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9" r:id="rId1"/>
  </p:sldMasterIdLst>
  <p:sldIdLst>
    <p:sldId id="256" r:id="rId2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4" d="100"/>
          <a:sy n="84" d="100"/>
        </p:scale>
        <p:origin x="90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693BF-CDB5-4BF7-B166-3A27CD88C5EC}" type="datetimeFigureOut">
              <a:rPr lang="vi-VN" smtClean="0"/>
              <a:t>12/04/2017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4E2C4-C12C-4B48-82B7-CD9CEA48F003}" type="slidenum">
              <a:rPr lang="vi-VN" smtClean="0"/>
              <a:t>‹#›</a:t>
            </a:fld>
            <a:endParaRPr lang="vi-VN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28263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693BF-CDB5-4BF7-B166-3A27CD88C5EC}" type="datetimeFigureOut">
              <a:rPr lang="vi-VN" smtClean="0"/>
              <a:t>12/04/2017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4E2C4-C12C-4B48-82B7-CD9CEA48F00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37750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693BF-CDB5-4BF7-B166-3A27CD88C5EC}" type="datetimeFigureOut">
              <a:rPr lang="vi-VN" smtClean="0"/>
              <a:t>12/04/2017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4E2C4-C12C-4B48-82B7-CD9CEA48F00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827358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693BF-CDB5-4BF7-B166-3A27CD88C5EC}" type="datetimeFigureOut">
              <a:rPr lang="vi-VN" smtClean="0"/>
              <a:t>12/04/2017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4E2C4-C12C-4B48-82B7-CD9CEA48F003}" type="slidenum">
              <a:rPr lang="vi-VN" smtClean="0"/>
              <a:t>‹#›</a:t>
            </a:fld>
            <a:endParaRPr lang="vi-VN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830823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693BF-CDB5-4BF7-B166-3A27CD88C5EC}" type="datetimeFigureOut">
              <a:rPr lang="vi-VN" smtClean="0"/>
              <a:t>12/04/2017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4E2C4-C12C-4B48-82B7-CD9CEA48F00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004906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693BF-CDB5-4BF7-B166-3A27CD88C5EC}" type="datetimeFigureOut">
              <a:rPr lang="vi-VN" smtClean="0"/>
              <a:t>12/04/2017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4E2C4-C12C-4B48-82B7-CD9CEA48F003}" type="slidenum">
              <a:rPr lang="vi-VN" smtClean="0"/>
              <a:t>‹#›</a:t>
            </a:fld>
            <a:endParaRPr lang="vi-VN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932992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693BF-CDB5-4BF7-B166-3A27CD88C5EC}" type="datetimeFigureOut">
              <a:rPr lang="vi-VN" smtClean="0"/>
              <a:t>12/04/2017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4E2C4-C12C-4B48-82B7-CD9CEA48F00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322592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693BF-CDB5-4BF7-B166-3A27CD88C5EC}" type="datetimeFigureOut">
              <a:rPr lang="vi-VN" smtClean="0"/>
              <a:t>12/04/2017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4E2C4-C12C-4B48-82B7-CD9CEA48F00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862631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693BF-CDB5-4BF7-B166-3A27CD88C5EC}" type="datetimeFigureOut">
              <a:rPr lang="vi-VN" smtClean="0"/>
              <a:t>12/04/2017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4E2C4-C12C-4B48-82B7-CD9CEA48F00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59926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693BF-CDB5-4BF7-B166-3A27CD88C5EC}" type="datetimeFigureOut">
              <a:rPr lang="vi-VN" smtClean="0"/>
              <a:t>12/04/2017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4E2C4-C12C-4B48-82B7-CD9CEA48F00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478601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693BF-CDB5-4BF7-B166-3A27CD88C5EC}" type="datetimeFigureOut">
              <a:rPr lang="vi-VN" smtClean="0"/>
              <a:t>12/04/2017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4E2C4-C12C-4B48-82B7-CD9CEA48F00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14277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693BF-CDB5-4BF7-B166-3A27CD88C5EC}" type="datetimeFigureOut">
              <a:rPr lang="vi-VN" smtClean="0"/>
              <a:t>12/04/2017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4E2C4-C12C-4B48-82B7-CD9CEA48F00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36180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693BF-CDB5-4BF7-B166-3A27CD88C5EC}" type="datetimeFigureOut">
              <a:rPr lang="vi-VN" smtClean="0"/>
              <a:t>12/04/2017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4E2C4-C12C-4B48-82B7-CD9CEA48F00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74863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693BF-CDB5-4BF7-B166-3A27CD88C5EC}" type="datetimeFigureOut">
              <a:rPr lang="vi-VN" smtClean="0"/>
              <a:t>12/04/2017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4E2C4-C12C-4B48-82B7-CD9CEA48F00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61067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693BF-CDB5-4BF7-B166-3A27CD88C5EC}" type="datetimeFigureOut">
              <a:rPr lang="vi-VN" smtClean="0"/>
              <a:t>12/04/2017</a:t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4E2C4-C12C-4B48-82B7-CD9CEA48F00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5204190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693BF-CDB5-4BF7-B166-3A27CD88C5EC}" type="datetimeFigureOut">
              <a:rPr lang="vi-VN" smtClean="0"/>
              <a:t>12/04/2017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4E2C4-C12C-4B48-82B7-CD9CEA48F00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5938674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693BF-CDB5-4BF7-B166-3A27CD88C5EC}" type="datetimeFigureOut">
              <a:rPr lang="vi-VN" smtClean="0"/>
              <a:t>12/04/2017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4E2C4-C12C-4B48-82B7-CD9CEA48F00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134681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E30693BF-CDB5-4BF7-B166-3A27CD88C5EC}" type="datetimeFigureOut">
              <a:rPr lang="vi-VN" smtClean="0"/>
              <a:t>12/04/2017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C324E2C4-C12C-4B48-82B7-CD9CEA48F00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047451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70" r:id="rId1"/>
    <p:sldLayoutId id="2147483971" r:id="rId2"/>
    <p:sldLayoutId id="2147483972" r:id="rId3"/>
    <p:sldLayoutId id="2147483973" r:id="rId4"/>
    <p:sldLayoutId id="2147483974" r:id="rId5"/>
    <p:sldLayoutId id="2147483975" r:id="rId6"/>
    <p:sldLayoutId id="2147483976" r:id="rId7"/>
    <p:sldLayoutId id="2147483977" r:id="rId8"/>
    <p:sldLayoutId id="2147483978" r:id="rId9"/>
    <p:sldLayoutId id="2147483979" r:id="rId10"/>
    <p:sldLayoutId id="2147483980" r:id="rId11"/>
    <p:sldLayoutId id="2147483981" r:id="rId12"/>
    <p:sldLayoutId id="2147483982" r:id="rId13"/>
    <p:sldLayoutId id="2147483983" r:id="rId14"/>
    <p:sldLayoutId id="2147483984" r:id="rId15"/>
    <p:sldLayoutId id="2147483985" r:id="rId16"/>
    <p:sldLayoutId id="214748398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32000">
              <a:schemeClr val="bg2">
                <a:tint val="97000"/>
                <a:hueMod val="92000"/>
                <a:satMod val="169000"/>
                <a:lumMod val="164000"/>
              </a:schemeClr>
            </a:gs>
            <a:gs pos="97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26957" y="2371340"/>
            <a:ext cx="8663940" cy="1657351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en-US" sz="4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PHẦN MỀM TÍCH HỢP </a:t>
            </a:r>
            <a:br>
              <a:rPr lang="en-US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BHXH TP ĐÀ NẴNG</a:t>
            </a:r>
            <a:endParaRPr lang="vi-VN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effectLst>
            <a:outerShdw blurRad="546100" dist="584200" dir="5400000" sx="58000" sy="58000" algn="ctr" rotWithShape="0">
              <a:srgbClr val="000000">
                <a:alpha val="0"/>
              </a:srgbClr>
            </a:outerShdw>
          </a:effectLst>
        </p:spPr>
        <p:txBody>
          <a:bodyPr>
            <a:normAutofit fontScale="700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NHÂN SỰ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 ĐUA-KHEN THƯỞNG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TIỀN LƯƠNG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TIỆN ÍCH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DANH MỤC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vi-VN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302" y="332509"/>
            <a:ext cx="2223655" cy="222365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53974514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TM02900771[[fn=Slice]]</Template>
  <TotalTime>25</TotalTime>
  <Words>18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Century Gothic</vt:lpstr>
      <vt:lpstr>Tahoma</vt:lpstr>
      <vt:lpstr>Wingdings 3</vt:lpstr>
      <vt:lpstr>Slice</vt:lpstr>
      <vt:lpstr>Hệ thỐNG PHẦN MỀM TÍCH HỢP  BHXH TP ĐÀ NẴNG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BHXH SOFT</dc:title>
  <dc:creator>Le Nho Man</dc:creator>
  <cp:lastModifiedBy>Le Nho Man</cp:lastModifiedBy>
  <cp:revision>11</cp:revision>
  <dcterms:created xsi:type="dcterms:W3CDTF">2017-04-12T01:39:57Z</dcterms:created>
  <dcterms:modified xsi:type="dcterms:W3CDTF">2017-04-12T02:05:39Z</dcterms:modified>
</cp:coreProperties>
</file>