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2ED0-D848-4345-A87B-EF5C9F1A6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87157-17C9-46D6-8C5E-D73AA0E97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6CEF-4151-43F2-84A7-F3A8AD39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6918F-3EF9-41AA-95D3-8B6FFE47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5BB8-8222-4B91-A786-CA710454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1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11DC-CC66-46EA-A079-133E43C0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B4A1E-C01C-4EC9-8129-CBE9502F5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CC3C-1FF7-4E61-80F0-3422FD41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25B48-DC81-4AA4-8E44-5A1A667B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7118-5D34-42F2-AC5F-27677AAB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1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38DE7-D8A6-4FDD-9D38-A26698FA1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CD6E1-AA71-4359-ADA2-76D9A0591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3887-2A0C-4ED1-871A-A10A6849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5260-F420-4753-BCBB-09EB71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A648-8623-4D9F-BEB6-A7A16FB4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0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2500-8542-4559-8D9F-2F5B312B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F918-050C-4B29-80EA-13C36A69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37A4-DE3C-4BB0-B951-D4B2D5F7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F9CE-833D-4B17-AAA2-3878B9A0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84ED-7873-45B9-B5BE-41D7AFD1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3006-B234-4D3E-95C6-9DE6A904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49253-9045-4A8E-994C-EB1B6FF3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FFC4-470F-467D-85BA-1F68BCD1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E4A7-70F9-4A86-BD43-5509E9B8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564E-652A-4323-9D29-800452CA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7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D3B0-86AF-4F9B-9A41-037D6978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5E1F-8E0E-4F93-9D48-B9884DE05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BA7C7-23DC-4FEB-9E17-3812421BC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38214-6DE3-489C-B30D-9559A9E2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95F8-FF4B-4669-8DA3-98DD034F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E5B43-C124-4085-B7D0-C8E9B72B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A56-E95F-4835-9F42-C8EDA44C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02E46-95A1-4693-838F-C925E809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64E6A-DBF8-4ACF-AA86-EC532D2CC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0F400-29A2-436C-820E-EB425213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AE887-C2AB-487A-BEB9-750698157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55134-5AE7-4E46-9F2E-C166E419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D8A4D-1805-4425-A34F-06EFD534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14BA8-BFAB-4EDA-A5C1-56F36873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A751-0799-4093-A0A4-F649D0C2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6FD8A-3D95-4B54-A913-AD249662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A976F-E265-4216-8F0F-A5401CF6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0EFE9-A08B-454A-853F-4A68E23D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58458-CCF5-401F-95C0-91788B57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A6F53-6372-4376-B01B-8236CC9F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56A25-170B-43C9-9995-BC458BD7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5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3C48-CABD-4103-9A29-6AD83074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B9BE-D56A-4BF8-B6FA-2CDA8FBD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CEF25-CBF4-461E-A6DA-F4C392578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7F49-996D-42A1-9447-02E84EEB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90B70-F6CB-4463-AE37-F19ED357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A8912-252E-48A2-8900-440F320E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3709-A8F5-4700-9103-EA194F16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17445-248E-45BE-9DE1-F0C6D2276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1608F-D398-45A2-B46A-AA8BC459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48D05-8B34-476F-8E2F-607EF84D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E58E3-25D4-443B-945F-6C7363D9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1658E-6C2C-4710-AD25-32973DFD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8F152-688F-4B8B-85BC-4E348BC6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D5ACF-3F81-4963-8D19-323F94CF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0340-D26E-4E6C-A517-6CE034A30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DBB4-40D7-442A-806B-C2139D6D0D4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F063-7A8A-48B6-87BB-3A19CBC19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E744-E325-4C4D-B575-01CF0F311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40A1-4F3B-47C3-9DD9-3CACA9BA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B64201-2670-47C8-AC19-DE081BCCA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r="14080" b="867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F15FA-4DFE-4827-9638-BC986D094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ARDUINO</a:t>
            </a:r>
            <a:br>
              <a:rPr lang="en-US" sz="4800" dirty="0"/>
            </a:br>
            <a:r>
              <a:rPr lang="en-US" sz="4800" dirty="0"/>
              <a:t>SUMMER</a:t>
            </a:r>
            <a:br>
              <a:rPr lang="en-US" sz="4800" dirty="0"/>
            </a:br>
            <a:r>
              <a:rPr lang="en-US" sz="4800" dirty="0"/>
              <a:t>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E188-E782-41A3-92E1-740F00761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SOUTH TEXAS COLLEGE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2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C90C-C764-4EC4-A8FA-59693960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NICHOLAS HINOJOSA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F9-F6A5-4188-AF73-06574E553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South Texas College Computer Science Instructor</a:t>
            </a:r>
          </a:p>
          <a:p>
            <a:pPr>
              <a:lnSpc>
                <a:spcPct val="160000"/>
              </a:lnSpc>
            </a:pPr>
            <a:r>
              <a:rPr lang="en-US" dirty="0"/>
              <a:t>Bachelor’s in CIT</a:t>
            </a:r>
          </a:p>
          <a:p>
            <a:pPr>
              <a:lnSpc>
                <a:spcPct val="160000"/>
              </a:lnSpc>
            </a:pPr>
            <a:r>
              <a:rPr lang="en-US" dirty="0"/>
              <a:t>Masters in IT from UTPA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Certifications from Cisco (CCNA, CCENT)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 from SANS (GSEC)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Certification from CompTIA (Security+)</a:t>
            </a:r>
          </a:p>
          <a:p>
            <a:pPr>
              <a:lnSpc>
                <a:spcPct val="160000"/>
              </a:lnSpc>
            </a:pPr>
            <a:r>
              <a:rPr lang="en-US" dirty="0"/>
              <a:t>Certificate from Google (Google IT Support Pro)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3A0D0-C466-4304-B4A2-1CE927D62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Programming I, II, III, C Programming</a:t>
            </a:r>
          </a:p>
          <a:p>
            <a:pPr>
              <a:lnSpc>
                <a:spcPct val="170000"/>
              </a:lnSpc>
            </a:pPr>
            <a:r>
              <a:rPr lang="en-US" dirty="0"/>
              <a:t>Survey of Programming, Advanced Web Design</a:t>
            </a:r>
          </a:p>
          <a:p>
            <a:pPr>
              <a:lnSpc>
                <a:spcPct val="170000"/>
              </a:lnSpc>
            </a:pPr>
            <a:r>
              <a:rPr lang="en-US" dirty="0"/>
              <a:t>Advanced Networking, Database Management</a:t>
            </a:r>
          </a:p>
          <a:p>
            <a:pPr>
              <a:lnSpc>
                <a:spcPct val="170000"/>
              </a:lnSpc>
            </a:pPr>
            <a:r>
              <a:rPr lang="en-US" dirty="0"/>
              <a:t>Internet/Internet Server Integration</a:t>
            </a:r>
          </a:p>
          <a:p>
            <a:pPr>
              <a:lnSpc>
                <a:spcPct val="170000"/>
              </a:lnSpc>
            </a:pPr>
            <a:r>
              <a:rPr lang="en-US" dirty="0"/>
              <a:t>Fundamentals of Information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FD2C-1537-4B5B-AAE2-899B8101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SUMMER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2DD4-10DE-421A-AF14-EE0FF1AD6B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Physically programmable microcontroller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electronic projects with hardware and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Connects with input and output devices, such as ultrasonic distance, LEDs, motors, LCD screens, push buttons, temp sensors, phototransistors,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4186A-711A-462C-99B7-66D3FCDE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106" y="877118"/>
            <a:ext cx="5449038" cy="544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5AD47-4902-4255-9955-B1E1BE6D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you will need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7A63-72DE-4A98-AD38-7F88F955F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535927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Arduino Smart Car Kit (Mailed)</a:t>
            </a:r>
          </a:p>
          <a:p>
            <a:r>
              <a:rPr lang="en-US" sz="2200" dirty="0"/>
              <a:t>Laptop or Desktop</a:t>
            </a:r>
          </a:p>
          <a:p>
            <a:r>
              <a:rPr lang="en-US" sz="2200" dirty="0"/>
              <a:t>Scissors</a:t>
            </a:r>
          </a:p>
          <a:p>
            <a:r>
              <a:rPr lang="en-US" sz="2200" dirty="0"/>
              <a:t>Arduino IDE (web or installed)</a:t>
            </a:r>
          </a:p>
          <a:p>
            <a:r>
              <a:rPr lang="en-US" sz="2200" dirty="0"/>
              <a:t>Setup Account with TinkerCad</a:t>
            </a:r>
          </a:p>
          <a:p>
            <a:r>
              <a:rPr lang="en-US" sz="2200" dirty="0"/>
              <a:t>https://github.com/nhinojosa/SummerCamp2021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B6608-A284-4562-AA13-2804DE9F8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5" r="15197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54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160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Franklin Gothic Medium</vt:lpstr>
      <vt:lpstr>Office Theme</vt:lpstr>
      <vt:lpstr>ARDUINO SUMMER CAMP</vt:lpstr>
      <vt:lpstr>NICHOLAS HINOJOSA</vt:lpstr>
      <vt:lpstr>ABOUT SUMMER CAMP</vt:lpstr>
      <vt:lpstr>What you will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SUMMER CAMP</dc:title>
  <dc:creator>Nicholas (Nick) Hinojosa</dc:creator>
  <cp:lastModifiedBy>Nicholas (Nick) Hinojosa</cp:lastModifiedBy>
  <cp:revision>4</cp:revision>
  <dcterms:created xsi:type="dcterms:W3CDTF">2021-06-09T15:07:21Z</dcterms:created>
  <dcterms:modified xsi:type="dcterms:W3CDTF">2021-06-09T17:24:14Z</dcterms:modified>
</cp:coreProperties>
</file>