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3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EF88-CD55-23A1-A950-5D9C33DE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8594-E584-EBA8-3C9C-9BDEE7DC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2F70-C0D0-0917-AC49-375F3FEB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A027-0D83-08BD-9F96-F352AF6D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5B0F-27C8-D1AF-C786-4998364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409-84B8-7C8A-0BD8-45288A57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4514E-5C0D-56DF-ECFC-02B434DC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123A-F915-9200-7204-605CFB49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2C01-658E-909C-425D-9B519ED8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7AA71-76F0-7B6D-CA41-CE4F122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B9FB3-5906-5073-7556-B31B8165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C1668-E921-E186-350A-E4060AEF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7B96-7195-FB10-C53E-21B21359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8557-58CD-34EC-1126-6D0BBC2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AE1-B3F0-AE70-029C-89E5AE9F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85D1-CF9B-2AFE-5DB6-9899C38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1DA2-6BF9-766F-B37C-DE8CF348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0A67-4968-3A81-379D-504B7079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1119-41CE-C1FF-5B61-FB575F5F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D67A-273E-03B9-A0CE-4457433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538-8824-129D-3AFB-2F8ADEDC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1862-A93E-6D6E-B411-F5F42CB1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C30A-26B3-B357-416D-04DAB92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1AD8-66CA-A169-78B2-1D75B06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5F10-8B67-9FFA-35F4-89F51AA5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AA07-19D1-FAF2-2253-14EE10F7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A63C-8E1A-A1AC-17EF-7CD9935E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9BAC0-480F-4A1D-A45A-1A1F6B9B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4F1C-1433-B5AD-7D62-9B0DD843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97E4-6F3F-E1D1-5510-2C21E36C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24D9A-D66A-4DF3-5FD0-B142D5F9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5F2-7AF2-6215-F467-E7E93716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C686-5F83-4D5C-3E39-1417EEB6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6770-7797-8DC6-4E2C-3E90DBD3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AA92E-B231-E805-E65B-A5D54F60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EAA13-C67A-3288-7CD6-57F18491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981DD-0B21-B727-CE77-8D83E83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B65B4-7FE9-93D0-FAD1-6445BEC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184D1-87D7-705D-E65C-BB83A25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E143-4FF8-55CB-9976-4FFF8D54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4225-F873-7381-A73F-F7B5897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00B3-A8DC-6E68-3C6D-2A9BD50D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2485-937C-7D3F-EA9C-C3B6A84E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90DF-DFE3-6486-DFEA-4B1C94C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8F7DF-C8F3-5C0B-2CA5-5DE503ED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4F9F-DC2D-FE0A-AA04-6032A495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2BDF-042F-7860-1D65-1071A982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4F9-9640-271B-16FC-7C9AA98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83909-D4A9-E24D-AFF2-732044C8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869F-70CA-A375-903B-6D85A3A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F181-D78D-C6A5-1130-DDABE3B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1310-70BF-1690-2F5D-FB7BED98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E79-3386-76A1-FE3B-1E33DCF2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67F5E-82E3-C5CE-5841-F9B78AD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2135-2B1F-0A59-EDB8-F8005927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9ED3C-BD3A-F1A7-2A89-C5179A0A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115D-59D0-5F36-E5F4-DA45F1F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6742-0FC5-0E64-BAA2-ED6558F5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E9C32-2046-42A1-8651-9CAEA723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27F7-DE98-A4C5-1DCC-92AC453A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5940-FA04-7C01-31D0-5D30C2C7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459C-4BE1-4D3B-8645-AD78F5A9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B3B6-02F5-24EA-102B-343A8444E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raspberry-pi-tutorial-beginners-guide-thepihut-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idevcode.eu/2015/05/15/raspberry-pi-model-b-si-abbassa-il-suo-costo-al-dettaglio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ahlnetwork.com/2013/09/22/ccna-data-center-exams-experience/" TargetMode="External"/><Relationship Id="rId7" Type="http://schemas.openxmlformats.org/officeDocument/2006/relationships/hyperlink" Target="https://stephenreescarter.net/abou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hackplayers.com/2013/12/principales-certificaciones-seguridad-hack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tyodickerson.org/2019/01/05/%E1%89%B0%E1%8C%A0%E1%8A%93%E1%89%80%E1%89%8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github.com/nhinojosa/raspberry-p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search?wallpaper=GitHu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vcode.eu/2017/05/16/scratch-manuali-risorse-utili-imparare-sviluppare-scratch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B3C81-9CCB-49E4-725E-215FEF54A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Summer Camp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EF84-71B8-7BF7-D303-09846345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Nicholas Hinojosa</a:t>
            </a:r>
          </a:p>
          <a:p>
            <a:pPr algn="l"/>
            <a:r>
              <a:rPr lang="en-US" dirty="0"/>
              <a:t>South Texas College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EFC0AECF-4627-850A-8B33-34ECE4EE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3973" y="1101808"/>
            <a:ext cx="7342426" cy="4090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B2ED4-8FC2-7B5A-1046-CE8F0EDA4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45186" y="4292642"/>
            <a:ext cx="4025456" cy="22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90C-C764-4EC4-A8FA-59693960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365125"/>
            <a:ext cx="10515600" cy="1325563"/>
          </a:xfrm>
        </p:spPr>
        <p:txBody>
          <a:bodyPr/>
          <a:lstStyle/>
          <a:p>
            <a:r>
              <a:rPr lang="en-US" b="1" dirty="0"/>
              <a:t>NICHOLAS HINOJOSA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F9-F6A5-4188-AF73-06574E553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South Texas College Computer Science Instructor (7+ years)</a:t>
            </a:r>
          </a:p>
          <a:p>
            <a:pPr>
              <a:lnSpc>
                <a:spcPct val="160000"/>
              </a:lnSpc>
            </a:pPr>
            <a:r>
              <a:rPr lang="en-US" dirty="0"/>
              <a:t>Associates of Mathematics</a:t>
            </a:r>
          </a:p>
          <a:p>
            <a:pPr>
              <a:lnSpc>
                <a:spcPct val="160000"/>
              </a:lnSpc>
            </a:pPr>
            <a:r>
              <a:rPr lang="en-US" dirty="0"/>
              <a:t>Bachelors in CIT</a:t>
            </a:r>
          </a:p>
          <a:p>
            <a:pPr>
              <a:lnSpc>
                <a:spcPct val="160000"/>
              </a:lnSpc>
            </a:pPr>
            <a:r>
              <a:rPr lang="en-US" dirty="0"/>
              <a:t>Masters in IT from UTPA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Certifications from Cisco (CCNA, CCENT)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SANS (GSEC)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CompTIA (Security+)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AWS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EC-Council (Certified Ethical Hacker)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Certificate from Google (Google IT Support Pro)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A0D0-C466-4304-B4A2-1CE927D62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000" dirty="0"/>
              <a:t>Programming I, II, III, C Programming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Survey of Programming, Advanced Web Design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Advanced Networking, Database Management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Internet/Internet Server Integration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Fundamentals of Information Security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Digital Forensics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Advanced Network Security</a:t>
            </a:r>
          </a:p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A795282-CA0C-5D5D-A666-6D8E3DC2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89134" y="365125"/>
            <a:ext cx="1273728" cy="127372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8D9E199-6222-770E-6F32-924ECA1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7222" y="600880"/>
            <a:ext cx="1289085" cy="771518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56BA166-C820-D447-7380-D6CA1C763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60667" y="349775"/>
            <a:ext cx="1273728" cy="127372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59CE974-0E01-83FE-7B42-4891457FD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38754" y="403943"/>
            <a:ext cx="1610520" cy="1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43CEE-A711-A27F-834A-BB0D28C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4B Kit-4GB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EBBC-04D3-FC29-E16F-5DB3F38D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The latest model of Raspberry Pi 4B with 4GB of RAM</a:t>
            </a:r>
          </a:p>
          <a:p>
            <a:r>
              <a:rPr lang="en-US" sz="2200" dirty="0"/>
              <a:t>Case for Raspberry Pi 4</a:t>
            </a:r>
          </a:p>
          <a:p>
            <a:r>
              <a:rPr lang="en-US" sz="2200" dirty="0"/>
              <a:t>A UL Approved Power Supply, 5.1V 3.0A, Black, USB-C connector</a:t>
            </a:r>
          </a:p>
          <a:p>
            <a:r>
              <a:rPr lang="en-US" sz="2200" dirty="0"/>
              <a:t>Aluminum Heatsinks, 3 pieces</a:t>
            </a:r>
          </a:p>
          <a:p>
            <a:r>
              <a:rPr lang="en-US" sz="2200" dirty="0"/>
              <a:t>An operating system image on a microSD card</a:t>
            </a:r>
          </a:p>
          <a:p>
            <a:r>
              <a:rPr lang="en-US" sz="2200" dirty="0"/>
              <a:t>A Micro HDMI to HDMI Cable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D354B-2131-CAB1-BA0D-D2E38FAF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24" y="1047750"/>
            <a:ext cx="57435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8039-E810-896B-855D-DB981C3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Tentative Schedule</a:t>
            </a:r>
            <a:endParaRPr lang="en-US" sz="5400" b="1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38DF-380B-1850-1050-333B6B5F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Day 1 – Assemble Raspberry PI and install Scratch3</a:t>
            </a:r>
          </a:p>
          <a:p>
            <a:r>
              <a:rPr lang="en-US" sz="2200" dirty="0"/>
              <a:t>Day 2 – Learn the basic of Computer Programming</a:t>
            </a:r>
          </a:p>
          <a:p>
            <a:r>
              <a:rPr lang="en-US" sz="2200" dirty="0"/>
              <a:t>Day 3 – Game Development</a:t>
            </a:r>
          </a:p>
          <a:p>
            <a:r>
              <a:rPr lang="en-US" sz="2200" dirty="0"/>
              <a:t>Day 4 – Advanced Game Development</a:t>
            </a:r>
          </a:p>
          <a:p>
            <a:r>
              <a:rPr lang="en-US" sz="2200" dirty="0"/>
              <a:t>Day 5 – Story Development</a:t>
            </a:r>
          </a:p>
          <a:p>
            <a:pPr marL="0"/>
            <a:endParaRPr lang="en-US" sz="2200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BEE3C-2733-191B-2BC3-EB6020080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96" r="1761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195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spberry Pi 4 Specifications Pin Diagram and Description »">
            <a:extLst>
              <a:ext uri="{FF2B5EF4-FFF2-40B4-BE49-F238E27FC236}">
                <a16:creationId xmlns:a16="http://schemas.microsoft.com/office/drawing/2014/main" id="{01EEB4C3-F3FC-722D-7803-A80F291A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10515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4952-0480-8682-30DB-FA72141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962706"/>
          </a:xfrm>
        </p:spPr>
        <p:txBody>
          <a:bodyPr/>
          <a:lstStyle/>
          <a:p>
            <a:r>
              <a:rPr lang="en-US" b="1" dirty="0"/>
              <a:t>GITHUB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D7F7-2B3B-BEBD-6667-FE4B48C6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666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https://github.com/nhinojosa/raspberry-pi</a:t>
            </a:r>
            <a:endParaRPr lang="en-US" sz="4000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E363139-1CBB-3218-2C71-6D965DA8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41686" y="2617236"/>
            <a:ext cx="6508627" cy="36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3F3F-DA46-2653-5A5F-CAFC4913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5141-AC71-D472-C081-3A261D7F7D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Place PI in Case</a:t>
            </a:r>
          </a:p>
          <a:p>
            <a:r>
              <a:rPr lang="en-US" dirty="0"/>
              <a:t>Connect HDMI, Power, Mouse, Keyboard, and Ethernet Cables</a:t>
            </a:r>
          </a:p>
          <a:p>
            <a:r>
              <a:rPr lang="en-US" dirty="0"/>
              <a:t>Power on</a:t>
            </a:r>
          </a:p>
          <a:p>
            <a:r>
              <a:rPr lang="en-US" dirty="0"/>
              <a:t>Install Scratch3</a:t>
            </a:r>
          </a:p>
          <a:p>
            <a:r>
              <a:rPr lang="en-US" dirty="0"/>
              <a:t>Start 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6DC3-8AA2-0DBC-E74A-2EA75F88F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apt update</a:t>
            </a:r>
          </a:p>
          <a:p>
            <a:r>
              <a:rPr lang="en-US" dirty="0"/>
              <a:t>apt install Scratch3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2B7877-8BD5-6103-D0D5-324A4AD2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47618" y="4118493"/>
            <a:ext cx="8244382" cy="23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Summer Camp 2022</vt:lpstr>
      <vt:lpstr>NICHOLAS HINOJOSA</vt:lpstr>
      <vt:lpstr>Raspberry Pi 4B Kit-4GB</vt:lpstr>
      <vt:lpstr>Tentative Schedule</vt:lpstr>
      <vt:lpstr>PowerPoint Presentation</vt:lpstr>
      <vt:lpstr>GITHUB WEBSITE</vt:lpstr>
      <vt:lpstr>Setup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 2022</dc:title>
  <dc:creator>Nicholas (Nick) Hinojosa</dc:creator>
  <cp:lastModifiedBy>Nicholas (Nick) Hinojosa</cp:lastModifiedBy>
  <cp:revision>2</cp:revision>
  <dcterms:created xsi:type="dcterms:W3CDTF">2022-07-10T22:31:35Z</dcterms:created>
  <dcterms:modified xsi:type="dcterms:W3CDTF">2022-07-11T00:05:57Z</dcterms:modified>
</cp:coreProperties>
</file>