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61" r:id="rId3"/>
    <p:sldId id="286" r:id="rId4"/>
    <p:sldId id="270" r:id="rId5"/>
    <p:sldId id="271" r:id="rId6"/>
    <p:sldId id="260" r:id="rId7"/>
    <p:sldId id="262" r:id="rId8"/>
    <p:sldId id="263" r:id="rId9"/>
    <p:sldId id="264" r:id="rId10"/>
    <p:sldId id="257" r:id="rId11"/>
    <p:sldId id="258" r:id="rId12"/>
    <p:sldId id="259" r:id="rId13"/>
    <p:sldId id="287" r:id="rId14"/>
    <p:sldId id="265" r:id="rId15"/>
    <p:sldId id="266" r:id="rId16"/>
    <p:sldId id="268" r:id="rId17"/>
    <p:sldId id="269" r:id="rId18"/>
    <p:sldId id="288" r:id="rId19"/>
    <p:sldId id="272" r:id="rId20"/>
    <p:sldId id="273" r:id="rId21"/>
    <p:sldId id="274" r:id="rId22"/>
    <p:sldId id="275" r:id="rId23"/>
    <p:sldId id="276" r:id="rId24"/>
    <p:sldId id="277" r:id="rId25"/>
    <p:sldId id="278" r:id="rId26"/>
    <p:sldId id="279" r:id="rId27"/>
    <p:sldId id="280" r:id="rId28"/>
    <p:sldId id="281" r:id="rId29"/>
    <p:sldId id="284" r:id="rId30"/>
    <p:sldId id="285" r:id="rId31"/>
    <p:sldId id="282" r:id="rId32"/>
    <p:sldId id="283"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12">
          <p15:clr>
            <a:srgbClr val="A4A3A4"/>
          </p15:clr>
        </p15:guide>
        <p15:guide id="2" pos="30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LQB1d6wXB2S5gHPUQswJHiDld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4" d="100"/>
          <a:sy n="24" d="100"/>
        </p:scale>
        <p:origin x="62" y="1229"/>
      </p:cViewPr>
      <p:guideLst>
        <p:guide orient="horz" pos="912"/>
        <p:guide pos="3024"/>
      </p:guideLst>
    </p:cSldViewPr>
  </p:slideViewPr>
  <p:notesTextViewPr>
    <p:cViewPr>
      <p:scale>
        <a:sx n="3" d="2"/>
        <a:sy n="3" d="2"/>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a:ea typeface="Times"/>
                <a:cs typeface="Times"/>
                <a:sym typeface="Times"/>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a:ea typeface="Times"/>
                <a:cs typeface="Times"/>
                <a:sym typeface="Times"/>
              </a:rPr>
              <a:t>‹#›</a:t>
            </a:fld>
            <a:endParaRPr sz="1200" b="0" i="0" u="none" strike="noStrike" cap="none">
              <a:solidFill>
                <a:schemeClr val="dk1"/>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3345b526f932c42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3345b526f932c42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5" name="Google Shape;75;g53345b526f932c42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2" name="Google Shape;8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1" name="Google Shape;9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0" name="Google Shape;1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0" name="Google Shape;15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9" name="Google Shape;15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7" name="Google Shape;17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6" name="Google Shape;18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1" name="Google Shape;21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0" name="Google Shape;22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8" name="Google Shape;22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6" name="Google Shape;11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6" name="Google Shape;23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4" name="Google Shape;2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2" name="Google Shape;25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0" name="Google Shape;26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8" name="Google Shape;26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6" name="Google Shape;27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84" name="Google Shape;28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8" name="Google Shape;30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6" name="Google Shape;31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2" name="Google Shape;29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6" name="Google Shape;11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326179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0" name="Google Shape;30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5" name="Google Shape;19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19965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2c4ec16ec5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3" name="Google Shape;203;g22c4ec16ec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43351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a61ad19220858b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a61ad19220858b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g7a61ad19220858b0_0:notes"/>
          <p:cNvSpPr txBox="1">
            <a:spLocks noGrp="1"/>
          </p:cNvSpPr>
          <p:nvPr>
            <p:ph type="sldNum" idx="12"/>
          </p:nvPr>
        </p:nvSpPr>
        <p:spPr>
          <a:xfrm>
            <a:off x="3886200" y="8686800"/>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4" name="Google Shape;13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2" name="Google Shape;14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Font typeface="Times"/>
              <a:buNone/>
              <a:defRPr sz="2000"/>
            </a:lvl1pPr>
            <a:lvl2pPr marL="914400" lvl="1" indent="-228600" algn="l">
              <a:lnSpc>
                <a:spcPct val="100000"/>
              </a:lnSpc>
              <a:spcBef>
                <a:spcPts val="360"/>
              </a:spcBef>
              <a:spcAft>
                <a:spcPts val="0"/>
              </a:spcAft>
              <a:buClr>
                <a:schemeClr val="dk1"/>
              </a:buClr>
              <a:buSzPts val="1800"/>
              <a:buFont typeface="Times"/>
              <a:buNone/>
              <a:defRPr sz="1800"/>
            </a:lvl2pPr>
            <a:lvl3pPr marL="1371600" lvl="2" indent="-228600" algn="l">
              <a:lnSpc>
                <a:spcPct val="100000"/>
              </a:lnSpc>
              <a:spcBef>
                <a:spcPts val="320"/>
              </a:spcBef>
              <a:spcAft>
                <a:spcPts val="0"/>
              </a:spcAft>
              <a:buClr>
                <a:schemeClr val="dk1"/>
              </a:buClr>
              <a:buSzPts val="1600"/>
              <a:buFont typeface="Times"/>
              <a:buNone/>
              <a:defRPr sz="1600"/>
            </a:lvl3pPr>
            <a:lvl4pPr marL="1828800" lvl="3" indent="-228600" algn="l">
              <a:lnSpc>
                <a:spcPct val="100000"/>
              </a:lnSpc>
              <a:spcBef>
                <a:spcPts val="280"/>
              </a:spcBef>
              <a:spcAft>
                <a:spcPts val="0"/>
              </a:spcAft>
              <a:buClr>
                <a:schemeClr val="dk1"/>
              </a:buClr>
              <a:buSzPts val="1400"/>
              <a:buFont typeface="Times"/>
              <a:buNone/>
              <a:defRPr sz="1400"/>
            </a:lvl4pPr>
            <a:lvl5pPr marL="2286000" lvl="4" indent="-228600" algn="l">
              <a:lnSpc>
                <a:spcPct val="100000"/>
              </a:lnSpc>
              <a:spcBef>
                <a:spcPts val="280"/>
              </a:spcBef>
              <a:spcAft>
                <a:spcPts val="0"/>
              </a:spcAft>
              <a:buClr>
                <a:schemeClr val="dk1"/>
              </a:buClr>
              <a:buSzPts val="1400"/>
              <a:buFont typeface="Times"/>
              <a:buNone/>
              <a:defRPr sz="1400"/>
            </a:lvl5pPr>
            <a:lvl6pPr marL="2743200" lvl="5" indent="-228600" algn="l">
              <a:lnSpc>
                <a:spcPct val="100000"/>
              </a:lnSpc>
              <a:spcBef>
                <a:spcPts val="280"/>
              </a:spcBef>
              <a:spcAft>
                <a:spcPts val="0"/>
              </a:spcAft>
              <a:buClr>
                <a:schemeClr val="dk1"/>
              </a:buClr>
              <a:buSzPts val="1400"/>
              <a:buFont typeface="Times"/>
              <a:buNone/>
              <a:defRPr sz="1400"/>
            </a:lvl6pPr>
            <a:lvl7pPr marL="3200400" lvl="6" indent="-228600" algn="l">
              <a:lnSpc>
                <a:spcPct val="100000"/>
              </a:lnSpc>
              <a:spcBef>
                <a:spcPts val="280"/>
              </a:spcBef>
              <a:spcAft>
                <a:spcPts val="0"/>
              </a:spcAft>
              <a:buClr>
                <a:schemeClr val="dk1"/>
              </a:buClr>
              <a:buSzPts val="1400"/>
              <a:buFont typeface="Times"/>
              <a:buNone/>
              <a:defRPr sz="1400"/>
            </a:lvl7pPr>
            <a:lvl8pPr marL="3657600" lvl="7" indent="-228600" algn="l">
              <a:lnSpc>
                <a:spcPct val="100000"/>
              </a:lnSpc>
              <a:spcBef>
                <a:spcPts val="280"/>
              </a:spcBef>
              <a:spcAft>
                <a:spcPts val="0"/>
              </a:spcAft>
              <a:buClr>
                <a:schemeClr val="dk1"/>
              </a:buClr>
              <a:buSzPts val="1400"/>
              <a:buFont typeface="Times"/>
              <a:buNone/>
              <a:defRPr sz="1400"/>
            </a:lvl8pPr>
            <a:lvl9pPr marL="4114800" lvl="8" indent="-228600" algn="l">
              <a:lnSpc>
                <a:spcPct val="100000"/>
              </a:lnSpc>
              <a:spcBef>
                <a:spcPts val="280"/>
              </a:spcBef>
              <a:spcAft>
                <a:spcPts val="0"/>
              </a:spcAft>
              <a:buClr>
                <a:schemeClr val="dk1"/>
              </a:buClr>
              <a:buSzPts val="1400"/>
              <a:buFont typeface="Times"/>
              <a:buNone/>
              <a:defRPr sz="1400"/>
            </a:lvl9pPr>
          </a:lstStyle>
          <a:p>
            <a:endParaRPr/>
          </a:p>
        </p:txBody>
      </p:sp>
      <p:sp>
        <p:nvSpPr>
          <p:cNvPr id="17" name="Google Shape;17;p33"/>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3"/>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1"/>
        <p:cNvGrpSpPr/>
        <p:nvPr/>
      </p:nvGrpSpPr>
      <p:grpSpPr>
        <a:xfrm>
          <a:off x="0" y="0"/>
          <a:ext cx="0" cy="0"/>
          <a:chOff x="0" y="0"/>
          <a:chExt cx="0" cy="0"/>
        </a:xfrm>
      </p:grpSpPr>
      <p:sp>
        <p:nvSpPr>
          <p:cNvPr id="62" name="Google Shape;62;p43"/>
          <p:cNvSpPr txBox="1">
            <a:spLocks noGrp="1"/>
          </p:cNvSpPr>
          <p:nvPr>
            <p:ph type="title"/>
          </p:nvPr>
        </p:nvSpPr>
        <p:spPr>
          <a:xfrm rot="5400000">
            <a:off x="4962525" y="2066925"/>
            <a:ext cx="5638800" cy="19621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3"/>
          <p:cNvSpPr txBox="1">
            <a:spLocks noGrp="1"/>
          </p:cNvSpPr>
          <p:nvPr>
            <p:ph type="body" idx="1"/>
          </p:nvPr>
        </p:nvSpPr>
        <p:spPr>
          <a:xfrm rot="5400000">
            <a:off x="962025" y="180975"/>
            <a:ext cx="5638800" cy="573405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4" name="Google Shape;64;p43"/>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over Text" type="objOverTx">
  <p:cSld name="OBJECT_OVER_TEXT">
    <p:spTree>
      <p:nvGrpSpPr>
        <p:cNvPr id="1" name="Shape 66"/>
        <p:cNvGrpSpPr/>
        <p:nvPr/>
      </p:nvGrpSpPr>
      <p:grpSpPr>
        <a:xfrm>
          <a:off x="0" y="0"/>
          <a:ext cx="0" cy="0"/>
          <a:chOff x="0" y="0"/>
          <a:chExt cx="0" cy="0"/>
        </a:xfrm>
      </p:grpSpPr>
      <p:sp>
        <p:nvSpPr>
          <p:cNvPr id="67" name="Google Shape;67;p44"/>
          <p:cNvSpPr txBox="1">
            <a:spLocks noGrp="1"/>
          </p:cNvSpPr>
          <p:nvPr>
            <p:ph type="title"/>
          </p:nvPr>
        </p:nvSpPr>
        <p:spPr>
          <a:xfrm>
            <a:off x="914400" y="228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4"/>
          <p:cNvSpPr txBox="1">
            <a:spLocks noGrp="1"/>
          </p:cNvSpPr>
          <p:nvPr>
            <p:ph type="body" idx="1"/>
          </p:nvPr>
        </p:nvSpPr>
        <p:spPr>
          <a:xfrm>
            <a:off x="990600" y="1828800"/>
            <a:ext cx="7772400" cy="1943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 name="Google Shape;69;p44"/>
          <p:cNvSpPr txBox="1">
            <a:spLocks noGrp="1"/>
          </p:cNvSpPr>
          <p:nvPr>
            <p:ph type="body" idx="2"/>
          </p:nvPr>
        </p:nvSpPr>
        <p:spPr>
          <a:xfrm>
            <a:off x="990600" y="3924300"/>
            <a:ext cx="7772400" cy="1943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0" name="Google Shape;70;p44"/>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4"/>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4"/>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34"/>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4"/>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B9C7E5"/>
        </a:solidFill>
        <a:effectLst/>
      </p:bgPr>
    </p:bg>
    <p:spTree>
      <p:nvGrpSpPr>
        <p:cNvPr id="1" name="Shape 24"/>
        <p:cNvGrpSpPr/>
        <p:nvPr/>
      </p:nvGrpSpPr>
      <p:grpSpPr>
        <a:xfrm>
          <a:off x="0" y="0"/>
          <a:ext cx="0" cy="0"/>
          <a:chOff x="0" y="0"/>
          <a:chExt cx="0" cy="0"/>
        </a:xfrm>
      </p:grpSpPr>
      <p:sp>
        <p:nvSpPr>
          <p:cNvPr id="25" name="Google Shape;25;p36"/>
          <p:cNvSpPr txBox="1">
            <a:spLocks noGrp="1"/>
          </p:cNvSpPr>
          <p:nvPr>
            <p:ph type="ctrTitle"/>
          </p:nvPr>
        </p:nvSpPr>
        <p:spPr>
          <a:xfrm>
            <a:off x="304800" y="76201"/>
            <a:ext cx="8610600" cy="609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6"/>
          <p:cNvSpPr txBox="1">
            <a:spLocks noGrp="1"/>
          </p:cNvSpPr>
          <p:nvPr>
            <p:ph type="subTitle" idx="1"/>
          </p:nvPr>
        </p:nvSpPr>
        <p:spPr>
          <a:xfrm>
            <a:off x="304800" y="838200"/>
            <a:ext cx="8610600" cy="5486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960"/>
              </a:spcBef>
              <a:spcAft>
                <a:spcPts val="0"/>
              </a:spcAft>
              <a:buClr>
                <a:schemeClr val="dk1"/>
              </a:buClr>
              <a:buSzPts val="4800"/>
              <a:buFont typeface="Times"/>
              <a:buNone/>
              <a:defRPr sz="4800"/>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27" name="Google Shape;27;p36"/>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6"/>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Times"/>
              <a:buNone/>
              <a:defRPr sz="2400" b="1"/>
            </a:lvl1pPr>
            <a:lvl2pPr marL="914400" lvl="1" indent="-228600" algn="l">
              <a:lnSpc>
                <a:spcPct val="100000"/>
              </a:lnSpc>
              <a:spcBef>
                <a:spcPts val="400"/>
              </a:spcBef>
              <a:spcAft>
                <a:spcPts val="0"/>
              </a:spcAft>
              <a:buClr>
                <a:schemeClr val="dk1"/>
              </a:buClr>
              <a:buSzPts val="2000"/>
              <a:buFont typeface="Times"/>
              <a:buNone/>
              <a:defRPr sz="2000" b="1"/>
            </a:lvl2pPr>
            <a:lvl3pPr marL="1371600" lvl="2" indent="-228600" algn="l">
              <a:lnSpc>
                <a:spcPct val="100000"/>
              </a:lnSpc>
              <a:spcBef>
                <a:spcPts val="360"/>
              </a:spcBef>
              <a:spcAft>
                <a:spcPts val="0"/>
              </a:spcAft>
              <a:buClr>
                <a:schemeClr val="dk1"/>
              </a:buClr>
              <a:buSzPts val="1800"/>
              <a:buFont typeface="Times"/>
              <a:buNone/>
              <a:defRPr sz="1800" b="1"/>
            </a:lvl3pPr>
            <a:lvl4pPr marL="1828800" lvl="3" indent="-228600" algn="l">
              <a:lnSpc>
                <a:spcPct val="100000"/>
              </a:lnSpc>
              <a:spcBef>
                <a:spcPts val="320"/>
              </a:spcBef>
              <a:spcAft>
                <a:spcPts val="0"/>
              </a:spcAft>
              <a:buClr>
                <a:schemeClr val="dk1"/>
              </a:buClr>
              <a:buSzPts val="1600"/>
              <a:buFont typeface="Times"/>
              <a:buNone/>
              <a:defRPr sz="1600" b="1"/>
            </a:lvl4pPr>
            <a:lvl5pPr marL="2286000" lvl="4" indent="-228600" algn="l">
              <a:lnSpc>
                <a:spcPct val="100000"/>
              </a:lnSpc>
              <a:spcBef>
                <a:spcPts val="320"/>
              </a:spcBef>
              <a:spcAft>
                <a:spcPts val="0"/>
              </a:spcAft>
              <a:buClr>
                <a:schemeClr val="dk1"/>
              </a:buClr>
              <a:buSzPts val="1600"/>
              <a:buFont typeface="Times"/>
              <a:buNone/>
              <a:defRPr sz="1600" b="1"/>
            </a:lvl5pPr>
            <a:lvl6pPr marL="2743200" lvl="5" indent="-228600" algn="l">
              <a:lnSpc>
                <a:spcPct val="100000"/>
              </a:lnSpc>
              <a:spcBef>
                <a:spcPts val="320"/>
              </a:spcBef>
              <a:spcAft>
                <a:spcPts val="0"/>
              </a:spcAft>
              <a:buClr>
                <a:schemeClr val="dk1"/>
              </a:buClr>
              <a:buSzPts val="1600"/>
              <a:buFont typeface="Times"/>
              <a:buNone/>
              <a:defRPr sz="1600" b="1"/>
            </a:lvl6pPr>
            <a:lvl7pPr marL="3200400" lvl="6" indent="-228600" algn="l">
              <a:lnSpc>
                <a:spcPct val="100000"/>
              </a:lnSpc>
              <a:spcBef>
                <a:spcPts val="320"/>
              </a:spcBef>
              <a:spcAft>
                <a:spcPts val="0"/>
              </a:spcAft>
              <a:buClr>
                <a:schemeClr val="dk1"/>
              </a:buClr>
              <a:buSzPts val="1600"/>
              <a:buFont typeface="Times"/>
              <a:buNone/>
              <a:defRPr sz="1600" b="1"/>
            </a:lvl7pPr>
            <a:lvl8pPr marL="3657600" lvl="7" indent="-228600" algn="l">
              <a:lnSpc>
                <a:spcPct val="100000"/>
              </a:lnSpc>
              <a:spcBef>
                <a:spcPts val="320"/>
              </a:spcBef>
              <a:spcAft>
                <a:spcPts val="0"/>
              </a:spcAft>
              <a:buClr>
                <a:schemeClr val="dk1"/>
              </a:buClr>
              <a:buSzPts val="1600"/>
              <a:buFont typeface="Times"/>
              <a:buNone/>
              <a:defRPr sz="1600" b="1"/>
            </a:lvl8pPr>
            <a:lvl9pPr marL="4114800" lvl="8" indent="-228600" algn="l">
              <a:lnSpc>
                <a:spcPct val="100000"/>
              </a:lnSpc>
              <a:spcBef>
                <a:spcPts val="320"/>
              </a:spcBef>
              <a:spcAft>
                <a:spcPts val="0"/>
              </a:spcAft>
              <a:buClr>
                <a:schemeClr val="dk1"/>
              </a:buClr>
              <a:buSzPts val="1600"/>
              <a:buFont typeface="Times"/>
              <a:buNone/>
              <a:defRPr sz="1600" b="1"/>
            </a:lvl9pPr>
          </a:lstStyle>
          <a:p>
            <a:endParaRPr/>
          </a:p>
        </p:txBody>
      </p:sp>
      <p:sp>
        <p:nvSpPr>
          <p:cNvPr id="32" name="Google Shape;32;p3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Times"/>
              <a:buChar char="•"/>
              <a:defRPr sz="2400"/>
            </a:lvl1pPr>
            <a:lvl2pPr marL="914400" lvl="1" indent="-355600" algn="l">
              <a:lnSpc>
                <a:spcPct val="100000"/>
              </a:lnSpc>
              <a:spcBef>
                <a:spcPts val="400"/>
              </a:spcBef>
              <a:spcAft>
                <a:spcPts val="0"/>
              </a:spcAft>
              <a:buClr>
                <a:schemeClr val="dk1"/>
              </a:buClr>
              <a:buSzPts val="2000"/>
              <a:buFont typeface="Times"/>
              <a:buChar char="–"/>
              <a:defRPr sz="2000"/>
            </a:lvl2pPr>
            <a:lvl3pPr marL="1371600" lvl="2" indent="-342900" algn="l">
              <a:lnSpc>
                <a:spcPct val="100000"/>
              </a:lnSpc>
              <a:spcBef>
                <a:spcPts val="360"/>
              </a:spcBef>
              <a:spcAft>
                <a:spcPts val="0"/>
              </a:spcAft>
              <a:buClr>
                <a:schemeClr val="dk1"/>
              </a:buClr>
              <a:buSzPts val="1800"/>
              <a:buFont typeface="Times"/>
              <a:buChar char="•"/>
              <a:defRPr sz="1800"/>
            </a:lvl3pPr>
            <a:lvl4pPr marL="1828800" lvl="3" indent="-330200" algn="l">
              <a:lnSpc>
                <a:spcPct val="100000"/>
              </a:lnSpc>
              <a:spcBef>
                <a:spcPts val="320"/>
              </a:spcBef>
              <a:spcAft>
                <a:spcPts val="0"/>
              </a:spcAft>
              <a:buClr>
                <a:schemeClr val="dk1"/>
              </a:buClr>
              <a:buSzPts val="1600"/>
              <a:buFont typeface="Times"/>
              <a:buChar char="–"/>
              <a:defRPr sz="1600"/>
            </a:lvl4pPr>
            <a:lvl5pPr marL="2286000" lvl="4" indent="-330200" algn="l">
              <a:lnSpc>
                <a:spcPct val="100000"/>
              </a:lnSpc>
              <a:spcBef>
                <a:spcPts val="320"/>
              </a:spcBef>
              <a:spcAft>
                <a:spcPts val="0"/>
              </a:spcAft>
              <a:buClr>
                <a:schemeClr val="dk1"/>
              </a:buClr>
              <a:buSzPts val="1600"/>
              <a:buFont typeface="Times"/>
              <a:buChar char="»"/>
              <a:defRPr sz="1600"/>
            </a:lvl5pPr>
            <a:lvl6pPr marL="2743200" lvl="5" indent="-330200" algn="l">
              <a:lnSpc>
                <a:spcPct val="100000"/>
              </a:lnSpc>
              <a:spcBef>
                <a:spcPts val="320"/>
              </a:spcBef>
              <a:spcAft>
                <a:spcPts val="0"/>
              </a:spcAft>
              <a:buClr>
                <a:schemeClr val="dk1"/>
              </a:buClr>
              <a:buSzPts val="1600"/>
              <a:buFont typeface="Times"/>
              <a:buChar char="»"/>
              <a:defRPr sz="1600"/>
            </a:lvl6pPr>
            <a:lvl7pPr marL="3200400" lvl="6" indent="-330200" algn="l">
              <a:lnSpc>
                <a:spcPct val="100000"/>
              </a:lnSpc>
              <a:spcBef>
                <a:spcPts val="320"/>
              </a:spcBef>
              <a:spcAft>
                <a:spcPts val="0"/>
              </a:spcAft>
              <a:buClr>
                <a:schemeClr val="dk1"/>
              </a:buClr>
              <a:buSzPts val="1600"/>
              <a:buFont typeface="Times"/>
              <a:buChar char="»"/>
              <a:defRPr sz="1600"/>
            </a:lvl7pPr>
            <a:lvl8pPr marL="3657600" lvl="7" indent="-330200" algn="l">
              <a:lnSpc>
                <a:spcPct val="100000"/>
              </a:lnSpc>
              <a:spcBef>
                <a:spcPts val="320"/>
              </a:spcBef>
              <a:spcAft>
                <a:spcPts val="0"/>
              </a:spcAft>
              <a:buClr>
                <a:schemeClr val="dk1"/>
              </a:buClr>
              <a:buSzPts val="1600"/>
              <a:buFont typeface="Times"/>
              <a:buChar char="»"/>
              <a:defRPr sz="1600"/>
            </a:lvl8pPr>
            <a:lvl9pPr marL="4114800" lvl="8" indent="-330200" algn="l">
              <a:lnSpc>
                <a:spcPct val="100000"/>
              </a:lnSpc>
              <a:spcBef>
                <a:spcPts val="320"/>
              </a:spcBef>
              <a:spcAft>
                <a:spcPts val="0"/>
              </a:spcAft>
              <a:buClr>
                <a:schemeClr val="dk1"/>
              </a:buClr>
              <a:buSzPts val="1600"/>
              <a:buFont typeface="Times"/>
              <a:buChar char="»"/>
              <a:defRPr sz="1600"/>
            </a:lvl9pPr>
          </a:lstStyle>
          <a:p>
            <a:endParaRPr/>
          </a:p>
        </p:txBody>
      </p:sp>
      <p:sp>
        <p:nvSpPr>
          <p:cNvPr id="33" name="Google Shape;33;p3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Times"/>
              <a:buNone/>
              <a:defRPr sz="2400" b="1"/>
            </a:lvl1pPr>
            <a:lvl2pPr marL="914400" lvl="1" indent="-228600" algn="l">
              <a:lnSpc>
                <a:spcPct val="100000"/>
              </a:lnSpc>
              <a:spcBef>
                <a:spcPts val="400"/>
              </a:spcBef>
              <a:spcAft>
                <a:spcPts val="0"/>
              </a:spcAft>
              <a:buClr>
                <a:schemeClr val="dk1"/>
              </a:buClr>
              <a:buSzPts val="2000"/>
              <a:buFont typeface="Times"/>
              <a:buNone/>
              <a:defRPr sz="2000" b="1"/>
            </a:lvl2pPr>
            <a:lvl3pPr marL="1371600" lvl="2" indent="-228600" algn="l">
              <a:lnSpc>
                <a:spcPct val="100000"/>
              </a:lnSpc>
              <a:spcBef>
                <a:spcPts val="360"/>
              </a:spcBef>
              <a:spcAft>
                <a:spcPts val="0"/>
              </a:spcAft>
              <a:buClr>
                <a:schemeClr val="dk1"/>
              </a:buClr>
              <a:buSzPts val="1800"/>
              <a:buFont typeface="Times"/>
              <a:buNone/>
              <a:defRPr sz="1800" b="1"/>
            </a:lvl3pPr>
            <a:lvl4pPr marL="1828800" lvl="3" indent="-228600" algn="l">
              <a:lnSpc>
                <a:spcPct val="100000"/>
              </a:lnSpc>
              <a:spcBef>
                <a:spcPts val="320"/>
              </a:spcBef>
              <a:spcAft>
                <a:spcPts val="0"/>
              </a:spcAft>
              <a:buClr>
                <a:schemeClr val="dk1"/>
              </a:buClr>
              <a:buSzPts val="1600"/>
              <a:buFont typeface="Times"/>
              <a:buNone/>
              <a:defRPr sz="1600" b="1"/>
            </a:lvl4pPr>
            <a:lvl5pPr marL="2286000" lvl="4" indent="-228600" algn="l">
              <a:lnSpc>
                <a:spcPct val="100000"/>
              </a:lnSpc>
              <a:spcBef>
                <a:spcPts val="320"/>
              </a:spcBef>
              <a:spcAft>
                <a:spcPts val="0"/>
              </a:spcAft>
              <a:buClr>
                <a:schemeClr val="dk1"/>
              </a:buClr>
              <a:buSzPts val="1600"/>
              <a:buFont typeface="Times"/>
              <a:buNone/>
              <a:defRPr sz="1600" b="1"/>
            </a:lvl5pPr>
            <a:lvl6pPr marL="2743200" lvl="5" indent="-228600" algn="l">
              <a:lnSpc>
                <a:spcPct val="100000"/>
              </a:lnSpc>
              <a:spcBef>
                <a:spcPts val="320"/>
              </a:spcBef>
              <a:spcAft>
                <a:spcPts val="0"/>
              </a:spcAft>
              <a:buClr>
                <a:schemeClr val="dk1"/>
              </a:buClr>
              <a:buSzPts val="1600"/>
              <a:buFont typeface="Times"/>
              <a:buNone/>
              <a:defRPr sz="1600" b="1"/>
            </a:lvl6pPr>
            <a:lvl7pPr marL="3200400" lvl="6" indent="-228600" algn="l">
              <a:lnSpc>
                <a:spcPct val="100000"/>
              </a:lnSpc>
              <a:spcBef>
                <a:spcPts val="320"/>
              </a:spcBef>
              <a:spcAft>
                <a:spcPts val="0"/>
              </a:spcAft>
              <a:buClr>
                <a:schemeClr val="dk1"/>
              </a:buClr>
              <a:buSzPts val="1600"/>
              <a:buFont typeface="Times"/>
              <a:buNone/>
              <a:defRPr sz="1600" b="1"/>
            </a:lvl7pPr>
            <a:lvl8pPr marL="3657600" lvl="7" indent="-228600" algn="l">
              <a:lnSpc>
                <a:spcPct val="100000"/>
              </a:lnSpc>
              <a:spcBef>
                <a:spcPts val="320"/>
              </a:spcBef>
              <a:spcAft>
                <a:spcPts val="0"/>
              </a:spcAft>
              <a:buClr>
                <a:schemeClr val="dk1"/>
              </a:buClr>
              <a:buSzPts val="1600"/>
              <a:buFont typeface="Times"/>
              <a:buNone/>
              <a:defRPr sz="1600" b="1"/>
            </a:lvl8pPr>
            <a:lvl9pPr marL="4114800" lvl="8" indent="-228600" algn="l">
              <a:lnSpc>
                <a:spcPct val="100000"/>
              </a:lnSpc>
              <a:spcBef>
                <a:spcPts val="320"/>
              </a:spcBef>
              <a:spcAft>
                <a:spcPts val="0"/>
              </a:spcAft>
              <a:buClr>
                <a:schemeClr val="dk1"/>
              </a:buClr>
              <a:buSzPts val="1600"/>
              <a:buFont typeface="Times"/>
              <a:buNone/>
              <a:defRPr sz="1600" b="1"/>
            </a:lvl9pPr>
          </a:lstStyle>
          <a:p>
            <a:endParaRPr/>
          </a:p>
        </p:txBody>
      </p:sp>
      <p:sp>
        <p:nvSpPr>
          <p:cNvPr id="34" name="Google Shape;34;p3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Times"/>
              <a:buChar char="•"/>
              <a:defRPr sz="2400"/>
            </a:lvl1pPr>
            <a:lvl2pPr marL="914400" lvl="1" indent="-355600" algn="l">
              <a:lnSpc>
                <a:spcPct val="100000"/>
              </a:lnSpc>
              <a:spcBef>
                <a:spcPts val="400"/>
              </a:spcBef>
              <a:spcAft>
                <a:spcPts val="0"/>
              </a:spcAft>
              <a:buClr>
                <a:schemeClr val="dk1"/>
              </a:buClr>
              <a:buSzPts val="2000"/>
              <a:buFont typeface="Times"/>
              <a:buChar char="–"/>
              <a:defRPr sz="2000"/>
            </a:lvl2pPr>
            <a:lvl3pPr marL="1371600" lvl="2" indent="-342900" algn="l">
              <a:lnSpc>
                <a:spcPct val="100000"/>
              </a:lnSpc>
              <a:spcBef>
                <a:spcPts val="360"/>
              </a:spcBef>
              <a:spcAft>
                <a:spcPts val="0"/>
              </a:spcAft>
              <a:buClr>
                <a:schemeClr val="dk1"/>
              </a:buClr>
              <a:buSzPts val="1800"/>
              <a:buFont typeface="Times"/>
              <a:buChar char="•"/>
              <a:defRPr sz="1800"/>
            </a:lvl3pPr>
            <a:lvl4pPr marL="1828800" lvl="3" indent="-330200" algn="l">
              <a:lnSpc>
                <a:spcPct val="100000"/>
              </a:lnSpc>
              <a:spcBef>
                <a:spcPts val="320"/>
              </a:spcBef>
              <a:spcAft>
                <a:spcPts val="0"/>
              </a:spcAft>
              <a:buClr>
                <a:schemeClr val="dk1"/>
              </a:buClr>
              <a:buSzPts val="1600"/>
              <a:buFont typeface="Times"/>
              <a:buChar char="–"/>
              <a:defRPr sz="1600"/>
            </a:lvl4pPr>
            <a:lvl5pPr marL="2286000" lvl="4" indent="-330200" algn="l">
              <a:lnSpc>
                <a:spcPct val="100000"/>
              </a:lnSpc>
              <a:spcBef>
                <a:spcPts val="320"/>
              </a:spcBef>
              <a:spcAft>
                <a:spcPts val="0"/>
              </a:spcAft>
              <a:buClr>
                <a:schemeClr val="dk1"/>
              </a:buClr>
              <a:buSzPts val="1600"/>
              <a:buFont typeface="Times"/>
              <a:buChar char="»"/>
              <a:defRPr sz="1600"/>
            </a:lvl5pPr>
            <a:lvl6pPr marL="2743200" lvl="5" indent="-330200" algn="l">
              <a:lnSpc>
                <a:spcPct val="100000"/>
              </a:lnSpc>
              <a:spcBef>
                <a:spcPts val="320"/>
              </a:spcBef>
              <a:spcAft>
                <a:spcPts val="0"/>
              </a:spcAft>
              <a:buClr>
                <a:schemeClr val="dk1"/>
              </a:buClr>
              <a:buSzPts val="1600"/>
              <a:buFont typeface="Times"/>
              <a:buChar char="»"/>
              <a:defRPr sz="1600"/>
            </a:lvl6pPr>
            <a:lvl7pPr marL="3200400" lvl="6" indent="-330200" algn="l">
              <a:lnSpc>
                <a:spcPct val="100000"/>
              </a:lnSpc>
              <a:spcBef>
                <a:spcPts val="320"/>
              </a:spcBef>
              <a:spcAft>
                <a:spcPts val="0"/>
              </a:spcAft>
              <a:buClr>
                <a:schemeClr val="dk1"/>
              </a:buClr>
              <a:buSzPts val="1600"/>
              <a:buFont typeface="Times"/>
              <a:buChar char="»"/>
              <a:defRPr sz="1600"/>
            </a:lvl7pPr>
            <a:lvl8pPr marL="3657600" lvl="7" indent="-330200" algn="l">
              <a:lnSpc>
                <a:spcPct val="100000"/>
              </a:lnSpc>
              <a:spcBef>
                <a:spcPts val="320"/>
              </a:spcBef>
              <a:spcAft>
                <a:spcPts val="0"/>
              </a:spcAft>
              <a:buClr>
                <a:schemeClr val="dk1"/>
              </a:buClr>
              <a:buSzPts val="1600"/>
              <a:buFont typeface="Times"/>
              <a:buChar char="»"/>
              <a:defRPr sz="1600"/>
            </a:lvl8pPr>
            <a:lvl9pPr marL="4114800" lvl="8" indent="-330200" algn="l">
              <a:lnSpc>
                <a:spcPct val="100000"/>
              </a:lnSpc>
              <a:spcBef>
                <a:spcPts val="320"/>
              </a:spcBef>
              <a:spcAft>
                <a:spcPts val="0"/>
              </a:spcAft>
              <a:buClr>
                <a:schemeClr val="dk1"/>
              </a:buClr>
              <a:buSzPts val="1600"/>
              <a:buFont typeface="Times"/>
              <a:buChar char="»"/>
              <a:defRPr sz="1600"/>
            </a:lvl9pPr>
          </a:lstStyle>
          <a:p>
            <a:endParaRPr/>
          </a:p>
        </p:txBody>
      </p:sp>
      <p:sp>
        <p:nvSpPr>
          <p:cNvPr id="35" name="Google Shape;35;p37"/>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7"/>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38"/>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8"/>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8"/>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39"/>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9"/>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4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Times"/>
              <a:buChar char="•"/>
              <a:defRPr sz="3200"/>
            </a:lvl1pPr>
            <a:lvl2pPr marL="914400" lvl="1" indent="-406400" algn="l">
              <a:lnSpc>
                <a:spcPct val="100000"/>
              </a:lnSpc>
              <a:spcBef>
                <a:spcPts val="560"/>
              </a:spcBef>
              <a:spcAft>
                <a:spcPts val="0"/>
              </a:spcAft>
              <a:buClr>
                <a:schemeClr val="dk1"/>
              </a:buClr>
              <a:buSzPts val="2800"/>
              <a:buFont typeface="Times"/>
              <a:buChar char="–"/>
              <a:defRPr sz="2800"/>
            </a:lvl2pPr>
            <a:lvl3pPr marL="1371600" lvl="2" indent="-381000" algn="l">
              <a:lnSpc>
                <a:spcPct val="100000"/>
              </a:lnSpc>
              <a:spcBef>
                <a:spcPts val="480"/>
              </a:spcBef>
              <a:spcAft>
                <a:spcPts val="0"/>
              </a:spcAft>
              <a:buClr>
                <a:schemeClr val="dk1"/>
              </a:buClr>
              <a:buSzPts val="2400"/>
              <a:buFont typeface="Times"/>
              <a:buChar char="•"/>
              <a:defRPr sz="2400"/>
            </a:lvl3pPr>
            <a:lvl4pPr marL="1828800" lvl="3" indent="-355600" algn="l">
              <a:lnSpc>
                <a:spcPct val="100000"/>
              </a:lnSpc>
              <a:spcBef>
                <a:spcPts val="400"/>
              </a:spcBef>
              <a:spcAft>
                <a:spcPts val="0"/>
              </a:spcAft>
              <a:buClr>
                <a:schemeClr val="dk1"/>
              </a:buClr>
              <a:buSzPts val="2000"/>
              <a:buFont typeface="Times"/>
              <a:buChar char="–"/>
              <a:defRPr sz="2000"/>
            </a:lvl4pPr>
            <a:lvl5pPr marL="2286000" lvl="4" indent="-355600" algn="l">
              <a:lnSpc>
                <a:spcPct val="100000"/>
              </a:lnSpc>
              <a:spcBef>
                <a:spcPts val="400"/>
              </a:spcBef>
              <a:spcAft>
                <a:spcPts val="0"/>
              </a:spcAft>
              <a:buClr>
                <a:schemeClr val="dk1"/>
              </a:buClr>
              <a:buSzPts val="2000"/>
              <a:buFont typeface="Times"/>
              <a:buChar char="»"/>
              <a:defRPr sz="2000"/>
            </a:lvl5pPr>
            <a:lvl6pPr marL="2743200" lvl="5" indent="-355600" algn="l">
              <a:lnSpc>
                <a:spcPct val="100000"/>
              </a:lnSpc>
              <a:spcBef>
                <a:spcPts val="400"/>
              </a:spcBef>
              <a:spcAft>
                <a:spcPts val="0"/>
              </a:spcAft>
              <a:buClr>
                <a:schemeClr val="dk1"/>
              </a:buClr>
              <a:buSzPts val="2000"/>
              <a:buFont typeface="Times"/>
              <a:buChar char="»"/>
              <a:defRPr sz="2000"/>
            </a:lvl6pPr>
            <a:lvl7pPr marL="3200400" lvl="6" indent="-355600" algn="l">
              <a:lnSpc>
                <a:spcPct val="100000"/>
              </a:lnSpc>
              <a:spcBef>
                <a:spcPts val="400"/>
              </a:spcBef>
              <a:spcAft>
                <a:spcPts val="0"/>
              </a:spcAft>
              <a:buClr>
                <a:schemeClr val="dk1"/>
              </a:buClr>
              <a:buSzPts val="2000"/>
              <a:buFont typeface="Times"/>
              <a:buChar char="»"/>
              <a:defRPr sz="2000"/>
            </a:lvl7pPr>
            <a:lvl8pPr marL="3657600" lvl="7" indent="-355600" algn="l">
              <a:lnSpc>
                <a:spcPct val="100000"/>
              </a:lnSpc>
              <a:spcBef>
                <a:spcPts val="400"/>
              </a:spcBef>
              <a:spcAft>
                <a:spcPts val="0"/>
              </a:spcAft>
              <a:buClr>
                <a:schemeClr val="dk1"/>
              </a:buClr>
              <a:buSzPts val="2000"/>
              <a:buFont typeface="Times"/>
              <a:buChar char="»"/>
              <a:defRPr sz="2000"/>
            </a:lvl8pPr>
            <a:lvl9pPr marL="4114800" lvl="8" indent="-355600" algn="l">
              <a:lnSpc>
                <a:spcPct val="100000"/>
              </a:lnSpc>
              <a:spcBef>
                <a:spcPts val="400"/>
              </a:spcBef>
              <a:spcAft>
                <a:spcPts val="0"/>
              </a:spcAft>
              <a:buClr>
                <a:schemeClr val="dk1"/>
              </a:buClr>
              <a:buSzPts val="2000"/>
              <a:buFont typeface="Times"/>
              <a:buChar char="»"/>
              <a:defRPr sz="2000"/>
            </a:lvl9pPr>
          </a:lstStyle>
          <a:p>
            <a:endParaRPr/>
          </a:p>
        </p:txBody>
      </p:sp>
      <p:sp>
        <p:nvSpPr>
          <p:cNvPr id="47" name="Google Shape;47;p4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Times"/>
              <a:buNone/>
              <a:defRPr sz="1400"/>
            </a:lvl1pPr>
            <a:lvl2pPr marL="914400" lvl="1" indent="-228600" algn="l">
              <a:lnSpc>
                <a:spcPct val="100000"/>
              </a:lnSpc>
              <a:spcBef>
                <a:spcPts val="240"/>
              </a:spcBef>
              <a:spcAft>
                <a:spcPts val="0"/>
              </a:spcAft>
              <a:buClr>
                <a:schemeClr val="dk1"/>
              </a:buClr>
              <a:buSzPts val="1200"/>
              <a:buFont typeface="Times"/>
              <a:buNone/>
              <a:defRPr sz="1200"/>
            </a:lvl2pPr>
            <a:lvl3pPr marL="1371600" lvl="2" indent="-228600" algn="l">
              <a:lnSpc>
                <a:spcPct val="100000"/>
              </a:lnSpc>
              <a:spcBef>
                <a:spcPts val="200"/>
              </a:spcBef>
              <a:spcAft>
                <a:spcPts val="0"/>
              </a:spcAft>
              <a:buClr>
                <a:schemeClr val="dk1"/>
              </a:buClr>
              <a:buSzPts val="1000"/>
              <a:buFont typeface="Times"/>
              <a:buNone/>
              <a:defRPr sz="1000"/>
            </a:lvl3pPr>
            <a:lvl4pPr marL="1828800" lvl="3" indent="-228600" algn="l">
              <a:lnSpc>
                <a:spcPct val="100000"/>
              </a:lnSpc>
              <a:spcBef>
                <a:spcPts val="180"/>
              </a:spcBef>
              <a:spcAft>
                <a:spcPts val="0"/>
              </a:spcAft>
              <a:buClr>
                <a:schemeClr val="dk1"/>
              </a:buClr>
              <a:buSzPts val="900"/>
              <a:buFont typeface="Times"/>
              <a:buNone/>
              <a:defRPr sz="900"/>
            </a:lvl4pPr>
            <a:lvl5pPr marL="2286000" lvl="4" indent="-228600" algn="l">
              <a:lnSpc>
                <a:spcPct val="100000"/>
              </a:lnSpc>
              <a:spcBef>
                <a:spcPts val="180"/>
              </a:spcBef>
              <a:spcAft>
                <a:spcPts val="0"/>
              </a:spcAft>
              <a:buClr>
                <a:schemeClr val="dk1"/>
              </a:buClr>
              <a:buSzPts val="900"/>
              <a:buFont typeface="Times"/>
              <a:buNone/>
              <a:defRPr sz="900"/>
            </a:lvl5pPr>
            <a:lvl6pPr marL="2743200" lvl="5" indent="-228600" algn="l">
              <a:lnSpc>
                <a:spcPct val="100000"/>
              </a:lnSpc>
              <a:spcBef>
                <a:spcPts val="180"/>
              </a:spcBef>
              <a:spcAft>
                <a:spcPts val="0"/>
              </a:spcAft>
              <a:buClr>
                <a:schemeClr val="dk1"/>
              </a:buClr>
              <a:buSzPts val="900"/>
              <a:buFont typeface="Times"/>
              <a:buNone/>
              <a:defRPr sz="900"/>
            </a:lvl6pPr>
            <a:lvl7pPr marL="3200400" lvl="6" indent="-228600" algn="l">
              <a:lnSpc>
                <a:spcPct val="100000"/>
              </a:lnSpc>
              <a:spcBef>
                <a:spcPts val="180"/>
              </a:spcBef>
              <a:spcAft>
                <a:spcPts val="0"/>
              </a:spcAft>
              <a:buClr>
                <a:schemeClr val="dk1"/>
              </a:buClr>
              <a:buSzPts val="900"/>
              <a:buFont typeface="Times"/>
              <a:buNone/>
              <a:defRPr sz="900"/>
            </a:lvl7pPr>
            <a:lvl8pPr marL="3657600" lvl="7" indent="-228600" algn="l">
              <a:lnSpc>
                <a:spcPct val="100000"/>
              </a:lnSpc>
              <a:spcBef>
                <a:spcPts val="180"/>
              </a:spcBef>
              <a:spcAft>
                <a:spcPts val="0"/>
              </a:spcAft>
              <a:buClr>
                <a:schemeClr val="dk1"/>
              </a:buClr>
              <a:buSzPts val="900"/>
              <a:buFont typeface="Times"/>
              <a:buNone/>
              <a:defRPr sz="900"/>
            </a:lvl8pPr>
            <a:lvl9pPr marL="4114800" lvl="8" indent="-228600" algn="l">
              <a:lnSpc>
                <a:spcPct val="100000"/>
              </a:lnSpc>
              <a:spcBef>
                <a:spcPts val="180"/>
              </a:spcBef>
              <a:spcAft>
                <a:spcPts val="0"/>
              </a:spcAft>
              <a:buClr>
                <a:schemeClr val="dk1"/>
              </a:buClr>
              <a:buSzPts val="900"/>
              <a:buFont typeface="Times"/>
              <a:buNone/>
              <a:defRPr sz="900"/>
            </a:lvl9pPr>
          </a:lstStyle>
          <a:p>
            <a:endParaRPr/>
          </a:p>
        </p:txBody>
      </p:sp>
      <p:sp>
        <p:nvSpPr>
          <p:cNvPr id="48" name="Google Shape;48;p40"/>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0"/>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
        <p:cNvGrpSpPr/>
        <p:nvPr/>
      </p:nvGrpSpPr>
      <p:grpSpPr>
        <a:xfrm>
          <a:off x="0" y="0"/>
          <a:ext cx="0" cy="0"/>
          <a:chOff x="0" y="0"/>
          <a:chExt cx="0" cy="0"/>
        </a:xfrm>
      </p:grpSpPr>
      <p:sp>
        <p:nvSpPr>
          <p:cNvPr id="51" name="Google Shape;51;p4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1"/>
          <p:cNvSpPr>
            <a:spLocks noGrp="1"/>
          </p:cNvSpPr>
          <p:nvPr>
            <p:ph type="pic" idx="2"/>
          </p:nvPr>
        </p:nvSpPr>
        <p:spPr>
          <a:xfrm>
            <a:off x="1792288" y="612775"/>
            <a:ext cx="5486400" cy="4114800"/>
          </a:xfrm>
          <a:prstGeom prst="rect">
            <a:avLst/>
          </a:prstGeom>
          <a:noFill/>
          <a:ln>
            <a:noFill/>
          </a:ln>
        </p:spPr>
      </p:sp>
      <p:sp>
        <p:nvSpPr>
          <p:cNvPr id="53" name="Google Shape;53;p4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Times"/>
              <a:buNone/>
              <a:defRPr sz="1400"/>
            </a:lvl1pPr>
            <a:lvl2pPr marL="914400" lvl="1" indent="-228600" algn="l">
              <a:lnSpc>
                <a:spcPct val="100000"/>
              </a:lnSpc>
              <a:spcBef>
                <a:spcPts val="240"/>
              </a:spcBef>
              <a:spcAft>
                <a:spcPts val="0"/>
              </a:spcAft>
              <a:buClr>
                <a:schemeClr val="dk1"/>
              </a:buClr>
              <a:buSzPts val="1200"/>
              <a:buFont typeface="Times"/>
              <a:buNone/>
              <a:defRPr sz="1200"/>
            </a:lvl2pPr>
            <a:lvl3pPr marL="1371600" lvl="2" indent="-228600" algn="l">
              <a:lnSpc>
                <a:spcPct val="100000"/>
              </a:lnSpc>
              <a:spcBef>
                <a:spcPts val="200"/>
              </a:spcBef>
              <a:spcAft>
                <a:spcPts val="0"/>
              </a:spcAft>
              <a:buClr>
                <a:schemeClr val="dk1"/>
              </a:buClr>
              <a:buSzPts val="1000"/>
              <a:buFont typeface="Times"/>
              <a:buNone/>
              <a:defRPr sz="1000"/>
            </a:lvl3pPr>
            <a:lvl4pPr marL="1828800" lvl="3" indent="-228600" algn="l">
              <a:lnSpc>
                <a:spcPct val="100000"/>
              </a:lnSpc>
              <a:spcBef>
                <a:spcPts val="180"/>
              </a:spcBef>
              <a:spcAft>
                <a:spcPts val="0"/>
              </a:spcAft>
              <a:buClr>
                <a:schemeClr val="dk1"/>
              </a:buClr>
              <a:buSzPts val="900"/>
              <a:buFont typeface="Times"/>
              <a:buNone/>
              <a:defRPr sz="900"/>
            </a:lvl4pPr>
            <a:lvl5pPr marL="2286000" lvl="4" indent="-228600" algn="l">
              <a:lnSpc>
                <a:spcPct val="100000"/>
              </a:lnSpc>
              <a:spcBef>
                <a:spcPts val="180"/>
              </a:spcBef>
              <a:spcAft>
                <a:spcPts val="0"/>
              </a:spcAft>
              <a:buClr>
                <a:schemeClr val="dk1"/>
              </a:buClr>
              <a:buSzPts val="900"/>
              <a:buFont typeface="Times"/>
              <a:buNone/>
              <a:defRPr sz="900"/>
            </a:lvl5pPr>
            <a:lvl6pPr marL="2743200" lvl="5" indent="-228600" algn="l">
              <a:lnSpc>
                <a:spcPct val="100000"/>
              </a:lnSpc>
              <a:spcBef>
                <a:spcPts val="180"/>
              </a:spcBef>
              <a:spcAft>
                <a:spcPts val="0"/>
              </a:spcAft>
              <a:buClr>
                <a:schemeClr val="dk1"/>
              </a:buClr>
              <a:buSzPts val="900"/>
              <a:buFont typeface="Times"/>
              <a:buNone/>
              <a:defRPr sz="900"/>
            </a:lvl6pPr>
            <a:lvl7pPr marL="3200400" lvl="6" indent="-228600" algn="l">
              <a:lnSpc>
                <a:spcPct val="100000"/>
              </a:lnSpc>
              <a:spcBef>
                <a:spcPts val="180"/>
              </a:spcBef>
              <a:spcAft>
                <a:spcPts val="0"/>
              </a:spcAft>
              <a:buClr>
                <a:schemeClr val="dk1"/>
              </a:buClr>
              <a:buSzPts val="900"/>
              <a:buFont typeface="Times"/>
              <a:buNone/>
              <a:defRPr sz="900"/>
            </a:lvl7pPr>
            <a:lvl8pPr marL="3657600" lvl="7" indent="-228600" algn="l">
              <a:lnSpc>
                <a:spcPct val="100000"/>
              </a:lnSpc>
              <a:spcBef>
                <a:spcPts val="180"/>
              </a:spcBef>
              <a:spcAft>
                <a:spcPts val="0"/>
              </a:spcAft>
              <a:buClr>
                <a:schemeClr val="dk1"/>
              </a:buClr>
              <a:buSzPts val="900"/>
              <a:buFont typeface="Times"/>
              <a:buNone/>
              <a:defRPr sz="900"/>
            </a:lvl8pPr>
            <a:lvl9pPr marL="4114800" lvl="8" indent="-228600" algn="l">
              <a:lnSpc>
                <a:spcPct val="100000"/>
              </a:lnSpc>
              <a:spcBef>
                <a:spcPts val="180"/>
              </a:spcBef>
              <a:spcAft>
                <a:spcPts val="0"/>
              </a:spcAft>
              <a:buClr>
                <a:schemeClr val="dk1"/>
              </a:buClr>
              <a:buSzPts val="900"/>
              <a:buFont typeface="Times"/>
              <a:buNone/>
              <a:defRPr sz="900"/>
            </a:lvl9pPr>
          </a:lstStyle>
          <a:p>
            <a:endParaRPr/>
          </a:p>
        </p:txBody>
      </p:sp>
      <p:sp>
        <p:nvSpPr>
          <p:cNvPr id="54" name="Google Shape;54;p41"/>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1"/>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2"/>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2"/>
          <p:cNvSpPr txBox="1">
            <a:spLocks noGrp="1"/>
          </p:cNvSpPr>
          <p:nvPr>
            <p:ph type="body" idx="1"/>
          </p:nvPr>
        </p:nvSpPr>
        <p:spPr>
          <a:xfrm rot="5400000">
            <a:off x="1943100" y="-723900"/>
            <a:ext cx="5410200" cy="8686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9" name="Google Shape;59;p42"/>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2"/>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F6F7"/>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rgbClr val="548446"/>
                </a:solidFill>
                <a:latin typeface="Arial"/>
                <a:ea typeface="Arial"/>
                <a:cs typeface="Arial"/>
                <a:sym typeface="Arial"/>
              </a:defRPr>
            </a:lvl9pPr>
          </a:lstStyle>
          <a:p>
            <a:endParaRPr/>
          </a:p>
        </p:txBody>
      </p:sp>
      <p:sp>
        <p:nvSpPr>
          <p:cNvPr id="11" name="Google Shape;11;p32"/>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Times"/>
              <a:buChar char="•"/>
              <a:defRPr sz="2800" b="0" i="0" u="none" strike="noStrike" cap="none">
                <a:solidFill>
                  <a:schemeClr val="dk1"/>
                </a:solidFill>
                <a:latin typeface="Times"/>
                <a:ea typeface="Times"/>
                <a:cs typeface="Times"/>
                <a:sym typeface="Times"/>
              </a:defRPr>
            </a:lvl1pPr>
            <a:lvl2pPr marL="914400" marR="0" lvl="1" indent="-381000" algn="l" rtl="0">
              <a:lnSpc>
                <a:spcPct val="100000"/>
              </a:lnSpc>
              <a:spcBef>
                <a:spcPts val="480"/>
              </a:spcBef>
              <a:spcAft>
                <a:spcPts val="0"/>
              </a:spcAft>
              <a:buClr>
                <a:schemeClr val="dk1"/>
              </a:buClr>
              <a:buSzPts val="2400"/>
              <a:buFont typeface="Times"/>
              <a:buChar char="–"/>
              <a:defRPr sz="2400" b="0" i="0" u="none" strike="noStrike" cap="none">
                <a:solidFill>
                  <a:schemeClr val="dk1"/>
                </a:solidFill>
                <a:latin typeface="Times"/>
                <a:ea typeface="Times"/>
                <a:cs typeface="Times"/>
                <a:sym typeface="Times"/>
              </a:defRPr>
            </a:lvl2pPr>
            <a:lvl3pPr marL="1371600" marR="0" lvl="2" indent="-355600" algn="l" rtl="0">
              <a:lnSpc>
                <a:spcPct val="100000"/>
              </a:lnSpc>
              <a:spcBef>
                <a:spcPts val="400"/>
              </a:spcBef>
              <a:spcAft>
                <a:spcPts val="0"/>
              </a:spcAft>
              <a:buClr>
                <a:schemeClr val="dk1"/>
              </a:buClr>
              <a:buSzPts val="2000"/>
              <a:buFont typeface="Times"/>
              <a:buChar char="•"/>
              <a:defRPr sz="2000" b="0" i="0" u="none" strike="noStrike" cap="none">
                <a:solidFill>
                  <a:schemeClr val="dk1"/>
                </a:solidFill>
                <a:latin typeface="Times"/>
                <a:ea typeface="Times"/>
                <a:cs typeface="Times"/>
                <a:sym typeface="Times"/>
              </a:defRPr>
            </a:lvl3pPr>
            <a:lvl4pPr marL="1828800" marR="0" lvl="3" indent="-342900" algn="l" rtl="0">
              <a:lnSpc>
                <a:spcPct val="100000"/>
              </a:lnSpc>
              <a:spcBef>
                <a:spcPts val="360"/>
              </a:spcBef>
              <a:spcAft>
                <a:spcPts val="0"/>
              </a:spcAft>
              <a:buClr>
                <a:schemeClr val="dk1"/>
              </a:buClr>
              <a:buSzPts val="1800"/>
              <a:buFont typeface="Times"/>
              <a:buChar char="–"/>
              <a:defRPr sz="1800" b="0" i="0" u="none" strike="noStrike" cap="none">
                <a:solidFill>
                  <a:schemeClr val="dk1"/>
                </a:solidFill>
                <a:latin typeface="Times"/>
                <a:ea typeface="Times"/>
                <a:cs typeface="Times"/>
                <a:sym typeface="Times"/>
              </a:defRPr>
            </a:lvl4pPr>
            <a:lvl5pPr marL="2286000" marR="0" lvl="4" indent="-342900" algn="l" rtl="0">
              <a:lnSpc>
                <a:spcPct val="100000"/>
              </a:lnSpc>
              <a:spcBef>
                <a:spcPts val="360"/>
              </a:spcBef>
              <a:spcAft>
                <a:spcPts val="0"/>
              </a:spcAft>
              <a:buClr>
                <a:schemeClr val="dk1"/>
              </a:buClr>
              <a:buSzPts val="1800"/>
              <a:buFont typeface="Times"/>
              <a:buChar char="»"/>
              <a:defRPr sz="1800" b="0" i="0" u="none" strike="noStrike" cap="none">
                <a:solidFill>
                  <a:schemeClr val="dk1"/>
                </a:solidFill>
                <a:latin typeface="Times"/>
                <a:ea typeface="Times"/>
                <a:cs typeface="Times"/>
                <a:sym typeface="Times"/>
              </a:defRPr>
            </a:lvl5pPr>
            <a:lvl6pPr marL="2743200" marR="0" lvl="5" indent="-342900" algn="l" rtl="0">
              <a:lnSpc>
                <a:spcPct val="100000"/>
              </a:lnSpc>
              <a:spcBef>
                <a:spcPts val="360"/>
              </a:spcBef>
              <a:spcAft>
                <a:spcPts val="0"/>
              </a:spcAft>
              <a:buClr>
                <a:schemeClr val="dk1"/>
              </a:buClr>
              <a:buSzPts val="1800"/>
              <a:buFont typeface="Times"/>
              <a:buChar char="»"/>
              <a:defRPr sz="1800" b="0" i="0" u="none" strike="noStrike" cap="none">
                <a:solidFill>
                  <a:schemeClr val="dk1"/>
                </a:solidFill>
                <a:latin typeface="Times"/>
                <a:ea typeface="Times"/>
                <a:cs typeface="Times"/>
                <a:sym typeface="Times"/>
              </a:defRPr>
            </a:lvl6pPr>
            <a:lvl7pPr marL="3200400" marR="0" lvl="6" indent="-342900" algn="l" rtl="0">
              <a:lnSpc>
                <a:spcPct val="100000"/>
              </a:lnSpc>
              <a:spcBef>
                <a:spcPts val="360"/>
              </a:spcBef>
              <a:spcAft>
                <a:spcPts val="0"/>
              </a:spcAft>
              <a:buClr>
                <a:schemeClr val="dk1"/>
              </a:buClr>
              <a:buSzPts val="1800"/>
              <a:buFont typeface="Times"/>
              <a:buChar char="»"/>
              <a:defRPr sz="1800" b="0" i="0" u="none" strike="noStrike" cap="none">
                <a:solidFill>
                  <a:schemeClr val="dk1"/>
                </a:solidFill>
                <a:latin typeface="Times"/>
                <a:ea typeface="Times"/>
                <a:cs typeface="Times"/>
                <a:sym typeface="Times"/>
              </a:defRPr>
            </a:lvl7pPr>
            <a:lvl8pPr marL="3657600" marR="0" lvl="7" indent="-342900" algn="l" rtl="0">
              <a:lnSpc>
                <a:spcPct val="100000"/>
              </a:lnSpc>
              <a:spcBef>
                <a:spcPts val="360"/>
              </a:spcBef>
              <a:spcAft>
                <a:spcPts val="0"/>
              </a:spcAft>
              <a:buClr>
                <a:schemeClr val="dk1"/>
              </a:buClr>
              <a:buSzPts val="1800"/>
              <a:buFont typeface="Times"/>
              <a:buChar char="»"/>
              <a:defRPr sz="1800" b="0" i="0" u="none" strike="noStrike" cap="none">
                <a:solidFill>
                  <a:schemeClr val="dk1"/>
                </a:solidFill>
                <a:latin typeface="Times"/>
                <a:ea typeface="Times"/>
                <a:cs typeface="Times"/>
                <a:sym typeface="Times"/>
              </a:defRPr>
            </a:lvl8pPr>
            <a:lvl9pPr marL="4114800" marR="0" lvl="8" indent="-342900" algn="l" rtl="0">
              <a:lnSpc>
                <a:spcPct val="100000"/>
              </a:lnSpc>
              <a:spcBef>
                <a:spcPts val="360"/>
              </a:spcBef>
              <a:spcAft>
                <a:spcPts val="0"/>
              </a:spcAft>
              <a:buClr>
                <a:schemeClr val="dk1"/>
              </a:buClr>
              <a:buSzPts val="1800"/>
              <a:buFont typeface="Times"/>
              <a:buChar char="»"/>
              <a:defRPr sz="1800" b="0" i="0" u="none" strike="noStrike" cap="none">
                <a:solidFill>
                  <a:schemeClr val="dk1"/>
                </a:solidFill>
                <a:latin typeface="Times"/>
                <a:ea typeface="Times"/>
                <a:cs typeface="Times"/>
                <a:sym typeface="Times"/>
              </a:defRPr>
            </a:lvl9pPr>
          </a:lstStyle>
          <a:p>
            <a:endParaRPr/>
          </a:p>
        </p:txBody>
      </p:sp>
      <p:sp>
        <p:nvSpPr>
          <p:cNvPr id="12" name="Google Shape;12;p32"/>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54844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a:ea typeface="Times"/>
                <a:cs typeface="Times"/>
                <a:sym typeface="Times"/>
              </a:defRPr>
            </a:lvl9pPr>
          </a:lstStyle>
          <a:p>
            <a:endParaRPr/>
          </a:p>
        </p:txBody>
      </p:sp>
      <p:sp>
        <p:nvSpPr>
          <p:cNvPr id="13" name="Google Shape;13;p32"/>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548446"/>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ngoc.ha@eiu.edu.v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visualgo.ne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53345b526f932c42_0"/>
          <p:cNvSpPr txBox="1">
            <a:spLocks noGrp="1"/>
          </p:cNvSpPr>
          <p:nvPr>
            <p:ph type="title"/>
          </p:nvPr>
        </p:nvSpPr>
        <p:spPr>
          <a:xfrm>
            <a:off x="722313" y="4406900"/>
            <a:ext cx="7772400" cy="1362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CSE 202 - Discrete Mathematics II</a:t>
            </a:r>
            <a:endParaRPr dirty="0"/>
          </a:p>
        </p:txBody>
      </p:sp>
      <p:sp>
        <p:nvSpPr>
          <p:cNvPr id="78" name="Google Shape;78;g53345b526f932c42_0"/>
          <p:cNvSpPr txBox="1">
            <a:spLocks noGrp="1"/>
          </p:cNvSpPr>
          <p:nvPr>
            <p:ph type="body" idx="1"/>
          </p:nvPr>
        </p:nvSpPr>
        <p:spPr>
          <a:xfrm>
            <a:off x="722313" y="2906713"/>
            <a:ext cx="7772400" cy="1500300"/>
          </a:xfrm>
          <a:prstGeom prst="rect">
            <a:avLst/>
          </a:prstGeom>
        </p:spPr>
        <p:txBody>
          <a:bodyPr spcFirstLastPara="1" wrap="square" lIns="91425" tIns="45700" rIns="91425" bIns="45700" anchor="b" anchorCtr="0">
            <a:noAutofit/>
          </a:bodyPr>
          <a:lstStyle/>
          <a:p>
            <a:pPr marL="0" lvl="0" indent="0" algn="l" rtl="0">
              <a:spcBef>
                <a:spcPts val="400"/>
              </a:spcBef>
              <a:spcAft>
                <a:spcPts val="0"/>
              </a:spcAft>
              <a:buNone/>
            </a:pPr>
            <a:endParaRPr/>
          </a:p>
        </p:txBody>
      </p:sp>
      <p:sp>
        <p:nvSpPr>
          <p:cNvPr id="79" name="Google Shape;79;g53345b526f932c42_0"/>
          <p:cNvSpPr txBox="1">
            <a:spLocks noGrp="1"/>
          </p:cNvSpPr>
          <p:nvPr>
            <p:ph type="sldNum" idx="12"/>
          </p:nvPr>
        </p:nvSpPr>
        <p:spPr>
          <a:xfrm>
            <a:off x="7086600" y="6477000"/>
            <a:ext cx="1905000" cy="304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000"/>
              <a:buFont typeface="Arial"/>
              <a:buNone/>
            </a:pPr>
            <a:r>
              <a:rPr lang="en-US"/>
              <a:t>1-</a:t>
            </a: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85" name="Google Shape;85;p4"/>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a:p>
        </p:txBody>
      </p:sp>
      <p:sp>
        <p:nvSpPr>
          <p:cNvPr id="86" name="Google Shape;86;p4"/>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87" name="Google Shape;87;p4"/>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10</a:t>
            </a:fld>
            <a:endParaRPr/>
          </a:p>
        </p:txBody>
      </p:sp>
      <p:pic>
        <p:nvPicPr>
          <p:cNvPr id="3" name="Picture 2">
            <a:extLst>
              <a:ext uri="{FF2B5EF4-FFF2-40B4-BE49-F238E27FC236}">
                <a16:creationId xmlns:a16="http://schemas.microsoft.com/office/drawing/2014/main" id="{274A0AA2-58F5-4937-A3A2-736C9E0E4FB6}"/>
              </a:ext>
            </a:extLst>
          </p:cNvPr>
          <p:cNvPicPr>
            <a:picLocks noChangeAspect="1"/>
          </p:cNvPicPr>
          <p:nvPr/>
        </p:nvPicPr>
        <p:blipFill>
          <a:blip r:embed="rId3"/>
          <a:stretch>
            <a:fillRect/>
          </a:stretch>
        </p:blipFill>
        <p:spPr>
          <a:xfrm>
            <a:off x="138112" y="9525"/>
            <a:ext cx="8867775" cy="6838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94" name="Google Shape;94;p5"/>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a:p>
        </p:txBody>
      </p:sp>
      <p:sp>
        <p:nvSpPr>
          <p:cNvPr id="95" name="Google Shape;95;p5"/>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96" name="Google Shape;96;p5"/>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11</a:t>
            </a:fld>
            <a:endParaRPr/>
          </a:p>
        </p:txBody>
      </p:sp>
      <p:pic>
        <p:nvPicPr>
          <p:cNvPr id="97" name="Google Shape;97;p5" descr="http://1.bp.blogspot.com/-JQlcdxOftz4/TrHOfOaTRFI/AAAAAAAAAIE/lCpur_pU9hA/s1600/Network+1.png"/>
          <p:cNvPicPr preferRelativeResize="0"/>
          <p:nvPr/>
        </p:nvPicPr>
        <p:blipFill rotWithShape="1">
          <a:blip r:embed="rId3">
            <a:alphaModFix/>
          </a:blip>
          <a:srcRect/>
          <a:stretch/>
        </p:blipFill>
        <p:spPr>
          <a:xfrm>
            <a:off x="0" y="0"/>
            <a:ext cx="9140662" cy="678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Social Network</a:t>
            </a:r>
            <a:endParaRPr/>
          </a:p>
        </p:txBody>
      </p:sp>
      <p:sp>
        <p:nvSpPr>
          <p:cNvPr id="103" name="Google Shape;103;p6"/>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a:p>
        </p:txBody>
      </p:sp>
      <p:sp>
        <p:nvSpPr>
          <p:cNvPr id="104" name="Google Shape;104;p6"/>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105" name="Google Shape;105;p6"/>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12</a:t>
            </a:fld>
            <a:endParaRPr/>
          </a:p>
        </p:txBody>
      </p:sp>
      <p:pic>
        <p:nvPicPr>
          <p:cNvPr id="1026" name="Picture 2" descr="Inventions | Free Full-Text | Graph Theory: A Comprehensive Survey about Graph  Theory Applications in Computer Science and Social Networks">
            <a:extLst>
              <a:ext uri="{FF2B5EF4-FFF2-40B4-BE49-F238E27FC236}">
                <a16:creationId xmlns:a16="http://schemas.microsoft.com/office/drawing/2014/main" id="{060B8B1B-590B-4824-BC4B-1E584D79A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0413"/>
            <a:ext cx="9144000" cy="5335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969E-AD82-43DC-AC65-88C51225A863}"/>
              </a:ext>
            </a:extLst>
          </p:cNvPr>
          <p:cNvSpPr>
            <a:spLocks noGrp="1"/>
          </p:cNvSpPr>
          <p:nvPr>
            <p:ph type="title"/>
          </p:nvPr>
        </p:nvSpPr>
        <p:spPr/>
        <p:txBody>
          <a:bodyPr/>
          <a:lstStyle/>
          <a:p>
            <a:r>
              <a:rPr lang="en-US" dirty="0"/>
              <a:t>Linguistics</a:t>
            </a:r>
          </a:p>
        </p:txBody>
      </p:sp>
      <p:sp>
        <p:nvSpPr>
          <p:cNvPr id="3" name="Text Placeholder 2">
            <a:extLst>
              <a:ext uri="{FF2B5EF4-FFF2-40B4-BE49-F238E27FC236}">
                <a16:creationId xmlns:a16="http://schemas.microsoft.com/office/drawing/2014/main" id="{689B750B-2D9E-47D6-9E53-70574F9E350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B0501F2-76ED-476D-A4F1-49A204F08BC3}"/>
              </a:ext>
            </a:extLst>
          </p:cNvPr>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13</a:t>
            </a:fld>
            <a:endParaRPr/>
          </a:p>
        </p:txBody>
      </p:sp>
      <p:pic>
        <p:nvPicPr>
          <p:cNvPr id="2050" name="Picture 2" descr="Graphs in Linguistics: Diagrammatic Features and Data Models | SpringerLink">
            <a:extLst>
              <a:ext uri="{FF2B5EF4-FFF2-40B4-BE49-F238E27FC236}">
                <a16:creationId xmlns:a16="http://schemas.microsoft.com/office/drawing/2014/main" id="{CF678FC4-3AB2-4472-B98C-6A310D463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765" y="1602498"/>
            <a:ext cx="8352786" cy="4950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743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51"/>
        <p:cNvGrpSpPr/>
        <p:nvPr/>
      </p:nvGrpSpPr>
      <p:grpSpPr>
        <a:xfrm>
          <a:off x="0" y="0"/>
          <a:ext cx="0" cy="0"/>
          <a:chOff x="0" y="0"/>
          <a:chExt cx="0" cy="0"/>
        </a:xfrm>
      </p:grpSpPr>
      <p:sp>
        <p:nvSpPr>
          <p:cNvPr id="152" name="Google Shape;152;p8"/>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53" name="Google Shape;153;p8"/>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a:p>
        </p:txBody>
      </p:sp>
      <p:sp>
        <p:nvSpPr>
          <p:cNvPr id="154" name="Google Shape;154;p8"/>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155" name="Google Shape;155;p8"/>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14</a:t>
            </a:fld>
            <a:endParaRPr/>
          </a:p>
        </p:txBody>
      </p:sp>
      <p:pic>
        <p:nvPicPr>
          <p:cNvPr id="156" name="Google Shape;156;p8" descr="https://upload.wikimedia.org/wikipedia/en/9/91/AFL_finals_v2.png"/>
          <p:cNvPicPr preferRelativeResize="0"/>
          <p:nvPr/>
        </p:nvPicPr>
        <p:blipFill rotWithShape="1">
          <a:blip r:embed="rId3">
            <a:alphaModFix/>
          </a:blip>
          <a:srcRect/>
          <a:stretch/>
        </p:blipFill>
        <p:spPr>
          <a:xfrm>
            <a:off x="0" y="838200"/>
            <a:ext cx="9144000" cy="548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62" name="Google Shape;162;p9"/>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dirty="0"/>
          </a:p>
        </p:txBody>
      </p:sp>
      <p:sp>
        <p:nvSpPr>
          <p:cNvPr id="163" name="Google Shape;163;p9"/>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164" name="Google Shape;164;p9"/>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15</a:t>
            </a:fld>
            <a:endParaRPr/>
          </a:p>
        </p:txBody>
      </p:sp>
      <p:pic>
        <p:nvPicPr>
          <p:cNvPr id="165" name="Google Shape;165;p9" descr="http://people.brunel.ac.uk/~mastjjb/jeb/or/DEC93.GIF"/>
          <p:cNvPicPr preferRelativeResize="0"/>
          <p:nvPr/>
        </p:nvPicPr>
        <p:blipFill rotWithShape="1">
          <a:blip r:embed="rId3">
            <a:alphaModFix/>
          </a:blip>
          <a:srcRect/>
          <a:stretch/>
        </p:blipFill>
        <p:spPr>
          <a:xfrm>
            <a:off x="1479176" y="990600"/>
            <a:ext cx="6721288" cy="53384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80" name="Google Shape;180;p11"/>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a:p>
        </p:txBody>
      </p:sp>
      <p:sp>
        <p:nvSpPr>
          <p:cNvPr id="181" name="Google Shape;181;p11"/>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182" name="Google Shape;182;p11"/>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16</a:t>
            </a:fld>
            <a:endParaRPr/>
          </a:p>
        </p:txBody>
      </p:sp>
      <p:pic>
        <p:nvPicPr>
          <p:cNvPr id="183" name="Google Shape;183;p11" descr="https://www.ibm.com/developerworks/mydeveloperworks/blogs/94e7fded-7162-445e-8ceb-97a2140866a9/resource/BLOGS_UPLOADED_IMAGES/orgchart.png"/>
          <p:cNvPicPr preferRelativeResize="0"/>
          <p:nvPr/>
        </p:nvPicPr>
        <p:blipFill rotWithShape="1">
          <a:blip r:embed="rId3">
            <a:alphaModFix/>
          </a:blip>
          <a:srcRect/>
          <a:stretch/>
        </p:blipFill>
        <p:spPr>
          <a:xfrm>
            <a:off x="304801" y="923924"/>
            <a:ext cx="8839200" cy="524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189" name="Google Shape;189;p12"/>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a:p>
        </p:txBody>
      </p:sp>
      <p:sp>
        <p:nvSpPr>
          <p:cNvPr id="190" name="Google Shape;190;p12"/>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191" name="Google Shape;191;p12"/>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17</a:t>
            </a:fld>
            <a:endParaRPr/>
          </a:p>
        </p:txBody>
      </p:sp>
      <p:pic>
        <p:nvPicPr>
          <p:cNvPr id="192" name="Google Shape;192;p12" descr="http://4.bp.blogspot.com/-3VqYO9fPPQE/UUBUbAl2MxI/AAAAAAAAD80/-6QiT6DjIWI/s1600/DS14-BSTF.png"/>
          <p:cNvPicPr preferRelativeResize="0"/>
          <p:nvPr/>
        </p:nvPicPr>
        <p:blipFill rotWithShape="1">
          <a:blip r:embed="rId3">
            <a:alphaModFix/>
          </a:blip>
          <a:srcRect/>
          <a:stretch/>
        </p:blipFill>
        <p:spPr>
          <a:xfrm>
            <a:off x="85725" y="89841"/>
            <a:ext cx="8829675" cy="65207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4FDD-6B46-4D7F-A54D-FEF59A4342DB}"/>
              </a:ext>
            </a:extLst>
          </p:cNvPr>
          <p:cNvSpPr>
            <a:spLocks noGrp="1"/>
          </p:cNvSpPr>
          <p:nvPr>
            <p:ph type="title"/>
          </p:nvPr>
        </p:nvSpPr>
        <p:spPr/>
        <p:txBody>
          <a:bodyPr/>
          <a:lstStyle/>
          <a:p>
            <a:r>
              <a:rPr lang="en-US" dirty="0"/>
              <a:t>Drawing something using one pen stroke</a:t>
            </a:r>
            <a:endParaRPr lang="vi-VN" dirty="0"/>
          </a:p>
        </p:txBody>
      </p:sp>
      <p:sp>
        <p:nvSpPr>
          <p:cNvPr id="3" name="Text Placeholder 2">
            <a:extLst>
              <a:ext uri="{FF2B5EF4-FFF2-40B4-BE49-F238E27FC236}">
                <a16:creationId xmlns:a16="http://schemas.microsoft.com/office/drawing/2014/main" id="{94F4AD27-F37A-4922-A407-E31CED283908}"/>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EE661CDC-85B1-4EB3-9DBE-BC3A2BD89E8F}"/>
              </a:ext>
            </a:extLst>
          </p:cNvPr>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18</a:t>
            </a:fld>
            <a:endParaRPr/>
          </a:p>
        </p:txBody>
      </p:sp>
      <p:pic>
        <p:nvPicPr>
          <p:cNvPr id="1026" name="Picture 2" descr="r/theydidthemath - [REQUEST] Is it possible to draw this shape in one stroke of a pen, without going over a line? And if so, how many different ways are there?">
            <a:extLst>
              <a:ext uri="{FF2B5EF4-FFF2-40B4-BE49-F238E27FC236}">
                <a16:creationId xmlns:a16="http://schemas.microsoft.com/office/drawing/2014/main" id="{6EAC92D4-745F-4613-9E9F-74E22C1312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728" t="12898" r="38419" b="35540"/>
          <a:stretch/>
        </p:blipFill>
        <p:spPr bwMode="auto">
          <a:xfrm>
            <a:off x="304800" y="533400"/>
            <a:ext cx="2884395" cy="24736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CFD978F-398D-457A-A8D2-E04AE8C1DE24}"/>
              </a:ext>
            </a:extLst>
          </p:cNvPr>
          <p:cNvPicPr>
            <a:picLocks noChangeAspect="1"/>
          </p:cNvPicPr>
          <p:nvPr/>
        </p:nvPicPr>
        <p:blipFill>
          <a:blip r:embed="rId3"/>
          <a:stretch>
            <a:fillRect/>
          </a:stretch>
        </p:blipFill>
        <p:spPr>
          <a:xfrm>
            <a:off x="5971046" y="533400"/>
            <a:ext cx="2651901" cy="2552300"/>
          </a:xfrm>
          <a:prstGeom prst="rect">
            <a:avLst/>
          </a:prstGeom>
        </p:spPr>
      </p:pic>
      <p:pic>
        <p:nvPicPr>
          <p:cNvPr id="10" name="Picture 9">
            <a:extLst>
              <a:ext uri="{FF2B5EF4-FFF2-40B4-BE49-F238E27FC236}">
                <a16:creationId xmlns:a16="http://schemas.microsoft.com/office/drawing/2014/main" id="{0A7BC4DB-0BCC-41EF-A380-F5C371F15600}"/>
              </a:ext>
            </a:extLst>
          </p:cNvPr>
          <p:cNvPicPr>
            <a:picLocks noChangeAspect="1"/>
          </p:cNvPicPr>
          <p:nvPr/>
        </p:nvPicPr>
        <p:blipFill rotWithShape="1">
          <a:blip r:embed="rId4"/>
          <a:srcRect l="4326" t="1634" r="3648" b="42679"/>
          <a:stretch/>
        </p:blipFill>
        <p:spPr>
          <a:xfrm>
            <a:off x="5286377" y="3186952"/>
            <a:ext cx="3550023" cy="3818965"/>
          </a:xfrm>
          <a:prstGeom prst="rect">
            <a:avLst/>
          </a:prstGeom>
        </p:spPr>
      </p:pic>
      <p:pic>
        <p:nvPicPr>
          <p:cNvPr id="12" name="Picture 11">
            <a:extLst>
              <a:ext uri="{FF2B5EF4-FFF2-40B4-BE49-F238E27FC236}">
                <a16:creationId xmlns:a16="http://schemas.microsoft.com/office/drawing/2014/main" id="{1428B077-5EF2-4766-B3D7-3E4FCC219882}"/>
              </a:ext>
            </a:extLst>
          </p:cNvPr>
          <p:cNvPicPr>
            <a:picLocks noChangeAspect="1"/>
          </p:cNvPicPr>
          <p:nvPr/>
        </p:nvPicPr>
        <p:blipFill rotWithShape="1">
          <a:blip r:embed="rId4"/>
          <a:srcRect t="56078"/>
          <a:stretch/>
        </p:blipFill>
        <p:spPr>
          <a:xfrm>
            <a:off x="0" y="3845859"/>
            <a:ext cx="3857625" cy="3012141"/>
          </a:xfrm>
          <a:prstGeom prst="rect">
            <a:avLst/>
          </a:prstGeom>
        </p:spPr>
      </p:pic>
    </p:spTree>
    <p:extLst>
      <p:ext uri="{BB962C8B-B14F-4D97-AF65-F5344CB8AC3E}">
        <p14:creationId xmlns:p14="http://schemas.microsoft.com/office/powerpoint/2010/main" val="3935774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5"/>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Game</a:t>
            </a:r>
            <a:endParaRPr dirty="0"/>
          </a:p>
        </p:txBody>
      </p:sp>
      <p:sp>
        <p:nvSpPr>
          <p:cNvPr id="214" name="Google Shape;214;p15"/>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r>
              <a:rPr lang="en-US" dirty="0"/>
              <a:t>Draw the grid again in one stroke to minimize the number of segments, including counting overlapping segments</a:t>
            </a:r>
            <a:endParaRPr dirty="0"/>
          </a:p>
        </p:txBody>
      </p:sp>
      <p:sp>
        <p:nvSpPr>
          <p:cNvPr id="215" name="Google Shape;215;p15"/>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216" name="Google Shape;216;p15"/>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19</a:t>
            </a:fld>
            <a:endParaRPr/>
          </a:p>
        </p:txBody>
      </p:sp>
      <p:pic>
        <p:nvPicPr>
          <p:cNvPr id="217" name="Google Shape;217;p15"/>
          <p:cNvPicPr preferRelativeResize="0"/>
          <p:nvPr/>
        </p:nvPicPr>
        <p:blipFill rotWithShape="1">
          <a:blip r:embed="rId3">
            <a:alphaModFix/>
          </a:blip>
          <a:srcRect/>
          <a:stretch/>
        </p:blipFill>
        <p:spPr>
          <a:xfrm>
            <a:off x="1885950" y="2228032"/>
            <a:ext cx="5372100" cy="42489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l" rtl="0">
              <a:spcBef>
                <a:spcPts val="360"/>
              </a:spcBef>
              <a:spcAft>
                <a:spcPts val="0"/>
              </a:spcAft>
              <a:buNone/>
            </a:pPr>
            <a:r>
              <a:rPr lang="en-US" dirty="0"/>
              <a:t>Seven Bridges of </a:t>
            </a:r>
            <a:r>
              <a:rPr lang="en-US" dirty="0" err="1"/>
              <a:t>Königsberg</a:t>
            </a:r>
            <a:endParaRPr dirty="0"/>
          </a:p>
        </p:txBody>
      </p:sp>
      <p:sp>
        <p:nvSpPr>
          <p:cNvPr id="119" name="Google Shape;119;p3"/>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a:p>
        </p:txBody>
      </p:sp>
      <p:sp>
        <p:nvSpPr>
          <p:cNvPr id="120" name="Google Shape;120;p3"/>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121" name="Google Shape;121;p3"/>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2</a:t>
            </a:fld>
            <a:endParaRPr/>
          </a:p>
        </p:txBody>
      </p:sp>
      <p:pic>
        <p:nvPicPr>
          <p:cNvPr id="122" name="Google Shape;122;p3"/>
          <p:cNvPicPr preferRelativeResize="0"/>
          <p:nvPr/>
        </p:nvPicPr>
        <p:blipFill rotWithShape="1">
          <a:blip r:embed="rId3">
            <a:alphaModFix/>
          </a:blip>
          <a:srcRect/>
          <a:stretch/>
        </p:blipFill>
        <p:spPr>
          <a:xfrm>
            <a:off x="1184755" y="1116950"/>
            <a:ext cx="6774490" cy="4826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6"/>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Discrete Mathematics II</a:t>
            </a:r>
            <a:endParaRPr dirty="0"/>
          </a:p>
        </p:txBody>
      </p:sp>
      <p:sp>
        <p:nvSpPr>
          <p:cNvPr id="223" name="Google Shape;223;p16"/>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a:buChar char="•"/>
            </a:pPr>
            <a:r>
              <a:rPr lang="en-US" sz="2400"/>
              <a:t>Lecturer</a:t>
            </a:r>
            <a:endParaRPr/>
          </a:p>
          <a:p>
            <a:pPr marL="742950" lvl="1" indent="-285750" algn="l" rtl="0">
              <a:lnSpc>
                <a:spcPct val="100000"/>
              </a:lnSpc>
              <a:spcBef>
                <a:spcPts val="400"/>
              </a:spcBef>
              <a:spcAft>
                <a:spcPts val="0"/>
              </a:spcAft>
              <a:buClr>
                <a:schemeClr val="dk1"/>
              </a:buClr>
              <a:buSzPts val="2000"/>
              <a:buFont typeface="Times"/>
              <a:buChar char="–"/>
            </a:pPr>
            <a:r>
              <a:rPr lang="en-US" sz="2000"/>
              <a:t>Lecturer: Nguyễn Manh Phúc</a:t>
            </a:r>
            <a:endParaRPr/>
          </a:p>
          <a:p>
            <a:pPr marL="742950" lvl="1" indent="-285750" algn="l" rtl="0">
              <a:lnSpc>
                <a:spcPct val="100000"/>
              </a:lnSpc>
              <a:spcBef>
                <a:spcPts val="400"/>
              </a:spcBef>
              <a:spcAft>
                <a:spcPts val="0"/>
              </a:spcAft>
              <a:buClr>
                <a:schemeClr val="dk1"/>
              </a:buClr>
              <a:buSzPts val="2000"/>
              <a:buFont typeface="Times"/>
              <a:buChar char="–"/>
            </a:pPr>
            <a:r>
              <a:rPr lang="en-US" sz="2000"/>
              <a:t>Email: </a:t>
            </a:r>
            <a:r>
              <a:rPr lang="en-US" sz="2000" u="sng">
                <a:solidFill>
                  <a:schemeClr val="hlink"/>
                </a:solidFill>
                <a:hlinkClick r:id="rId3"/>
              </a:rPr>
              <a:t>phuc.nguyenmanh@eiu.edu.vn</a:t>
            </a:r>
            <a:endParaRPr sz="2000"/>
          </a:p>
          <a:p>
            <a:pPr marL="742950" lvl="1" indent="-133350" algn="l" rtl="0">
              <a:lnSpc>
                <a:spcPct val="100000"/>
              </a:lnSpc>
              <a:spcBef>
                <a:spcPts val="480"/>
              </a:spcBef>
              <a:spcAft>
                <a:spcPts val="0"/>
              </a:spcAft>
              <a:buClr>
                <a:schemeClr val="dk1"/>
              </a:buClr>
              <a:buSzPts val="2400"/>
              <a:buFont typeface="Times"/>
              <a:buNone/>
            </a:pPr>
            <a:endParaRPr/>
          </a:p>
        </p:txBody>
      </p:sp>
      <p:sp>
        <p:nvSpPr>
          <p:cNvPr id="224" name="Google Shape;224;p16"/>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225" name="Google Shape;225;p16"/>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20</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7"/>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Discrete Math 2</a:t>
            </a:r>
            <a:endParaRPr/>
          </a:p>
        </p:txBody>
      </p:sp>
      <p:sp>
        <p:nvSpPr>
          <p:cNvPr id="231" name="Google Shape;231;p17"/>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a:buChar char="•"/>
            </a:pPr>
            <a:r>
              <a:rPr lang="en-US" sz="2400" dirty="0"/>
              <a:t>Text books</a:t>
            </a:r>
            <a:endParaRPr dirty="0"/>
          </a:p>
          <a:p>
            <a:pPr marL="742950" lvl="1" indent="-285750" algn="l" rtl="0">
              <a:lnSpc>
                <a:spcPct val="100000"/>
              </a:lnSpc>
              <a:spcBef>
                <a:spcPts val="400"/>
              </a:spcBef>
              <a:spcAft>
                <a:spcPts val="0"/>
              </a:spcAft>
              <a:buClr>
                <a:schemeClr val="dk1"/>
              </a:buClr>
              <a:buSzPts val="2000"/>
              <a:buFont typeface="Times"/>
              <a:buChar char="–"/>
            </a:pPr>
            <a:r>
              <a:rPr lang="en-US" sz="2000" dirty="0"/>
              <a:t>Kenneth H. Rosen, Discrete Mathematics and Its Applications, 8E</a:t>
            </a:r>
          </a:p>
          <a:p>
            <a:pPr marL="742950" lvl="1" indent="-285750">
              <a:spcBef>
                <a:spcPts val="400"/>
              </a:spcBef>
              <a:buSzPts val="2000"/>
            </a:pPr>
            <a:r>
              <a:rPr lang="de-DE" sz="2000" dirty="0"/>
              <a:t>Reinhard Diestel, Graph Theory, 6th Edition (2024), Springer-Verlag Heidelberg.</a:t>
            </a:r>
            <a:endParaRPr sz="2000" dirty="0"/>
          </a:p>
          <a:p>
            <a:pPr marL="342900" lvl="0" indent="-342900" algn="l" rtl="0">
              <a:lnSpc>
                <a:spcPct val="100000"/>
              </a:lnSpc>
              <a:spcBef>
                <a:spcPts val="560"/>
              </a:spcBef>
              <a:spcAft>
                <a:spcPts val="0"/>
              </a:spcAft>
              <a:buClr>
                <a:schemeClr val="dk1"/>
              </a:buClr>
              <a:buSzPts val="2800"/>
              <a:buFont typeface="Times"/>
              <a:buChar char="•"/>
            </a:pPr>
            <a:r>
              <a:rPr lang="en-US" dirty="0"/>
              <a:t>Slides</a:t>
            </a:r>
            <a:endParaRPr dirty="0"/>
          </a:p>
          <a:p>
            <a:pPr marL="742950" lvl="1" indent="-285750" algn="l" rtl="0">
              <a:lnSpc>
                <a:spcPct val="100000"/>
              </a:lnSpc>
              <a:spcBef>
                <a:spcPts val="480"/>
              </a:spcBef>
              <a:spcAft>
                <a:spcPts val="0"/>
              </a:spcAft>
              <a:buClr>
                <a:schemeClr val="dk1"/>
              </a:buClr>
              <a:buSzPts val="2400"/>
              <a:buFont typeface="Times"/>
              <a:buChar char="–"/>
            </a:pPr>
            <a:r>
              <a:rPr lang="en-US" u="sng" dirty="0">
                <a:solidFill>
                  <a:schemeClr val="hlink"/>
                </a:solidFill>
              </a:rPr>
              <a:t>Moodle.</a:t>
            </a:r>
            <a:endParaRPr dirty="0"/>
          </a:p>
          <a:p>
            <a:pPr marL="342900" lvl="0" indent="-342900" algn="l" rtl="0">
              <a:lnSpc>
                <a:spcPct val="100000"/>
              </a:lnSpc>
              <a:spcBef>
                <a:spcPts val="560"/>
              </a:spcBef>
              <a:spcAft>
                <a:spcPts val="0"/>
              </a:spcAft>
              <a:buClr>
                <a:schemeClr val="dk1"/>
              </a:buClr>
              <a:buSzPts val="2800"/>
              <a:buFont typeface="Times"/>
              <a:buChar char="•"/>
            </a:pPr>
            <a:r>
              <a:rPr lang="en-US" dirty="0"/>
              <a:t>References</a:t>
            </a:r>
            <a:endParaRPr dirty="0"/>
          </a:p>
          <a:p>
            <a:pPr marL="742950" lvl="1" indent="-285750" algn="l" rtl="0">
              <a:lnSpc>
                <a:spcPct val="100000"/>
              </a:lnSpc>
              <a:spcBef>
                <a:spcPts val="480"/>
              </a:spcBef>
              <a:spcAft>
                <a:spcPts val="0"/>
              </a:spcAft>
              <a:buClr>
                <a:schemeClr val="dk1"/>
              </a:buClr>
              <a:buSzPts val="2400"/>
              <a:buFont typeface="Times"/>
              <a:buChar char="–"/>
            </a:pPr>
            <a:r>
              <a:rPr lang="en-US" u="sng" dirty="0">
                <a:solidFill>
                  <a:schemeClr val="hlink"/>
                </a:solidFill>
                <a:hlinkClick r:id="rId3"/>
              </a:rPr>
              <a:t>http://visualgo.net/</a:t>
            </a:r>
            <a:r>
              <a:rPr lang="en-US" dirty="0"/>
              <a:t> </a:t>
            </a:r>
            <a:endParaRPr dirty="0"/>
          </a:p>
          <a:p>
            <a:pPr marL="742950" lvl="1" indent="-133350" algn="l" rtl="0">
              <a:lnSpc>
                <a:spcPct val="100000"/>
              </a:lnSpc>
              <a:spcBef>
                <a:spcPts val="480"/>
              </a:spcBef>
              <a:spcAft>
                <a:spcPts val="0"/>
              </a:spcAft>
              <a:buClr>
                <a:schemeClr val="dk1"/>
              </a:buClr>
              <a:buSzPts val="2400"/>
              <a:buFont typeface="Times"/>
              <a:buNone/>
            </a:pPr>
            <a:endParaRPr dirty="0"/>
          </a:p>
        </p:txBody>
      </p:sp>
      <p:sp>
        <p:nvSpPr>
          <p:cNvPr id="232" name="Google Shape;232;p17"/>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233" name="Google Shape;233;p17"/>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21</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0"/>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Learning Outcomes</a:t>
            </a:r>
            <a:endParaRPr/>
          </a:p>
        </p:txBody>
      </p:sp>
      <p:sp>
        <p:nvSpPr>
          <p:cNvPr id="239" name="Google Shape;239;p20"/>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000"/>
              <a:buFont typeface="Times"/>
              <a:buNone/>
            </a:pPr>
            <a:r>
              <a:rPr lang="en-US" sz="2000" dirty="0"/>
              <a:t>After successful completion of this course, students are able to:</a:t>
            </a:r>
            <a:endParaRPr dirty="0"/>
          </a:p>
          <a:p>
            <a:pPr marL="342900" lvl="0" indent="-342900" algn="l" rtl="0">
              <a:lnSpc>
                <a:spcPct val="100000"/>
              </a:lnSpc>
              <a:spcBef>
                <a:spcPts val="400"/>
              </a:spcBef>
              <a:spcAft>
                <a:spcPts val="0"/>
              </a:spcAft>
              <a:buClr>
                <a:schemeClr val="dk1"/>
              </a:buClr>
              <a:buSzPts val="2000"/>
              <a:buFont typeface="Times"/>
              <a:buChar char="•"/>
            </a:pPr>
            <a:r>
              <a:rPr lang="en-US" sz="2000" dirty="0"/>
              <a:t>Create model for a practical problem in Graph language</a:t>
            </a:r>
            <a:endParaRPr dirty="0"/>
          </a:p>
          <a:p>
            <a:pPr marL="342900" lvl="0" indent="-342900" algn="l" rtl="0">
              <a:lnSpc>
                <a:spcPct val="100000"/>
              </a:lnSpc>
              <a:spcBef>
                <a:spcPts val="400"/>
              </a:spcBef>
              <a:spcAft>
                <a:spcPts val="0"/>
              </a:spcAft>
              <a:buClr>
                <a:schemeClr val="dk1"/>
              </a:buClr>
              <a:buSzPts val="2000"/>
              <a:buFont typeface="Times"/>
              <a:buChar char="•"/>
            </a:pPr>
            <a:r>
              <a:rPr lang="en-US" sz="2000" dirty="0"/>
              <a:t>Design algorithms, prove the correctness of the algorithms</a:t>
            </a:r>
            <a:endParaRPr dirty="0"/>
          </a:p>
          <a:p>
            <a:pPr marL="342900" lvl="0" indent="-342900" algn="l" rtl="0">
              <a:lnSpc>
                <a:spcPct val="100000"/>
              </a:lnSpc>
              <a:spcBef>
                <a:spcPts val="400"/>
              </a:spcBef>
              <a:spcAft>
                <a:spcPts val="0"/>
              </a:spcAft>
              <a:buClr>
                <a:schemeClr val="dk1"/>
              </a:buClr>
              <a:buSzPts val="2000"/>
              <a:buFont typeface="Times"/>
              <a:buChar char="•"/>
            </a:pPr>
            <a:r>
              <a:rPr lang="en-US" sz="2000" dirty="0"/>
              <a:t>Represent Graph problem in data structures and programming languages.</a:t>
            </a:r>
            <a:endParaRPr dirty="0"/>
          </a:p>
          <a:p>
            <a:pPr marL="342900" lvl="0" indent="-342900" algn="l" rtl="0">
              <a:lnSpc>
                <a:spcPct val="100000"/>
              </a:lnSpc>
              <a:spcBef>
                <a:spcPts val="400"/>
              </a:spcBef>
              <a:spcAft>
                <a:spcPts val="0"/>
              </a:spcAft>
              <a:buClr>
                <a:schemeClr val="dk1"/>
              </a:buClr>
              <a:buSzPts val="2000"/>
              <a:buFont typeface="Times"/>
              <a:buChar char="•"/>
            </a:pPr>
            <a:r>
              <a:rPr lang="en-US" sz="2000" dirty="0"/>
              <a:t>Apply graph algorithms and related data structures to solve specific graph problems</a:t>
            </a:r>
            <a:endParaRPr dirty="0"/>
          </a:p>
        </p:txBody>
      </p:sp>
      <p:sp>
        <p:nvSpPr>
          <p:cNvPr id="240" name="Google Shape;240;p20"/>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241" name="Google Shape;241;p20"/>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22</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
          <p:cNvSpPr txBox="1">
            <a:spLocks noGrp="1"/>
          </p:cNvSpPr>
          <p:nvPr>
            <p:ph type="title"/>
          </p:nvPr>
        </p:nvSpPr>
        <p:spPr>
          <a:xfrm>
            <a:off x="722313" y="5486400"/>
            <a:ext cx="7772400" cy="762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47" name="Google Shape;247;p1"/>
          <p:cNvSpPr txBox="1">
            <a:spLocks noGrp="1"/>
          </p:cNvSpPr>
          <p:nvPr>
            <p:ph type="body" idx="1"/>
          </p:nvPr>
        </p:nvSpPr>
        <p:spPr>
          <a:xfrm>
            <a:off x="741978" y="609600"/>
            <a:ext cx="7772400" cy="3657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548446"/>
              </a:buClr>
              <a:buSzPts val="3200"/>
              <a:buFont typeface="Arial"/>
              <a:buNone/>
            </a:pPr>
            <a:r>
              <a:rPr lang="en-US" sz="3200" b="1" cap="none" dirty="0">
                <a:solidFill>
                  <a:srgbClr val="548446"/>
                </a:solidFill>
                <a:latin typeface="Arial"/>
                <a:ea typeface="Arial"/>
                <a:cs typeface="Arial"/>
                <a:sym typeface="Arial"/>
              </a:rPr>
              <a:t>DISCRETE MATHEMATICS II</a:t>
            </a:r>
            <a:endParaRPr dirty="0"/>
          </a:p>
          <a:p>
            <a:pPr marL="685800" lvl="0" indent="-685800" algn="l" rtl="0">
              <a:lnSpc>
                <a:spcPct val="100000"/>
              </a:lnSpc>
              <a:spcBef>
                <a:spcPts val="560"/>
              </a:spcBef>
              <a:spcAft>
                <a:spcPts val="0"/>
              </a:spcAft>
              <a:buClr>
                <a:srgbClr val="548446"/>
              </a:buClr>
              <a:buSzPts val="2800"/>
              <a:buFont typeface="Arial"/>
              <a:buChar char="•"/>
            </a:pPr>
            <a:r>
              <a:rPr lang="en-US" sz="2800" dirty="0">
                <a:solidFill>
                  <a:srgbClr val="548446"/>
                </a:solidFill>
              </a:rPr>
              <a:t>Graphs</a:t>
            </a:r>
            <a:endParaRPr dirty="0"/>
          </a:p>
          <a:p>
            <a:pPr marL="685800" lvl="0" indent="-685800" algn="l" rtl="0">
              <a:lnSpc>
                <a:spcPct val="100000"/>
              </a:lnSpc>
              <a:spcBef>
                <a:spcPts val="560"/>
              </a:spcBef>
              <a:spcAft>
                <a:spcPts val="0"/>
              </a:spcAft>
              <a:buClr>
                <a:srgbClr val="548446"/>
              </a:buClr>
              <a:buSzPts val="2800"/>
              <a:buFont typeface="Arial"/>
              <a:buChar char="•"/>
            </a:pPr>
            <a:r>
              <a:rPr lang="en-US" sz="2800" dirty="0">
                <a:solidFill>
                  <a:srgbClr val="548446"/>
                </a:solidFill>
              </a:rPr>
              <a:t>Trees</a:t>
            </a:r>
            <a:endParaRPr dirty="0"/>
          </a:p>
          <a:p>
            <a:pPr marL="685800" lvl="0" indent="-685800" algn="l" rtl="0">
              <a:lnSpc>
                <a:spcPct val="100000"/>
              </a:lnSpc>
              <a:spcBef>
                <a:spcPts val="560"/>
              </a:spcBef>
              <a:spcAft>
                <a:spcPts val="0"/>
              </a:spcAft>
              <a:buClr>
                <a:srgbClr val="548446"/>
              </a:buClr>
              <a:buSzPts val="2800"/>
              <a:buFont typeface="Arial"/>
              <a:buChar char="•"/>
            </a:pPr>
            <a:r>
              <a:rPr lang="en-US" sz="2800" b="1" dirty="0">
                <a:solidFill>
                  <a:srgbClr val="548446"/>
                </a:solidFill>
              </a:rPr>
              <a:t>Applications</a:t>
            </a:r>
            <a:endParaRPr b="1" dirty="0"/>
          </a:p>
          <a:p>
            <a:pPr marL="0" lvl="0" indent="0" algn="l" rtl="0">
              <a:lnSpc>
                <a:spcPct val="100000"/>
              </a:lnSpc>
              <a:spcBef>
                <a:spcPts val="400"/>
              </a:spcBef>
              <a:spcAft>
                <a:spcPts val="0"/>
              </a:spcAft>
              <a:buClr>
                <a:schemeClr val="dk1"/>
              </a:buClr>
              <a:buSzPts val="2000"/>
              <a:buFont typeface="Times"/>
              <a:buNone/>
            </a:pPr>
            <a:endParaRPr dirty="0"/>
          </a:p>
        </p:txBody>
      </p:sp>
      <p:sp>
        <p:nvSpPr>
          <p:cNvPr id="248" name="Google Shape;248;p1"/>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249" name="Google Shape;249;p1"/>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1"/>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Contents</a:t>
            </a:r>
            <a:endParaRPr/>
          </a:p>
        </p:txBody>
      </p:sp>
      <p:sp>
        <p:nvSpPr>
          <p:cNvPr id="255" name="Google Shape;255;p21"/>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a:buChar char="•"/>
            </a:pPr>
            <a:r>
              <a:rPr lang="en-US" dirty="0"/>
              <a:t>Graphs</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Graphs and Graph Models</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Graph Terminology and Special Types of Graphs</a:t>
            </a:r>
            <a:endParaRPr dirty="0"/>
          </a:p>
          <a:p>
            <a:pPr marL="742950" lvl="1" indent="-285750" algn="l" rtl="0">
              <a:lnSpc>
                <a:spcPct val="100000"/>
              </a:lnSpc>
              <a:spcBef>
                <a:spcPts val="480"/>
              </a:spcBef>
              <a:spcAft>
                <a:spcPts val="0"/>
              </a:spcAft>
              <a:buClr>
                <a:schemeClr val="dk1"/>
              </a:buClr>
              <a:buSzPts val="2400"/>
              <a:buFont typeface="Times"/>
              <a:buChar char="–"/>
            </a:pPr>
            <a:r>
              <a:rPr lang="en-US" b="1" dirty="0"/>
              <a:t>Representing Graphs</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Graph Isomorphism</a:t>
            </a:r>
            <a:endParaRPr dirty="0"/>
          </a:p>
          <a:p>
            <a:pPr marL="742950" lvl="1" indent="-285750" algn="l" rtl="0">
              <a:lnSpc>
                <a:spcPct val="100000"/>
              </a:lnSpc>
              <a:spcBef>
                <a:spcPts val="480"/>
              </a:spcBef>
              <a:spcAft>
                <a:spcPts val="0"/>
              </a:spcAft>
              <a:buClr>
                <a:schemeClr val="dk1"/>
              </a:buClr>
              <a:buSzPts val="2400"/>
              <a:buFont typeface="Times"/>
              <a:buChar char="–"/>
            </a:pPr>
            <a:r>
              <a:rPr lang="en-US" b="1" dirty="0"/>
              <a:t>Graphs Traversal</a:t>
            </a:r>
            <a:endParaRPr b="1" dirty="0"/>
          </a:p>
          <a:p>
            <a:pPr marL="742950" lvl="1" indent="-285750" algn="l" rtl="0">
              <a:lnSpc>
                <a:spcPct val="100000"/>
              </a:lnSpc>
              <a:spcBef>
                <a:spcPts val="480"/>
              </a:spcBef>
              <a:spcAft>
                <a:spcPts val="0"/>
              </a:spcAft>
              <a:buClr>
                <a:schemeClr val="dk1"/>
              </a:buClr>
              <a:buSzPts val="2400"/>
              <a:buFont typeface="Times"/>
              <a:buChar char="–"/>
            </a:pPr>
            <a:r>
              <a:rPr lang="en-US" b="1" dirty="0"/>
              <a:t>Connectivity</a:t>
            </a:r>
            <a:endParaRPr b="1" dirty="0"/>
          </a:p>
          <a:p>
            <a:pPr marL="742950" lvl="1" indent="-285750" algn="l" rtl="0">
              <a:lnSpc>
                <a:spcPct val="100000"/>
              </a:lnSpc>
              <a:spcBef>
                <a:spcPts val="480"/>
              </a:spcBef>
              <a:spcAft>
                <a:spcPts val="0"/>
              </a:spcAft>
              <a:buClr>
                <a:schemeClr val="dk1"/>
              </a:buClr>
              <a:buSzPts val="2400"/>
              <a:buFont typeface="Times"/>
              <a:buChar char="–"/>
            </a:pPr>
            <a:r>
              <a:rPr lang="en-US" b="1" dirty="0"/>
              <a:t>Applications of Graphs</a:t>
            </a:r>
            <a:endParaRPr dirty="0"/>
          </a:p>
          <a:p>
            <a:pPr marL="742950" lvl="1" indent="-285750" algn="l" rtl="0">
              <a:lnSpc>
                <a:spcPct val="100000"/>
              </a:lnSpc>
              <a:spcBef>
                <a:spcPts val="480"/>
              </a:spcBef>
              <a:spcAft>
                <a:spcPts val="0"/>
              </a:spcAft>
              <a:buClr>
                <a:srgbClr val="9DD2D6"/>
              </a:buClr>
              <a:buSzPts val="2400"/>
              <a:buFont typeface="Times"/>
              <a:buChar char="–"/>
            </a:pPr>
            <a:r>
              <a:rPr lang="en-US" dirty="0"/>
              <a:t>Euler and Hamilton Paths</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Shortest-Path Problems</a:t>
            </a:r>
          </a:p>
          <a:p>
            <a:pPr marL="742950" lvl="1" indent="-285750" algn="l" rtl="0">
              <a:lnSpc>
                <a:spcPct val="100000"/>
              </a:lnSpc>
              <a:spcBef>
                <a:spcPts val="480"/>
              </a:spcBef>
              <a:spcAft>
                <a:spcPts val="0"/>
              </a:spcAft>
              <a:buClr>
                <a:schemeClr val="dk1"/>
              </a:buClr>
              <a:buSzPts val="2400"/>
              <a:buFont typeface="Times"/>
              <a:buChar char="–"/>
            </a:pPr>
            <a:r>
              <a:rPr lang="en-US" dirty="0"/>
              <a:t>Network flows</a:t>
            </a:r>
            <a:endParaRPr dirty="0"/>
          </a:p>
          <a:p>
            <a:pPr marL="742950" lvl="1" indent="-285750">
              <a:spcBef>
                <a:spcPts val="480"/>
              </a:spcBef>
              <a:buSzPts val="2400"/>
            </a:pPr>
            <a:r>
              <a:rPr lang="en-US" dirty="0"/>
              <a:t>Planar Graphs</a:t>
            </a:r>
          </a:p>
        </p:txBody>
      </p:sp>
      <p:sp>
        <p:nvSpPr>
          <p:cNvPr id="256" name="Google Shape;256;p21"/>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257" name="Google Shape;257;p21"/>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2"/>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Contents</a:t>
            </a:r>
            <a:endParaRPr/>
          </a:p>
        </p:txBody>
      </p:sp>
      <p:sp>
        <p:nvSpPr>
          <p:cNvPr id="263" name="Google Shape;263;p22"/>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a:buChar char="•"/>
            </a:pPr>
            <a:r>
              <a:rPr lang="en-US" dirty="0"/>
              <a:t>Tree</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Introduction to Trees</a:t>
            </a:r>
            <a:endParaRPr dirty="0"/>
          </a:p>
          <a:p>
            <a:pPr marL="742950" lvl="1" indent="-285750" algn="l" rtl="0">
              <a:lnSpc>
                <a:spcPct val="100000"/>
              </a:lnSpc>
              <a:spcBef>
                <a:spcPts val="480"/>
              </a:spcBef>
              <a:spcAft>
                <a:spcPts val="0"/>
              </a:spcAft>
              <a:buClr>
                <a:schemeClr val="dk1"/>
              </a:buClr>
              <a:buSzPts val="2400"/>
              <a:buFont typeface="Times"/>
              <a:buChar char="–"/>
            </a:pPr>
            <a:r>
              <a:rPr lang="en-US" b="1" dirty="0"/>
              <a:t>Applications of Trees</a:t>
            </a:r>
            <a:endParaRPr dirty="0"/>
          </a:p>
          <a:p>
            <a:pPr marL="742950" lvl="1" indent="-285750" algn="l" rtl="0">
              <a:lnSpc>
                <a:spcPct val="100000"/>
              </a:lnSpc>
              <a:spcBef>
                <a:spcPts val="480"/>
              </a:spcBef>
              <a:spcAft>
                <a:spcPts val="0"/>
              </a:spcAft>
              <a:buClr>
                <a:schemeClr val="dk1"/>
              </a:buClr>
              <a:buSzPts val="2400"/>
              <a:buFont typeface="Times"/>
              <a:buChar char="–"/>
            </a:pPr>
            <a:r>
              <a:rPr lang="en-US" b="1" dirty="0"/>
              <a:t>Tree Traversal</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Spanning Trees</a:t>
            </a:r>
            <a:endParaRPr dirty="0"/>
          </a:p>
          <a:p>
            <a:pPr marL="742950" lvl="1" indent="-285750" algn="l" rtl="0">
              <a:lnSpc>
                <a:spcPct val="100000"/>
              </a:lnSpc>
              <a:spcBef>
                <a:spcPts val="480"/>
              </a:spcBef>
              <a:spcAft>
                <a:spcPts val="0"/>
              </a:spcAft>
              <a:buClr>
                <a:schemeClr val="dk1"/>
              </a:buClr>
              <a:buSzPts val="2400"/>
              <a:buFont typeface="Times"/>
              <a:buChar char="–"/>
            </a:pPr>
            <a:r>
              <a:rPr lang="en-US" b="1" dirty="0"/>
              <a:t>Minimum Spanning Trees</a:t>
            </a:r>
            <a:endParaRPr b="1" dirty="0"/>
          </a:p>
          <a:p>
            <a:pPr marL="742950" lvl="1" indent="-285750" algn="l" rtl="0">
              <a:lnSpc>
                <a:spcPct val="100000"/>
              </a:lnSpc>
              <a:spcBef>
                <a:spcPts val="480"/>
              </a:spcBef>
              <a:spcAft>
                <a:spcPts val="0"/>
              </a:spcAft>
              <a:buClr>
                <a:schemeClr val="dk1"/>
              </a:buClr>
              <a:buSzPts val="2400"/>
              <a:buFont typeface="Times"/>
              <a:buChar char="–"/>
            </a:pPr>
            <a:r>
              <a:rPr lang="en-US" dirty="0"/>
              <a:t>Binary Tree</a:t>
            </a:r>
          </a:p>
          <a:p>
            <a:pPr marL="742950" lvl="1" indent="-285750" algn="l" rtl="0">
              <a:lnSpc>
                <a:spcPct val="100000"/>
              </a:lnSpc>
              <a:spcBef>
                <a:spcPts val="480"/>
              </a:spcBef>
              <a:spcAft>
                <a:spcPts val="0"/>
              </a:spcAft>
              <a:buClr>
                <a:schemeClr val="dk1"/>
              </a:buClr>
              <a:buSzPts val="2400"/>
              <a:buFont typeface="Times"/>
              <a:buChar char="–"/>
            </a:pPr>
            <a:r>
              <a:rPr lang="en-US" dirty="0"/>
              <a:t>Balanced Tree</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Binary Search Tree</a:t>
            </a:r>
            <a:endParaRPr dirty="0"/>
          </a:p>
        </p:txBody>
      </p:sp>
      <p:sp>
        <p:nvSpPr>
          <p:cNvPr id="264" name="Google Shape;264;p22"/>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265" name="Google Shape;265;p22"/>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69"/>
        <p:cNvGrpSpPr/>
        <p:nvPr/>
      </p:nvGrpSpPr>
      <p:grpSpPr>
        <a:xfrm>
          <a:off x="0" y="0"/>
          <a:ext cx="0" cy="0"/>
          <a:chOff x="0" y="0"/>
          <a:chExt cx="0" cy="0"/>
        </a:xfrm>
      </p:grpSpPr>
      <p:sp>
        <p:nvSpPr>
          <p:cNvPr id="270" name="Google Shape;270;p24"/>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Schedule</a:t>
            </a:r>
            <a:endParaRPr/>
          </a:p>
        </p:txBody>
      </p:sp>
      <p:sp>
        <p:nvSpPr>
          <p:cNvPr id="271" name="Google Shape;271;p24"/>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635000" indent="-457200">
              <a:spcBef>
                <a:spcPts val="0"/>
              </a:spcBef>
              <a:buSzPts val="2800"/>
            </a:pPr>
            <a:r>
              <a:rPr lang="en-US" dirty="0"/>
              <a:t>Theory: Mon, Wed (16:30 – 18:30)</a:t>
            </a:r>
          </a:p>
          <a:p>
            <a:pPr marL="635000" indent="-457200">
              <a:spcBef>
                <a:spcPts val="0"/>
              </a:spcBef>
              <a:buSzPts val="2800"/>
            </a:pPr>
            <a:r>
              <a:rPr lang="en-US" dirty="0"/>
              <a:t>Practice: Sat (12:30 - 16:30) </a:t>
            </a:r>
          </a:p>
          <a:p>
            <a:pPr marL="635000" indent="-457200">
              <a:spcBef>
                <a:spcPts val="0"/>
              </a:spcBef>
              <a:buSzPts val="2800"/>
            </a:pPr>
            <a:r>
              <a:rPr lang="en-US" dirty="0"/>
              <a:t>Attendance check: any time</a:t>
            </a:r>
          </a:p>
          <a:p>
            <a:pPr marL="342900" lvl="0" indent="-165100" algn="l" rtl="0">
              <a:lnSpc>
                <a:spcPct val="100000"/>
              </a:lnSpc>
              <a:spcBef>
                <a:spcPts val="0"/>
              </a:spcBef>
              <a:spcAft>
                <a:spcPts val="0"/>
              </a:spcAft>
              <a:buClr>
                <a:schemeClr val="dk1"/>
              </a:buClr>
              <a:buSzPts val="2800"/>
              <a:buFont typeface="Times"/>
              <a:buNone/>
            </a:pPr>
            <a:endParaRPr lang="en-US" dirty="0"/>
          </a:p>
        </p:txBody>
      </p:sp>
      <p:sp>
        <p:nvSpPr>
          <p:cNvPr id="272" name="Google Shape;272;p24"/>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273" name="Google Shape;273;p24"/>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26</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5"/>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Programming Languages</a:t>
            </a:r>
            <a:endParaRPr/>
          </a:p>
        </p:txBody>
      </p:sp>
      <p:sp>
        <p:nvSpPr>
          <p:cNvPr id="279" name="Google Shape;279;p25"/>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a:buChar char="•"/>
            </a:pPr>
            <a:r>
              <a:rPr lang="en-US" dirty="0"/>
              <a:t>Prefer: Java, C#</a:t>
            </a:r>
            <a:endParaRPr dirty="0"/>
          </a:p>
        </p:txBody>
      </p:sp>
      <p:sp>
        <p:nvSpPr>
          <p:cNvPr id="280" name="Google Shape;280;p25"/>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281" name="Google Shape;281;p25"/>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6"/>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Assessment</a:t>
            </a:r>
            <a:endParaRPr/>
          </a:p>
        </p:txBody>
      </p:sp>
      <p:sp>
        <p:nvSpPr>
          <p:cNvPr id="287" name="Google Shape;287;p26"/>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a:buChar char="•"/>
            </a:pPr>
            <a:r>
              <a:rPr lang="en-US" dirty="0"/>
              <a:t>Labs (SPOJ): 20%</a:t>
            </a:r>
          </a:p>
          <a:p>
            <a:pPr marL="800100" lvl="1">
              <a:spcBef>
                <a:spcPts val="0"/>
              </a:spcBef>
              <a:buSzPts val="2800"/>
              <a:buFont typeface="Times"/>
              <a:buChar char="•"/>
            </a:pPr>
            <a:r>
              <a:rPr lang="en-US" dirty="0"/>
              <a:t>Submission after Oct 07(07:30 GMT+7).</a:t>
            </a:r>
          </a:p>
          <a:p>
            <a:pPr marL="342900" lvl="0" indent="-342900" algn="l" rtl="0">
              <a:lnSpc>
                <a:spcPct val="100000"/>
              </a:lnSpc>
              <a:spcBef>
                <a:spcPts val="0"/>
              </a:spcBef>
              <a:spcAft>
                <a:spcPts val="0"/>
              </a:spcAft>
              <a:buClr>
                <a:schemeClr val="dk1"/>
              </a:buClr>
              <a:buSzPts val="2800"/>
              <a:buFont typeface="Times"/>
              <a:buChar char="•"/>
            </a:pPr>
            <a:r>
              <a:rPr lang="en-US" dirty="0"/>
              <a:t>Tests: 40% </a:t>
            </a:r>
          </a:p>
          <a:p>
            <a:pPr marL="800100" lvl="1">
              <a:spcBef>
                <a:spcPts val="0"/>
              </a:spcBef>
              <a:buSzPts val="2800"/>
              <a:buFont typeface="Times"/>
              <a:buChar char="•"/>
            </a:pPr>
            <a:r>
              <a:rPr lang="en-US" dirty="0"/>
              <a:t>2 practice tests</a:t>
            </a:r>
          </a:p>
          <a:p>
            <a:pPr marL="800100" lvl="1">
              <a:spcBef>
                <a:spcPts val="0"/>
              </a:spcBef>
              <a:buSzPts val="2800"/>
              <a:buFont typeface="Times"/>
              <a:buChar char="•"/>
            </a:pPr>
            <a:r>
              <a:rPr lang="en-US" dirty="0"/>
              <a:t>1-2 theory tests</a:t>
            </a:r>
            <a:endParaRPr dirty="0"/>
          </a:p>
          <a:p>
            <a:pPr marL="342900" lvl="0" indent="-342900" algn="l" rtl="0">
              <a:lnSpc>
                <a:spcPct val="100000"/>
              </a:lnSpc>
              <a:spcBef>
                <a:spcPts val="560"/>
              </a:spcBef>
              <a:spcAft>
                <a:spcPts val="0"/>
              </a:spcAft>
              <a:buClr>
                <a:schemeClr val="dk1"/>
              </a:buClr>
              <a:buSzPts val="2800"/>
              <a:buFont typeface="Times"/>
              <a:buChar char="•"/>
            </a:pPr>
            <a:r>
              <a:rPr lang="en-US" dirty="0"/>
              <a:t>Final Exam: 40%</a:t>
            </a:r>
            <a:endParaRPr dirty="0"/>
          </a:p>
        </p:txBody>
      </p:sp>
      <p:sp>
        <p:nvSpPr>
          <p:cNvPr id="288" name="Google Shape;288;p26"/>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289" name="Google Shape;289;p26"/>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28</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Labs</a:t>
            </a:r>
            <a:endParaRPr/>
          </a:p>
        </p:txBody>
      </p:sp>
      <p:sp>
        <p:nvSpPr>
          <p:cNvPr id="311" name="Google Shape;311;p30"/>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a:buChar char="•"/>
            </a:pPr>
            <a:r>
              <a:rPr lang="en-US" dirty="0"/>
              <a:t>SPOJ</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Username: ei251[First name][Partial last name][1-9] (Maximum 14 characters) or </a:t>
            </a:r>
            <a:r>
              <a:rPr lang="en-US" b="1" dirty="0"/>
              <a:t>any </a:t>
            </a:r>
            <a:r>
              <a:rPr lang="en-US" b="1" dirty="0" err="1"/>
              <a:t>ei</a:t>
            </a:r>
            <a:r>
              <a:rPr lang="en-US" b="1" dirty="0"/>
              <a:t>… accounts</a:t>
            </a:r>
            <a:endParaRPr b="1" dirty="0"/>
          </a:p>
          <a:p>
            <a:pPr marL="742950" lvl="1" indent="-285750" algn="l" rtl="0">
              <a:lnSpc>
                <a:spcPct val="100000"/>
              </a:lnSpc>
              <a:spcBef>
                <a:spcPts val="480"/>
              </a:spcBef>
              <a:spcAft>
                <a:spcPts val="0"/>
              </a:spcAft>
              <a:buClr>
                <a:schemeClr val="dk1"/>
              </a:buClr>
              <a:buSzPts val="2400"/>
              <a:buFont typeface="Times"/>
              <a:buChar char="–"/>
            </a:pPr>
            <a:r>
              <a:rPr lang="en-US" b="1" dirty="0"/>
              <a:t>Display name: student’s full name</a:t>
            </a:r>
          </a:p>
          <a:p>
            <a:pPr marL="742950" lvl="1" indent="-285750" algn="l" rtl="0">
              <a:lnSpc>
                <a:spcPct val="100000"/>
              </a:lnSpc>
              <a:spcBef>
                <a:spcPts val="480"/>
              </a:spcBef>
              <a:spcAft>
                <a:spcPts val="0"/>
              </a:spcAft>
              <a:buClr>
                <a:schemeClr val="dk1"/>
              </a:buClr>
              <a:buSzPts val="2400"/>
              <a:buFont typeface="Times"/>
              <a:buChar char="–"/>
            </a:pPr>
            <a:endParaRPr dirty="0"/>
          </a:p>
        </p:txBody>
      </p:sp>
      <p:sp>
        <p:nvSpPr>
          <p:cNvPr id="312" name="Google Shape;312;p30"/>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313" name="Google Shape;313;p30"/>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29</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l" rtl="0">
              <a:spcBef>
                <a:spcPts val="360"/>
              </a:spcBef>
              <a:spcAft>
                <a:spcPts val="0"/>
              </a:spcAft>
              <a:buNone/>
            </a:pPr>
            <a:r>
              <a:rPr lang="en-US" dirty="0"/>
              <a:t>Seven Bridges of </a:t>
            </a:r>
            <a:r>
              <a:rPr lang="en-US" dirty="0" err="1"/>
              <a:t>Königsberg</a:t>
            </a:r>
            <a:endParaRPr dirty="0"/>
          </a:p>
        </p:txBody>
      </p:sp>
      <p:sp>
        <p:nvSpPr>
          <p:cNvPr id="119" name="Google Shape;119;p3"/>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165100" algn="l" rtl="0">
              <a:lnSpc>
                <a:spcPct val="100000"/>
              </a:lnSpc>
              <a:spcBef>
                <a:spcPts val="0"/>
              </a:spcBef>
              <a:spcAft>
                <a:spcPts val="0"/>
              </a:spcAft>
              <a:buClr>
                <a:schemeClr val="dk1"/>
              </a:buClr>
              <a:buSzPts val="2800"/>
              <a:buFont typeface="Times"/>
              <a:buNone/>
            </a:pPr>
            <a:endParaRPr dirty="0"/>
          </a:p>
        </p:txBody>
      </p:sp>
      <p:sp>
        <p:nvSpPr>
          <p:cNvPr id="120" name="Google Shape;120;p3"/>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121" name="Google Shape;121;p3"/>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3</a:t>
            </a:fld>
            <a:endParaRPr/>
          </a:p>
        </p:txBody>
      </p:sp>
      <p:pic>
        <p:nvPicPr>
          <p:cNvPr id="122" name="Google Shape;122;p3"/>
          <p:cNvPicPr preferRelativeResize="0"/>
          <p:nvPr/>
        </p:nvPicPr>
        <p:blipFill rotWithShape="1">
          <a:blip r:embed="rId3">
            <a:alphaModFix/>
          </a:blip>
          <a:srcRect/>
          <a:stretch/>
        </p:blipFill>
        <p:spPr>
          <a:xfrm>
            <a:off x="0" y="701770"/>
            <a:ext cx="3841377" cy="3000936"/>
          </a:xfrm>
          <a:prstGeom prst="rect">
            <a:avLst/>
          </a:prstGeom>
          <a:noFill/>
          <a:ln>
            <a:noFill/>
          </a:ln>
        </p:spPr>
      </p:pic>
      <p:pic>
        <p:nvPicPr>
          <p:cNvPr id="1026" name="Picture 2" descr="graph theory - Euler's Solution of Seven Bridges of Königsberg in Layman  Terms - Mathematics Stack Exchange">
            <a:extLst>
              <a:ext uri="{FF2B5EF4-FFF2-40B4-BE49-F238E27FC236}">
                <a16:creationId xmlns:a16="http://schemas.microsoft.com/office/drawing/2014/main" id="{88BF0919-48F7-4A27-B892-B2303FC54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132" y="3044850"/>
            <a:ext cx="5767468" cy="383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89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1"/>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FAQ</a:t>
            </a:r>
            <a:endParaRPr/>
          </a:p>
        </p:txBody>
      </p:sp>
      <p:sp>
        <p:nvSpPr>
          <p:cNvPr id="319" name="Google Shape;319;p31"/>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a:buChar char="•"/>
            </a:pPr>
            <a:r>
              <a:rPr lang="en-US" sz="2400" dirty="0"/>
              <a:t>How many hours should student spend for this course per week?</a:t>
            </a:r>
            <a:endParaRPr dirty="0"/>
          </a:p>
          <a:p>
            <a:pPr marL="742950" lvl="1" indent="-285750" algn="l" rtl="0">
              <a:lnSpc>
                <a:spcPct val="100000"/>
              </a:lnSpc>
              <a:spcBef>
                <a:spcPts val="400"/>
              </a:spcBef>
              <a:spcAft>
                <a:spcPts val="0"/>
              </a:spcAft>
              <a:buClr>
                <a:schemeClr val="dk1"/>
              </a:buClr>
              <a:buSzPts val="2000"/>
              <a:buFont typeface="Times"/>
              <a:buChar char="–"/>
            </a:pPr>
            <a:r>
              <a:rPr lang="en-US" sz="2000" dirty="0"/>
              <a:t>Lectures: 4 hrs.</a:t>
            </a:r>
            <a:endParaRPr dirty="0"/>
          </a:p>
          <a:p>
            <a:pPr marL="742950" lvl="1" indent="-285750" algn="l" rtl="0">
              <a:lnSpc>
                <a:spcPct val="100000"/>
              </a:lnSpc>
              <a:spcBef>
                <a:spcPts val="400"/>
              </a:spcBef>
              <a:spcAft>
                <a:spcPts val="0"/>
              </a:spcAft>
              <a:buClr>
                <a:schemeClr val="dk1"/>
              </a:buClr>
              <a:buSzPts val="2000"/>
              <a:buFont typeface="Times"/>
              <a:buChar char="–"/>
            </a:pPr>
            <a:r>
              <a:rPr lang="en-US" sz="2000" dirty="0"/>
              <a:t>Labs: 4 hrs.</a:t>
            </a:r>
            <a:endParaRPr dirty="0"/>
          </a:p>
          <a:p>
            <a:pPr marL="742950" lvl="1" indent="-285750" algn="l" rtl="0">
              <a:lnSpc>
                <a:spcPct val="100000"/>
              </a:lnSpc>
              <a:spcBef>
                <a:spcPts val="400"/>
              </a:spcBef>
              <a:spcAft>
                <a:spcPts val="0"/>
              </a:spcAft>
              <a:buClr>
                <a:schemeClr val="dk1"/>
              </a:buClr>
              <a:buSzPts val="2000"/>
              <a:buFont typeface="Times"/>
              <a:buChar char="–"/>
            </a:pPr>
            <a:r>
              <a:rPr lang="en-US" sz="2000" dirty="0"/>
              <a:t>Self-study: at least 10 </a:t>
            </a:r>
            <a:r>
              <a:rPr lang="en-US" sz="2000" dirty="0" err="1"/>
              <a:t>hrs</a:t>
            </a:r>
            <a:endParaRPr dirty="0"/>
          </a:p>
        </p:txBody>
      </p:sp>
      <p:sp>
        <p:nvSpPr>
          <p:cNvPr id="320" name="Google Shape;320;p31"/>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321" name="Google Shape;321;p31"/>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30</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8"/>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CHEATING</a:t>
            </a:r>
            <a:endParaRPr/>
          </a:p>
        </p:txBody>
      </p:sp>
      <p:sp>
        <p:nvSpPr>
          <p:cNvPr id="295" name="Google Shape;295;p28"/>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2400"/>
              <a:buFont typeface="Times"/>
              <a:buNone/>
            </a:pPr>
            <a:r>
              <a:rPr lang="en-US" sz="2400" b="1" dirty="0"/>
              <a:t>Students will receive a zero on an assignment if any of these activities take place:</a:t>
            </a:r>
            <a:endParaRPr sz="2400" dirty="0"/>
          </a:p>
          <a:p>
            <a:pPr marL="342900" lvl="0" indent="-342900" algn="l" rtl="0">
              <a:lnSpc>
                <a:spcPct val="100000"/>
              </a:lnSpc>
              <a:spcBef>
                <a:spcPts val="480"/>
              </a:spcBef>
              <a:spcAft>
                <a:spcPts val="0"/>
              </a:spcAft>
              <a:buClr>
                <a:schemeClr val="dk1"/>
              </a:buClr>
              <a:buSzPts val="2400"/>
              <a:buFont typeface="Times"/>
              <a:buChar char="•"/>
            </a:pPr>
            <a:r>
              <a:rPr lang="en-US" sz="2400" dirty="0"/>
              <a:t>accepts an assignment from another student</a:t>
            </a:r>
            <a:endParaRPr dirty="0"/>
          </a:p>
          <a:p>
            <a:pPr marL="342900" lvl="0" indent="-342900" algn="l" rtl="0">
              <a:lnSpc>
                <a:spcPct val="100000"/>
              </a:lnSpc>
              <a:spcBef>
                <a:spcPts val="480"/>
              </a:spcBef>
              <a:spcAft>
                <a:spcPts val="0"/>
              </a:spcAft>
              <a:buClr>
                <a:schemeClr val="dk1"/>
              </a:buClr>
              <a:buSzPts val="2400"/>
              <a:buFont typeface="Times"/>
              <a:buChar char="•"/>
            </a:pPr>
            <a:r>
              <a:rPr lang="en-US" sz="2400" dirty="0"/>
              <a:t>supplies an assignment to another student</a:t>
            </a:r>
            <a:endParaRPr dirty="0"/>
          </a:p>
          <a:p>
            <a:pPr marL="342900" lvl="0" indent="-342900" algn="l" rtl="0">
              <a:lnSpc>
                <a:spcPct val="100000"/>
              </a:lnSpc>
              <a:spcBef>
                <a:spcPts val="480"/>
              </a:spcBef>
              <a:spcAft>
                <a:spcPts val="0"/>
              </a:spcAft>
              <a:buClr>
                <a:schemeClr val="dk1"/>
              </a:buClr>
              <a:buSzPts val="2400"/>
              <a:buFont typeface="Times"/>
              <a:buChar char="•"/>
            </a:pPr>
            <a:r>
              <a:rPr lang="en-US" sz="2400" dirty="0"/>
              <a:t>posts the assignment on the web, social networking site</a:t>
            </a:r>
            <a:endParaRPr dirty="0"/>
          </a:p>
          <a:p>
            <a:pPr marL="342900" lvl="0" indent="-342900" algn="l" rtl="0">
              <a:lnSpc>
                <a:spcPct val="100000"/>
              </a:lnSpc>
              <a:spcBef>
                <a:spcPts val="480"/>
              </a:spcBef>
              <a:spcAft>
                <a:spcPts val="0"/>
              </a:spcAft>
              <a:buClr>
                <a:schemeClr val="dk1"/>
              </a:buClr>
              <a:buSzPts val="2400"/>
              <a:buFont typeface="Times"/>
              <a:buChar char="•"/>
            </a:pPr>
            <a:r>
              <a:rPr lang="en-US" sz="2400" dirty="0"/>
              <a:t>shares their password with another student tot access to their assignments</a:t>
            </a:r>
            <a:endParaRPr dirty="0"/>
          </a:p>
          <a:p>
            <a:pPr marL="342900" lvl="0" indent="-342900" algn="l" rtl="0">
              <a:lnSpc>
                <a:spcPct val="100000"/>
              </a:lnSpc>
              <a:spcBef>
                <a:spcPts val="480"/>
              </a:spcBef>
              <a:spcAft>
                <a:spcPts val="0"/>
              </a:spcAft>
              <a:buClr>
                <a:schemeClr val="dk1"/>
              </a:buClr>
              <a:buSzPts val="2400"/>
              <a:buFont typeface="Times"/>
              <a:buChar char="•"/>
            </a:pPr>
            <a:r>
              <a:rPr lang="en-US" sz="2400" dirty="0"/>
              <a:t>work together on assignments and turn in the same and/or similar assignments.</a:t>
            </a:r>
            <a:endParaRPr dirty="0"/>
          </a:p>
          <a:p>
            <a:pPr marL="342900" lvl="0" indent="-342900" algn="l" rtl="0">
              <a:lnSpc>
                <a:spcPct val="100000"/>
              </a:lnSpc>
              <a:spcBef>
                <a:spcPts val="480"/>
              </a:spcBef>
              <a:spcAft>
                <a:spcPts val="0"/>
              </a:spcAft>
              <a:buClr>
                <a:schemeClr val="dk1"/>
              </a:buClr>
              <a:buSzPts val="2400"/>
              <a:buFont typeface="Times"/>
              <a:buChar char="•"/>
            </a:pPr>
            <a:r>
              <a:rPr lang="en-US" sz="2400" dirty="0"/>
              <a:t>turns in work that was obtained from other sources such as the web, friends…</a:t>
            </a:r>
            <a:endParaRPr dirty="0"/>
          </a:p>
          <a:p>
            <a:pPr marL="342900" lvl="0" indent="-342900" algn="l" rtl="0">
              <a:lnSpc>
                <a:spcPct val="100000"/>
              </a:lnSpc>
              <a:spcBef>
                <a:spcPts val="480"/>
              </a:spcBef>
              <a:spcAft>
                <a:spcPts val="0"/>
              </a:spcAft>
              <a:buClr>
                <a:schemeClr val="dk1"/>
              </a:buClr>
              <a:buSzPts val="2400"/>
              <a:buFont typeface="Times"/>
              <a:buChar char="•"/>
            </a:pPr>
            <a:r>
              <a:rPr lang="en-US" sz="2400" dirty="0"/>
              <a:t>leaves work available for others to copy from</a:t>
            </a:r>
            <a:endParaRPr dirty="0"/>
          </a:p>
          <a:p>
            <a:pPr marL="0" lvl="0" indent="0" algn="l" rtl="0">
              <a:lnSpc>
                <a:spcPct val="100000"/>
              </a:lnSpc>
              <a:spcBef>
                <a:spcPts val="560"/>
              </a:spcBef>
              <a:spcAft>
                <a:spcPts val="0"/>
              </a:spcAft>
              <a:buClr>
                <a:schemeClr val="dk1"/>
              </a:buClr>
              <a:buSzPts val="2800"/>
              <a:buFont typeface="Times"/>
              <a:buNone/>
            </a:pPr>
            <a:endParaRPr dirty="0"/>
          </a:p>
        </p:txBody>
      </p:sp>
      <p:sp>
        <p:nvSpPr>
          <p:cNvPr id="296" name="Google Shape;296;p28"/>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sz="1000" b="0" i="0" u="none" strike="noStrike" cap="none">
              <a:solidFill>
                <a:srgbClr val="548446"/>
              </a:solidFill>
              <a:latin typeface="Arial"/>
              <a:ea typeface="Arial"/>
              <a:cs typeface="Arial"/>
              <a:sym typeface="Arial"/>
            </a:endParaRPr>
          </a:p>
        </p:txBody>
      </p:sp>
      <p:sp>
        <p:nvSpPr>
          <p:cNvPr id="297" name="Google Shape;297;p28"/>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31</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Notes</a:t>
            </a:r>
            <a:endParaRPr/>
          </a:p>
        </p:txBody>
      </p:sp>
      <p:sp>
        <p:nvSpPr>
          <p:cNvPr id="303" name="Google Shape;303;p29"/>
          <p:cNvSpPr txBox="1">
            <a:spLocks noGrp="1"/>
          </p:cNvSpPr>
          <p:nvPr>
            <p:ph type="body" idx="1"/>
          </p:nvPr>
        </p:nvSpPr>
        <p:spPr>
          <a:xfrm>
            <a:off x="304800" y="914400"/>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Times"/>
              <a:buChar char="•"/>
            </a:pPr>
            <a:r>
              <a:rPr lang="en-US"/>
              <a:t>Lectures: Full-charged Laptop</a:t>
            </a:r>
            <a:endParaRPr/>
          </a:p>
          <a:p>
            <a:pPr marL="342900" lvl="0" indent="-165100" algn="l" rtl="0">
              <a:lnSpc>
                <a:spcPct val="100000"/>
              </a:lnSpc>
              <a:spcBef>
                <a:spcPts val="560"/>
              </a:spcBef>
              <a:spcAft>
                <a:spcPts val="0"/>
              </a:spcAft>
              <a:buClr>
                <a:schemeClr val="dk1"/>
              </a:buClr>
              <a:buSzPts val="2800"/>
              <a:buFont typeface="Times"/>
              <a:buNone/>
            </a:pPr>
            <a:endParaRPr/>
          </a:p>
        </p:txBody>
      </p:sp>
      <p:sp>
        <p:nvSpPr>
          <p:cNvPr id="304" name="Google Shape;304;p29"/>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305" name="Google Shape;305;p29"/>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32</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3"/>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pic>
        <p:nvPicPr>
          <p:cNvPr id="198" name="Google Shape;198;p13"/>
          <p:cNvPicPr preferRelativeResize="0">
            <a:picLocks noGrp="1"/>
          </p:cNvPicPr>
          <p:nvPr>
            <p:ph type="body" idx="1"/>
          </p:nvPr>
        </p:nvPicPr>
        <p:blipFill rotWithShape="1">
          <a:blip r:embed="rId3">
            <a:alphaModFix/>
          </a:blip>
          <a:srcRect/>
          <a:stretch/>
        </p:blipFill>
        <p:spPr>
          <a:xfrm>
            <a:off x="1264415" y="1501890"/>
            <a:ext cx="6767569" cy="5279910"/>
          </a:xfrm>
          <a:prstGeom prst="rect">
            <a:avLst/>
          </a:prstGeom>
          <a:noFill/>
          <a:ln>
            <a:noFill/>
          </a:ln>
        </p:spPr>
      </p:pic>
      <p:sp>
        <p:nvSpPr>
          <p:cNvPr id="199" name="Google Shape;199;p13"/>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200" name="Google Shape;200;p13"/>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4</a:t>
            </a:fld>
            <a:endParaRPr/>
          </a:p>
        </p:txBody>
      </p:sp>
      <p:sp>
        <p:nvSpPr>
          <p:cNvPr id="3" name="TextBox 2">
            <a:extLst>
              <a:ext uri="{FF2B5EF4-FFF2-40B4-BE49-F238E27FC236}">
                <a16:creationId xmlns:a16="http://schemas.microsoft.com/office/drawing/2014/main" id="{911341C8-1A96-47E6-9775-39C2E1593A8C}"/>
              </a:ext>
            </a:extLst>
          </p:cNvPr>
          <p:cNvSpPr txBox="1"/>
          <p:nvPr/>
        </p:nvSpPr>
        <p:spPr>
          <a:xfrm>
            <a:off x="437029" y="879278"/>
            <a:ext cx="824209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Is it possible to go through all the doors provided that each door is passed through only once?</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14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22c4ec16ec5_0_0"/>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206" name="Google Shape;206;g22c4ec16ec5_0_0"/>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dirty="0"/>
          </a:p>
        </p:txBody>
      </p:sp>
      <p:sp>
        <p:nvSpPr>
          <p:cNvPr id="207" name="Google Shape;207;g22c4ec16ec5_0_0"/>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5</a:t>
            </a:fld>
            <a:endParaRPr/>
          </a:p>
        </p:txBody>
      </p:sp>
      <p:pic>
        <p:nvPicPr>
          <p:cNvPr id="208" name="Google Shape;208;g22c4ec16ec5_0_0"/>
          <p:cNvPicPr preferRelativeResize="0"/>
          <p:nvPr/>
        </p:nvPicPr>
        <p:blipFill>
          <a:blip r:embed="rId3">
            <a:alphaModFix/>
          </a:blip>
          <a:stretch>
            <a:fillRect/>
          </a:stretch>
        </p:blipFill>
        <p:spPr>
          <a:xfrm>
            <a:off x="2743200" y="838200"/>
            <a:ext cx="3657600" cy="5486400"/>
          </a:xfrm>
          <a:prstGeom prst="rect">
            <a:avLst/>
          </a:prstGeom>
          <a:noFill/>
          <a:ln>
            <a:noFill/>
          </a:ln>
        </p:spPr>
      </p:pic>
    </p:spTree>
    <p:extLst>
      <p:ext uri="{BB962C8B-B14F-4D97-AF65-F5344CB8AC3E}">
        <p14:creationId xmlns:p14="http://schemas.microsoft.com/office/powerpoint/2010/main" val="321244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5"/>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Graph theory</a:t>
            </a:r>
            <a:endParaRPr/>
          </a:p>
        </p:txBody>
      </p:sp>
      <p:sp>
        <p:nvSpPr>
          <p:cNvPr id="112" name="Google Shape;112;p45"/>
          <p:cNvSpPr txBox="1">
            <a:spLocks noGrp="1"/>
          </p:cNvSpPr>
          <p:nvPr>
            <p:ph type="body" idx="1"/>
          </p:nvPr>
        </p:nvSpPr>
        <p:spPr>
          <a:xfrm>
            <a:off x="0" y="769125"/>
            <a:ext cx="9144000" cy="58041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dirty="0">
                <a:latin typeface="Times New Roman"/>
                <a:ea typeface="Times New Roman"/>
                <a:cs typeface="Times New Roman"/>
                <a:sym typeface="Times New Roman"/>
              </a:rPr>
              <a:t>The basic idea of graphs were first introduced in the 18th century (1735) by Swiss mathematician Leonhard Euler on “</a:t>
            </a:r>
            <a:r>
              <a:rPr lang="en-US" i="0" dirty="0">
                <a:solidFill>
                  <a:srgbClr val="000000"/>
                </a:solidFill>
                <a:latin typeface="Times New Roman"/>
                <a:ea typeface="Times New Roman"/>
                <a:cs typeface="Times New Roman"/>
                <a:sym typeface="Times New Roman"/>
              </a:rPr>
              <a:t>Seven Bridges of </a:t>
            </a:r>
            <a:r>
              <a:rPr lang="en-US" i="0" dirty="0" err="1">
                <a:solidFill>
                  <a:srgbClr val="000000"/>
                </a:solidFill>
                <a:latin typeface="Times New Roman"/>
                <a:ea typeface="Times New Roman"/>
                <a:cs typeface="Times New Roman"/>
                <a:sym typeface="Times New Roman"/>
              </a:rPr>
              <a:t>Königsberg</a:t>
            </a:r>
            <a:r>
              <a:rPr lang="en-US" dirty="0">
                <a:solidFill>
                  <a:srgbClr val="000000"/>
                </a:solidFill>
                <a:latin typeface="Times New Roman"/>
                <a:ea typeface="Times New Roman"/>
                <a:cs typeface="Times New Roman"/>
                <a:sym typeface="Times New Roman"/>
              </a:rPr>
              <a:t>”</a:t>
            </a:r>
            <a:endParaRPr dirty="0">
              <a:solidFill>
                <a:srgbClr val="000000"/>
              </a:solidFill>
              <a:latin typeface="Times New Roman"/>
              <a:ea typeface="Times New Roman"/>
              <a:cs typeface="Times New Roman"/>
              <a:sym typeface="Times New Roman"/>
            </a:endParaRPr>
          </a:p>
          <a:p>
            <a:pPr marL="457200" lvl="0" indent="0" algn="l" rtl="0">
              <a:lnSpc>
                <a:spcPct val="100000"/>
              </a:lnSpc>
              <a:spcBef>
                <a:spcPts val="360"/>
              </a:spcBef>
              <a:spcAft>
                <a:spcPts val="0"/>
              </a:spcAft>
              <a:buNone/>
            </a:pPr>
            <a:endParaRPr dirty="0">
              <a:solidFill>
                <a:srgbClr val="000000"/>
              </a:solidFill>
              <a:latin typeface="Times New Roman"/>
              <a:ea typeface="Times New Roman"/>
              <a:cs typeface="Times New Roman"/>
              <a:sym typeface="Times New Roman"/>
            </a:endParaRPr>
          </a:p>
          <a:p>
            <a:pPr marL="457200" lvl="0" indent="-342900" algn="l" rtl="0">
              <a:lnSpc>
                <a:spcPct val="100000"/>
              </a:lnSpc>
              <a:spcBef>
                <a:spcPts val="360"/>
              </a:spcBef>
              <a:spcAft>
                <a:spcPts val="0"/>
              </a:spcAft>
              <a:buClr>
                <a:schemeClr val="dk1"/>
              </a:buClr>
              <a:buSzPts val="1800"/>
              <a:buFont typeface="Times New Roman"/>
              <a:buChar char="•"/>
            </a:pPr>
            <a:r>
              <a:rPr lang="en-US" i="0" dirty="0">
                <a:solidFill>
                  <a:srgbClr val="000000"/>
                </a:solidFill>
                <a:latin typeface="Times New Roman"/>
                <a:ea typeface="Times New Roman"/>
                <a:cs typeface="Times New Roman"/>
                <a:sym typeface="Times New Roman"/>
              </a:rPr>
              <a:t>In Mathematics, it is a sub-field that deals with the study of graphs. Graph theory is the study of relationship between the vertices (nodes) and edges (lines).</a:t>
            </a:r>
            <a:endParaRPr i="0" dirty="0">
              <a:solidFill>
                <a:srgbClr val="000000"/>
              </a:solidFill>
              <a:latin typeface="Times New Roman"/>
              <a:ea typeface="Times New Roman"/>
              <a:cs typeface="Times New Roman"/>
              <a:sym typeface="Times New Roman"/>
            </a:endParaRPr>
          </a:p>
          <a:p>
            <a:pPr marL="0" lvl="0" indent="0" algn="l" rtl="0">
              <a:lnSpc>
                <a:spcPct val="100000"/>
              </a:lnSpc>
              <a:spcBef>
                <a:spcPts val="360"/>
              </a:spcBef>
              <a:spcAft>
                <a:spcPts val="0"/>
              </a:spcAft>
              <a:buNone/>
            </a:pPr>
            <a:endParaRPr dirty="0">
              <a:solidFill>
                <a:srgbClr val="000000"/>
              </a:solidFill>
              <a:latin typeface="Arial"/>
              <a:ea typeface="Arial"/>
              <a:cs typeface="Arial"/>
              <a:sym typeface="Arial"/>
            </a:endParaRPr>
          </a:p>
        </p:txBody>
      </p:sp>
      <p:sp>
        <p:nvSpPr>
          <p:cNvPr id="113" name="Google Shape;113;p45"/>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a:t>1-</a:t>
            </a: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7a61ad19220858b0_0"/>
          <p:cNvSpPr txBox="1">
            <a:spLocks noGrp="1"/>
          </p:cNvSpPr>
          <p:nvPr>
            <p:ph type="title"/>
          </p:nvPr>
        </p:nvSpPr>
        <p:spPr>
          <a:xfrm>
            <a:off x="304800" y="228600"/>
            <a:ext cx="8686800" cy="457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Definition</a:t>
            </a:r>
            <a:endParaRPr/>
          </a:p>
        </p:txBody>
      </p:sp>
      <p:sp>
        <p:nvSpPr>
          <p:cNvPr id="130" name="Google Shape;130;g7a61ad19220858b0_0"/>
          <p:cNvSpPr txBox="1">
            <a:spLocks noGrp="1"/>
          </p:cNvSpPr>
          <p:nvPr>
            <p:ph type="body" idx="1"/>
          </p:nvPr>
        </p:nvSpPr>
        <p:spPr>
          <a:xfrm>
            <a:off x="155250" y="861097"/>
            <a:ext cx="8686800" cy="7760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A graph is an ordered triple G=(V, </a:t>
            </a:r>
            <a:r>
              <a:rPr lang="en-US" dirty="0" err="1"/>
              <a:t>E,ϕ</a:t>
            </a:r>
            <a:r>
              <a:rPr lang="en-US" dirty="0"/>
              <a:t>)</a:t>
            </a:r>
            <a:endParaRPr dirty="0"/>
          </a:p>
          <a:p>
            <a:pPr marL="457200" lvl="0" indent="-342900" algn="l" rtl="0">
              <a:spcBef>
                <a:spcPts val="360"/>
              </a:spcBef>
              <a:spcAft>
                <a:spcPts val="0"/>
              </a:spcAft>
              <a:buSzPts val="1800"/>
              <a:buChar char="•"/>
            </a:pPr>
            <a:r>
              <a:rPr lang="en-US" dirty="0"/>
              <a:t>V, a set of vertices (also called nodes or points);</a:t>
            </a:r>
            <a:endParaRPr dirty="0"/>
          </a:p>
          <a:p>
            <a:pPr marL="457200" lvl="0" indent="-342900" algn="l" rtl="0">
              <a:spcBef>
                <a:spcPts val="0"/>
              </a:spcBef>
              <a:spcAft>
                <a:spcPts val="0"/>
              </a:spcAft>
              <a:buSzPts val="1800"/>
              <a:buChar char="•"/>
            </a:pPr>
            <a:r>
              <a:rPr lang="en-US" dirty="0"/>
              <a:t>E, a set of edges (also called links or lines);</a:t>
            </a:r>
            <a:endParaRPr dirty="0"/>
          </a:p>
          <a:p>
            <a:pPr marL="457200" lvl="0" indent="-342900" algn="l" rtl="0">
              <a:spcBef>
                <a:spcPts val="0"/>
              </a:spcBef>
              <a:spcAft>
                <a:spcPts val="0"/>
              </a:spcAft>
              <a:buSzPts val="1800"/>
              <a:buChar char="•"/>
            </a:pPr>
            <a:r>
              <a:rPr lang="en-US" dirty="0"/>
              <a:t>ϕ: E →{{x, y} ∣ </a:t>
            </a:r>
            <a:r>
              <a:rPr lang="en-US" dirty="0" err="1"/>
              <a:t>x,y</a:t>
            </a:r>
            <a:r>
              <a:rPr lang="en-US" dirty="0"/>
              <a:t> ∈V} an incidence function mapping every edge to a pair of vertices</a:t>
            </a:r>
            <a:endParaRPr dirty="0"/>
          </a:p>
        </p:txBody>
      </p:sp>
      <p:sp>
        <p:nvSpPr>
          <p:cNvPr id="131" name="Google Shape;131;g7a61ad19220858b0_0"/>
          <p:cNvSpPr txBox="1">
            <a:spLocks noGrp="1"/>
          </p:cNvSpPr>
          <p:nvPr>
            <p:ph type="sldNum" idx="12"/>
          </p:nvPr>
        </p:nvSpPr>
        <p:spPr>
          <a:xfrm>
            <a:off x="7086600" y="6477000"/>
            <a:ext cx="1905000" cy="3048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000"/>
              <a:buFont typeface="Arial"/>
              <a:buNone/>
            </a:pPr>
            <a:r>
              <a:rPr lang="en-US"/>
              <a:t>1-</a:t>
            </a: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Course Description</a:t>
            </a:r>
            <a:endParaRPr dirty="0"/>
          </a:p>
        </p:txBody>
      </p:sp>
      <p:sp>
        <p:nvSpPr>
          <p:cNvPr id="137" name="Google Shape;137;p19"/>
          <p:cNvSpPr txBox="1">
            <a:spLocks noGrp="1"/>
          </p:cNvSpPr>
          <p:nvPr>
            <p:ph type="body" idx="1"/>
          </p:nvPr>
        </p:nvSpPr>
        <p:spPr>
          <a:xfrm>
            <a:off x="228600" y="876300"/>
            <a:ext cx="8686800" cy="54102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dk1"/>
              </a:buClr>
              <a:buSzPts val="2000"/>
              <a:buFont typeface="Times"/>
              <a:buNone/>
            </a:pPr>
            <a:r>
              <a:rPr lang="en-US" sz="2000" dirty="0"/>
              <a:t>Graph theory has a wide range of applications in software engineering and computer networks. </a:t>
            </a:r>
          </a:p>
          <a:p>
            <a:pPr marL="0" marR="0" lvl="0" indent="0" algn="l" rtl="0">
              <a:lnSpc>
                <a:spcPct val="120000"/>
              </a:lnSpc>
              <a:spcBef>
                <a:spcPts val="0"/>
              </a:spcBef>
              <a:spcAft>
                <a:spcPts val="0"/>
              </a:spcAft>
              <a:buClr>
                <a:schemeClr val="dk1"/>
              </a:buClr>
              <a:buSzPts val="2000"/>
              <a:buFont typeface="Times"/>
              <a:buNone/>
            </a:pPr>
            <a:endParaRPr lang="en-US" sz="2000" dirty="0"/>
          </a:p>
          <a:p>
            <a:pPr marL="0" lvl="0" indent="0" algn="l" rtl="0">
              <a:lnSpc>
                <a:spcPct val="120000"/>
              </a:lnSpc>
              <a:spcBef>
                <a:spcPts val="0"/>
              </a:spcBef>
              <a:spcAft>
                <a:spcPts val="0"/>
              </a:spcAft>
              <a:buClr>
                <a:schemeClr val="dk1"/>
              </a:buClr>
              <a:buSzPts val="2000"/>
              <a:buFont typeface="Times"/>
              <a:buNone/>
            </a:pPr>
            <a:endParaRPr lang="en-US" sz="2000" dirty="0"/>
          </a:p>
          <a:p>
            <a:pPr marL="0" marR="0" lvl="0" indent="0" algn="l" rtl="0">
              <a:lnSpc>
                <a:spcPct val="120000"/>
              </a:lnSpc>
              <a:spcBef>
                <a:spcPts val="0"/>
              </a:spcBef>
              <a:spcAft>
                <a:spcPts val="0"/>
              </a:spcAft>
              <a:buClr>
                <a:schemeClr val="dk1"/>
              </a:buClr>
              <a:buSzPts val="2000"/>
              <a:buFont typeface="Times"/>
              <a:buNone/>
            </a:pPr>
            <a:r>
              <a:rPr lang="en-US" sz="2000" dirty="0"/>
              <a:t>The course provides the concepts and theorems of graph and tree, related algorithms and applications, including depth first search, breadth first search, single shortest path, minimum spanning tree, binary search tree, balanced binary tree.</a:t>
            </a:r>
          </a:p>
          <a:p>
            <a:pPr marL="0" marR="0" lvl="0" indent="0" algn="l" rtl="0">
              <a:lnSpc>
                <a:spcPct val="120000"/>
              </a:lnSpc>
              <a:spcBef>
                <a:spcPts val="0"/>
              </a:spcBef>
              <a:spcAft>
                <a:spcPts val="0"/>
              </a:spcAft>
              <a:buClr>
                <a:schemeClr val="dk1"/>
              </a:buClr>
              <a:buSzPts val="2000"/>
              <a:buFont typeface="Times"/>
              <a:buNone/>
            </a:pPr>
            <a:endParaRPr sz="2000" dirty="0"/>
          </a:p>
          <a:p>
            <a:pPr marL="0" lvl="0" indent="0" algn="l" rtl="0">
              <a:lnSpc>
                <a:spcPct val="120000"/>
              </a:lnSpc>
              <a:spcBef>
                <a:spcPts val="0"/>
              </a:spcBef>
              <a:spcAft>
                <a:spcPts val="0"/>
              </a:spcAft>
              <a:buClr>
                <a:schemeClr val="dk1"/>
              </a:buClr>
              <a:buSzPts val="2000"/>
              <a:buFont typeface="Times"/>
              <a:buNone/>
            </a:pPr>
            <a:r>
              <a:rPr lang="en-US" sz="2000" dirty="0"/>
              <a:t>The course also develops methods and skills to identify problems, create models for the problems in graph language, design data structures to represent the problem, then apply appropriate algorithms to solve the problem.</a:t>
            </a:r>
            <a:endParaRPr sz="2000" dirty="0"/>
          </a:p>
          <a:p>
            <a:pPr marL="0" marR="0" lvl="0" indent="0" algn="l" rtl="0">
              <a:lnSpc>
                <a:spcPct val="120000"/>
              </a:lnSpc>
              <a:spcBef>
                <a:spcPts val="0"/>
              </a:spcBef>
              <a:spcAft>
                <a:spcPts val="0"/>
              </a:spcAft>
              <a:buClr>
                <a:schemeClr val="dk1"/>
              </a:buClr>
              <a:buSzPts val="2000"/>
              <a:buFont typeface="Times"/>
              <a:buNone/>
            </a:pPr>
            <a:endParaRPr dirty="0"/>
          </a:p>
        </p:txBody>
      </p:sp>
      <p:sp>
        <p:nvSpPr>
          <p:cNvPr id="138" name="Google Shape;138;p19"/>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139" name="Google Shape;139;p19"/>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8</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304800" y="228600"/>
            <a:ext cx="868680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Discrete Math 2</a:t>
            </a:r>
            <a:endParaRPr/>
          </a:p>
        </p:txBody>
      </p:sp>
      <p:sp>
        <p:nvSpPr>
          <p:cNvPr id="145" name="Google Shape;145;p18"/>
          <p:cNvSpPr txBox="1">
            <a:spLocks noGrp="1"/>
          </p:cNvSpPr>
          <p:nvPr>
            <p:ph type="body" idx="1"/>
          </p:nvPr>
        </p:nvSpPr>
        <p:spPr>
          <a:xfrm>
            <a:off x="304800" y="876306"/>
            <a:ext cx="8686800" cy="5410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Font typeface="Times"/>
              <a:buChar char="•"/>
            </a:pPr>
            <a:r>
              <a:rPr lang="en-US" sz="2400" dirty="0"/>
              <a:t>Prerequisites</a:t>
            </a:r>
            <a:endParaRPr dirty="0"/>
          </a:p>
          <a:p>
            <a:pPr marL="742950" lvl="1" indent="-285750" algn="l" rtl="0">
              <a:lnSpc>
                <a:spcPct val="100000"/>
              </a:lnSpc>
              <a:spcBef>
                <a:spcPts val="480"/>
              </a:spcBef>
              <a:spcAft>
                <a:spcPts val="0"/>
              </a:spcAft>
              <a:buClr>
                <a:schemeClr val="dk1"/>
              </a:buClr>
              <a:buSzPts val="2400"/>
              <a:buFont typeface="Times"/>
              <a:buChar char="–"/>
            </a:pPr>
            <a:r>
              <a:rPr lang="en-US" dirty="0"/>
              <a:t>Data Structure and Algorithms</a:t>
            </a:r>
            <a:endParaRPr dirty="0"/>
          </a:p>
          <a:p>
            <a:pPr marL="742950" lvl="1" indent="-285750" algn="l" rtl="0">
              <a:lnSpc>
                <a:spcPct val="100000"/>
              </a:lnSpc>
              <a:spcBef>
                <a:spcPts val="480"/>
              </a:spcBef>
              <a:spcAft>
                <a:spcPts val="0"/>
              </a:spcAft>
              <a:buClr>
                <a:srgbClr val="999999"/>
              </a:buClr>
              <a:buSzPts val="2400"/>
              <a:buFont typeface="Times"/>
              <a:buChar char="–"/>
            </a:pPr>
            <a:r>
              <a:rPr lang="en-US" dirty="0">
                <a:solidFill>
                  <a:srgbClr val="999999"/>
                </a:solidFill>
              </a:rPr>
              <a:t>Object Oriented Programming</a:t>
            </a:r>
          </a:p>
          <a:p>
            <a:pPr marL="0" lvl="0" indent="0" algn="l" rtl="0">
              <a:lnSpc>
                <a:spcPct val="100000"/>
              </a:lnSpc>
              <a:spcBef>
                <a:spcPts val="480"/>
              </a:spcBef>
              <a:spcAft>
                <a:spcPts val="0"/>
              </a:spcAft>
              <a:buNone/>
            </a:pPr>
            <a:endParaRPr dirty="0">
              <a:solidFill>
                <a:srgbClr val="999999"/>
              </a:solidFill>
            </a:endParaRPr>
          </a:p>
          <a:p>
            <a:pPr marL="457200" lvl="0" indent="-381000" algn="l" rtl="0">
              <a:lnSpc>
                <a:spcPct val="100000"/>
              </a:lnSpc>
              <a:spcBef>
                <a:spcPts val="480"/>
              </a:spcBef>
              <a:spcAft>
                <a:spcPts val="0"/>
              </a:spcAft>
              <a:buClr>
                <a:srgbClr val="000000"/>
              </a:buClr>
              <a:buSzPts val="2400"/>
              <a:buFont typeface="Times"/>
              <a:buChar char="•"/>
            </a:pPr>
            <a:r>
              <a:rPr lang="en-US" dirty="0">
                <a:solidFill>
                  <a:srgbClr val="000000"/>
                </a:solidFill>
              </a:rPr>
              <a:t>Be prerequisites of:</a:t>
            </a:r>
            <a:endParaRPr dirty="0">
              <a:solidFill>
                <a:srgbClr val="000000"/>
              </a:solidFill>
            </a:endParaRPr>
          </a:p>
          <a:p>
            <a:pPr marL="742950" lvl="1" indent="-285750">
              <a:spcBef>
                <a:spcPts val="480"/>
              </a:spcBef>
              <a:buSzPts val="2400"/>
            </a:pPr>
            <a:r>
              <a:rPr lang="en-US" dirty="0"/>
              <a:t>Analysis and design algorithms</a:t>
            </a:r>
            <a:endParaRPr dirty="0"/>
          </a:p>
        </p:txBody>
      </p:sp>
      <p:sp>
        <p:nvSpPr>
          <p:cNvPr id="146" name="Google Shape;146;p18"/>
          <p:cNvSpPr txBox="1">
            <a:spLocks noGrp="1"/>
          </p:cNvSpPr>
          <p:nvPr>
            <p:ph type="ftr" idx="11"/>
          </p:nvPr>
        </p:nvSpPr>
        <p:spPr>
          <a:xfrm>
            <a:off x="304800" y="6477000"/>
            <a:ext cx="3505200"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Times"/>
              <a:buNone/>
            </a:pPr>
            <a:endParaRPr sz="1000" b="0" i="0" u="none" strike="noStrike" cap="none">
              <a:solidFill>
                <a:srgbClr val="548446"/>
              </a:solidFill>
              <a:latin typeface="Arial"/>
              <a:ea typeface="Arial"/>
              <a:cs typeface="Arial"/>
              <a:sym typeface="Arial"/>
            </a:endParaRPr>
          </a:p>
        </p:txBody>
      </p:sp>
      <p:sp>
        <p:nvSpPr>
          <p:cNvPr id="147" name="Google Shape;147;p18"/>
          <p:cNvSpPr txBox="1">
            <a:spLocks noGrp="1"/>
          </p:cNvSpPr>
          <p:nvPr>
            <p:ph type="sldNum" idx="12"/>
          </p:nvPr>
        </p:nvSpPr>
        <p:spPr>
          <a:xfrm>
            <a:off x="7086600" y="6477000"/>
            <a:ext cx="1905000" cy="3048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00"/>
              <a:buNone/>
            </a:pPr>
            <a:r>
              <a:rPr lang="en-US" sz="1000" b="0" i="0" u="none" strike="noStrike" cap="none">
                <a:solidFill>
                  <a:srgbClr val="548446"/>
                </a:solidFill>
                <a:latin typeface="Arial"/>
                <a:ea typeface="Arial"/>
                <a:cs typeface="Arial"/>
                <a:sym typeface="Arial"/>
              </a:rPr>
              <a:t>1-</a:t>
            </a:r>
            <a:fld id="{00000000-1234-1234-1234-123412341234}" type="slidenum">
              <a:rPr lang="en-US" sz="1000" b="0" i="0" u="none" strike="noStrike" cap="none">
                <a:solidFill>
                  <a:srgbClr val="548446"/>
                </a:solidFill>
                <a:latin typeface="Arial"/>
                <a:ea typeface="Arial"/>
                <a:cs typeface="Arial"/>
                <a:sym typeface="Arial"/>
              </a:rPr>
              <a:t>9</a:t>
            </a:fld>
            <a:endParaRPr sz="1000" b="0" i="0" u="none" strike="noStrike" cap="none">
              <a:solidFill>
                <a:srgbClr val="54844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1562</TotalTime>
  <Words>732</Words>
  <Application>Microsoft Office PowerPoint</Application>
  <PresentationFormat>On-screen Show (4:3)</PresentationFormat>
  <Paragraphs>144</Paragraphs>
  <Slides>32</Slides>
  <Notes>30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Times</vt:lpstr>
      <vt:lpstr>Times New Roman</vt:lpstr>
      <vt:lpstr>Blank</vt:lpstr>
      <vt:lpstr>CSE 202 - Discrete Mathematics II</vt:lpstr>
      <vt:lpstr>Seven Bridges of Königsberg</vt:lpstr>
      <vt:lpstr>Seven Bridges of Königsberg</vt:lpstr>
      <vt:lpstr>PowerPoint Presentation</vt:lpstr>
      <vt:lpstr>PowerPoint Presentation</vt:lpstr>
      <vt:lpstr>Graph theory</vt:lpstr>
      <vt:lpstr>Definition</vt:lpstr>
      <vt:lpstr>Course Description</vt:lpstr>
      <vt:lpstr>Discrete Math 2</vt:lpstr>
      <vt:lpstr>PowerPoint Presentation</vt:lpstr>
      <vt:lpstr>PowerPoint Presentation</vt:lpstr>
      <vt:lpstr>Social Network</vt:lpstr>
      <vt:lpstr>Linguistics</vt:lpstr>
      <vt:lpstr>PowerPoint Presentation</vt:lpstr>
      <vt:lpstr>PowerPoint Presentation</vt:lpstr>
      <vt:lpstr>PowerPoint Presentation</vt:lpstr>
      <vt:lpstr>PowerPoint Presentation</vt:lpstr>
      <vt:lpstr>Drawing something using one pen stroke</vt:lpstr>
      <vt:lpstr>Game</vt:lpstr>
      <vt:lpstr>Discrete Mathematics II</vt:lpstr>
      <vt:lpstr>Discrete Math 2</vt:lpstr>
      <vt:lpstr>Learning Outcomes</vt:lpstr>
      <vt:lpstr>PowerPoint Presentation</vt:lpstr>
      <vt:lpstr>Contents</vt:lpstr>
      <vt:lpstr>Contents</vt:lpstr>
      <vt:lpstr>Schedule</vt:lpstr>
      <vt:lpstr>Programming Languages</vt:lpstr>
      <vt:lpstr>Assessment</vt:lpstr>
      <vt:lpstr>Labs</vt:lpstr>
      <vt:lpstr>FAQ</vt:lpstr>
      <vt:lpstr>CHEATING</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202 - Discrete Math 2</dc:title>
  <dc:creator>Minh Ngoc Ha</dc:creator>
  <cp:lastModifiedBy>Hanh Nhi</cp:lastModifiedBy>
  <cp:revision>38</cp:revision>
  <dcterms:created xsi:type="dcterms:W3CDTF">2003-05-23T15:49:24Z</dcterms:created>
  <dcterms:modified xsi:type="dcterms:W3CDTF">2024-10-10T04:03:28Z</dcterms:modified>
</cp:coreProperties>
</file>