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37" r:id="rId41"/>
    <p:sldId id="339" r:id="rId42"/>
    <p:sldId id="295" r:id="rId43"/>
    <p:sldId id="340"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Lst>
  <p:sldSz cx="10058400" cy="7772400"/>
  <p:notesSz cx="10058400" cy="7772400"/>
  <p:embeddedFontLst>
    <p:embeddedFont>
      <p:font typeface="Calibri" panose="020F0502020204030204" pitchFamily="34" charset="0"/>
      <p:regular r:id="rId87"/>
      <p:bold r:id="rId88"/>
      <p:italic r:id="rId89"/>
      <p:boldItalic r:id="rId90"/>
    </p:embeddedFont>
    <p:embeddedFont>
      <p:font typeface="Noto Sans Symbols" panose="020B0604020202020204" charset="0"/>
      <p:regular r:id="rId91"/>
      <p:bold r:id="rId92"/>
    </p:embeddedFont>
    <p:embeddedFont>
      <p:font typeface="Nunito" pitchFamily="2" charset="0"/>
      <p:regular r:id="rId93"/>
      <p:bold r:id="rId94"/>
      <p:italic r:id="rId95"/>
      <p:boldItalic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7" roundtripDataSignature="AMtx7mhp6C9PkK4GZ0IpwQ/jel7UThD3e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1882" y="8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4.fntdata"/><Relationship Id="rId95" Type="http://schemas.openxmlformats.org/officeDocument/2006/relationships/font" Target="fonts/font9.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7.fntdata"/><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1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1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1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1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2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2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2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2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2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2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2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2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2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8" name="Google Shape;558;p2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2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2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2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4" name="Google Shape;594;p2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2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p2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2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2" name="Google Shape;632;p2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3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3" name="Google Shape;663;p3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3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0" name="Google Shape;670;p3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3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1" name="Google Shape;701;p3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 name="Google Shape;708;p3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3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9" name="Google Shape;739;p3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3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3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3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9" name="Google Shape;779;p3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3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1" name="Google Shape;811;p3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3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8" name="Google Shape;818;p3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3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5" name="Google Shape;825;p3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3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8" name="Google Shape;818;p3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740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3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8" name="Google Shape;818;p3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58210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4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6" name="Google Shape;856;p4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3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8" name="Google Shape;818;p3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3719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4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3" name="Google Shape;863;p4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4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4" name="Google Shape;894;p4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4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1" name="Google Shape;901;p4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4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8" name="Google Shape;908;p4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4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4" name="Google Shape;914;p4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4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5" name="Google Shape;925;p4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4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1" name="Google Shape;941;p4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4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7" name="Google Shape;957;p4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4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9" name="Google Shape;979;p4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5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5" name="Google Shape;1005;p5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5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8" name="Google Shape;1018;p5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p5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1" name="Google Shape;1041;p5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5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6" name="Google Shape;1076;p5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5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8" name="Google Shape;1098;p5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5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4" name="Google Shape;1104;p5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5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1" name="Google Shape;1111;p5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p5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8" name="Google Shape;1118;p5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5" name="Google Shape;1135;p5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5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2" name="Google Shape;1142;p5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p6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8" name="Google Shape;1158;p6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6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5" name="Google Shape;1165;p6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p6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1" name="Google Shape;1181;p6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p6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5" name="Google Shape;1205;p6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p6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2" name="Google Shape;1212;p6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p6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9" name="Google Shape;1239;p6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p6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3" name="Google Shape;1263;p6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p6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2" name="Google Shape;1292;p6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p6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9" name="Google Shape;1299;p6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p6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7" name="Google Shape;1337;p6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p7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9" name="Google Shape;1379;p7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7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7" name="Google Shape;1417;p7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p7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3" name="Google Shape;1423;p7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p7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9" name="Google Shape;1429;p7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7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6" name="Google Shape;1436;p7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7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2" name="Google Shape;1442;p7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p7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8" name="Google Shape;1448;p7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p7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4" name="Google Shape;1454;p7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p7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0" name="Google Shape;1460;p7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p7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6" name="Google Shape;1466;p7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p8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1" name="Google Shape;1481;p8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p8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8" name="Google Shape;1498;p8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83"/>
          <p:cNvSpPr txBox="1">
            <a:spLocks noGrp="1"/>
          </p:cNvSpPr>
          <p:nvPr>
            <p:ph type="title"/>
          </p:nvPr>
        </p:nvSpPr>
        <p:spPr>
          <a:xfrm>
            <a:off x="901827" y="1127290"/>
            <a:ext cx="8254745" cy="63626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A4002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83"/>
          <p:cNvSpPr txBox="1">
            <a:spLocks noGrp="1"/>
          </p:cNvSpPr>
          <p:nvPr>
            <p:ph type="body" idx="1"/>
          </p:nvPr>
        </p:nvSpPr>
        <p:spPr>
          <a:xfrm>
            <a:off x="857135" y="2192002"/>
            <a:ext cx="8344128" cy="297624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3200" b="1" i="0">
                <a:solidFill>
                  <a:srgbClr val="0000CC"/>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83"/>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3"/>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3"/>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lvl1pPr marL="38100" marR="0" lvl="0" indent="0" algn="l">
              <a:lnSpc>
                <a:spcPct val="117071"/>
              </a:lnSpc>
              <a:spcBef>
                <a:spcPts val="0"/>
              </a:spcBef>
              <a:buNone/>
              <a:defRPr sz="1400" b="0" i="0">
                <a:solidFill>
                  <a:schemeClr val="dk1"/>
                </a:solidFill>
                <a:latin typeface="Arial"/>
                <a:ea typeface="Arial"/>
                <a:cs typeface="Arial"/>
                <a:sym typeface="Arial"/>
              </a:defRPr>
            </a:lvl1pPr>
            <a:lvl2pPr marL="38100" marR="0" lvl="1" indent="0" algn="l">
              <a:lnSpc>
                <a:spcPct val="117071"/>
              </a:lnSpc>
              <a:spcBef>
                <a:spcPts val="0"/>
              </a:spcBef>
              <a:buNone/>
              <a:defRPr sz="1400" b="0" i="0">
                <a:solidFill>
                  <a:schemeClr val="dk1"/>
                </a:solidFill>
                <a:latin typeface="Arial"/>
                <a:ea typeface="Arial"/>
                <a:cs typeface="Arial"/>
                <a:sym typeface="Arial"/>
              </a:defRPr>
            </a:lvl2pPr>
            <a:lvl3pPr marL="38100" marR="0" lvl="2" indent="0" algn="l">
              <a:lnSpc>
                <a:spcPct val="117071"/>
              </a:lnSpc>
              <a:spcBef>
                <a:spcPts val="0"/>
              </a:spcBef>
              <a:buNone/>
              <a:defRPr sz="1400" b="0" i="0">
                <a:solidFill>
                  <a:schemeClr val="dk1"/>
                </a:solidFill>
                <a:latin typeface="Arial"/>
                <a:ea typeface="Arial"/>
                <a:cs typeface="Arial"/>
                <a:sym typeface="Arial"/>
              </a:defRPr>
            </a:lvl3pPr>
            <a:lvl4pPr marL="38100" marR="0" lvl="3" indent="0" algn="l">
              <a:lnSpc>
                <a:spcPct val="117071"/>
              </a:lnSpc>
              <a:spcBef>
                <a:spcPts val="0"/>
              </a:spcBef>
              <a:buNone/>
              <a:defRPr sz="1400" b="0" i="0">
                <a:solidFill>
                  <a:schemeClr val="dk1"/>
                </a:solidFill>
                <a:latin typeface="Arial"/>
                <a:ea typeface="Arial"/>
                <a:cs typeface="Arial"/>
                <a:sym typeface="Arial"/>
              </a:defRPr>
            </a:lvl4pPr>
            <a:lvl5pPr marL="38100" marR="0" lvl="4" indent="0" algn="l">
              <a:lnSpc>
                <a:spcPct val="117071"/>
              </a:lnSpc>
              <a:spcBef>
                <a:spcPts val="0"/>
              </a:spcBef>
              <a:buNone/>
              <a:defRPr sz="1400" b="0" i="0">
                <a:solidFill>
                  <a:schemeClr val="dk1"/>
                </a:solidFill>
                <a:latin typeface="Arial"/>
                <a:ea typeface="Arial"/>
                <a:cs typeface="Arial"/>
                <a:sym typeface="Arial"/>
              </a:defRPr>
            </a:lvl5pPr>
            <a:lvl6pPr marL="38100" marR="0" lvl="5" indent="0" algn="l">
              <a:lnSpc>
                <a:spcPct val="117071"/>
              </a:lnSpc>
              <a:spcBef>
                <a:spcPts val="0"/>
              </a:spcBef>
              <a:buNone/>
              <a:defRPr sz="1400" b="0" i="0">
                <a:solidFill>
                  <a:schemeClr val="dk1"/>
                </a:solidFill>
                <a:latin typeface="Arial"/>
                <a:ea typeface="Arial"/>
                <a:cs typeface="Arial"/>
                <a:sym typeface="Arial"/>
              </a:defRPr>
            </a:lvl6pPr>
            <a:lvl7pPr marL="38100" marR="0" lvl="6" indent="0" algn="l">
              <a:lnSpc>
                <a:spcPct val="117071"/>
              </a:lnSpc>
              <a:spcBef>
                <a:spcPts val="0"/>
              </a:spcBef>
              <a:buNone/>
              <a:defRPr sz="1400" b="0" i="0">
                <a:solidFill>
                  <a:schemeClr val="dk1"/>
                </a:solidFill>
                <a:latin typeface="Arial"/>
                <a:ea typeface="Arial"/>
                <a:cs typeface="Arial"/>
                <a:sym typeface="Arial"/>
              </a:defRPr>
            </a:lvl7pPr>
            <a:lvl8pPr marL="38100" marR="0" lvl="7" indent="0" algn="l">
              <a:lnSpc>
                <a:spcPct val="117071"/>
              </a:lnSpc>
              <a:spcBef>
                <a:spcPts val="0"/>
              </a:spcBef>
              <a:buNone/>
              <a:defRPr sz="1400" b="0" i="0">
                <a:solidFill>
                  <a:schemeClr val="dk1"/>
                </a:solidFill>
                <a:latin typeface="Arial"/>
                <a:ea typeface="Arial"/>
                <a:cs typeface="Arial"/>
                <a:sym typeface="Arial"/>
              </a:defRPr>
            </a:lvl8pPr>
            <a:lvl9pPr marL="38100" marR="0" lvl="8" indent="0" algn="l">
              <a:lnSpc>
                <a:spcPct val="117071"/>
              </a:lnSpc>
              <a:spcBef>
                <a:spcPts val="0"/>
              </a:spcBef>
              <a:buNone/>
              <a:defRPr sz="1400" b="0" i="0">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86"/>
          <p:cNvSpPr txBox="1">
            <a:spLocks noGrp="1"/>
          </p:cNvSpPr>
          <p:nvPr>
            <p:ph type="title"/>
          </p:nvPr>
        </p:nvSpPr>
        <p:spPr>
          <a:xfrm>
            <a:off x="901827" y="1127290"/>
            <a:ext cx="8254745" cy="63626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A4002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86"/>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6"/>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6"/>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lvl1pPr marL="38100" marR="0" lvl="0" indent="0" algn="l">
              <a:lnSpc>
                <a:spcPct val="117071"/>
              </a:lnSpc>
              <a:spcBef>
                <a:spcPts val="0"/>
              </a:spcBef>
              <a:buNone/>
              <a:defRPr sz="1400" b="0" i="0">
                <a:solidFill>
                  <a:schemeClr val="dk1"/>
                </a:solidFill>
                <a:latin typeface="Arial"/>
                <a:ea typeface="Arial"/>
                <a:cs typeface="Arial"/>
                <a:sym typeface="Arial"/>
              </a:defRPr>
            </a:lvl1pPr>
            <a:lvl2pPr marL="38100" marR="0" lvl="1" indent="0" algn="l">
              <a:lnSpc>
                <a:spcPct val="117071"/>
              </a:lnSpc>
              <a:spcBef>
                <a:spcPts val="0"/>
              </a:spcBef>
              <a:buNone/>
              <a:defRPr sz="1400" b="0" i="0">
                <a:solidFill>
                  <a:schemeClr val="dk1"/>
                </a:solidFill>
                <a:latin typeface="Arial"/>
                <a:ea typeface="Arial"/>
                <a:cs typeface="Arial"/>
                <a:sym typeface="Arial"/>
              </a:defRPr>
            </a:lvl2pPr>
            <a:lvl3pPr marL="38100" marR="0" lvl="2" indent="0" algn="l">
              <a:lnSpc>
                <a:spcPct val="117071"/>
              </a:lnSpc>
              <a:spcBef>
                <a:spcPts val="0"/>
              </a:spcBef>
              <a:buNone/>
              <a:defRPr sz="1400" b="0" i="0">
                <a:solidFill>
                  <a:schemeClr val="dk1"/>
                </a:solidFill>
                <a:latin typeface="Arial"/>
                <a:ea typeface="Arial"/>
                <a:cs typeface="Arial"/>
                <a:sym typeface="Arial"/>
              </a:defRPr>
            </a:lvl3pPr>
            <a:lvl4pPr marL="38100" marR="0" lvl="3" indent="0" algn="l">
              <a:lnSpc>
                <a:spcPct val="117071"/>
              </a:lnSpc>
              <a:spcBef>
                <a:spcPts val="0"/>
              </a:spcBef>
              <a:buNone/>
              <a:defRPr sz="1400" b="0" i="0">
                <a:solidFill>
                  <a:schemeClr val="dk1"/>
                </a:solidFill>
                <a:latin typeface="Arial"/>
                <a:ea typeface="Arial"/>
                <a:cs typeface="Arial"/>
                <a:sym typeface="Arial"/>
              </a:defRPr>
            </a:lvl4pPr>
            <a:lvl5pPr marL="38100" marR="0" lvl="4" indent="0" algn="l">
              <a:lnSpc>
                <a:spcPct val="117071"/>
              </a:lnSpc>
              <a:spcBef>
                <a:spcPts val="0"/>
              </a:spcBef>
              <a:buNone/>
              <a:defRPr sz="1400" b="0" i="0">
                <a:solidFill>
                  <a:schemeClr val="dk1"/>
                </a:solidFill>
                <a:latin typeface="Arial"/>
                <a:ea typeface="Arial"/>
                <a:cs typeface="Arial"/>
                <a:sym typeface="Arial"/>
              </a:defRPr>
            </a:lvl5pPr>
            <a:lvl6pPr marL="38100" marR="0" lvl="5" indent="0" algn="l">
              <a:lnSpc>
                <a:spcPct val="117071"/>
              </a:lnSpc>
              <a:spcBef>
                <a:spcPts val="0"/>
              </a:spcBef>
              <a:buNone/>
              <a:defRPr sz="1400" b="0" i="0">
                <a:solidFill>
                  <a:schemeClr val="dk1"/>
                </a:solidFill>
                <a:latin typeface="Arial"/>
                <a:ea typeface="Arial"/>
                <a:cs typeface="Arial"/>
                <a:sym typeface="Arial"/>
              </a:defRPr>
            </a:lvl6pPr>
            <a:lvl7pPr marL="38100" marR="0" lvl="6" indent="0" algn="l">
              <a:lnSpc>
                <a:spcPct val="117071"/>
              </a:lnSpc>
              <a:spcBef>
                <a:spcPts val="0"/>
              </a:spcBef>
              <a:buNone/>
              <a:defRPr sz="1400" b="0" i="0">
                <a:solidFill>
                  <a:schemeClr val="dk1"/>
                </a:solidFill>
                <a:latin typeface="Arial"/>
                <a:ea typeface="Arial"/>
                <a:cs typeface="Arial"/>
                <a:sym typeface="Arial"/>
              </a:defRPr>
            </a:lvl7pPr>
            <a:lvl8pPr marL="38100" marR="0" lvl="7" indent="0" algn="l">
              <a:lnSpc>
                <a:spcPct val="117071"/>
              </a:lnSpc>
              <a:spcBef>
                <a:spcPts val="0"/>
              </a:spcBef>
              <a:buNone/>
              <a:defRPr sz="1400" b="0" i="0">
                <a:solidFill>
                  <a:schemeClr val="dk1"/>
                </a:solidFill>
                <a:latin typeface="Arial"/>
                <a:ea typeface="Arial"/>
                <a:cs typeface="Arial"/>
                <a:sym typeface="Arial"/>
              </a:defRPr>
            </a:lvl8pPr>
            <a:lvl9pPr marL="38100" marR="0" lvl="8" indent="0" algn="l">
              <a:lnSpc>
                <a:spcPct val="117071"/>
              </a:lnSpc>
              <a:spcBef>
                <a:spcPts val="0"/>
              </a:spcBef>
              <a:buNone/>
              <a:defRPr sz="1400" b="0" i="0">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0"/>
        <p:cNvGrpSpPr/>
        <p:nvPr/>
      </p:nvGrpSpPr>
      <p:grpSpPr>
        <a:xfrm>
          <a:off x="0" y="0"/>
          <a:ext cx="0" cy="0"/>
          <a:chOff x="0" y="0"/>
          <a:chExt cx="0" cy="0"/>
        </a:xfrm>
      </p:grpSpPr>
      <p:sp>
        <p:nvSpPr>
          <p:cNvPr id="41" name="Google Shape;41;p87"/>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7"/>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7"/>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lvl1pPr marL="38100" marR="0" lvl="0" indent="0" algn="l">
              <a:lnSpc>
                <a:spcPct val="117071"/>
              </a:lnSpc>
              <a:spcBef>
                <a:spcPts val="0"/>
              </a:spcBef>
              <a:buNone/>
              <a:defRPr sz="1400" b="0" i="0">
                <a:solidFill>
                  <a:schemeClr val="dk1"/>
                </a:solidFill>
                <a:latin typeface="Arial"/>
                <a:ea typeface="Arial"/>
                <a:cs typeface="Arial"/>
                <a:sym typeface="Arial"/>
              </a:defRPr>
            </a:lvl1pPr>
            <a:lvl2pPr marL="38100" marR="0" lvl="1" indent="0" algn="l">
              <a:lnSpc>
                <a:spcPct val="117071"/>
              </a:lnSpc>
              <a:spcBef>
                <a:spcPts val="0"/>
              </a:spcBef>
              <a:buNone/>
              <a:defRPr sz="1400" b="0" i="0">
                <a:solidFill>
                  <a:schemeClr val="dk1"/>
                </a:solidFill>
                <a:latin typeface="Arial"/>
                <a:ea typeface="Arial"/>
                <a:cs typeface="Arial"/>
                <a:sym typeface="Arial"/>
              </a:defRPr>
            </a:lvl2pPr>
            <a:lvl3pPr marL="38100" marR="0" lvl="2" indent="0" algn="l">
              <a:lnSpc>
                <a:spcPct val="117071"/>
              </a:lnSpc>
              <a:spcBef>
                <a:spcPts val="0"/>
              </a:spcBef>
              <a:buNone/>
              <a:defRPr sz="1400" b="0" i="0">
                <a:solidFill>
                  <a:schemeClr val="dk1"/>
                </a:solidFill>
                <a:latin typeface="Arial"/>
                <a:ea typeface="Arial"/>
                <a:cs typeface="Arial"/>
                <a:sym typeface="Arial"/>
              </a:defRPr>
            </a:lvl3pPr>
            <a:lvl4pPr marL="38100" marR="0" lvl="3" indent="0" algn="l">
              <a:lnSpc>
                <a:spcPct val="117071"/>
              </a:lnSpc>
              <a:spcBef>
                <a:spcPts val="0"/>
              </a:spcBef>
              <a:buNone/>
              <a:defRPr sz="1400" b="0" i="0">
                <a:solidFill>
                  <a:schemeClr val="dk1"/>
                </a:solidFill>
                <a:latin typeface="Arial"/>
                <a:ea typeface="Arial"/>
                <a:cs typeface="Arial"/>
                <a:sym typeface="Arial"/>
              </a:defRPr>
            </a:lvl4pPr>
            <a:lvl5pPr marL="38100" marR="0" lvl="4" indent="0" algn="l">
              <a:lnSpc>
                <a:spcPct val="117071"/>
              </a:lnSpc>
              <a:spcBef>
                <a:spcPts val="0"/>
              </a:spcBef>
              <a:buNone/>
              <a:defRPr sz="1400" b="0" i="0">
                <a:solidFill>
                  <a:schemeClr val="dk1"/>
                </a:solidFill>
                <a:latin typeface="Arial"/>
                <a:ea typeface="Arial"/>
                <a:cs typeface="Arial"/>
                <a:sym typeface="Arial"/>
              </a:defRPr>
            </a:lvl5pPr>
            <a:lvl6pPr marL="38100" marR="0" lvl="5" indent="0" algn="l">
              <a:lnSpc>
                <a:spcPct val="117071"/>
              </a:lnSpc>
              <a:spcBef>
                <a:spcPts val="0"/>
              </a:spcBef>
              <a:buNone/>
              <a:defRPr sz="1400" b="0" i="0">
                <a:solidFill>
                  <a:schemeClr val="dk1"/>
                </a:solidFill>
                <a:latin typeface="Arial"/>
                <a:ea typeface="Arial"/>
                <a:cs typeface="Arial"/>
                <a:sym typeface="Arial"/>
              </a:defRPr>
            </a:lvl6pPr>
            <a:lvl7pPr marL="38100" marR="0" lvl="6" indent="0" algn="l">
              <a:lnSpc>
                <a:spcPct val="117071"/>
              </a:lnSpc>
              <a:spcBef>
                <a:spcPts val="0"/>
              </a:spcBef>
              <a:buNone/>
              <a:defRPr sz="1400" b="0" i="0">
                <a:solidFill>
                  <a:schemeClr val="dk1"/>
                </a:solidFill>
                <a:latin typeface="Arial"/>
                <a:ea typeface="Arial"/>
                <a:cs typeface="Arial"/>
                <a:sym typeface="Arial"/>
              </a:defRPr>
            </a:lvl7pPr>
            <a:lvl8pPr marL="38100" marR="0" lvl="7" indent="0" algn="l">
              <a:lnSpc>
                <a:spcPct val="117071"/>
              </a:lnSpc>
              <a:spcBef>
                <a:spcPts val="0"/>
              </a:spcBef>
              <a:buNone/>
              <a:defRPr sz="1400" b="0" i="0">
                <a:solidFill>
                  <a:schemeClr val="dk1"/>
                </a:solidFill>
                <a:latin typeface="Arial"/>
                <a:ea typeface="Arial"/>
                <a:cs typeface="Arial"/>
                <a:sym typeface="Arial"/>
              </a:defRPr>
            </a:lvl8pPr>
            <a:lvl9pPr marL="38100" marR="0" lvl="8" indent="0" algn="l">
              <a:lnSpc>
                <a:spcPct val="117071"/>
              </a:lnSpc>
              <a:spcBef>
                <a:spcPts val="0"/>
              </a:spcBef>
              <a:buNone/>
              <a:defRPr sz="1400" b="0" i="0">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2"/>
          <p:cNvSpPr/>
          <p:nvPr/>
        </p:nvSpPr>
        <p:spPr>
          <a:xfrm>
            <a:off x="457200" y="457200"/>
            <a:ext cx="9144000" cy="6858000"/>
          </a:xfrm>
          <a:custGeom>
            <a:avLst/>
            <a:gdLst/>
            <a:ahLst/>
            <a:cxnLst/>
            <a:rect l="l" t="t" r="r" b="b"/>
            <a:pathLst>
              <a:path w="9144000" h="6858000" extrusionOk="0">
                <a:moveTo>
                  <a:pt x="9144000" y="0"/>
                </a:moveTo>
                <a:lnTo>
                  <a:pt x="0" y="0"/>
                </a:lnTo>
                <a:lnTo>
                  <a:pt x="0" y="6858000"/>
                </a:lnTo>
                <a:lnTo>
                  <a:pt x="9144000" y="6858000"/>
                </a:lnTo>
                <a:lnTo>
                  <a:pt x="9144000" y="0"/>
                </a:lnTo>
                <a:close/>
              </a:path>
            </a:pathLst>
          </a:custGeom>
          <a:solidFill>
            <a:srgbClr val="FFFF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82"/>
          <p:cNvSpPr/>
          <p:nvPr/>
        </p:nvSpPr>
        <p:spPr>
          <a:xfrm>
            <a:off x="457200" y="1886724"/>
            <a:ext cx="9144000" cy="76200"/>
          </a:xfrm>
          <a:prstGeom prst="rect">
            <a:avLst/>
          </a:prstGeom>
          <a:solidFill>
            <a:srgbClr val="FFFFFF"/>
          </a:solidFill>
          <a:ln>
            <a:noFill/>
          </a:ln>
        </p:spPr>
      </p:sp>
      <p:sp>
        <p:nvSpPr>
          <p:cNvPr id="8" name="Google Shape;8;p82"/>
          <p:cNvSpPr/>
          <p:nvPr/>
        </p:nvSpPr>
        <p:spPr>
          <a:xfrm>
            <a:off x="457200" y="2002561"/>
            <a:ext cx="9144000" cy="36563"/>
          </a:xfrm>
          <a:prstGeom prst="rect">
            <a:avLst/>
          </a:prstGeom>
          <a:solidFill>
            <a:srgbClr val="FFFFFF"/>
          </a:solidFill>
          <a:ln>
            <a:noFill/>
          </a:ln>
        </p:spPr>
      </p:sp>
      <p:sp>
        <p:nvSpPr>
          <p:cNvPr id="9" name="Google Shape;9;p82"/>
          <p:cNvSpPr txBox="1">
            <a:spLocks noGrp="1"/>
          </p:cNvSpPr>
          <p:nvPr>
            <p:ph type="title"/>
          </p:nvPr>
        </p:nvSpPr>
        <p:spPr>
          <a:xfrm>
            <a:off x="901827" y="1127290"/>
            <a:ext cx="8254745" cy="63626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1" i="0" u="none" strike="noStrike" cap="none">
                <a:solidFill>
                  <a:srgbClr val="A4002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82"/>
          <p:cNvSpPr txBox="1">
            <a:spLocks noGrp="1"/>
          </p:cNvSpPr>
          <p:nvPr>
            <p:ph type="body" idx="1"/>
          </p:nvPr>
        </p:nvSpPr>
        <p:spPr>
          <a:xfrm>
            <a:off x="857135" y="2192002"/>
            <a:ext cx="8344128" cy="297624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200" b="1" i="0" u="none" strike="noStrike" cap="none">
                <a:solidFill>
                  <a:srgbClr val="0000CC"/>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Google Shape;11;p82"/>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82"/>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2"/>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lvl1pPr marL="38100" marR="0" lvl="0" indent="0" algn="l" rtl="0">
              <a:lnSpc>
                <a:spcPct val="117071"/>
              </a:lnSpc>
              <a:spcBef>
                <a:spcPts val="0"/>
              </a:spcBef>
              <a:buNone/>
              <a:defRPr sz="1400" b="0" i="0" u="none">
                <a:solidFill>
                  <a:schemeClr val="dk1"/>
                </a:solidFill>
                <a:latin typeface="Arial"/>
                <a:ea typeface="Arial"/>
                <a:cs typeface="Arial"/>
                <a:sym typeface="Arial"/>
              </a:defRPr>
            </a:lvl1pPr>
            <a:lvl2pPr marL="38100" marR="0" lvl="1" indent="0" algn="l" rtl="0">
              <a:lnSpc>
                <a:spcPct val="117071"/>
              </a:lnSpc>
              <a:spcBef>
                <a:spcPts val="0"/>
              </a:spcBef>
              <a:buNone/>
              <a:defRPr sz="1400" b="0" i="0" u="none">
                <a:solidFill>
                  <a:schemeClr val="dk1"/>
                </a:solidFill>
                <a:latin typeface="Arial"/>
                <a:ea typeface="Arial"/>
                <a:cs typeface="Arial"/>
                <a:sym typeface="Arial"/>
              </a:defRPr>
            </a:lvl2pPr>
            <a:lvl3pPr marL="38100" marR="0" lvl="2" indent="0" algn="l" rtl="0">
              <a:lnSpc>
                <a:spcPct val="117071"/>
              </a:lnSpc>
              <a:spcBef>
                <a:spcPts val="0"/>
              </a:spcBef>
              <a:buNone/>
              <a:defRPr sz="1400" b="0" i="0" u="none">
                <a:solidFill>
                  <a:schemeClr val="dk1"/>
                </a:solidFill>
                <a:latin typeface="Arial"/>
                <a:ea typeface="Arial"/>
                <a:cs typeface="Arial"/>
                <a:sym typeface="Arial"/>
              </a:defRPr>
            </a:lvl3pPr>
            <a:lvl4pPr marL="38100" marR="0" lvl="3" indent="0" algn="l" rtl="0">
              <a:lnSpc>
                <a:spcPct val="117071"/>
              </a:lnSpc>
              <a:spcBef>
                <a:spcPts val="0"/>
              </a:spcBef>
              <a:buNone/>
              <a:defRPr sz="1400" b="0" i="0" u="none">
                <a:solidFill>
                  <a:schemeClr val="dk1"/>
                </a:solidFill>
                <a:latin typeface="Arial"/>
                <a:ea typeface="Arial"/>
                <a:cs typeface="Arial"/>
                <a:sym typeface="Arial"/>
              </a:defRPr>
            </a:lvl4pPr>
            <a:lvl5pPr marL="38100" marR="0" lvl="4" indent="0" algn="l" rtl="0">
              <a:lnSpc>
                <a:spcPct val="117071"/>
              </a:lnSpc>
              <a:spcBef>
                <a:spcPts val="0"/>
              </a:spcBef>
              <a:buNone/>
              <a:defRPr sz="1400" b="0" i="0" u="none">
                <a:solidFill>
                  <a:schemeClr val="dk1"/>
                </a:solidFill>
                <a:latin typeface="Arial"/>
                <a:ea typeface="Arial"/>
                <a:cs typeface="Arial"/>
                <a:sym typeface="Arial"/>
              </a:defRPr>
            </a:lvl5pPr>
            <a:lvl6pPr marL="38100" marR="0" lvl="5" indent="0" algn="l" rtl="0">
              <a:lnSpc>
                <a:spcPct val="117071"/>
              </a:lnSpc>
              <a:spcBef>
                <a:spcPts val="0"/>
              </a:spcBef>
              <a:buNone/>
              <a:defRPr sz="1400" b="0" i="0" u="none">
                <a:solidFill>
                  <a:schemeClr val="dk1"/>
                </a:solidFill>
                <a:latin typeface="Arial"/>
                <a:ea typeface="Arial"/>
                <a:cs typeface="Arial"/>
                <a:sym typeface="Arial"/>
              </a:defRPr>
            </a:lvl6pPr>
            <a:lvl7pPr marL="38100" marR="0" lvl="6" indent="0" algn="l" rtl="0">
              <a:lnSpc>
                <a:spcPct val="117071"/>
              </a:lnSpc>
              <a:spcBef>
                <a:spcPts val="0"/>
              </a:spcBef>
              <a:buNone/>
              <a:defRPr sz="1400" b="0" i="0" u="none">
                <a:solidFill>
                  <a:schemeClr val="dk1"/>
                </a:solidFill>
                <a:latin typeface="Arial"/>
                <a:ea typeface="Arial"/>
                <a:cs typeface="Arial"/>
                <a:sym typeface="Arial"/>
              </a:defRPr>
            </a:lvl7pPr>
            <a:lvl8pPr marL="38100" marR="0" lvl="7" indent="0" algn="l" rtl="0">
              <a:lnSpc>
                <a:spcPct val="117071"/>
              </a:lnSpc>
              <a:spcBef>
                <a:spcPts val="0"/>
              </a:spcBef>
              <a:buNone/>
              <a:defRPr sz="1400" b="0" i="0" u="none">
                <a:solidFill>
                  <a:schemeClr val="dk1"/>
                </a:solidFill>
                <a:latin typeface="Arial"/>
                <a:ea typeface="Arial"/>
                <a:cs typeface="Arial"/>
                <a:sym typeface="Arial"/>
              </a:defRPr>
            </a:lvl8pPr>
            <a:lvl9pPr marL="38100" marR="0" lvl="8" indent="0" algn="l" rtl="0">
              <a:lnSpc>
                <a:spcPct val="117071"/>
              </a:lnSpc>
              <a:spcBef>
                <a:spcPts val="0"/>
              </a:spcBef>
              <a:buNone/>
              <a:defRPr sz="1400" b="0" i="0" u="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p:nvPr/>
        </p:nvSpPr>
        <p:spPr>
          <a:xfrm>
            <a:off x="3306584" y="3786962"/>
            <a:ext cx="3519804" cy="1781175"/>
          </a:xfrm>
          <a:prstGeom prst="rect">
            <a:avLst/>
          </a:prstGeom>
          <a:noFill/>
          <a:ln>
            <a:noFill/>
          </a:ln>
        </p:spPr>
        <p:txBody>
          <a:bodyPr spcFirstLastPara="1" wrap="square" lIns="0" tIns="12700" rIns="0" bIns="0" anchor="t" anchorCtr="0">
            <a:spAutoFit/>
          </a:bodyPr>
          <a:lstStyle/>
          <a:p>
            <a:pPr marL="12700" marR="5080" lvl="0" indent="0" algn="ctr" rtl="0">
              <a:lnSpc>
                <a:spcPct val="120000"/>
              </a:lnSpc>
              <a:spcBef>
                <a:spcPts val="0"/>
              </a:spcBef>
              <a:spcAft>
                <a:spcPts val="0"/>
              </a:spcAft>
              <a:buNone/>
            </a:pPr>
            <a:r>
              <a:rPr lang="vi-VN" sz="3200" b="1">
                <a:solidFill>
                  <a:schemeClr val="dk1"/>
                </a:solidFill>
                <a:latin typeface="Arial"/>
                <a:ea typeface="Arial"/>
                <a:cs typeface="Arial"/>
                <a:sym typeface="Arial"/>
              </a:rPr>
              <a:t>Kenneth H. Rosen  </a:t>
            </a:r>
            <a:r>
              <a:rPr lang="vi-VN" sz="3200" b="1">
                <a:solidFill>
                  <a:srgbClr val="990066"/>
                </a:solidFill>
                <a:latin typeface="Arial"/>
                <a:ea typeface="Arial"/>
                <a:cs typeface="Arial"/>
                <a:sym typeface="Arial"/>
              </a:rPr>
              <a:t>Chapter 8</a:t>
            </a:r>
            <a:endParaRPr sz="3200">
              <a:solidFill>
                <a:schemeClr val="dk1"/>
              </a:solidFill>
              <a:latin typeface="Arial"/>
              <a:ea typeface="Arial"/>
              <a:cs typeface="Arial"/>
              <a:sym typeface="Arial"/>
            </a:endParaRPr>
          </a:p>
          <a:p>
            <a:pPr marL="0" marR="0" lvl="0" indent="0" algn="ctr" rtl="0">
              <a:lnSpc>
                <a:spcPct val="100000"/>
              </a:lnSpc>
              <a:spcBef>
                <a:spcPts val="770"/>
              </a:spcBef>
              <a:spcAft>
                <a:spcPts val="0"/>
              </a:spcAft>
              <a:buNone/>
            </a:pPr>
            <a:r>
              <a:rPr lang="vi-VN" sz="3200" b="1">
                <a:solidFill>
                  <a:schemeClr val="dk1"/>
                </a:solidFill>
                <a:latin typeface="Arial"/>
                <a:ea typeface="Arial"/>
                <a:cs typeface="Arial"/>
                <a:sym typeface="Arial"/>
              </a:rPr>
              <a:t>Trees</a:t>
            </a:r>
            <a:endParaRPr sz="3200">
              <a:solidFill>
                <a:schemeClr val="dk1"/>
              </a:solidFill>
              <a:latin typeface="Arial"/>
              <a:ea typeface="Arial"/>
              <a:cs typeface="Arial"/>
              <a:sym typeface="Arial"/>
            </a:endParaRPr>
          </a:p>
        </p:txBody>
      </p:sp>
      <p:sp>
        <p:nvSpPr>
          <p:cNvPr id="49" name="Google Shape;49;p1"/>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a:t>
            </a:fld>
            <a:endParaRPr sz="1400">
              <a:solidFill>
                <a:schemeClr val="dk1"/>
              </a:solidFill>
              <a:latin typeface="Arial"/>
              <a:ea typeface="Arial"/>
              <a:cs typeface="Arial"/>
              <a:sym typeface="Arial"/>
            </a:endParaRPr>
          </a:p>
        </p:txBody>
      </p:sp>
      <p:sp>
        <p:nvSpPr>
          <p:cNvPr id="50" name="Google Shape;50;p1"/>
          <p:cNvSpPr txBox="1">
            <a:spLocks noGrp="1"/>
          </p:cNvSpPr>
          <p:nvPr>
            <p:ph type="title"/>
          </p:nvPr>
        </p:nvSpPr>
        <p:spPr>
          <a:xfrm>
            <a:off x="1489976" y="2236711"/>
            <a:ext cx="6925945" cy="1350645"/>
          </a:xfrm>
          <a:prstGeom prst="rect">
            <a:avLst/>
          </a:prstGeom>
          <a:noFill/>
          <a:ln>
            <a:noFill/>
          </a:ln>
        </p:spPr>
        <p:txBody>
          <a:bodyPr spcFirstLastPara="1" wrap="square" lIns="0" tIns="39350" rIns="0" bIns="0" anchor="t" anchorCtr="0">
            <a:spAutoFit/>
          </a:bodyPr>
          <a:lstStyle/>
          <a:p>
            <a:pPr marL="1393190" marR="5080" lvl="0" indent="-1381125" algn="l" rtl="0">
              <a:lnSpc>
                <a:spcPct val="117272"/>
              </a:lnSpc>
              <a:spcBef>
                <a:spcPts val="0"/>
              </a:spcBef>
              <a:spcAft>
                <a:spcPts val="0"/>
              </a:spcAft>
              <a:buNone/>
            </a:pPr>
            <a:r>
              <a:rPr lang="vi-VN" sz="4400">
                <a:solidFill>
                  <a:srgbClr val="0000CC"/>
                </a:solidFill>
              </a:rPr>
              <a:t>Discrete Mathematics and  Its Applications</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10"/>
          <p:cNvGrpSpPr/>
          <p:nvPr/>
        </p:nvGrpSpPr>
        <p:grpSpPr>
          <a:xfrm>
            <a:off x="3499091" y="4032503"/>
            <a:ext cx="1996439" cy="2301239"/>
            <a:chOff x="3499091" y="4032503"/>
            <a:chExt cx="1996439" cy="2301239"/>
          </a:xfrm>
        </p:grpSpPr>
        <p:pic>
          <p:nvPicPr>
            <p:cNvPr id="194" name="Google Shape;194;p10"/>
            <p:cNvPicPr preferRelativeResize="0"/>
            <p:nvPr/>
          </p:nvPicPr>
          <p:blipFill rotWithShape="1">
            <a:blip r:embed="rId3">
              <a:alphaModFix/>
            </a:blip>
            <a:srcRect/>
            <a:stretch/>
          </p:blipFill>
          <p:spPr>
            <a:xfrm>
              <a:off x="3499091" y="5099303"/>
              <a:ext cx="243839" cy="243839"/>
            </a:xfrm>
            <a:prstGeom prst="rect">
              <a:avLst/>
            </a:prstGeom>
            <a:noFill/>
            <a:ln>
              <a:noFill/>
            </a:ln>
          </p:spPr>
        </p:pic>
        <p:sp>
          <p:nvSpPr>
            <p:cNvPr id="195" name="Google Shape;195;p10"/>
            <p:cNvSpPr/>
            <p:nvPr/>
          </p:nvSpPr>
          <p:spPr>
            <a:xfrm>
              <a:off x="3575291" y="53340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6" name="Google Shape;196;p10"/>
            <p:cNvPicPr preferRelativeResize="0"/>
            <p:nvPr/>
          </p:nvPicPr>
          <p:blipFill rotWithShape="1">
            <a:blip r:embed="rId3">
              <a:alphaModFix/>
            </a:blip>
            <a:srcRect/>
            <a:stretch/>
          </p:blipFill>
          <p:spPr>
            <a:xfrm>
              <a:off x="3499091" y="6089903"/>
              <a:ext cx="243839" cy="243839"/>
            </a:xfrm>
            <a:prstGeom prst="rect">
              <a:avLst/>
            </a:prstGeom>
            <a:noFill/>
            <a:ln>
              <a:noFill/>
            </a:ln>
          </p:spPr>
        </p:pic>
        <p:pic>
          <p:nvPicPr>
            <p:cNvPr id="197" name="Google Shape;197;p10"/>
            <p:cNvPicPr preferRelativeResize="0"/>
            <p:nvPr/>
          </p:nvPicPr>
          <p:blipFill rotWithShape="1">
            <a:blip r:embed="rId3">
              <a:alphaModFix/>
            </a:blip>
            <a:srcRect/>
            <a:stretch/>
          </p:blipFill>
          <p:spPr>
            <a:xfrm>
              <a:off x="4413491" y="4032503"/>
              <a:ext cx="243839" cy="243840"/>
            </a:xfrm>
            <a:prstGeom prst="rect">
              <a:avLst/>
            </a:prstGeom>
            <a:noFill/>
            <a:ln>
              <a:noFill/>
            </a:ln>
          </p:spPr>
        </p:pic>
        <p:sp>
          <p:nvSpPr>
            <p:cNvPr id="198" name="Google Shape;198;p10"/>
            <p:cNvSpPr/>
            <p:nvPr/>
          </p:nvSpPr>
          <p:spPr>
            <a:xfrm>
              <a:off x="44896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9" name="Google Shape;199;p10"/>
            <p:cNvPicPr preferRelativeResize="0"/>
            <p:nvPr/>
          </p:nvPicPr>
          <p:blipFill rotWithShape="1">
            <a:blip r:embed="rId3">
              <a:alphaModFix/>
            </a:blip>
            <a:srcRect/>
            <a:stretch/>
          </p:blipFill>
          <p:spPr>
            <a:xfrm>
              <a:off x="4413491" y="5023103"/>
              <a:ext cx="243839" cy="243839"/>
            </a:xfrm>
            <a:prstGeom prst="rect">
              <a:avLst/>
            </a:prstGeom>
            <a:noFill/>
            <a:ln>
              <a:noFill/>
            </a:ln>
          </p:spPr>
        </p:pic>
        <p:pic>
          <p:nvPicPr>
            <p:cNvPr id="200" name="Google Shape;200;p10"/>
            <p:cNvPicPr preferRelativeResize="0"/>
            <p:nvPr/>
          </p:nvPicPr>
          <p:blipFill rotWithShape="1">
            <a:blip r:embed="rId3">
              <a:alphaModFix/>
            </a:blip>
            <a:srcRect/>
            <a:stretch/>
          </p:blipFill>
          <p:spPr>
            <a:xfrm>
              <a:off x="5251691" y="4032503"/>
              <a:ext cx="243839" cy="243840"/>
            </a:xfrm>
            <a:prstGeom prst="rect">
              <a:avLst/>
            </a:prstGeom>
            <a:noFill/>
            <a:ln>
              <a:noFill/>
            </a:ln>
          </p:spPr>
        </p:pic>
        <p:sp>
          <p:nvSpPr>
            <p:cNvPr id="201" name="Google Shape;201;p10"/>
            <p:cNvSpPr/>
            <p:nvPr/>
          </p:nvSpPr>
          <p:spPr>
            <a:xfrm>
              <a:off x="53278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2" name="Google Shape;202;p10"/>
            <p:cNvPicPr preferRelativeResize="0"/>
            <p:nvPr/>
          </p:nvPicPr>
          <p:blipFill rotWithShape="1">
            <a:blip r:embed="rId3">
              <a:alphaModFix/>
            </a:blip>
            <a:srcRect/>
            <a:stretch/>
          </p:blipFill>
          <p:spPr>
            <a:xfrm>
              <a:off x="5251691" y="5023103"/>
              <a:ext cx="243839" cy="243839"/>
            </a:xfrm>
            <a:prstGeom prst="rect">
              <a:avLst/>
            </a:prstGeom>
            <a:noFill/>
            <a:ln>
              <a:noFill/>
            </a:ln>
          </p:spPr>
        </p:pic>
        <p:sp>
          <p:nvSpPr>
            <p:cNvPr id="203" name="Google Shape;203;p10"/>
            <p:cNvSpPr/>
            <p:nvPr/>
          </p:nvSpPr>
          <p:spPr>
            <a:xfrm>
              <a:off x="3654539" y="4187951"/>
              <a:ext cx="1685925" cy="1000125"/>
            </a:xfrm>
            <a:custGeom>
              <a:avLst/>
              <a:gdLst/>
              <a:ahLst/>
              <a:cxnLst/>
              <a:rect l="l" t="t" r="r" b="b"/>
              <a:pathLst>
                <a:path w="1685925" h="1000125" extrusionOk="0">
                  <a:moveTo>
                    <a:pt x="847344" y="9144"/>
                  </a:moveTo>
                  <a:lnTo>
                    <a:pt x="838200" y="0"/>
                  </a:lnTo>
                  <a:lnTo>
                    <a:pt x="0" y="990600"/>
                  </a:lnTo>
                  <a:lnTo>
                    <a:pt x="9144" y="999744"/>
                  </a:lnTo>
                  <a:lnTo>
                    <a:pt x="847344" y="9144"/>
                  </a:lnTo>
                  <a:close/>
                </a:path>
                <a:path w="1685925" h="1000125" extrusionOk="0">
                  <a:moveTo>
                    <a:pt x="1685544" y="914400"/>
                  </a:moveTo>
                  <a:lnTo>
                    <a:pt x="923544" y="0"/>
                  </a:lnTo>
                  <a:lnTo>
                    <a:pt x="914400" y="9144"/>
                  </a:lnTo>
                  <a:lnTo>
                    <a:pt x="1676400" y="923544"/>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4" name="Google Shape;204;p10"/>
          <p:cNvSpPr txBox="1">
            <a:spLocks noGrp="1"/>
          </p:cNvSpPr>
          <p:nvPr>
            <p:ph type="body" idx="1"/>
          </p:nvPr>
        </p:nvSpPr>
        <p:spPr>
          <a:xfrm>
            <a:off x="857135" y="2192002"/>
            <a:ext cx="8344128" cy="2976245"/>
          </a:xfrm>
          <a:prstGeom prst="rect">
            <a:avLst/>
          </a:prstGeom>
          <a:noFill/>
          <a:ln>
            <a:noFill/>
          </a:ln>
        </p:spPr>
        <p:txBody>
          <a:bodyPr spcFirstLastPara="1" wrap="square" lIns="0" tIns="235975"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lvl="0" indent="0" algn="l" rtl="0">
              <a:lnSpc>
                <a:spcPct val="100000"/>
              </a:lnSpc>
              <a:spcBef>
                <a:spcPts val="40"/>
              </a:spcBef>
              <a:spcAft>
                <a:spcPts val="0"/>
              </a:spcAft>
              <a:buNone/>
            </a:pPr>
            <a:endParaRPr sz="4250"/>
          </a:p>
          <a:p>
            <a:pPr marL="760730" lvl="0" indent="0" algn="ctr" rtl="0">
              <a:lnSpc>
                <a:spcPct val="100000"/>
              </a:lnSpc>
              <a:spcBef>
                <a:spcPts val="0"/>
              </a:spcBef>
              <a:spcAft>
                <a:spcPts val="0"/>
              </a:spcAft>
              <a:buNone/>
            </a:pPr>
            <a:r>
              <a:rPr lang="vi-VN" sz="2400">
                <a:solidFill>
                  <a:srgbClr val="CC0000"/>
                </a:solidFill>
              </a:rPr>
              <a:t>ROOT</a:t>
            </a:r>
            <a:endParaRPr sz="2400"/>
          </a:p>
          <a:p>
            <a:pPr marL="1376680" lvl="0" indent="0" algn="l" rtl="0">
              <a:lnSpc>
                <a:spcPct val="100000"/>
              </a:lnSpc>
              <a:spcBef>
                <a:spcPts val="120"/>
              </a:spcBef>
              <a:spcAft>
                <a:spcPts val="0"/>
              </a:spcAft>
              <a:buNone/>
            </a:pPr>
            <a:r>
              <a:rPr lang="vi-VN" sz="2400">
                <a:solidFill>
                  <a:srgbClr val="000000"/>
                </a:solidFill>
              </a:rPr>
              <a:t>a)</a:t>
            </a:r>
            <a:endParaRPr sz="2400"/>
          </a:p>
        </p:txBody>
      </p:sp>
      <p:sp>
        <p:nvSpPr>
          <p:cNvPr id="205" name="Google Shape;205;p10"/>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
        <p:nvSpPr>
          <p:cNvPr id="206" name="Google Shape;206;p10"/>
          <p:cNvSpPr txBox="1">
            <a:spLocks noGrp="1"/>
          </p:cNvSpPr>
          <p:nvPr>
            <p:ph type="title"/>
          </p:nvPr>
        </p:nvSpPr>
        <p:spPr>
          <a:xfrm>
            <a:off x="901827" y="1127290"/>
            <a:ext cx="8254745" cy="636269"/>
          </a:xfrm>
          <a:prstGeom prst="rect">
            <a:avLst/>
          </a:prstGeom>
          <a:noFill/>
          <a:ln>
            <a:noFill/>
          </a:ln>
        </p:spPr>
        <p:txBody>
          <a:bodyPr spcFirstLastPara="1" wrap="square" lIns="0" tIns="13325" rIns="0" bIns="0" anchor="t" anchorCtr="0">
            <a:spAutoFit/>
          </a:bodyPr>
          <a:lstStyle/>
          <a:p>
            <a:pPr marL="15240" lvl="0" indent="0" algn="l" rtl="0">
              <a:lnSpc>
                <a:spcPct val="100000"/>
              </a:lnSpc>
              <a:spcBef>
                <a:spcPts val="0"/>
              </a:spcBef>
              <a:spcAft>
                <a:spcPts val="0"/>
              </a:spcAft>
              <a:buNone/>
            </a:pPr>
            <a:r>
              <a:rPr lang="vi-VN"/>
              <a:t>What if a different root is chosen?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pSp>
        <p:nvGrpSpPr>
          <p:cNvPr id="211" name="Google Shape;211;p11"/>
          <p:cNvGrpSpPr/>
          <p:nvPr/>
        </p:nvGrpSpPr>
        <p:grpSpPr>
          <a:xfrm>
            <a:off x="3499091" y="3194304"/>
            <a:ext cx="2148839" cy="3977651"/>
            <a:chOff x="3499091" y="3194304"/>
            <a:chExt cx="2148839" cy="3977651"/>
          </a:xfrm>
        </p:grpSpPr>
        <p:pic>
          <p:nvPicPr>
            <p:cNvPr id="212" name="Google Shape;212;p11"/>
            <p:cNvPicPr preferRelativeResize="0"/>
            <p:nvPr/>
          </p:nvPicPr>
          <p:blipFill rotWithShape="1">
            <a:blip r:embed="rId3">
              <a:alphaModFix/>
            </a:blip>
            <a:srcRect/>
            <a:stretch/>
          </p:blipFill>
          <p:spPr>
            <a:xfrm>
              <a:off x="3499091" y="5937503"/>
              <a:ext cx="243839" cy="243839"/>
            </a:xfrm>
            <a:prstGeom prst="rect">
              <a:avLst/>
            </a:prstGeom>
            <a:noFill/>
            <a:ln>
              <a:noFill/>
            </a:ln>
          </p:spPr>
        </p:pic>
        <p:sp>
          <p:nvSpPr>
            <p:cNvPr id="213" name="Google Shape;213;p11"/>
            <p:cNvSpPr/>
            <p:nvPr/>
          </p:nvSpPr>
          <p:spPr>
            <a:xfrm>
              <a:off x="3575291" y="6172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1"/>
            <p:cNvSpPr/>
            <p:nvPr/>
          </p:nvSpPr>
          <p:spPr>
            <a:xfrm>
              <a:off x="3499091" y="6928103"/>
              <a:ext cx="243839" cy="243852"/>
            </a:xfrm>
            <a:prstGeom prst="rect">
              <a:avLst/>
            </a:prstGeom>
            <a:noFill/>
            <a:ln>
              <a:noFill/>
            </a:ln>
          </p:spPr>
        </p:sp>
        <p:pic>
          <p:nvPicPr>
            <p:cNvPr id="215" name="Google Shape;215;p11"/>
            <p:cNvPicPr preferRelativeResize="0"/>
            <p:nvPr/>
          </p:nvPicPr>
          <p:blipFill rotWithShape="1">
            <a:blip r:embed="rId3">
              <a:alphaModFix/>
            </a:blip>
            <a:srcRect/>
            <a:stretch/>
          </p:blipFill>
          <p:spPr>
            <a:xfrm>
              <a:off x="4413491" y="4870703"/>
              <a:ext cx="243839" cy="243839"/>
            </a:xfrm>
            <a:prstGeom prst="rect">
              <a:avLst/>
            </a:prstGeom>
            <a:noFill/>
            <a:ln>
              <a:noFill/>
            </a:ln>
          </p:spPr>
        </p:pic>
        <p:sp>
          <p:nvSpPr>
            <p:cNvPr id="216" name="Google Shape;216;p11"/>
            <p:cNvSpPr/>
            <p:nvPr/>
          </p:nvSpPr>
          <p:spPr>
            <a:xfrm>
              <a:off x="4489691" y="51054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7" name="Google Shape;217;p11"/>
            <p:cNvPicPr preferRelativeResize="0"/>
            <p:nvPr/>
          </p:nvPicPr>
          <p:blipFill rotWithShape="1">
            <a:blip r:embed="rId3">
              <a:alphaModFix/>
            </a:blip>
            <a:srcRect/>
            <a:stretch/>
          </p:blipFill>
          <p:spPr>
            <a:xfrm>
              <a:off x="4413491" y="5861303"/>
              <a:ext cx="243839" cy="243839"/>
            </a:xfrm>
            <a:prstGeom prst="rect">
              <a:avLst/>
            </a:prstGeom>
            <a:noFill/>
            <a:ln>
              <a:noFill/>
            </a:ln>
          </p:spPr>
        </p:pic>
        <p:pic>
          <p:nvPicPr>
            <p:cNvPr id="218" name="Google Shape;218;p11"/>
            <p:cNvPicPr preferRelativeResize="0"/>
            <p:nvPr/>
          </p:nvPicPr>
          <p:blipFill rotWithShape="1">
            <a:blip r:embed="rId4">
              <a:alphaModFix/>
            </a:blip>
            <a:srcRect/>
            <a:stretch/>
          </p:blipFill>
          <p:spPr>
            <a:xfrm>
              <a:off x="5404091" y="3194304"/>
              <a:ext cx="243839" cy="243840"/>
            </a:xfrm>
            <a:prstGeom prst="rect">
              <a:avLst/>
            </a:prstGeom>
            <a:noFill/>
            <a:ln>
              <a:noFill/>
            </a:ln>
          </p:spPr>
        </p:pic>
        <p:sp>
          <p:nvSpPr>
            <p:cNvPr id="219" name="Google Shape;219;p11"/>
            <p:cNvSpPr/>
            <p:nvPr/>
          </p:nvSpPr>
          <p:spPr>
            <a:xfrm>
              <a:off x="5480291" y="34290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0" name="Google Shape;220;p11"/>
            <p:cNvPicPr preferRelativeResize="0"/>
            <p:nvPr/>
          </p:nvPicPr>
          <p:blipFill rotWithShape="1">
            <a:blip r:embed="rId3">
              <a:alphaModFix/>
            </a:blip>
            <a:srcRect/>
            <a:stretch/>
          </p:blipFill>
          <p:spPr>
            <a:xfrm>
              <a:off x="5404091" y="4184903"/>
              <a:ext cx="243839" cy="243840"/>
            </a:xfrm>
            <a:prstGeom prst="rect">
              <a:avLst/>
            </a:prstGeom>
            <a:noFill/>
            <a:ln>
              <a:noFill/>
            </a:ln>
          </p:spPr>
        </p:pic>
        <p:sp>
          <p:nvSpPr>
            <p:cNvPr id="221" name="Google Shape;221;p11"/>
            <p:cNvSpPr/>
            <p:nvPr/>
          </p:nvSpPr>
          <p:spPr>
            <a:xfrm>
              <a:off x="3654539" y="4340351"/>
              <a:ext cx="1838325" cy="1685925"/>
            </a:xfrm>
            <a:custGeom>
              <a:avLst/>
              <a:gdLst/>
              <a:ahLst/>
              <a:cxnLst/>
              <a:rect l="l" t="t" r="r" b="b"/>
              <a:pathLst>
                <a:path w="1838325" h="1685925" extrusionOk="0">
                  <a:moveTo>
                    <a:pt x="847344" y="694944"/>
                  </a:moveTo>
                  <a:lnTo>
                    <a:pt x="838200" y="685800"/>
                  </a:lnTo>
                  <a:lnTo>
                    <a:pt x="0" y="1676400"/>
                  </a:lnTo>
                  <a:lnTo>
                    <a:pt x="9144" y="1685544"/>
                  </a:lnTo>
                  <a:lnTo>
                    <a:pt x="847344" y="694944"/>
                  </a:lnTo>
                  <a:close/>
                </a:path>
                <a:path w="1838325" h="1685925" extrusionOk="0">
                  <a:moveTo>
                    <a:pt x="1837944" y="9144"/>
                  </a:moveTo>
                  <a:lnTo>
                    <a:pt x="1828800" y="0"/>
                  </a:lnTo>
                  <a:lnTo>
                    <a:pt x="990600" y="533400"/>
                  </a:lnTo>
                  <a:lnTo>
                    <a:pt x="999744" y="542544"/>
                  </a:lnTo>
                  <a:lnTo>
                    <a:pt x="1837944" y="914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2" name="Google Shape;222;p11"/>
          <p:cNvSpPr txBox="1">
            <a:spLocks noGrp="1"/>
          </p:cNvSpPr>
          <p:nvPr>
            <p:ph type="title"/>
          </p:nvPr>
        </p:nvSpPr>
        <p:spPr>
          <a:xfrm>
            <a:off x="901827" y="1127290"/>
            <a:ext cx="8254745" cy="636269"/>
          </a:xfrm>
          <a:prstGeom prst="rect">
            <a:avLst/>
          </a:prstGeom>
          <a:noFill/>
          <a:ln>
            <a:noFill/>
          </a:ln>
        </p:spPr>
        <p:txBody>
          <a:bodyPr spcFirstLastPara="1" wrap="square" lIns="0" tIns="13325" rIns="0" bIns="0" anchor="t" anchorCtr="0">
            <a:spAutoFit/>
          </a:bodyPr>
          <a:lstStyle/>
          <a:p>
            <a:pPr marL="15240" lvl="0" indent="0" algn="l" rtl="0">
              <a:lnSpc>
                <a:spcPct val="100000"/>
              </a:lnSpc>
              <a:spcBef>
                <a:spcPts val="0"/>
              </a:spcBef>
              <a:spcAft>
                <a:spcPts val="0"/>
              </a:spcAft>
              <a:buNone/>
            </a:pPr>
            <a:r>
              <a:rPr lang="vi-VN"/>
              <a:t>What if a different root is chosen?</a:t>
            </a:r>
            <a:endParaRPr/>
          </a:p>
        </p:txBody>
      </p:sp>
      <p:sp>
        <p:nvSpPr>
          <p:cNvPr id="223" name="Google Shape;223;p11"/>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
        <p:nvSpPr>
          <p:cNvPr id="224" name="Google Shape;224;p11"/>
          <p:cNvSpPr txBox="1">
            <a:spLocks noGrp="1"/>
          </p:cNvSpPr>
          <p:nvPr>
            <p:ph type="body" idx="1"/>
          </p:nvPr>
        </p:nvSpPr>
        <p:spPr>
          <a:xfrm>
            <a:off x="857135" y="2192002"/>
            <a:ext cx="8344128" cy="2976245"/>
          </a:xfrm>
          <a:prstGeom prst="rect">
            <a:avLst/>
          </a:prstGeom>
          <a:noFill/>
          <a:ln>
            <a:noFill/>
          </a:ln>
        </p:spPr>
        <p:txBody>
          <a:bodyPr spcFirstLastPara="1" wrap="square" lIns="0" tIns="236200"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marR="521969" lvl="0" indent="0" algn="ctr" rtl="0">
              <a:lnSpc>
                <a:spcPct val="100000"/>
              </a:lnSpc>
              <a:spcBef>
                <a:spcPts val="1325"/>
              </a:spcBef>
              <a:spcAft>
                <a:spcPts val="0"/>
              </a:spcAft>
              <a:buNone/>
            </a:pPr>
            <a:r>
              <a:rPr lang="vi-VN" sz="2400">
                <a:solidFill>
                  <a:srgbClr val="CC0000"/>
                </a:solidFill>
              </a:rPr>
              <a:t>ROOT</a:t>
            </a:r>
            <a:endParaRPr sz="2400"/>
          </a:p>
          <a:p>
            <a:pPr marL="71755" lvl="0" indent="0" algn="l" rtl="0">
              <a:lnSpc>
                <a:spcPct val="100000"/>
              </a:lnSpc>
              <a:spcBef>
                <a:spcPts val="40"/>
              </a:spcBef>
              <a:spcAft>
                <a:spcPts val="0"/>
              </a:spcAft>
              <a:buNone/>
            </a:pPr>
            <a:endParaRPr sz="2400"/>
          </a:p>
          <a:p>
            <a:pPr marL="1376680" lvl="0" indent="0" algn="l" rtl="0">
              <a:lnSpc>
                <a:spcPct val="100000"/>
              </a:lnSpc>
              <a:spcBef>
                <a:spcPts val="0"/>
              </a:spcBef>
              <a:spcAft>
                <a:spcPts val="0"/>
              </a:spcAft>
              <a:buNone/>
            </a:pPr>
            <a:r>
              <a:rPr lang="vi-VN" sz="2400">
                <a:solidFill>
                  <a:srgbClr val="000000"/>
                </a:solidFill>
              </a:rPr>
              <a:t>a)</a:t>
            </a:r>
            <a:endParaRPr sz="2400"/>
          </a:p>
          <a:p>
            <a:pPr marL="4885055" marR="218440" lvl="0" indent="770890" algn="l" rtl="0">
              <a:lnSpc>
                <a:spcPct val="100000"/>
              </a:lnSpc>
              <a:spcBef>
                <a:spcPts val="105"/>
              </a:spcBef>
              <a:spcAft>
                <a:spcPts val="0"/>
              </a:spcAft>
              <a:buNone/>
            </a:pPr>
            <a:r>
              <a:rPr lang="vi-VN" sz="2800">
                <a:solidFill>
                  <a:srgbClr val="FF0066"/>
                </a:solidFill>
              </a:rPr>
              <a:t>A different  rooted tree results.</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grpSp>
        <p:nvGrpSpPr>
          <p:cNvPr id="229" name="Google Shape;229;p12"/>
          <p:cNvGrpSpPr/>
          <p:nvPr/>
        </p:nvGrpSpPr>
        <p:grpSpPr>
          <a:xfrm>
            <a:off x="996695" y="5145036"/>
            <a:ext cx="8233271" cy="807720"/>
            <a:chOff x="996695" y="5145036"/>
            <a:chExt cx="8233271" cy="807720"/>
          </a:xfrm>
        </p:grpSpPr>
        <p:sp>
          <p:nvSpPr>
            <p:cNvPr id="230" name="Google Shape;230;p12"/>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2"/>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2"/>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12"/>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2"/>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12"/>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12"/>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2"/>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8" name="Google Shape;238;p12"/>
          <p:cNvSpPr txBox="1">
            <a:spLocks noGrp="1"/>
          </p:cNvSpPr>
          <p:nvPr>
            <p:ph type="title"/>
          </p:nvPr>
        </p:nvSpPr>
        <p:spPr>
          <a:xfrm>
            <a:off x="2264155" y="1084605"/>
            <a:ext cx="556958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Jake’s Pizza Shop Tree</a:t>
            </a:r>
            <a:endParaRPr/>
          </a:p>
        </p:txBody>
      </p:sp>
      <p:grpSp>
        <p:nvGrpSpPr>
          <p:cNvPr id="239" name="Google Shape;239;p12"/>
          <p:cNvGrpSpPr/>
          <p:nvPr/>
        </p:nvGrpSpPr>
        <p:grpSpPr>
          <a:xfrm>
            <a:off x="2093963" y="2279904"/>
            <a:ext cx="6227330" cy="1835277"/>
            <a:chOff x="2093963" y="2279904"/>
            <a:chExt cx="6227330" cy="1835277"/>
          </a:xfrm>
        </p:grpSpPr>
        <p:sp>
          <p:nvSpPr>
            <p:cNvPr id="240" name="Google Shape;240;p12"/>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12"/>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12"/>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2"/>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12"/>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12"/>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6" name="Google Shape;246;p12"/>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247" name="Google Shape;247;p12"/>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248" name="Google Shape;248;p12"/>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249" name="Google Shape;249;p12"/>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250" name="Google Shape;250;p12"/>
          <p:cNvSpPr txBox="1"/>
          <p:nvPr/>
        </p:nvSpPr>
        <p:spPr>
          <a:xfrm>
            <a:off x="3279127" y="5144490"/>
            <a:ext cx="94932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a:solidFill>
                  <a:schemeClr val="dk1"/>
                </a:solidFill>
                <a:latin typeface="Arial"/>
                <a:ea typeface="Arial"/>
                <a:cs typeface="Arial"/>
                <a:sym typeface="Arial"/>
              </a:rPr>
              <a:t>Waiter  Chris</a:t>
            </a:r>
            <a:endParaRPr sz="2400">
              <a:solidFill>
                <a:schemeClr val="dk1"/>
              </a:solidFill>
              <a:latin typeface="Arial"/>
              <a:ea typeface="Arial"/>
              <a:cs typeface="Arial"/>
              <a:sym typeface="Arial"/>
            </a:endParaRPr>
          </a:p>
        </p:txBody>
      </p:sp>
      <p:sp>
        <p:nvSpPr>
          <p:cNvPr id="251" name="Google Shape;251;p12"/>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252" name="Google Shape;252;p12"/>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253" name="Google Shape;253;p12"/>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12"/>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grpSp>
        <p:nvGrpSpPr>
          <p:cNvPr id="259" name="Google Shape;259;p13"/>
          <p:cNvGrpSpPr/>
          <p:nvPr/>
        </p:nvGrpSpPr>
        <p:grpSpPr>
          <a:xfrm>
            <a:off x="996695" y="2279904"/>
            <a:ext cx="8233271" cy="3672852"/>
            <a:chOff x="996695" y="2279904"/>
            <a:chExt cx="8233271" cy="3672852"/>
          </a:xfrm>
        </p:grpSpPr>
        <p:sp>
          <p:nvSpPr>
            <p:cNvPr id="260" name="Google Shape;260;p13"/>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13"/>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13"/>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13"/>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13"/>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13"/>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13"/>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13"/>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3"/>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13"/>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13"/>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13"/>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13"/>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p13"/>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4" name="Google Shape;274;p13"/>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275" name="Google Shape;275;p13"/>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276" name="Google Shape;276;p13"/>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277" name="Google Shape;277;p13"/>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278" name="Google Shape;278;p13"/>
          <p:cNvSpPr txBox="1"/>
          <p:nvPr/>
        </p:nvSpPr>
        <p:spPr>
          <a:xfrm>
            <a:off x="3279127" y="5144490"/>
            <a:ext cx="94932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a:solidFill>
                  <a:schemeClr val="dk1"/>
                </a:solidFill>
                <a:latin typeface="Arial"/>
                <a:ea typeface="Arial"/>
                <a:cs typeface="Arial"/>
                <a:sym typeface="Arial"/>
              </a:rPr>
              <a:t>Waiter  Chris</a:t>
            </a:r>
            <a:endParaRPr sz="2400">
              <a:solidFill>
                <a:schemeClr val="dk1"/>
              </a:solidFill>
              <a:latin typeface="Arial"/>
              <a:ea typeface="Arial"/>
              <a:cs typeface="Arial"/>
              <a:sym typeface="Arial"/>
            </a:endParaRPr>
          </a:p>
        </p:txBody>
      </p:sp>
      <p:sp>
        <p:nvSpPr>
          <p:cNvPr id="279" name="Google Shape;279;p13"/>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280" name="Google Shape;280;p13"/>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281" name="Google Shape;281;p13"/>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13"/>
          <p:cNvSpPr txBox="1">
            <a:spLocks noGrp="1"/>
          </p:cNvSpPr>
          <p:nvPr>
            <p:ph type="title"/>
          </p:nvPr>
        </p:nvSpPr>
        <p:spPr>
          <a:xfrm>
            <a:off x="3056635" y="1084605"/>
            <a:ext cx="397827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A Tree Has a Root</a:t>
            </a:r>
            <a:endParaRPr/>
          </a:p>
        </p:txBody>
      </p:sp>
      <p:sp>
        <p:nvSpPr>
          <p:cNvPr id="283" name="Google Shape;283;p13"/>
          <p:cNvSpPr txBox="1"/>
          <p:nvPr/>
        </p:nvSpPr>
        <p:spPr>
          <a:xfrm>
            <a:off x="1243075" y="2309888"/>
            <a:ext cx="18014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TREE ROOT</a:t>
            </a:r>
            <a:endParaRPr sz="2400">
              <a:solidFill>
                <a:schemeClr val="dk1"/>
              </a:solidFill>
              <a:latin typeface="Arial"/>
              <a:ea typeface="Arial"/>
              <a:cs typeface="Arial"/>
              <a:sym typeface="Arial"/>
            </a:endParaRPr>
          </a:p>
        </p:txBody>
      </p:sp>
      <p:sp>
        <p:nvSpPr>
          <p:cNvPr id="284" name="Google Shape;284;p13"/>
          <p:cNvSpPr/>
          <p:nvPr/>
        </p:nvSpPr>
        <p:spPr>
          <a:xfrm>
            <a:off x="3139427" y="1963432"/>
            <a:ext cx="4044950" cy="1282700"/>
          </a:xfrm>
          <a:custGeom>
            <a:avLst/>
            <a:gdLst/>
            <a:ahLst/>
            <a:cxnLst/>
            <a:rect l="l" t="t" r="r" b="b"/>
            <a:pathLst>
              <a:path w="4044950" h="1282700" extrusionOk="0">
                <a:moveTo>
                  <a:pt x="1716024" y="50800"/>
                </a:moveTo>
                <a:lnTo>
                  <a:pt x="1237488" y="50800"/>
                </a:lnTo>
                <a:lnTo>
                  <a:pt x="1149108" y="63500"/>
                </a:lnTo>
                <a:lnTo>
                  <a:pt x="978420" y="101600"/>
                </a:lnTo>
                <a:lnTo>
                  <a:pt x="816863" y="127000"/>
                </a:lnTo>
                <a:lnTo>
                  <a:pt x="740663" y="152400"/>
                </a:lnTo>
                <a:lnTo>
                  <a:pt x="670572" y="165100"/>
                </a:lnTo>
                <a:lnTo>
                  <a:pt x="597420" y="190500"/>
                </a:lnTo>
                <a:lnTo>
                  <a:pt x="533400" y="215900"/>
                </a:lnTo>
                <a:lnTo>
                  <a:pt x="469391" y="228600"/>
                </a:lnTo>
                <a:lnTo>
                  <a:pt x="408444" y="254000"/>
                </a:lnTo>
                <a:lnTo>
                  <a:pt x="350532" y="279400"/>
                </a:lnTo>
                <a:lnTo>
                  <a:pt x="298703" y="304800"/>
                </a:lnTo>
                <a:lnTo>
                  <a:pt x="249936" y="330200"/>
                </a:lnTo>
                <a:lnTo>
                  <a:pt x="204215" y="368300"/>
                </a:lnTo>
                <a:lnTo>
                  <a:pt x="164591" y="393700"/>
                </a:lnTo>
                <a:lnTo>
                  <a:pt x="128015" y="419100"/>
                </a:lnTo>
                <a:lnTo>
                  <a:pt x="94487" y="444500"/>
                </a:lnTo>
                <a:lnTo>
                  <a:pt x="79247" y="469900"/>
                </a:lnTo>
                <a:lnTo>
                  <a:pt x="42684" y="508000"/>
                </a:lnTo>
                <a:lnTo>
                  <a:pt x="33540" y="533400"/>
                </a:lnTo>
                <a:lnTo>
                  <a:pt x="15239" y="558800"/>
                </a:lnTo>
                <a:lnTo>
                  <a:pt x="3047" y="609600"/>
                </a:lnTo>
                <a:lnTo>
                  <a:pt x="0" y="635000"/>
                </a:lnTo>
                <a:lnTo>
                  <a:pt x="0" y="673100"/>
                </a:lnTo>
                <a:lnTo>
                  <a:pt x="3047" y="685800"/>
                </a:lnTo>
                <a:lnTo>
                  <a:pt x="9143" y="723900"/>
                </a:lnTo>
                <a:lnTo>
                  <a:pt x="18287" y="736600"/>
                </a:lnTo>
                <a:lnTo>
                  <a:pt x="42684" y="787400"/>
                </a:lnTo>
                <a:lnTo>
                  <a:pt x="79247" y="825500"/>
                </a:lnTo>
                <a:lnTo>
                  <a:pt x="94487" y="850900"/>
                </a:lnTo>
                <a:lnTo>
                  <a:pt x="128015" y="876300"/>
                </a:lnTo>
                <a:lnTo>
                  <a:pt x="164591" y="901700"/>
                </a:lnTo>
                <a:lnTo>
                  <a:pt x="204215" y="927100"/>
                </a:lnTo>
                <a:lnTo>
                  <a:pt x="249936" y="965200"/>
                </a:lnTo>
                <a:lnTo>
                  <a:pt x="298703" y="990600"/>
                </a:lnTo>
                <a:lnTo>
                  <a:pt x="408444" y="1041400"/>
                </a:lnTo>
                <a:lnTo>
                  <a:pt x="469391" y="1054100"/>
                </a:lnTo>
                <a:lnTo>
                  <a:pt x="533400" y="1079500"/>
                </a:lnTo>
                <a:lnTo>
                  <a:pt x="600455" y="1104900"/>
                </a:lnTo>
                <a:lnTo>
                  <a:pt x="670572" y="1130300"/>
                </a:lnTo>
                <a:lnTo>
                  <a:pt x="743712" y="1143000"/>
                </a:lnTo>
                <a:lnTo>
                  <a:pt x="896112" y="1181100"/>
                </a:lnTo>
                <a:lnTo>
                  <a:pt x="1063752" y="1206500"/>
                </a:lnTo>
                <a:lnTo>
                  <a:pt x="1149108" y="1231900"/>
                </a:lnTo>
                <a:lnTo>
                  <a:pt x="1331976" y="1257300"/>
                </a:lnTo>
                <a:lnTo>
                  <a:pt x="1423415" y="1257300"/>
                </a:lnTo>
                <a:lnTo>
                  <a:pt x="1615439" y="1282700"/>
                </a:lnTo>
                <a:lnTo>
                  <a:pt x="2328684" y="1282700"/>
                </a:lnTo>
                <a:lnTo>
                  <a:pt x="2712719" y="1257300"/>
                </a:lnTo>
                <a:lnTo>
                  <a:pt x="2804172" y="1244600"/>
                </a:lnTo>
                <a:lnTo>
                  <a:pt x="1716024" y="1244600"/>
                </a:lnTo>
                <a:lnTo>
                  <a:pt x="1520952" y="1231900"/>
                </a:lnTo>
                <a:lnTo>
                  <a:pt x="1335024" y="1206500"/>
                </a:lnTo>
                <a:lnTo>
                  <a:pt x="1243596" y="1206500"/>
                </a:lnTo>
                <a:lnTo>
                  <a:pt x="1069848" y="1181100"/>
                </a:lnTo>
                <a:lnTo>
                  <a:pt x="905255" y="1143000"/>
                </a:lnTo>
                <a:lnTo>
                  <a:pt x="826020" y="1130300"/>
                </a:lnTo>
                <a:lnTo>
                  <a:pt x="679703" y="1092200"/>
                </a:lnTo>
                <a:lnTo>
                  <a:pt x="609600" y="1066800"/>
                </a:lnTo>
                <a:lnTo>
                  <a:pt x="481596" y="1028700"/>
                </a:lnTo>
                <a:lnTo>
                  <a:pt x="423684" y="1003300"/>
                </a:lnTo>
                <a:lnTo>
                  <a:pt x="368820" y="977900"/>
                </a:lnTo>
                <a:lnTo>
                  <a:pt x="316991" y="952500"/>
                </a:lnTo>
                <a:lnTo>
                  <a:pt x="268224" y="927100"/>
                </a:lnTo>
                <a:lnTo>
                  <a:pt x="225551" y="901700"/>
                </a:lnTo>
                <a:lnTo>
                  <a:pt x="185927" y="876300"/>
                </a:lnTo>
                <a:lnTo>
                  <a:pt x="152400" y="850900"/>
                </a:lnTo>
                <a:lnTo>
                  <a:pt x="121932" y="825500"/>
                </a:lnTo>
                <a:lnTo>
                  <a:pt x="85343" y="774700"/>
                </a:lnTo>
                <a:lnTo>
                  <a:pt x="73151" y="762000"/>
                </a:lnTo>
                <a:lnTo>
                  <a:pt x="64007" y="749300"/>
                </a:lnTo>
                <a:lnTo>
                  <a:pt x="57911" y="736600"/>
                </a:lnTo>
                <a:lnTo>
                  <a:pt x="45719" y="698500"/>
                </a:lnTo>
                <a:lnTo>
                  <a:pt x="36575" y="660400"/>
                </a:lnTo>
                <a:lnTo>
                  <a:pt x="36575" y="635000"/>
                </a:lnTo>
                <a:lnTo>
                  <a:pt x="42684" y="596900"/>
                </a:lnTo>
                <a:lnTo>
                  <a:pt x="57911" y="558800"/>
                </a:lnTo>
                <a:lnTo>
                  <a:pt x="94487" y="508000"/>
                </a:lnTo>
                <a:lnTo>
                  <a:pt x="109740" y="495300"/>
                </a:lnTo>
                <a:lnTo>
                  <a:pt x="121932" y="469900"/>
                </a:lnTo>
                <a:lnTo>
                  <a:pt x="152400" y="444500"/>
                </a:lnTo>
                <a:lnTo>
                  <a:pt x="185927" y="419100"/>
                </a:lnTo>
                <a:lnTo>
                  <a:pt x="225551" y="393700"/>
                </a:lnTo>
                <a:lnTo>
                  <a:pt x="268224" y="368300"/>
                </a:lnTo>
                <a:lnTo>
                  <a:pt x="316991" y="342900"/>
                </a:lnTo>
                <a:lnTo>
                  <a:pt x="368820" y="317500"/>
                </a:lnTo>
                <a:lnTo>
                  <a:pt x="423684" y="292100"/>
                </a:lnTo>
                <a:lnTo>
                  <a:pt x="481596" y="266700"/>
                </a:lnTo>
                <a:lnTo>
                  <a:pt x="545591" y="241300"/>
                </a:lnTo>
                <a:lnTo>
                  <a:pt x="609600" y="228600"/>
                </a:lnTo>
                <a:lnTo>
                  <a:pt x="679703" y="203200"/>
                </a:lnTo>
                <a:lnTo>
                  <a:pt x="752855" y="190500"/>
                </a:lnTo>
                <a:lnTo>
                  <a:pt x="826020" y="165100"/>
                </a:lnTo>
                <a:lnTo>
                  <a:pt x="905255" y="152400"/>
                </a:lnTo>
                <a:lnTo>
                  <a:pt x="1069848" y="114300"/>
                </a:lnTo>
                <a:lnTo>
                  <a:pt x="1335024" y="76200"/>
                </a:lnTo>
                <a:lnTo>
                  <a:pt x="1426464" y="76200"/>
                </a:lnTo>
                <a:lnTo>
                  <a:pt x="1520952" y="63500"/>
                </a:lnTo>
                <a:lnTo>
                  <a:pt x="1716024" y="50800"/>
                </a:lnTo>
                <a:close/>
              </a:path>
              <a:path w="4044950" h="1282700" extrusionOk="0">
                <a:moveTo>
                  <a:pt x="2804172" y="50800"/>
                </a:moveTo>
                <a:lnTo>
                  <a:pt x="2325624" y="50800"/>
                </a:lnTo>
                <a:lnTo>
                  <a:pt x="2709684" y="76200"/>
                </a:lnTo>
                <a:lnTo>
                  <a:pt x="2974848" y="114300"/>
                </a:lnTo>
                <a:lnTo>
                  <a:pt x="3057143" y="139700"/>
                </a:lnTo>
                <a:lnTo>
                  <a:pt x="3215640" y="165100"/>
                </a:lnTo>
                <a:lnTo>
                  <a:pt x="3291840" y="190500"/>
                </a:lnTo>
                <a:lnTo>
                  <a:pt x="3364991" y="203200"/>
                </a:lnTo>
                <a:lnTo>
                  <a:pt x="3432047" y="228600"/>
                </a:lnTo>
                <a:lnTo>
                  <a:pt x="3499116" y="241300"/>
                </a:lnTo>
                <a:lnTo>
                  <a:pt x="3621023" y="292100"/>
                </a:lnTo>
                <a:lnTo>
                  <a:pt x="3675888" y="317500"/>
                </a:lnTo>
                <a:lnTo>
                  <a:pt x="3727716" y="342900"/>
                </a:lnTo>
                <a:lnTo>
                  <a:pt x="3773423" y="368300"/>
                </a:lnTo>
                <a:lnTo>
                  <a:pt x="3816095" y="393700"/>
                </a:lnTo>
                <a:lnTo>
                  <a:pt x="3855719" y="419100"/>
                </a:lnTo>
                <a:lnTo>
                  <a:pt x="3892295" y="444500"/>
                </a:lnTo>
                <a:lnTo>
                  <a:pt x="3934967" y="495300"/>
                </a:lnTo>
                <a:lnTo>
                  <a:pt x="3959351" y="520700"/>
                </a:lnTo>
                <a:lnTo>
                  <a:pt x="3977640" y="546100"/>
                </a:lnTo>
                <a:lnTo>
                  <a:pt x="3983736" y="558800"/>
                </a:lnTo>
                <a:lnTo>
                  <a:pt x="3992892" y="571500"/>
                </a:lnTo>
                <a:lnTo>
                  <a:pt x="3995940" y="596900"/>
                </a:lnTo>
                <a:lnTo>
                  <a:pt x="4002023" y="609600"/>
                </a:lnTo>
                <a:lnTo>
                  <a:pt x="4002023" y="622300"/>
                </a:lnTo>
                <a:lnTo>
                  <a:pt x="4005071" y="635000"/>
                </a:lnTo>
                <a:lnTo>
                  <a:pt x="4005071" y="660400"/>
                </a:lnTo>
                <a:lnTo>
                  <a:pt x="4002023" y="673100"/>
                </a:lnTo>
                <a:lnTo>
                  <a:pt x="3995940" y="711200"/>
                </a:lnTo>
                <a:lnTo>
                  <a:pt x="3977640" y="749300"/>
                </a:lnTo>
                <a:lnTo>
                  <a:pt x="3959351" y="774700"/>
                </a:lnTo>
                <a:lnTo>
                  <a:pt x="3934967" y="800100"/>
                </a:lnTo>
                <a:lnTo>
                  <a:pt x="3919740" y="825500"/>
                </a:lnTo>
                <a:lnTo>
                  <a:pt x="3889247" y="850900"/>
                </a:lnTo>
                <a:lnTo>
                  <a:pt x="3855719" y="876300"/>
                </a:lnTo>
                <a:lnTo>
                  <a:pt x="3816095" y="901700"/>
                </a:lnTo>
                <a:lnTo>
                  <a:pt x="3773423" y="927100"/>
                </a:lnTo>
                <a:lnTo>
                  <a:pt x="3724668" y="952500"/>
                </a:lnTo>
                <a:lnTo>
                  <a:pt x="3672840" y="977900"/>
                </a:lnTo>
                <a:lnTo>
                  <a:pt x="3617975" y="1003300"/>
                </a:lnTo>
                <a:lnTo>
                  <a:pt x="3560064" y="1028700"/>
                </a:lnTo>
                <a:lnTo>
                  <a:pt x="3499116" y="1054100"/>
                </a:lnTo>
                <a:lnTo>
                  <a:pt x="3432047" y="1066800"/>
                </a:lnTo>
                <a:lnTo>
                  <a:pt x="3361943" y="1092200"/>
                </a:lnTo>
                <a:lnTo>
                  <a:pt x="3291840" y="1104900"/>
                </a:lnTo>
                <a:lnTo>
                  <a:pt x="3215640" y="1130300"/>
                </a:lnTo>
                <a:lnTo>
                  <a:pt x="3057143" y="1155700"/>
                </a:lnTo>
                <a:lnTo>
                  <a:pt x="2971800" y="1181100"/>
                </a:lnTo>
                <a:lnTo>
                  <a:pt x="2798064" y="1206500"/>
                </a:lnTo>
                <a:lnTo>
                  <a:pt x="2615196" y="1219200"/>
                </a:lnTo>
                <a:lnTo>
                  <a:pt x="2520708" y="1231900"/>
                </a:lnTo>
                <a:lnTo>
                  <a:pt x="2325624" y="1244600"/>
                </a:lnTo>
                <a:lnTo>
                  <a:pt x="2804172" y="1244600"/>
                </a:lnTo>
                <a:lnTo>
                  <a:pt x="2892552" y="1231900"/>
                </a:lnTo>
                <a:lnTo>
                  <a:pt x="2980943" y="1206500"/>
                </a:lnTo>
                <a:lnTo>
                  <a:pt x="3224796" y="1168400"/>
                </a:lnTo>
                <a:lnTo>
                  <a:pt x="3300996" y="1143000"/>
                </a:lnTo>
                <a:lnTo>
                  <a:pt x="3374136" y="1130300"/>
                </a:lnTo>
                <a:lnTo>
                  <a:pt x="3444240" y="1104900"/>
                </a:lnTo>
                <a:lnTo>
                  <a:pt x="3511295" y="1079500"/>
                </a:lnTo>
                <a:lnTo>
                  <a:pt x="3575316" y="1054100"/>
                </a:lnTo>
                <a:lnTo>
                  <a:pt x="3633216" y="1041400"/>
                </a:lnTo>
                <a:lnTo>
                  <a:pt x="3691140" y="1016000"/>
                </a:lnTo>
                <a:lnTo>
                  <a:pt x="3742943" y="990600"/>
                </a:lnTo>
                <a:lnTo>
                  <a:pt x="3791712" y="965200"/>
                </a:lnTo>
                <a:lnTo>
                  <a:pt x="3837444" y="927100"/>
                </a:lnTo>
                <a:lnTo>
                  <a:pt x="3880116" y="901700"/>
                </a:lnTo>
                <a:lnTo>
                  <a:pt x="3916692" y="876300"/>
                </a:lnTo>
                <a:lnTo>
                  <a:pt x="3947172" y="850900"/>
                </a:lnTo>
                <a:lnTo>
                  <a:pt x="3977640" y="812800"/>
                </a:lnTo>
                <a:lnTo>
                  <a:pt x="3989844" y="800100"/>
                </a:lnTo>
                <a:lnTo>
                  <a:pt x="3998975" y="787400"/>
                </a:lnTo>
                <a:lnTo>
                  <a:pt x="4011167" y="762000"/>
                </a:lnTo>
                <a:lnTo>
                  <a:pt x="4020312" y="749300"/>
                </a:lnTo>
                <a:lnTo>
                  <a:pt x="4026420" y="736600"/>
                </a:lnTo>
                <a:lnTo>
                  <a:pt x="4032516" y="711200"/>
                </a:lnTo>
                <a:lnTo>
                  <a:pt x="4038599" y="698500"/>
                </a:lnTo>
                <a:lnTo>
                  <a:pt x="4044695" y="660400"/>
                </a:lnTo>
                <a:lnTo>
                  <a:pt x="4044695" y="647700"/>
                </a:lnTo>
                <a:lnTo>
                  <a:pt x="4041647" y="635000"/>
                </a:lnTo>
                <a:lnTo>
                  <a:pt x="4041647" y="609600"/>
                </a:lnTo>
                <a:lnTo>
                  <a:pt x="4038599" y="596900"/>
                </a:lnTo>
                <a:lnTo>
                  <a:pt x="4032516" y="584200"/>
                </a:lnTo>
                <a:lnTo>
                  <a:pt x="4026420" y="558800"/>
                </a:lnTo>
                <a:lnTo>
                  <a:pt x="4017264" y="546100"/>
                </a:lnTo>
                <a:lnTo>
                  <a:pt x="4011167" y="520700"/>
                </a:lnTo>
                <a:lnTo>
                  <a:pt x="3998975" y="508000"/>
                </a:lnTo>
                <a:lnTo>
                  <a:pt x="3989844" y="495300"/>
                </a:lnTo>
                <a:lnTo>
                  <a:pt x="3974591" y="482600"/>
                </a:lnTo>
                <a:lnTo>
                  <a:pt x="3962399" y="457200"/>
                </a:lnTo>
                <a:lnTo>
                  <a:pt x="3947172" y="444500"/>
                </a:lnTo>
                <a:lnTo>
                  <a:pt x="3913644" y="419100"/>
                </a:lnTo>
                <a:lnTo>
                  <a:pt x="3877068" y="393700"/>
                </a:lnTo>
                <a:lnTo>
                  <a:pt x="3837444" y="368300"/>
                </a:lnTo>
                <a:lnTo>
                  <a:pt x="3791712" y="330200"/>
                </a:lnTo>
                <a:lnTo>
                  <a:pt x="3742943" y="304800"/>
                </a:lnTo>
                <a:lnTo>
                  <a:pt x="3691140" y="279400"/>
                </a:lnTo>
                <a:lnTo>
                  <a:pt x="3575316" y="228600"/>
                </a:lnTo>
                <a:lnTo>
                  <a:pt x="3511295" y="215900"/>
                </a:lnTo>
                <a:lnTo>
                  <a:pt x="3444240" y="190500"/>
                </a:lnTo>
                <a:lnTo>
                  <a:pt x="3374136" y="165100"/>
                </a:lnTo>
                <a:lnTo>
                  <a:pt x="3300996" y="152400"/>
                </a:lnTo>
                <a:lnTo>
                  <a:pt x="3224796" y="127000"/>
                </a:lnTo>
                <a:lnTo>
                  <a:pt x="3145536" y="114300"/>
                </a:lnTo>
                <a:lnTo>
                  <a:pt x="2980943" y="76200"/>
                </a:lnTo>
                <a:lnTo>
                  <a:pt x="2804172" y="50800"/>
                </a:lnTo>
                <a:close/>
              </a:path>
              <a:path w="4044950" h="1282700" extrusionOk="0">
                <a:moveTo>
                  <a:pt x="2426220" y="12700"/>
                </a:moveTo>
                <a:lnTo>
                  <a:pt x="1615439" y="12700"/>
                </a:lnTo>
                <a:lnTo>
                  <a:pt x="1328927" y="50800"/>
                </a:lnTo>
                <a:lnTo>
                  <a:pt x="2712719" y="50800"/>
                </a:lnTo>
                <a:lnTo>
                  <a:pt x="2426220" y="12700"/>
                </a:lnTo>
                <a:close/>
              </a:path>
              <a:path w="4044950" h="1282700" extrusionOk="0">
                <a:moveTo>
                  <a:pt x="2124455" y="0"/>
                </a:moveTo>
                <a:lnTo>
                  <a:pt x="1917191" y="0"/>
                </a:lnTo>
                <a:lnTo>
                  <a:pt x="1716024" y="12700"/>
                </a:lnTo>
                <a:lnTo>
                  <a:pt x="2228088" y="12700"/>
                </a:lnTo>
                <a:lnTo>
                  <a:pt x="2124455"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13"/>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13</a:t>
            </a:fld>
            <a:endParaRPr sz="1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4"/>
          <p:cNvSpPr txBox="1"/>
          <p:nvPr/>
        </p:nvSpPr>
        <p:spPr>
          <a:xfrm>
            <a:off x="1489963" y="2490950"/>
            <a:ext cx="6845300" cy="1562100"/>
          </a:xfrm>
          <a:prstGeom prst="rect">
            <a:avLst/>
          </a:prstGeom>
          <a:noFill/>
          <a:ln>
            <a:noFill/>
          </a:ln>
        </p:spPr>
        <p:txBody>
          <a:bodyPr spcFirstLastPara="1" wrap="square" lIns="0" tIns="12050" rIns="0" bIns="0" anchor="t" anchorCtr="0">
            <a:spAutoFit/>
          </a:bodyPr>
          <a:lstStyle/>
          <a:p>
            <a:pPr marL="356870" marR="5080" lvl="0" indent="-344805" algn="just"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The </a:t>
            </a:r>
            <a:r>
              <a:rPr lang="vi-VN" sz="2800" b="1">
                <a:solidFill>
                  <a:srgbClr val="CC0000"/>
                </a:solidFill>
                <a:latin typeface="Arial"/>
                <a:ea typeface="Arial"/>
                <a:cs typeface="Arial"/>
                <a:sym typeface="Arial"/>
              </a:rPr>
              <a:t>level of vertex v </a:t>
            </a:r>
            <a:r>
              <a:rPr lang="vi-VN" sz="2800" b="1">
                <a:solidFill>
                  <a:schemeClr val="dk1"/>
                </a:solidFill>
                <a:latin typeface="Arial"/>
                <a:ea typeface="Arial"/>
                <a:cs typeface="Arial"/>
                <a:sym typeface="Arial"/>
              </a:rPr>
              <a:t>in a rooted tree is  the length of the unique path from the  root to v.</a:t>
            </a:r>
            <a:endParaRPr sz="2800">
              <a:solidFill>
                <a:schemeClr val="dk1"/>
              </a:solidFill>
              <a:latin typeface="Arial"/>
              <a:ea typeface="Arial"/>
              <a:cs typeface="Arial"/>
              <a:sym typeface="Arial"/>
            </a:endParaRPr>
          </a:p>
        </p:txBody>
      </p:sp>
      <p:sp>
        <p:nvSpPr>
          <p:cNvPr id="291" name="Google Shape;291;p14"/>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14</a:t>
            </a:fld>
            <a:endParaRPr/>
          </a:p>
        </p:txBody>
      </p:sp>
      <p:sp>
        <p:nvSpPr>
          <p:cNvPr id="292" name="Google Shape;292;p14"/>
          <p:cNvSpPr txBox="1">
            <a:spLocks noGrp="1"/>
          </p:cNvSpPr>
          <p:nvPr>
            <p:ph type="title"/>
          </p:nvPr>
        </p:nvSpPr>
        <p:spPr>
          <a:xfrm>
            <a:off x="4394708" y="1221790"/>
            <a:ext cx="132842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Level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pSp>
        <p:nvGrpSpPr>
          <p:cNvPr id="297" name="Google Shape;297;p15"/>
          <p:cNvGrpSpPr/>
          <p:nvPr/>
        </p:nvGrpSpPr>
        <p:grpSpPr>
          <a:xfrm>
            <a:off x="996695" y="2279904"/>
            <a:ext cx="8233271" cy="3672852"/>
            <a:chOff x="996695" y="2279904"/>
            <a:chExt cx="8233271" cy="3672852"/>
          </a:xfrm>
        </p:grpSpPr>
        <p:sp>
          <p:nvSpPr>
            <p:cNvPr id="298" name="Google Shape;298;p15"/>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5"/>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Google Shape;300;p15"/>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15"/>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15"/>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15"/>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15"/>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15"/>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15"/>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15"/>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15"/>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15"/>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15"/>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15"/>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2" name="Google Shape;312;p15"/>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313" name="Google Shape;313;p15"/>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314" name="Google Shape;314;p15"/>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315" name="Google Shape;315;p15"/>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316" name="Google Shape;316;p15"/>
          <p:cNvSpPr txBox="1"/>
          <p:nvPr/>
        </p:nvSpPr>
        <p:spPr>
          <a:xfrm>
            <a:off x="3279127" y="5144490"/>
            <a:ext cx="94932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a:solidFill>
                  <a:schemeClr val="dk1"/>
                </a:solidFill>
                <a:latin typeface="Arial"/>
                <a:ea typeface="Arial"/>
                <a:cs typeface="Arial"/>
                <a:sym typeface="Arial"/>
              </a:rPr>
              <a:t>Waiter  Chris</a:t>
            </a:r>
            <a:endParaRPr sz="2400">
              <a:solidFill>
                <a:schemeClr val="dk1"/>
              </a:solidFill>
              <a:latin typeface="Arial"/>
              <a:ea typeface="Arial"/>
              <a:cs typeface="Arial"/>
              <a:sym typeface="Arial"/>
            </a:endParaRPr>
          </a:p>
        </p:txBody>
      </p:sp>
      <p:sp>
        <p:nvSpPr>
          <p:cNvPr id="317" name="Google Shape;317;p15"/>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318" name="Google Shape;318;p15"/>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319" name="Google Shape;319;p15"/>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15"/>
          <p:cNvSpPr txBox="1">
            <a:spLocks noGrp="1"/>
          </p:cNvSpPr>
          <p:nvPr>
            <p:ph type="title"/>
          </p:nvPr>
        </p:nvSpPr>
        <p:spPr>
          <a:xfrm>
            <a:off x="3081007" y="1084605"/>
            <a:ext cx="393446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A Tree Has Levels</a:t>
            </a:r>
            <a:endParaRPr/>
          </a:p>
        </p:txBody>
      </p:sp>
      <p:sp>
        <p:nvSpPr>
          <p:cNvPr id="321" name="Google Shape;321;p15"/>
          <p:cNvSpPr txBox="1"/>
          <p:nvPr/>
        </p:nvSpPr>
        <p:spPr>
          <a:xfrm>
            <a:off x="1340611" y="2559811"/>
            <a:ext cx="125603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LEVEL 0</a:t>
            </a:r>
            <a:endParaRPr sz="2400">
              <a:solidFill>
                <a:schemeClr val="dk1"/>
              </a:solidFill>
              <a:latin typeface="Arial"/>
              <a:ea typeface="Arial"/>
              <a:cs typeface="Arial"/>
              <a:sym typeface="Arial"/>
            </a:endParaRPr>
          </a:p>
        </p:txBody>
      </p:sp>
      <p:sp>
        <p:nvSpPr>
          <p:cNvPr id="322" name="Google Shape;322;p15"/>
          <p:cNvSpPr/>
          <p:nvPr/>
        </p:nvSpPr>
        <p:spPr>
          <a:xfrm>
            <a:off x="3139427" y="2090927"/>
            <a:ext cx="3746500" cy="1402080"/>
          </a:xfrm>
          <a:custGeom>
            <a:avLst/>
            <a:gdLst/>
            <a:ahLst/>
            <a:cxnLst/>
            <a:rect l="l" t="t" r="r" b="b"/>
            <a:pathLst>
              <a:path w="3746500" h="1402079" extrusionOk="0">
                <a:moveTo>
                  <a:pt x="1969020" y="0"/>
                </a:moveTo>
                <a:lnTo>
                  <a:pt x="1776996" y="0"/>
                </a:lnTo>
                <a:lnTo>
                  <a:pt x="1588020" y="6108"/>
                </a:lnTo>
                <a:lnTo>
                  <a:pt x="1496567" y="12204"/>
                </a:lnTo>
                <a:lnTo>
                  <a:pt x="1231391" y="39624"/>
                </a:lnTo>
                <a:lnTo>
                  <a:pt x="1146048" y="54863"/>
                </a:lnTo>
                <a:lnTo>
                  <a:pt x="1063752" y="67056"/>
                </a:lnTo>
                <a:lnTo>
                  <a:pt x="905255" y="97536"/>
                </a:lnTo>
                <a:lnTo>
                  <a:pt x="832103" y="115824"/>
                </a:lnTo>
                <a:lnTo>
                  <a:pt x="755903" y="137160"/>
                </a:lnTo>
                <a:lnTo>
                  <a:pt x="685800" y="155448"/>
                </a:lnTo>
                <a:lnTo>
                  <a:pt x="618756" y="176796"/>
                </a:lnTo>
                <a:lnTo>
                  <a:pt x="490727" y="225551"/>
                </a:lnTo>
                <a:lnTo>
                  <a:pt x="432815" y="249936"/>
                </a:lnTo>
                <a:lnTo>
                  <a:pt x="377951" y="277380"/>
                </a:lnTo>
                <a:lnTo>
                  <a:pt x="326136" y="301751"/>
                </a:lnTo>
                <a:lnTo>
                  <a:pt x="277367" y="332232"/>
                </a:lnTo>
                <a:lnTo>
                  <a:pt x="231648" y="359663"/>
                </a:lnTo>
                <a:lnTo>
                  <a:pt x="188975" y="390156"/>
                </a:lnTo>
                <a:lnTo>
                  <a:pt x="149351" y="420624"/>
                </a:lnTo>
                <a:lnTo>
                  <a:pt x="115824" y="454151"/>
                </a:lnTo>
                <a:lnTo>
                  <a:pt x="85343" y="487680"/>
                </a:lnTo>
                <a:lnTo>
                  <a:pt x="60972" y="521208"/>
                </a:lnTo>
                <a:lnTo>
                  <a:pt x="39623" y="554736"/>
                </a:lnTo>
                <a:lnTo>
                  <a:pt x="21335" y="591312"/>
                </a:lnTo>
                <a:lnTo>
                  <a:pt x="3047" y="646176"/>
                </a:lnTo>
                <a:lnTo>
                  <a:pt x="3047" y="664463"/>
                </a:lnTo>
                <a:lnTo>
                  <a:pt x="0" y="682751"/>
                </a:lnTo>
                <a:lnTo>
                  <a:pt x="0" y="719327"/>
                </a:lnTo>
                <a:lnTo>
                  <a:pt x="3047" y="740663"/>
                </a:lnTo>
                <a:lnTo>
                  <a:pt x="21335" y="813828"/>
                </a:lnTo>
                <a:lnTo>
                  <a:pt x="39623" y="850404"/>
                </a:lnTo>
                <a:lnTo>
                  <a:pt x="60972" y="883932"/>
                </a:lnTo>
                <a:lnTo>
                  <a:pt x="88391" y="917448"/>
                </a:lnTo>
                <a:lnTo>
                  <a:pt x="118884" y="950976"/>
                </a:lnTo>
                <a:lnTo>
                  <a:pt x="152400" y="981456"/>
                </a:lnTo>
                <a:lnTo>
                  <a:pt x="188975" y="1011936"/>
                </a:lnTo>
                <a:lnTo>
                  <a:pt x="231648" y="1042428"/>
                </a:lnTo>
                <a:lnTo>
                  <a:pt x="277367" y="1072908"/>
                </a:lnTo>
                <a:lnTo>
                  <a:pt x="326136" y="1100327"/>
                </a:lnTo>
                <a:lnTo>
                  <a:pt x="377951" y="1127760"/>
                </a:lnTo>
                <a:lnTo>
                  <a:pt x="493775" y="1179576"/>
                </a:lnTo>
                <a:lnTo>
                  <a:pt x="554736" y="1200912"/>
                </a:lnTo>
                <a:lnTo>
                  <a:pt x="618756" y="1225308"/>
                </a:lnTo>
                <a:lnTo>
                  <a:pt x="758951" y="1267980"/>
                </a:lnTo>
                <a:lnTo>
                  <a:pt x="905255" y="1304556"/>
                </a:lnTo>
                <a:lnTo>
                  <a:pt x="1149108" y="1350264"/>
                </a:lnTo>
                <a:lnTo>
                  <a:pt x="1231391" y="1362468"/>
                </a:lnTo>
                <a:lnTo>
                  <a:pt x="1496567" y="1389888"/>
                </a:lnTo>
                <a:lnTo>
                  <a:pt x="1588020" y="1395996"/>
                </a:lnTo>
                <a:lnTo>
                  <a:pt x="1776996" y="1402080"/>
                </a:lnTo>
                <a:lnTo>
                  <a:pt x="1969020" y="1402080"/>
                </a:lnTo>
                <a:lnTo>
                  <a:pt x="2154936" y="1395996"/>
                </a:lnTo>
                <a:lnTo>
                  <a:pt x="2246376" y="1389888"/>
                </a:lnTo>
                <a:lnTo>
                  <a:pt x="2483187" y="1365504"/>
                </a:lnTo>
                <a:lnTo>
                  <a:pt x="1776996" y="1365504"/>
                </a:lnTo>
                <a:lnTo>
                  <a:pt x="1682508" y="1362468"/>
                </a:lnTo>
                <a:lnTo>
                  <a:pt x="1411224" y="1344180"/>
                </a:lnTo>
                <a:lnTo>
                  <a:pt x="1322844" y="1335024"/>
                </a:lnTo>
                <a:lnTo>
                  <a:pt x="1152143" y="1310639"/>
                </a:lnTo>
                <a:lnTo>
                  <a:pt x="1072908" y="1298448"/>
                </a:lnTo>
                <a:lnTo>
                  <a:pt x="990600" y="1283220"/>
                </a:lnTo>
                <a:lnTo>
                  <a:pt x="914400" y="1267980"/>
                </a:lnTo>
                <a:lnTo>
                  <a:pt x="768108" y="1231392"/>
                </a:lnTo>
                <a:lnTo>
                  <a:pt x="697991" y="1210068"/>
                </a:lnTo>
                <a:lnTo>
                  <a:pt x="630936" y="1188732"/>
                </a:lnTo>
                <a:lnTo>
                  <a:pt x="566927" y="1167396"/>
                </a:lnTo>
                <a:lnTo>
                  <a:pt x="505967" y="1143000"/>
                </a:lnTo>
                <a:lnTo>
                  <a:pt x="448055" y="1118628"/>
                </a:lnTo>
                <a:lnTo>
                  <a:pt x="344424" y="1066800"/>
                </a:lnTo>
                <a:lnTo>
                  <a:pt x="295668" y="1039380"/>
                </a:lnTo>
                <a:lnTo>
                  <a:pt x="252996" y="1011936"/>
                </a:lnTo>
                <a:lnTo>
                  <a:pt x="213372" y="981456"/>
                </a:lnTo>
                <a:lnTo>
                  <a:pt x="176796" y="950976"/>
                </a:lnTo>
                <a:lnTo>
                  <a:pt x="143268" y="923556"/>
                </a:lnTo>
                <a:lnTo>
                  <a:pt x="115824" y="890028"/>
                </a:lnTo>
                <a:lnTo>
                  <a:pt x="91439" y="859536"/>
                </a:lnTo>
                <a:lnTo>
                  <a:pt x="57911" y="795527"/>
                </a:lnTo>
                <a:lnTo>
                  <a:pt x="42684" y="749808"/>
                </a:lnTo>
                <a:lnTo>
                  <a:pt x="39623" y="734580"/>
                </a:lnTo>
                <a:lnTo>
                  <a:pt x="36575" y="716280"/>
                </a:lnTo>
                <a:lnTo>
                  <a:pt x="36575" y="685800"/>
                </a:lnTo>
                <a:lnTo>
                  <a:pt x="45719" y="637032"/>
                </a:lnTo>
                <a:lnTo>
                  <a:pt x="73151" y="573024"/>
                </a:lnTo>
                <a:lnTo>
                  <a:pt x="91439" y="539508"/>
                </a:lnTo>
                <a:lnTo>
                  <a:pt x="115824" y="509028"/>
                </a:lnTo>
                <a:lnTo>
                  <a:pt x="143268" y="478536"/>
                </a:lnTo>
                <a:lnTo>
                  <a:pt x="176796" y="448056"/>
                </a:lnTo>
                <a:lnTo>
                  <a:pt x="213372" y="420624"/>
                </a:lnTo>
                <a:lnTo>
                  <a:pt x="252996" y="390156"/>
                </a:lnTo>
                <a:lnTo>
                  <a:pt x="295668" y="362712"/>
                </a:lnTo>
                <a:lnTo>
                  <a:pt x="344424" y="335280"/>
                </a:lnTo>
                <a:lnTo>
                  <a:pt x="396239" y="310908"/>
                </a:lnTo>
                <a:lnTo>
                  <a:pt x="448055" y="283463"/>
                </a:lnTo>
                <a:lnTo>
                  <a:pt x="505967" y="259080"/>
                </a:lnTo>
                <a:lnTo>
                  <a:pt x="566927" y="237756"/>
                </a:lnTo>
                <a:lnTo>
                  <a:pt x="630936" y="213360"/>
                </a:lnTo>
                <a:lnTo>
                  <a:pt x="697991" y="192024"/>
                </a:lnTo>
                <a:lnTo>
                  <a:pt x="768108" y="173736"/>
                </a:lnTo>
                <a:lnTo>
                  <a:pt x="841248" y="152400"/>
                </a:lnTo>
                <a:lnTo>
                  <a:pt x="914400" y="137160"/>
                </a:lnTo>
                <a:lnTo>
                  <a:pt x="993648" y="118872"/>
                </a:lnTo>
                <a:lnTo>
                  <a:pt x="1072908" y="103632"/>
                </a:lnTo>
                <a:lnTo>
                  <a:pt x="1152143" y="91452"/>
                </a:lnTo>
                <a:lnTo>
                  <a:pt x="1322844" y="67056"/>
                </a:lnTo>
                <a:lnTo>
                  <a:pt x="1411224" y="57912"/>
                </a:lnTo>
                <a:lnTo>
                  <a:pt x="1682508" y="39624"/>
                </a:lnTo>
                <a:lnTo>
                  <a:pt x="1776996" y="39624"/>
                </a:lnTo>
                <a:lnTo>
                  <a:pt x="1871484" y="36575"/>
                </a:lnTo>
                <a:lnTo>
                  <a:pt x="2468892" y="36575"/>
                </a:lnTo>
                <a:lnTo>
                  <a:pt x="2426220" y="30480"/>
                </a:lnTo>
                <a:lnTo>
                  <a:pt x="2246376" y="12204"/>
                </a:lnTo>
                <a:lnTo>
                  <a:pt x="2154936" y="6108"/>
                </a:lnTo>
                <a:lnTo>
                  <a:pt x="1969020" y="0"/>
                </a:lnTo>
                <a:close/>
              </a:path>
              <a:path w="3746500" h="1402079" extrusionOk="0">
                <a:moveTo>
                  <a:pt x="2468892" y="36575"/>
                </a:moveTo>
                <a:lnTo>
                  <a:pt x="1871484" y="36575"/>
                </a:lnTo>
                <a:lnTo>
                  <a:pt x="2154936" y="45732"/>
                </a:lnTo>
                <a:lnTo>
                  <a:pt x="2334767" y="57912"/>
                </a:lnTo>
                <a:lnTo>
                  <a:pt x="2423172" y="67056"/>
                </a:lnTo>
                <a:lnTo>
                  <a:pt x="2673108" y="103632"/>
                </a:lnTo>
                <a:lnTo>
                  <a:pt x="2752343" y="118872"/>
                </a:lnTo>
                <a:lnTo>
                  <a:pt x="2828543" y="137160"/>
                </a:lnTo>
                <a:lnTo>
                  <a:pt x="2904743" y="152400"/>
                </a:lnTo>
                <a:lnTo>
                  <a:pt x="2977908" y="173736"/>
                </a:lnTo>
                <a:lnTo>
                  <a:pt x="3044952" y="192024"/>
                </a:lnTo>
                <a:lnTo>
                  <a:pt x="3112020" y="213360"/>
                </a:lnTo>
                <a:lnTo>
                  <a:pt x="3176016" y="237756"/>
                </a:lnTo>
                <a:lnTo>
                  <a:pt x="3236976" y="259080"/>
                </a:lnTo>
                <a:lnTo>
                  <a:pt x="3294888" y="283463"/>
                </a:lnTo>
                <a:lnTo>
                  <a:pt x="3349752" y="310908"/>
                </a:lnTo>
                <a:lnTo>
                  <a:pt x="3401567" y="335280"/>
                </a:lnTo>
                <a:lnTo>
                  <a:pt x="3447288" y="362712"/>
                </a:lnTo>
                <a:lnTo>
                  <a:pt x="3493020" y="393204"/>
                </a:lnTo>
                <a:lnTo>
                  <a:pt x="3532644" y="420624"/>
                </a:lnTo>
                <a:lnTo>
                  <a:pt x="3569220" y="451104"/>
                </a:lnTo>
                <a:lnTo>
                  <a:pt x="3630167" y="512063"/>
                </a:lnTo>
                <a:lnTo>
                  <a:pt x="3654564" y="542556"/>
                </a:lnTo>
                <a:lnTo>
                  <a:pt x="3688092" y="606551"/>
                </a:lnTo>
                <a:lnTo>
                  <a:pt x="3703319" y="652272"/>
                </a:lnTo>
                <a:lnTo>
                  <a:pt x="3706367" y="670560"/>
                </a:lnTo>
                <a:lnTo>
                  <a:pt x="3706367" y="734580"/>
                </a:lnTo>
                <a:lnTo>
                  <a:pt x="3703319" y="749808"/>
                </a:lnTo>
                <a:lnTo>
                  <a:pt x="3697223" y="765048"/>
                </a:lnTo>
                <a:lnTo>
                  <a:pt x="3694175" y="783336"/>
                </a:lnTo>
                <a:lnTo>
                  <a:pt x="3672840" y="829056"/>
                </a:lnTo>
                <a:lnTo>
                  <a:pt x="3651516" y="862596"/>
                </a:lnTo>
                <a:lnTo>
                  <a:pt x="3627119" y="893063"/>
                </a:lnTo>
                <a:lnTo>
                  <a:pt x="3599688" y="923556"/>
                </a:lnTo>
                <a:lnTo>
                  <a:pt x="3569220" y="954024"/>
                </a:lnTo>
                <a:lnTo>
                  <a:pt x="3532644" y="981456"/>
                </a:lnTo>
                <a:lnTo>
                  <a:pt x="3493020" y="1011936"/>
                </a:lnTo>
                <a:lnTo>
                  <a:pt x="3401567" y="1066800"/>
                </a:lnTo>
                <a:lnTo>
                  <a:pt x="3349752" y="1094232"/>
                </a:lnTo>
                <a:lnTo>
                  <a:pt x="3294888" y="1118628"/>
                </a:lnTo>
                <a:lnTo>
                  <a:pt x="3236976" y="1143000"/>
                </a:lnTo>
                <a:lnTo>
                  <a:pt x="3176016" y="1167396"/>
                </a:lnTo>
                <a:lnTo>
                  <a:pt x="3112020" y="1188732"/>
                </a:lnTo>
                <a:lnTo>
                  <a:pt x="3044952" y="1210068"/>
                </a:lnTo>
                <a:lnTo>
                  <a:pt x="2974848" y="1231392"/>
                </a:lnTo>
                <a:lnTo>
                  <a:pt x="2904743" y="1249680"/>
                </a:lnTo>
                <a:lnTo>
                  <a:pt x="2828543" y="1267980"/>
                </a:lnTo>
                <a:lnTo>
                  <a:pt x="2673108" y="1298448"/>
                </a:lnTo>
                <a:lnTo>
                  <a:pt x="2420112" y="1335024"/>
                </a:lnTo>
                <a:lnTo>
                  <a:pt x="2334767" y="1344180"/>
                </a:lnTo>
                <a:lnTo>
                  <a:pt x="2060448" y="1362468"/>
                </a:lnTo>
                <a:lnTo>
                  <a:pt x="1965972" y="1362468"/>
                </a:lnTo>
                <a:lnTo>
                  <a:pt x="1871484" y="1365504"/>
                </a:lnTo>
                <a:lnTo>
                  <a:pt x="2483187" y="1365504"/>
                </a:lnTo>
                <a:lnTo>
                  <a:pt x="2511552" y="1362468"/>
                </a:lnTo>
                <a:lnTo>
                  <a:pt x="2596908" y="1350264"/>
                </a:lnTo>
                <a:lnTo>
                  <a:pt x="2837688" y="1304556"/>
                </a:lnTo>
                <a:lnTo>
                  <a:pt x="2913888" y="1286268"/>
                </a:lnTo>
                <a:lnTo>
                  <a:pt x="2987040" y="1267980"/>
                </a:lnTo>
                <a:lnTo>
                  <a:pt x="3057143" y="1246644"/>
                </a:lnTo>
                <a:lnTo>
                  <a:pt x="3124200" y="1225308"/>
                </a:lnTo>
                <a:lnTo>
                  <a:pt x="3191255" y="1200912"/>
                </a:lnTo>
                <a:lnTo>
                  <a:pt x="3252216" y="1176527"/>
                </a:lnTo>
                <a:lnTo>
                  <a:pt x="3368040" y="1127760"/>
                </a:lnTo>
                <a:lnTo>
                  <a:pt x="3419868" y="1100327"/>
                </a:lnTo>
                <a:lnTo>
                  <a:pt x="3468623" y="1069848"/>
                </a:lnTo>
                <a:lnTo>
                  <a:pt x="3514343" y="1042428"/>
                </a:lnTo>
                <a:lnTo>
                  <a:pt x="3557016" y="1011936"/>
                </a:lnTo>
                <a:lnTo>
                  <a:pt x="3593591" y="981456"/>
                </a:lnTo>
                <a:lnTo>
                  <a:pt x="3657599" y="917448"/>
                </a:lnTo>
                <a:lnTo>
                  <a:pt x="3685044" y="880872"/>
                </a:lnTo>
                <a:lnTo>
                  <a:pt x="3706367" y="847356"/>
                </a:lnTo>
                <a:lnTo>
                  <a:pt x="3721620" y="810780"/>
                </a:lnTo>
                <a:lnTo>
                  <a:pt x="3730764" y="792480"/>
                </a:lnTo>
                <a:lnTo>
                  <a:pt x="3736847" y="774204"/>
                </a:lnTo>
                <a:lnTo>
                  <a:pt x="3745991" y="719327"/>
                </a:lnTo>
                <a:lnTo>
                  <a:pt x="3745991" y="682751"/>
                </a:lnTo>
                <a:lnTo>
                  <a:pt x="3742943" y="664463"/>
                </a:lnTo>
                <a:lnTo>
                  <a:pt x="3739895" y="643127"/>
                </a:lnTo>
                <a:lnTo>
                  <a:pt x="3733799" y="624852"/>
                </a:lnTo>
                <a:lnTo>
                  <a:pt x="3730764" y="606551"/>
                </a:lnTo>
                <a:lnTo>
                  <a:pt x="3721620" y="588263"/>
                </a:lnTo>
                <a:lnTo>
                  <a:pt x="3681996" y="518160"/>
                </a:lnTo>
                <a:lnTo>
                  <a:pt x="3657599" y="484632"/>
                </a:lnTo>
                <a:lnTo>
                  <a:pt x="3593591" y="420624"/>
                </a:lnTo>
                <a:lnTo>
                  <a:pt x="3514343" y="359663"/>
                </a:lnTo>
                <a:lnTo>
                  <a:pt x="3468623" y="332232"/>
                </a:lnTo>
                <a:lnTo>
                  <a:pt x="3419868" y="301751"/>
                </a:lnTo>
                <a:lnTo>
                  <a:pt x="3364991" y="274332"/>
                </a:lnTo>
                <a:lnTo>
                  <a:pt x="3310128" y="249936"/>
                </a:lnTo>
                <a:lnTo>
                  <a:pt x="3252216" y="225551"/>
                </a:lnTo>
                <a:lnTo>
                  <a:pt x="3124200" y="176796"/>
                </a:lnTo>
                <a:lnTo>
                  <a:pt x="3057143" y="155448"/>
                </a:lnTo>
                <a:lnTo>
                  <a:pt x="2987040" y="137160"/>
                </a:lnTo>
                <a:lnTo>
                  <a:pt x="2913888" y="115824"/>
                </a:lnTo>
                <a:lnTo>
                  <a:pt x="2837688" y="97536"/>
                </a:lnTo>
                <a:lnTo>
                  <a:pt x="2679191" y="67056"/>
                </a:lnTo>
                <a:lnTo>
                  <a:pt x="2468892" y="36575"/>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15"/>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pSp>
        <p:nvGrpSpPr>
          <p:cNvPr id="328" name="Google Shape;328;p16"/>
          <p:cNvGrpSpPr/>
          <p:nvPr/>
        </p:nvGrpSpPr>
        <p:grpSpPr>
          <a:xfrm>
            <a:off x="996695" y="2279904"/>
            <a:ext cx="8233271" cy="3672852"/>
            <a:chOff x="996695" y="2279904"/>
            <a:chExt cx="8233271" cy="3672852"/>
          </a:xfrm>
        </p:grpSpPr>
        <p:sp>
          <p:nvSpPr>
            <p:cNvPr id="329" name="Google Shape;329;p16"/>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16"/>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16"/>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16"/>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16"/>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16"/>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16"/>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16"/>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16"/>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16"/>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16"/>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16"/>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16"/>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16"/>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3" name="Google Shape;343;p16"/>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344" name="Google Shape;344;p16"/>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345" name="Google Shape;345;p16"/>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346" name="Google Shape;346;p16"/>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347" name="Google Shape;347;p16"/>
          <p:cNvSpPr txBox="1"/>
          <p:nvPr/>
        </p:nvSpPr>
        <p:spPr>
          <a:xfrm>
            <a:off x="3279127" y="5144490"/>
            <a:ext cx="94932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a:solidFill>
                  <a:schemeClr val="dk1"/>
                </a:solidFill>
                <a:latin typeface="Arial"/>
                <a:ea typeface="Arial"/>
                <a:cs typeface="Arial"/>
                <a:sym typeface="Arial"/>
              </a:rPr>
              <a:t>Waiter  Chris</a:t>
            </a:r>
            <a:endParaRPr sz="2400">
              <a:solidFill>
                <a:schemeClr val="dk1"/>
              </a:solidFill>
              <a:latin typeface="Arial"/>
              <a:ea typeface="Arial"/>
              <a:cs typeface="Arial"/>
              <a:sym typeface="Arial"/>
            </a:endParaRPr>
          </a:p>
        </p:txBody>
      </p:sp>
      <p:sp>
        <p:nvSpPr>
          <p:cNvPr id="348" name="Google Shape;348;p16"/>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349" name="Google Shape;349;p16"/>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350" name="Google Shape;350;p16"/>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16"/>
          <p:cNvSpPr txBox="1">
            <a:spLocks noGrp="1"/>
          </p:cNvSpPr>
          <p:nvPr>
            <p:ph type="title"/>
          </p:nvPr>
        </p:nvSpPr>
        <p:spPr>
          <a:xfrm>
            <a:off x="3928351" y="1084605"/>
            <a:ext cx="223901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Level One</a:t>
            </a:r>
            <a:endParaRPr/>
          </a:p>
        </p:txBody>
      </p:sp>
      <p:sp>
        <p:nvSpPr>
          <p:cNvPr id="352" name="Google Shape;352;p16"/>
          <p:cNvSpPr txBox="1"/>
          <p:nvPr/>
        </p:nvSpPr>
        <p:spPr>
          <a:xfrm>
            <a:off x="578612" y="3702824"/>
            <a:ext cx="125603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LEVEL 1</a:t>
            </a:r>
            <a:endParaRPr sz="2400">
              <a:solidFill>
                <a:schemeClr val="dk1"/>
              </a:solidFill>
              <a:latin typeface="Arial"/>
              <a:ea typeface="Arial"/>
              <a:cs typeface="Arial"/>
              <a:sym typeface="Arial"/>
            </a:endParaRPr>
          </a:p>
        </p:txBody>
      </p:sp>
      <p:sp>
        <p:nvSpPr>
          <p:cNvPr id="353" name="Google Shape;353;p16"/>
          <p:cNvSpPr/>
          <p:nvPr/>
        </p:nvSpPr>
        <p:spPr>
          <a:xfrm>
            <a:off x="1886711" y="3107944"/>
            <a:ext cx="7016750" cy="1473200"/>
          </a:xfrm>
          <a:custGeom>
            <a:avLst/>
            <a:gdLst/>
            <a:ahLst/>
            <a:cxnLst/>
            <a:rect l="l" t="t" r="r" b="b"/>
            <a:pathLst>
              <a:path w="7016750" h="1473200" extrusionOk="0">
                <a:moveTo>
                  <a:pt x="4212336" y="1460499"/>
                </a:moveTo>
                <a:lnTo>
                  <a:pt x="2804160" y="1460499"/>
                </a:lnTo>
                <a:lnTo>
                  <a:pt x="3151619" y="1473199"/>
                </a:lnTo>
                <a:lnTo>
                  <a:pt x="3867912" y="1473199"/>
                </a:lnTo>
                <a:lnTo>
                  <a:pt x="4212336" y="1460499"/>
                </a:lnTo>
                <a:close/>
              </a:path>
              <a:path w="7016750" h="1473200" extrusionOk="0">
                <a:moveTo>
                  <a:pt x="3508248" y="0"/>
                </a:moveTo>
                <a:lnTo>
                  <a:pt x="2468867" y="38100"/>
                </a:lnTo>
                <a:lnTo>
                  <a:pt x="1844027" y="88900"/>
                </a:lnTo>
                <a:lnTo>
                  <a:pt x="1697736" y="114300"/>
                </a:lnTo>
                <a:lnTo>
                  <a:pt x="1554467" y="127000"/>
                </a:lnTo>
                <a:lnTo>
                  <a:pt x="1417307" y="152400"/>
                </a:lnTo>
                <a:lnTo>
                  <a:pt x="1286256" y="165100"/>
                </a:lnTo>
                <a:lnTo>
                  <a:pt x="1036307" y="215900"/>
                </a:lnTo>
                <a:lnTo>
                  <a:pt x="920483" y="241300"/>
                </a:lnTo>
                <a:lnTo>
                  <a:pt x="810768" y="266700"/>
                </a:lnTo>
                <a:lnTo>
                  <a:pt x="707123" y="292100"/>
                </a:lnTo>
                <a:lnTo>
                  <a:pt x="609600" y="317500"/>
                </a:lnTo>
                <a:lnTo>
                  <a:pt x="518147" y="355600"/>
                </a:lnTo>
                <a:lnTo>
                  <a:pt x="432803" y="381000"/>
                </a:lnTo>
                <a:lnTo>
                  <a:pt x="356603" y="419100"/>
                </a:lnTo>
                <a:lnTo>
                  <a:pt x="286512" y="444500"/>
                </a:lnTo>
                <a:lnTo>
                  <a:pt x="222491" y="482600"/>
                </a:lnTo>
                <a:lnTo>
                  <a:pt x="164579" y="508000"/>
                </a:lnTo>
                <a:lnTo>
                  <a:pt x="115824" y="546100"/>
                </a:lnTo>
                <a:lnTo>
                  <a:pt x="76200" y="584200"/>
                </a:lnTo>
                <a:lnTo>
                  <a:pt x="45707" y="622300"/>
                </a:lnTo>
                <a:lnTo>
                  <a:pt x="42659" y="622300"/>
                </a:lnTo>
                <a:lnTo>
                  <a:pt x="21323" y="660400"/>
                </a:lnTo>
                <a:lnTo>
                  <a:pt x="6083" y="698500"/>
                </a:lnTo>
                <a:lnTo>
                  <a:pt x="0" y="736600"/>
                </a:lnTo>
                <a:lnTo>
                  <a:pt x="0" y="749300"/>
                </a:lnTo>
                <a:lnTo>
                  <a:pt x="6083" y="787400"/>
                </a:lnTo>
                <a:lnTo>
                  <a:pt x="21323" y="825500"/>
                </a:lnTo>
                <a:lnTo>
                  <a:pt x="42659" y="863600"/>
                </a:lnTo>
                <a:lnTo>
                  <a:pt x="45707" y="863600"/>
                </a:lnTo>
                <a:lnTo>
                  <a:pt x="79235" y="901700"/>
                </a:lnTo>
                <a:lnTo>
                  <a:pt x="118859" y="939800"/>
                </a:lnTo>
                <a:lnTo>
                  <a:pt x="167627" y="965200"/>
                </a:lnTo>
                <a:lnTo>
                  <a:pt x="222491" y="1003300"/>
                </a:lnTo>
                <a:lnTo>
                  <a:pt x="286512" y="1041400"/>
                </a:lnTo>
                <a:lnTo>
                  <a:pt x="356603" y="1066800"/>
                </a:lnTo>
                <a:lnTo>
                  <a:pt x="435851" y="1104900"/>
                </a:lnTo>
                <a:lnTo>
                  <a:pt x="518147" y="1130300"/>
                </a:lnTo>
                <a:lnTo>
                  <a:pt x="609600" y="1168400"/>
                </a:lnTo>
                <a:lnTo>
                  <a:pt x="707123" y="1193800"/>
                </a:lnTo>
                <a:lnTo>
                  <a:pt x="810768" y="1219200"/>
                </a:lnTo>
                <a:lnTo>
                  <a:pt x="1158227" y="1295400"/>
                </a:lnTo>
                <a:lnTo>
                  <a:pt x="1286256" y="1320800"/>
                </a:lnTo>
                <a:lnTo>
                  <a:pt x="1417307" y="1333500"/>
                </a:lnTo>
                <a:lnTo>
                  <a:pt x="1554467" y="1358900"/>
                </a:lnTo>
                <a:lnTo>
                  <a:pt x="1697736" y="1371600"/>
                </a:lnTo>
                <a:lnTo>
                  <a:pt x="1844027" y="1397000"/>
                </a:lnTo>
                <a:lnTo>
                  <a:pt x="2636507" y="1460499"/>
                </a:lnTo>
                <a:lnTo>
                  <a:pt x="4383024" y="1460499"/>
                </a:lnTo>
                <a:lnTo>
                  <a:pt x="4709160" y="1435099"/>
                </a:lnTo>
                <a:lnTo>
                  <a:pt x="3151619" y="1435099"/>
                </a:lnTo>
                <a:lnTo>
                  <a:pt x="2807195" y="1422399"/>
                </a:lnTo>
                <a:lnTo>
                  <a:pt x="2636507" y="1422399"/>
                </a:lnTo>
                <a:lnTo>
                  <a:pt x="1847088" y="1358900"/>
                </a:lnTo>
                <a:lnTo>
                  <a:pt x="1700771" y="1333500"/>
                </a:lnTo>
                <a:lnTo>
                  <a:pt x="1560563" y="1320800"/>
                </a:lnTo>
                <a:lnTo>
                  <a:pt x="1292339" y="1270000"/>
                </a:lnTo>
                <a:lnTo>
                  <a:pt x="1167371" y="1257300"/>
                </a:lnTo>
                <a:lnTo>
                  <a:pt x="1045451" y="1231900"/>
                </a:lnTo>
                <a:lnTo>
                  <a:pt x="929627" y="1206500"/>
                </a:lnTo>
                <a:lnTo>
                  <a:pt x="819912" y="1181100"/>
                </a:lnTo>
                <a:lnTo>
                  <a:pt x="716267" y="1155700"/>
                </a:lnTo>
                <a:lnTo>
                  <a:pt x="621779" y="1130300"/>
                </a:lnTo>
                <a:lnTo>
                  <a:pt x="530339" y="1092200"/>
                </a:lnTo>
                <a:lnTo>
                  <a:pt x="448056" y="1066800"/>
                </a:lnTo>
                <a:lnTo>
                  <a:pt x="371856" y="1028700"/>
                </a:lnTo>
                <a:lnTo>
                  <a:pt x="301739" y="1003300"/>
                </a:lnTo>
                <a:lnTo>
                  <a:pt x="240779" y="965200"/>
                </a:lnTo>
                <a:lnTo>
                  <a:pt x="185915" y="939800"/>
                </a:lnTo>
                <a:lnTo>
                  <a:pt x="140195" y="901700"/>
                </a:lnTo>
                <a:lnTo>
                  <a:pt x="103619" y="876300"/>
                </a:lnTo>
                <a:lnTo>
                  <a:pt x="73139" y="838200"/>
                </a:lnTo>
                <a:lnTo>
                  <a:pt x="76200" y="838200"/>
                </a:lnTo>
                <a:lnTo>
                  <a:pt x="61967" y="812800"/>
                </a:lnTo>
                <a:lnTo>
                  <a:pt x="54851" y="812800"/>
                </a:lnTo>
                <a:lnTo>
                  <a:pt x="42659" y="774700"/>
                </a:lnTo>
                <a:lnTo>
                  <a:pt x="40635" y="749300"/>
                </a:lnTo>
                <a:lnTo>
                  <a:pt x="39624" y="749300"/>
                </a:lnTo>
                <a:lnTo>
                  <a:pt x="39624" y="736600"/>
                </a:lnTo>
                <a:lnTo>
                  <a:pt x="40635" y="736600"/>
                </a:lnTo>
                <a:lnTo>
                  <a:pt x="42659" y="711200"/>
                </a:lnTo>
                <a:lnTo>
                  <a:pt x="54851" y="673100"/>
                </a:lnTo>
                <a:lnTo>
                  <a:pt x="76200" y="647700"/>
                </a:lnTo>
                <a:lnTo>
                  <a:pt x="73139" y="647700"/>
                </a:lnTo>
                <a:lnTo>
                  <a:pt x="103619" y="609600"/>
                </a:lnTo>
                <a:lnTo>
                  <a:pt x="143256" y="571500"/>
                </a:lnTo>
                <a:lnTo>
                  <a:pt x="188963" y="546100"/>
                </a:lnTo>
                <a:lnTo>
                  <a:pt x="240779" y="508000"/>
                </a:lnTo>
                <a:lnTo>
                  <a:pt x="301739" y="482600"/>
                </a:lnTo>
                <a:lnTo>
                  <a:pt x="371856" y="444500"/>
                </a:lnTo>
                <a:lnTo>
                  <a:pt x="448056" y="419100"/>
                </a:lnTo>
                <a:lnTo>
                  <a:pt x="530339" y="393700"/>
                </a:lnTo>
                <a:lnTo>
                  <a:pt x="621779" y="355600"/>
                </a:lnTo>
                <a:lnTo>
                  <a:pt x="819912" y="304800"/>
                </a:lnTo>
                <a:lnTo>
                  <a:pt x="929627" y="279400"/>
                </a:lnTo>
                <a:lnTo>
                  <a:pt x="1045451" y="254000"/>
                </a:lnTo>
                <a:lnTo>
                  <a:pt x="1292339" y="203200"/>
                </a:lnTo>
                <a:lnTo>
                  <a:pt x="1423403" y="190500"/>
                </a:lnTo>
                <a:lnTo>
                  <a:pt x="1560563" y="165100"/>
                </a:lnTo>
                <a:lnTo>
                  <a:pt x="1700771" y="152400"/>
                </a:lnTo>
                <a:lnTo>
                  <a:pt x="1847088" y="127000"/>
                </a:lnTo>
                <a:lnTo>
                  <a:pt x="2639555" y="63500"/>
                </a:lnTo>
                <a:lnTo>
                  <a:pt x="2807195" y="63500"/>
                </a:lnTo>
                <a:lnTo>
                  <a:pt x="3508248" y="38100"/>
                </a:lnTo>
                <a:lnTo>
                  <a:pt x="4547603" y="38100"/>
                </a:lnTo>
                <a:lnTo>
                  <a:pt x="4383024" y="25400"/>
                </a:lnTo>
                <a:lnTo>
                  <a:pt x="4212336" y="25400"/>
                </a:lnTo>
                <a:lnTo>
                  <a:pt x="3508248" y="0"/>
                </a:lnTo>
                <a:close/>
              </a:path>
              <a:path w="7016750" h="1473200" extrusionOk="0">
                <a:moveTo>
                  <a:pt x="6964667" y="800100"/>
                </a:moveTo>
                <a:lnTo>
                  <a:pt x="6943331" y="838200"/>
                </a:lnTo>
                <a:lnTo>
                  <a:pt x="6912851" y="876300"/>
                </a:lnTo>
                <a:lnTo>
                  <a:pt x="6876288" y="901700"/>
                </a:lnTo>
                <a:lnTo>
                  <a:pt x="6830555" y="939800"/>
                </a:lnTo>
                <a:lnTo>
                  <a:pt x="6775691" y="977900"/>
                </a:lnTo>
                <a:lnTo>
                  <a:pt x="6714731" y="1003300"/>
                </a:lnTo>
                <a:lnTo>
                  <a:pt x="6647688" y="1028700"/>
                </a:lnTo>
                <a:lnTo>
                  <a:pt x="6571488" y="1066800"/>
                </a:lnTo>
                <a:lnTo>
                  <a:pt x="6486131" y="1092200"/>
                </a:lnTo>
                <a:lnTo>
                  <a:pt x="6397739" y="1130300"/>
                </a:lnTo>
                <a:lnTo>
                  <a:pt x="6300203" y="1155700"/>
                </a:lnTo>
                <a:lnTo>
                  <a:pt x="6196584" y="1181100"/>
                </a:lnTo>
                <a:lnTo>
                  <a:pt x="6086856" y="1206500"/>
                </a:lnTo>
                <a:lnTo>
                  <a:pt x="5852160" y="1257300"/>
                </a:lnTo>
                <a:lnTo>
                  <a:pt x="5724131" y="1270000"/>
                </a:lnTo>
                <a:lnTo>
                  <a:pt x="5455907" y="1320800"/>
                </a:lnTo>
                <a:lnTo>
                  <a:pt x="5315712" y="1333500"/>
                </a:lnTo>
                <a:lnTo>
                  <a:pt x="5169408" y="1358900"/>
                </a:lnTo>
                <a:lnTo>
                  <a:pt x="4379963" y="1422399"/>
                </a:lnTo>
                <a:lnTo>
                  <a:pt x="4212336" y="1422399"/>
                </a:lnTo>
                <a:lnTo>
                  <a:pt x="3864851" y="1435099"/>
                </a:lnTo>
                <a:lnTo>
                  <a:pt x="4709160" y="1435099"/>
                </a:lnTo>
                <a:lnTo>
                  <a:pt x="5175491" y="1397000"/>
                </a:lnTo>
                <a:lnTo>
                  <a:pt x="5321808" y="1371600"/>
                </a:lnTo>
                <a:lnTo>
                  <a:pt x="5462003" y="1358900"/>
                </a:lnTo>
                <a:lnTo>
                  <a:pt x="5599163" y="1333500"/>
                </a:lnTo>
                <a:lnTo>
                  <a:pt x="5733288" y="1320800"/>
                </a:lnTo>
                <a:lnTo>
                  <a:pt x="5980163" y="1270000"/>
                </a:lnTo>
                <a:lnTo>
                  <a:pt x="6095987" y="1244600"/>
                </a:lnTo>
                <a:lnTo>
                  <a:pt x="6205715" y="1219200"/>
                </a:lnTo>
                <a:lnTo>
                  <a:pt x="6309360" y="1193800"/>
                </a:lnTo>
                <a:lnTo>
                  <a:pt x="6409931" y="1155700"/>
                </a:lnTo>
                <a:lnTo>
                  <a:pt x="6498336" y="1130300"/>
                </a:lnTo>
                <a:lnTo>
                  <a:pt x="6583667" y="1104900"/>
                </a:lnTo>
                <a:lnTo>
                  <a:pt x="6662915" y="1066800"/>
                </a:lnTo>
                <a:lnTo>
                  <a:pt x="6733032" y="1041400"/>
                </a:lnTo>
                <a:lnTo>
                  <a:pt x="6797027" y="1003300"/>
                </a:lnTo>
                <a:lnTo>
                  <a:pt x="6851891" y="965200"/>
                </a:lnTo>
                <a:lnTo>
                  <a:pt x="6900659" y="939800"/>
                </a:lnTo>
                <a:lnTo>
                  <a:pt x="6943331" y="901700"/>
                </a:lnTo>
                <a:lnTo>
                  <a:pt x="6973811" y="863600"/>
                </a:lnTo>
                <a:lnTo>
                  <a:pt x="6995159" y="825500"/>
                </a:lnTo>
                <a:lnTo>
                  <a:pt x="6998208" y="825500"/>
                </a:lnTo>
                <a:lnTo>
                  <a:pt x="7002267" y="812800"/>
                </a:lnTo>
                <a:lnTo>
                  <a:pt x="6961632" y="812800"/>
                </a:lnTo>
                <a:lnTo>
                  <a:pt x="6964667" y="800100"/>
                </a:lnTo>
                <a:close/>
              </a:path>
              <a:path w="7016750" h="1473200" extrusionOk="0">
                <a:moveTo>
                  <a:pt x="54851" y="800100"/>
                </a:moveTo>
                <a:lnTo>
                  <a:pt x="54851" y="812800"/>
                </a:lnTo>
                <a:lnTo>
                  <a:pt x="61967" y="812800"/>
                </a:lnTo>
                <a:lnTo>
                  <a:pt x="54851" y="800100"/>
                </a:lnTo>
                <a:close/>
              </a:path>
              <a:path w="7016750" h="1473200" extrusionOk="0">
                <a:moveTo>
                  <a:pt x="6978891" y="742950"/>
                </a:moveTo>
                <a:lnTo>
                  <a:pt x="6973811" y="774700"/>
                </a:lnTo>
                <a:lnTo>
                  <a:pt x="6976859" y="774700"/>
                </a:lnTo>
                <a:lnTo>
                  <a:pt x="6961632" y="812800"/>
                </a:lnTo>
                <a:lnTo>
                  <a:pt x="7002267" y="812800"/>
                </a:lnTo>
                <a:lnTo>
                  <a:pt x="7010387" y="787400"/>
                </a:lnTo>
                <a:lnTo>
                  <a:pt x="7013435" y="787400"/>
                </a:lnTo>
                <a:lnTo>
                  <a:pt x="7016483" y="749300"/>
                </a:lnTo>
                <a:lnTo>
                  <a:pt x="6979907" y="749300"/>
                </a:lnTo>
                <a:lnTo>
                  <a:pt x="6978891" y="742950"/>
                </a:lnTo>
                <a:close/>
              </a:path>
              <a:path w="7016750" h="1473200" extrusionOk="0">
                <a:moveTo>
                  <a:pt x="39624" y="736600"/>
                </a:moveTo>
                <a:lnTo>
                  <a:pt x="39624" y="749300"/>
                </a:lnTo>
                <a:lnTo>
                  <a:pt x="40129" y="742950"/>
                </a:lnTo>
                <a:lnTo>
                  <a:pt x="39624" y="736600"/>
                </a:lnTo>
                <a:close/>
              </a:path>
              <a:path w="7016750" h="1473200" extrusionOk="0">
                <a:moveTo>
                  <a:pt x="40129" y="742950"/>
                </a:moveTo>
                <a:lnTo>
                  <a:pt x="39624" y="749300"/>
                </a:lnTo>
                <a:lnTo>
                  <a:pt x="40635" y="749300"/>
                </a:lnTo>
                <a:lnTo>
                  <a:pt x="40129" y="742950"/>
                </a:lnTo>
                <a:close/>
              </a:path>
              <a:path w="7016750" h="1473200" extrusionOk="0">
                <a:moveTo>
                  <a:pt x="6979907" y="736600"/>
                </a:moveTo>
                <a:lnTo>
                  <a:pt x="6978891" y="742950"/>
                </a:lnTo>
                <a:lnTo>
                  <a:pt x="6979907" y="749300"/>
                </a:lnTo>
                <a:lnTo>
                  <a:pt x="6979907" y="736600"/>
                </a:lnTo>
                <a:close/>
              </a:path>
              <a:path w="7016750" h="1473200" extrusionOk="0">
                <a:moveTo>
                  <a:pt x="7016483" y="736600"/>
                </a:moveTo>
                <a:lnTo>
                  <a:pt x="6979907" y="736600"/>
                </a:lnTo>
                <a:lnTo>
                  <a:pt x="6979907" y="749300"/>
                </a:lnTo>
                <a:lnTo>
                  <a:pt x="7016483" y="749300"/>
                </a:lnTo>
                <a:lnTo>
                  <a:pt x="7016483" y="736600"/>
                </a:lnTo>
                <a:close/>
              </a:path>
              <a:path w="7016750" h="1473200" extrusionOk="0">
                <a:moveTo>
                  <a:pt x="40635" y="736600"/>
                </a:moveTo>
                <a:lnTo>
                  <a:pt x="39624" y="736600"/>
                </a:lnTo>
                <a:lnTo>
                  <a:pt x="40129" y="742950"/>
                </a:lnTo>
                <a:lnTo>
                  <a:pt x="40635" y="736600"/>
                </a:lnTo>
                <a:close/>
              </a:path>
              <a:path w="7016750" h="1473200" extrusionOk="0">
                <a:moveTo>
                  <a:pt x="4547603" y="38100"/>
                </a:moveTo>
                <a:lnTo>
                  <a:pt x="3508248" y="38100"/>
                </a:lnTo>
                <a:lnTo>
                  <a:pt x="4212336" y="63500"/>
                </a:lnTo>
                <a:lnTo>
                  <a:pt x="4379963" y="63500"/>
                </a:lnTo>
                <a:lnTo>
                  <a:pt x="5169408" y="127000"/>
                </a:lnTo>
                <a:lnTo>
                  <a:pt x="5315712" y="152400"/>
                </a:lnTo>
                <a:lnTo>
                  <a:pt x="5458955" y="165100"/>
                </a:lnTo>
                <a:lnTo>
                  <a:pt x="5593067" y="190500"/>
                </a:lnTo>
                <a:lnTo>
                  <a:pt x="5724131" y="203200"/>
                </a:lnTo>
                <a:lnTo>
                  <a:pt x="5974067" y="254000"/>
                </a:lnTo>
                <a:lnTo>
                  <a:pt x="6196584" y="304800"/>
                </a:lnTo>
                <a:lnTo>
                  <a:pt x="6300203" y="330200"/>
                </a:lnTo>
                <a:lnTo>
                  <a:pt x="6397739" y="355600"/>
                </a:lnTo>
                <a:lnTo>
                  <a:pt x="6486131" y="393700"/>
                </a:lnTo>
                <a:lnTo>
                  <a:pt x="6571488" y="419100"/>
                </a:lnTo>
                <a:lnTo>
                  <a:pt x="6647688" y="444500"/>
                </a:lnTo>
                <a:lnTo>
                  <a:pt x="6717779" y="482600"/>
                </a:lnTo>
                <a:lnTo>
                  <a:pt x="6778739" y="508000"/>
                </a:lnTo>
                <a:lnTo>
                  <a:pt x="6830555" y="546100"/>
                </a:lnTo>
                <a:lnTo>
                  <a:pt x="6876288" y="571500"/>
                </a:lnTo>
                <a:lnTo>
                  <a:pt x="6915911" y="609600"/>
                </a:lnTo>
                <a:lnTo>
                  <a:pt x="6943331" y="647700"/>
                </a:lnTo>
                <a:lnTo>
                  <a:pt x="6964667" y="673100"/>
                </a:lnTo>
                <a:lnTo>
                  <a:pt x="6961632" y="673100"/>
                </a:lnTo>
                <a:lnTo>
                  <a:pt x="6976859" y="711200"/>
                </a:lnTo>
                <a:lnTo>
                  <a:pt x="6973811" y="711200"/>
                </a:lnTo>
                <a:lnTo>
                  <a:pt x="6978891" y="742950"/>
                </a:lnTo>
                <a:lnTo>
                  <a:pt x="6979907" y="736600"/>
                </a:lnTo>
                <a:lnTo>
                  <a:pt x="7016483" y="736600"/>
                </a:lnTo>
                <a:lnTo>
                  <a:pt x="7013435" y="698500"/>
                </a:lnTo>
                <a:lnTo>
                  <a:pt x="7010387" y="698500"/>
                </a:lnTo>
                <a:lnTo>
                  <a:pt x="6998208" y="660400"/>
                </a:lnTo>
                <a:lnTo>
                  <a:pt x="6995159" y="660400"/>
                </a:lnTo>
                <a:lnTo>
                  <a:pt x="6973811" y="622300"/>
                </a:lnTo>
                <a:lnTo>
                  <a:pt x="6940283" y="584200"/>
                </a:lnTo>
                <a:lnTo>
                  <a:pt x="6900659" y="546100"/>
                </a:lnTo>
                <a:lnTo>
                  <a:pt x="6851891" y="508000"/>
                </a:lnTo>
                <a:lnTo>
                  <a:pt x="6797027" y="482600"/>
                </a:lnTo>
                <a:lnTo>
                  <a:pt x="6733032" y="444500"/>
                </a:lnTo>
                <a:lnTo>
                  <a:pt x="6662915" y="419100"/>
                </a:lnTo>
                <a:lnTo>
                  <a:pt x="6583667" y="381000"/>
                </a:lnTo>
                <a:lnTo>
                  <a:pt x="6498336" y="355600"/>
                </a:lnTo>
                <a:lnTo>
                  <a:pt x="6406883" y="317500"/>
                </a:lnTo>
                <a:lnTo>
                  <a:pt x="6309360" y="292100"/>
                </a:lnTo>
                <a:lnTo>
                  <a:pt x="6205715" y="266700"/>
                </a:lnTo>
                <a:lnTo>
                  <a:pt x="6095987" y="241300"/>
                </a:lnTo>
                <a:lnTo>
                  <a:pt x="5980163" y="215900"/>
                </a:lnTo>
                <a:lnTo>
                  <a:pt x="5730227" y="165100"/>
                </a:lnTo>
                <a:lnTo>
                  <a:pt x="5599163" y="152400"/>
                </a:lnTo>
                <a:lnTo>
                  <a:pt x="5462003" y="127000"/>
                </a:lnTo>
                <a:lnTo>
                  <a:pt x="5321808" y="114300"/>
                </a:lnTo>
                <a:lnTo>
                  <a:pt x="5175491" y="88900"/>
                </a:lnTo>
                <a:lnTo>
                  <a:pt x="4547603" y="3810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4" name="Google Shape;354;p16"/>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16</a:t>
            </a:fld>
            <a:endParaRPr sz="1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grpSp>
        <p:nvGrpSpPr>
          <p:cNvPr id="359" name="Google Shape;359;p17"/>
          <p:cNvGrpSpPr/>
          <p:nvPr/>
        </p:nvGrpSpPr>
        <p:grpSpPr>
          <a:xfrm>
            <a:off x="996695" y="2279904"/>
            <a:ext cx="8233271" cy="3672852"/>
            <a:chOff x="996695" y="2279904"/>
            <a:chExt cx="8233271" cy="3672852"/>
          </a:xfrm>
        </p:grpSpPr>
        <p:sp>
          <p:nvSpPr>
            <p:cNvPr id="360" name="Google Shape;360;p17"/>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17"/>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p17"/>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17"/>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17"/>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17"/>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17"/>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17"/>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p17"/>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17"/>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17"/>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p17"/>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p17"/>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Google Shape;373;p17"/>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4" name="Google Shape;374;p17"/>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375" name="Google Shape;375;p17"/>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376" name="Google Shape;376;p17"/>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377" name="Google Shape;377;p17"/>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378" name="Google Shape;378;p17"/>
          <p:cNvSpPr txBox="1"/>
          <p:nvPr/>
        </p:nvSpPr>
        <p:spPr>
          <a:xfrm>
            <a:off x="3279127" y="5144490"/>
            <a:ext cx="94932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a:solidFill>
                  <a:schemeClr val="dk1"/>
                </a:solidFill>
                <a:latin typeface="Arial"/>
                <a:ea typeface="Arial"/>
                <a:cs typeface="Arial"/>
                <a:sym typeface="Arial"/>
              </a:rPr>
              <a:t>Waiter  Chris</a:t>
            </a:r>
            <a:endParaRPr sz="2400">
              <a:solidFill>
                <a:schemeClr val="dk1"/>
              </a:solidFill>
              <a:latin typeface="Arial"/>
              <a:ea typeface="Arial"/>
              <a:cs typeface="Arial"/>
              <a:sym typeface="Arial"/>
            </a:endParaRPr>
          </a:p>
        </p:txBody>
      </p:sp>
      <p:sp>
        <p:nvSpPr>
          <p:cNvPr id="379" name="Google Shape;379;p17"/>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380" name="Google Shape;380;p17"/>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381" name="Google Shape;381;p17"/>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17"/>
          <p:cNvSpPr txBox="1">
            <a:spLocks noGrp="1"/>
          </p:cNvSpPr>
          <p:nvPr>
            <p:ph type="title"/>
          </p:nvPr>
        </p:nvSpPr>
        <p:spPr>
          <a:xfrm>
            <a:off x="3922255" y="1084605"/>
            <a:ext cx="224917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Level Two</a:t>
            </a:r>
            <a:endParaRPr/>
          </a:p>
        </p:txBody>
      </p:sp>
      <p:sp>
        <p:nvSpPr>
          <p:cNvPr id="383" name="Google Shape;383;p17"/>
          <p:cNvSpPr txBox="1"/>
          <p:nvPr/>
        </p:nvSpPr>
        <p:spPr>
          <a:xfrm>
            <a:off x="538987" y="4443488"/>
            <a:ext cx="125603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LEVEL 2</a:t>
            </a:r>
            <a:endParaRPr sz="2400">
              <a:solidFill>
                <a:schemeClr val="dk1"/>
              </a:solidFill>
              <a:latin typeface="Arial"/>
              <a:ea typeface="Arial"/>
              <a:cs typeface="Arial"/>
              <a:sym typeface="Arial"/>
            </a:endParaRPr>
          </a:p>
        </p:txBody>
      </p:sp>
      <p:sp>
        <p:nvSpPr>
          <p:cNvPr id="384" name="Google Shape;384;p17"/>
          <p:cNvSpPr/>
          <p:nvPr/>
        </p:nvSpPr>
        <p:spPr>
          <a:xfrm>
            <a:off x="490727" y="4606048"/>
            <a:ext cx="9110980" cy="1739900"/>
          </a:xfrm>
          <a:custGeom>
            <a:avLst/>
            <a:gdLst/>
            <a:ahLst/>
            <a:cxnLst/>
            <a:rect l="l" t="t" r="r" b="b"/>
            <a:pathLst>
              <a:path w="9110980" h="1739900" extrusionOk="0">
                <a:moveTo>
                  <a:pt x="5483339" y="12700"/>
                </a:moveTo>
                <a:lnTo>
                  <a:pt x="3648456" y="12700"/>
                </a:lnTo>
                <a:lnTo>
                  <a:pt x="2593835" y="76200"/>
                </a:lnTo>
                <a:lnTo>
                  <a:pt x="2020811" y="152400"/>
                </a:lnTo>
                <a:lnTo>
                  <a:pt x="1840979" y="165100"/>
                </a:lnTo>
                <a:lnTo>
                  <a:pt x="1670291" y="190500"/>
                </a:lnTo>
                <a:lnTo>
                  <a:pt x="1505699" y="228600"/>
                </a:lnTo>
                <a:lnTo>
                  <a:pt x="1194803" y="279400"/>
                </a:lnTo>
                <a:lnTo>
                  <a:pt x="1051547" y="304800"/>
                </a:lnTo>
                <a:lnTo>
                  <a:pt x="917435" y="342900"/>
                </a:lnTo>
                <a:lnTo>
                  <a:pt x="789419" y="381000"/>
                </a:lnTo>
                <a:lnTo>
                  <a:pt x="670547" y="406400"/>
                </a:lnTo>
                <a:lnTo>
                  <a:pt x="560819" y="444500"/>
                </a:lnTo>
                <a:lnTo>
                  <a:pt x="460235" y="482600"/>
                </a:lnTo>
                <a:lnTo>
                  <a:pt x="368795" y="520700"/>
                </a:lnTo>
                <a:lnTo>
                  <a:pt x="286499" y="558800"/>
                </a:lnTo>
                <a:lnTo>
                  <a:pt x="213347" y="609600"/>
                </a:lnTo>
                <a:lnTo>
                  <a:pt x="149339" y="647700"/>
                </a:lnTo>
                <a:lnTo>
                  <a:pt x="97536" y="685800"/>
                </a:lnTo>
                <a:lnTo>
                  <a:pt x="57899" y="723900"/>
                </a:lnTo>
                <a:lnTo>
                  <a:pt x="57899" y="736600"/>
                </a:lnTo>
                <a:lnTo>
                  <a:pt x="54864" y="736600"/>
                </a:lnTo>
                <a:lnTo>
                  <a:pt x="27419" y="774700"/>
                </a:lnTo>
                <a:lnTo>
                  <a:pt x="24371" y="774700"/>
                </a:lnTo>
                <a:lnTo>
                  <a:pt x="6083" y="825500"/>
                </a:lnTo>
                <a:lnTo>
                  <a:pt x="0" y="863600"/>
                </a:lnTo>
                <a:lnTo>
                  <a:pt x="0" y="876300"/>
                </a:lnTo>
                <a:lnTo>
                  <a:pt x="6083" y="914400"/>
                </a:lnTo>
                <a:lnTo>
                  <a:pt x="6083" y="927100"/>
                </a:lnTo>
                <a:lnTo>
                  <a:pt x="24371" y="965200"/>
                </a:lnTo>
                <a:lnTo>
                  <a:pt x="27419" y="965200"/>
                </a:lnTo>
                <a:lnTo>
                  <a:pt x="54864" y="1016000"/>
                </a:lnTo>
                <a:lnTo>
                  <a:pt x="57899" y="1016000"/>
                </a:lnTo>
                <a:lnTo>
                  <a:pt x="100571" y="1066800"/>
                </a:lnTo>
                <a:lnTo>
                  <a:pt x="152400" y="1104900"/>
                </a:lnTo>
                <a:lnTo>
                  <a:pt x="213347" y="1143000"/>
                </a:lnTo>
                <a:lnTo>
                  <a:pt x="286499" y="1181100"/>
                </a:lnTo>
                <a:lnTo>
                  <a:pt x="368795" y="1219200"/>
                </a:lnTo>
                <a:lnTo>
                  <a:pt x="460235" y="1257300"/>
                </a:lnTo>
                <a:lnTo>
                  <a:pt x="560819" y="1295400"/>
                </a:lnTo>
                <a:lnTo>
                  <a:pt x="670547" y="1333500"/>
                </a:lnTo>
                <a:lnTo>
                  <a:pt x="789419" y="1371600"/>
                </a:lnTo>
                <a:lnTo>
                  <a:pt x="917435" y="1397000"/>
                </a:lnTo>
                <a:lnTo>
                  <a:pt x="1051547" y="1435100"/>
                </a:lnTo>
                <a:lnTo>
                  <a:pt x="1194803" y="1460500"/>
                </a:lnTo>
                <a:lnTo>
                  <a:pt x="1347203" y="1498600"/>
                </a:lnTo>
                <a:lnTo>
                  <a:pt x="1670291" y="1549400"/>
                </a:lnTo>
                <a:lnTo>
                  <a:pt x="2206752" y="1625600"/>
                </a:lnTo>
                <a:lnTo>
                  <a:pt x="2395728" y="1638300"/>
                </a:lnTo>
                <a:lnTo>
                  <a:pt x="2593835" y="1663700"/>
                </a:lnTo>
                <a:lnTo>
                  <a:pt x="3648456" y="1727200"/>
                </a:lnTo>
                <a:lnTo>
                  <a:pt x="4099547" y="1739900"/>
                </a:lnTo>
                <a:lnTo>
                  <a:pt x="5257787" y="1739900"/>
                </a:lnTo>
                <a:lnTo>
                  <a:pt x="5919203" y="1701800"/>
                </a:lnTo>
                <a:lnTo>
                  <a:pt x="4099547" y="1701800"/>
                </a:lnTo>
                <a:lnTo>
                  <a:pt x="3648456" y="1689100"/>
                </a:lnTo>
                <a:lnTo>
                  <a:pt x="2596896" y="1625600"/>
                </a:lnTo>
                <a:lnTo>
                  <a:pt x="2398763" y="1600200"/>
                </a:lnTo>
                <a:lnTo>
                  <a:pt x="2209787" y="1587500"/>
                </a:lnTo>
                <a:lnTo>
                  <a:pt x="1676387" y="1511300"/>
                </a:lnTo>
                <a:lnTo>
                  <a:pt x="1353299" y="1460500"/>
                </a:lnTo>
                <a:lnTo>
                  <a:pt x="1203947" y="1435100"/>
                </a:lnTo>
                <a:lnTo>
                  <a:pt x="1060691" y="1397000"/>
                </a:lnTo>
                <a:lnTo>
                  <a:pt x="926579" y="1371600"/>
                </a:lnTo>
                <a:lnTo>
                  <a:pt x="798563" y="1333500"/>
                </a:lnTo>
                <a:lnTo>
                  <a:pt x="682739" y="1295400"/>
                </a:lnTo>
                <a:lnTo>
                  <a:pt x="573011" y="1257300"/>
                </a:lnTo>
                <a:lnTo>
                  <a:pt x="472440" y="1219200"/>
                </a:lnTo>
                <a:lnTo>
                  <a:pt x="384035" y="1193800"/>
                </a:lnTo>
                <a:lnTo>
                  <a:pt x="301739" y="1143000"/>
                </a:lnTo>
                <a:lnTo>
                  <a:pt x="231635" y="1104900"/>
                </a:lnTo>
                <a:lnTo>
                  <a:pt x="173736" y="1066800"/>
                </a:lnTo>
                <a:lnTo>
                  <a:pt x="121907" y="1028700"/>
                </a:lnTo>
                <a:lnTo>
                  <a:pt x="85331" y="990600"/>
                </a:lnTo>
                <a:lnTo>
                  <a:pt x="88392" y="990600"/>
                </a:lnTo>
                <a:lnTo>
                  <a:pt x="57899" y="952500"/>
                </a:lnTo>
                <a:lnTo>
                  <a:pt x="60947" y="952500"/>
                </a:lnTo>
                <a:lnTo>
                  <a:pt x="42671" y="914400"/>
                </a:lnTo>
                <a:lnTo>
                  <a:pt x="38090" y="876300"/>
                </a:lnTo>
                <a:lnTo>
                  <a:pt x="36563" y="876300"/>
                </a:lnTo>
                <a:lnTo>
                  <a:pt x="36563" y="863600"/>
                </a:lnTo>
                <a:lnTo>
                  <a:pt x="38599" y="863600"/>
                </a:lnTo>
                <a:lnTo>
                  <a:pt x="42671" y="838200"/>
                </a:lnTo>
                <a:lnTo>
                  <a:pt x="60947" y="787400"/>
                </a:lnTo>
                <a:lnTo>
                  <a:pt x="65522" y="787400"/>
                </a:lnTo>
                <a:lnTo>
                  <a:pt x="88392" y="749300"/>
                </a:lnTo>
                <a:lnTo>
                  <a:pt x="95237" y="749300"/>
                </a:lnTo>
                <a:lnTo>
                  <a:pt x="124955" y="711200"/>
                </a:lnTo>
                <a:lnTo>
                  <a:pt x="173736" y="673100"/>
                </a:lnTo>
                <a:lnTo>
                  <a:pt x="234683" y="635000"/>
                </a:lnTo>
                <a:lnTo>
                  <a:pt x="304800" y="596900"/>
                </a:lnTo>
                <a:lnTo>
                  <a:pt x="384035" y="558800"/>
                </a:lnTo>
                <a:lnTo>
                  <a:pt x="475475" y="520700"/>
                </a:lnTo>
                <a:lnTo>
                  <a:pt x="573011" y="482600"/>
                </a:lnTo>
                <a:lnTo>
                  <a:pt x="682739" y="444500"/>
                </a:lnTo>
                <a:lnTo>
                  <a:pt x="801611" y="419100"/>
                </a:lnTo>
                <a:lnTo>
                  <a:pt x="926579" y="381000"/>
                </a:lnTo>
                <a:lnTo>
                  <a:pt x="1060691" y="342900"/>
                </a:lnTo>
                <a:lnTo>
                  <a:pt x="1353299" y="292100"/>
                </a:lnTo>
                <a:lnTo>
                  <a:pt x="1511808" y="254000"/>
                </a:lnTo>
                <a:lnTo>
                  <a:pt x="1847075" y="203200"/>
                </a:lnTo>
                <a:lnTo>
                  <a:pt x="2026907" y="177800"/>
                </a:lnTo>
                <a:lnTo>
                  <a:pt x="2209787" y="165100"/>
                </a:lnTo>
                <a:lnTo>
                  <a:pt x="2401811" y="139700"/>
                </a:lnTo>
                <a:lnTo>
                  <a:pt x="2596896" y="127000"/>
                </a:lnTo>
                <a:lnTo>
                  <a:pt x="2798051" y="101600"/>
                </a:lnTo>
                <a:lnTo>
                  <a:pt x="3648456" y="50800"/>
                </a:lnTo>
                <a:lnTo>
                  <a:pt x="4099547" y="38100"/>
                </a:lnTo>
                <a:lnTo>
                  <a:pt x="5919203" y="38100"/>
                </a:lnTo>
                <a:lnTo>
                  <a:pt x="5483339" y="12700"/>
                </a:lnTo>
                <a:close/>
              </a:path>
              <a:path w="9110980" h="1739900" extrusionOk="0">
                <a:moveTo>
                  <a:pt x="9091300" y="870857"/>
                </a:moveTo>
                <a:lnTo>
                  <a:pt x="9086075" y="914400"/>
                </a:lnTo>
                <a:lnTo>
                  <a:pt x="9089123" y="914400"/>
                </a:lnTo>
                <a:lnTo>
                  <a:pt x="9070835" y="952500"/>
                </a:lnTo>
                <a:lnTo>
                  <a:pt x="9073896" y="952500"/>
                </a:lnTo>
                <a:lnTo>
                  <a:pt x="9043416" y="990600"/>
                </a:lnTo>
                <a:lnTo>
                  <a:pt x="9046451" y="990600"/>
                </a:lnTo>
                <a:lnTo>
                  <a:pt x="9006827" y="1028700"/>
                </a:lnTo>
                <a:lnTo>
                  <a:pt x="8958072" y="1066800"/>
                </a:lnTo>
                <a:lnTo>
                  <a:pt x="8897099" y="1104900"/>
                </a:lnTo>
                <a:lnTo>
                  <a:pt x="8826995" y="1143000"/>
                </a:lnTo>
                <a:lnTo>
                  <a:pt x="8747747" y="1193800"/>
                </a:lnTo>
                <a:lnTo>
                  <a:pt x="8656320" y="1219200"/>
                </a:lnTo>
                <a:lnTo>
                  <a:pt x="8555723" y="1257300"/>
                </a:lnTo>
                <a:lnTo>
                  <a:pt x="8449043" y="1295400"/>
                </a:lnTo>
                <a:lnTo>
                  <a:pt x="8330171" y="1333500"/>
                </a:lnTo>
                <a:lnTo>
                  <a:pt x="8205216" y="1371600"/>
                </a:lnTo>
                <a:lnTo>
                  <a:pt x="8068043" y="1397000"/>
                </a:lnTo>
                <a:lnTo>
                  <a:pt x="7927835" y="1435100"/>
                </a:lnTo>
                <a:lnTo>
                  <a:pt x="7455395" y="1511300"/>
                </a:lnTo>
                <a:lnTo>
                  <a:pt x="6921995" y="1587500"/>
                </a:lnTo>
                <a:lnTo>
                  <a:pt x="6729971" y="1600200"/>
                </a:lnTo>
                <a:lnTo>
                  <a:pt x="6534899" y="1625600"/>
                </a:lnTo>
                <a:lnTo>
                  <a:pt x="5257787" y="1701800"/>
                </a:lnTo>
                <a:lnTo>
                  <a:pt x="5919203" y="1701800"/>
                </a:lnTo>
                <a:lnTo>
                  <a:pt x="6537947" y="1663700"/>
                </a:lnTo>
                <a:lnTo>
                  <a:pt x="6736067" y="1638300"/>
                </a:lnTo>
                <a:lnTo>
                  <a:pt x="6925043" y="1625600"/>
                </a:lnTo>
                <a:lnTo>
                  <a:pt x="7461491" y="1549400"/>
                </a:lnTo>
                <a:lnTo>
                  <a:pt x="7784592" y="1498600"/>
                </a:lnTo>
                <a:lnTo>
                  <a:pt x="7933944" y="1460500"/>
                </a:lnTo>
                <a:lnTo>
                  <a:pt x="8077187" y="1435100"/>
                </a:lnTo>
                <a:lnTo>
                  <a:pt x="8214347" y="1397000"/>
                </a:lnTo>
                <a:lnTo>
                  <a:pt x="8339315" y="1371600"/>
                </a:lnTo>
                <a:lnTo>
                  <a:pt x="8458187" y="1333500"/>
                </a:lnTo>
                <a:lnTo>
                  <a:pt x="8570963" y="1295400"/>
                </a:lnTo>
                <a:lnTo>
                  <a:pt x="8671547" y="1257300"/>
                </a:lnTo>
                <a:lnTo>
                  <a:pt x="8762987" y="1219200"/>
                </a:lnTo>
                <a:lnTo>
                  <a:pt x="8845296" y="1181100"/>
                </a:lnTo>
                <a:lnTo>
                  <a:pt x="8918435" y="1143000"/>
                </a:lnTo>
                <a:lnTo>
                  <a:pt x="8979395" y="1104900"/>
                </a:lnTo>
                <a:lnTo>
                  <a:pt x="9034272" y="1054100"/>
                </a:lnTo>
                <a:lnTo>
                  <a:pt x="9073896" y="1016000"/>
                </a:lnTo>
                <a:lnTo>
                  <a:pt x="9104363" y="965200"/>
                </a:lnTo>
                <a:lnTo>
                  <a:pt x="9107411" y="965200"/>
                </a:lnTo>
                <a:lnTo>
                  <a:pt x="9110472" y="952500"/>
                </a:lnTo>
                <a:lnTo>
                  <a:pt x="9110472" y="876300"/>
                </a:lnTo>
                <a:lnTo>
                  <a:pt x="9092171" y="876300"/>
                </a:lnTo>
                <a:lnTo>
                  <a:pt x="9091300" y="870857"/>
                </a:lnTo>
                <a:close/>
              </a:path>
              <a:path w="9110980" h="1739900" extrusionOk="0">
                <a:moveTo>
                  <a:pt x="36563" y="863600"/>
                </a:moveTo>
                <a:lnTo>
                  <a:pt x="36563" y="876300"/>
                </a:lnTo>
                <a:lnTo>
                  <a:pt x="37435" y="870857"/>
                </a:lnTo>
                <a:lnTo>
                  <a:pt x="36563" y="863600"/>
                </a:lnTo>
                <a:close/>
              </a:path>
              <a:path w="9110980" h="1739900" extrusionOk="0">
                <a:moveTo>
                  <a:pt x="37435" y="870857"/>
                </a:moveTo>
                <a:lnTo>
                  <a:pt x="36563" y="876300"/>
                </a:lnTo>
                <a:lnTo>
                  <a:pt x="38090" y="876300"/>
                </a:lnTo>
                <a:lnTo>
                  <a:pt x="37435" y="870857"/>
                </a:lnTo>
                <a:close/>
              </a:path>
              <a:path w="9110980" h="1739900" extrusionOk="0">
                <a:moveTo>
                  <a:pt x="9092171" y="863600"/>
                </a:moveTo>
                <a:lnTo>
                  <a:pt x="9091300" y="870857"/>
                </a:lnTo>
                <a:lnTo>
                  <a:pt x="9092171" y="876300"/>
                </a:lnTo>
                <a:lnTo>
                  <a:pt x="9092171" y="863600"/>
                </a:lnTo>
                <a:close/>
              </a:path>
              <a:path w="9110980" h="1739900" extrusionOk="0">
                <a:moveTo>
                  <a:pt x="9110472" y="863600"/>
                </a:moveTo>
                <a:lnTo>
                  <a:pt x="9092171" y="863600"/>
                </a:lnTo>
                <a:lnTo>
                  <a:pt x="9092171" y="876300"/>
                </a:lnTo>
                <a:lnTo>
                  <a:pt x="9110472" y="876300"/>
                </a:lnTo>
                <a:lnTo>
                  <a:pt x="9110472" y="863600"/>
                </a:lnTo>
                <a:close/>
              </a:path>
              <a:path w="9110980" h="1739900" extrusionOk="0">
                <a:moveTo>
                  <a:pt x="38599" y="863600"/>
                </a:moveTo>
                <a:lnTo>
                  <a:pt x="36563" y="863600"/>
                </a:lnTo>
                <a:lnTo>
                  <a:pt x="37435" y="870857"/>
                </a:lnTo>
                <a:lnTo>
                  <a:pt x="38599" y="863600"/>
                </a:lnTo>
                <a:close/>
              </a:path>
              <a:path w="9110980" h="1739900" extrusionOk="0">
                <a:moveTo>
                  <a:pt x="9110472" y="787400"/>
                </a:moveTo>
                <a:lnTo>
                  <a:pt x="9070835" y="787400"/>
                </a:lnTo>
                <a:lnTo>
                  <a:pt x="9089123" y="838200"/>
                </a:lnTo>
                <a:lnTo>
                  <a:pt x="9086075" y="838200"/>
                </a:lnTo>
                <a:lnTo>
                  <a:pt x="9091300" y="870857"/>
                </a:lnTo>
                <a:lnTo>
                  <a:pt x="9092171" y="863600"/>
                </a:lnTo>
                <a:lnTo>
                  <a:pt x="9110472" y="863600"/>
                </a:lnTo>
                <a:lnTo>
                  <a:pt x="9110472" y="787400"/>
                </a:lnTo>
                <a:close/>
              </a:path>
              <a:path w="9110980" h="1739900" extrusionOk="0">
                <a:moveTo>
                  <a:pt x="65522" y="787400"/>
                </a:moveTo>
                <a:lnTo>
                  <a:pt x="60947" y="787400"/>
                </a:lnTo>
                <a:lnTo>
                  <a:pt x="57899" y="800100"/>
                </a:lnTo>
                <a:lnTo>
                  <a:pt x="65522" y="787400"/>
                </a:lnTo>
                <a:close/>
              </a:path>
              <a:path w="9110980" h="1739900" extrusionOk="0">
                <a:moveTo>
                  <a:pt x="9084051" y="749300"/>
                </a:moveTo>
                <a:lnTo>
                  <a:pt x="9043416" y="749300"/>
                </a:lnTo>
                <a:lnTo>
                  <a:pt x="9073896" y="800100"/>
                </a:lnTo>
                <a:lnTo>
                  <a:pt x="9070835" y="787400"/>
                </a:lnTo>
                <a:lnTo>
                  <a:pt x="9110472" y="787400"/>
                </a:lnTo>
                <a:lnTo>
                  <a:pt x="9107411" y="774700"/>
                </a:lnTo>
                <a:lnTo>
                  <a:pt x="9104363" y="774700"/>
                </a:lnTo>
                <a:lnTo>
                  <a:pt x="9084051" y="749300"/>
                </a:lnTo>
                <a:close/>
              </a:path>
              <a:path w="9110980" h="1739900" extrusionOk="0">
                <a:moveTo>
                  <a:pt x="95237" y="749300"/>
                </a:moveTo>
                <a:lnTo>
                  <a:pt x="88392" y="749300"/>
                </a:lnTo>
                <a:lnTo>
                  <a:pt x="85331" y="762000"/>
                </a:lnTo>
                <a:lnTo>
                  <a:pt x="95237" y="749300"/>
                </a:lnTo>
                <a:close/>
              </a:path>
              <a:path w="9110980" h="1739900" extrusionOk="0">
                <a:moveTo>
                  <a:pt x="5919203" y="38100"/>
                </a:moveTo>
                <a:lnTo>
                  <a:pt x="5029187" y="38100"/>
                </a:lnTo>
                <a:lnTo>
                  <a:pt x="5257787" y="50800"/>
                </a:lnTo>
                <a:lnTo>
                  <a:pt x="5480291" y="50800"/>
                </a:lnTo>
                <a:lnTo>
                  <a:pt x="6333744" y="101600"/>
                </a:lnTo>
                <a:lnTo>
                  <a:pt x="6534899" y="127000"/>
                </a:lnTo>
                <a:lnTo>
                  <a:pt x="6729971" y="139700"/>
                </a:lnTo>
                <a:lnTo>
                  <a:pt x="6921995" y="165100"/>
                </a:lnTo>
                <a:lnTo>
                  <a:pt x="7104875" y="177800"/>
                </a:lnTo>
                <a:lnTo>
                  <a:pt x="7619987" y="254000"/>
                </a:lnTo>
                <a:lnTo>
                  <a:pt x="7775435" y="292100"/>
                </a:lnTo>
                <a:lnTo>
                  <a:pt x="7927835" y="317500"/>
                </a:lnTo>
                <a:lnTo>
                  <a:pt x="8071091" y="342900"/>
                </a:lnTo>
                <a:lnTo>
                  <a:pt x="8205216" y="381000"/>
                </a:lnTo>
                <a:lnTo>
                  <a:pt x="8330171" y="419100"/>
                </a:lnTo>
                <a:lnTo>
                  <a:pt x="8449043" y="444500"/>
                </a:lnTo>
                <a:lnTo>
                  <a:pt x="8558771" y="482600"/>
                </a:lnTo>
                <a:lnTo>
                  <a:pt x="8656320" y="520700"/>
                </a:lnTo>
                <a:lnTo>
                  <a:pt x="8747747" y="558800"/>
                </a:lnTo>
                <a:lnTo>
                  <a:pt x="8826995" y="596900"/>
                </a:lnTo>
                <a:lnTo>
                  <a:pt x="8897099" y="635000"/>
                </a:lnTo>
                <a:lnTo>
                  <a:pt x="8958072" y="673100"/>
                </a:lnTo>
                <a:lnTo>
                  <a:pt x="9006827" y="711200"/>
                </a:lnTo>
                <a:lnTo>
                  <a:pt x="9046451" y="762000"/>
                </a:lnTo>
                <a:lnTo>
                  <a:pt x="9043416" y="749300"/>
                </a:lnTo>
                <a:lnTo>
                  <a:pt x="9084051" y="749300"/>
                </a:lnTo>
                <a:lnTo>
                  <a:pt x="9073896" y="736600"/>
                </a:lnTo>
                <a:lnTo>
                  <a:pt x="9073896" y="723900"/>
                </a:lnTo>
                <a:lnTo>
                  <a:pt x="9031211" y="685800"/>
                </a:lnTo>
                <a:lnTo>
                  <a:pt x="8979395" y="647700"/>
                </a:lnTo>
                <a:lnTo>
                  <a:pt x="8915387" y="609600"/>
                </a:lnTo>
                <a:lnTo>
                  <a:pt x="8845296" y="558800"/>
                </a:lnTo>
                <a:lnTo>
                  <a:pt x="8762987" y="520700"/>
                </a:lnTo>
                <a:lnTo>
                  <a:pt x="8671547" y="482600"/>
                </a:lnTo>
                <a:lnTo>
                  <a:pt x="8567915" y="444500"/>
                </a:lnTo>
                <a:lnTo>
                  <a:pt x="8458187" y="406400"/>
                </a:lnTo>
                <a:lnTo>
                  <a:pt x="8339315" y="381000"/>
                </a:lnTo>
                <a:lnTo>
                  <a:pt x="8214347" y="342900"/>
                </a:lnTo>
                <a:lnTo>
                  <a:pt x="8077187" y="304800"/>
                </a:lnTo>
                <a:lnTo>
                  <a:pt x="7784592" y="254000"/>
                </a:lnTo>
                <a:lnTo>
                  <a:pt x="7626096" y="228600"/>
                </a:lnTo>
                <a:lnTo>
                  <a:pt x="7461491" y="190500"/>
                </a:lnTo>
                <a:lnTo>
                  <a:pt x="7287768" y="165100"/>
                </a:lnTo>
                <a:lnTo>
                  <a:pt x="7110971" y="152400"/>
                </a:lnTo>
                <a:lnTo>
                  <a:pt x="6537947" y="76200"/>
                </a:lnTo>
                <a:lnTo>
                  <a:pt x="5919203" y="38100"/>
                </a:lnTo>
                <a:close/>
              </a:path>
              <a:path w="9110980" h="1739900" extrusionOk="0">
                <a:moveTo>
                  <a:pt x="5029187" y="0"/>
                </a:moveTo>
                <a:lnTo>
                  <a:pt x="4099547" y="0"/>
                </a:lnTo>
                <a:lnTo>
                  <a:pt x="3870947" y="12700"/>
                </a:lnTo>
                <a:lnTo>
                  <a:pt x="5257787" y="12700"/>
                </a:lnTo>
                <a:lnTo>
                  <a:pt x="5029187"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p17"/>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17</a:t>
            </a:fld>
            <a:endParaRPr sz="1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8"/>
          <p:cNvSpPr txBox="1">
            <a:spLocks noGrp="1"/>
          </p:cNvSpPr>
          <p:nvPr>
            <p:ph type="title"/>
          </p:nvPr>
        </p:nvSpPr>
        <p:spPr>
          <a:xfrm>
            <a:off x="1980692" y="1127290"/>
            <a:ext cx="598805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What is the level of Ted?</a:t>
            </a:r>
            <a:endParaRPr/>
          </a:p>
        </p:txBody>
      </p:sp>
      <p:grpSp>
        <p:nvGrpSpPr>
          <p:cNvPr id="391" name="Google Shape;391;p18"/>
          <p:cNvGrpSpPr/>
          <p:nvPr/>
        </p:nvGrpSpPr>
        <p:grpSpPr>
          <a:xfrm>
            <a:off x="1447800" y="2298192"/>
            <a:ext cx="7507338" cy="4352544"/>
            <a:chOff x="1447800" y="2298192"/>
            <a:chExt cx="7507338" cy="4352544"/>
          </a:xfrm>
        </p:grpSpPr>
        <p:sp>
          <p:nvSpPr>
            <p:cNvPr id="392" name="Google Shape;392;p18"/>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18"/>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18"/>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18"/>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18"/>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18"/>
            <p:cNvSpPr/>
            <p:nvPr/>
          </p:nvSpPr>
          <p:spPr>
            <a:xfrm>
              <a:off x="5715000" y="3535680"/>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18"/>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9" name="Google Shape;399;p18"/>
            <p:cNvSpPr/>
            <p:nvPr/>
          </p:nvSpPr>
          <p:spPr>
            <a:xfrm>
              <a:off x="6915899" y="4754880"/>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18"/>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p18"/>
            <p:cNvSpPr/>
            <p:nvPr/>
          </p:nvSpPr>
          <p:spPr>
            <a:xfrm>
              <a:off x="7869923" y="6071616"/>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2" name="Google Shape;402;p18"/>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18"/>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18"/>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18"/>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18"/>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18"/>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08" name="Google Shape;408;p18"/>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409" name="Google Shape;409;p1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18</a:t>
            </a:fld>
            <a:endParaRPr/>
          </a:p>
        </p:txBody>
      </p:sp>
      <p:sp>
        <p:nvSpPr>
          <p:cNvPr id="410" name="Google Shape;410;p18"/>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411" name="Google Shape;411;p18"/>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412" name="Google Shape;412;p18"/>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413" name="Google Shape;413;p18"/>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414" name="Google Shape;414;p18"/>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415" name="Google Shape;415;p18"/>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416" name="Google Shape;416;p18"/>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19"/>
          <p:cNvSpPr txBox="1"/>
          <p:nvPr/>
        </p:nvSpPr>
        <p:spPr>
          <a:xfrm>
            <a:off x="1489963" y="2490950"/>
            <a:ext cx="6680834" cy="1049655"/>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The </a:t>
            </a:r>
            <a:r>
              <a:rPr lang="vi-VN" sz="2800" b="1">
                <a:solidFill>
                  <a:srgbClr val="CC0000"/>
                </a:solidFill>
                <a:latin typeface="Arial"/>
                <a:ea typeface="Arial"/>
                <a:cs typeface="Arial"/>
                <a:sym typeface="Arial"/>
              </a:rPr>
              <a:t>height of a rooted tree </a:t>
            </a:r>
            <a:r>
              <a:rPr lang="vi-VN" sz="2800" b="1">
                <a:solidFill>
                  <a:schemeClr val="dk1"/>
                </a:solidFill>
                <a:latin typeface="Arial"/>
                <a:ea typeface="Arial"/>
                <a:cs typeface="Arial"/>
                <a:sym typeface="Arial"/>
              </a:rPr>
              <a:t>is the  maximum of the levels of its vertices.</a:t>
            </a:r>
            <a:endParaRPr sz="2800">
              <a:solidFill>
                <a:schemeClr val="dk1"/>
              </a:solidFill>
              <a:latin typeface="Arial"/>
              <a:ea typeface="Arial"/>
              <a:cs typeface="Arial"/>
              <a:sym typeface="Arial"/>
            </a:endParaRPr>
          </a:p>
        </p:txBody>
      </p:sp>
      <p:sp>
        <p:nvSpPr>
          <p:cNvPr id="422" name="Google Shape;422;p19"/>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19</a:t>
            </a:fld>
            <a:endParaRPr/>
          </a:p>
        </p:txBody>
      </p:sp>
      <p:sp>
        <p:nvSpPr>
          <p:cNvPr id="423" name="Google Shape;423;p19"/>
          <p:cNvSpPr txBox="1">
            <a:spLocks noGrp="1"/>
          </p:cNvSpPr>
          <p:nvPr>
            <p:ph type="title"/>
          </p:nvPr>
        </p:nvSpPr>
        <p:spPr>
          <a:xfrm>
            <a:off x="4251452" y="1221790"/>
            <a:ext cx="160782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Height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p:nvPr/>
        </p:nvSpPr>
        <p:spPr>
          <a:xfrm>
            <a:off x="1163827" y="2451313"/>
            <a:ext cx="7309484" cy="3110230"/>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None/>
            </a:pPr>
            <a:r>
              <a:rPr lang="vi-VN" sz="2800" b="1">
                <a:solidFill>
                  <a:srgbClr val="003399"/>
                </a:solidFill>
                <a:latin typeface="Arial"/>
                <a:ea typeface="Arial"/>
                <a:cs typeface="Arial"/>
                <a:sym typeface="Arial"/>
              </a:rPr>
              <a:t>Definition 1. </a:t>
            </a:r>
            <a:r>
              <a:rPr lang="vi-VN" sz="2800" b="1">
                <a:solidFill>
                  <a:schemeClr val="dk1"/>
                </a:solidFill>
                <a:latin typeface="Arial"/>
                <a:ea typeface="Arial"/>
                <a:cs typeface="Arial"/>
                <a:sym typeface="Arial"/>
              </a:rPr>
              <a:t>A tree is </a:t>
            </a:r>
            <a:r>
              <a:rPr lang="vi-VN" sz="2800" b="1">
                <a:solidFill>
                  <a:srgbClr val="CC0000"/>
                </a:solidFill>
                <a:latin typeface="Arial"/>
                <a:ea typeface="Arial"/>
                <a:cs typeface="Arial"/>
                <a:sym typeface="Arial"/>
              </a:rPr>
              <a:t>a connected  undirected graph with no simple circuits.</a:t>
            </a:r>
            <a:endParaRPr sz="2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3550">
              <a:solidFill>
                <a:schemeClr val="dk1"/>
              </a:solidFill>
              <a:latin typeface="Arial"/>
              <a:ea typeface="Arial"/>
              <a:cs typeface="Arial"/>
              <a:sym typeface="Arial"/>
            </a:endParaRPr>
          </a:p>
          <a:p>
            <a:pPr marL="356870" marR="43815" lvl="0" indent="-344805" algn="l" rtl="0">
              <a:lnSpc>
                <a:spcPct val="120000"/>
              </a:lnSpc>
              <a:spcBef>
                <a:spcPts val="5"/>
              </a:spcBef>
              <a:spcAft>
                <a:spcPts val="0"/>
              </a:spcAft>
              <a:buNone/>
            </a:pPr>
            <a:r>
              <a:rPr lang="vi-VN" sz="2800" b="1">
                <a:solidFill>
                  <a:srgbClr val="003399"/>
                </a:solidFill>
                <a:latin typeface="Arial"/>
                <a:ea typeface="Arial"/>
                <a:cs typeface="Arial"/>
                <a:sym typeface="Arial"/>
              </a:rPr>
              <a:t>Theorem 1. </a:t>
            </a:r>
            <a:r>
              <a:rPr lang="vi-VN" sz="2800" b="1">
                <a:solidFill>
                  <a:schemeClr val="dk1"/>
                </a:solidFill>
                <a:latin typeface="Arial"/>
                <a:ea typeface="Arial"/>
                <a:cs typeface="Arial"/>
                <a:sym typeface="Arial"/>
              </a:rPr>
              <a:t>An undirected graph is a tree if  and only if there is a unique simple path  between any two of its vertices.</a:t>
            </a:r>
            <a:endParaRPr sz="2800">
              <a:solidFill>
                <a:schemeClr val="dk1"/>
              </a:solidFill>
              <a:latin typeface="Arial"/>
              <a:ea typeface="Arial"/>
              <a:cs typeface="Arial"/>
              <a:sym typeface="Arial"/>
            </a:endParaRPr>
          </a:p>
        </p:txBody>
      </p:sp>
      <p:sp>
        <p:nvSpPr>
          <p:cNvPr id="56" name="Google Shape;56;p2"/>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2</a:t>
            </a:fld>
            <a:endParaRPr sz="1400">
              <a:solidFill>
                <a:schemeClr val="dk1"/>
              </a:solidFill>
              <a:latin typeface="Arial"/>
              <a:ea typeface="Arial"/>
              <a:cs typeface="Arial"/>
              <a:sym typeface="Arial"/>
            </a:endParaRPr>
          </a:p>
        </p:txBody>
      </p:sp>
      <p:sp>
        <p:nvSpPr>
          <p:cNvPr id="57" name="Google Shape;57;p2"/>
          <p:cNvSpPr txBox="1">
            <a:spLocks noGrp="1"/>
          </p:cNvSpPr>
          <p:nvPr>
            <p:ph type="title"/>
          </p:nvPr>
        </p:nvSpPr>
        <p:spPr>
          <a:xfrm>
            <a:off x="4440415" y="1182128"/>
            <a:ext cx="110109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Tree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0"/>
          <p:cNvSpPr txBox="1">
            <a:spLocks noGrp="1"/>
          </p:cNvSpPr>
          <p:nvPr>
            <p:ph type="title"/>
          </p:nvPr>
        </p:nvSpPr>
        <p:spPr>
          <a:xfrm>
            <a:off x="2614676" y="1127290"/>
            <a:ext cx="471741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What is the height?</a:t>
            </a:r>
            <a:endParaRPr/>
          </a:p>
        </p:txBody>
      </p:sp>
      <p:grpSp>
        <p:nvGrpSpPr>
          <p:cNvPr id="429" name="Google Shape;429;p20"/>
          <p:cNvGrpSpPr/>
          <p:nvPr/>
        </p:nvGrpSpPr>
        <p:grpSpPr>
          <a:xfrm>
            <a:off x="1447800" y="2298192"/>
            <a:ext cx="7507338" cy="4352544"/>
            <a:chOff x="1447800" y="2298192"/>
            <a:chExt cx="7507338" cy="4352544"/>
          </a:xfrm>
        </p:grpSpPr>
        <p:sp>
          <p:nvSpPr>
            <p:cNvPr id="430" name="Google Shape;430;p20"/>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20"/>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20"/>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p20"/>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p20"/>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20"/>
            <p:cNvSpPr/>
            <p:nvPr/>
          </p:nvSpPr>
          <p:spPr>
            <a:xfrm>
              <a:off x="5715000" y="3535680"/>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20"/>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20"/>
            <p:cNvSpPr/>
            <p:nvPr/>
          </p:nvSpPr>
          <p:spPr>
            <a:xfrm>
              <a:off x="6915899" y="4754880"/>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20"/>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20"/>
            <p:cNvSpPr/>
            <p:nvPr/>
          </p:nvSpPr>
          <p:spPr>
            <a:xfrm>
              <a:off x="7869923" y="6071616"/>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20"/>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20"/>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20"/>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Google Shape;443;p20"/>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4" name="Google Shape;444;p20"/>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5" name="Google Shape;445;p20"/>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46" name="Google Shape;446;p20"/>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447" name="Google Shape;447;p20"/>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20</a:t>
            </a:fld>
            <a:endParaRPr/>
          </a:p>
        </p:txBody>
      </p:sp>
      <p:sp>
        <p:nvSpPr>
          <p:cNvPr id="448" name="Google Shape;448;p20"/>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449" name="Google Shape;449;p20"/>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450" name="Google Shape;450;p20"/>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451" name="Google Shape;451;p20"/>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452" name="Google Shape;452;p20"/>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453" name="Google Shape;453;p20"/>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454" name="Google Shape;454;p20"/>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21"/>
          <p:cNvSpPr txBox="1"/>
          <p:nvPr/>
        </p:nvSpPr>
        <p:spPr>
          <a:xfrm>
            <a:off x="1489963" y="2490950"/>
            <a:ext cx="6657340" cy="1562100"/>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The </a:t>
            </a:r>
            <a:r>
              <a:rPr lang="vi-VN" sz="2800" b="1">
                <a:solidFill>
                  <a:srgbClr val="CC0000"/>
                </a:solidFill>
                <a:latin typeface="Arial"/>
                <a:ea typeface="Arial"/>
                <a:cs typeface="Arial"/>
                <a:sym typeface="Arial"/>
              </a:rPr>
              <a:t>parent of a non-root vertex </a:t>
            </a:r>
            <a:r>
              <a:rPr lang="vi-VN" sz="2800" b="1">
                <a:solidFill>
                  <a:schemeClr val="dk1"/>
                </a:solidFill>
                <a:latin typeface="Arial"/>
                <a:ea typeface="Arial"/>
                <a:cs typeface="Arial"/>
                <a:sym typeface="Arial"/>
              </a:rPr>
              <a:t>is the  unique vertex u with a directed edge  from u to v.</a:t>
            </a:r>
            <a:endParaRPr sz="2800">
              <a:solidFill>
                <a:schemeClr val="dk1"/>
              </a:solidFill>
              <a:latin typeface="Arial"/>
              <a:ea typeface="Arial"/>
              <a:cs typeface="Arial"/>
              <a:sym typeface="Arial"/>
            </a:endParaRPr>
          </a:p>
        </p:txBody>
      </p:sp>
      <p:sp>
        <p:nvSpPr>
          <p:cNvPr id="460" name="Google Shape;460;p21"/>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21</a:t>
            </a:fld>
            <a:endParaRPr/>
          </a:p>
        </p:txBody>
      </p:sp>
      <p:sp>
        <p:nvSpPr>
          <p:cNvPr id="461" name="Google Shape;461;p21"/>
          <p:cNvSpPr txBox="1">
            <a:spLocks noGrp="1"/>
          </p:cNvSpPr>
          <p:nvPr>
            <p:ph type="title"/>
          </p:nvPr>
        </p:nvSpPr>
        <p:spPr>
          <a:xfrm>
            <a:off x="4251426" y="1221790"/>
            <a:ext cx="160972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Parent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grpSp>
        <p:nvGrpSpPr>
          <p:cNvPr id="466" name="Google Shape;466;p22"/>
          <p:cNvGrpSpPr/>
          <p:nvPr/>
        </p:nvGrpSpPr>
        <p:grpSpPr>
          <a:xfrm>
            <a:off x="1447800" y="2298192"/>
            <a:ext cx="7507338" cy="4352543"/>
            <a:chOff x="1447800" y="2298192"/>
            <a:chExt cx="7507338" cy="4352543"/>
          </a:xfrm>
        </p:grpSpPr>
        <p:sp>
          <p:nvSpPr>
            <p:cNvPr id="467" name="Google Shape;467;p22"/>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Google Shape;468;p22"/>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9" name="Google Shape;469;p22"/>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0" name="Google Shape;470;p22"/>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1" name="Google Shape;471;p22"/>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2" name="Google Shape;472;p22"/>
            <p:cNvSpPr/>
            <p:nvPr/>
          </p:nvSpPr>
          <p:spPr>
            <a:xfrm>
              <a:off x="5715000" y="3535679"/>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22"/>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4" name="Google Shape;474;p22"/>
            <p:cNvSpPr/>
            <p:nvPr/>
          </p:nvSpPr>
          <p:spPr>
            <a:xfrm>
              <a:off x="6915899" y="4754879"/>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Google Shape;475;p22"/>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22"/>
            <p:cNvSpPr/>
            <p:nvPr/>
          </p:nvSpPr>
          <p:spPr>
            <a:xfrm>
              <a:off x="7869923" y="6071615"/>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Google Shape;477;p22"/>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Google Shape;478;p22"/>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9" name="Google Shape;479;p22"/>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0" name="Google Shape;480;p22"/>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Google Shape;481;p22"/>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2" name="Google Shape;482;p22"/>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83" name="Google Shape;483;p22"/>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484" name="Google Shape;484;p22"/>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22</a:t>
            </a:fld>
            <a:endParaRPr/>
          </a:p>
        </p:txBody>
      </p:sp>
      <p:sp>
        <p:nvSpPr>
          <p:cNvPr id="485" name="Google Shape;485;p22"/>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486" name="Google Shape;486;p22"/>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487" name="Google Shape;487;p22"/>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488" name="Google Shape;488;p22"/>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489" name="Google Shape;489;p22"/>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490" name="Google Shape;490;p22"/>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491" name="Google Shape;491;p22"/>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
        <p:nvSpPr>
          <p:cNvPr id="492" name="Google Shape;492;p22"/>
          <p:cNvSpPr txBox="1">
            <a:spLocks noGrp="1"/>
          </p:cNvSpPr>
          <p:nvPr>
            <p:ph type="title"/>
          </p:nvPr>
        </p:nvSpPr>
        <p:spPr>
          <a:xfrm>
            <a:off x="1913674" y="1145552"/>
            <a:ext cx="615632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What is the parent of 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grpSp>
        <p:nvGrpSpPr>
          <p:cNvPr id="497" name="Google Shape;497;p23"/>
          <p:cNvGrpSpPr/>
          <p:nvPr/>
        </p:nvGrpSpPr>
        <p:grpSpPr>
          <a:xfrm>
            <a:off x="4032491" y="2279904"/>
            <a:ext cx="2530475" cy="701675"/>
            <a:chOff x="4032491" y="2279904"/>
            <a:chExt cx="2530475" cy="701675"/>
          </a:xfrm>
        </p:grpSpPr>
        <p:sp>
          <p:nvSpPr>
            <p:cNvPr id="498" name="Google Shape;498;p23"/>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9" name="Google Shape;499;p23"/>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00" name="Google Shape;500;p23"/>
          <p:cNvSpPr txBox="1"/>
          <p:nvPr/>
        </p:nvSpPr>
        <p:spPr>
          <a:xfrm>
            <a:off x="996175" y="3114560"/>
            <a:ext cx="14655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SIBLINGS</a:t>
            </a:r>
            <a:endParaRPr sz="2400">
              <a:solidFill>
                <a:schemeClr val="dk1"/>
              </a:solidFill>
              <a:latin typeface="Arial"/>
              <a:ea typeface="Arial"/>
              <a:cs typeface="Arial"/>
              <a:sym typeface="Arial"/>
            </a:endParaRPr>
          </a:p>
        </p:txBody>
      </p:sp>
      <p:grpSp>
        <p:nvGrpSpPr>
          <p:cNvPr id="501" name="Google Shape;501;p23"/>
          <p:cNvGrpSpPr/>
          <p:nvPr/>
        </p:nvGrpSpPr>
        <p:grpSpPr>
          <a:xfrm>
            <a:off x="996696" y="3119120"/>
            <a:ext cx="8233270" cy="2833636"/>
            <a:chOff x="996696" y="3119120"/>
            <a:chExt cx="8233270" cy="2833636"/>
          </a:xfrm>
        </p:grpSpPr>
        <p:sp>
          <p:nvSpPr>
            <p:cNvPr id="502" name="Google Shape;502;p23"/>
            <p:cNvSpPr/>
            <p:nvPr/>
          </p:nvSpPr>
          <p:spPr>
            <a:xfrm>
              <a:off x="1563611" y="3119120"/>
              <a:ext cx="7315834" cy="1498600"/>
            </a:xfrm>
            <a:custGeom>
              <a:avLst/>
              <a:gdLst/>
              <a:ahLst/>
              <a:cxnLst/>
              <a:rect l="l" t="t" r="r" b="b"/>
              <a:pathLst>
                <a:path w="7315834" h="1498600" extrusionOk="0">
                  <a:moveTo>
                    <a:pt x="4392168" y="1485899"/>
                  </a:moveTo>
                  <a:lnTo>
                    <a:pt x="2923032" y="1485899"/>
                  </a:lnTo>
                  <a:lnTo>
                    <a:pt x="3102864" y="1498599"/>
                  </a:lnTo>
                  <a:lnTo>
                    <a:pt x="4212348" y="1498599"/>
                  </a:lnTo>
                  <a:lnTo>
                    <a:pt x="4392168" y="1485899"/>
                  </a:lnTo>
                  <a:close/>
                </a:path>
                <a:path w="7315834" h="1498600" extrusionOk="0">
                  <a:moveTo>
                    <a:pt x="4392168" y="12700"/>
                  </a:moveTo>
                  <a:lnTo>
                    <a:pt x="2923032" y="12700"/>
                  </a:lnTo>
                  <a:lnTo>
                    <a:pt x="1764792" y="101600"/>
                  </a:lnTo>
                  <a:lnTo>
                    <a:pt x="1475244" y="152400"/>
                  </a:lnTo>
                  <a:lnTo>
                    <a:pt x="1338072" y="165100"/>
                  </a:lnTo>
                  <a:lnTo>
                    <a:pt x="1203960" y="190500"/>
                  </a:lnTo>
                  <a:lnTo>
                    <a:pt x="957072" y="241300"/>
                  </a:lnTo>
                  <a:lnTo>
                    <a:pt x="841248" y="266700"/>
                  </a:lnTo>
                  <a:lnTo>
                    <a:pt x="734568" y="292100"/>
                  </a:lnTo>
                  <a:lnTo>
                    <a:pt x="630936" y="330200"/>
                  </a:lnTo>
                  <a:lnTo>
                    <a:pt x="536448" y="355600"/>
                  </a:lnTo>
                  <a:lnTo>
                    <a:pt x="448068" y="393700"/>
                  </a:lnTo>
                  <a:lnTo>
                    <a:pt x="365760" y="419100"/>
                  </a:lnTo>
                  <a:lnTo>
                    <a:pt x="292607" y="457200"/>
                  </a:lnTo>
                  <a:lnTo>
                    <a:pt x="228612" y="482600"/>
                  </a:lnTo>
                  <a:lnTo>
                    <a:pt x="167639" y="520700"/>
                  </a:lnTo>
                  <a:lnTo>
                    <a:pt x="118872" y="558800"/>
                  </a:lnTo>
                  <a:lnTo>
                    <a:pt x="76212" y="596900"/>
                  </a:lnTo>
                  <a:lnTo>
                    <a:pt x="45719" y="635000"/>
                  </a:lnTo>
                  <a:lnTo>
                    <a:pt x="42671" y="635000"/>
                  </a:lnTo>
                  <a:lnTo>
                    <a:pt x="21336" y="673100"/>
                  </a:lnTo>
                  <a:lnTo>
                    <a:pt x="18300" y="673100"/>
                  </a:lnTo>
                  <a:lnTo>
                    <a:pt x="6096" y="711200"/>
                  </a:lnTo>
                  <a:lnTo>
                    <a:pt x="0" y="749300"/>
                  </a:lnTo>
                  <a:lnTo>
                    <a:pt x="6096" y="787400"/>
                  </a:lnTo>
                  <a:lnTo>
                    <a:pt x="6096" y="800100"/>
                  </a:lnTo>
                  <a:lnTo>
                    <a:pt x="18300" y="825500"/>
                  </a:lnTo>
                  <a:lnTo>
                    <a:pt x="21336" y="838200"/>
                  </a:lnTo>
                  <a:lnTo>
                    <a:pt x="42671" y="876300"/>
                  </a:lnTo>
                  <a:lnTo>
                    <a:pt x="45719" y="876300"/>
                  </a:lnTo>
                  <a:lnTo>
                    <a:pt x="79248" y="914400"/>
                  </a:lnTo>
                  <a:lnTo>
                    <a:pt x="118872" y="952500"/>
                  </a:lnTo>
                  <a:lnTo>
                    <a:pt x="170700" y="977900"/>
                  </a:lnTo>
                  <a:lnTo>
                    <a:pt x="228612" y="1016000"/>
                  </a:lnTo>
                  <a:lnTo>
                    <a:pt x="292607" y="1054100"/>
                  </a:lnTo>
                  <a:lnTo>
                    <a:pt x="368807" y="1079500"/>
                  </a:lnTo>
                  <a:lnTo>
                    <a:pt x="448068" y="1117600"/>
                  </a:lnTo>
                  <a:lnTo>
                    <a:pt x="536448" y="1143000"/>
                  </a:lnTo>
                  <a:lnTo>
                    <a:pt x="630936" y="1181100"/>
                  </a:lnTo>
                  <a:lnTo>
                    <a:pt x="841248" y="1231900"/>
                  </a:lnTo>
                  <a:lnTo>
                    <a:pt x="957072" y="1257300"/>
                  </a:lnTo>
                  <a:lnTo>
                    <a:pt x="1203960" y="1308100"/>
                  </a:lnTo>
                  <a:lnTo>
                    <a:pt x="1618500" y="1384300"/>
                  </a:lnTo>
                  <a:lnTo>
                    <a:pt x="1764792" y="1397000"/>
                  </a:lnTo>
                  <a:lnTo>
                    <a:pt x="1920240" y="1422399"/>
                  </a:lnTo>
                  <a:lnTo>
                    <a:pt x="2746260" y="1485899"/>
                  </a:lnTo>
                  <a:lnTo>
                    <a:pt x="3657612" y="1485899"/>
                  </a:lnTo>
                  <a:lnTo>
                    <a:pt x="3285744" y="1473199"/>
                  </a:lnTo>
                  <a:lnTo>
                    <a:pt x="3102864" y="1473199"/>
                  </a:lnTo>
                  <a:lnTo>
                    <a:pt x="2923032" y="1460499"/>
                  </a:lnTo>
                  <a:lnTo>
                    <a:pt x="2746260" y="1460499"/>
                  </a:lnTo>
                  <a:lnTo>
                    <a:pt x="2078748" y="1409699"/>
                  </a:lnTo>
                  <a:lnTo>
                    <a:pt x="1920240" y="1384300"/>
                  </a:lnTo>
                  <a:lnTo>
                    <a:pt x="1621536" y="1358900"/>
                  </a:lnTo>
                  <a:lnTo>
                    <a:pt x="1341120" y="1308100"/>
                  </a:lnTo>
                  <a:lnTo>
                    <a:pt x="1210068" y="1282700"/>
                  </a:lnTo>
                  <a:lnTo>
                    <a:pt x="1082039" y="1270000"/>
                  </a:lnTo>
                  <a:lnTo>
                    <a:pt x="963168" y="1231900"/>
                  </a:lnTo>
                  <a:lnTo>
                    <a:pt x="847356" y="1206500"/>
                  </a:lnTo>
                  <a:lnTo>
                    <a:pt x="740663" y="1181100"/>
                  </a:lnTo>
                  <a:lnTo>
                    <a:pt x="640080" y="1155700"/>
                  </a:lnTo>
                  <a:lnTo>
                    <a:pt x="545592" y="1130300"/>
                  </a:lnTo>
                  <a:lnTo>
                    <a:pt x="457212" y="1092200"/>
                  </a:lnTo>
                  <a:lnTo>
                    <a:pt x="377951" y="1066800"/>
                  </a:lnTo>
                  <a:lnTo>
                    <a:pt x="304812" y="1028700"/>
                  </a:lnTo>
                  <a:lnTo>
                    <a:pt x="240792" y="990600"/>
                  </a:lnTo>
                  <a:lnTo>
                    <a:pt x="182880" y="965200"/>
                  </a:lnTo>
                  <a:lnTo>
                    <a:pt x="134124" y="927100"/>
                  </a:lnTo>
                  <a:lnTo>
                    <a:pt x="94500" y="889000"/>
                  </a:lnTo>
                  <a:lnTo>
                    <a:pt x="74172" y="863600"/>
                  </a:lnTo>
                  <a:lnTo>
                    <a:pt x="64007" y="863600"/>
                  </a:lnTo>
                  <a:lnTo>
                    <a:pt x="42671" y="825500"/>
                  </a:lnTo>
                  <a:lnTo>
                    <a:pt x="30480" y="787400"/>
                  </a:lnTo>
                  <a:lnTo>
                    <a:pt x="24384" y="749300"/>
                  </a:lnTo>
                  <a:lnTo>
                    <a:pt x="30480" y="711200"/>
                  </a:lnTo>
                  <a:lnTo>
                    <a:pt x="34543" y="711200"/>
                  </a:lnTo>
                  <a:lnTo>
                    <a:pt x="42671" y="685800"/>
                  </a:lnTo>
                  <a:lnTo>
                    <a:pt x="64007" y="647700"/>
                  </a:lnTo>
                  <a:lnTo>
                    <a:pt x="97536" y="609600"/>
                  </a:lnTo>
                  <a:lnTo>
                    <a:pt x="137160" y="584200"/>
                  </a:lnTo>
                  <a:lnTo>
                    <a:pt x="182880" y="546100"/>
                  </a:lnTo>
                  <a:lnTo>
                    <a:pt x="240792" y="508000"/>
                  </a:lnTo>
                  <a:lnTo>
                    <a:pt x="304812" y="469900"/>
                  </a:lnTo>
                  <a:lnTo>
                    <a:pt x="377951" y="444500"/>
                  </a:lnTo>
                  <a:lnTo>
                    <a:pt x="457212" y="406400"/>
                  </a:lnTo>
                  <a:lnTo>
                    <a:pt x="545592" y="381000"/>
                  </a:lnTo>
                  <a:lnTo>
                    <a:pt x="640080" y="355600"/>
                  </a:lnTo>
                  <a:lnTo>
                    <a:pt x="740663" y="317500"/>
                  </a:lnTo>
                  <a:lnTo>
                    <a:pt x="847356" y="292100"/>
                  </a:lnTo>
                  <a:lnTo>
                    <a:pt x="1082039" y="241300"/>
                  </a:lnTo>
                  <a:lnTo>
                    <a:pt x="1341120" y="190500"/>
                  </a:lnTo>
                  <a:lnTo>
                    <a:pt x="1478280" y="177800"/>
                  </a:lnTo>
                  <a:lnTo>
                    <a:pt x="1621536" y="152400"/>
                  </a:lnTo>
                  <a:lnTo>
                    <a:pt x="1767840" y="139700"/>
                  </a:lnTo>
                  <a:lnTo>
                    <a:pt x="1920240" y="114300"/>
                  </a:lnTo>
                  <a:lnTo>
                    <a:pt x="2240280" y="88900"/>
                  </a:lnTo>
                  <a:lnTo>
                    <a:pt x="2404872" y="63500"/>
                  </a:lnTo>
                  <a:lnTo>
                    <a:pt x="2575572" y="63500"/>
                  </a:lnTo>
                  <a:lnTo>
                    <a:pt x="2923032" y="38100"/>
                  </a:lnTo>
                  <a:lnTo>
                    <a:pt x="3102864" y="38100"/>
                  </a:lnTo>
                  <a:lnTo>
                    <a:pt x="3285744" y="25400"/>
                  </a:lnTo>
                  <a:lnTo>
                    <a:pt x="4568952" y="25400"/>
                  </a:lnTo>
                  <a:lnTo>
                    <a:pt x="4392168" y="12700"/>
                  </a:lnTo>
                  <a:close/>
                </a:path>
                <a:path w="7315834" h="1498600" extrusionOk="0">
                  <a:moveTo>
                    <a:pt x="7251191" y="850900"/>
                  </a:moveTo>
                  <a:lnTo>
                    <a:pt x="7217663" y="889000"/>
                  </a:lnTo>
                  <a:lnTo>
                    <a:pt x="7178039" y="927100"/>
                  </a:lnTo>
                  <a:lnTo>
                    <a:pt x="7132332" y="965200"/>
                  </a:lnTo>
                  <a:lnTo>
                    <a:pt x="7074408" y="990600"/>
                  </a:lnTo>
                  <a:lnTo>
                    <a:pt x="7010412" y="1028700"/>
                  </a:lnTo>
                  <a:lnTo>
                    <a:pt x="6937260" y="1066800"/>
                  </a:lnTo>
                  <a:lnTo>
                    <a:pt x="6858012" y="1092200"/>
                  </a:lnTo>
                  <a:lnTo>
                    <a:pt x="6769608" y="1130300"/>
                  </a:lnTo>
                  <a:lnTo>
                    <a:pt x="6675132" y="1155700"/>
                  </a:lnTo>
                  <a:lnTo>
                    <a:pt x="6574535" y="1181100"/>
                  </a:lnTo>
                  <a:lnTo>
                    <a:pt x="6467856" y="1206500"/>
                  </a:lnTo>
                  <a:lnTo>
                    <a:pt x="6352032" y="1231900"/>
                  </a:lnTo>
                  <a:lnTo>
                    <a:pt x="6233159" y="1270000"/>
                  </a:lnTo>
                  <a:lnTo>
                    <a:pt x="6105156" y="1282700"/>
                  </a:lnTo>
                  <a:lnTo>
                    <a:pt x="5974080" y="1308100"/>
                  </a:lnTo>
                  <a:lnTo>
                    <a:pt x="5693663" y="1358900"/>
                  </a:lnTo>
                  <a:lnTo>
                    <a:pt x="5394959" y="1384300"/>
                  </a:lnTo>
                  <a:lnTo>
                    <a:pt x="5236463" y="1409699"/>
                  </a:lnTo>
                  <a:lnTo>
                    <a:pt x="4568952" y="1460499"/>
                  </a:lnTo>
                  <a:lnTo>
                    <a:pt x="4392168" y="1460499"/>
                  </a:lnTo>
                  <a:lnTo>
                    <a:pt x="4212348" y="1473199"/>
                  </a:lnTo>
                  <a:lnTo>
                    <a:pt x="4029455" y="1473199"/>
                  </a:lnTo>
                  <a:lnTo>
                    <a:pt x="3657612" y="1485899"/>
                  </a:lnTo>
                  <a:lnTo>
                    <a:pt x="4568952" y="1485899"/>
                  </a:lnTo>
                  <a:lnTo>
                    <a:pt x="5398008" y="1422399"/>
                  </a:lnTo>
                  <a:lnTo>
                    <a:pt x="5550408" y="1397000"/>
                  </a:lnTo>
                  <a:lnTo>
                    <a:pt x="5696711" y="1384300"/>
                  </a:lnTo>
                  <a:lnTo>
                    <a:pt x="6111239" y="1308100"/>
                  </a:lnTo>
                  <a:lnTo>
                    <a:pt x="6358128" y="1257300"/>
                  </a:lnTo>
                  <a:lnTo>
                    <a:pt x="6473952" y="1231900"/>
                  </a:lnTo>
                  <a:lnTo>
                    <a:pt x="6684263" y="1181100"/>
                  </a:lnTo>
                  <a:lnTo>
                    <a:pt x="6778752" y="1143000"/>
                  </a:lnTo>
                  <a:lnTo>
                    <a:pt x="6867156" y="1117600"/>
                  </a:lnTo>
                  <a:lnTo>
                    <a:pt x="6949439" y="1079500"/>
                  </a:lnTo>
                  <a:lnTo>
                    <a:pt x="7022591" y="1054100"/>
                  </a:lnTo>
                  <a:lnTo>
                    <a:pt x="7086612" y="1016000"/>
                  </a:lnTo>
                  <a:lnTo>
                    <a:pt x="7147559" y="977900"/>
                  </a:lnTo>
                  <a:lnTo>
                    <a:pt x="7196328" y="952500"/>
                  </a:lnTo>
                  <a:lnTo>
                    <a:pt x="7239012" y="914400"/>
                  </a:lnTo>
                  <a:lnTo>
                    <a:pt x="7269480" y="876300"/>
                  </a:lnTo>
                  <a:lnTo>
                    <a:pt x="7272528" y="876300"/>
                  </a:lnTo>
                  <a:lnTo>
                    <a:pt x="7279639" y="863600"/>
                  </a:lnTo>
                  <a:lnTo>
                    <a:pt x="7251191" y="863600"/>
                  </a:lnTo>
                  <a:lnTo>
                    <a:pt x="7251191" y="850900"/>
                  </a:lnTo>
                  <a:close/>
                </a:path>
                <a:path w="7315834" h="1498600" extrusionOk="0">
                  <a:moveTo>
                    <a:pt x="64007" y="850900"/>
                  </a:moveTo>
                  <a:lnTo>
                    <a:pt x="64007" y="863600"/>
                  </a:lnTo>
                  <a:lnTo>
                    <a:pt x="74172" y="863600"/>
                  </a:lnTo>
                  <a:lnTo>
                    <a:pt x="64007" y="850900"/>
                  </a:lnTo>
                  <a:close/>
                </a:path>
                <a:path w="7315834" h="1498600" extrusionOk="0">
                  <a:moveTo>
                    <a:pt x="7309104" y="711200"/>
                  </a:moveTo>
                  <a:lnTo>
                    <a:pt x="7284732" y="711200"/>
                  </a:lnTo>
                  <a:lnTo>
                    <a:pt x="7290815" y="749300"/>
                  </a:lnTo>
                  <a:lnTo>
                    <a:pt x="7284732" y="787400"/>
                  </a:lnTo>
                  <a:lnTo>
                    <a:pt x="7272528" y="825500"/>
                  </a:lnTo>
                  <a:lnTo>
                    <a:pt x="7251191" y="863600"/>
                  </a:lnTo>
                  <a:lnTo>
                    <a:pt x="7279639" y="863600"/>
                  </a:lnTo>
                  <a:lnTo>
                    <a:pt x="7293863" y="838200"/>
                  </a:lnTo>
                  <a:lnTo>
                    <a:pt x="7296911" y="825500"/>
                  </a:lnTo>
                  <a:lnTo>
                    <a:pt x="7309104" y="800100"/>
                  </a:lnTo>
                  <a:lnTo>
                    <a:pt x="7309104" y="787400"/>
                  </a:lnTo>
                  <a:lnTo>
                    <a:pt x="7315212" y="749300"/>
                  </a:lnTo>
                  <a:lnTo>
                    <a:pt x="7309104" y="711200"/>
                  </a:lnTo>
                  <a:close/>
                </a:path>
                <a:path w="7315834" h="1498600" extrusionOk="0">
                  <a:moveTo>
                    <a:pt x="34543" y="711200"/>
                  </a:moveTo>
                  <a:lnTo>
                    <a:pt x="30480" y="711200"/>
                  </a:lnTo>
                  <a:lnTo>
                    <a:pt x="30480" y="723900"/>
                  </a:lnTo>
                  <a:lnTo>
                    <a:pt x="34543" y="711200"/>
                  </a:lnTo>
                  <a:close/>
                </a:path>
                <a:path w="7315834" h="1498600" extrusionOk="0">
                  <a:moveTo>
                    <a:pt x="4568952" y="25400"/>
                  </a:moveTo>
                  <a:lnTo>
                    <a:pt x="4029455" y="25400"/>
                  </a:lnTo>
                  <a:lnTo>
                    <a:pt x="4212348" y="38100"/>
                  </a:lnTo>
                  <a:lnTo>
                    <a:pt x="4392168" y="38100"/>
                  </a:lnTo>
                  <a:lnTo>
                    <a:pt x="4739640" y="63500"/>
                  </a:lnTo>
                  <a:lnTo>
                    <a:pt x="4910328" y="63500"/>
                  </a:lnTo>
                  <a:lnTo>
                    <a:pt x="5074932" y="88900"/>
                  </a:lnTo>
                  <a:lnTo>
                    <a:pt x="5394959" y="114300"/>
                  </a:lnTo>
                  <a:lnTo>
                    <a:pt x="5547359" y="139700"/>
                  </a:lnTo>
                  <a:lnTo>
                    <a:pt x="5693663" y="152400"/>
                  </a:lnTo>
                  <a:lnTo>
                    <a:pt x="5836932" y="177800"/>
                  </a:lnTo>
                  <a:lnTo>
                    <a:pt x="5974080" y="190500"/>
                  </a:lnTo>
                  <a:lnTo>
                    <a:pt x="6233159" y="241300"/>
                  </a:lnTo>
                  <a:lnTo>
                    <a:pt x="6467856" y="292100"/>
                  </a:lnTo>
                  <a:lnTo>
                    <a:pt x="6574535" y="317500"/>
                  </a:lnTo>
                  <a:lnTo>
                    <a:pt x="6675132" y="355600"/>
                  </a:lnTo>
                  <a:lnTo>
                    <a:pt x="6769608" y="381000"/>
                  </a:lnTo>
                  <a:lnTo>
                    <a:pt x="6858012" y="406400"/>
                  </a:lnTo>
                  <a:lnTo>
                    <a:pt x="6937260" y="444500"/>
                  </a:lnTo>
                  <a:lnTo>
                    <a:pt x="7010412" y="482600"/>
                  </a:lnTo>
                  <a:lnTo>
                    <a:pt x="7074408" y="508000"/>
                  </a:lnTo>
                  <a:lnTo>
                    <a:pt x="7132332" y="546100"/>
                  </a:lnTo>
                  <a:lnTo>
                    <a:pt x="7181087" y="584200"/>
                  </a:lnTo>
                  <a:lnTo>
                    <a:pt x="7220711" y="609600"/>
                  </a:lnTo>
                  <a:lnTo>
                    <a:pt x="7251191" y="647700"/>
                  </a:lnTo>
                  <a:lnTo>
                    <a:pt x="7272528" y="685800"/>
                  </a:lnTo>
                  <a:lnTo>
                    <a:pt x="7284732" y="723900"/>
                  </a:lnTo>
                  <a:lnTo>
                    <a:pt x="7284732" y="711200"/>
                  </a:lnTo>
                  <a:lnTo>
                    <a:pt x="7309104" y="711200"/>
                  </a:lnTo>
                  <a:lnTo>
                    <a:pt x="7296911" y="673100"/>
                  </a:lnTo>
                  <a:lnTo>
                    <a:pt x="7293863" y="673100"/>
                  </a:lnTo>
                  <a:lnTo>
                    <a:pt x="7272528" y="635000"/>
                  </a:lnTo>
                  <a:lnTo>
                    <a:pt x="7269480" y="635000"/>
                  </a:lnTo>
                  <a:lnTo>
                    <a:pt x="7235952" y="596900"/>
                  </a:lnTo>
                  <a:lnTo>
                    <a:pt x="7196328" y="558800"/>
                  </a:lnTo>
                  <a:lnTo>
                    <a:pt x="7144511" y="520700"/>
                  </a:lnTo>
                  <a:lnTo>
                    <a:pt x="7086612" y="482600"/>
                  </a:lnTo>
                  <a:lnTo>
                    <a:pt x="7022591" y="457200"/>
                  </a:lnTo>
                  <a:lnTo>
                    <a:pt x="6946391" y="419100"/>
                  </a:lnTo>
                  <a:lnTo>
                    <a:pt x="6867156" y="393700"/>
                  </a:lnTo>
                  <a:lnTo>
                    <a:pt x="6778752" y="355600"/>
                  </a:lnTo>
                  <a:lnTo>
                    <a:pt x="6684263" y="330200"/>
                  </a:lnTo>
                  <a:lnTo>
                    <a:pt x="6580632" y="292100"/>
                  </a:lnTo>
                  <a:lnTo>
                    <a:pt x="6473952" y="266700"/>
                  </a:lnTo>
                  <a:lnTo>
                    <a:pt x="6358128" y="241300"/>
                  </a:lnTo>
                  <a:lnTo>
                    <a:pt x="6111239" y="190500"/>
                  </a:lnTo>
                  <a:lnTo>
                    <a:pt x="5977128" y="165100"/>
                  </a:lnTo>
                  <a:lnTo>
                    <a:pt x="5839967" y="152400"/>
                  </a:lnTo>
                  <a:lnTo>
                    <a:pt x="5550408" y="101600"/>
                  </a:lnTo>
                  <a:lnTo>
                    <a:pt x="4568952" y="25400"/>
                  </a:lnTo>
                  <a:close/>
                </a:path>
                <a:path w="7315834" h="1498600" extrusionOk="0">
                  <a:moveTo>
                    <a:pt x="4029455" y="0"/>
                  </a:moveTo>
                  <a:lnTo>
                    <a:pt x="3285744" y="0"/>
                  </a:lnTo>
                  <a:lnTo>
                    <a:pt x="3102864" y="12700"/>
                  </a:lnTo>
                  <a:lnTo>
                    <a:pt x="4212348" y="12700"/>
                  </a:lnTo>
                  <a:lnTo>
                    <a:pt x="4029455"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23"/>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Google Shape;504;p23"/>
            <p:cNvSpPr/>
            <p:nvPr/>
          </p:nvSpPr>
          <p:spPr>
            <a:xfrm>
              <a:off x="996696"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23"/>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23"/>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7" name="Google Shape;507;p23"/>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8" name="Google Shape;508;p23"/>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9" name="Google Shape;509;p23"/>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0" name="Google Shape;510;p23"/>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1" name="Google Shape;511;p23"/>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Google Shape;512;p23"/>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p23"/>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23"/>
            <p:cNvSpPr/>
            <p:nvPr/>
          </p:nvSpPr>
          <p:spPr>
            <a:xfrm>
              <a:off x="6059424"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15" name="Google Shape;515;p23"/>
          <p:cNvSpPr txBox="1">
            <a:spLocks noGrp="1"/>
          </p:cNvSpPr>
          <p:nvPr>
            <p:ph type="title"/>
          </p:nvPr>
        </p:nvSpPr>
        <p:spPr>
          <a:xfrm>
            <a:off x="1773415" y="1026693"/>
            <a:ext cx="685609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Sibling nodes have same parent</a:t>
            </a:r>
            <a:endParaRPr/>
          </a:p>
        </p:txBody>
      </p:sp>
      <p:sp>
        <p:nvSpPr>
          <p:cNvPr id="516" name="Google Shape;516;p23"/>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517" name="Google Shape;517;p23"/>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518" name="Google Shape;518;p23"/>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519" name="Google Shape;519;p23"/>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520" name="Google Shape;520;p23"/>
          <p:cNvSpPr txBox="1"/>
          <p:nvPr/>
        </p:nvSpPr>
        <p:spPr>
          <a:xfrm>
            <a:off x="3279127" y="5144490"/>
            <a:ext cx="94932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a:solidFill>
                  <a:schemeClr val="dk1"/>
                </a:solidFill>
                <a:latin typeface="Arial"/>
                <a:ea typeface="Arial"/>
                <a:cs typeface="Arial"/>
                <a:sym typeface="Arial"/>
              </a:rPr>
              <a:t>Waiter  Chris</a:t>
            </a:r>
            <a:endParaRPr sz="2400">
              <a:solidFill>
                <a:schemeClr val="dk1"/>
              </a:solidFill>
              <a:latin typeface="Arial"/>
              <a:ea typeface="Arial"/>
              <a:cs typeface="Arial"/>
              <a:sym typeface="Arial"/>
            </a:endParaRPr>
          </a:p>
        </p:txBody>
      </p:sp>
      <p:sp>
        <p:nvSpPr>
          <p:cNvPr id="521" name="Google Shape;521;p23"/>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522" name="Google Shape;522;p23"/>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523" name="Google Shape;523;p23"/>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4" name="Google Shape;524;p23"/>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23</a:t>
            </a:fld>
            <a:endParaRPr sz="14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4"/>
          <p:cNvSpPr txBox="1"/>
          <p:nvPr/>
        </p:nvSpPr>
        <p:spPr>
          <a:xfrm>
            <a:off x="895616" y="6272301"/>
            <a:ext cx="14668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SIBLINGS</a:t>
            </a:r>
            <a:endParaRPr sz="2400">
              <a:solidFill>
                <a:schemeClr val="dk1"/>
              </a:solidFill>
              <a:latin typeface="Arial"/>
              <a:ea typeface="Arial"/>
              <a:cs typeface="Arial"/>
              <a:sym typeface="Arial"/>
            </a:endParaRPr>
          </a:p>
        </p:txBody>
      </p:sp>
      <p:grpSp>
        <p:nvGrpSpPr>
          <p:cNvPr id="530" name="Google Shape;530;p24"/>
          <p:cNvGrpSpPr/>
          <p:nvPr/>
        </p:nvGrpSpPr>
        <p:grpSpPr>
          <a:xfrm>
            <a:off x="548627" y="2279904"/>
            <a:ext cx="8681339" cy="4005072"/>
            <a:chOff x="548627" y="2279904"/>
            <a:chExt cx="8681339" cy="4005072"/>
          </a:xfrm>
        </p:grpSpPr>
        <p:sp>
          <p:nvSpPr>
            <p:cNvPr id="531" name="Google Shape;531;p24"/>
            <p:cNvSpPr/>
            <p:nvPr/>
          </p:nvSpPr>
          <p:spPr>
            <a:xfrm>
              <a:off x="548627" y="4786376"/>
              <a:ext cx="4953000" cy="1498600"/>
            </a:xfrm>
            <a:custGeom>
              <a:avLst/>
              <a:gdLst/>
              <a:ahLst/>
              <a:cxnLst/>
              <a:rect l="l" t="t" r="r" b="b"/>
              <a:pathLst>
                <a:path w="4953000" h="1498600" extrusionOk="0">
                  <a:moveTo>
                    <a:pt x="2727972" y="0"/>
                  </a:moveTo>
                  <a:lnTo>
                    <a:pt x="2221991" y="0"/>
                  </a:lnTo>
                  <a:lnTo>
                    <a:pt x="1978152" y="12700"/>
                  </a:lnTo>
                  <a:lnTo>
                    <a:pt x="1740408" y="38100"/>
                  </a:lnTo>
                  <a:lnTo>
                    <a:pt x="1514856" y="50800"/>
                  </a:lnTo>
                  <a:lnTo>
                    <a:pt x="1405140" y="76200"/>
                  </a:lnTo>
                  <a:lnTo>
                    <a:pt x="1194828" y="101600"/>
                  </a:lnTo>
                  <a:lnTo>
                    <a:pt x="1094232" y="127000"/>
                  </a:lnTo>
                  <a:lnTo>
                    <a:pt x="999756" y="139700"/>
                  </a:lnTo>
                  <a:lnTo>
                    <a:pt x="905256" y="165100"/>
                  </a:lnTo>
                  <a:lnTo>
                    <a:pt x="728484" y="215900"/>
                  </a:lnTo>
                  <a:lnTo>
                    <a:pt x="646176" y="241300"/>
                  </a:lnTo>
                  <a:lnTo>
                    <a:pt x="569976" y="266700"/>
                  </a:lnTo>
                  <a:lnTo>
                    <a:pt x="496824" y="292100"/>
                  </a:lnTo>
                  <a:lnTo>
                    <a:pt x="460247" y="317500"/>
                  </a:lnTo>
                  <a:lnTo>
                    <a:pt x="393192" y="342900"/>
                  </a:lnTo>
                  <a:lnTo>
                    <a:pt x="362712" y="355600"/>
                  </a:lnTo>
                  <a:lnTo>
                    <a:pt x="301752" y="393700"/>
                  </a:lnTo>
                  <a:lnTo>
                    <a:pt x="246900" y="419100"/>
                  </a:lnTo>
                  <a:lnTo>
                    <a:pt x="222504" y="431800"/>
                  </a:lnTo>
                  <a:lnTo>
                    <a:pt x="198120" y="457200"/>
                  </a:lnTo>
                  <a:lnTo>
                    <a:pt x="173736" y="469900"/>
                  </a:lnTo>
                  <a:lnTo>
                    <a:pt x="152400" y="482600"/>
                  </a:lnTo>
                  <a:lnTo>
                    <a:pt x="131064" y="508000"/>
                  </a:lnTo>
                  <a:lnTo>
                    <a:pt x="94500" y="546100"/>
                  </a:lnTo>
                  <a:lnTo>
                    <a:pt x="64007" y="584200"/>
                  </a:lnTo>
                  <a:lnTo>
                    <a:pt x="27432" y="635000"/>
                  </a:lnTo>
                  <a:lnTo>
                    <a:pt x="18300" y="660400"/>
                  </a:lnTo>
                  <a:lnTo>
                    <a:pt x="12192" y="673100"/>
                  </a:lnTo>
                  <a:lnTo>
                    <a:pt x="3048" y="711200"/>
                  </a:lnTo>
                  <a:lnTo>
                    <a:pt x="0" y="736600"/>
                  </a:lnTo>
                  <a:lnTo>
                    <a:pt x="0" y="774700"/>
                  </a:lnTo>
                  <a:lnTo>
                    <a:pt x="3048" y="787400"/>
                  </a:lnTo>
                  <a:lnTo>
                    <a:pt x="6096" y="812800"/>
                  </a:lnTo>
                  <a:lnTo>
                    <a:pt x="12192" y="825500"/>
                  </a:lnTo>
                  <a:lnTo>
                    <a:pt x="21335" y="850900"/>
                  </a:lnTo>
                  <a:lnTo>
                    <a:pt x="39636" y="889000"/>
                  </a:lnTo>
                  <a:lnTo>
                    <a:pt x="51828" y="901700"/>
                  </a:lnTo>
                  <a:lnTo>
                    <a:pt x="64007" y="927100"/>
                  </a:lnTo>
                  <a:lnTo>
                    <a:pt x="97536" y="965200"/>
                  </a:lnTo>
                  <a:lnTo>
                    <a:pt x="112776" y="977900"/>
                  </a:lnTo>
                  <a:lnTo>
                    <a:pt x="134112" y="1003300"/>
                  </a:lnTo>
                  <a:lnTo>
                    <a:pt x="152400" y="1016000"/>
                  </a:lnTo>
                  <a:lnTo>
                    <a:pt x="173736" y="1028700"/>
                  </a:lnTo>
                  <a:lnTo>
                    <a:pt x="198120" y="1054100"/>
                  </a:lnTo>
                  <a:lnTo>
                    <a:pt x="246900" y="1079500"/>
                  </a:lnTo>
                  <a:lnTo>
                    <a:pt x="301752" y="1117600"/>
                  </a:lnTo>
                  <a:lnTo>
                    <a:pt x="332231" y="1130300"/>
                  </a:lnTo>
                  <a:lnTo>
                    <a:pt x="393192" y="1168400"/>
                  </a:lnTo>
                  <a:lnTo>
                    <a:pt x="460247" y="1193800"/>
                  </a:lnTo>
                  <a:lnTo>
                    <a:pt x="569976" y="1231900"/>
                  </a:lnTo>
                  <a:lnTo>
                    <a:pt x="728484" y="1282700"/>
                  </a:lnTo>
                  <a:lnTo>
                    <a:pt x="905256" y="1333500"/>
                  </a:lnTo>
                  <a:lnTo>
                    <a:pt x="999756" y="1358900"/>
                  </a:lnTo>
                  <a:lnTo>
                    <a:pt x="1094232" y="1371600"/>
                  </a:lnTo>
                  <a:lnTo>
                    <a:pt x="1298448" y="1422400"/>
                  </a:lnTo>
                  <a:lnTo>
                    <a:pt x="1740408" y="1473200"/>
                  </a:lnTo>
                  <a:lnTo>
                    <a:pt x="2221991" y="1498600"/>
                  </a:lnTo>
                  <a:lnTo>
                    <a:pt x="2727972" y="1498600"/>
                  </a:lnTo>
                  <a:lnTo>
                    <a:pt x="3209556" y="1473200"/>
                  </a:lnTo>
                  <a:lnTo>
                    <a:pt x="2100084" y="1473200"/>
                  </a:lnTo>
                  <a:lnTo>
                    <a:pt x="1978152" y="1460500"/>
                  </a:lnTo>
                  <a:lnTo>
                    <a:pt x="1859279" y="1460500"/>
                  </a:lnTo>
                  <a:lnTo>
                    <a:pt x="1408176" y="1409700"/>
                  </a:lnTo>
                  <a:lnTo>
                    <a:pt x="1301508" y="1384300"/>
                  </a:lnTo>
                  <a:lnTo>
                    <a:pt x="1200911" y="1371600"/>
                  </a:lnTo>
                  <a:lnTo>
                    <a:pt x="1100340" y="1346200"/>
                  </a:lnTo>
                  <a:lnTo>
                    <a:pt x="1002792" y="1333500"/>
                  </a:lnTo>
                  <a:lnTo>
                    <a:pt x="822972" y="1282700"/>
                  </a:lnTo>
                  <a:lnTo>
                    <a:pt x="737628" y="1270000"/>
                  </a:lnTo>
                  <a:lnTo>
                    <a:pt x="655320" y="1231900"/>
                  </a:lnTo>
                  <a:lnTo>
                    <a:pt x="579120" y="1206500"/>
                  </a:lnTo>
                  <a:lnTo>
                    <a:pt x="505968" y="1181100"/>
                  </a:lnTo>
                  <a:lnTo>
                    <a:pt x="405384" y="1143000"/>
                  </a:lnTo>
                  <a:lnTo>
                    <a:pt x="344424" y="1104900"/>
                  </a:lnTo>
                  <a:lnTo>
                    <a:pt x="313956" y="1092200"/>
                  </a:lnTo>
                  <a:lnTo>
                    <a:pt x="286512" y="1079500"/>
                  </a:lnTo>
                  <a:lnTo>
                    <a:pt x="262128" y="1066800"/>
                  </a:lnTo>
                  <a:lnTo>
                    <a:pt x="234696" y="1041400"/>
                  </a:lnTo>
                  <a:lnTo>
                    <a:pt x="213372" y="1028700"/>
                  </a:lnTo>
                  <a:lnTo>
                    <a:pt x="188976" y="1016000"/>
                  </a:lnTo>
                  <a:lnTo>
                    <a:pt x="167640" y="990600"/>
                  </a:lnTo>
                  <a:lnTo>
                    <a:pt x="112776" y="952500"/>
                  </a:lnTo>
                  <a:lnTo>
                    <a:pt x="97536" y="927100"/>
                  </a:lnTo>
                  <a:lnTo>
                    <a:pt x="85356" y="914400"/>
                  </a:lnTo>
                  <a:lnTo>
                    <a:pt x="73164" y="889000"/>
                  </a:lnTo>
                  <a:lnTo>
                    <a:pt x="60972" y="876300"/>
                  </a:lnTo>
                  <a:lnTo>
                    <a:pt x="30492" y="812800"/>
                  </a:lnTo>
                  <a:lnTo>
                    <a:pt x="24384" y="774700"/>
                  </a:lnTo>
                  <a:lnTo>
                    <a:pt x="24384" y="736600"/>
                  </a:lnTo>
                  <a:lnTo>
                    <a:pt x="30492" y="698500"/>
                  </a:lnTo>
                  <a:lnTo>
                    <a:pt x="36576" y="673100"/>
                  </a:lnTo>
                  <a:lnTo>
                    <a:pt x="60972" y="622300"/>
                  </a:lnTo>
                  <a:lnTo>
                    <a:pt x="85356" y="596900"/>
                  </a:lnTo>
                  <a:lnTo>
                    <a:pt x="115836" y="558800"/>
                  </a:lnTo>
                  <a:lnTo>
                    <a:pt x="131064" y="546100"/>
                  </a:lnTo>
                  <a:lnTo>
                    <a:pt x="149364" y="520700"/>
                  </a:lnTo>
                  <a:lnTo>
                    <a:pt x="170700" y="508000"/>
                  </a:lnTo>
                  <a:lnTo>
                    <a:pt x="188976" y="495300"/>
                  </a:lnTo>
                  <a:lnTo>
                    <a:pt x="237744" y="457200"/>
                  </a:lnTo>
                  <a:lnTo>
                    <a:pt x="286512" y="431800"/>
                  </a:lnTo>
                  <a:lnTo>
                    <a:pt x="313956" y="406400"/>
                  </a:lnTo>
                  <a:lnTo>
                    <a:pt x="405384" y="368300"/>
                  </a:lnTo>
                  <a:lnTo>
                    <a:pt x="472440" y="330200"/>
                  </a:lnTo>
                  <a:lnTo>
                    <a:pt x="579120" y="292100"/>
                  </a:lnTo>
                  <a:lnTo>
                    <a:pt x="655320" y="266700"/>
                  </a:lnTo>
                  <a:lnTo>
                    <a:pt x="737628" y="241300"/>
                  </a:lnTo>
                  <a:lnTo>
                    <a:pt x="822972" y="215900"/>
                  </a:lnTo>
                  <a:lnTo>
                    <a:pt x="911352" y="190500"/>
                  </a:lnTo>
                  <a:lnTo>
                    <a:pt x="1002792" y="177800"/>
                  </a:lnTo>
                  <a:lnTo>
                    <a:pt x="1200911" y="127000"/>
                  </a:lnTo>
                  <a:lnTo>
                    <a:pt x="1408176" y="101600"/>
                  </a:lnTo>
                  <a:lnTo>
                    <a:pt x="1517904" y="76200"/>
                  </a:lnTo>
                  <a:lnTo>
                    <a:pt x="1743456" y="50800"/>
                  </a:lnTo>
                  <a:lnTo>
                    <a:pt x="1981200" y="38100"/>
                  </a:lnTo>
                  <a:lnTo>
                    <a:pt x="2100084" y="38100"/>
                  </a:lnTo>
                  <a:lnTo>
                    <a:pt x="2474976" y="25400"/>
                  </a:lnTo>
                  <a:lnTo>
                    <a:pt x="3090678" y="25400"/>
                  </a:lnTo>
                  <a:lnTo>
                    <a:pt x="2971800" y="12700"/>
                  </a:lnTo>
                  <a:lnTo>
                    <a:pt x="2727972" y="0"/>
                  </a:lnTo>
                  <a:close/>
                </a:path>
                <a:path w="4953000" h="1498600" extrusionOk="0">
                  <a:moveTo>
                    <a:pt x="3435108" y="50800"/>
                  </a:moveTo>
                  <a:lnTo>
                    <a:pt x="3206508" y="50800"/>
                  </a:lnTo>
                  <a:lnTo>
                    <a:pt x="3322332" y="63500"/>
                  </a:lnTo>
                  <a:lnTo>
                    <a:pt x="3432048" y="88900"/>
                  </a:lnTo>
                  <a:lnTo>
                    <a:pt x="3752088" y="127000"/>
                  </a:lnTo>
                  <a:lnTo>
                    <a:pt x="3947172" y="177800"/>
                  </a:lnTo>
                  <a:lnTo>
                    <a:pt x="4130040" y="215900"/>
                  </a:lnTo>
                  <a:lnTo>
                    <a:pt x="4215396" y="241300"/>
                  </a:lnTo>
                  <a:lnTo>
                    <a:pt x="4373880" y="292100"/>
                  </a:lnTo>
                  <a:lnTo>
                    <a:pt x="4443996" y="317500"/>
                  </a:lnTo>
                  <a:lnTo>
                    <a:pt x="4480572" y="330200"/>
                  </a:lnTo>
                  <a:lnTo>
                    <a:pt x="4514088" y="355600"/>
                  </a:lnTo>
                  <a:lnTo>
                    <a:pt x="4544568" y="368300"/>
                  </a:lnTo>
                  <a:lnTo>
                    <a:pt x="4578108" y="381000"/>
                  </a:lnTo>
                  <a:lnTo>
                    <a:pt x="4605528" y="393700"/>
                  </a:lnTo>
                  <a:lnTo>
                    <a:pt x="4636020" y="406400"/>
                  </a:lnTo>
                  <a:lnTo>
                    <a:pt x="4690884" y="444500"/>
                  </a:lnTo>
                  <a:lnTo>
                    <a:pt x="4739640" y="469900"/>
                  </a:lnTo>
                  <a:lnTo>
                    <a:pt x="4760976" y="495300"/>
                  </a:lnTo>
                  <a:lnTo>
                    <a:pt x="4782312" y="508000"/>
                  </a:lnTo>
                  <a:lnTo>
                    <a:pt x="4800600" y="520700"/>
                  </a:lnTo>
                  <a:lnTo>
                    <a:pt x="4852416" y="571500"/>
                  </a:lnTo>
                  <a:lnTo>
                    <a:pt x="4867656" y="596900"/>
                  </a:lnTo>
                  <a:lnTo>
                    <a:pt x="4879848" y="609600"/>
                  </a:lnTo>
                  <a:lnTo>
                    <a:pt x="4901196" y="647700"/>
                  </a:lnTo>
                  <a:lnTo>
                    <a:pt x="4919484" y="698500"/>
                  </a:lnTo>
                  <a:lnTo>
                    <a:pt x="4925568" y="736600"/>
                  </a:lnTo>
                  <a:lnTo>
                    <a:pt x="4925568" y="774700"/>
                  </a:lnTo>
                  <a:lnTo>
                    <a:pt x="4919484" y="812800"/>
                  </a:lnTo>
                  <a:lnTo>
                    <a:pt x="4907280" y="838200"/>
                  </a:lnTo>
                  <a:lnTo>
                    <a:pt x="4898136" y="863600"/>
                  </a:lnTo>
                  <a:lnTo>
                    <a:pt x="4879848" y="889000"/>
                  </a:lnTo>
                  <a:lnTo>
                    <a:pt x="4864620" y="914400"/>
                  </a:lnTo>
                  <a:lnTo>
                    <a:pt x="4852416" y="927100"/>
                  </a:lnTo>
                  <a:lnTo>
                    <a:pt x="4837176" y="952500"/>
                  </a:lnTo>
                  <a:lnTo>
                    <a:pt x="4782312" y="990600"/>
                  </a:lnTo>
                  <a:lnTo>
                    <a:pt x="4760976" y="1016000"/>
                  </a:lnTo>
                  <a:lnTo>
                    <a:pt x="4736592" y="1028700"/>
                  </a:lnTo>
                  <a:lnTo>
                    <a:pt x="4715256" y="1041400"/>
                  </a:lnTo>
                  <a:lnTo>
                    <a:pt x="4690884" y="1066800"/>
                  </a:lnTo>
                  <a:lnTo>
                    <a:pt x="4636020" y="1092200"/>
                  </a:lnTo>
                  <a:lnTo>
                    <a:pt x="4605528" y="1104900"/>
                  </a:lnTo>
                  <a:lnTo>
                    <a:pt x="4578108" y="1117600"/>
                  </a:lnTo>
                  <a:lnTo>
                    <a:pt x="4544568" y="1143000"/>
                  </a:lnTo>
                  <a:lnTo>
                    <a:pt x="4514088" y="1155700"/>
                  </a:lnTo>
                  <a:lnTo>
                    <a:pt x="4480572" y="1168400"/>
                  </a:lnTo>
                  <a:lnTo>
                    <a:pt x="4370844" y="1206500"/>
                  </a:lnTo>
                  <a:lnTo>
                    <a:pt x="4294644" y="1231900"/>
                  </a:lnTo>
                  <a:lnTo>
                    <a:pt x="4212336" y="1270000"/>
                  </a:lnTo>
                  <a:lnTo>
                    <a:pt x="4126991" y="1282700"/>
                  </a:lnTo>
                  <a:lnTo>
                    <a:pt x="3947172" y="1333500"/>
                  </a:lnTo>
                  <a:lnTo>
                    <a:pt x="3849624" y="1346200"/>
                  </a:lnTo>
                  <a:lnTo>
                    <a:pt x="3749040" y="1371600"/>
                  </a:lnTo>
                  <a:lnTo>
                    <a:pt x="3648455" y="1384300"/>
                  </a:lnTo>
                  <a:lnTo>
                    <a:pt x="3541776" y="1409700"/>
                  </a:lnTo>
                  <a:lnTo>
                    <a:pt x="3090684" y="1460500"/>
                  </a:lnTo>
                  <a:lnTo>
                    <a:pt x="2971800" y="1460500"/>
                  </a:lnTo>
                  <a:lnTo>
                    <a:pt x="2849879" y="1473200"/>
                  </a:lnTo>
                  <a:lnTo>
                    <a:pt x="3209556" y="1473200"/>
                  </a:lnTo>
                  <a:lnTo>
                    <a:pt x="3651504" y="1422400"/>
                  </a:lnTo>
                  <a:lnTo>
                    <a:pt x="3855732" y="1371600"/>
                  </a:lnTo>
                  <a:lnTo>
                    <a:pt x="3953255" y="1358900"/>
                  </a:lnTo>
                  <a:lnTo>
                    <a:pt x="4136136" y="1308100"/>
                  </a:lnTo>
                  <a:lnTo>
                    <a:pt x="4221480" y="1282700"/>
                  </a:lnTo>
                  <a:lnTo>
                    <a:pt x="4303776" y="1257300"/>
                  </a:lnTo>
                  <a:lnTo>
                    <a:pt x="4379976" y="1231900"/>
                  </a:lnTo>
                  <a:lnTo>
                    <a:pt x="4489704" y="1193800"/>
                  </a:lnTo>
                  <a:lnTo>
                    <a:pt x="4556772" y="1168400"/>
                  </a:lnTo>
                  <a:lnTo>
                    <a:pt x="4617732" y="1130300"/>
                  </a:lnTo>
                  <a:lnTo>
                    <a:pt x="4648200" y="1117600"/>
                  </a:lnTo>
                  <a:lnTo>
                    <a:pt x="4703064" y="1079500"/>
                  </a:lnTo>
                  <a:lnTo>
                    <a:pt x="4751832" y="1054100"/>
                  </a:lnTo>
                  <a:lnTo>
                    <a:pt x="4776216" y="1028700"/>
                  </a:lnTo>
                  <a:lnTo>
                    <a:pt x="4818888" y="1003300"/>
                  </a:lnTo>
                  <a:lnTo>
                    <a:pt x="4855464" y="965200"/>
                  </a:lnTo>
                  <a:lnTo>
                    <a:pt x="4910328" y="889000"/>
                  </a:lnTo>
                  <a:lnTo>
                    <a:pt x="4922532" y="876300"/>
                  </a:lnTo>
                  <a:lnTo>
                    <a:pt x="4931664" y="850900"/>
                  </a:lnTo>
                  <a:lnTo>
                    <a:pt x="4937772" y="825500"/>
                  </a:lnTo>
                  <a:lnTo>
                    <a:pt x="4943856" y="812800"/>
                  </a:lnTo>
                  <a:lnTo>
                    <a:pt x="4949952" y="787400"/>
                  </a:lnTo>
                  <a:lnTo>
                    <a:pt x="4949952" y="774700"/>
                  </a:lnTo>
                  <a:lnTo>
                    <a:pt x="4953000" y="749300"/>
                  </a:lnTo>
                  <a:lnTo>
                    <a:pt x="4949952" y="736600"/>
                  </a:lnTo>
                  <a:lnTo>
                    <a:pt x="4943856" y="685800"/>
                  </a:lnTo>
                  <a:lnTo>
                    <a:pt x="4937772" y="673100"/>
                  </a:lnTo>
                  <a:lnTo>
                    <a:pt x="4931664" y="647700"/>
                  </a:lnTo>
                  <a:lnTo>
                    <a:pt x="4885944" y="584200"/>
                  </a:lnTo>
                  <a:lnTo>
                    <a:pt x="4855464" y="546100"/>
                  </a:lnTo>
                  <a:lnTo>
                    <a:pt x="4818888" y="508000"/>
                  </a:lnTo>
                  <a:lnTo>
                    <a:pt x="4797552" y="482600"/>
                  </a:lnTo>
                  <a:lnTo>
                    <a:pt x="4776216" y="469900"/>
                  </a:lnTo>
                  <a:lnTo>
                    <a:pt x="4751832" y="457200"/>
                  </a:lnTo>
                  <a:lnTo>
                    <a:pt x="4727448" y="431800"/>
                  </a:lnTo>
                  <a:lnTo>
                    <a:pt x="4703064" y="419100"/>
                  </a:lnTo>
                  <a:lnTo>
                    <a:pt x="4648200" y="393700"/>
                  </a:lnTo>
                  <a:lnTo>
                    <a:pt x="4617732" y="368300"/>
                  </a:lnTo>
                  <a:lnTo>
                    <a:pt x="4556772" y="342900"/>
                  </a:lnTo>
                  <a:lnTo>
                    <a:pt x="4489704" y="317500"/>
                  </a:lnTo>
                  <a:lnTo>
                    <a:pt x="4453128" y="292100"/>
                  </a:lnTo>
                  <a:lnTo>
                    <a:pt x="4379976" y="266700"/>
                  </a:lnTo>
                  <a:lnTo>
                    <a:pt x="4303776" y="241300"/>
                  </a:lnTo>
                  <a:lnTo>
                    <a:pt x="4221480" y="215900"/>
                  </a:lnTo>
                  <a:lnTo>
                    <a:pt x="4136136" y="190500"/>
                  </a:lnTo>
                  <a:lnTo>
                    <a:pt x="3953255" y="152400"/>
                  </a:lnTo>
                  <a:lnTo>
                    <a:pt x="3755136" y="101600"/>
                  </a:lnTo>
                  <a:lnTo>
                    <a:pt x="3544824" y="76200"/>
                  </a:lnTo>
                  <a:lnTo>
                    <a:pt x="3435108" y="50800"/>
                  </a:lnTo>
                  <a:close/>
                </a:path>
                <a:path w="4953000" h="1498600" extrusionOk="0">
                  <a:moveTo>
                    <a:pt x="3090678" y="25400"/>
                  </a:moveTo>
                  <a:lnTo>
                    <a:pt x="2727972" y="25400"/>
                  </a:lnTo>
                  <a:lnTo>
                    <a:pt x="2849879" y="38100"/>
                  </a:lnTo>
                  <a:lnTo>
                    <a:pt x="2971800" y="38100"/>
                  </a:lnTo>
                  <a:lnTo>
                    <a:pt x="3090684" y="50800"/>
                  </a:lnTo>
                  <a:lnTo>
                    <a:pt x="3325367" y="50800"/>
                  </a:lnTo>
                  <a:lnTo>
                    <a:pt x="3090678" y="2540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24"/>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Google Shape;533;p24"/>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4" name="Google Shape;534;p24"/>
            <p:cNvSpPr/>
            <p:nvPr/>
          </p:nvSpPr>
          <p:spPr>
            <a:xfrm>
              <a:off x="3047999"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Google Shape;535;p24"/>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6" name="Google Shape;536;p24"/>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7" name="Google Shape;537;p24"/>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Google Shape;538;p24"/>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9" name="Google Shape;539;p24"/>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24"/>
            <p:cNvSpPr/>
            <p:nvPr/>
          </p:nvSpPr>
          <p:spPr>
            <a:xfrm>
              <a:off x="4038599"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Google Shape;541;p24"/>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Google Shape;542;p24"/>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Google Shape;543;p24"/>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p24"/>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Google Shape;545;p24"/>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46" name="Google Shape;546;p24"/>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547" name="Google Shape;547;p24"/>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548" name="Google Shape;548;p24"/>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549" name="Google Shape;549;p24"/>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550" name="Google Shape;550;p24"/>
          <p:cNvSpPr txBox="1"/>
          <p:nvPr/>
        </p:nvSpPr>
        <p:spPr>
          <a:xfrm>
            <a:off x="3279127" y="5144490"/>
            <a:ext cx="94932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a:solidFill>
                  <a:schemeClr val="dk1"/>
                </a:solidFill>
                <a:latin typeface="Arial"/>
                <a:ea typeface="Arial"/>
                <a:cs typeface="Arial"/>
                <a:sym typeface="Arial"/>
              </a:rPr>
              <a:t>Waiter  Chris</a:t>
            </a:r>
            <a:endParaRPr sz="2400">
              <a:solidFill>
                <a:schemeClr val="dk1"/>
              </a:solidFill>
              <a:latin typeface="Arial"/>
              <a:ea typeface="Arial"/>
              <a:cs typeface="Arial"/>
              <a:sym typeface="Arial"/>
            </a:endParaRPr>
          </a:p>
        </p:txBody>
      </p:sp>
      <p:sp>
        <p:nvSpPr>
          <p:cNvPr id="551" name="Google Shape;551;p24"/>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552" name="Google Shape;552;p24"/>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553" name="Google Shape;553;p24"/>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4" name="Google Shape;554;p24"/>
          <p:cNvSpPr txBox="1">
            <a:spLocks noGrp="1"/>
          </p:cNvSpPr>
          <p:nvPr>
            <p:ph type="title"/>
          </p:nvPr>
        </p:nvSpPr>
        <p:spPr>
          <a:xfrm>
            <a:off x="1773415" y="1026693"/>
            <a:ext cx="685609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Sibling nodes have same parent</a:t>
            </a:r>
            <a:endParaRPr/>
          </a:p>
        </p:txBody>
      </p:sp>
      <p:sp>
        <p:nvSpPr>
          <p:cNvPr id="555" name="Google Shape;555;p24"/>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24</a:t>
            </a:fld>
            <a:endParaRPr sz="1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25"/>
          <p:cNvSpPr txBox="1"/>
          <p:nvPr/>
        </p:nvSpPr>
        <p:spPr>
          <a:xfrm>
            <a:off x="1066800" y="2490950"/>
            <a:ext cx="7795767" cy="1011624"/>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Vertices that have children are called </a:t>
            </a:r>
            <a:r>
              <a:rPr lang="vi-VN" sz="2800" b="1">
                <a:solidFill>
                  <a:srgbClr val="FF0000"/>
                </a:solidFill>
                <a:latin typeface="Arial"/>
                <a:ea typeface="Arial"/>
                <a:cs typeface="Arial"/>
                <a:sym typeface="Arial"/>
              </a:rPr>
              <a:t>internal vertices</a:t>
            </a: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561" name="Google Shape;561;p25"/>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25</a:t>
            </a:fld>
            <a:endParaRPr/>
          </a:p>
        </p:txBody>
      </p:sp>
      <p:sp>
        <p:nvSpPr>
          <p:cNvPr id="562" name="Google Shape;562;p25"/>
          <p:cNvSpPr txBox="1">
            <a:spLocks noGrp="1"/>
          </p:cNvSpPr>
          <p:nvPr>
            <p:ph type="title"/>
          </p:nvPr>
        </p:nvSpPr>
        <p:spPr>
          <a:xfrm>
            <a:off x="2857500" y="1143000"/>
            <a:ext cx="4343400" cy="629018"/>
          </a:xfrm>
          <a:prstGeom prst="rect">
            <a:avLst/>
          </a:prstGeom>
          <a:noFill/>
          <a:ln>
            <a:noFill/>
          </a:ln>
        </p:spPr>
        <p:txBody>
          <a:bodyPr spcFirstLastPara="1" wrap="square" lIns="0" tIns="13325" rIns="0" bIns="0" anchor="t" anchorCtr="0">
            <a:spAutoFit/>
          </a:bodyPr>
          <a:lstStyle/>
          <a:p>
            <a:pPr marL="12700" lvl="0" indent="0" algn="ctr" rtl="0">
              <a:spcBef>
                <a:spcPts val="0"/>
              </a:spcBef>
              <a:spcAft>
                <a:spcPts val="0"/>
              </a:spcAft>
              <a:buNone/>
            </a:pPr>
            <a:r>
              <a:rPr lang="vi-VN">
                <a:solidFill>
                  <a:srgbClr val="0000CC"/>
                </a:solidFill>
                <a:latin typeface="Times New Roman"/>
                <a:ea typeface="Times New Roman"/>
                <a:cs typeface="Times New Roman"/>
                <a:sym typeface="Times New Roman"/>
              </a:rPr>
              <a:t>Internal vertices</a:t>
            </a:r>
            <a:endParaRPr>
              <a:solidFill>
                <a:srgbClr val="0000CC"/>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grpSp>
        <p:nvGrpSpPr>
          <p:cNvPr id="567" name="Google Shape;567;p26"/>
          <p:cNvGrpSpPr/>
          <p:nvPr/>
        </p:nvGrpSpPr>
        <p:grpSpPr>
          <a:xfrm>
            <a:off x="996695" y="2279904"/>
            <a:ext cx="8233271" cy="3672852"/>
            <a:chOff x="996695" y="2279904"/>
            <a:chExt cx="8233271" cy="3672852"/>
          </a:xfrm>
        </p:grpSpPr>
        <p:sp>
          <p:nvSpPr>
            <p:cNvPr id="568" name="Google Shape;568;p26"/>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9" name="Google Shape;569;p26"/>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0" name="Google Shape;570;p26"/>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1" name="Google Shape;571;p26"/>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2" name="Google Shape;572;p26"/>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3" name="Google Shape;573;p26"/>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4" name="Google Shape;574;p26"/>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5" name="Google Shape;575;p26"/>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6" name="Google Shape;576;p26"/>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7" name="Google Shape;577;p26"/>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8" name="Google Shape;578;p26"/>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9" name="Google Shape;579;p26"/>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0" name="Google Shape;580;p26"/>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1" name="Google Shape;581;p26"/>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82" name="Google Shape;582;p26"/>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583" name="Google Shape;583;p26"/>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584" name="Google Shape;584;p26"/>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585" name="Google Shape;585;p26"/>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586" name="Google Shape;586;p26"/>
          <p:cNvSpPr txBox="1"/>
          <p:nvPr/>
        </p:nvSpPr>
        <p:spPr>
          <a:xfrm>
            <a:off x="3279127" y="5144490"/>
            <a:ext cx="94932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a:solidFill>
                  <a:schemeClr val="dk1"/>
                </a:solidFill>
                <a:latin typeface="Arial"/>
                <a:ea typeface="Arial"/>
                <a:cs typeface="Arial"/>
                <a:sym typeface="Arial"/>
              </a:rPr>
              <a:t>Waiter  Chris</a:t>
            </a:r>
            <a:endParaRPr sz="2400">
              <a:solidFill>
                <a:schemeClr val="dk1"/>
              </a:solidFill>
              <a:latin typeface="Arial"/>
              <a:ea typeface="Arial"/>
              <a:cs typeface="Arial"/>
              <a:sym typeface="Arial"/>
            </a:endParaRPr>
          </a:p>
        </p:txBody>
      </p:sp>
      <p:sp>
        <p:nvSpPr>
          <p:cNvPr id="587" name="Google Shape;587;p26"/>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588" name="Google Shape;588;p26"/>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589" name="Google Shape;589;p26"/>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0" name="Google Shape;590;p26"/>
          <p:cNvSpPr txBox="1">
            <a:spLocks noGrp="1"/>
          </p:cNvSpPr>
          <p:nvPr>
            <p:ph type="title"/>
          </p:nvPr>
        </p:nvSpPr>
        <p:spPr>
          <a:xfrm>
            <a:off x="1916671" y="1084605"/>
            <a:ext cx="628967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How many internal vertices?</a:t>
            </a:r>
            <a:endParaRPr/>
          </a:p>
        </p:txBody>
      </p:sp>
      <p:sp>
        <p:nvSpPr>
          <p:cNvPr id="591" name="Google Shape;591;p26"/>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27"/>
          <p:cNvSpPr txBox="1"/>
          <p:nvPr/>
        </p:nvSpPr>
        <p:spPr>
          <a:xfrm>
            <a:off x="1489963" y="2490950"/>
            <a:ext cx="6163310" cy="1049655"/>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A </a:t>
            </a:r>
            <a:r>
              <a:rPr lang="vi-VN" sz="2800" b="1">
                <a:solidFill>
                  <a:srgbClr val="CC0000"/>
                </a:solidFill>
                <a:latin typeface="Arial"/>
                <a:ea typeface="Arial"/>
                <a:cs typeface="Arial"/>
                <a:sym typeface="Arial"/>
              </a:rPr>
              <a:t>vertex </a:t>
            </a:r>
            <a:r>
              <a:rPr lang="vi-VN" sz="2800" b="1">
                <a:solidFill>
                  <a:schemeClr val="dk1"/>
                </a:solidFill>
                <a:latin typeface="Arial"/>
                <a:ea typeface="Arial"/>
                <a:cs typeface="Arial"/>
                <a:sym typeface="Arial"/>
              </a:rPr>
              <a:t>is called a leaf if it has no  children.</a:t>
            </a:r>
            <a:endParaRPr sz="2800">
              <a:solidFill>
                <a:schemeClr val="dk1"/>
              </a:solidFill>
              <a:latin typeface="Arial"/>
              <a:ea typeface="Arial"/>
              <a:cs typeface="Arial"/>
              <a:sym typeface="Arial"/>
            </a:endParaRPr>
          </a:p>
        </p:txBody>
      </p:sp>
      <p:sp>
        <p:nvSpPr>
          <p:cNvPr id="597" name="Google Shape;597;p27"/>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27</a:t>
            </a:fld>
            <a:endParaRPr/>
          </a:p>
        </p:txBody>
      </p:sp>
      <p:sp>
        <p:nvSpPr>
          <p:cNvPr id="598" name="Google Shape;598;p27"/>
          <p:cNvSpPr txBox="1">
            <a:spLocks noGrp="1"/>
          </p:cNvSpPr>
          <p:nvPr>
            <p:ph type="title"/>
          </p:nvPr>
        </p:nvSpPr>
        <p:spPr>
          <a:xfrm>
            <a:off x="4519650" y="1221790"/>
            <a:ext cx="107315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Leaf</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grpSp>
        <p:nvGrpSpPr>
          <p:cNvPr id="603" name="Google Shape;603;p28"/>
          <p:cNvGrpSpPr/>
          <p:nvPr/>
        </p:nvGrpSpPr>
        <p:grpSpPr>
          <a:xfrm>
            <a:off x="996695" y="2279904"/>
            <a:ext cx="8233271" cy="3672852"/>
            <a:chOff x="996695" y="2279904"/>
            <a:chExt cx="8233271" cy="3672852"/>
          </a:xfrm>
        </p:grpSpPr>
        <p:sp>
          <p:nvSpPr>
            <p:cNvPr id="604" name="Google Shape;604;p28"/>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5" name="Google Shape;605;p28"/>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6" name="Google Shape;606;p28"/>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7" name="Google Shape;607;p28"/>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8" name="Google Shape;608;p28"/>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9" name="Google Shape;609;p28"/>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0" name="Google Shape;610;p28"/>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1" name="Google Shape;611;p28"/>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2" name="Google Shape;612;p28"/>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3" name="Google Shape;613;p28"/>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4" name="Google Shape;614;p28"/>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5" name="Google Shape;615;p28"/>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6" name="Google Shape;616;p28"/>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7" name="Google Shape;617;p28"/>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8" name="Google Shape;618;p28"/>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619" name="Google Shape;619;p28"/>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620" name="Google Shape;620;p28"/>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621" name="Google Shape;621;p28"/>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622" name="Google Shape;622;p28"/>
          <p:cNvSpPr txBox="1"/>
          <p:nvPr/>
        </p:nvSpPr>
        <p:spPr>
          <a:xfrm>
            <a:off x="3279127" y="5144490"/>
            <a:ext cx="94932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a:solidFill>
                  <a:schemeClr val="dk1"/>
                </a:solidFill>
                <a:latin typeface="Arial"/>
                <a:ea typeface="Arial"/>
                <a:cs typeface="Arial"/>
                <a:sym typeface="Arial"/>
              </a:rPr>
              <a:t>Waiter  Chris</a:t>
            </a:r>
            <a:endParaRPr sz="2400">
              <a:solidFill>
                <a:schemeClr val="dk1"/>
              </a:solidFill>
              <a:latin typeface="Arial"/>
              <a:ea typeface="Arial"/>
              <a:cs typeface="Arial"/>
              <a:sym typeface="Arial"/>
            </a:endParaRPr>
          </a:p>
        </p:txBody>
      </p:sp>
      <p:sp>
        <p:nvSpPr>
          <p:cNvPr id="623" name="Google Shape;623;p28"/>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624" name="Google Shape;624;p28"/>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625" name="Google Shape;625;p28"/>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28"/>
          <p:cNvSpPr txBox="1">
            <a:spLocks noGrp="1"/>
          </p:cNvSpPr>
          <p:nvPr>
            <p:ph type="title"/>
          </p:nvPr>
        </p:nvSpPr>
        <p:spPr>
          <a:xfrm>
            <a:off x="1959355" y="1026693"/>
            <a:ext cx="611632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Leaf nodes have no children</a:t>
            </a:r>
            <a:endParaRPr/>
          </a:p>
        </p:txBody>
      </p:sp>
      <p:sp>
        <p:nvSpPr>
          <p:cNvPr id="627" name="Google Shape;627;p28"/>
          <p:cNvSpPr txBox="1"/>
          <p:nvPr/>
        </p:nvSpPr>
        <p:spPr>
          <a:xfrm>
            <a:off x="535952" y="6272276"/>
            <a:ext cx="199136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LEAF NODES</a:t>
            </a:r>
            <a:endParaRPr sz="2400">
              <a:solidFill>
                <a:schemeClr val="dk1"/>
              </a:solidFill>
              <a:latin typeface="Arial"/>
              <a:ea typeface="Arial"/>
              <a:cs typeface="Arial"/>
              <a:sym typeface="Arial"/>
            </a:endParaRPr>
          </a:p>
        </p:txBody>
      </p:sp>
      <p:sp>
        <p:nvSpPr>
          <p:cNvPr id="628" name="Google Shape;628;p28"/>
          <p:cNvSpPr/>
          <p:nvPr/>
        </p:nvSpPr>
        <p:spPr>
          <a:xfrm>
            <a:off x="749795" y="4683759"/>
            <a:ext cx="8851900" cy="1701800"/>
          </a:xfrm>
          <a:custGeom>
            <a:avLst/>
            <a:gdLst/>
            <a:ahLst/>
            <a:cxnLst/>
            <a:rect l="l" t="t" r="r" b="b"/>
            <a:pathLst>
              <a:path w="8851900" h="1701800" extrusionOk="0">
                <a:moveTo>
                  <a:pt x="5327916" y="1689100"/>
                </a:moveTo>
                <a:lnTo>
                  <a:pt x="3544824" y="1689100"/>
                </a:lnTo>
                <a:lnTo>
                  <a:pt x="3983736" y="1701800"/>
                </a:lnTo>
                <a:lnTo>
                  <a:pt x="4889004" y="1701800"/>
                </a:lnTo>
                <a:lnTo>
                  <a:pt x="5327916" y="1689100"/>
                </a:lnTo>
                <a:close/>
              </a:path>
              <a:path w="8851900" h="1701800" extrusionOk="0">
                <a:moveTo>
                  <a:pt x="4889004" y="0"/>
                </a:moveTo>
                <a:lnTo>
                  <a:pt x="3983736" y="0"/>
                </a:lnTo>
                <a:lnTo>
                  <a:pt x="3544824" y="12700"/>
                </a:lnTo>
                <a:lnTo>
                  <a:pt x="2715768" y="63500"/>
                </a:lnTo>
                <a:lnTo>
                  <a:pt x="2520696" y="88900"/>
                </a:lnTo>
                <a:lnTo>
                  <a:pt x="2328672" y="101600"/>
                </a:lnTo>
                <a:lnTo>
                  <a:pt x="2142743" y="127000"/>
                </a:lnTo>
                <a:lnTo>
                  <a:pt x="1965972" y="139700"/>
                </a:lnTo>
                <a:lnTo>
                  <a:pt x="1624584" y="190500"/>
                </a:lnTo>
                <a:lnTo>
                  <a:pt x="1310640" y="241300"/>
                </a:lnTo>
                <a:lnTo>
                  <a:pt x="1164336" y="279400"/>
                </a:lnTo>
                <a:lnTo>
                  <a:pt x="1024140" y="304800"/>
                </a:lnTo>
                <a:lnTo>
                  <a:pt x="893064" y="342900"/>
                </a:lnTo>
                <a:lnTo>
                  <a:pt x="768096" y="368300"/>
                </a:lnTo>
                <a:lnTo>
                  <a:pt x="652272" y="406400"/>
                </a:lnTo>
                <a:lnTo>
                  <a:pt x="545604" y="444500"/>
                </a:lnTo>
                <a:lnTo>
                  <a:pt x="448056" y="482600"/>
                </a:lnTo>
                <a:lnTo>
                  <a:pt x="359663" y="508000"/>
                </a:lnTo>
                <a:lnTo>
                  <a:pt x="277368" y="546100"/>
                </a:lnTo>
                <a:lnTo>
                  <a:pt x="207263" y="584200"/>
                </a:lnTo>
                <a:lnTo>
                  <a:pt x="146316" y="635000"/>
                </a:lnTo>
                <a:lnTo>
                  <a:pt x="94500" y="673100"/>
                </a:lnTo>
                <a:lnTo>
                  <a:pt x="57911" y="711200"/>
                </a:lnTo>
                <a:lnTo>
                  <a:pt x="54864" y="723900"/>
                </a:lnTo>
                <a:lnTo>
                  <a:pt x="27431" y="762000"/>
                </a:lnTo>
                <a:lnTo>
                  <a:pt x="24396" y="762000"/>
                </a:lnTo>
                <a:lnTo>
                  <a:pt x="9143" y="800100"/>
                </a:lnTo>
                <a:lnTo>
                  <a:pt x="6095" y="800100"/>
                </a:lnTo>
                <a:lnTo>
                  <a:pt x="6095" y="812800"/>
                </a:lnTo>
                <a:lnTo>
                  <a:pt x="0" y="850900"/>
                </a:lnTo>
                <a:lnTo>
                  <a:pt x="0" y="863600"/>
                </a:lnTo>
                <a:lnTo>
                  <a:pt x="6095" y="901700"/>
                </a:lnTo>
                <a:lnTo>
                  <a:pt x="9143" y="901700"/>
                </a:lnTo>
                <a:lnTo>
                  <a:pt x="24396" y="952500"/>
                </a:lnTo>
                <a:lnTo>
                  <a:pt x="27431" y="952500"/>
                </a:lnTo>
                <a:lnTo>
                  <a:pt x="54864" y="990600"/>
                </a:lnTo>
                <a:lnTo>
                  <a:pt x="57911" y="990600"/>
                </a:lnTo>
                <a:lnTo>
                  <a:pt x="97535" y="1041400"/>
                </a:lnTo>
                <a:lnTo>
                  <a:pt x="149352" y="1079500"/>
                </a:lnTo>
                <a:lnTo>
                  <a:pt x="210312" y="1117600"/>
                </a:lnTo>
                <a:lnTo>
                  <a:pt x="280416" y="1155700"/>
                </a:lnTo>
                <a:lnTo>
                  <a:pt x="359663" y="1193800"/>
                </a:lnTo>
                <a:lnTo>
                  <a:pt x="448056" y="1231900"/>
                </a:lnTo>
                <a:lnTo>
                  <a:pt x="548640" y="1270000"/>
                </a:lnTo>
                <a:lnTo>
                  <a:pt x="655332" y="1308100"/>
                </a:lnTo>
                <a:lnTo>
                  <a:pt x="768096" y="1333500"/>
                </a:lnTo>
                <a:lnTo>
                  <a:pt x="893064" y="1371600"/>
                </a:lnTo>
                <a:lnTo>
                  <a:pt x="1024140" y="1409700"/>
                </a:lnTo>
                <a:lnTo>
                  <a:pt x="1164336" y="1435100"/>
                </a:lnTo>
                <a:lnTo>
                  <a:pt x="1463040" y="1485899"/>
                </a:lnTo>
                <a:lnTo>
                  <a:pt x="1624584" y="1523999"/>
                </a:lnTo>
                <a:lnTo>
                  <a:pt x="1792224" y="1549399"/>
                </a:lnTo>
                <a:lnTo>
                  <a:pt x="1965972" y="1562099"/>
                </a:lnTo>
                <a:lnTo>
                  <a:pt x="2328672" y="1612899"/>
                </a:lnTo>
                <a:lnTo>
                  <a:pt x="2715768" y="1638300"/>
                </a:lnTo>
                <a:lnTo>
                  <a:pt x="2916936" y="1663700"/>
                </a:lnTo>
                <a:lnTo>
                  <a:pt x="3331476" y="1689100"/>
                </a:lnTo>
                <a:lnTo>
                  <a:pt x="5541264" y="1689100"/>
                </a:lnTo>
                <a:lnTo>
                  <a:pt x="5751576" y="1676400"/>
                </a:lnTo>
                <a:lnTo>
                  <a:pt x="4434852" y="1676400"/>
                </a:lnTo>
                <a:lnTo>
                  <a:pt x="4209288" y="1663700"/>
                </a:lnTo>
                <a:lnTo>
                  <a:pt x="3764280" y="1663700"/>
                </a:lnTo>
                <a:lnTo>
                  <a:pt x="3124200" y="1625599"/>
                </a:lnTo>
                <a:lnTo>
                  <a:pt x="2919984" y="1625599"/>
                </a:lnTo>
                <a:lnTo>
                  <a:pt x="2718828" y="1600199"/>
                </a:lnTo>
                <a:lnTo>
                  <a:pt x="2331720" y="1574799"/>
                </a:lnTo>
                <a:lnTo>
                  <a:pt x="1795284" y="1498599"/>
                </a:lnTo>
                <a:lnTo>
                  <a:pt x="1630679" y="1473199"/>
                </a:lnTo>
                <a:lnTo>
                  <a:pt x="1469136" y="1460500"/>
                </a:lnTo>
                <a:lnTo>
                  <a:pt x="1316736" y="1422400"/>
                </a:lnTo>
                <a:lnTo>
                  <a:pt x="1170432" y="1397000"/>
                </a:lnTo>
                <a:lnTo>
                  <a:pt x="1033284" y="1371600"/>
                </a:lnTo>
                <a:lnTo>
                  <a:pt x="902208" y="1333500"/>
                </a:lnTo>
                <a:lnTo>
                  <a:pt x="780288" y="1308100"/>
                </a:lnTo>
                <a:lnTo>
                  <a:pt x="664463" y="1270000"/>
                </a:lnTo>
                <a:lnTo>
                  <a:pt x="557784" y="1231900"/>
                </a:lnTo>
                <a:lnTo>
                  <a:pt x="463296" y="1193800"/>
                </a:lnTo>
                <a:lnTo>
                  <a:pt x="374916" y="1168400"/>
                </a:lnTo>
                <a:lnTo>
                  <a:pt x="295656" y="1130300"/>
                </a:lnTo>
                <a:lnTo>
                  <a:pt x="228600" y="1092200"/>
                </a:lnTo>
                <a:lnTo>
                  <a:pt x="170700" y="1041400"/>
                </a:lnTo>
                <a:lnTo>
                  <a:pt x="121932" y="1003300"/>
                </a:lnTo>
                <a:lnTo>
                  <a:pt x="85343" y="965200"/>
                </a:lnTo>
                <a:lnTo>
                  <a:pt x="67056" y="939800"/>
                </a:lnTo>
                <a:lnTo>
                  <a:pt x="60959" y="939800"/>
                </a:lnTo>
                <a:lnTo>
                  <a:pt x="42671" y="889000"/>
                </a:lnTo>
                <a:lnTo>
                  <a:pt x="45732" y="889000"/>
                </a:lnTo>
                <a:lnTo>
                  <a:pt x="41660" y="863600"/>
                </a:lnTo>
                <a:lnTo>
                  <a:pt x="39623" y="863600"/>
                </a:lnTo>
                <a:lnTo>
                  <a:pt x="39623" y="850900"/>
                </a:lnTo>
                <a:lnTo>
                  <a:pt x="41151" y="850900"/>
                </a:lnTo>
                <a:lnTo>
                  <a:pt x="45732" y="812800"/>
                </a:lnTo>
                <a:lnTo>
                  <a:pt x="42671" y="812800"/>
                </a:lnTo>
                <a:lnTo>
                  <a:pt x="60959" y="774700"/>
                </a:lnTo>
                <a:lnTo>
                  <a:pt x="64769" y="774700"/>
                </a:lnTo>
                <a:lnTo>
                  <a:pt x="85343" y="736600"/>
                </a:lnTo>
                <a:lnTo>
                  <a:pt x="124968" y="698500"/>
                </a:lnTo>
                <a:lnTo>
                  <a:pt x="170700" y="660400"/>
                </a:lnTo>
                <a:lnTo>
                  <a:pt x="228600" y="622300"/>
                </a:lnTo>
                <a:lnTo>
                  <a:pt x="298716" y="584200"/>
                </a:lnTo>
                <a:lnTo>
                  <a:pt x="374916" y="546100"/>
                </a:lnTo>
                <a:lnTo>
                  <a:pt x="463296" y="508000"/>
                </a:lnTo>
                <a:lnTo>
                  <a:pt x="560844" y="469900"/>
                </a:lnTo>
                <a:lnTo>
                  <a:pt x="664463" y="444500"/>
                </a:lnTo>
                <a:lnTo>
                  <a:pt x="780288" y="406400"/>
                </a:lnTo>
                <a:lnTo>
                  <a:pt x="902208" y="368300"/>
                </a:lnTo>
                <a:lnTo>
                  <a:pt x="1170432" y="317500"/>
                </a:lnTo>
                <a:lnTo>
                  <a:pt x="1316736" y="279400"/>
                </a:lnTo>
                <a:lnTo>
                  <a:pt x="1630679" y="228600"/>
                </a:lnTo>
                <a:lnTo>
                  <a:pt x="1969008" y="177800"/>
                </a:lnTo>
                <a:lnTo>
                  <a:pt x="2148840" y="165100"/>
                </a:lnTo>
                <a:lnTo>
                  <a:pt x="2523744" y="114300"/>
                </a:lnTo>
                <a:lnTo>
                  <a:pt x="3547872" y="50800"/>
                </a:lnTo>
                <a:lnTo>
                  <a:pt x="3764280" y="50800"/>
                </a:lnTo>
                <a:lnTo>
                  <a:pt x="3986784" y="38100"/>
                </a:lnTo>
                <a:lnTo>
                  <a:pt x="5751576" y="38100"/>
                </a:lnTo>
                <a:lnTo>
                  <a:pt x="5327916" y="12700"/>
                </a:lnTo>
                <a:lnTo>
                  <a:pt x="5108448" y="12700"/>
                </a:lnTo>
                <a:lnTo>
                  <a:pt x="4889004" y="0"/>
                </a:lnTo>
                <a:close/>
              </a:path>
              <a:path w="8851900" h="1701800" extrusionOk="0">
                <a:moveTo>
                  <a:pt x="8814828" y="927100"/>
                </a:moveTo>
                <a:lnTo>
                  <a:pt x="8787384" y="965200"/>
                </a:lnTo>
                <a:lnTo>
                  <a:pt x="8747760" y="1016000"/>
                </a:lnTo>
                <a:lnTo>
                  <a:pt x="8702052" y="1054100"/>
                </a:lnTo>
                <a:lnTo>
                  <a:pt x="8644128" y="1092200"/>
                </a:lnTo>
                <a:lnTo>
                  <a:pt x="8574024" y="1130300"/>
                </a:lnTo>
                <a:lnTo>
                  <a:pt x="8497824" y="1168400"/>
                </a:lnTo>
                <a:lnTo>
                  <a:pt x="8409432" y="1193800"/>
                </a:lnTo>
                <a:lnTo>
                  <a:pt x="8311896" y="1231900"/>
                </a:lnTo>
                <a:lnTo>
                  <a:pt x="8208276" y="1270000"/>
                </a:lnTo>
                <a:lnTo>
                  <a:pt x="8092452" y="1308100"/>
                </a:lnTo>
                <a:lnTo>
                  <a:pt x="7970520" y="1333500"/>
                </a:lnTo>
                <a:lnTo>
                  <a:pt x="7839456" y="1371600"/>
                </a:lnTo>
                <a:lnTo>
                  <a:pt x="7702296" y="1397000"/>
                </a:lnTo>
                <a:lnTo>
                  <a:pt x="7556004" y="1422400"/>
                </a:lnTo>
                <a:lnTo>
                  <a:pt x="7403604" y="1460500"/>
                </a:lnTo>
                <a:lnTo>
                  <a:pt x="7242048" y="1473199"/>
                </a:lnTo>
                <a:lnTo>
                  <a:pt x="7077456" y="1498599"/>
                </a:lnTo>
                <a:lnTo>
                  <a:pt x="6541008" y="1574799"/>
                </a:lnTo>
                <a:lnTo>
                  <a:pt x="6153924" y="1600199"/>
                </a:lnTo>
                <a:lnTo>
                  <a:pt x="5952744" y="1625599"/>
                </a:lnTo>
                <a:lnTo>
                  <a:pt x="5748540" y="1625599"/>
                </a:lnTo>
                <a:lnTo>
                  <a:pt x="5108448" y="1663700"/>
                </a:lnTo>
                <a:lnTo>
                  <a:pt x="4663452" y="1663700"/>
                </a:lnTo>
                <a:lnTo>
                  <a:pt x="4434852" y="1676400"/>
                </a:lnTo>
                <a:lnTo>
                  <a:pt x="5751576" y="1676400"/>
                </a:lnTo>
                <a:lnTo>
                  <a:pt x="5955804" y="1663700"/>
                </a:lnTo>
                <a:lnTo>
                  <a:pt x="6156972" y="1638300"/>
                </a:lnTo>
                <a:lnTo>
                  <a:pt x="6544056" y="1612899"/>
                </a:lnTo>
                <a:lnTo>
                  <a:pt x="6906768" y="1562099"/>
                </a:lnTo>
                <a:lnTo>
                  <a:pt x="7080504" y="1549399"/>
                </a:lnTo>
                <a:lnTo>
                  <a:pt x="7248144" y="1523999"/>
                </a:lnTo>
                <a:lnTo>
                  <a:pt x="7409700" y="1485899"/>
                </a:lnTo>
                <a:lnTo>
                  <a:pt x="7708404" y="1435100"/>
                </a:lnTo>
                <a:lnTo>
                  <a:pt x="7848600" y="1409700"/>
                </a:lnTo>
                <a:lnTo>
                  <a:pt x="7979676" y="1371600"/>
                </a:lnTo>
                <a:lnTo>
                  <a:pt x="8104632" y="1333500"/>
                </a:lnTo>
                <a:lnTo>
                  <a:pt x="8220456" y="1308100"/>
                </a:lnTo>
                <a:lnTo>
                  <a:pt x="8327148" y="1270000"/>
                </a:lnTo>
                <a:lnTo>
                  <a:pt x="8424672" y="1231900"/>
                </a:lnTo>
                <a:lnTo>
                  <a:pt x="8513076" y="1193800"/>
                </a:lnTo>
                <a:lnTo>
                  <a:pt x="8595360" y="1155700"/>
                </a:lnTo>
                <a:lnTo>
                  <a:pt x="8665476" y="1117600"/>
                </a:lnTo>
                <a:lnTo>
                  <a:pt x="8726424" y="1079500"/>
                </a:lnTo>
                <a:lnTo>
                  <a:pt x="8778252" y="1041400"/>
                </a:lnTo>
                <a:lnTo>
                  <a:pt x="8814828" y="990600"/>
                </a:lnTo>
                <a:lnTo>
                  <a:pt x="8817876" y="990600"/>
                </a:lnTo>
                <a:lnTo>
                  <a:pt x="8845296" y="952500"/>
                </a:lnTo>
                <a:lnTo>
                  <a:pt x="8848344" y="952500"/>
                </a:lnTo>
                <a:lnTo>
                  <a:pt x="8851392" y="939800"/>
                </a:lnTo>
                <a:lnTo>
                  <a:pt x="8811768" y="939800"/>
                </a:lnTo>
                <a:lnTo>
                  <a:pt x="8814828" y="927100"/>
                </a:lnTo>
                <a:close/>
              </a:path>
              <a:path w="8851900" h="1701800" extrusionOk="0">
                <a:moveTo>
                  <a:pt x="57911" y="927100"/>
                </a:moveTo>
                <a:lnTo>
                  <a:pt x="60959" y="939800"/>
                </a:lnTo>
                <a:lnTo>
                  <a:pt x="67056" y="939800"/>
                </a:lnTo>
                <a:lnTo>
                  <a:pt x="57911" y="927100"/>
                </a:lnTo>
                <a:close/>
              </a:path>
              <a:path w="8851900" h="1701800" extrusionOk="0">
                <a:moveTo>
                  <a:pt x="8832233" y="856342"/>
                </a:moveTo>
                <a:lnTo>
                  <a:pt x="8827008" y="889000"/>
                </a:lnTo>
                <a:lnTo>
                  <a:pt x="8830056" y="889000"/>
                </a:lnTo>
                <a:lnTo>
                  <a:pt x="8811768" y="939800"/>
                </a:lnTo>
                <a:lnTo>
                  <a:pt x="8851392" y="939800"/>
                </a:lnTo>
                <a:lnTo>
                  <a:pt x="8851392" y="863600"/>
                </a:lnTo>
                <a:lnTo>
                  <a:pt x="8833104" y="863600"/>
                </a:lnTo>
                <a:lnTo>
                  <a:pt x="8832233" y="856342"/>
                </a:lnTo>
                <a:close/>
              </a:path>
              <a:path w="8851900" h="1701800" extrusionOk="0">
                <a:moveTo>
                  <a:pt x="39623" y="850900"/>
                </a:moveTo>
                <a:lnTo>
                  <a:pt x="39623" y="863600"/>
                </a:lnTo>
                <a:lnTo>
                  <a:pt x="40496" y="856342"/>
                </a:lnTo>
                <a:lnTo>
                  <a:pt x="39623" y="850900"/>
                </a:lnTo>
                <a:close/>
              </a:path>
              <a:path w="8851900" h="1701800" extrusionOk="0">
                <a:moveTo>
                  <a:pt x="40496" y="856342"/>
                </a:moveTo>
                <a:lnTo>
                  <a:pt x="39623" y="863600"/>
                </a:lnTo>
                <a:lnTo>
                  <a:pt x="41660" y="863600"/>
                </a:lnTo>
                <a:lnTo>
                  <a:pt x="40496" y="856342"/>
                </a:lnTo>
                <a:close/>
              </a:path>
              <a:path w="8851900" h="1701800" extrusionOk="0">
                <a:moveTo>
                  <a:pt x="8833104" y="850900"/>
                </a:moveTo>
                <a:lnTo>
                  <a:pt x="8832233" y="856342"/>
                </a:lnTo>
                <a:lnTo>
                  <a:pt x="8833104" y="863600"/>
                </a:lnTo>
                <a:lnTo>
                  <a:pt x="8833104" y="850900"/>
                </a:lnTo>
                <a:close/>
              </a:path>
              <a:path w="8851900" h="1701800" extrusionOk="0">
                <a:moveTo>
                  <a:pt x="8851392" y="850900"/>
                </a:moveTo>
                <a:lnTo>
                  <a:pt x="8833104" y="850900"/>
                </a:lnTo>
                <a:lnTo>
                  <a:pt x="8833104" y="863600"/>
                </a:lnTo>
                <a:lnTo>
                  <a:pt x="8851392" y="863600"/>
                </a:lnTo>
                <a:lnTo>
                  <a:pt x="8851392" y="850900"/>
                </a:lnTo>
                <a:close/>
              </a:path>
              <a:path w="8851900" h="1701800" extrusionOk="0">
                <a:moveTo>
                  <a:pt x="41151" y="850900"/>
                </a:moveTo>
                <a:lnTo>
                  <a:pt x="39623" y="850900"/>
                </a:lnTo>
                <a:lnTo>
                  <a:pt x="40496" y="856342"/>
                </a:lnTo>
                <a:lnTo>
                  <a:pt x="41151" y="850900"/>
                </a:lnTo>
                <a:close/>
              </a:path>
              <a:path w="8851900" h="1701800" extrusionOk="0">
                <a:moveTo>
                  <a:pt x="8851392" y="774700"/>
                </a:moveTo>
                <a:lnTo>
                  <a:pt x="8811768" y="774700"/>
                </a:lnTo>
                <a:lnTo>
                  <a:pt x="8830056" y="812800"/>
                </a:lnTo>
                <a:lnTo>
                  <a:pt x="8827008" y="812800"/>
                </a:lnTo>
                <a:lnTo>
                  <a:pt x="8832233" y="856342"/>
                </a:lnTo>
                <a:lnTo>
                  <a:pt x="8833104" y="850900"/>
                </a:lnTo>
                <a:lnTo>
                  <a:pt x="8851392" y="850900"/>
                </a:lnTo>
                <a:lnTo>
                  <a:pt x="8851392" y="774700"/>
                </a:lnTo>
                <a:close/>
              </a:path>
              <a:path w="8851900" h="1701800" extrusionOk="0">
                <a:moveTo>
                  <a:pt x="64769" y="774700"/>
                </a:moveTo>
                <a:lnTo>
                  <a:pt x="60959" y="774700"/>
                </a:lnTo>
                <a:lnTo>
                  <a:pt x="57911" y="787400"/>
                </a:lnTo>
                <a:lnTo>
                  <a:pt x="64769" y="774700"/>
                </a:lnTo>
                <a:close/>
              </a:path>
              <a:path w="8851900" h="1701800" extrusionOk="0">
                <a:moveTo>
                  <a:pt x="5751576" y="38100"/>
                </a:moveTo>
                <a:lnTo>
                  <a:pt x="4889004" y="38100"/>
                </a:lnTo>
                <a:lnTo>
                  <a:pt x="5108448" y="50800"/>
                </a:lnTo>
                <a:lnTo>
                  <a:pt x="5324856" y="50800"/>
                </a:lnTo>
                <a:lnTo>
                  <a:pt x="6348983" y="114300"/>
                </a:lnTo>
                <a:lnTo>
                  <a:pt x="6723900" y="165100"/>
                </a:lnTo>
                <a:lnTo>
                  <a:pt x="6903720" y="177800"/>
                </a:lnTo>
                <a:lnTo>
                  <a:pt x="7077456" y="203200"/>
                </a:lnTo>
                <a:lnTo>
                  <a:pt x="7556004" y="279400"/>
                </a:lnTo>
                <a:lnTo>
                  <a:pt x="7702296" y="317500"/>
                </a:lnTo>
                <a:lnTo>
                  <a:pt x="7970520" y="368300"/>
                </a:lnTo>
                <a:lnTo>
                  <a:pt x="8092452" y="406400"/>
                </a:lnTo>
                <a:lnTo>
                  <a:pt x="8208276" y="444500"/>
                </a:lnTo>
                <a:lnTo>
                  <a:pt x="8314944" y="469900"/>
                </a:lnTo>
                <a:lnTo>
                  <a:pt x="8409432" y="508000"/>
                </a:lnTo>
                <a:lnTo>
                  <a:pt x="8497824" y="546100"/>
                </a:lnTo>
                <a:lnTo>
                  <a:pt x="8577072" y="584200"/>
                </a:lnTo>
                <a:lnTo>
                  <a:pt x="8644128" y="622300"/>
                </a:lnTo>
                <a:lnTo>
                  <a:pt x="8702052" y="660400"/>
                </a:lnTo>
                <a:lnTo>
                  <a:pt x="8750808" y="698500"/>
                </a:lnTo>
                <a:lnTo>
                  <a:pt x="8787384" y="736600"/>
                </a:lnTo>
                <a:lnTo>
                  <a:pt x="8814828" y="787400"/>
                </a:lnTo>
                <a:lnTo>
                  <a:pt x="8811768" y="774700"/>
                </a:lnTo>
                <a:lnTo>
                  <a:pt x="8851392" y="774700"/>
                </a:lnTo>
                <a:lnTo>
                  <a:pt x="8848344" y="762000"/>
                </a:lnTo>
                <a:lnTo>
                  <a:pt x="8845296" y="762000"/>
                </a:lnTo>
                <a:lnTo>
                  <a:pt x="8817876" y="723900"/>
                </a:lnTo>
                <a:lnTo>
                  <a:pt x="8817876" y="711200"/>
                </a:lnTo>
                <a:lnTo>
                  <a:pt x="8814828" y="711200"/>
                </a:lnTo>
                <a:lnTo>
                  <a:pt x="8775204" y="673100"/>
                </a:lnTo>
                <a:lnTo>
                  <a:pt x="8723376" y="635000"/>
                </a:lnTo>
                <a:lnTo>
                  <a:pt x="8662428" y="584200"/>
                </a:lnTo>
                <a:lnTo>
                  <a:pt x="8592324" y="546100"/>
                </a:lnTo>
                <a:lnTo>
                  <a:pt x="8513076" y="508000"/>
                </a:lnTo>
                <a:lnTo>
                  <a:pt x="8424672" y="469900"/>
                </a:lnTo>
                <a:lnTo>
                  <a:pt x="8327148" y="444500"/>
                </a:lnTo>
                <a:lnTo>
                  <a:pt x="8104632" y="368300"/>
                </a:lnTo>
                <a:lnTo>
                  <a:pt x="7979676" y="342900"/>
                </a:lnTo>
                <a:lnTo>
                  <a:pt x="7848600" y="304800"/>
                </a:lnTo>
                <a:lnTo>
                  <a:pt x="7708404" y="279400"/>
                </a:lnTo>
                <a:lnTo>
                  <a:pt x="7562100" y="241300"/>
                </a:lnTo>
                <a:lnTo>
                  <a:pt x="7248144" y="190500"/>
                </a:lnTo>
                <a:lnTo>
                  <a:pt x="6906768" y="139700"/>
                </a:lnTo>
                <a:lnTo>
                  <a:pt x="6729983" y="127000"/>
                </a:lnTo>
                <a:lnTo>
                  <a:pt x="6544056" y="101600"/>
                </a:lnTo>
                <a:lnTo>
                  <a:pt x="6352032" y="88900"/>
                </a:lnTo>
                <a:lnTo>
                  <a:pt x="6156972" y="63500"/>
                </a:lnTo>
                <a:lnTo>
                  <a:pt x="5751576" y="3810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9" name="Google Shape;629;p28"/>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28</a:t>
            </a:fld>
            <a:endParaRPr sz="14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634" name="Google Shape;634;p29"/>
          <p:cNvGrpSpPr/>
          <p:nvPr/>
        </p:nvGrpSpPr>
        <p:grpSpPr>
          <a:xfrm>
            <a:off x="1447800" y="2298192"/>
            <a:ext cx="7507338" cy="4352543"/>
            <a:chOff x="1447800" y="2298192"/>
            <a:chExt cx="7507338" cy="4352543"/>
          </a:xfrm>
        </p:grpSpPr>
        <p:sp>
          <p:nvSpPr>
            <p:cNvPr id="635" name="Google Shape;635;p29"/>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6" name="Google Shape;636;p29"/>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7" name="Google Shape;637;p29"/>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8" name="Google Shape;638;p29"/>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9" name="Google Shape;639;p29"/>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0" name="Google Shape;640;p29"/>
            <p:cNvSpPr/>
            <p:nvPr/>
          </p:nvSpPr>
          <p:spPr>
            <a:xfrm>
              <a:off x="5715000" y="3535679"/>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29"/>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2" name="Google Shape;642;p29"/>
            <p:cNvSpPr/>
            <p:nvPr/>
          </p:nvSpPr>
          <p:spPr>
            <a:xfrm>
              <a:off x="6915899" y="4754879"/>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3" name="Google Shape;643;p29"/>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4" name="Google Shape;644;p29"/>
            <p:cNvSpPr/>
            <p:nvPr/>
          </p:nvSpPr>
          <p:spPr>
            <a:xfrm>
              <a:off x="7869923" y="6071615"/>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5" name="Google Shape;645;p29"/>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6" name="Google Shape;646;p29"/>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7" name="Google Shape;647;p29"/>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8" name="Google Shape;648;p29"/>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p29"/>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0" name="Google Shape;650;p29"/>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51" name="Google Shape;651;p29"/>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652" name="Google Shape;652;p29"/>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29</a:t>
            </a:fld>
            <a:endParaRPr/>
          </a:p>
        </p:txBody>
      </p:sp>
      <p:sp>
        <p:nvSpPr>
          <p:cNvPr id="653" name="Google Shape;653;p29"/>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654" name="Google Shape;654;p29"/>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655" name="Google Shape;655;p29"/>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656" name="Google Shape;656;p29"/>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657" name="Google Shape;657;p29"/>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658" name="Google Shape;658;p29"/>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659" name="Google Shape;659;p29"/>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
        <p:nvSpPr>
          <p:cNvPr id="660" name="Google Shape;660;p29"/>
          <p:cNvSpPr txBox="1">
            <a:spLocks noGrp="1"/>
          </p:cNvSpPr>
          <p:nvPr>
            <p:ph type="title"/>
          </p:nvPr>
        </p:nvSpPr>
        <p:spPr>
          <a:xfrm>
            <a:off x="2706154" y="1145552"/>
            <a:ext cx="457644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How many leaves?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1992883" y="1127290"/>
            <a:ext cx="59588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Which graphs are trees?</a:t>
            </a:r>
            <a:endParaRPr/>
          </a:p>
        </p:txBody>
      </p:sp>
      <p:grpSp>
        <p:nvGrpSpPr>
          <p:cNvPr id="63" name="Google Shape;63;p3"/>
          <p:cNvGrpSpPr/>
          <p:nvPr/>
        </p:nvGrpSpPr>
        <p:grpSpPr>
          <a:xfrm>
            <a:off x="1975091" y="2432304"/>
            <a:ext cx="6416052" cy="4282452"/>
            <a:chOff x="1975091" y="2432304"/>
            <a:chExt cx="6416052" cy="4282452"/>
          </a:xfrm>
        </p:grpSpPr>
        <p:pic>
          <p:nvPicPr>
            <p:cNvPr id="64" name="Google Shape;64;p3"/>
            <p:cNvPicPr preferRelativeResize="0"/>
            <p:nvPr/>
          </p:nvPicPr>
          <p:blipFill rotWithShape="1">
            <a:blip r:embed="rId3">
              <a:alphaModFix/>
            </a:blip>
            <a:srcRect/>
            <a:stretch/>
          </p:blipFill>
          <p:spPr>
            <a:xfrm>
              <a:off x="1975091" y="2432304"/>
              <a:ext cx="243839" cy="243852"/>
            </a:xfrm>
            <a:prstGeom prst="rect">
              <a:avLst/>
            </a:prstGeom>
            <a:noFill/>
            <a:ln>
              <a:noFill/>
            </a:ln>
          </p:spPr>
        </p:pic>
        <p:sp>
          <p:nvSpPr>
            <p:cNvPr id="65" name="Google Shape;65;p3"/>
            <p:cNvSpPr/>
            <p:nvPr/>
          </p:nvSpPr>
          <p:spPr>
            <a:xfrm>
              <a:off x="2051291" y="2667000"/>
              <a:ext cx="15240" cy="762000"/>
            </a:xfrm>
            <a:custGeom>
              <a:avLst/>
              <a:gdLst/>
              <a:ahLst/>
              <a:cxnLst/>
              <a:rect l="l" t="t" r="r" b="b"/>
              <a:pathLst>
                <a:path w="15239" h="762000" extrusionOk="0">
                  <a:moveTo>
                    <a:pt x="15239" y="0"/>
                  </a:moveTo>
                  <a:lnTo>
                    <a:pt x="0" y="0"/>
                  </a:lnTo>
                  <a:lnTo>
                    <a:pt x="0" y="762000"/>
                  </a:lnTo>
                  <a:lnTo>
                    <a:pt x="15239" y="762000"/>
                  </a:lnTo>
                  <a:lnTo>
                    <a:pt x="1523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6" name="Google Shape;66;p3"/>
            <p:cNvPicPr preferRelativeResize="0"/>
            <p:nvPr/>
          </p:nvPicPr>
          <p:blipFill rotWithShape="1">
            <a:blip r:embed="rId4">
              <a:alphaModFix/>
            </a:blip>
            <a:srcRect/>
            <a:stretch/>
          </p:blipFill>
          <p:spPr>
            <a:xfrm>
              <a:off x="1975091" y="3422904"/>
              <a:ext cx="243839" cy="243840"/>
            </a:xfrm>
            <a:prstGeom prst="rect">
              <a:avLst/>
            </a:prstGeom>
            <a:noFill/>
            <a:ln>
              <a:noFill/>
            </a:ln>
          </p:spPr>
        </p:pic>
        <p:pic>
          <p:nvPicPr>
            <p:cNvPr id="67" name="Google Shape;67;p3"/>
            <p:cNvPicPr preferRelativeResize="0"/>
            <p:nvPr/>
          </p:nvPicPr>
          <p:blipFill rotWithShape="1">
            <a:blip r:embed="rId5">
              <a:alphaModFix/>
            </a:blip>
            <a:srcRect/>
            <a:stretch/>
          </p:blipFill>
          <p:spPr>
            <a:xfrm>
              <a:off x="2889491" y="2432304"/>
              <a:ext cx="243839" cy="243852"/>
            </a:xfrm>
            <a:prstGeom prst="rect">
              <a:avLst/>
            </a:prstGeom>
            <a:noFill/>
            <a:ln>
              <a:noFill/>
            </a:ln>
          </p:spPr>
        </p:pic>
        <p:sp>
          <p:nvSpPr>
            <p:cNvPr id="68" name="Google Shape;68;p3"/>
            <p:cNvSpPr/>
            <p:nvPr/>
          </p:nvSpPr>
          <p:spPr>
            <a:xfrm>
              <a:off x="2965691" y="2667000"/>
              <a:ext cx="15240" cy="762000"/>
            </a:xfrm>
            <a:custGeom>
              <a:avLst/>
              <a:gdLst/>
              <a:ahLst/>
              <a:cxnLst/>
              <a:rect l="l" t="t" r="r" b="b"/>
              <a:pathLst>
                <a:path w="15239" h="762000" extrusionOk="0">
                  <a:moveTo>
                    <a:pt x="15239" y="0"/>
                  </a:moveTo>
                  <a:lnTo>
                    <a:pt x="0" y="0"/>
                  </a:lnTo>
                  <a:lnTo>
                    <a:pt x="0" y="762000"/>
                  </a:lnTo>
                  <a:lnTo>
                    <a:pt x="15239" y="762000"/>
                  </a:lnTo>
                  <a:lnTo>
                    <a:pt x="1523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9" name="Google Shape;69;p3"/>
            <p:cNvPicPr preferRelativeResize="0"/>
            <p:nvPr/>
          </p:nvPicPr>
          <p:blipFill rotWithShape="1">
            <a:blip r:embed="rId6">
              <a:alphaModFix/>
            </a:blip>
            <a:srcRect/>
            <a:stretch/>
          </p:blipFill>
          <p:spPr>
            <a:xfrm>
              <a:off x="2889491" y="3422904"/>
              <a:ext cx="243839" cy="243840"/>
            </a:xfrm>
            <a:prstGeom prst="rect">
              <a:avLst/>
            </a:prstGeom>
            <a:noFill/>
            <a:ln>
              <a:noFill/>
            </a:ln>
          </p:spPr>
        </p:pic>
        <p:sp>
          <p:nvSpPr>
            <p:cNvPr id="70" name="Google Shape;70;p3"/>
            <p:cNvSpPr/>
            <p:nvPr/>
          </p:nvSpPr>
          <p:spPr>
            <a:xfrm>
              <a:off x="3727691" y="2432304"/>
              <a:ext cx="243839" cy="243852"/>
            </a:xfrm>
            <a:prstGeom prst="rect">
              <a:avLst/>
            </a:prstGeom>
            <a:noFill/>
            <a:ln>
              <a:noFill/>
            </a:ln>
          </p:spPr>
        </p:sp>
        <p:sp>
          <p:nvSpPr>
            <p:cNvPr id="71" name="Google Shape;71;p3"/>
            <p:cNvSpPr/>
            <p:nvPr/>
          </p:nvSpPr>
          <p:spPr>
            <a:xfrm>
              <a:off x="3803891" y="26670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3"/>
            <p:cNvPicPr preferRelativeResize="0"/>
            <p:nvPr/>
          </p:nvPicPr>
          <p:blipFill rotWithShape="1">
            <a:blip r:embed="rId6">
              <a:alphaModFix/>
            </a:blip>
            <a:srcRect/>
            <a:stretch/>
          </p:blipFill>
          <p:spPr>
            <a:xfrm>
              <a:off x="3727691" y="3422904"/>
              <a:ext cx="243839" cy="243840"/>
            </a:xfrm>
            <a:prstGeom prst="rect">
              <a:avLst/>
            </a:prstGeom>
            <a:noFill/>
            <a:ln>
              <a:noFill/>
            </a:ln>
          </p:spPr>
        </p:pic>
        <p:sp>
          <p:nvSpPr>
            <p:cNvPr id="73" name="Google Shape;73;p3"/>
            <p:cNvSpPr/>
            <p:nvPr/>
          </p:nvSpPr>
          <p:spPr>
            <a:xfrm>
              <a:off x="2130539" y="2587751"/>
              <a:ext cx="1685925" cy="1000125"/>
            </a:xfrm>
            <a:custGeom>
              <a:avLst/>
              <a:gdLst/>
              <a:ahLst/>
              <a:cxnLst/>
              <a:rect l="l" t="t" r="r" b="b"/>
              <a:pathLst>
                <a:path w="1685925" h="1000125" extrusionOk="0">
                  <a:moveTo>
                    <a:pt x="847344" y="9156"/>
                  </a:moveTo>
                  <a:lnTo>
                    <a:pt x="838200" y="0"/>
                  </a:lnTo>
                  <a:lnTo>
                    <a:pt x="0" y="990600"/>
                  </a:lnTo>
                  <a:lnTo>
                    <a:pt x="9144" y="999744"/>
                  </a:lnTo>
                  <a:lnTo>
                    <a:pt x="847344" y="9156"/>
                  </a:lnTo>
                  <a:close/>
                </a:path>
                <a:path w="1685925" h="1000125" extrusionOk="0">
                  <a:moveTo>
                    <a:pt x="1685544" y="914400"/>
                  </a:moveTo>
                  <a:lnTo>
                    <a:pt x="923544" y="0"/>
                  </a:lnTo>
                  <a:lnTo>
                    <a:pt x="914400" y="9156"/>
                  </a:lnTo>
                  <a:lnTo>
                    <a:pt x="1676400" y="923556"/>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3"/>
            <p:cNvSpPr/>
            <p:nvPr/>
          </p:nvSpPr>
          <p:spPr>
            <a:xfrm>
              <a:off x="6394691" y="2432304"/>
              <a:ext cx="243852" cy="243852"/>
            </a:xfrm>
            <a:prstGeom prst="rect">
              <a:avLst/>
            </a:prstGeom>
            <a:noFill/>
            <a:ln>
              <a:noFill/>
            </a:ln>
          </p:spPr>
        </p:sp>
        <p:sp>
          <p:nvSpPr>
            <p:cNvPr id="75" name="Google Shape;75;p3"/>
            <p:cNvSpPr/>
            <p:nvPr/>
          </p:nvSpPr>
          <p:spPr>
            <a:xfrm>
              <a:off x="6470891" y="26670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3"/>
            <p:cNvSpPr/>
            <p:nvPr/>
          </p:nvSpPr>
          <p:spPr>
            <a:xfrm>
              <a:off x="6394691" y="3422904"/>
              <a:ext cx="243852" cy="243840"/>
            </a:xfrm>
            <a:prstGeom prst="rect">
              <a:avLst/>
            </a:prstGeom>
            <a:noFill/>
            <a:ln>
              <a:noFill/>
            </a:ln>
          </p:spPr>
        </p:sp>
        <p:pic>
          <p:nvPicPr>
            <p:cNvPr id="77" name="Google Shape;77;p3"/>
            <p:cNvPicPr preferRelativeResize="0"/>
            <p:nvPr/>
          </p:nvPicPr>
          <p:blipFill rotWithShape="1">
            <a:blip r:embed="rId7">
              <a:alphaModFix/>
            </a:blip>
            <a:srcRect/>
            <a:stretch/>
          </p:blipFill>
          <p:spPr>
            <a:xfrm>
              <a:off x="7309091" y="2432304"/>
              <a:ext cx="243852" cy="243852"/>
            </a:xfrm>
            <a:prstGeom prst="rect">
              <a:avLst/>
            </a:prstGeom>
            <a:noFill/>
            <a:ln>
              <a:noFill/>
            </a:ln>
          </p:spPr>
        </p:pic>
        <p:sp>
          <p:nvSpPr>
            <p:cNvPr id="78" name="Google Shape;78;p3"/>
            <p:cNvSpPr/>
            <p:nvPr/>
          </p:nvSpPr>
          <p:spPr>
            <a:xfrm>
              <a:off x="7385291" y="2667000"/>
              <a:ext cx="15240" cy="762000"/>
            </a:xfrm>
            <a:custGeom>
              <a:avLst/>
              <a:gdLst/>
              <a:ahLst/>
              <a:cxnLst/>
              <a:rect l="l" t="t" r="r" b="b"/>
              <a:pathLst>
                <a:path w="15240" h="762000" extrusionOk="0">
                  <a:moveTo>
                    <a:pt x="15240" y="0"/>
                  </a:moveTo>
                  <a:lnTo>
                    <a:pt x="0" y="0"/>
                  </a:lnTo>
                  <a:lnTo>
                    <a:pt x="0" y="762000"/>
                  </a:lnTo>
                  <a:lnTo>
                    <a:pt x="15240" y="762000"/>
                  </a:lnTo>
                  <a:lnTo>
                    <a:pt x="1524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9" name="Google Shape;79;p3"/>
            <p:cNvPicPr preferRelativeResize="0"/>
            <p:nvPr/>
          </p:nvPicPr>
          <p:blipFill rotWithShape="1">
            <a:blip r:embed="rId8">
              <a:alphaModFix/>
            </a:blip>
            <a:srcRect/>
            <a:stretch/>
          </p:blipFill>
          <p:spPr>
            <a:xfrm>
              <a:off x="7309091" y="3422904"/>
              <a:ext cx="243852" cy="243840"/>
            </a:xfrm>
            <a:prstGeom prst="rect">
              <a:avLst/>
            </a:prstGeom>
            <a:noFill/>
            <a:ln>
              <a:noFill/>
            </a:ln>
          </p:spPr>
        </p:pic>
        <p:pic>
          <p:nvPicPr>
            <p:cNvPr id="80" name="Google Shape;80;p3"/>
            <p:cNvPicPr preferRelativeResize="0"/>
            <p:nvPr/>
          </p:nvPicPr>
          <p:blipFill rotWithShape="1">
            <a:blip r:embed="rId7">
              <a:alphaModFix/>
            </a:blip>
            <a:srcRect/>
            <a:stretch/>
          </p:blipFill>
          <p:spPr>
            <a:xfrm>
              <a:off x="8147291" y="2432304"/>
              <a:ext cx="243852" cy="243852"/>
            </a:xfrm>
            <a:prstGeom prst="rect">
              <a:avLst/>
            </a:prstGeom>
            <a:noFill/>
            <a:ln>
              <a:noFill/>
            </a:ln>
          </p:spPr>
        </p:pic>
        <p:sp>
          <p:nvSpPr>
            <p:cNvPr id="81" name="Google Shape;81;p3"/>
            <p:cNvSpPr/>
            <p:nvPr/>
          </p:nvSpPr>
          <p:spPr>
            <a:xfrm>
              <a:off x="8223491" y="2667000"/>
              <a:ext cx="15240" cy="762000"/>
            </a:xfrm>
            <a:custGeom>
              <a:avLst/>
              <a:gdLst/>
              <a:ahLst/>
              <a:cxnLst/>
              <a:rect l="l" t="t" r="r" b="b"/>
              <a:pathLst>
                <a:path w="15240" h="762000" extrusionOk="0">
                  <a:moveTo>
                    <a:pt x="15240" y="0"/>
                  </a:moveTo>
                  <a:lnTo>
                    <a:pt x="0" y="0"/>
                  </a:lnTo>
                  <a:lnTo>
                    <a:pt x="0" y="762000"/>
                  </a:lnTo>
                  <a:lnTo>
                    <a:pt x="15240" y="762000"/>
                  </a:lnTo>
                  <a:lnTo>
                    <a:pt x="1524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2" name="Google Shape;82;p3"/>
            <p:cNvPicPr preferRelativeResize="0"/>
            <p:nvPr/>
          </p:nvPicPr>
          <p:blipFill rotWithShape="1">
            <a:blip r:embed="rId8">
              <a:alphaModFix/>
            </a:blip>
            <a:srcRect/>
            <a:stretch/>
          </p:blipFill>
          <p:spPr>
            <a:xfrm>
              <a:off x="8147291" y="3422904"/>
              <a:ext cx="243852" cy="243840"/>
            </a:xfrm>
            <a:prstGeom prst="rect">
              <a:avLst/>
            </a:prstGeom>
            <a:noFill/>
            <a:ln>
              <a:noFill/>
            </a:ln>
          </p:spPr>
        </p:pic>
        <p:sp>
          <p:nvSpPr>
            <p:cNvPr id="83" name="Google Shape;83;p3"/>
            <p:cNvSpPr/>
            <p:nvPr/>
          </p:nvSpPr>
          <p:spPr>
            <a:xfrm>
              <a:off x="6550139" y="2508516"/>
              <a:ext cx="1685925" cy="1079500"/>
            </a:xfrm>
            <a:custGeom>
              <a:avLst/>
              <a:gdLst/>
              <a:ahLst/>
              <a:cxnLst/>
              <a:rect l="l" t="t" r="r" b="b"/>
              <a:pathLst>
                <a:path w="1685925" h="1079500" extrusionOk="0">
                  <a:moveTo>
                    <a:pt x="847356" y="88392"/>
                  </a:moveTo>
                  <a:lnTo>
                    <a:pt x="838200" y="79235"/>
                  </a:lnTo>
                  <a:lnTo>
                    <a:pt x="0" y="1069835"/>
                  </a:lnTo>
                  <a:lnTo>
                    <a:pt x="9156" y="1078979"/>
                  </a:lnTo>
                  <a:lnTo>
                    <a:pt x="847356" y="88392"/>
                  </a:lnTo>
                  <a:close/>
                </a:path>
                <a:path w="1685925" h="1079500" extrusionOk="0">
                  <a:moveTo>
                    <a:pt x="1679460" y="0"/>
                  </a:moveTo>
                  <a:lnTo>
                    <a:pt x="3060" y="0"/>
                  </a:lnTo>
                  <a:lnTo>
                    <a:pt x="3060" y="15240"/>
                  </a:lnTo>
                  <a:lnTo>
                    <a:pt x="1679460" y="15240"/>
                  </a:lnTo>
                  <a:lnTo>
                    <a:pt x="1679460" y="0"/>
                  </a:lnTo>
                  <a:close/>
                </a:path>
                <a:path w="1685925" h="1079500" extrusionOk="0">
                  <a:moveTo>
                    <a:pt x="1685556" y="993635"/>
                  </a:moveTo>
                  <a:lnTo>
                    <a:pt x="923556" y="79235"/>
                  </a:lnTo>
                  <a:lnTo>
                    <a:pt x="914400" y="88392"/>
                  </a:lnTo>
                  <a:lnTo>
                    <a:pt x="1676400" y="1002792"/>
                  </a:lnTo>
                  <a:lnTo>
                    <a:pt x="1685556" y="99363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4" name="Google Shape;84;p3"/>
            <p:cNvPicPr preferRelativeResize="0"/>
            <p:nvPr/>
          </p:nvPicPr>
          <p:blipFill rotWithShape="1">
            <a:blip r:embed="rId9">
              <a:alphaModFix/>
            </a:blip>
            <a:srcRect/>
            <a:stretch/>
          </p:blipFill>
          <p:spPr>
            <a:xfrm>
              <a:off x="2944367" y="4489704"/>
              <a:ext cx="3319259" cy="2225052"/>
            </a:xfrm>
            <a:prstGeom prst="rect">
              <a:avLst/>
            </a:prstGeom>
            <a:noFill/>
            <a:ln>
              <a:noFill/>
            </a:ln>
          </p:spPr>
        </p:pic>
      </p:grpSp>
      <p:sp>
        <p:nvSpPr>
          <p:cNvPr id="85" name="Google Shape;85;p3"/>
          <p:cNvSpPr txBox="1"/>
          <p:nvPr/>
        </p:nvSpPr>
        <p:spPr>
          <a:xfrm>
            <a:off x="1307083" y="2309876"/>
            <a:ext cx="2984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86" name="Google Shape;86;p3"/>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87" name="Google Shape;87;p3"/>
          <p:cNvSpPr txBox="1"/>
          <p:nvPr/>
        </p:nvSpPr>
        <p:spPr>
          <a:xfrm>
            <a:off x="5641340" y="2233676"/>
            <a:ext cx="31305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b)</a:t>
            </a:r>
            <a:endParaRPr sz="2400">
              <a:solidFill>
                <a:schemeClr val="dk1"/>
              </a:solidFill>
              <a:latin typeface="Arial"/>
              <a:ea typeface="Arial"/>
              <a:cs typeface="Arial"/>
              <a:sym typeface="Arial"/>
            </a:endParaRPr>
          </a:p>
        </p:txBody>
      </p:sp>
      <p:sp>
        <p:nvSpPr>
          <p:cNvPr id="88" name="Google Shape;88;p3"/>
          <p:cNvSpPr txBox="1"/>
          <p:nvPr/>
        </p:nvSpPr>
        <p:spPr>
          <a:xfrm>
            <a:off x="2669539" y="4443476"/>
            <a:ext cx="2990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a:t>
            </a:r>
            <a:endParaRPr sz="24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0"/>
          <p:cNvSpPr txBox="1"/>
          <p:nvPr/>
        </p:nvSpPr>
        <p:spPr>
          <a:xfrm>
            <a:off x="1489963" y="2490950"/>
            <a:ext cx="6866890" cy="1562100"/>
          </a:xfrm>
          <a:prstGeom prst="rect">
            <a:avLst/>
          </a:prstGeom>
          <a:noFill/>
          <a:ln>
            <a:noFill/>
          </a:ln>
        </p:spPr>
        <p:txBody>
          <a:bodyPr spcFirstLastPara="1" wrap="square" lIns="0" tIns="12050" rIns="0" bIns="0" anchor="t" anchorCtr="0">
            <a:spAutoFit/>
          </a:bodyPr>
          <a:lstStyle/>
          <a:p>
            <a:pPr marL="356870" marR="5080" lvl="0" indent="-344805" algn="just"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The </a:t>
            </a:r>
            <a:r>
              <a:rPr lang="vi-VN" sz="2800" b="1">
                <a:solidFill>
                  <a:srgbClr val="CC0000"/>
                </a:solidFill>
                <a:latin typeface="Arial"/>
                <a:ea typeface="Arial"/>
                <a:cs typeface="Arial"/>
                <a:sym typeface="Arial"/>
              </a:rPr>
              <a:t>ancestors of a non-root vertex </a:t>
            </a:r>
            <a:r>
              <a:rPr lang="vi-VN" sz="2800" b="1">
                <a:solidFill>
                  <a:schemeClr val="dk1"/>
                </a:solidFill>
                <a:latin typeface="Arial"/>
                <a:ea typeface="Arial"/>
                <a:cs typeface="Arial"/>
                <a:sym typeface="Arial"/>
              </a:rPr>
              <a:t>are  all the vertices in the path from root to  this vertex.</a:t>
            </a:r>
            <a:endParaRPr sz="2800">
              <a:solidFill>
                <a:schemeClr val="dk1"/>
              </a:solidFill>
              <a:latin typeface="Arial"/>
              <a:ea typeface="Arial"/>
              <a:cs typeface="Arial"/>
              <a:sym typeface="Arial"/>
            </a:endParaRPr>
          </a:p>
        </p:txBody>
      </p:sp>
      <p:sp>
        <p:nvSpPr>
          <p:cNvPr id="666" name="Google Shape;666;p30"/>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30</a:t>
            </a:fld>
            <a:endParaRPr/>
          </a:p>
        </p:txBody>
      </p:sp>
      <p:sp>
        <p:nvSpPr>
          <p:cNvPr id="667" name="Google Shape;667;p30"/>
          <p:cNvSpPr txBox="1">
            <a:spLocks noGrp="1"/>
          </p:cNvSpPr>
          <p:nvPr>
            <p:ph type="title"/>
          </p:nvPr>
        </p:nvSpPr>
        <p:spPr>
          <a:xfrm>
            <a:off x="3797312" y="1221790"/>
            <a:ext cx="251904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Ancestors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grpSp>
        <p:nvGrpSpPr>
          <p:cNvPr id="672" name="Google Shape;672;p31"/>
          <p:cNvGrpSpPr/>
          <p:nvPr/>
        </p:nvGrpSpPr>
        <p:grpSpPr>
          <a:xfrm>
            <a:off x="1447800" y="2298192"/>
            <a:ext cx="7507338" cy="4352543"/>
            <a:chOff x="1447800" y="2298192"/>
            <a:chExt cx="7507338" cy="4352543"/>
          </a:xfrm>
        </p:grpSpPr>
        <p:sp>
          <p:nvSpPr>
            <p:cNvPr id="673" name="Google Shape;673;p31"/>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31"/>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5" name="Google Shape;675;p31"/>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6" name="Google Shape;676;p31"/>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7" name="Google Shape;677;p31"/>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8" name="Google Shape;678;p31"/>
            <p:cNvSpPr/>
            <p:nvPr/>
          </p:nvSpPr>
          <p:spPr>
            <a:xfrm>
              <a:off x="5715000" y="3535679"/>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9" name="Google Shape;679;p31"/>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0" name="Google Shape;680;p31"/>
            <p:cNvSpPr/>
            <p:nvPr/>
          </p:nvSpPr>
          <p:spPr>
            <a:xfrm>
              <a:off x="6915899" y="4754879"/>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1" name="Google Shape;681;p31"/>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2" name="Google Shape;682;p31"/>
            <p:cNvSpPr/>
            <p:nvPr/>
          </p:nvSpPr>
          <p:spPr>
            <a:xfrm>
              <a:off x="7869923" y="6071615"/>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3" name="Google Shape;683;p31"/>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4" name="Google Shape;684;p31"/>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5" name="Google Shape;685;p31"/>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6" name="Google Shape;686;p31"/>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7" name="Google Shape;687;p31"/>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8" name="Google Shape;688;p31"/>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89" name="Google Shape;689;p31"/>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690" name="Google Shape;690;p31"/>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31</a:t>
            </a:fld>
            <a:endParaRPr/>
          </a:p>
        </p:txBody>
      </p:sp>
      <p:sp>
        <p:nvSpPr>
          <p:cNvPr id="691" name="Google Shape;691;p31"/>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692" name="Google Shape;692;p31"/>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693" name="Google Shape;693;p31"/>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694" name="Google Shape;694;p31"/>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695" name="Google Shape;695;p31"/>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696" name="Google Shape;696;p31"/>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697" name="Google Shape;697;p31"/>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
        <p:nvSpPr>
          <p:cNvPr id="698" name="Google Shape;698;p31"/>
          <p:cNvSpPr txBox="1">
            <a:spLocks noGrp="1"/>
          </p:cNvSpPr>
          <p:nvPr>
            <p:ph type="title"/>
          </p:nvPr>
        </p:nvSpPr>
        <p:spPr>
          <a:xfrm>
            <a:off x="1419898" y="1145552"/>
            <a:ext cx="714883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How many ancestors of Ken?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2"/>
          <p:cNvSpPr txBox="1"/>
          <p:nvPr/>
        </p:nvSpPr>
        <p:spPr>
          <a:xfrm>
            <a:off x="1489963" y="2490950"/>
            <a:ext cx="6922770" cy="1049655"/>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The </a:t>
            </a:r>
            <a:r>
              <a:rPr lang="vi-VN" sz="2800" b="1">
                <a:solidFill>
                  <a:srgbClr val="CC0000"/>
                </a:solidFill>
                <a:latin typeface="Arial"/>
                <a:ea typeface="Arial"/>
                <a:cs typeface="Arial"/>
                <a:sym typeface="Arial"/>
              </a:rPr>
              <a:t>descendants of vertex v </a:t>
            </a:r>
            <a:r>
              <a:rPr lang="vi-VN" sz="2800" b="1">
                <a:solidFill>
                  <a:schemeClr val="dk1"/>
                </a:solidFill>
                <a:latin typeface="Arial"/>
                <a:ea typeface="Arial"/>
                <a:cs typeface="Arial"/>
                <a:sym typeface="Arial"/>
              </a:rPr>
              <a:t>are all the  vertices that have v as an ancestor.</a:t>
            </a:r>
            <a:endParaRPr sz="2800">
              <a:solidFill>
                <a:schemeClr val="dk1"/>
              </a:solidFill>
              <a:latin typeface="Arial"/>
              <a:ea typeface="Arial"/>
              <a:cs typeface="Arial"/>
              <a:sym typeface="Arial"/>
            </a:endParaRPr>
          </a:p>
        </p:txBody>
      </p:sp>
      <p:sp>
        <p:nvSpPr>
          <p:cNvPr id="704" name="Google Shape;704;p32"/>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32</a:t>
            </a:fld>
            <a:endParaRPr/>
          </a:p>
        </p:txBody>
      </p:sp>
      <p:sp>
        <p:nvSpPr>
          <p:cNvPr id="705" name="Google Shape;705;p32"/>
          <p:cNvSpPr txBox="1">
            <a:spLocks noGrp="1"/>
          </p:cNvSpPr>
          <p:nvPr>
            <p:ph type="title"/>
          </p:nvPr>
        </p:nvSpPr>
        <p:spPr>
          <a:xfrm>
            <a:off x="3458959" y="1221790"/>
            <a:ext cx="319405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Descendants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grpSp>
        <p:nvGrpSpPr>
          <p:cNvPr id="710" name="Google Shape;710;p33"/>
          <p:cNvGrpSpPr/>
          <p:nvPr/>
        </p:nvGrpSpPr>
        <p:grpSpPr>
          <a:xfrm>
            <a:off x="1447800" y="2298192"/>
            <a:ext cx="7507338" cy="4352543"/>
            <a:chOff x="1447800" y="2298192"/>
            <a:chExt cx="7507338" cy="4352543"/>
          </a:xfrm>
        </p:grpSpPr>
        <p:sp>
          <p:nvSpPr>
            <p:cNvPr id="711" name="Google Shape;711;p33"/>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2" name="Google Shape;712;p33"/>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3" name="Google Shape;713;p33"/>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4" name="Google Shape;714;p33"/>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Google Shape;715;p33"/>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6" name="Google Shape;716;p33"/>
            <p:cNvSpPr/>
            <p:nvPr/>
          </p:nvSpPr>
          <p:spPr>
            <a:xfrm>
              <a:off x="5715000" y="3535679"/>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7" name="Google Shape;717;p33"/>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8" name="Google Shape;718;p33"/>
            <p:cNvSpPr/>
            <p:nvPr/>
          </p:nvSpPr>
          <p:spPr>
            <a:xfrm>
              <a:off x="6915899" y="4754879"/>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9" name="Google Shape;719;p33"/>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0" name="Google Shape;720;p33"/>
            <p:cNvSpPr/>
            <p:nvPr/>
          </p:nvSpPr>
          <p:spPr>
            <a:xfrm>
              <a:off x="7869923" y="6071615"/>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1" name="Google Shape;721;p33"/>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2" name="Google Shape;722;p33"/>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3" name="Google Shape;723;p33"/>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4" name="Google Shape;724;p33"/>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5" name="Google Shape;725;p33"/>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6" name="Google Shape;726;p33"/>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27" name="Google Shape;727;p33"/>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728" name="Google Shape;728;p33"/>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33</a:t>
            </a:fld>
            <a:endParaRPr/>
          </a:p>
        </p:txBody>
      </p:sp>
      <p:sp>
        <p:nvSpPr>
          <p:cNvPr id="729" name="Google Shape;729;p33"/>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730" name="Google Shape;730;p33"/>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731" name="Google Shape;731;p33"/>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732" name="Google Shape;732;p33"/>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733" name="Google Shape;733;p33"/>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734" name="Google Shape;734;p33"/>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735" name="Google Shape;735;p33"/>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
        <p:nvSpPr>
          <p:cNvPr id="736" name="Google Shape;736;p33"/>
          <p:cNvSpPr txBox="1">
            <a:spLocks noGrp="1"/>
          </p:cNvSpPr>
          <p:nvPr>
            <p:ph type="title"/>
          </p:nvPr>
        </p:nvSpPr>
        <p:spPr>
          <a:xfrm>
            <a:off x="1151674" y="1145552"/>
            <a:ext cx="767524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How many descendants of Hal?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34"/>
          <p:cNvSpPr txBox="1"/>
          <p:nvPr/>
        </p:nvSpPr>
        <p:spPr>
          <a:xfrm>
            <a:off x="1602739" y="2495829"/>
            <a:ext cx="7089775" cy="1737014"/>
          </a:xfrm>
          <a:prstGeom prst="rect">
            <a:avLst/>
          </a:prstGeom>
          <a:noFill/>
          <a:ln>
            <a:noFill/>
          </a:ln>
        </p:spPr>
        <p:txBody>
          <a:bodyPr spcFirstLastPara="1" wrap="square" lIns="0" tIns="13325" rIns="0" bIns="0" anchor="t" anchorCtr="0">
            <a:spAutoFit/>
          </a:bodyPr>
          <a:lstStyle/>
          <a:p>
            <a:pPr marL="356870" marR="5080" lvl="0" indent="0" algn="l" rtl="0">
              <a:lnSpc>
                <a:spcPct val="100000"/>
              </a:lnSpc>
              <a:spcBef>
                <a:spcPts val="0"/>
              </a:spcBef>
              <a:spcAft>
                <a:spcPts val="0"/>
              </a:spcAft>
              <a:buNone/>
            </a:pPr>
            <a:r>
              <a:rPr lang="vi-VN" sz="2800" b="1">
                <a:solidFill>
                  <a:schemeClr val="dk1"/>
                </a:solidFill>
                <a:latin typeface="Arial"/>
                <a:ea typeface="Arial"/>
                <a:cs typeface="Arial"/>
                <a:sym typeface="Arial"/>
              </a:rPr>
              <a:t>The </a:t>
            </a:r>
            <a:r>
              <a:rPr lang="vi-VN" sz="2800" b="1">
                <a:solidFill>
                  <a:srgbClr val="CC0000"/>
                </a:solidFill>
                <a:latin typeface="Arial"/>
                <a:ea typeface="Arial"/>
                <a:cs typeface="Arial"/>
                <a:sym typeface="Arial"/>
              </a:rPr>
              <a:t>subtree at vertex v </a:t>
            </a:r>
            <a:r>
              <a:rPr lang="vi-VN" sz="2800" b="1">
                <a:solidFill>
                  <a:schemeClr val="dk1"/>
                </a:solidFill>
                <a:latin typeface="Arial"/>
                <a:ea typeface="Arial"/>
                <a:cs typeface="Arial"/>
                <a:sym typeface="Arial"/>
              </a:rPr>
              <a:t>is the subgraph of  the tree consisting of vertex v and its  descendants and all edges incident to  those descendants.</a:t>
            </a:r>
            <a:endParaRPr sz="2800">
              <a:solidFill>
                <a:schemeClr val="dk1"/>
              </a:solidFill>
              <a:latin typeface="Arial"/>
              <a:ea typeface="Arial"/>
              <a:cs typeface="Arial"/>
              <a:sym typeface="Arial"/>
            </a:endParaRPr>
          </a:p>
        </p:txBody>
      </p:sp>
      <p:sp>
        <p:nvSpPr>
          <p:cNvPr id="742" name="Google Shape;742;p34"/>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34</a:t>
            </a:fld>
            <a:endParaRPr/>
          </a:p>
        </p:txBody>
      </p:sp>
      <p:sp>
        <p:nvSpPr>
          <p:cNvPr id="743" name="Google Shape;743;p34"/>
          <p:cNvSpPr txBox="1">
            <a:spLocks noGrp="1"/>
          </p:cNvSpPr>
          <p:nvPr>
            <p:ph type="title"/>
          </p:nvPr>
        </p:nvSpPr>
        <p:spPr>
          <a:xfrm>
            <a:off x="3212083" y="1182141"/>
            <a:ext cx="3554729"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Subtree</a:t>
            </a:r>
            <a:endParaRPr>
              <a:solidFill>
                <a:srgbClr val="0000CC"/>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35"/>
          <p:cNvSpPr txBox="1"/>
          <p:nvPr/>
        </p:nvSpPr>
        <p:spPr>
          <a:xfrm>
            <a:off x="8616188" y="6811797"/>
            <a:ext cx="220979" cy="23812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1400">
                <a:solidFill>
                  <a:schemeClr val="dk1"/>
                </a:solidFill>
                <a:latin typeface="Arial"/>
                <a:ea typeface="Arial"/>
                <a:cs typeface="Arial"/>
                <a:sym typeface="Arial"/>
              </a:rPr>
              <a:t>20</a:t>
            </a:r>
            <a:endParaRPr sz="1400">
              <a:solidFill>
                <a:schemeClr val="dk1"/>
              </a:solidFill>
              <a:latin typeface="Arial"/>
              <a:ea typeface="Arial"/>
              <a:cs typeface="Arial"/>
              <a:sym typeface="Arial"/>
            </a:endParaRPr>
          </a:p>
        </p:txBody>
      </p:sp>
      <p:grpSp>
        <p:nvGrpSpPr>
          <p:cNvPr id="749" name="Google Shape;749;p35"/>
          <p:cNvGrpSpPr/>
          <p:nvPr/>
        </p:nvGrpSpPr>
        <p:grpSpPr>
          <a:xfrm>
            <a:off x="996696" y="2279904"/>
            <a:ext cx="8233270" cy="3672852"/>
            <a:chOff x="996696" y="2279904"/>
            <a:chExt cx="8233270" cy="3672852"/>
          </a:xfrm>
        </p:grpSpPr>
        <p:sp>
          <p:nvSpPr>
            <p:cNvPr id="750" name="Google Shape;750;p35"/>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1" name="Google Shape;751;p35"/>
            <p:cNvSpPr/>
            <p:nvPr/>
          </p:nvSpPr>
          <p:spPr>
            <a:xfrm>
              <a:off x="996696"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Google Shape;752;p35"/>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3" name="Google Shape;753;p35"/>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4" name="Google Shape;754;p35"/>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5" name="Google Shape;755;p35"/>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6" name="Google Shape;756;p35"/>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7" name="Google Shape;757;p35"/>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8" name="Google Shape;758;p35"/>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9" name="Google Shape;759;p35"/>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0" name="Google Shape;760;p35"/>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1" name="Google Shape;761;p35"/>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2" name="Google Shape;762;p35"/>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3" name="Google Shape;763;p35"/>
            <p:cNvSpPr/>
            <p:nvPr/>
          </p:nvSpPr>
          <p:spPr>
            <a:xfrm>
              <a:off x="6059424"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64" name="Google Shape;764;p35"/>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765" name="Google Shape;765;p35"/>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766" name="Google Shape;766;p35"/>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767" name="Google Shape;767;p35"/>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768" name="Google Shape;768;p35"/>
          <p:cNvSpPr txBox="1"/>
          <p:nvPr/>
        </p:nvSpPr>
        <p:spPr>
          <a:xfrm>
            <a:off x="3279127" y="5144490"/>
            <a:ext cx="94932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a:solidFill>
                  <a:schemeClr val="dk1"/>
                </a:solidFill>
                <a:latin typeface="Arial"/>
                <a:ea typeface="Arial"/>
                <a:cs typeface="Arial"/>
                <a:sym typeface="Arial"/>
              </a:rPr>
              <a:t>Waiter  Chris</a:t>
            </a:r>
            <a:endParaRPr sz="2400">
              <a:solidFill>
                <a:schemeClr val="dk1"/>
              </a:solidFill>
              <a:latin typeface="Arial"/>
              <a:ea typeface="Arial"/>
              <a:cs typeface="Arial"/>
              <a:sym typeface="Arial"/>
            </a:endParaRPr>
          </a:p>
        </p:txBody>
      </p:sp>
      <p:sp>
        <p:nvSpPr>
          <p:cNvPr id="769" name="Google Shape;769;p35"/>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770" name="Google Shape;770;p35"/>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grpSp>
        <p:nvGrpSpPr>
          <p:cNvPr id="771" name="Google Shape;771;p35"/>
          <p:cNvGrpSpPr/>
          <p:nvPr/>
        </p:nvGrpSpPr>
        <p:grpSpPr>
          <a:xfrm>
            <a:off x="667499" y="2968751"/>
            <a:ext cx="7949565" cy="3755136"/>
            <a:chOff x="667499" y="2968751"/>
            <a:chExt cx="7949565" cy="3755136"/>
          </a:xfrm>
        </p:grpSpPr>
        <p:sp>
          <p:nvSpPr>
            <p:cNvPr id="772" name="Google Shape;772;p35"/>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3" name="Google Shape;773;p35"/>
            <p:cNvSpPr/>
            <p:nvPr/>
          </p:nvSpPr>
          <p:spPr>
            <a:xfrm>
              <a:off x="667499" y="3294887"/>
              <a:ext cx="4624070" cy="3429000"/>
            </a:xfrm>
            <a:custGeom>
              <a:avLst/>
              <a:gdLst/>
              <a:ahLst/>
              <a:cxnLst/>
              <a:rect l="l" t="t" r="r" b="b"/>
              <a:pathLst>
                <a:path w="4624070" h="3429000" extrusionOk="0">
                  <a:moveTo>
                    <a:pt x="2548128" y="12700"/>
                  </a:moveTo>
                  <a:lnTo>
                    <a:pt x="2075700" y="12700"/>
                  </a:lnTo>
                  <a:lnTo>
                    <a:pt x="1847100" y="38100"/>
                  </a:lnTo>
                  <a:lnTo>
                    <a:pt x="1624584" y="88900"/>
                  </a:lnTo>
                  <a:lnTo>
                    <a:pt x="1414272" y="139700"/>
                  </a:lnTo>
                  <a:lnTo>
                    <a:pt x="1310639" y="177800"/>
                  </a:lnTo>
                  <a:lnTo>
                    <a:pt x="1115580" y="254000"/>
                  </a:lnTo>
                  <a:lnTo>
                    <a:pt x="1021092" y="304800"/>
                  </a:lnTo>
                  <a:lnTo>
                    <a:pt x="929640" y="342900"/>
                  </a:lnTo>
                  <a:lnTo>
                    <a:pt x="758952" y="457200"/>
                  </a:lnTo>
                  <a:lnTo>
                    <a:pt x="679704" y="508000"/>
                  </a:lnTo>
                  <a:lnTo>
                    <a:pt x="603504" y="571500"/>
                  </a:lnTo>
                  <a:lnTo>
                    <a:pt x="530352" y="635000"/>
                  </a:lnTo>
                  <a:lnTo>
                    <a:pt x="460248" y="698500"/>
                  </a:lnTo>
                  <a:lnTo>
                    <a:pt x="396240" y="762000"/>
                  </a:lnTo>
                  <a:lnTo>
                    <a:pt x="335280" y="838200"/>
                  </a:lnTo>
                  <a:lnTo>
                    <a:pt x="307848" y="863600"/>
                  </a:lnTo>
                  <a:lnTo>
                    <a:pt x="280428" y="901700"/>
                  </a:lnTo>
                  <a:lnTo>
                    <a:pt x="256031" y="939800"/>
                  </a:lnTo>
                  <a:lnTo>
                    <a:pt x="228612" y="977900"/>
                  </a:lnTo>
                  <a:lnTo>
                    <a:pt x="207264" y="1016000"/>
                  </a:lnTo>
                  <a:lnTo>
                    <a:pt x="182880" y="1054100"/>
                  </a:lnTo>
                  <a:lnTo>
                    <a:pt x="140208" y="1130300"/>
                  </a:lnTo>
                  <a:lnTo>
                    <a:pt x="121920" y="1168400"/>
                  </a:lnTo>
                  <a:lnTo>
                    <a:pt x="103632" y="1219200"/>
                  </a:lnTo>
                  <a:lnTo>
                    <a:pt x="73164" y="1295400"/>
                  </a:lnTo>
                  <a:lnTo>
                    <a:pt x="48768" y="1371600"/>
                  </a:lnTo>
                  <a:lnTo>
                    <a:pt x="18300" y="1498600"/>
                  </a:lnTo>
                  <a:lnTo>
                    <a:pt x="12192" y="1549400"/>
                  </a:lnTo>
                  <a:lnTo>
                    <a:pt x="6096" y="1587500"/>
                  </a:lnTo>
                  <a:lnTo>
                    <a:pt x="3048" y="1638300"/>
                  </a:lnTo>
                  <a:lnTo>
                    <a:pt x="0" y="1676400"/>
                  </a:lnTo>
                  <a:lnTo>
                    <a:pt x="0" y="1765300"/>
                  </a:lnTo>
                  <a:lnTo>
                    <a:pt x="3048" y="1816100"/>
                  </a:lnTo>
                  <a:lnTo>
                    <a:pt x="6096" y="1854200"/>
                  </a:lnTo>
                  <a:lnTo>
                    <a:pt x="18300" y="1943100"/>
                  </a:lnTo>
                  <a:lnTo>
                    <a:pt x="36576" y="2032000"/>
                  </a:lnTo>
                  <a:lnTo>
                    <a:pt x="73164" y="2146300"/>
                  </a:lnTo>
                  <a:lnTo>
                    <a:pt x="88392" y="2197100"/>
                  </a:lnTo>
                  <a:lnTo>
                    <a:pt x="106692" y="2235200"/>
                  </a:lnTo>
                  <a:lnTo>
                    <a:pt x="121920" y="2273300"/>
                  </a:lnTo>
                  <a:lnTo>
                    <a:pt x="143256" y="2311400"/>
                  </a:lnTo>
                  <a:lnTo>
                    <a:pt x="161556" y="2349500"/>
                  </a:lnTo>
                  <a:lnTo>
                    <a:pt x="182880" y="2387600"/>
                  </a:lnTo>
                  <a:lnTo>
                    <a:pt x="207264" y="2425700"/>
                  </a:lnTo>
                  <a:lnTo>
                    <a:pt x="228612" y="2463800"/>
                  </a:lnTo>
                  <a:lnTo>
                    <a:pt x="256031" y="2501900"/>
                  </a:lnTo>
                  <a:lnTo>
                    <a:pt x="280428" y="2540000"/>
                  </a:lnTo>
                  <a:lnTo>
                    <a:pt x="307848" y="2578100"/>
                  </a:lnTo>
                  <a:lnTo>
                    <a:pt x="338340" y="2616200"/>
                  </a:lnTo>
                  <a:lnTo>
                    <a:pt x="396240" y="2679700"/>
                  </a:lnTo>
                  <a:lnTo>
                    <a:pt x="463296" y="2755900"/>
                  </a:lnTo>
                  <a:lnTo>
                    <a:pt x="530352" y="2819400"/>
                  </a:lnTo>
                  <a:lnTo>
                    <a:pt x="603504" y="2882900"/>
                  </a:lnTo>
                  <a:lnTo>
                    <a:pt x="679704" y="2933700"/>
                  </a:lnTo>
                  <a:lnTo>
                    <a:pt x="844296" y="3048000"/>
                  </a:lnTo>
                  <a:lnTo>
                    <a:pt x="1021092" y="3149600"/>
                  </a:lnTo>
                  <a:lnTo>
                    <a:pt x="1115580" y="3187700"/>
                  </a:lnTo>
                  <a:lnTo>
                    <a:pt x="1213104" y="3225800"/>
                  </a:lnTo>
                  <a:lnTo>
                    <a:pt x="1313700" y="3276600"/>
                  </a:lnTo>
                  <a:lnTo>
                    <a:pt x="1414272" y="3302000"/>
                  </a:lnTo>
                  <a:lnTo>
                    <a:pt x="1517904" y="3340100"/>
                  </a:lnTo>
                  <a:lnTo>
                    <a:pt x="1627632" y="3365500"/>
                  </a:lnTo>
                  <a:lnTo>
                    <a:pt x="1737360" y="3378200"/>
                  </a:lnTo>
                  <a:lnTo>
                    <a:pt x="1847100" y="3403600"/>
                  </a:lnTo>
                  <a:lnTo>
                    <a:pt x="2075700" y="3429000"/>
                  </a:lnTo>
                  <a:lnTo>
                    <a:pt x="2548128" y="3429000"/>
                  </a:lnTo>
                  <a:lnTo>
                    <a:pt x="2776728" y="3403600"/>
                  </a:lnTo>
                  <a:lnTo>
                    <a:pt x="2310384" y="3403600"/>
                  </a:lnTo>
                  <a:lnTo>
                    <a:pt x="2194560" y="3390900"/>
                  </a:lnTo>
                  <a:lnTo>
                    <a:pt x="2078736" y="3390900"/>
                  </a:lnTo>
                  <a:lnTo>
                    <a:pt x="1743468" y="3352800"/>
                  </a:lnTo>
                  <a:lnTo>
                    <a:pt x="1527048" y="3302000"/>
                  </a:lnTo>
                  <a:lnTo>
                    <a:pt x="1426464" y="3263900"/>
                  </a:lnTo>
                  <a:lnTo>
                    <a:pt x="1325892" y="3238500"/>
                  </a:lnTo>
                  <a:lnTo>
                    <a:pt x="1225295" y="3200400"/>
                  </a:lnTo>
                  <a:lnTo>
                    <a:pt x="1130808" y="3149600"/>
                  </a:lnTo>
                  <a:lnTo>
                    <a:pt x="1039380" y="3111500"/>
                  </a:lnTo>
                  <a:lnTo>
                    <a:pt x="862584" y="3009900"/>
                  </a:lnTo>
                  <a:lnTo>
                    <a:pt x="780300" y="2959100"/>
                  </a:lnTo>
                  <a:lnTo>
                    <a:pt x="701040" y="2908300"/>
                  </a:lnTo>
                  <a:lnTo>
                    <a:pt x="554736" y="2781300"/>
                  </a:lnTo>
                  <a:lnTo>
                    <a:pt x="487680" y="2717800"/>
                  </a:lnTo>
                  <a:lnTo>
                    <a:pt x="423684" y="2654300"/>
                  </a:lnTo>
                  <a:lnTo>
                    <a:pt x="365759" y="2590800"/>
                  </a:lnTo>
                  <a:lnTo>
                    <a:pt x="237756" y="2413000"/>
                  </a:lnTo>
                  <a:lnTo>
                    <a:pt x="195084" y="2336800"/>
                  </a:lnTo>
                  <a:lnTo>
                    <a:pt x="140208" y="2222500"/>
                  </a:lnTo>
                  <a:lnTo>
                    <a:pt x="109728" y="2133600"/>
                  </a:lnTo>
                  <a:lnTo>
                    <a:pt x="73164" y="2019300"/>
                  </a:lnTo>
                  <a:lnTo>
                    <a:pt x="64007" y="1981200"/>
                  </a:lnTo>
                  <a:lnTo>
                    <a:pt x="45720" y="1854200"/>
                  </a:lnTo>
                  <a:lnTo>
                    <a:pt x="39624" y="1765300"/>
                  </a:lnTo>
                  <a:lnTo>
                    <a:pt x="39624" y="1676400"/>
                  </a:lnTo>
                  <a:lnTo>
                    <a:pt x="45720" y="1600200"/>
                  </a:lnTo>
                  <a:lnTo>
                    <a:pt x="51828" y="1549400"/>
                  </a:lnTo>
                  <a:lnTo>
                    <a:pt x="64007" y="1473200"/>
                  </a:lnTo>
                  <a:lnTo>
                    <a:pt x="73164" y="1422400"/>
                  </a:lnTo>
                  <a:lnTo>
                    <a:pt x="109728" y="1308100"/>
                  </a:lnTo>
                  <a:lnTo>
                    <a:pt x="140208" y="1219200"/>
                  </a:lnTo>
                  <a:lnTo>
                    <a:pt x="195084" y="1104900"/>
                  </a:lnTo>
                  <a:lnTo>
                    <a:pt x="237756" y="1028700"/>
                  </a:lnTo>
                  <a:lnTo>
                    <a:pt x="286512" y="965200"/>
                  </a:lnTo>
                  <a:lnTo>
                    <a:pt x="310896" y="927100"/>
                  </a:lnTo>
                  <a:lnTo>
                    <a:pt x="365759" y="850900"/>
                  </a:lnTo>
                  <a:lnTo>
                    <a:pt x="487680" y="723900"/>
                  </a:lnTo>
                  <a:lnTo>
                    <a:pt x="627900" y="596900"/>
                  </a:lnTo>
                  <a:lnTo>
                    <a:pt x="704100" y="533400"/>
                  </a:lnTo>
                  <a:lnTo>
                    <a:pt x="780300" y="482600"/>
                  </a:lnTo>
                  <a:lnTo>
                    <a:pt x="950976" y="381000"/>
                  </a:lnTo>
                  <a:lnTo>
                    <a:pt x="1039380" y="330200"/>
                  </a:lnTo>
                  <a:lnTo>
                    <a:pt x="1130808" y="292100"/>
                  </a:lnTo>
                  <a:lnTo>
                    <a:pt x="1225295" y="254000"/>
                  </a:lnTo>
                  <a:lnTo>
                    <a:pt x="1426464" y="177800"/>
                  </a:lnTo>
                  <a:lnTo>
                    <a:pt x="1633728" y="127000"/>
                  </a:lnTo>
                  <a:lnTo>
                    <a:pt x="1853184" y="76200"/>
                  </a:lnTo>
                  <a:lnTo>
                    <a:pt x="2078736" y="50800"/>
                  </a:lnTo>
                  <a:lnTo>
                    <a:pt x="2833116" y="50800"/>
                  </a:lnTo>
                  <a:lnTo>
                    <a:pt x="2776728" y="38100"/>
                  </a:lnTo>
                  <a:lnTo>
                    <a:pt x="2548128" y="12700"/>
                  </a:lnTo>
                  <a:close/>
                </a:path>
                <a:path w="4624070" h="3429000" extrusionOk="0">
                  <a:moveTo>
                    <a:pt x="2833116" y="50800"/>
                  </a:moveTo>
                  <a:lnTo>
                    <a:pt x="2545080" y="50800"/>
                  </a:lnTo>
                  <a:lnTo>
                    <a:pt x="2770632" y="76200"/>
                  </a:lnTo>
                  <a:lnTo>
                    <a:pt x="2990100" y="127000"/>
                  </a:lnTo>
                  <a:lnTo>
                    <a:pt x="3200412" y="177800"/>
                  </a:lnTo>
                  <a:lnTo>
                    <a:pt x="3300983" y="215900"/>
                  </a:lnTo>
                  <a:lnTo>
                    <a:pt x="3398520" y="254000"/>
                  </a:lnTo>
                  <a:lnTo>
                    <a:pt x="3493007" y="292100"/>
                  </a:lnTo>
                  <a:lnTo>
                    <a:pt x="3675900" y="381000"/>
                  </a:lnTo>
                  <a:lnTo>
                    <a:pt x="3761231" y="431800"/>
                  </a:lnTo>
                  <a:lnTo>
                    <a:pt x="3843528" y="482600"/>
                  </a:lnTo>
                  <a:lnTo>
                    <a:pt x="3922776" y="533400"/>
                  </a:lnTo>
                  <a:lnTo>
                    <a:pt x="4069079" y="660400"/>
                  </a:lnTo>
                  <a:lnTo>
                    <a:pt x="4136148" y="723900"/>
                  </a:lnTo>
                  <a:lnTo>
                    <a:pt x="4200144" y="787400"/>
                  </a:lnTo>
                  <a:lnTo>
                    <a:pt x="4258056" y="850900"/>
                  </a:lnTo>
                  <a:lnTo>
                    <a:pt x="4312920" y="927100"/>
                  </a:lnTo>
                  <a:lnTo>
                    <a:pt x="4386072" y="1041400"/>
                  </a:lnTo>
                  <a:lnTo>
                    <a:pt x="4428744" y="1104900"/>
                  </a:lnTo>
                  <a:lnTo>
                    <a:pt x="4447032" y="1143000"/>
                  </a:lnTo>
                  <a:lnTo>
                    <a:pt x="4468368" y="1181100"/>
                  </a:lnTo>
                  <a:lnTo>
                    <a:pt x="4514100" y="1308100"/>
                  </a:lnTo>
                  <a:lnTo>
                    <a:pt x="4550664" y="1422400"/>
                  </a:lnTo>
                  <a:lnTo>
                    <a:pt x="4559808" y="1473200"/>
                  </a:lnTo>
                  <a:lnTo>
                    <a:pt x="4565904" y="1511300"/>
                  </a:lnTo>
                  <a:lnTo>
                    <a:pt x="4575060" y="1549400"/>
                  </a:lnTo>
                  <a:lnTo>
                    <a:pt x="4584192" y="1676400"/>
                  </a:lnTo>
                  <a:lnTo>
                    <a:pt x="4584192" y="1765300"/>
                  </a:lnTo>
                  <a:lnTo>
                    <a:pt x="4581144" y="1816100"/>
                  </a:lnTo>
                  <a:lnTo>
                    <a:pt x="4575060" y="1892300"/>
                  </a:lnTo>
                  <a:lnTo>
                    <a:pt x="4565904" y="1930400"/>
                  </a:lnTo>
                  <a:lnTo>
                    <a:pt x="4559808" y="1981200"/>
                  </a:lnTo>
                  <a:lnTo>
                    <a:pt x="4550664" y="2019300"/>
                  </a:lnTo>
                  <a:lnTo>
                    <a:pt x="4514100" y="2133600"/>
                  </a:lnTo>
                  <a:lnTo>
                    <a:pt x="4483608" y="2222500"/>
                  </a:lnTo>
                  <a:lnTo>
                    <a:pt x="4428744" y="2336800"/>
                  </a:lnTo>
                  <a:lnTo>
                    <a:pt x="4386072" y="2413000"/>
                  </a:lnTo>
                  <a:lnTo>
                    <a:pt x="4361700" y="2451100"/>
                  </a:lnTo>
                  <a:lnTo>
                    <a:pt x="4312920" y="2514600"/>
                  </a:lnTo>
                  <a:lnTo>
                    <a:pt x="4258056" y="2590800"/>
                  </a:lnTo>
                  <a:lnTo>
                    <a:pt x="4136148" y="2730500"/>
                  </a:lnTo>
                  <a:lnTo>
                    <a:pt x="4069079" y="2781300"/>
                  </a:lnTo>
                  <a:lnTo>
                    <a:pt x="3922776" y="2908300"/>
                  </a:lnTo>
                  <a:lnTo>
                    <a:pt x="3843528" y="2959100"/>
                  </a:lnTo>
                  <a:lnTo>
                    <a:pt x="3761231" y="3009900"/>
                  </a:lnTo>
                  <a:lnTo>
                    <a:pt x="3584460" y="3111500"/>
                  </a:lnTo>
                  <a:lnTo>
                    <a:pt x="3493007" y="3149600"/>
                  </a:lnTo>
                  <a:lnTo>
                    <a:pt x="3398520" y="3200400"/>
                  </a:lnTo>
                  <a:lnTo>
                    <a:pt x="3297948" y="3238500"/>
                  </a:lnTo>
                  <a:lnTo>
                    <a:pt x="3197352" y="3263900"/>
                  </a:lnTo>
                  <a:lnTo>
                    <a:pt x="3093720" y="3302000"/>
                  </a:lnTo>
                  <a:lnTo>
                    <a:pt x="2990100" y="3327400"/>
                  </a:lnTo>
                  <a:lnTo>
                    <a:pt x="2880372" y="3352800"/>
                  </a:lnTo>
                  <a:lnTo>
                    <a:pt x="2545080" y="3390900"/>
                  </a:lnTo>
                  <a:lnTo>
                    <a:pt x="2429268" y="3390900"/>
                  </a:lnTo>
                  <a:lnTo>
                    <a:pt x="2310384" y="3403600"/>
                  </a:lnTo>
                  <a:lnTo>
                    <a:pt x="2776728" y="3403600"/>
                  </a:lnTo>
                  <a:lnTo>
                    <a:pt x="2999232" y="3352800"/>
                  </a:lnTo>
                  <a:lnTo>
                    <a:pt x="3105924" y="3340100"/>
                  </a:lnTo>
                  <a:lnTo>
                    <a:pt x="3313176" y="3263900"/>
                  </a:lnTo>
                  <a:lnTo>
                    <a:pt x="3413772" y="3225800"/>
                  </a:lnTo>
                  <a:lnTo>
                    <a:pt x="3602748" y="3149600"/>
                  </a:lnTo>
                  <a:lnTo>
                    <a:pt x="3694176" y="3098800"/>
                  </a:lnTo>
                  <a:lnTo>
                    <a:pt x="3864864" y="2997200"/>
                  </a:lnTo>
                  <a:lnTo>
                    <a:pt x="3944124" y="2933700"/>
                  </a:lnTo>
                  <a:lnTo>
                    <a:pt x="4020324" y="2882900"/>
                  </a:lnTo>
                  <a:lnTo>
                    <a:pt x="4093464" y="2819400"/>
                  </a:lnTo>
                  <a:lnTo>
                    <a:pt x="4163568" y="2743200"/>
                  </a:lnTo>
                  <a:lnTo>
                    <a:pt x="4227576" y="2679700"/>
                  </a:lnTo>
                  <a:lnTo>
                    <a:pt x="4288548" y="2616200"/>
                  </a:lnTo>
                  <a:lnTo>
                    <a:pt x="4370832" y="2501900"/>
                  </a:lnTo>
                  <a:lnTo>
                    <a:pt x="4419612" y="2425700"/>
                  </a:lnTo>
                  <a:lnTo>
                    <a:pt x="4483608" y="2311400"/>
                  </a:lnTo>
                  <a:lnTo>
                    <a:pt x="4520183" y="2235200"/>
                  </a:lnTo>
                  <a:lnTo>
                    <a:pt x="4535436" y="2197100"/>
                  </a:lnTo>
                  <a:lnTo>
                    <a:pt x="4550664" y="2146300"/>
                  </a:lnTo>
                  <a:lnTo>
                    <a:pt x="4587240" y="2032000"/>
                  </a:lnTo>
                  <a:lnTo>
                    <a:pt x="4605528" y="1943100"/>
                  </a:lnTo>
                  <a:lnTo>
                    <a:pt x="4617720" y="1854200"/>
                  </a:lnTo>
                  <a:lnTo>
                    <a:pt x="4620768" y="1816100"/>
                  </a:lnTo>
                  <a:lnTo>
                    <a:pt x="4623816" y="1765300"/>
                  </a:lnTo>
                  <a:lnTo>
                    <a:pt x="4623816" y="1676400"/>
                  </a:lnTo>
                  <a:lnTo>
                    <a:pt x="4620768" y="1638300"/>
                  </a:lnTo>
                  <a:lnTo>
                    <a:pt x="4617720" y="1587500"/>
                  </a:lnTo>
                  <a:lnTo>
                    <a:pt x="4611636" y="1549400"/>
                  </a:lnTo>
                  <a:lnTo>
                    <a:pt x="4605528" y="1498600"/>
                  </a:lnTo>
                  <a:lnTo>
                    <a:pt x="4575060" y="1371600"/>
                  </a:lnTo>
                  <a:lnTo>
                    <a:pt x="4550664" y="1295400"/>
                  </a:lnTo>
                  <a:lnTo>
                    <a:pt x="4535436" y="1257300"/>
                  </a:lnTo>
                  <a:lnTo>
                    <a:pt x="4520183" y="1206500"/>
                  </a:lnTo>
                  <a:lnTo>
                    <a:pt x="4483608" y="1130300"/>
                  </a:lnTo>
                  <a:lnTo>
                    <a:pt x="4419612" y="1016000"/>
                  </a:lnTo>
                  <a:lnTo>
                    <a:pt x="4395216" y="977900"/>
                  </a:lnTo>
                  <a:lnTo>
                    <a:pt x="4367783" y="939800"/>
                  </a:lnTo>
                  <a:lnTo>
                    <a:pt x="4343412" y="901700"/>
                  </a:lnTo>
                  <a:lnTo>
                    <a:pt x="4315968" y="863600"/>
                  </a:lnTo>
                  <a:lnTo>
                    <a:pt x="4288548" y="838200"/>
                  </a:lnTo>
                  <a:lnTo>
                    <a:pt x="4227576" y="762000"/>
                  </a:lnTo>
                  <a:lnTo>
                    <a:pt x="4163568" y="698500"/>
                  </a:lnTo>
                  <a:lnTo>
                    <a:pt x="4093464" y="635000"/>
                  </a:lnTo>
                  <a:lnTo>
                    <a:pt x="4020324" y="571500"/>
                  </a:lnTo>
                  <a:lnTo>
                    <a:pt x="3944124" y="508000"/>
                  </a:lnTo>
                  <a:lnTo>
                    <a:pt x="3864864" y="457200"/>
                  </a:lnTo>
                  <a:lnTo>
                    <a:pt x="3694176" y="342900"/>
                  </a:lnTo>
                  <a:lnTo>
                    <a:pt x="3602748" y="304800"/>
                  </a:lnTo>
                  <a:lnTo>
                    <a:pt x="3508260" y="254000"/>
                  </a:lnTo>
                  <a:lnTo>
                    <a:pt x="3313176" y="177800"/>
                  </a:lnTo>
                  <a:lnTo>
                    <a:pt x="3209544" y="139700"/>
                  </a:lnTo>
                  <a:lnTo>
                    <a:pt x="2999232" y="88900"/>
                  </a:lnTo>
                  <a:lnTo>
                    <a:pt x="2833116" y="50800"/>
                  </a:lnTo>
                  <a:close/>
                </a:path>
                <a:path w="4624070" h="3429000" extrusionOk="0">
                  <a:moveTo>
                    <a:pt x="2310384" y="0"/>
                  </a:moveTo>
                  <a:lnTo>
                    <a:pt x="2191524" y="12700"/>
                  </a:lnTo>
                  <a:lnTo>
                    <a:pt x="2429268" y="12700"/>
                  </a:lnTo>
                  <a:lnTo>
                    <a:pt x="2310384"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4" name="Google Shape;774;p35"/>
          <p:cNvSpPr txBox="1">
            <a:spLocks noGrp="1"/>
          </p:cNvSpPr>
          <p:nvPr>
            <p:ph type="title"/>
          </p:nvPr>
        </p:nvSpPr>
        <p:spPr>
          <a:xfrm>
            <a:off x="3967975" y="1084605"/>
            <a:ext cx="218186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A Subtree</a:t>
            </a:r>
            <a:endParaRPr/>
          </a:p>
        </p:txBody>
      </p:sp>
      <p:sp>
        <p:nvSpPr>
          <p:cNvPr id="775" name="Google Shape;775;p35"/>
          <p:cNvSpPr txBox="1"/>
          <p:nvPr/>
        </p:nvSpPr>
        <p:spPr>
          <a:xfrm>
            <a:off x="868159" y="6729488"/>
            <a:ext cx="380047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LEFT SUBTREE OF ROOT</a:t>
            </a:r>
            <a:endParaRPr sz="2400">
              <a:solidFill>
                <a:schemeClr val="dk1"/>
              </a:solidFill>
              <a:latin typeface="Arial"/>
              <a:ea typeface="Arial"/>
              <a:cs typeface="Arial"/>
              <a:sym typeface="Arial"/>
            </a:endParaRPr>
          </a:p>
        </p:txBody>
      </p:sp>
      <p:sp>
        <p:nvSpPr>
          <p:cNvPr id="776" name="Google Shape;776;p35"/>
          <p:cNvSpPr txBox="1"/>
          <p:nvPr/>
        </p:nvSpPr>
        <p:spPr>
          <a:xfrm>
            <a:off x="3050527" y="2120925"/>
            <a:ext cx="908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ROOT</a:t>
            </a:r>
            <a:endParaRPr sz="24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grpSp>
        <p:nvGrpSpPr>
          <p:cNvPr id="781" name="Google Shape;781;p36"/>
          <p:cNvGrpSpPr/>
          <p:nvPr/>
        </p:nvGrpSpPr>
        <p:grpSpPr>
          <a:xfrm>
            <a:off x="996695" y="2279904"/>
            <a:ext cx="8233271" cy="3672852"/>
            <a:chOff x="996695" y="2279904"/>
            <a:chExt cx="8233271" cy="3672852"/>
          </a:xfrm>
        </p:grpSpPr>
        <p:sp>
          <p:nvSpPr>
            <p:cNvPr id="782" name="Google Shape;782;p36"/>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3" name="Google Shape;783;p36"/>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4" name="Google Shape;784;p36"/>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5" name="Google Shape;785;p36"/>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6" name="Google Shape;786;p36"/>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7" name="Google Shape;787;p36"/>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8" name="Google Shape;788;p36"/>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9" name="Google Shape;789;p36"/>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0" name="Google Shape;790;p36"/>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1" name="Google Shape;791;p36"/>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2" name="Google Shape;792;p36"/>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3" name="Google Shape;793;p36"/>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4" name="Google Shape;794;p36"/>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5" name="Google Shape;795;p36"/>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96" name="Google Shape;796;p36"/>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797" name="Google Shape;797;p36"/>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798" name="Google Shape;798;p36"/>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799" name="Google Shape;799;p36"/>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800" name="Google Shape;800;p36"/>
          <p:cNvSpPr txBox="1"/>
          <p:nvPr/>
        </p:nvSpPr>
        <p:spPr>
          <a:xfrm>
            <a:off x="3279127" y="5144490"/>
            <a:ext cx="94932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a:solidFill>
                  <a:schemeClr val="dk1"/>
                </a:solidFill>
                <a:latin typeface="Arial"/>
                <a:ea typeface="Arial"/>
                <a:cs typeface="Arial"/>
                <a:sym typeface="Arial"/>
              </a:rPr>
              <a:t>Waiter  Chris</a:t>
            </a:r>
            <a:endParaRPr sz="2400">
              <a:solidFill>
                <a:schemeClr val="dk1"/>
              </a:solidFill>
              <a:latin typeface="Arial"/>
              <a:ea typeface="Arial"/>
              <a:cs typeface="Arial"/>
              <a:sym typeface="Arial"/>
            </a:endParaRPr>
          </a:p>
        </p:txBody>
      </p:sp>
      <p:sp>
        <p:nvSpPr>
          <p:cNvPr id="801" name="Google Shape;801;p36"/>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802" name="Google Shape;802;p36"/>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grpSp>
        <p:nvGrpSpPr>
          <p:cNvPr id="803" name="Google Shape;803;p36"/>
          <p:cNvGrpSpPr/>
          <p:nvPr/>
        </p:nvGrpSpPr>
        <p:grpSpPr>
          <a:xfrm>
            <a:off x="1597139" y="2968751"/>
            <a:ext cx="7949577" cy="3681984"/>
            <a:chOff x="1597139" y="2968751"/>
            <a:chExt cx="7949577" cy="3681984"/>
          </a:xfrm>
        </p:grpSpPr>
        <p:sp>
          <p:nvSpPr>
            <p:cNvPr id="804" name="Google Shape;804;p36"/>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5" name="Google Shape;805;p36"/>
            <p:cNvSpPr/>
            <p:nvPr/>
          </p:nvSpPr>
          <p:spPr>
            <a:xfrm>
              <a:off x="5010911" y="3183635"/>
              <a:ext cx="4535805" cy="3467100"/>
            </a:xfrm>
            <a:custGeom>
              <a:avLst/>
              <a:gdLst/>
              <a:ahLst/>
              <a:cxnLst/>
              <a:rect l="l" t="t" r="r" b="b"/>
              <a:pathLst>
                <a:path w="4535805" h="3467100" extrusionOk="0">
                  <a:moveTo>
                    <a:pt x="2383536" y="0"/>
                  </a:moveTo>
                  <a:lnTo>
                    <a:pt x="2151888" y="0"/>
                  </a:lnTo>
                  <a:lnTo>
                    <a:pt x="1700784" y="50800"/>
                  </a:lnTo>
                  <a:lnTo>
                    <a:pt x="1490459" y="101600"/>
                  </a:lnTo>
                  <a:lnTo>
                    <a:pt x="1386827" y="139700"/>
                  </a:lnTo>
                  <a:lnTo>
                    <a:pt x="1286243" y="165100"/>
                  </a:lnTo>
                  <a:lnTo>
                    <a:pt x="1188707" y="203200"/>
                  </a:lnTo>
                  <a:lnTo>
                    <a:pt x="1094219" y="254000"/>
                  </a:lnTo>
                  <a:lnTo>
                    <a:pt x="1002779" y="292100"/>
                  </a:lnTo>
                  <a:lnTo>
                    <a:pt x="911339" y="342900"/>
                  </a:lnTo>
                  <a:lnTo>
                    <a:pt x="825995" y="393700"/>
                  </a:lnTo>
                  <a:lnTo>
                    <a:pt x="743712" y="444500"/>
                  </a:lnTo>
                  <a:lnTo>
                    <a:pt x="591312" y="571500"/>
                  </a:lnTo>
                  <a:lnTo>
                    <a:pt x="451091" y="698500"/>
                  </a:lnTo>
                  <a:lnTo>
                    <a:pt x="390131" y="762000"/>
                  </a:lnTo>
                  <a:lnTo>
                    <a:pt x="329171" y="838200"/>
                  </a:lnTo>
                  <a:lnTo>
                    <a:pt x="274307" y="901700"/>
                  </a:lnTo>
                  <a:lnTo>
                    <a:pt x="201155" y="1016000"/>
                  </a:lnTo>
                  <a:lnTo>
                    <a:pt x="140195" y="1143000"/>
                  </a:lnTo>
                  <a:lnTo>
                    <a:pt x="118859" y="1181100"/>
                  </a:lnTo>
                  <a:lnTo>
                    <a:pt x="73139" y="1295400"/>
                  </a:lnTo>
                  <a:lnTo>
                    <a:pt x="57912" y="1346200"/>
                  </a:lnTo>
                  <a:lnTo>
                    <a:pt x="45707" y="1384300"/>
                  </a:lnTo>
                  <a:lnTo>
                    <a:pt x="18287" y="1511300"/>
                  </a:lnTo>
                  <a:lnTo>
                    <a:pt x="12179" y="1562100"/>
                  </a:lnTo>
                  <a:lnTo>
                    <a:pt x="6083" y="1600200"/>
                  </a:lnTo>
                  <a:lnTo>
                    <a:pt x="3048" y="1651000"/>
                  </a:lnTo>
                  <a:lnTo>
                    <a:pt x="0" y="1689100"/>
                  </a:lnTo>
                  <a:lnTo>
                    <a:pt x="0" y="1778000"/>
                  </a:lnTo>
                  <a:lnTo>
                    <a:pt x="3048" y="1828800"/>
                  </a:lnTo>
                  <a:lnTo>
                    <a:pt x="6083" y="1866900"/>
                  </a:lnTo>
                  <a:lnTo>
                    <a:pt x="12179" y="1917700"/>
                  </a:lnTo>
                  <a:lnTo>
                    <a:pt x="18287" y="1955800"/>
                  </a:lnTo>
                  <a:lnTo>
                    <a:pt x="45707" y="2082800"/>
                  </a:lnTo>
                  <a:lnTo>
                    <a:pt x="57912" y="2133600"/>
                  </a:lnTo>
                  <a:lnTo>
                    <a:pt x="88379" y="2209800"/>
                  </a:lnTo>
                  <a:lnTo>
                    <a:pt x="103619" y="2260600"/>
                  </a:lnTo>
                  <a:lnTo>
                    <a:pt x="158483" y="2374900"/>
                  </a:lnTo>
                  <a:lnTo>
                    <a:pt x="201155" y="2451100"/>
                  </a:lnTo>
                  <a:lnTo>
                    <a:pt x="274307" y="2565400"/>
                  </a:lnTo>
                  <a:lnTo>
                    <a:pt x="329171" y="2641600"/>
                  </a:lnTo>
                  <a:lnTo>
                    <a:pt x="390131" y="2705100"/>
                  </a:lnTo>
                  <a:lnTo>
                    <a:pt x="454139" y="2781300"/>
                  </a:lnTo>
                  <a:lnTo>
                    <a:pt x="521195" y="2844800"/>
                  </a:lnTo>
                  <a:lnTo>
                    <a:pt x="591312" y="2908300"/>
                  </a:lnTo>
                  <a:lnTo>
                    <a:pt x="667512" y="2971800"/>
                  </a:lnTo>
                  <a:lnTo>
                    <a:pt x="746747" y="3022600"/>
                  </a:lnTo>
                  <a:lnTo>
                    <a:pt x="829043" y="3073400"/>
                  </a:lnTo>
                  <a:lnTo>
                    <a:pt x="914400" y="3124200"/>
                  </a:lnTo>
                  <a:lnTo>
                    <a:pt x="1002779" y="3175000"/>
                  </a:lnTo>
                  <a:lnTo>
                    <a:pt x="1094219" y="3225800"/>
                  </a:lnTo>
                  <a:lnTo>
                    <a:pt x="1188707" y="3263900"/>
                  </a:lnTo>
                  <a:lnTo>
                    <a:pt x="1286243" y="3302000"/>
                  </a:lnTo>
                  <a:lnTo>
                    <a:pt x="1386827" y="3340100"/>
                  </a:lnTo>
                  <a:lnTo>
                    <a:pt x="1594091" y="3390900"/>
                  </a:lnTo>
                  <a:lnTo>
                    <a:pt x="1813560" y="3441700"/>
                  </a:lnTo>
                  <a:lnTo>
                    <a:pt x="2036051" y="3467100"/>
                  </a:lnTo>
                  <a:lnTo>
                    <a:pt x="2499360" y="3467100"/>
                  </a:lnTo>
                  <a:lnTo>
                    <a:pt x="2724912" y="3441700"/>
                  </a:lnTo>
                  <a:lnTo>
                    <a:pt x="2779769" y="3429000"/>
                  </a:lnTo>
                  <a:lnTo>
                    <a:pt x="2039112" y="3429000"/>
                  </a:lnTo>
                  <a:lnTo>
                    <a:pt x="1816608" y="3403600"/>
                  </a:lnTo>
                  <a:lnTo>
                    <a:pt x="1499603" y="3327400"/>
                  </a:lnTo>
                  <a:lnTo>
                    <a:pt x="1399019" y="3302000"/>
                  </a:lnTo>
                  <a:lnTo>
                    <a:pt x="1298435" y="3263900"/>
                  </a:lnTo>
                  <a:lnTo>
                    <a:pt x="1109459" y="3187700"/>
                  </a:lnTo>
                  <a:lnTo>
                    <a:pt x="1018019" y="3149600"/>
                  </a:lnTo>
                  <a:lnTo>
                    <a:pt x="847331" y="3048000"/>
                  </a:lnTo>
                  <a:lnTo>
                    <a:pt x="768083" y="2997200"/>
                  </a:lnTo>
                  <a:lnTo>
                    <a:pt x="688848" y="2933700"/>
                  </a:lnTo>
                  <a:lnTo>
                    <a:pt x="615683" y="2870200"/>
                  </a:lnTo>
                  <a:lnTo>
                    <a:pt x="545579" y="2819400"/>
                  </a:lnTo>
                  <a:lnTo>
                    <a:pt x="478536" y="2755900"/>
                  </a:lnTo>
                  <a:lnTo>
                    <a:pt x="417563" y="2679700"/>
                  </a:lnTo>
                  <a:lnTo>
                    <a:pt x="359651" y="2616200"/>
                  </a:lnTo>
                  <a:lnTo>
                    <a:pt x="304800" y="2540000"/>
                  </a:lnTo>
                  <a:lnTo>
                    <a:pt x="256019" y="2476500"/>
                  </a:lnTo>
                  <a:lnTo>
                    <a:pt x="192024" y="2362200"/>
                  </a:lnTo>
                  <a:lnTo>
                    <a:pt x="137147" y="2235200"/>
                  </a:lnTo>
                  <a:lnTo>
                    <a:pt x="121907" y="2197100"/>
                  </a:lnTo>
                  <a:lnTo>
                    <a:pt x="109715" y="2159000"/>
                  </a:lnTo>
                  <a:lnTo>
                    <a:pt x="94487" y="2120900"/>
                  </a:lnTo>
                  <a:lnTo>
                    <a:pt x="82283" y="2082800"/>
                  </a:lnTo>
                  <a:lnTo>
                    <a:pt x="63995" y="1993900"/>
                  </a:lnTo>
                  <a:lnTo>
                    <a:pt x="57912" y="1955800"/>
                  </a:lnTo>
                  <a:lnTo>
                    <a:pt x="48755" y="1905000"/>
                  </a:lnTo>
                  <a:lnTo>
                    <a:pt x="45707" y="1866900"/>
                  </a:lnTo>
                  <a:lnTo>
                    <a:pt x="42659" y="1816100"/>
                  </a:lnTo>
                  <a:lnTo>
                    <a:pt x="39624" y="1778000"/>
                  </a:lnTo>
                  <a:lnTo>
                    <a:pt x="39624" y="1689100"/>
                  </a:lnTo>
                  <a:lnTo>
                    <a:pt x="42659" y="1651000"/>
                  </a:lnTo>
                  <a:lnTo>
                    <a:pt x="48755" y="1562100"/>
                  </a:lnTo>
                  <a:lnTo>
                    <a:pt x="57912" y="1524000"/>
                  </a:lnTo>
                  <a:lnTo>
                    <a:pt x="63995" y="1473200"/>
                  </a:lnTo>
                  <a:lnTo>
                    <a:pt x="73139" y="1435100"/>
                  </a:lnTo>
                  <a:lnTo>
                    <a:pt x="85331" y="1397000"/>
                  </a:lnTo>
                  <a:lnTo>
                    <a:pt x="94487" y="1346200"/>
                  </a:lnTo>
                  <a:lnTo>
                    <a:pt x="109715" y="1308100"/>
                  </a:lnTo>
                  <a:lnTo>
                    <a:pt x="121907" y="1270000"/>
                  </a:lnTo>
                  <a:lnTo>
                    <a:pt x="137147" y="1231900"/>
                  </a:lnTo>
                  <a:lnTo>
                    <a:pt x="192024" y="1117600"/>
                  </a:lnTo>
                  <a:lnTo>
                    <a:pt x="234683" y="1041400"/>
                  </a:lnTo>
                  <a:lnTo>
                    <a:pt x="259067" y="1003300"/>
                  </a:lnTo>
                  <a:lnTo>
                    <a:pt x="280403" y="965200"/>
                  </a:lnTo>
                  <a:lnTo>
                    <a:pt x="307848" y="927100"/>
                  </a:lnTo>
                  <a:lnTo>
                    <a:pt x="359651" y="850900"/>
                  </a:lnTo>
                  <a:lnTo>
                    <a:pt x="417563" y="787400"/>
                  </a:lnTo>
                  <a:lnTo>
                    <a:pt x="545579" y="660400"/>
                  </a:lnTo>
                  <a:lnTo>
                    <a:pt x="615683" y="596900"/>
                  </a:lnTo>
                  <a:lnTo>
                    <a:pt x="688848" y="533400"/>
                  </a:lnTo>
                  <a:lnTo>
                    <a:pt x="847331" y="431800"/>
                  </a:lnTo>
                  <a:lnTo>
                    <a:pt x="932688" y="381000"/>
                  </a:lnTo>
                  <a:lnTo>
                    <a:pt x="1109459" y="279400"/>
                  </a:lnTo>
                  <a:lnTo>
                    <a:pt x="1298435" y="203200"/>
                  </a:lnTo>
                  <a:lnTo>
                    <a:pt x="1399019" y="177800"/>
                  </a:lnTo>
                  <a:lnTo>
                    <a:pt x="1499603" y="139700"/>
                  </a:lnTo>
                  <a:lnTo>
                    <a:pt x="1709915" y="88900"/>
                  </a:lnTo>
                  <a:lnTo>
                    <a:pt x="1816608" y="76200"/>
                  </a:lnTo>
                  <a:lnTo>
                    <a:pt x="1926336" y="50800"/>
                  </a:lnTo>
                  <a:lnTo>
                    <a:pt x="2151888" y="38100"/>
                  </a:lnTo>
                  <a:lnTo>
                    <a:pt x="2721857" y="38100"/>
                  </a:lnTo>
                  <a:lnTo>
                    <a:pt x="2383536" y="0"/>
                  </a:lnTo>
                  <a:close/>
                </a:path>
                <a:path w="4535805" h="3467100" extrusionOk="0">
                  <a:moveTo>
                    <a:pt x="2721857" y="38100"/>
                  </a:moveTo>
                  <a:lnTo>
                    <a:pt x="2383536" y="38100"/>
                  </a:lnTo>
                  <a:lnTo>
                    <a:pt x="2609088" y="50800"/>
                  </a:lnTo>
                  <a:lnTo>
                    <a:pt x="2718803" y="76200"/>
                  </a:lnTo>
                  <a:lnTo>
                    <a:pt x="2825483" y="88900"/>
                  </a:lnTo>
                  <a:lnTo>
                    <a:pt x="3035808" y="139700"/>
                  </a:lnTo>
                  <a:lnTo>
                    <a:pt x="3136379" y="177800"/>
                  </a:lnTo>
                  <a:lnTo>
                    <a:pt x="3236963" y="203200"/>
                  </a:lnTo>
                  <a:lnTo>
                    <a:pt x="3425939" y="279400"/>
                  </a:lnTo>
                  <a:lnTo>
                    <a:pt x="3517379" y="330200"/>
                  </a:lnTo>
                  <a:lnTo>
                    <a:pt x="3688067" y="431800"/>
                  </a:lnTo>
                  <a:lnTo>
                    <a:pt x="3846563" y="533400"/>
                  </a:lnTo>
                  <a:lnTo>
                    <a:pt x="3919715" y="596900"/>
                  </a:lnTo>
                  <a:lnTo>
                    <a:pt x="3989832" y="660400"/>
                  </a:lnTo>
                  <a:lnTo>
                    <a:pt x="4056888" y="723900"/>
                  </a:lnTo>
                  <a:lnTo>
                    <a:pt x="4117835" y="787400"/>
                  </a:lnTo>
                  <a:lnTo>
                    <a:pt x="4175760" y="863600"/>
                  </a:lnTo>
                  <a:lnTo>
                    <a:pt x="4227563" y="927100"/>
                  </a:lnTo>
                  <a:lnTo>
                    <a:pt x="4255008" y="965200"/>
                  </a:lnTo>
                  <a:lnTo>
                    <a:pt x="4276331" y="1003300"/>
                  </a:lnTo>
                  <a:lnTo>
                    <a:pt x="4300715" y="1041400"/>
                  </a:lnTo>
                  <a:lnTo>
                    <a:pt x="4343387" y="1117600"/>
                  </a:lnTo>
                  <a:lnTo>
                    <a:pt x="4398251" y="1231900"/>
                  </a:lnTo>
                  <a:lnTo>
                    <a:pt x="4413491" y="1270000"/>
                  </a:lnTo>
                  <a:lnTo>
                    <a:pt x="4425683" y="1308100"/>
                  </a:lnTo>
                  <a:lnTo>
                    <a:pt x="4440936" y="1358900"/>
                  </a:lnTo>
                  <a:lnTo>
                    <a:pt x="4450067" y="1397000"/>
                  </a:lnTo>
                  <a:lnTo>
                    <a:pt x="4462259" y="1435100"/>
                  </a:lnTo>
                  <a:lnTo>
                    <a:pt x="4471403" y="1473200"/>
                  </a:lnTo>
                  <a:lnTo>
                    <a:pt x="4477512" y="1524000"/>
                  </a:lnTo>
                  <a:lnTo>
                    <a:pt x="4489691" y="1600200"/>
                  </a:lnTo>
                  <a:lnTo>
                    <a:pt x="4492739" y="1651000"/>
                  </a:lnTo>
                  <a:lnTo>
                    <a:pt x="4495787" y="1689100"/>
                  </a:lnTo>
                  <a:lnTo>
                    <a:pt x="4495787" y="1778000"/>
                  </a:lnTo>
                  <a:lnTo>
                    <a:pt x="4492739" y="1828800"/>
                  </a:lnTo>
                  <a:lnTo>
                    <a:pt x="4489691" y="1866900"/>
                  </a:lnTo>
                  <a:lnTo>
                    <a:pt x="4483608" y="1905000"/>
                  </a:lnTo>
                  <a:lnTo>
                    <a:pt x="4471403" y="1993900"/>
                  </a:lnTo>
                  <a:lnTo>
                    <a:pt x="4440936" y="2120900"/>
                  </a:lnTo>
                  <a:lnTo>
                    <a:pt x="4425683" y="2159000"/>
                  </a:lnTo>
                  <a:lnTo>
                    <a:pt x="4413491" y="2197100"/>
                  </a:lnTo>
                  <a:lnTo>
                    <a:pt x="4395203" y="2235200"/>
                  </a:lnTo>
                  <a:lnTo>
                    <a:pt x="4379963" y="2273300"/>
                  </a:lnTo>
                  <a:lnTo>
                    <a:pt x="4343387" y="2362200"/>
                  </a:lnTo>
                  <a:lnTo>
                    <a:pt x="4300715" y="2438400"/>
                  </a:lnTo>
                  <a:lnTo>
                    <a:pt x="4276331" y="2476500"/>
                  </a:lnTo>
                  <a:lnTo>
                    <a:pt x="4255008" y="2501900"/>
                  </a:lnTo>
                  <a:lnTo>
                    <a:pt x="4227563" y="2540000"/>
                  </a:lnTo>
                  <a:lnTo>
                    <a:pt x="4175760" y="2616200"/>
                  </a:lnTo>
                  <a:lnTo>
                    <a:pt x="4117835" y="2679700"/>
                  </a:lnTo>
                  <a:lnTo>
                    <a:pt x="4053827" y="2755900"/>
                  </a:lnTo>
                  <a:lnTo>
                    <a:pt x="3989832" y="2819400"/>
                  </a:lnTo>
                  <a:lnTo>
                    <a:pt x="3919715" y="2870200"/>
                  </a:lnTo>
                  <a:lnTo>
                    <a:pt x="3846563" y="2933700"/>
                  </a:lnTo>
                  <a:lnTo>
                    <a:pt x="3688067" y="3048000"/>
                  </a:lnTo>
                  <a:lnTo>
                    <a:pt x="3602736" y="3098800"/>
                  </a:lnTo>
                  <a:lnTo>
                    <a:pt x="3514331" y="3149600"/>
                  </a:lnTo>
                  <a:lnTo>
                    <a:pt x="3425939" y="3187700"/>
                  </a:lnTo>
                  <a:lnTo>
                    <a:pt x="3331451" y="3225800"/>
                  </a:lnTo>
                  <a:lnTo>
                    <a:pt x="3136379" y="3302000"/>
                  </a:lnTo>
                  <a:lnTo>
                    <a:pt x="2932163" y="3352800"/>
                  </a:lnTo>
                  <a:lnTo>
                    <a:pt x="2715755" y="3403600"/>
                  </a:lnTo>
                  <a:lnTo>
                    <a:pt x="2496312" y="3429000"/>
                  </a:lnTo>
                  <a:lnTo>
                    <a:pt x="2779769" y="3429000"/>
                  </a:lnTo>
                  <a:lnTo>
                    <a:pt x="3148584" y="3340100"/>
                  </a:lnTo>
                  <a:lnTo>
                    <a:pt x="3249155" y="3302000"/>
                  </a:lnTo>
                  <a:lnTo>
                    <a:pt x="3346691" y="3263900"/>
                  </a:lnTo>
                  <a:lnTo>
                    <a:pt x="3441179" y="3225800"/>
                  </a:lnTo>
                  <a:lnTo>
                    <a:pt x="3532632" y="3175000"/>
                  </a:lnTo>
                  <a:lnTo>
                    <a:pt x="3709403" y="3073400"/>
                  </a:lnTo>
                  <a:lnTo>
                    <a:pt x="3791712" y="3022600"/>
                  </a:lnTo>
                  <a:lnTo>
                    <a:pt x="3944112" y="2908300"/>
                  </a:lnTo>
                  <a:lnTo>
                    <a:pt x="4084307" y="2781300"/>
                  </a:lnTo>
                  <a:lnTo>
                    <a:pt x="4145267" y="2705100"/>
                  </a:lnTo>
                  <a:lnTo>
                    <a:pt x="4206227" y="2641600"/>
                  </a:lnTo>
                  <a:lnTo>
                    <a:pt x="4261091" y="2565400"/>
                  </a:lnTo>
                  <a:lnTo>
                    <a:pt x="4334243" y="2451100"/>
                  </a:lnTo>
                  <a:lnTo>
                    <a:pt x="4376915" y="2374900"/>
                  </a:lnTo>
                  <a:lnTo>
                    <a:pt x="4431779" y="2260600"/>
                  </a:lnTo>
                  <a:lnTo>
                    <a:pt x="4447032" y="2209800"/>
                  </a:lnTo>
                  <a:lnTo>
                    <a:pt x="4477512" y="2133600"/>
                  </a:lnTo>
                  <a:lnTo>
                    <a:pt x="4489691" y="2082800"/>
                  </a:lnTo>
                  <a:lnTo>
                    <a:pt x="4517136" y="1955800"/>
                  </a:lnTo>
                  <a:lnTo>
                    <a:pt x="4523232" y="1917700"/>
                  </a:lnTo>
                  <a:lnTo>
                    <a:pt x="4529315" y="1866900"/>
                  </a:lnTo>
                  <a:lnTo>
                    <a:pt x="4532363" y="1828800"/>
                  </a:lnTo>
                  <a:lnTo>
                    <a:pt x="4532363" y="1778000"/>
                  </a:lnTo>
                  <a:lnTo>
                    <a:pt x="4535411" y="1739900"/>
                  </a:lnTo>
                  <a:lnTo>
                    <a:pt x="4532363" y="1689100"/>
                  </a:lnTo>
                  <a:lnTo>
                    <a:pt x="4532363" y="1651000"/>
                  </a:lnTo>
                  <a:lnTo>
                    <a:pt x="4526267" y="1600200"/>
                  </a:lnTo>
                  <a:lnTo>
                    <a:pt x="4523232" y="1562100"/>
                  </a:lnTo>
                  <a:lnTo>
                    <a:pt x="4517136" y="1511300"/>
                  </a:lnTo>
                  <a:lnTo>
                    <a:pt x="4498835" y="1422400"/>
                  </a:lnTo>
                  <a:lnTo>
                    <a:pt x="4486643" y="1384300"/>
                  </a:lnTo>
                  <a:lnTo>
                    <a:pt x="4477512" y="1346200"/>
                  </a:lnTo>
                  <a:lnTo>
                    <a:pt x="4462259" y="1295400"/>
                  </a:lnTo>
                  <a:lnTo>
                    <a:pt x="4431779" y="1219200"/>
                  </a:lnTo>
                  <a:lnTo>
                    <a:pt x="4413491" y="1181100"/>
                  </a:lnTo>
                  <a:lnTo>
                    <a:pt x="4395203" y="1130300"/>
                  </a:lnTo>
                  <a:lnTo>
                    <a:pt x="4376915" y="1092200"/>
                  </a:lnTo>
                  <a:lnTo>
                    <a:pt x="4334243" y="1016000"/>
                  </a:lnTo>
                  <a:lnTo>
                    <a:pt x="4285488" y="939800"/>
                  </a:lnTo>
                  <a:lnTo>
                    <a:pt x="4258043" y="901700"/>
                  </a:lnTo>
                  <a:lnTo>
                    <a:pt x="4206227" y="838200"/>
                  </a:lnTo>
                  <a:lnTo>
                    <a:pt x="4145267" y="762000"/>
                  </a:lnTo>
                  <a:lnTo>
                    <a:pt x="4081259" y="698500"/>
                  </a:lnTo>
                  <a:lnTo>
                    <a:pt x="4014203" y="635000"/>
                  </a:lnTo>
                  <a:lnTo>
                    <a:pt x="3944112" y="571500"/>
                  </a:lnTo>
                  <a:lnTo>
                    <a:pt x="3867912" y="508000"/>
                  </a:lnTo>
                  <a:lnTo>
                    <a:pt x="3788651" y="444500"/>
                  </a:lnTo>
                  <a:lnTo>
                    <a:pt x="3706355" y="393700"/>
                  </a:lnTo>
                  <a:lnTo>
                    <a:pt x="3621011" y="342900"/>
                  </a:lnTo>
                  <a:lnTo>
                    <a:pt x="3532632" y="292100"/>
                  </a:lnTo>
                  <a:lnTo>
                    <a:pt x="3441179" y="254000"/>
                  </a:lnTo>
                  <a:lnTo>
                    <a:pt x="3346691" y="203200"/>
                  </a:lnTo>
                  <a:lnTo>
                    <a:pt x="3249155" y="165100"/>
                  </a:lnTo>
                  <a:lnTo>
                    <a:pt x="3148584" y="139700"/>
                  </a:lnTo>
                  <a:lnTo>
                    <a:pt x="3044939" y="101600"/>
                  </a:lnTo>
                  <a:lnTo>
                    <a:pt x="2941307" y="76200"/>
                  </a:lnTo>
                  <a:lnTo>
                    <a:pt x="2831579" y="50800"/>
                  </a:lnTo>
                  <a:lnTo>
                    <a:pt x="2721857" y="3810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06" name="Google Shape;806;p36"/>
          <p:cNvSpPr txBox="1">
            <a:spLocks noGrp="1"/>
          </p:cNvSpPr>
          <p:nvPr>
            <p:ph type="title"/>
          </p:nvPr>
        </p:nvSpPr>
        <p:spPr>
          <a:xfrm>
            <a:off x="3230372" y="1084605"/>
            <a:ext cx="363918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Another Subtree</a:t>
            </a:r>
            <a:endParaRPr/>
          </a:p>
        </p:txBody>
      </p:sp>
      <p:sp>
        <p:nvSpPr>
          <p:cNvPr id="807" name="Google Shape;807;p36"/>
          <p:cNvSpPr txBox="1"/>
          <p:nvPr/>
        </p:nvSpPr>
        <p:spPr>
          <a:xfrm>
            <a:off x="5158740" y="6729476"/>
            <a:ext cx="4036695" cy="39116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RIGHT SUBTREE OF RO</a:t>
            </a:r>
            <a:r>
              <a:rPr lang="vi-VN" sz="2100" baseline="30000">
                <a:solidFill>
                  <a:schemeClr val="dk1"/>
                </a:solidFill>
                <a:latin typeface="Arial"/>
                <a:ea typeface="Arial"/>
                <a:cs typeface="Arial"/>
                <a:sym typeface="Arial"/>
              </a:rPr>
              <a:t>21</a:t>
            </a:r>
            <a:r>
              <a:rPr lang="vi-VN" sz="2400" b="1">
                <a:solidFill>
                  <a:srgbClr val="CC0000"/>
                </a:solidFill>
                <a:latin typeface="Arial"/>
                <a:ea typeface="Arial"/>
                <a:cs typeface="Arial"/>
                <a:sym typeface="Arial"/>
              </a:rPr>
              <a:t>OT</a:t>
            </a:r>
            <a:endParaRPr sz="2400">
              <a:solidFill>
                <a:schemeClr val="dk1"/>
              </a:solidFill>
              <a:latin typeface="Arial"/>
              <a:ea typeface="Arial"/>
              <a:cs typeface="Arial"/>
              <a:sym typeface="Arial"/>
            </a:endParaRPr>
          </a:p>
        </p:txBody>
      </p:sp>
      <p:sp>
        <p:nvSpPr>
          <p:cNvPr id="808" name="Google Shape;808;p36"/>
          <p:cNvSpPr txBox="1"/>
          <p:nvPr/>
        </p:nvSpPr>
        <p:spPr>
          <a:xfrm>
            <a:off x="3050527" y="2120900"/>
            <a:ext cx="908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ROOT</a:t>
            </a:r>
            <a:endParaRPr sz="24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37"/>
          <p:cNvSpPr txBox="1"/>
          <p:nvPr/>
        </p:nvSpPr>
        <p:spPr>
          <a:xfrm>
            <a:off x="1602739" y="2448265"/>
            <a:ext cx="6787515" cy="3012440"/>
          </a:xfrm>
          <a:prstGeom prst="rect">
            <a:avLst/>
          </a:prstGeom>
          <a:noFill/>
          <a:ln>
            <a:noFill/>
          </a:ln>
        </p:spPr>
        <p:txBody>
          <a:bodyPr spcFirstLastPara="1" wrap="square" lIns="0" tIns="24125" rIns="0" bIns="0" anchor="t" anchorCtr="0">
            <a:spAutoFit/>
          </a:bodyPr>
          <a:lstStyle/>
          <a:p>
            <a:pPr marL="356870" marR="5080" lvl="0" indent="-344805" algn="l" rtl="0">
              <a:lnSpc>
                <a:spcPct val="102899"/>
              </a:lnSpc>
              <a:spcBef>
                <a:spcPts val="0"/>
              </a:spcBef>
              <a:spcAft>
                <a:spcPts val="0"/>
              </a:spcAft>
              <a:buNone/>
            </a:pPr>
            <a:r>
              <a:rPr lang="vi-VN" sz="2800" b="1">
                <a:solidFill>
                  <a:srgbClr val="003399"/>
                </a:solidFill>
                <a:latin typeface="Arial"/>
                <a:ea typeface="Arial"/>
                <a:cs typeface="Arial"/>
                <a:sym typeface="Arial"/>
              </a:rPr>
              <a:t>Definition 2</a:t>
            </a:r>
            <a:r>
              <a:rPr lang="vi-VN" sz="2800" b="1">
                <a:solidFill>
                  <a:srgbClr val="003399"/>
                </a:solidFill>
                <a:latin typeface="Courier New"/>
                <a:ea typeface="Courier New"/>
                <a:cs typeface="Courier New"/>
                <a:sym typeface="Courier New"/>
              </a:rPr>
              <a:t>’</a:t>
            </a:r>
            <a:r>
              <a:rPr lang="vi-VN" sz="2800" b="1">
                <a:solidFill>
                  <a:srgbClr val="003399"/>
                </a:solidFill>
                <a:latin typeface="Arial"/>
                <a:ea typeface="Arial"/>
                <a:cs typeface="Arial"/>
                <a:sym typeface="Arial"/>
              </a:rPr>
              <a:t>.	</a:t>
            </a:r>
            <a:r>
              <a:rPr lang="vi-VN" sz="2800" b="1">
                <a:solidFill>
                  <a:schemeClr val="dk1"/>
                </a:solidFill>
                <a:latin typeface="Arial"/>
                <a:ea typeface="Arial"/>
                <a:cs typeface="Arial"/>
                <a:sym typeface="Arial"/>
              </a:rPr>
              <a:t>A rooted tree is called a  </a:t>
            </a:r>
            <a:r>
              <a:rPr lang="vi-VN" sz="2800" b="1">
                <a:solidFill>
                  <a:srgbClr val="CC0000"/>
                </a:solidFill>
                <a:latin typeface="Arial"/>
                <a:ea typeface="Arial"/>
                <a:cs typeface="Arial"/>
                <a:sym typeface="Arial"/>
              </a:rPr>
              <a:t>binary tree </a:t>
            </a:r>
            <a:r>
              <a:rPr lang="vi-VN" sz="2800" b="1">
                <a:solidFill>
                  <a:schemeClr val="dk1"/>
                </a:solidFill>
                <a:latin typeface="Arial"/>
                <a:ea typeface="Arial"/>
                <a:cs typeface="Arial"/>
                <a:sym typeface="Arial"/>
              </a:rPr>
              <a:t>if every internal vertex has  no more than 2 children.</a:t>
            </a:r>
            <a:endParaRPr sz="2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2550">
              <a:solidFill>
                <a:schemeClr val="dk1"/>
              </a:solidFill>
              <a:latin typeface="Arial"/>
              <a:ea typeface="Arial"/>
              <a:cs typeface="Arial"/>
              <a:sym typeface="Arial"/>
            </a:endParaRPr>
          </a:p>
          <a:p>
            <a:pPr marL="356870" marR="418465" lvl="0" indent="-50800" algn="l" rtl="0">
              <a:lnSpc>
                <a:spcPct val="100000"/>
              </a:lnSpc>
              <a:spcBef>
                <a:spcPts val="0"/>
              </a:spcBef>
              <a:spcAft>
                <a:spcPts val="0"/>
              </a:spcAft>
              <a:buNone/>
            </a:pPr>
            <a:r>
              <a:rPr lang="vi-VN" sz="2800" b="1">
                <a:solidFill>
                  <a:schemeClr val="dk1"/>
                </a:solidFill>
                <a:latin typeface="Arial"/>
                <a:ea typeface="Arial"/>
                <a:cs typeface="Arial"/>
                <a:sym typeface="Arial"/>
              </a:rPr>
              <a:t>The tree is called a </a:t>
            </a:r>
            <a:r>
              <a:rPr lang="vi-VN" sz="2800" b="1">
                <a:solidFill>
                  <a:srgbClr val="CC0000"/>
                </a:solidFill>
                <a:latin typeface="Arial"/>
                <a:ea typeface="Arial"/>
                <a:cs typeface="Arial"/>
                <a:sym typeface="Arial"/>
              </a:rPr>
              <a:t>full </a:t>
            </a:r>
            <a:r>
              <a:rPr lang="vi-VN" sz="2800" b="1">
                <a:solidFill>
                  <a:schemeClr val="dk1"/>
                </a:solidFill>
                <a:latin typeface="Arial"/>
                <a:ea typeface="Arial"/>
                <a:cs typeface="Arial"/>
                <a:sym typeface="Arial"/>
              </a:rPr>
              <a:t>binary tree if  every internal vertex has exactly 2  children.</a:t>
            </a:r>
            <a:endParaRPr sz="2800">
              <a:solidFill>
                <a:schemeClr val="dk1"/>
              </a:solidFill>
              <a:latin typeface="Arial"/>
              <a:ea typeface="Arial"/>
              <a:cs typeface="Arial"/>
              <a:sym typeface="Arial"/>
            </a:endParaRPr>
          </a:p>
        </p:txBody>
      </p:sp>
      <p:sp>
        <p:nvSpPr>
          <p:cNvPr id="814" name="Google Shape;814;p37"/>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37</a:t>
            </a:fld>
            <a:endParaRPr/>
          </a:p>
        </p:txBody>
      </p:sp>
      <p:sp>
        <p:nvSpPr>
          <p:cNvPr id="815" name="Google Shape;815;p37"/>
          <p:cNvSpPr txBox="1">
            <a:spLocks noGrp="1"/>
          </p:cNvSpPr>
          <p:nvPr>
            <p:ph type="title"/>
          </p:nvPr>
        </p:nvSpPr>
        <p:spPr>
          <a:xfrm>
            <a:off x="3577818" y="1182141"/>
            <a:ext cx="282321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Binary Tree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38"/>
          <p:cNvSpPr txBox="1"/>
          <p:nvPr/>
        </p:nvSpPr>
        <p:spPr>
          <a:xfrm>
            <a:off x="1163840" y="2417785"/>
            <a:ext cx="7230745" cy="3658870"/>
          </a:xfrm>
          <a:prstGeom prst="rect">
            <a:avLst/>
          </a:prstGeom>
          <a:noFill/>
          <a:ln>
            <a:noFill/>
          </a:ln>
        </p:spPr>
        <p:txBody>
          <a:bodyPr spcFirstLastPara="1" wrap="square" lIns="0" tIns="24125" rIns="0" bIns="0" anchor="t" anchorCtr="0">
            <a:spAutoFit/>
          </a:bodyPr>
          <a:lstStyle/>
          <a:p>
            <a:pPr marL="356870" marR="5080" lvl="0" indent="-344805" algn="l" rtl="0">
              <a:lnSpc>
                <a:spcPct val="102899"/>
              </a:lnSpc>
              <a:spcBef>
                <a:spcPts val="0"/>
              </a:spcBef>
              <a:spcAft>
                <a:spcPts val="0"/>
              </a:spcAft>
              <a:buNone/>
            </a:pPr>
            <a:r>
              <a:rPr lang="vi-VN" sz="2800" b="1">
                <a:solidFill>
                  <a:srgbClr val="003399"/>
                </a:solidFill>
                <a:latin typeface="Arial"/>
                <a:ea typeface="Arial"/>
                <a:cs typeface="Arial"/>
                <a:sym typeface="Arial"/>
              </a:rPr>
              <a:t>Definition 2</a:t>
            </a:r>
            <a:r>
              <a:rPr lang="vi-VN" sz="2800" b="1">
                <a:solidFill>
                  <a:srgbClr val="003399"/>
                </a:solidFill>
                <a:latin typeface="Courier New"/>
                <a:ea typeface="Courier New"/>
                <a:cs typeface="Courier New"/>
                <a:sym typeface="Courier New"/>
              </a:rPr>
              <a:t>’’</a:t>
            </a:r>
            <a:r>
              <a:rPr lang="vi-VN" sz="2800" b="1">
                <a:solidFill>
                  <a:srgbClr val="003399"/>
                </a:solidFill>
                <a:latin typeface="Arial"/>
                <a:ea typeface="Arial"/>
                <a:cs typeface="Arial"/>
                <a:sym typeface="Arial"/>
              </a:rPr>
              <a:t>.	</a:t>
            </a:r>
            <a:r>
              <a:rPr lang="vi-VN" sz="2800" b="1">
                <a:solidFill>
                  <a:schemeClr val="dk1"/>
                </a:solidFill>
                <a:latin typeface="Arial"/>
                <a:ea typeface="Arial"/>
                <a:cs typeface="Arial"/>
                <a:sym typeface="Arial"/>
              </a:rPr>
              <a:t>An </a:t>
            </a:r>
            <a:r>
              <a:rPr lang="vi-VN" sz="2800" b="1">
                <a:solidFill>
                  <a:srgbClr val="CC0000"/>
                </a:solidFill>
                <a:latin typeface="Arial"/>
                <a:ea typeface="Arial"/>
                <a:cs typeface="Arial"/>
                <a:sym typeface="Arial"/>
              </a:rPr>
              <a:t>ordered rooted tree </a:t>
            </a:r>
            <a:r>
              <a:rPr lang="vi-VN" sz="2800" b="1">
                <a:solidFill>
                  <a:schemeClr val="dk1"/>
                </a:solidFill>
                <a:latin typeface="Arial"/>
                <a:ea typeface="Arial"/>
                <a:cs typeface="Arial"/>
                <a:sym typeface="Arial"/>
              </a:rPr>
              <a:t>is a  rooted tree where the children of each  internal vertex are ordered.</a:t>
            </a:r>
            <a:endParaRPr sz="2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4050">
              <a:solidFill>
                <a:schemeClr val="dk1"/>
              </a:solidFill>
              <a:latin typeface="Arial"/>
              <a:ea typeface="Arial"/>
              <a:cs typeface="Arial"/>
              <a:sym typeface="Arial"/>
            </a:endParaRPr>
          </a:p>
          <a:p>
            <a:pPr marL="356870" marR="309245" lvl="0" indent="52068" algn="l" rtl="0">
              <a:lnSpc>
                <a:spcPct val="100000"/>
              </a:lnSpc>
              <a:spcBef>
                <a:spcPts val="5"/>
              </a:spcBef>
              <a:spcAft>
                <a:spcPts val="0"/>
              </a:spcAft>
              <a:buNone/>
            </a:pPr>
            <a:r>
              <a:rPr lang="vi-VN" sz="2800" b="1">
                <a:solidFill>
                  <a:schemeClr val="dk1"/>
                </a:solidFill>
                <a:latin typeface="Arial"/>
                <a:ea typeface="Arial"/>
                <a:cs typeface="Arial"/>
                <a:sym typeface="Arial"/>
              </a:rPr>
              <a:t>In an ordered	binary tree, the two  possible children of a vertex are called  the </a:t>
            </a:r>
            <a:r>
              <a:rPr lang="vi-VN" sz="2800" b="1">
                <a:solidFill>
                  <a:srgbClr val="CC0000"/>
                </a:solidFill>
                <a:latin typeface="Arial"/>
                <a:ea typeface="Arial"/>
                <a:cs typeface="Arial"/>
                <a:sym typeface="Arial"/>
              </a:rPr>
              <a:t>left child </a:t>
            </a:r>
            <a:r>
              <a:rPr lang="vi-VN" sz="2800" b="1">
                <a:solidFill>
                  <a:schemeClr val="dk1"/>
                </a:solidFill>
                <a:latin typeface="Arial"/>
                <a:ea typeface="Arial"/>
                <a:cs typeface="Arial"/>
                <a:sym typeface="Arial"/>
              </a:rPr>
              <a:t>and the </a:t>
            </a:r>
            <a:r>
              <a:rPr lang="vi-VN" sz="2800" b="1">
                <a:solidFill>
                  <a:srgbClr val="CC0000"/>
                </a:solidFill>
                <a:latin typeface="Arial"/>
                <a:ea typeface="Arial"/>
                <a:cs typeface="Arial"/>
                <a:sym typeface="Arial"/>
              </a:rPr>
              <a:t>right child, </a:t>
            </a:r>
            <a:r>
              <a:rPr lang="vi-VN" sz="2800" b="1">
                <a:solidFill>
                  <a:schemeClr val="dk1"/>
                </a:solidFill>
                <a:latin typeface="Arial"/>
                <a:ea typeface="Arial"/>
                <a:cs typeface="Arial"/>
                <a:sym typeface="Arial"/>
              </a:rPr>
              <a:t>if they  exist.</a:t>
            </a:r>
            <a:endParaRPr sz="2800">
              <a:solidFill>
                <a:schemeClr val="dk1"/>
              </a:solidFill>
              <a:latin typeface="Arial"/>
              <a:ea typeface="Arial"/>
              <a:cs typeface="Arial"/>
              <a:sym typeface="Arial"/>
            </a:endParaRPr>
          </a:p>
        </p:txBody>
      </p:sp>
      <p:sp>
        <p:nvSpPr>
          <p:cNvPr id="821" name="Google Shape;821;p3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38</a:t>
            </a:fld>
            <a:endParaRPr/>
          </a:p>
        </p:txBody>
      </p:sp>
      <p:sp>
        <p:nvSpPr>
          <p:cNvPr id="822" name="Google Shape;822;p38"/>
          <p:cNvSpPr txBox="1">
            <a:spLocks noGrp="1"/>
          </p:cNvSpPr>
          <p:nvPr>
            <p:ph type="title"/>
          </p:nvPr>
        </p:nvSpPr>
        <p:spPr>
          <a:xfrm>
            <a:off x="2520162" y="1182141"/>
            <a:ext cx="494157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Ordered Binary Tree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9"/>
          <p:cNvSpPr txBox="1">
            <a:spLocks noGrp="1"/>
          </p:cNvSpPr>
          <p:nvPr>
            <p:ph type="title"/>
          </p:nvPr>
        </p:nvSpPr>
        <p:spPr>
          <a:xfrm>
            <a:off x="2093467" y="1127290"/>
            <a:ext cx="575881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An Ordered Binary Tree</a:t>
            </a:r>
            <a:endParaRPr/>
          </a:p>
        </p:txBody>
      </p:sp>
      <p:grpSp>
        <p:nvGrpSpPr>
          <p:cNvPr id="828" name="Google Shape;828;p39"/>
          <p:cNvGrpSpPr/>
          <p:nvPr/>
        </p:nvGrpSpPr>
        <p:grpSpPr>
          <a:xfrm>
            <a:off x="1447800" y="2298192"/>
            <a:ext cx="7507338" cy="4352544"/>
            <a:chOff x="1447800" y="2298192"/>
            <a:chExt cx="7507338" cy="4352544"/>
          </a:xfrm>
        </p:grpSpPr>
        <p:sp>
          <p:nvSpPr>
            <p:cNvPr id="829" name="Google Shape;829;p39"/>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0" name="Google Shape;830;p39"/>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1" name="Google Shape;831;p39"/>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2" name="Google Shape;832;p39"/>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3" name="Google Shape;833;p39"/>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4" name="Google Shape;834;p39"/>
            <p:cNvSpPr/>
            <p:nvPr/>
          </p:nvSpPr>
          <p:spPr>
            <a:xfrm>
              <a:off x="5715000" y="3535680"/>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5" name="Google Shape;835;p39"/>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6" name="Google Shape;836;p39"/>
            <p:cNvSpPr/>
            <p:nvPr/>
          </p:nvSpPr>
          <p:spPr>
            <a:xfrm>
              <a:off x="6915899" y="4754880"/>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7" name="Google Shape;837;p39"/>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8" name="Google Shape;838;p39"/>
            <p:cNvSpPr/>
            <p:nvPr/>
          </p:nvSpPr>
          <p:spPr>
            <a:xfrm>
              <a:off x="7869923" y="6071616"/>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9" name="Google Shape;839;p39"/>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Google Shape;840;p39"/>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1" name="Google Shape;841;p39"/>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2" name="Google Shape;842;p39"/>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3" name="Google Shape;843;p39"/>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4" name="Google Shape;844;p39"/>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5" name="Google Shape;845;p39"/>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846" name="Google Shape;846;p39"/>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39</a:t>
            </a:fld>
            <a:endParaRPr/>
          </a:p>
        </p:txBody>
      </p:sp>
      <p:sp>
        <p:nvSpPr>
          <p:cNvPr id="847" name="Google Shape;847;p39"/>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848" name="Google Shape;848;p39"/>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849" name="Google Shape;849;p39"/>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850" name="Google Shape;850;p39"/>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851" name="Google Shape;851;p39"/>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852" name="Google Shape;852;p39"/>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853" name="Google Shape;853;p39"/>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2105660" y="1145565"/>
            <a:ext cx="57302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Specify a vertex as root</a:t>
            </a:r>
            <a:endParaRPr/>
          </a:p>
        </p:txBody>
      </p:sp>
      <p:pic>
        <p:nvPicPr>
          <p:cNvPr id="94" name="Google Shape;94;p4"/>
          <p:cNvPicPr preferRelativeResize="0"/>
          <p:nvPr/>
        </p:nvPicPr>
        <p:blipFill rotWithShape="1">
          <a:blip r:embed="rId3">
            <a:alphaModFix/>
          </a:blip>
          <a:srcRect/>
          <a:stretch/>
        </p:blipFill>
        <p:spPr>
          <a:xfrm>
            <a:off x="3316223" y="3764279"/>
            <a:ext cx="3316224" cy="2225040"/>
          </a:xfrm>
          <a:prstGeom prst="rect">
            <a:avLst/>
          </a:prstGeom>
          <a:noFill/>
          <a:ln>
            <a:noFill/>
          </a:ln>
        </p:spPr>
      </p:pic>
      <p:sp>
        <p:nvSpPr>
          <p:cNvPr id="95" name="Google Shape;95;p4"/>
          <p:cNvSpPr txBox="1">
            <a:spLocks noGrp="1"/>
          </p:cNvSpPr>
          <p:nvPr>
            <p:ph type="body" idx="1"/>
          </p:nvPr>
        </p:nvSpPr>
        <p:spPr>
          <a:xfrm>
            <a:off x="857135" y="2192002"/>
            <a:ext cx="8344128" cy="2976245"/>
          </a:xfrm>
          <a:prstGeom prst="rect">
            <a:avLst/>
          </a:prstGeom>
          <a:noFill/>
          <a:ln>
            <a:noFill/>
          </a:ln>
        </p:spPr>
        <p:txBody>
          <a:bodyPr spcFirstLastPara="1" wrap="square" lIns="0" tIns="235975"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marR="217170" lvl="0" indent="0" algn="ctr" rtl="0">
              <a:lnSpc>
                <a:spcPct val="100000"/>
              </a:lnSpc>
              <a:spcBef>
                <a:spcPts val="3130"/>
              </a:spcBef>
              <a:spcAft>
                <a:spcPts val="0"/>
              </a:spcAft>
              <a:buNone/>
            </a:pPr>
            <a:r>
              <a:rPr lang="vi-VN" sz="2400">
                <a:solidFill>
                  <a:srgbClr val="CC0000"/>
                </a:solidFill>
              </a:rPr>
              <a:t>ROOT</a:t>
            </a:r>
            <a:endParaRPr sz="2400"/>
          </a:p>
          <a:p>
            <a:pPr marL="1976754" lvl="0" indent="0" algn="l" rtl="0">
              <a:lnSpc>
                <a:spcPct val="100000"/>
              </a:lnSpc>
              <a:spcBef>
                <a:spcPts val="120"/>
              </a:spcBef>
              <a:spcAft>
                <a:spcPts val="0"/>
              </a:spcAft>
              <a:buNone/>
            </a:pPr>
            <a:r>
              <a:rPr lang="vi-VN" sz="2400">
                <a:solidFill>
                  <a:srgbClr val="000000"/>
                </a:solidFill>
              </a:rPr>
              <a:t>c)</a:t>
            </a:r>
            <a:endParaRPr sz="2400"/>
          </a:p>
        </p:txBody>
      </p:sp>
      <p:sp>
        <p:nvSpPr>
          <p:cNvPr id="96" name="Google Shape;96;p4"/>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38"/>
          <p:cNvSpPr txBox="1"/>
          <p:nvPr/>
        </p:nvSpPr>
        <p:spPr>
          <a:xfrm>
            <a:off x="1163840" y="2417785"/>
            <a:ext cx="7230745" cy="2687397"/>
          </a:xfrm>
          <a:prstGeom prst="rect">
            <a:avLst/>
          </a:prstGeom>
          <a:noFill/>
          <a:ln>
            <a:noFill/>
          </a:ln>
        </p:spPr>
        <p:txBody>
          <a:bodyPr spcFirstLastPara="1" wrap="square" lIns="0" tIns="24125" rIns="0" bIns="0" anchor="t" anchorCtr="0">
            <a:spAutoFit/>
          </a:bodyPr>
          <a:lstStyle/>
          <a:p>
            <a:pPr marL="356870" marR="5080" lvl="0" indent="-344805" algn="l" rtl="0">
              <a:lnSpc>
                <a:spcPct val="102899"/>
              </a:lnSpc>
              <a:spcBef>
                <a:spcPts val="0"/>
              </a:spcBef>
              <a:spcAft>
                <a:spcPts val="0"/>
              </a:spcAft>
              <a:buNone/>
            </a:pPr>
            <a:r>
              <a:rPr lang="en-US" sz="2800" b="1" dirty="0">
                <a:solidFill>
                  <a:srgbClr val="003399"/>
                </a:solidFill>
                <a:latin typeface="Arial"/>
                <a:ea typeface="Arial"/>
                <a:cs typeface="Arial"/>
                <a:sym typeface="Arial"/>
              </a:rPr>
              <a:t>A rooted tree is called an m-</a:t>
            </a:r>
            <a:r>
              <a:rPr lang="en-US" sz="2800" b="1" dirty="0" err="1">
                <a:solidFill>
                  <a:srgbClr val="003399"/>
                </a:solidFill>
                <a:latin typeface="Arial"/>
                <a:ea typeface="Arial"/>
                <a:cs typeface="Arial"/>
                <a:sym typeface="Arial"/>
              </a:rPr>
              <a:t>ary</a:t>
            </a:r>
            <a:r>
              <a:rPr lang="en-US" sz="2800" b="1" dirty="0">
                <a:solidFill>
                  <a:srgbClr val="003399"/>
                </a:solidFill>
                <a:latin typeface="Arial"/>
                <a:ea typeface="Arial"/>
                <a:cs typeface="Arial"/>
                <a:sym typeface="Arial"/>
              </a:rPr>
              <a:t> tree if every internal vertex has no more than m children.</a:t>
            </a:r>
          </a:p>
          <a:p>
            <a:pPr marL="356870" marR="5080" lvl="0" indent="-344805" algn="l" rtl="0">
              <a:lnSpc>
                <a:spcPct val="102899"/>
              </a:lnSpc>
              <a:spcBef>
                <a:spcPts val="0"/>
              </a:spcBef>
              <a:spcAft>
                <a:spcPts val="0"/>
              </a:spcAft>
              <a:buNone/>
            </a:pPr>
            <a:endParaRPr lang="en-US" sz="2800" b="1" dirty="0">
              <a:solidFill>
                <a:srgbClr val="003399"/>
              </a:solidFill>
              <a:latin typeface="Arial"/>
              <a:ea typeface="Arial"/>
              <a:cs typeface="Arial"/>
              <a:sym typeface="Arial"/>
            </a:endParaRPr>
          </a:p>
          <a:p>
            <a:pPr marL="356870" marR="5080" lvl="0" indent="-344805" algn="l" rtl="0">
              <a:lnSpc>
                <a:spcPct val="102899"/>
              </a:lnSpc>
              <a:spcBef>
                <a:spcPts val="0"/>
              </a:spcBef>
              <a:spcAft>
                <a:spcPts val="0"/>
              </a:spcAft>
              <a:buNone/>
            </a:pPr>
            <a:r>
              <a:rPr lang="en-US" sz="2800" b="1" dirty="0">
                <a:solidFill>
                  <a:srgbClr val="003399"/>
                </a:solidFill>
                <a:latin typeface="Arial"/>
                <a:ea typeface="Arial"/>
                <a:cs typeface="Arial"/>
                <a:sym typeface="Arial"/>
              </a:rPr>
              <a:t>The tree is called a full m-</a:t>
            </a:r>
            <a:r>
              <a:rPr lang="en-US" sz="2800" b="1" dirty="0" err="1">
                <a:solidFill>
                  <a:srgbClr val="003399"/>
                </a:solidFill>
                <a:latin typeface="Arial"/>
                <a:ea typeface="Arial"/>
                <a:cs typeface="Arial"/>
                <a:sym typeface="Arial"/>
              </a:rPr>
              <a:t>ary</a:t>
            </a:r>
            <a:r>
              <a:rPr lang="en-US" sz="2800" b="1" dirty="0">
                <a:solidFill>
                  <a:srgbClr val="003399"/>
                </a:solidFill>
                <a:latin typeface="Arial"/>
                <a:ea typeface="Arial"/>
                <a:cs typeface="Arial"/>
                <a:sym typeface="Arial"/>
              </a:rPr>
              <a:t> tree if every internal vertex has exactly m children. </a:t>
            </a:r>
            <a:endParaRPr sz="2800" dirty="0">
              <a:solidFill>
                <a:schemeClr val="dk1"/>
              </a:solidFill>
              <a:latin typeface="Arial"/>
              <a:ea typeface="Arial"/>
              <a:cs typeface="Arial"/>
              <a:sym typeface="Arial"/>
            </a:endParaRPr>
          </a:p>
        </p:txBody>
      </p:sp>
      <p:sp>
        <p:nvSpPr>
          <p:cNvPr id="821" name="Google Shape;821;p3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40</a:t>
            </a:fld>
            <a:endParaRPr/>
          </a:p>
        </p:txBody>
      </p:sp>
      <p:sp>
        <p:nvSpPr>
          <p:cNvPr id="822" name="Google Shape;822;p38"/>
          <p:cNvSpPr txBox="1">
            <a:spLocks noGrp="1"/>
          </p:cNvSpPr>
          <p:nvPr>
            <p:ph type="title"/>
          </p:nvPr>
        </p:nvSpPr>
        <p:spPr>
          <a:xfrm>
            <a:off x="2520162" y="1182141"/>
            <a:ext cx="494157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dirty="0">
                <a:solidFill>
                  <a:srgbClr val="0000CC"/>
                </a:solidFill>
              </a:rPr>
              <a:t>m-ary Tree</a:t>
            </a:r>
            <a:endParaRPr dirty="0"/>
          </a:p>
        </p:txBody>
      </p:sp>
    </p:spTree>
    <p:extLst>
      <p:ext uri="{BB962C8B-B14F-4D97-AF65-F5344CB8AC3E}">
        <p14:creationId xmlns:p14="http://schemas.microsoft.com/office/powerpoint/2010/main" val="3575413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38"/>
          <p:cNvSpPr txBox="1"/>
          <p:nvPr/>
        </p:nvSpPr>
        <p:spPr>
          <a:xfrm>
            <a:off x="1163840" y="2417785"/>
            <a:ext cx="7230745" cy="3575076"/>
          </a:xfrm>
          <a:prstGeom prst="rect">
            <a:avLst/>
          </a:prstGeom>
          <a:noFill/>
          <a:ln>
            <a:noFill/>
          </a:ln>
        </p:spPr>
        <p:txBody>
          <a:bodyPr spcFirstLastPara="1" wrap="square" lIns="0" tIns="24125" rIns="0" bIns="0" anchor="t" anchorCtr="0">
            <a:spAutoFit/>
          </a:bodyPr>
          <a:lstStyle/>
          <a:p>
            <a:pPr marL="356870" marR="5080" lvl="0" indent="-344805" algn="l" rtl="0">
              <a:lnSpc>
                <a:spcPct val="102899"/>
              </a:lnSpc>
              <a:spcBef>
                <a:spcPts val="0"/>
              </a:spcBef>
              <a:spcAft>
                <a:spcPts val="0"/>
              </a:spcAft>
              <a:buNone/>
            </a:pPr>
            <a:r>
              <a:rPr lang="en-US" sz="2800" b="1" dirty="0">
                <a:solidFill>
                  <a:srgbClr val="003399"/>
                </a:solidFill>
                <a:latin typeface="Arial"/>
                <a:ea typeface="Arial"/>
                <a:cs typeface="Arial"/>
                <a:sym typeface="Arial"/>
              </a:rPr>
              <a:t>A full m-</a:t>
            </a:r>
            <a:r>
              <a:rPr lang="en-US" sz="2800" b="1" dirty="0" err="1">
                <a:solidFill>
                  <a:srgbClr val="003399"/>
                </a:solidFill>
                <a:latin typeface="Arial"/>
                <a:ea typeface="Arial"/>
                <a:cs typeface="Arial"/>
                <a:sym typeface="Arial"/>
              </a:rPr>
              <a:t>ary</a:t>
            </a:r>
            <a:r>
              <a:rPr lang="en-US" sz="2800" b="1" dirty="0">
                <a:solidFill>
                  <a:srgbClr val="003399"/>
                </a:solidFill>
                <a:latin typeface="Arial"/>
                <a:ea typeface="Arial"/>
                <a:cs typeface="Arial"/>
                <a:sym typeface="Arial"/>
              </a:rPr>
              <a:t> tree with</a:t>
            </a:r>
          </a:p>
          <a:p>
            <a:pPr marL="356870" marR="5080" lvl="0" indent="-344805" algn="l" rtl="0">
              <a:lnSpc>
                <a:spcPct val="102899"/>
              </a:lnSpc>
              <a:spcBef>
                <a:spcPts val="0"/>
              </a:spcBef>
              <a:spcAft>
                <a:spcPts val="0"/>
              </a:spcAft>
              <a:buNone/>
            </a:pPr>
            <a:r>
              <a:rPr lang="en-US" sz="2800" b="1" dirty="0">
                <a:solidFill>
                  <a:srgbClr val="003399"/>
                </a:solidFill>
                <a:latin typeface="Arial"/>
                <a:ea typeface="Arial"/>
                <a:cs typeface="Arial"/>
                <a:sym typeface="Arial"/>
              </a:rPr>
              <a:t>(</a:t>
            </a:r>
            <a:r>
              <a:rPr lang="en-US" sz="2800" b="1" dirty="0" err="1">
                <a:solidFill>
                  <a:srgbClr val="003399"/>
                </a:solidFill>
                <a:latin typeface="Arial"/>
                <a:ea typeface="Arial"/>
                <a:cs typeface="Arial"/>
                <a:sym typeface="Arial"/>
              </a:rPr>
              <a:t>i</a:t>
            </a:r>
            <a:r>
              <a:rPr lang="en-US" sz="2800" b="1" dirty="0">
                <a:solidFill>
                  <a:srgbClr val="003399"/>
                </a:solidFill>
                <a:latin typeface="Arial"/>
                <a:ea typeface="Arial"/>
                <a:cs typeface="Arial"/>
                <a:sym typeface="Arial"/>
              </a:rPr>
              <a:t> ) n vertices has </a:t>
            </a:r>
            <a:r>
              <a:rPr lang="en-US" sz="2800" b="1" dirty="0" err="1">
                <a:solidFill>
                  <a:srgbClr val="003399"/>
                </a:solidFill>
                <a:latin typeface="Arial"/>
                <a:ea typeface="Arial"/>
                <a:cs typeface="Arial"/>
                <a:sym typeface="Arial"/>
              </a:rPr>
              <a:t>i</a:t>
            </a:r>
            <a:r>
              <a:rPr lang="en-US" sz="2800" b="1" dirty="0">
                <a:solidFill>
                  <a:srgbClr val="003399"/>
                </a:solidFill>
                <a:latin typeface="Arial"/>
                <a:ea typeface="Arial"/>
                <a:cs typeface="Arial"/>
                <a:sym typeface="Arial"/>
              </a:rPr>
              <a:t> = (n − 1)∕m internal vertices and l = [(m − 1)n + 1]∕m leaves,</a:t>
            </a:r>
          </a:p>
          <a:p>
            <a:pPr marL="356870" marR="5080" lvl="0" indent="-344805" algn="l" rtl="0">
              <a:lnSpc>
                <a:spcPct val="102899"/>
              </a:lnSpc>
              <a:spcBef>
                <a:spcPts val="0"/>
              </a:spcBef>
              <a:spcAft>
                <a:spcPts val="0"/>
              </a:spcAft>
              <a:buNone/>
            </a:pPr>
            <a:r>
              <a:rPr lang="en-US" sz="2800" b="1" dirty="0">
                <a:solidFill>
                  <a:srgbClr val="003399"/>
                </a:solidFill>
                <a:latin typeface="Arial"/>
                <a:ea typeface="Arial"/>
                <a:cs typeface="Arial"/>
                <a:sym typeface="Arial"/>
              </a:rPr>
              <a:t>(ii ) </a:t>
            </a:r>
            <a:r>
              <a:rPr lang="en-US" sz="2800" b="1" dirty="0" err="1">
                <a:solidFill>
                  <a:srgbClr val="003399"/>
                </a:solidFill>
                <a:latin typeface="Arial"/>
                <a:ea typeface="Arial"/>
                <a:cs typeface="Arial"/>
                <a:sym typeface="Arial"/>
              </a:rPr>
              <a:t>i</a:t>
            </a:r>
            <a:r>
              <a:rPr lang="en-US" sz="2800" b="1" dirty="0">
                <a:solidFill>
                  <a:srgbClr val="003399"/>
                </a:solidFill>
                <a:latin typeface="Arial"/>
                <a:ea typeface="Arial"/>
                <a:cs typeface="Arial"/>
                <a:sym typeface="Arial"/>
              </a:rPr>
              <a:t> internal vertices has n = mi + 1 vertices and l = (m − 1)</a:t>
            </a:r>
            <a:r>
              <a:rPr lang="en-US" sz="2800" b="1" dirty="0" err="1">
                <a:solidFill>
                  <a:srgbClr val="003399"/>
                </a:solidFill>
                <a:latin typeface="Arial"/>
                <a:ea typeface="Arial"/>
                <a:cs typeface="Arial"/>
                <a:sym typeface="Arial"/>
              </a:rPr>
              <a:t>i</a:t>
            </a:r>
            <a:r>
              <a:rPr lang="en-US" sz="2800" b="1" dirty="0">
                <a:solidFill>
                  <a:srgbClr val="003399"/>
                </a:solidFill>
                <a:latin typeface="Arial"/>
                <a:ea typeface="Arial"/>
                <a:cs typeface="Arial"/>
                <a:sym typeface="Arial"/>
              </a:rPr>
              <a:t> + 1 leaves,</a:t>
            </a:r>
          </a:p>
          <a:p>
            <a:pPr marL="356870" marR="5080" lvl="0" indent="-344805" algn="l" rtl="0">
              <a:lnSpc>
                <a:spcPct val="102899"/>
              </a:lnSpc>
              <a:spcBef>
                <a:spcPts val="0"/>
              </a:spcBef>
              <a:spcAft>
                <a:spcPts val="0"/>
              </a:spcAft>
              <a:buNone/>
            </a:pPr>
            <a:r>
              <a:rPr lang="en-US" sz="2800" b="1" dirty="0">
                <a:solidFill>
                  <a:srgbClr val="003399"/>
                </a:solidFill>
                <a:latin typeface="Arial"/>
                <a:ea typeface="Arial"/>
                <a:cs typeface="Arial"/>
                <a:sym typeface="Arial"/>
              </a:rPr>
              <a:t>(iii ) l leaves has n = (ml − 1)∕(m − 1) vertices and </a:t>
            </a:r>
            <a:r>
              <a:rPr lang="en-US" sz="2800" b="1" dirty="0" err="1">
                <a:solidFill>
                  <a:srgbClr val="003399"/>
                </a:solidFill>
                <a:latin typeface="Arial"/>
                <a:ea typeface="Arial"/>
                <a:cs typeface="Arial"/>
                <a:sym typeface="Arial"/>
              </a:rPr>
              <a:t>i</a:t>
            </a:r>
            <a:r>
              <a:rPr lang="en-US" sz="2800" b="1" dirty="0">
                <a:solidFill>
                  <a:srgbClr val="003399"/>
                </a:solidFill>
                <a:latin typeface="Arial"/>
                <a:ea typeface="Arial"/>
                <a:cs typeface="Arial"/>
                <a:sym typeface="Arial"/>
              </a:rPr>
              <a:t> = (l − 1)∕(m − 1) internal vertices.</a:t>
            </a:r>
            <a:endParaRPr lang="en-US" sz="2800" dirty="0">
              <a:solidFill>
                <a:schemeClr val="dk1"/>
              </a:solidFill>
              <a:latin typeface="Arial"/>
              <a:ea typeface="Arial"/>
              <a:cs typeface="Arial"/>
              <a:sym typeface="Arial"/>
            </a:endParaRPr>
          </a:p>
        </p:txBody>
      </p:sp>
      <p:sp>
        <p:nvSpPr>
          <p:cNvPr id="821" name="Google Shape;821;p3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41</a:t>
            </a:fld>
            <a:endParaRPr/>
          </a:p>
        </p:txBody>
      </p:sp>
      <p:sp>
        <p:nvSpPr>
          <p:cNvPr id="822" name="Google Shape;822;p38"/>
          <p:cNvSpPr txBox="1">
            <a:spLocks noGrp="1"/>
          </p:cNvSpPr>
          <p:nvPr>
            <p:ph type="title"/>
          </p:nvPr>
        </p:nvSpPr>
        <p:spPr>
          <a:xfrm>
            <a:off x="2520162" y="1182141"/>
            <a:ext cx="494157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dirty="0">
                <a:solidFill>
                  <a:srgbClr val="0000CC"/>
                </a:solidFill>
              </a:rPr>
              <a:t>m-ary Tree</a:t>
            </a:r>
            <a:endParaRPr dirty="0"/>
          </a:p>
        </p:txBody>
      </p:sp>
    </p:spTree>
    <p:extLst>
      <p:ext uri="{BB962C8B-B14F-4D97-AF65-F5344CB8AC3E}">
        <p14:creationId xmlns:p14="http://schemas.microsoft.com/office/powerpoint/2010/main" val="3136260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40"/>
          <p:cNvSpPr txBox="1"/>
          <p:nvPr/>
        </p:nvSpPr>
        <p:spPr>
          <a:xfrm>
            <a:off x="1489963" y="2490950"/>
            <a:ext cx="6584950" cy="1562100"/>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dirty="0">
                <a:solidFill>
                  <a:schemeClr val="dk1"/>
                </a:solidFill>
                <a:latin typeface="Arial"/>
                <a:ea typeface="Arial"/>
                <a:cs typeface="Arial"/>
                <a:sym typeface="Arial"/>
              </a:rPr>
              <a:t>A rooted tree of height H is  called </a:t>
            </a:r>
            <a:r>
              <a:rPr lang="vi-VN" sz="2800" b="1" dirty="0">
                <a:solidFill>
                  <a:srgbClr val="CC0000"/>
                </a:solidFill>
                <a:latin typeface="Arial"/>
                <a:ea typeface="Arial"/>
                <a:cs typeface="Arial"/>
                <a:sym typeface="Arial"/>
              </a:rPr>
              <a:t>balanced </a:t>
            </a:r>
            <a:r>
              <a:rPr lang="vi-VN" sz="2800" b="1" dirty="0">
                <a:solidFill>
                  <a:schemeClr val="dk1"/>
                </a:solidFill>
                <a:latin typeface="Arial"/>
                <a:ea typeface="Arial"/>
                <a:cs typeface="Arial"/>
                <a:sym typeface="Arial"/>
              </a:rPr>
              <a:t>if all its leaves are at  levels H or H-1.</a:t>
            </a:r>
            <a:endParaRPr sz="2800" dirty="0">
              <a:solidFill>
                <a:schemeClr val="dk1"/>
              </a:solidFill>
              <a:latin typeface="Arial"/>
              <a:ea typeface="Arial"/>
              <a:cs typeface="Arial"/>
              <a:sym typeface="Arial"/>
            </a:endParaRPr>
          </a:p>
        </p:txBody>
      </p:sp>
      <p:sp>
        <p:nvSpPr>
          <p:cNvPr id="859" name="Google Shape;859;p40"/>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42</a:t>
            </a:fld>
            <a:endParaRPr/>
          </a:p>
        </p:txBody>
      </p:sp>
      <p:sp>
        <p:nvSpPr>
          <p:cNvPr id="860" name="Google Shape;860;p40"/>
          <p:cNvSpPr txBox="1">
            <a:spLocks noGrp="1"/>
          </p:cNvSpPr>
          <p:nvPr>
            <p:ph type="title"/>
          </p:nvPr>
        </p:nvSpPr>
        <p:spPr>
          <a:xfrm>
            <a:off x="2727960" y="1221790"/>
            <a:ext cx="4716780" cy="62900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dirty="0">
                <a:solidFill>
                  <a:srgbClr val="0000CC"/>
                </a:solidFill>
              </a:rPr>
              <a:t>Balanced</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38"/>
          <p:cNvSpPr txBox="1"/>
          <p:nvPr/>
        </p:nvSpPr>
        <p:spPr>
          <a:xfrm>
            <a:off x="1360043" y="3286465"/>
            <a:ext cx="7230745" cy="3575076"/>
          </a:xfrm>
          <a:prstGeom prst="rect">
            <a:avLst/>
          </a:prstGeom>
          <a:noFill/>
          <a:ln>
            <a:noFill/>
          </a:ln>
        </p:spPr>
        <p:txBody>
          <a:bodyPr spcFirstLastPara="1" wrap="square" lIns="0" tIns="24125" rIns="0" bIns="0" anchor="t" anchorCtr="0">
            <a:spAutoFit/>
          </a:bodyPr>
          <a:lstStyle/>
          <a:p>
            <a:pPr marL="356870" marR="5080" lvl="0" indent="-344805" algn="l" rtl="0">
              <a:lnSpc>
                <a:spcPct val="102899"/>
              </a:lnSpc>
              <a:spcBef>
                <a:spcPts val="0"/>
              </a:spcBef>
              <a:spcAft>
                <a:spcPts val="0"/>
              </a:spcAft>
              <a:buNone/>
            </a:pPr>
            <a:r>
              <a:rPr lang="en-US" sz="2800" b="1" dirty="0">
                <a:solidFill>
                  <a:srgbClr val="FF0000"/>
                </a:solidFill>
                <a:latin typeface="Arial"/>
                <a:ea typeface="Arial"/>
                <a:cs typeface="Arial"/>
                <a:sym typeface="Arial"/>
              </a:rPr>
              <a:t>In most textbook:</a:t>
            </a:r>
          </a:p>
          <a:p>
            <a:pPr marL="356870" marR="5080" lvl="0" indent="-344805" algn="l" rtl="0">
              <a:lnSpc>
                <a:spcPct val="102899"/>
              </a:lnSpc>
              <a:spcBef>
                <a:spcPts val="0"/>
              </a:spcBef>
              <a:spcAft>
                <a:spcPts val="0"/>
              </a:spcAft>
              <a:buNone/>
            </a:pPr>
            <a:r>
              <a:rPr lang="en-US" sz="2800" b="1" dirty="0">
                <a:solidFill>
                  <a:srgbClr val="003399"/>
                </a:solidFill>
                <a:latin typeface="Arial"/>
                <a:ea typeface="Arial"/>
                <a:cs typeface="Arial"/>
                <a:sym typeface="Arial"/>
              </a:rPr>
              <a:t>A balanced binary tree, also referred to as a height-balanced binary tree, is defined as a binary tree in which the height of the left and right subtree of any node differ by not more than 1</a:t>
            </a:r>
          </a:p>
          <a:p>
            <a:pPr marL="356870" marR="5080" lvl="0" indent="-344805" algn="l" rtl="0">
              <a:lnSpc>
                <a:spcPct val="102899"/>
              </a:lnSpc>
              <a:spcBef>
                <a:spcPts val="0"/>
              </a:spcBef>
              <a:spcAft>
                <a:spcPts val="0"/>
              </a:spcAft>
              <a:buNone/>
            </a:pPr>
            <a:endParaRPr lang="en-US" sz="2800" b="1" dirty="0">
              <a:solidFill>
                <a:srgbClr val="003399"/>
              </a:solidFill>
            </a:endParaRPr>
          </a:p>
          <a:p>
            <a:pPr marL="356870" marR="5080" lvl="0" indent="-344805" algn="l" rtl="0">
              <a:lnSpc>
                <a:spcPct val="102899"/>
              </a:lnSpc>
              <a:spcBef>
                <a:spcPts val="0"/>
              </a:spcBef>
              <a:spcAft>
                <a:spcPts val="0"/>
              </a:spcAft>
              <a:buNone/>
            </a:pPr>
            <a:endParaRPr lang="en-US" sz="2800" dirty="0">
              <a:solidFill>
                <a:schemeClr val="dk1"/>
              </a:solidFill>
              <a:latin typeface="Arial"/>
              <a:ea typeface="Arial"/>
              <a:cs typeface="Arial"/>
              <a:sym typeface="Arial"/>
            </a:endParaRPr>
          </a:p>
        </p:txBody>
      </p:sp>
      <p:sp>
        <p:nvSpPr>
          <p:cNvPr id="821" name="Google Shape;821;p3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43</a:t>
            </a:fld>
            <a:endParaRPr/>
          </a:p>
        </p:txBody>
      </p:sp>
      <p:sp>
        <p:nvSpPr>
          <p:cNvPr id="822" name="Google Shape;822;p38"/>
          <p:cNvSpPr txBox="1">
            <a:spLocks noGrp="1"/>
          </p:cNvSpPr>
          <p:nvPr>
            <p:ph type="title"/>
          </p:nvPr>
        </p:nvSpPr>
        <p:spPr>
          <a:xfrm>
            <a:off x="2520162" y="1182141"/>
            <a:ext cx="4941570" cy="636270"/>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dirty="0">
                <a:solidFill>
                  <a:srgbClr val="0000CC"/>
                </a:solidFill>
              </a:rPr>
              <a:t>Balanced </a:t>
            </a:r>
            <a:endParaRPr dirty="0"/>
          </a:p>
        </p:txBody>
      </p:sp>
    </p:spTree>
    <p:extLst>
      <p:ext uri="{BB962C8B-B14F-4D97-AF65-F5344CB8AC3E}">
        <p14:creationId xmlns:p14="http://schemas.microsoft.com/office/powerpoint/2010/main" val="2976319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1"/>
          <p:cNvSpPr txBox="1">
            <a:spLocks noGrp="1"/>
          </p:cNvSpPr>
          <p:nvPr>
            <p:ph type="title"/>
          </p:nvPr>
        </p:nvSpPr>
        <p:spPr>
          <a:xfrm>
            <a:off x="1526539" y="1127290"/>
            <a:ext cx="689483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dirty="0">
                <a:solidFill>
                  <a:srgbClr val="0000CC"/>
                </a:solidFill>
              </a:rPr>
              <a:t>Is this binary tree balanced?</a:t>
            </a:r>
            <a:endParaRPr dirty="0"/>
          </a:p>
        </p:txBody>
      </p:sp>
      <p:grpSp>
        <p:nvGrpSpPr>
          <p:cNvPr id="866" name="Google Shape;866;p41"/>
          <p:cNvGrpSpPr/>
          <p:nvPr/>
        </p:nvGrpSpPr>
        <p:grpSpPr>
          <a:xfrm>
            <a:off x="1447800" y="2298192"/>
            <a:ext cx="7507338" cy="4352544"/>
            <a:chOff x="1447800" y="2298192"/>
            <a:chExt cx="7507338" cy="4352544"/>
          </a:xfrm>
        </p:grpSpPr>
        <p:sp>
          <p:nvSpPr>
            <p:cNvPr id="867" name="Google Shape;867;p41"/>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8" name="Google Shape;868;p41"/>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9" name="Google Shape;869;p41"/>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0" name="Google Shape;870;p41"/>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1" name="Google Shape;871;p41"/>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2" name="Google Shape;872;p41"/>
            <p:cNvSpPr/>
            <p:nvPr/>
          </p:nvSpPr>
          <p:spPr>
            <a:xfrm>
              <a:off x="5715000" y="3535680"/>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3" name="Google Shape;873;p41"/>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4" name="Google Shape;874;p41"/>
            <p:cNvSpPr/>
            <p:nvPr/>
          </p:nvSpPr>
          <p:spPr>
            <a:xfrm>
              <a:off x="6915899" y="4754880"/>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5" name="Google Shape;875;p41"/>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6" name="Google Shape;876;p41"/>
            <p:cNvSpPr/>
            <p:nvPr/>
          </p:nvSpPr>
          <p:spPr>
            <a:xfrm>
              <a:off x="7869923" y="6071616"/>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7" name="Google Shape;877;p41"/>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8" name="Google Shape;878;p41"/>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9" name="Google Shape;879;p41"/>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0" name="Google Shape;880;p41"/>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1" name="Google Shape;881;p41"/>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2" name="Google Shape;882;p41"/>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83" name="Google Shape;883;p41"/>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884" name="Google Shape;884;p41"/>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44</a:t>
            </a:fld>
            <a:endParaRPr/>
          </a:p>
        </p:txBody>
      </p:sp>
      <p:sp>
        <p:nvSpPr>
          <p:cNvPr id="885" name="Google Shape;885;p41"/>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886" name="Google Shape;886;p41"/>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887" name="Google Shape;887;p41"/>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888" name="Google Shape;888;p41"/>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889" name="Google Shape;889;p41"/>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890" name="Google Shape;890;p41"/>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891" name="Google Shape;891;p41"/>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42"/>
          <p:cNvSpPr txBox="1"/>
          <p:nvPr/>
        </p:nvSpPr>
        <p:spPr>
          <a:xfrm>
            <a:off x="1247127" y="2306853"/>
            <a:ext cx="7520305" cy="4276725"/>
          </a:xfrm>
          <a:prstGeom prst="rect">
            <a:avLst/>
          </a:prstGeom>
          <a:noFill/>
          <a:ln>
            <a:noFill/>
          </a:ln>
        </p:spPr>
        <p:txBody>
          <a:bodyPr spcFirstLastPara="1" wrap="square" lIns="0" tIns="13325" rIns="0" bIns="0" anchor="t" anchorCtr="0">
            <a:spAutoFit/>
          </a:bodyPr>
          <a:lstStyle/>
          <a:p>
            <a:pPr marL="407669" marR="447040" lvl="0" indent="-344804" algn="l" rtl="0">
              <a:lnSpc>
                <a:spcPct val="100000"/>
              </a:lnSpc>
              <a:spcBef>
                <a:spcPts val="0"/>
              </a:spcBef>
              <a:spcAft>
                <a:spcPts val="0"/>
              </a:spcAft>
              <a:buNone/>
            </a:pPr>
            <a:r>
              <a:rPr lang="vi-VN" sz="2800" b="1">
                <a:solidFill>
                  <a:srgbClr val="003399"/>
                </a:solidFill>
                <a:latin typeface="Arial"/>
                <a:ea typeface="Arial"/>
                <a:cs typeface="Arial"/>
                <a:sym typeface="Arial"/>
              </a:rPr>
              <a:t>Theorem 2. </a:t>
            </a:r>
            <a:r>
              <a:rPr lang="vi-VN" sz="2800" b="1">
                <a:solidFill>
                  <a:schemeClr val="dk1"/>
                </a:solidFill>
                <a:latin typeface="Arial"/>
                <a:ea typeface="Arial"/>
                <a:cs typeface="Arial"/>
                <a:sym typeface="Arial"/>
              </a:rPr>
              <a:t>A tree with N vertices has N-1  edges.</a:t>
            </a:r>
            <a:endParaRPr sz="2800">
              <a:solidFill>
                <a:schemeClr val="dk1"/>
              </a:solidFill>
              <a:latin typeface="Arial"/>
              <a:ea typeface="Arial"/>
              <a:cs typeface="Arial"/>
              <a:sym typeface="Arial"/>
            </a:endParaRPr>
          </a:p>
          <a:p>
            <a:pPr marL="407669" marR="55880" lvl="0" indent="-344804" algn="l" rtl="0">
              <a:lnSpc>
                <a:spcPct val="120000"/>
              </a:lnSpc>
              <a:spcBef>
                <a:spcPts val="2615"/>
              </a:spcBef>
              <a:spcAft>
                <a:spcPts val="0"/>
              </a:spcAft>
              <a:buNone/>
            </a:pPr>
            <a:r>
              <a:rPr lang="vi-VN" sz="2800" b="1">
                <a:solidFill>
                  <a:srgbClr val="003399"/>
                </a:solidFill>
                <a:latin typeface="Arial"/>
                <a:ea typeface="Arial"/>
                <a:cs typeface="Arial"/>
                <a:sym typeface="Arial"/>
              </a:rPr>
              <a:t>Theorem 5. </a:t>
            </a:r>
            <a:r>
              <a:rPr lang="vi-VN" sz="2800" b="1">
                <a:solidFill>
                  <a:schemeClr val="dk1"/>
                </a:solidFill>
                <a:latin typeface="Arial"/>
                <a:ea typeface="Arial"/>
                <a:cs typeface="Arial"/>
                <a:sym typeface="Arial"/>
              </a:rPr>
              <a:t>There are at most 2 </a:t>
            </a:r>
            <a:r>
              <a:rPr lang="vi-VN" sz="3150" b="1" baseline="30000">
                <a:solidFill>
                  <a:schemeClr val="dk1"/>
                </a:solidFill>
                <a:latin typeface="Arial"/>
                <a:ea typeface="Arial"/>
                <a:cs typeface="Arial"/>
                <a:sym typeface="Arial"/>
              </a:rPr>
              <a:t>H </a:t>
            </a:r>
            <a:r>
              <a:rPr lang="vi-VN" sz="2800" b="1">
                <a:solidFill>
                  <a:schemeClr val="dk1"/>
                </a:solidFill>
                <a:latin typeface="Arial"/>
                <a:ea typeface="Arial"/>
                <a:cs typeface="Arial"/>
                <a:sym typeface="Arial"/>
              </a:rPr>
              <a:t>leaves in a  binary tree of height H.</a:t>
            </a:r>
            <a:endParaRPr sz="2800">
              <a:solidFill>
                <a:schemeClr val="dk1"/>
              </a:solidFill>
              <a:latin typeface="Arial"/>
              <a:ea typeface="Arial"/>
              <a:cs typeface="Arial"/>
              <a:sym typeface="Arial"/>
            </a:endParaRPr>
          </a:p>
          <a:p>
            <a:pPr marL="407669" marR="466090" lvl="0" indent="-344804" algn="l" rtl="0">
              <a:lnSpc>
                <a:spcPct val="120000"/>
              </a:lnSpc>
              <a:spcBef>
                <a:spcPts val="2690"/>
              </a:spcBef>
              <a:spcAft>
                <a:spcPts val="0"/>
              </a:spcAft>
              <a:buNone/>
            </a:pPr>
            <a:r>
              <a:rPr lang="vi-VN" sz="2800" b="1">
                <a:solidFill>
                  <a:srgbClr val="003366"/>
                </a:solidFill>
                <a:latin typeface="Arial"/>
                <a:ea typeface="Arial"/>
                <a:cs typeface="Arial"/>
                <a:sym typeface="Arial"/>
              </a:rPr>
              <a:t>Corallary.	</a:t>
            </a:r>
            <a:r>
              <a:rPr lang="vi-VN" sz="2800" b="1">
                <a:solidFill>
                  <a:schemeClr val="dk1"/>
                </a:solidFill>
                <a:latin typeface="Arial"/>
                <a:ea typeface="Arial"/>
                <a:cs typeface="Arial"/>
                <a:sym typeface="Arial"/>
              </a:rPr>
              <a:t>If a binary tree with L leaves is  full and balanced, then its height is</a:t>
            </a:r>
            <a:endParaRPr sz="2800">
              <a:solidFill>
                <a:schemeClr val="dk1"/>
              </a:solidFill>
              <a:latin typeface="Arial"/>
              <a:ea typeface="Arial"/>
              <a:cs typeface="Arial"/>
              <a:sym typeface="Arial"/>
            </a:endParaRPr>
          </a:p>
          <a:p>
            <a:pPr marL="0" marR="540385" lvl="0" indent="0" algn="ctr" rtl="0">
              <a:lnSpc>
                <a:spcPct val="100000"/>
              </a:lnSpc>
              <a:spcBef>
                <a:spcPts val="1470"/>
              </a:spcBef>
              <a:spcAft>
                <a:spcPts val="0"/>
              </a:spcAft>
              <a:buNone/>
            </a:pPr>
            <a:r>
              <a:rPr lang="vi-VN" sz="2800" b="1">
                <a:solidFill>
                  <a:srgbClr val="CC0000"/>
                </a:solidFill>
                <a:latin typeface="Arial"/>
                <a:ea typeface="Arial"/>
                <a:cs typeface="Arial"/>
                <a:sym typeface="Arial"/>
              </a:rPr>
              <a:t>H = </a:t>
            </a:r>
            <a:r>
              <a:rPr lang="vi-VN" sz="3200">
                <a:solidFill>
                  <a:srgbClr val="CC0000"/>
                </a:solidFill>
                <a:latin typeface="Noto Sans Symbols"/>
                <a:ea typeface="Noto Sans Symbols"/>
                <a:cs typeface="Noto Sans Symbols"/>
                <a:sym typeface="Noto Sans Symbols"/>
              </a:rPr>
              <a:t>⎡</a:t>
            </a:r>
            <a:r>
              <a:rPr lang="vi-VN" sz="3200">
                <a:solidFill>
                  <a:srgbClr val="CC0000"/>
                </a:solidFill>
                <a:latin typeface="Times New Roman"/>
                <a:ea typeface="Times New Roman"/>
                <a:cs typeface="Times New Roman"/>
                <a:sym typeface="Times New Roman"/>
              </a:rPr>
              <a:t> </a:t>
            </a:r>
            <a:r>
              <a:rPr lang="vi-VN" sz="2800" b="1">
                <a:solidFill>
                  <a:srgbClr val="CC0000"/>
                </a:solidFill>
                <a:latin typeface="Arial"/>
                <a:ea typeface="Arial"/>
                <a:cs typeface="Arial"/>
                <a:sym typeface="Arial"/>
              </a:rPr>
              <a:t>log</a:t>
            </a:r>
            <a:r>
              <a:rPr lang="vi-VN" sz="2775" b="1" baseline="-25000">
                <a:solidFill>
                  <a:srgbClr val="CC0000"/>
                </a:solidFill>
                <a:latin typeface="Arial"/>
                <a:ea typeface="Arial"/>
                <a:cs typeface="Arial"/>
                <a:sym typeface="Arial"/>
              </a:rPr>
              <a:t>2 </a:t>
            </a:r>
            <a:r>
              <a:rPr lang="vi-VN" sz="2800" b="1">
                <a:solidFill>
                  <a:srgbClr val="CC0000"/>
                </a:solidFill>
                <a:latin typeface="Arial"/>
                <a:ea typeface="Arial"/>
                <a:cs typeface="Arial"/>
                <a:sym typeface="Arial"/>
              </a:rPr>
              <a:t>L </a:t>
            </a:r>
            <a:r>
              <a:rPr lang="vi-VN" sz="3200">
                <a:solidFill>
                  <a:srgbClr val="CC0000"/>
                </a:solidFill>
                <a:latin typeface="Noto Sans Symbols"/>
                <a:ea typeface="Noto Sans Symbols"/>
                <a:cs typeface="Noto Sans Symbols"/>
                <a:sym typeface="Noto Sans Symbols"/>
              </a:rPr>
              <a:t>⎤</a:t>
            </a:r>
            <a:r>
              <a:rPr lang="vi-VN" sz="3200">
                <a:solidFill>
                  <a:srgbClr val="CC0000"/>
                </a:solidFill>
                <a:latin typeface="Times New Roman"/>
                <a:ea typeface="Times New Roman"/>
                <a:cs typeface="Times New Roman"/>
                <a:sym typeface="Times New Roman"/>
              </a:rPr>
              <a:t> </a:t>
            </a: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897" name="Google Shape;897;p42"/>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45</a:t>
            </a:fld>
            <a:endParaRPr/>
          </a:p>
        </p:txBody>
      </p:sp>
      <p:sp>
        <p:nvSpPr>
          <p:cNvPr id="898" name="Google Shape;898;p42"/>
          <p:cNvSpPr txBox="1">
            <a:spLocks noGrp="1"/>
          </p:cNvSpPr>
          <p:nvPr>
            <p:ph type="title"/>
          </p:nvPr>
        </p:nvSpPr>
        <p:spPr>
          <a:xfrm>
            <a:off x="3111398" y="1182141"/>
            <a:ext cx="3754754"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Tree Properties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43"/>
          <p:cNvSpPr txBox="1"/>
          <p:nvPr/>
        </p:nvSpPr>
        <p:spPr>
          <a:xfrm>
            <a:off x="1221739" y="2364765"/>
            <a:ext cx="7452359" cy="3184525"/>
          </a:xfrm>
          <a:prstGeom prst="rect">
            <a:avLst/>
          </a:prstGeom>
          <a:noFill/>
          <a:ln>
            <a:noFill/>
          </a:ln>
        </p:spPr>
        <p:txBody>
          <a:bodyPr spcFirstLastPara="1" wrap="square" lIns="0" tIns="13325" rIns="0" bIns="0" anchor="t" anchorCtr="0">
            <a:spAutoFit/>
          </a:bodyPr>
          <a:lstStyle/>
          <a:p>
            <a:pPr marL="356870" marR="5080" lvl="0" indent="-344805" algn="just" rtl="0">
              <a:lnSpc>
                <a:spcPct val="100000"/>
              </a:lnSpc>
              <a:spcBef>
                <a:spcPts val="0"/>
              </a:spcBef>
              <a:spcAft>
                <a:spcPts val="0"/>
              </a:spcAft>
              <a:buNone/>
            </a:pPr>
            <a:r>
              <a:rPr lang="vi-VN" sz="2800" b="1">
                <a:solidFill>
                  <a:schemeClr val="dk1"/>
                </a:solidFill>
                <a:latin typeface="Arial"/>
                <a:ea typeface="Arial"/>
                <a:cs typeface="Arial"/>
                <a:sym typeface="Arial"/>
              </a:rPr>
              <a:t>So the goal in computer programs is to find  any stored item efficiently when all stored  items are ordered.</a:t>
            </a:r>
            <a:endParaRPr sz="2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4050">
              <a:solidFill>
                <a:schemeClr val="dk1"/>
              </a:solidFill>
              <a:latin typeface="Arial"/>
              <a:ea typeface="Arial"/>
              <a:cs typeface="Arial"/>
              <a:sym typeface="Arial"/>
            </a:endParaRPr>
          </a:p>
          <a:p>
            <a:pPr marL="356870" marR="271145" lvl="0" indent="-344805" algn="just" rtl="0">
              <a:lnSpc>
                <a:spcPct val="100000"/>
              </a:lnSpc>
              <a:spcBef>
                <a:spcPts val="5"/>
              </a:spcBef>
              <a:spcAft>
                <a:spcPts val="0"/>
              </a:spcAft>
              <a:buNone/>
            </a:pPr>
            <a:r>
              <a:rPr lang="vi-VN" sz="2800" b="1">
                <a:solidFill>
                  <a:srgbClr val="CC0000"/>
                </a:solidFill>
                <a:latin typeface="Arial"/>
                <a:ea typeface="Arial"/>
                <a:cs typeface="Arial"/>
                <a:sym typeface="Arial"/>
              </a:rPr>
              <a:t>A Binary Search Tree can be used to store  items in its vertices. </a:t>
            </a:r>
            <a:r>
              <a:rPr lang="vi-VN" sz="2800" b="1">
                <a:solidFill>
                  <a:schemeClr val="dk1"/>
                </a:solidFill>
                <a:latin typeface="Arial"/>
                <a:ea typeface="Arial"/>
                <a:cs typeface="Arial"/>
                <a:sym typeface="Arial"/>
              </a:rPr>
              <a:t>It enables efficient  searches.</a:t>
            </a:r>
            <a:endParaRPr sz="2800">
              <a:solidFill>
                <a:schemeClr val="dk1"/>
              </a:solidFill>
              <a:latin typeface="Arial"/>
              <a:ea typeface="Arial"/>
              <a:cs typeface="Arial"/>
              <a:sym typeface="Arial"/>
            </a:endParaRPr>
          </a:p>
        </p:txBody>
      </p:sp>
      <p:sp>
        <p:nvSpPr>
          <p:cNvPr id="904" name="Google Shape;904;p43"/>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46</a:t>
            </a:fld>
            <a:endParaRPr/>
          </a:p>
        </p:txBody>
      </p:sp>
      <p:sp>
        <p:nvSpPr>
          <p:cNvPr id="905" name="Google Shape;905;p43"/>
          <p:cNvSpPr txBox="1">
            <a:spLocks noGrp="1"/>
          </p:cNvSpPr>
          <p:nvPr>
            <p:ph type="title"/>
          </p:nvPr>
        </p:nvSpPr>
        <p:spPr>
          <a:xfrm>
            <a:off x="2078227" y="1221765"/>
            <a:ext cx="595122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Searching takes time . .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44"/>
          <p:cNvSpPr txBox="1"/>
          <p:nvPr/>
        </p:nvSpPr>
        <p:spPr>
          <a:xfrm>
            <a:off x="1185151" y="2215388"/>
            <a:ext cx="7646034" cy="337248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 special kind of binary tree in which:</a:t>
            </a:r>
            <a:endParaRPr sz="2400">
              <a:solidFill>
                <a:schemeClr val="dk1"/>
              </a:solidFill>
              <a:latin typeface="Arial"/>
              <a:ea typeface="Arial"/>
              <a:cs typeface="Arial"/>
              <a:sym typeface="Arial"/>
            </a:endParaRPr>
          </a:p>
          <a:p>
            <a:pPr marL="436880" marR="0" lvl="0" indent="-424815" algn="l" rtl="0">
              <a:lnSpc>
                <a:spcPct val="100000"/>
              </a:lnSpc>
              <a:spcBef>
                <a:spcPts val="1870"/>
              </a:spcBef>
              <a:spcAft>
                <a:spcPts val="0"/>
              </a:spcAft>
              <a:buClr>
                <a:schemeClr val="dk1"/>
              </a:buClr>
              <a:buSzPts val="2400"/>
              <a:buFont typeface="Arial"/>
              <a:buAutoNum type="arabicPeriod"/>
            </a:pPr>
            <a:r>
              <a:rPr lang="vi-VN" sz="2400" b="1">
                <a:solidFill>
                  <a:schemeClr val="dk1"/>
                </a:solidFill>
                <a:latin typeface="Arial"/>
                <a:ea typeface="Arial"/>
                <a:cs typeface="Arial"/>
                <a:sym typeface="Arial"/>
              </a:rPr>
              <a:t>Each vertex contains a distinct key value,</a:t>
            </a:r>
            <a:endParaRPr sz="2400">
              <a:solidFill>
                <a:schemeClr val="dk1"/>
              </a:solidFill>
              <a:latin typeface="Arial"/>
              <a:ea typeface="Arial"/>
              <a:cs typeface="Arial"/>
              <a:sym typeface="Arial"/>
            </a:endParaRPr>
          </a:p>
          <a:p>
            <a:pPr marL="356870" marR="5080" lvl="0" indent="-344805" algn="l" rtl="0">
              <a:lnSpc>
                <a:spcPct val="100000"/>
              </a:lnSpc>
              <a:spcBef>
                <a:spcPts val="1875"/>
              </a:spcBef>
              <a:spcAft>
                <a:spcPts val="0"/>
              </a:spcAft>
              <a:buClr>
                <a:schemeClr val="dk1"/>
              </a:buClr>
              <a:buSzPts val="1800"/>
              <a:buFont typeface="Arial"/>
              <a:buAutoNum type="arabicPeriod"/>
            </a:pPr>
            <a:r>
              <a:rPr lang="vi-VN" sz="1800">
                <a:solidFill>
                  <a:schemeClr val="dk1"/>
                </a:solidFill>
                <a:latin typeface="Calibri"/>
                <a:ea typeface="Calibri"/>
                <a:cs typeface="Calibri"/>
                <a:sym typeface="Calibri"/>
              </a:rPr>
              <a:t>	</a:t>
            </a:r>
            <a:r>
              <a:rPr lang="vi-VN" sz="2400" b="1">
                <a:solidFill>
                  <a:schemeClr val="dk1"/>
                </a:solidFill>
                <a:latin typeface="Arial"/>
                <a:ea typeface="Arial"/>
                <a:cs typeface="Arial"/>
                <a:sym typeface="Arial"/>
              </a:rPr>
              <a:t>The key values in the tree can be compared using  “greater than” and “less than”, and</a:t>
            </a:r>
            <a:endParaRPr sz="2400">
              <a:solidFill>
                <a:schemeClr val="dk1"/>
              </a:solidFill>
              <a:latin typeface="Arial"/>
              <a:ea typeface="Arial"/>
              <a:cs typeface="Arial"/>
              <a:sym typeface="Arial"/>
            </a:endParaRPr>
          </a:p>
          <a:p>
            <a:pPr marL="438150" marR="0" lvl="0" indent="-426083" algn="l" rtl="0">
              <a:lnSpc>
                <a:spcPct val="100000"/>
              </a:lnSpc>
              <a:spcBef>
                <a:spcPts val="1870"/>
              </a:spcBef>
              <a:spcAft>
                <a:spcPts val="0"/>
              </a:spcAft>
              <a:buClr>
                <a:schemeClr val="dk1"/>
              </a:buClr>
              <a:buSzPts val="2400"/>
              <a:buFont typeface="Arial"/>
              <a:buAutoNum type="arabicPeriod"/>
            </a:pPr>
            <a:r>
              <a:rPr lang="vi-VN" sz="2400" b="1">
                <a:solidFill>
                  <a:schemeClr val="dk1"/>
                </a:solidFill>
                <a:latin typeface="Arial"/>
                <a:ea typeface="Arial"/>
                <a:cs typeface="Arial"/>
                <a:sym typeface="Arial"/>
              </a:rPr>
              <a:t>The key value of each vertex in the tree is</a:t>
            </a:r>
            <a:endParaRPr sz="2400">
              <a:solidFill>
                <a:schemeClr val="dk1"/>
              </a:solidFill>
              <a:latin typeface="Arial"/>
              <a:ea typeface="Arial"/>
              <a:cs typeface="Arial"/>
              <a:sym typeface="Arial"/>
            </a:endParaRPr>
          </a:p>
          <a:p>
            <a:pPr marL="356870" marR="168910" lvl="0" indent="0" algn="l" rtl="0">
              <a:lnSpc>
                <a:spcPct val="100000"/>
              </a:lnSpc>
              <a:spcBef>
                <a:spcPts val="575"/>
              </a:spcBef>
              <a:spcAft>
                <a:spcPts val="0"/>
              </a:spcAft>
              <a:buNone/>
            </a:pPr>
            <a:r>
              <a:rPr lang="vi-VN" sz="2400" b="1">
                <a:solidFill>
                  <a:srgbClr val="CC0000"/>
                </a:solidFill>
                <a:latin typeface="Arial"/>
                <a:ea typeface="Arial"/>
                <a:cs typeface="Arial"/>
                <a:sym typeface="Arial"/>
              </a:rPr>
              <a:t>less than every key value in its right subtree</a:t>
            </a:r>
            <a:r>
              <a:rPr lang="vi-VN" sz="2400" b="1">
                <a:solidFill>
                  <a:schemeClr val="dk1"/>
                </a:solidFill>
                <a:latin typeface="Arial"/>
                <a:ea typeface="Arial"/>
                <a:cs typeface="Arial"/>
                <a:sym typeface="Arial"/>
              </a:rPr>
              <a:t>, and  </a:t>
            </a:r>
            <a:r>
              <a:rPr lang="vi-VN" sz="2400" b="1">
                <a:solidFill>
                  <a:srgbClr val="CC0000"/>
                </a:solidFill>
                <a:latin typeface="Arial"/>
                <a:ea typeface="Arial"/>
                <a:cs typeface="Arial"/>
                <a:sym typeface="Arial"/>
              </a:rPr>
              <a:t>greater than every key value in its left subtree.</a:t>
            </a:r>
            <a:endParaRPr sz="2400">
              <a:solidFill>
                <a:schemeClr val="dk1"/>
              </a:solidFill>
              <a:latin typeface="Arial"/>
              <a:ea typeface="Arial"/>
              <a:cs typeface="Arial"/>
              <a:sym typeface="Arial"/>
            </a:endParaRPr>
          </a:p>
        </p:txBody>
      </p:sp>
      <p:sp>
        <p:nvSpPr>
          <p:cNvPr id="911" name="Google Shape;911;p44"/>
          <p:cNvSpPr txBox="1">
            <a:spLocks noGrp="1"/>
          </p:cNvSpPr>
          <p:nvPr>
            <p:ph type="title"/>
          </p:nvPr>
        </p:nvSpPr>
        <p:spPr>
          <a:xfrm>
            <a:off x="1020572" y="1221765"/>
            <a:ext cx="807212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Search Tree (BST) is . .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5"/>
          <p:cNvSpPr txBox="1"/>
          <p:nvPr/>
        </p:nvSpPr>
        <p:spPr>
          <a:xfrm>
            <a:off x="916939" y="2215413"/>
            <a:ext cx="7903209" cy="1562100"/>
          </a:xfrm>
          <a:prstGeom prst="rect">
            <a:avLst/>
          </a:prstGeom>
          <a:noFill/>
          <a:ln>
            <a:noFill/>
          </a:ln>
        </p:spPr>
        <p:txBody>
          <a:bodyPr spcFirstLastPara="1" wrap="square" lIns="0" tIns="12700" rIns="0" bIns="0" anchor="t" anchorCtr="0">
            <a:spAutoFit/>
          </a:bodyPr>
          <a:lstStyle/>
          <a:p>
            <a:pPr marL="12700" marR="5080" lvl="0" indent="0" algn="just" rtl="0">
              <a:lnSpc>
                <a:spcPct val="140000"/>
              </a:lnSpc>
              <a:spcBef>
                <a:spcPts val="0"/>
              </a:spcBef>
              <a:spcAft>
                <a:spcPts val="0"/>
              </a:spcAft>
              <a:buNone/>
            </a:pPr>
            <a:r>
              <a:rPr lang="vi-VN" sz="2400" b="1">
                <a:solidFill>
                  <a:schemeClr val="dk1"/>
                </a:solidFill>
                <a:latin typeface="Arial"/>
                <a:ea typeface="Arial"/>
                <a:cs typeface="Arial"/>
                <a:sym typeface="Arial"/>
              </a:rPr>
              <a:t>Depends on its key values and their order of insertion.  Insert the elements ‘J’ ‘E’ ‘F’ ‘T’ ‘A’ in that order.  The first value to be inserted is put into the root.</a:t>
            </a:r>
            <a:endParaRPr sz="2400">
              <a:solidFill>
                <a:schemeClr val="dk1"/>
              </a:solidFill>
              <a:latin typeface="Arial"/>
              <a:ea typeface="Arial"/>
              <a:cs typeface="Arial"/>
              <a:sym typeface="Arial"/>
            </a:endParaRPr>
          </a:p>
        </p:txBody>
      </p:sp>
      <p:sp>
        <p:nvSpPr>
          <p:cNvPr id="917" name="Google Shape;917;p45"/>
          <p:cNvSpPr txBox="1">
            <a:spLocks noGrp="1"/>
          </p:cNvSpPr>
          <p:nvPr>
            <p:ph type="title"/>
          </p:nvPr>
        </p:nvSpPr>
        <p:spPr>
          <a:xfrm>
            <a:off x="895616" y="1182166"/>
            <a:ext cx="795909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Shape of a binary search tree . . .</a:t>
            </a:r>
            <a:endParaRPr/>
          </a:p>
        </p:txBody>
      </p:sp>
      <p:grpSp>
        <p:nvGrpSpPr>
          <p:cNvPr id="918" name="Google Shape;918;p45"/>
          <p:cNvGrpSpPr/>
          <p:nvPr/>
        </p:nvGrpSpPr>
        <p:grpSpPr>
          <a:xfrm>
            <a:off x="4294619" y="4297679"/>
            <a:ext cx="935990" cy="390525"/>
            <a:chOff x="4294619" y="4297679"/>
            <a:chExt cx="935990" cy="390525"/>
          </a:xfrm>
        </p:grpSpPr>
        <p:sp>
          <p:nvSpPr>
            <p:cNvPr id="919" name="Google Shape;919;p45"/>
            <p:cNvSpPr/>
            <p:nvPr/>
          </p:nvSpPr>
          <p:spPr>
            <a:xfrm>
              <a:off x="4300715" y="4303788"/>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0" name="Google Shape;920;p45"/>
            <p:cNvSpPr/>
            <p:nvPr/>
          </p:nvSpPr>
          <p:spPr>
            <a:xfrm>
              <a:off x="4294619" y="4297679"/>
              <a:ext cx="935990" cy="390525"/>
            </a:xfrm>
            <a:custGeom>
              <a:avLst/>
              <a:gdLst/>
              <a:ahLst/>
              <a:cxnLst/>
              <a:rect l="l" t="t" r="r" b="b"/>
              <a:pathLst>
                <a:path w="935989" h="390525" extrusionOk="0">
                  <a:moveTo>
                    <a:pt x="935736" y="0"/>
                  </a:moveTo>
                  <a:lnTo>
                    <a:pt x="0" y="0"/>
                  </a:lnTo>
                  <a:lnTo>
                    <a:pt x="0" y="390156"/>
                  </a:lnTo>
                  <a:lnTo>
                    <a:pt x="935736" y="390156"/>
                  </a:lnTo>
                  <a:lnTo>
                    <a:pt x="935736" y="384048"/>
                  </a:lnTo>
                  <a:lnTo>
                    <a:pt x="12204" y="384048"/>
                  </a:lnTo>
                  <a:lnTo>
                    <a:pt x="6096" y="377952"/>
                  </a:lnTo>
                  <a:lnTo>
                    <a:pt x="12204" y="377952"/>
                  </a:lnTo>
                  <a:lnTo>
                    <a:pt x="12204" y="15240"/>
                  </a:lnTo>
                  <a:lnTo>
                    <a:pt x="6096" y="15240"/>
                  </a:lnTo>
                  <a:lnTo>
                    <a:pt x="12204" y="6096"/>
                  </a:lnTo>
                  <a:lnTo>
                    <a:pt x="935736" y="6096"/>
                  </a:lnTo>
                  <a:lnTo>
                    <a:pt x="935736" y="0"/>
                  </a:lnTo>
                  <a:close/>
                </a:path>
                <a:path w="935989" h="390525" extrusionOk="0">
                  <a:moveTo>
                    <a:pt x="12204" y="377952"/>
                  </a:moveTo>
                  <a:lnTo>
                    <a:pt x="6096" y="377952"/>
                  </a:lnTo>
                  <a:lnTo>
                    <a:pt x="12204" y="384048"/>
                  </a:lnTo>
                  <a:lnTo>
                    <a:pt x="12204" y="377952"/>
                  </a:lnTo>
                  <a:close/>
                </a:path>
                <a:path w="935989" h="390525" extrusionOk="0">
                  <a:moveTo>
                    <a:pt x="923544" y="377952"/>
                  </a:moveTo>
                  <a:lnTo>
                    <a:pt x="12204" y="377952"/>
                  </a:lnTo>
                  <a:lnTo>
                    <a:pt x="12204" y="384048"/>
                  </a:lnTo>
                  <a:lnTo>
                    <a:pt x="923544" y="384048"/>
                  </a:lnTo>
                  <a:lnTo>
                    <a:pt x="923544" y="377952"/>
                  </a:lnTo>
                  <a:close/>
                </a:path>
                <a:path w="935989" h="390525" extrusionOk="0">
                  <a:moveTo>
                    <a:pt x="923544" y="6096"/>
                  </a:moveTo>
                  <a:lnTo>
                    <a:pt x="923544" y="384048"/>
                  </a:lnTo>
                  <a:lnTo>
                    <a:pt x="929639" y="377952"/>
                  </a:lnTo>
                  <a:lnTo>
                    <a:pt x="935736" y="377952"/>
                  </a:lnTo>
                  <a:lnTo>
                    <a:pt x="935736" y="15240"/>
                  </a:lnTo>
                  <a:lnTo>
                    <a:pt x="929639" y="15240"/>
                  </a:lnTo>
                  <a:lnTo>
                    <a:pt x="923544" y="6096"/>
                  </a:lnTo>
                  <a:close/>
                </a:path>
                <a:path w="935989" h="390525" extrusionOk="0">
                  <a:moveTo>
                    <a:pt x="935736" y="377952"/>
                  </a:moveTo>
                  <a:lnTo>
                    <a:pt x="929639" y="377952"/>
                  </a:lnTo>
                  <a:lnTo>
                    <a:pt x="923544" y="384048"/>
                  </a:lnTo>
                  <a:lnTo>
                    <a:pt x="935736" y="384048"/>
                  </a:lnTo>
                  <a:lnTo>
                    <a:pt x="935736" y="377952"/>
                  </a:lnTo>
                  <a:close/>
                </a:path>
                <a:path w="935989" h="390525" extrusionOk="0">
                  <a:moveTo>
                    <a:pt x="12204" y="6096"/>
                  </a:moveTo>
                  <a:lnTo>
                    <a:pt x="6096" y="15240"/>
                  </a:lnTo>
                  <a:lnTo>
                    <a:pt x="12204" y="15240"/>
                  </a:lnTo>
                  <a:lnTo>
                    <a:pt x="12204" y="6096"/>
                  </a:lnTo>
                  <a:close/>
                </a:path>
                <a:path w="935989" h="390525" extrusionOk="0">
                  <a:moveTo>
                    <a:pt x="923544" y="6096"/>
                  </a:moveTo>
                  <a:lnTo>
                    <a:pt x="12204" y="6096"/>
                  </a:lnTo>
                  <a:lnTo>
                    <a:pt x="12204" y="15240"/>
                  </a:lnTo>
                  <a:lnTo>
                    <a:pt x="923544" y="15240"/>
                  </a:lnTo>
                  <a:lnTo>
                    <a:pt x="923544" y="6096"/>
                  </a:lnTo>
                  <a:close/>
                </a:path>
                <a:path w="935989" h="390525" extrusionOk="0">
                  <a:moveTo>
                    <a:pt x="935736" y="6096"/>
                  </a:moveTo>
                  <a:lnTo>
                    <a:pt x="923544" y="6096"/>
                  </a:lnTo>
                  <a:lnTo>
                    <a:pt x="929639" y="15240"/>
                  </a:lnTo>
                  <a:lnTo>
                    <a:pt x="935736" y="15240"/>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21" name="Google Shape;921;p45"/>
          <p:cNvSpPr txBox="1"/>
          <p:nvPr/>
        </p:nvSpPr>
        <p:spPr>
          <a:xfrm>
            <a:off x="4300715" y="4303788"/>
            <a:ext cx="923925" cy="378460"/>
          </a:xfrm>
          <a:prstGeom prst="rect">
            <a:avLst/>
          </a:prstGeom>
          <a:noFill/>
          <a:ln>
            <a:noFill/>
          </a:ln>
        </p:spPr>
        <p:txBody>
          <a:bodyPr spcFirstLastPara="1" wrap="square" lIns="0" tIns="33000" rIns="0" bIns="0" anchor="t" anchorCtr="0">
            <a:spAutoFit/>
          </a:bodyPr>
          <a:lstStyle/>
          <a:p>
            <a:pPr marL="264795" marR="0" lvl="0" indent="0" algn="l" rtl="0">
              <a:lnSpc>
                <a:spcPct val="112916"/>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sp>
        <p:nvSpPr>
          <p:cNvPr id="922" name="Google Shape;922;p45"/>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46"/>
          <p:cNvSpPr txBox="1"/>
          <p:nvPr/>
        </p:nvSpPr>
        <p:spPr>
          <a:xfrm>
            <a:off x="898664" y="2282456"/>
            <a:ext cx="7861934" cy="1781175"/>
          </a:xfrm>
          <a:prstGeom prst="rect">
            <a:avLst/>
          </a:prstGeom>
          <a:noFill/>
          <a:ln>
            <a:noFill/>
          </a:ln>
        </p:spPr>
        <p:txBody>
          <a:bodyPr spcFirstLastPara="1" wrap="square" lIns="0" tIns="12700" rIns="0" bIns="0" anchor="t" anchorCtr="0">
            <a:spAutoFit/>
          </a:bodyPr>
          <a:lstStyle/>
          <a:p>
            <a:pPr marL="356870" marR="5080" lvl="0" indent="-344805" algn="l" rtl="0">
              <a:lnSpc>
                <a:spcPct val="120000"/>
              </a:lnSpc>
              <a:spcBef>
                <a:spcPts val="0"/>
              </a:spcBef>
              <a:spcAft>
                <a:spcPts val="0"/>
              </a:spcAft>
              <a:buNone/>
            </a:pPr>
            <a:r>
              <a:rPr lang="vi-VN" sz="2400" b="1">
                <a:solidFill>
                  <a:schemeClr val="dk1"/>
                </a:solidFill>
                <a:latin typeface="Arial"/>
                <a:ea typeface="Arial"/>
                <a:cs typeface="Arial"/>
                <a:sym typeface="Arial"/>
              </a:rPr>
              <a:t>Thereafter, each value to be inserted begins by  comparing itself to the value in the root, moving left  it is less, or moving right if it is greater.	This  continues at each level until it can be inserted as a</a:t>
            </a:r>
            <a:endParaRPr sz="2400">
              <a:solidFill>
                <a:schemeClr val="dk1"/>
              </a:solidFill>
              <a:latin typeface="Arial"/>
              <a:ea typeface="Arial"/>
              <a:cs typeface="Arial"/>
              <a:sym typeface="Arial"/>
            </a:endParaRPr>
          </a:p>
        </p:txBody>
      </p:sp>
      <p:sp>
        <p:nvSpPr>
          <p:cNvPr id="928" name="Google Shape;928;p46"/>
          <p:cNvSpPr txBox="1"/>
          <p:nvPr/>
        </p:nvSpPr>
        <p:spPr>
          <a:xfrm>
            <a:off x="1243088" y="4111256"/>
            <a:ext cx="13150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new leaf.</a:t>
            </a:r>
            <a:endParaRPr sz="2400">
              <a:solidFill>
                <a:schemeClr val="dk1"/>
              </a:solidFill>
              <a:latin typeface="Arial"/>
              <a:ea typeface="Arial"/>
              <a:cs typeface="Arial"/>
              <a:sym typeface="Arial"/>
            </a:endParaRPr>
          </a:p>
        </p:txBody>
      </p:sp>
      <p:sp>
        <p:nvSpPr>
          <p:cNvPr id="929" name="Google Shape;929;p46"/>
          <p:cNvSpPr txBox="1">
            <a:spLocks noGrp="1"/>
          </p:cNvSpPr>
          <p:nvPr>
            <p:ph type="title"/>
          </p:nvPr>
        </p:nvSpPr>
        <p:spPr>
          <a:xfrm>
            <a:off x="1938020" y="1182141"/>
            <a:ext cx="606552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Inserting ‘E’ into the BST</a:t>
            </a:r>
            <a:endParaRPr/>
          </a:p>
        </p:txBody>
      </p:sp>
      <p:grpSp>
        <p:nvGrpSpPr>
          <p:cNvPr id="930" name="Google Shape;930;p46"/>
          <p:cNvGrpSpPr/>
          <p:nvPr/>
        </p:nvGrpSpPr>
        <p:grpSpPr>
          <a:xfrm>
            <a:off x="4294619" y="4297679"/>
            <a:ext cx="935990" cy="390525"/>
            <a:chOff x="4294619" y="4297679"/>
            <a:chExt cx="935990" cy="390525"/>
          </a:xfrm>
        </p:grpSpPr>
        <p:sp>
          <p:nvSpPr>
            <p:cNvPr id="931" name="Google Shape;931;p46"/>
            <p:cNvSpPr/>
            <p:nvPr/>
          </p:nvSpPr>
          <p:spPr>
            <a:xfrm>
              <a:off x="4300715" y="4303788"/>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2" name="Google Shape;932;p46"/>
            <p:cNvSpPr/>
            <p:nvPr/>
          </p:nvSpPr>
          <p:spPr>
            <a:xfrm>
              <a:off x="4294619" y="4297679"/>
              <a:ext cx="935990" cy="390525"/>
            </a:xfrm>
            <a:custGeom>
              <a:avLst/>
              <a:gdLst/>
              <a:ahLst/>
              <a:cxnLst/>
              <a:rect l="l" t="t" r="r" b="b"/>
              <a:pathLst>
                <a:path w="935989" h="390525" extrusionOk="0">
                  <a:moveTo>
                    <a:pt x="935736" y="0"/>
                  </a:moveTo>
                  <a:lnTo>
                    <a:pt x="0" y="0"/>
                  </a:lnTo>
                  <a:lnTo>
                    <a:pt x="0" y="390156"/>
                  </a:lnTo>
                  <a:lnTo>
                    <a:pt x="935736" y="390156"/>
                  </a:lnTo>
                  <a:lnTo>
                    <a:pt x="935736" y="384048"/>
                  </a:lnTo>
                  <a:lnTo>
                    <a:pt x="12204" y="384048"/>
                  </a:lnTo>
                  <a:lnTo>
                    <a:pt x="6096" y="377952"/>
                  </a:lnTo>
                  <a:lnTo>
                    <a:pt x="12204" y="377952"/>
                  </a:lnTo>
                  <a:lnTo>
                    <a:pt x="12204" y="15240"/>
                  </a:lnTo>
                  <a:lnTo>
                    <a:pt x="6096" y="15240"/>
                  </a:lnTo>
                  <a:lnTo>
                    <a:pt x="12204" y="6096"/>
                  </a:lnTo>
                  <a:lnTo>
                    <a:pt x="935736" y="6096"/>
                  </a:lnTo>
                  <a:lnTo>
                    <a:pt x="935736" y="0"/>
                  </a:lnTo>
                  <a:close/>
                </a:path>
                <a:path w="935989" h="390525" extrusionOk="0">
                  <a:moveTo>
                    <a:pt x="12204" y="377952"/>
                  </a:moveTo>
                  <a:lnTo>
                    <a:pt x="6096" y="377952"/>
                  </a:lnTo>
                  <a:lnTo>
                    <a:pt x="12204" y="384048"/>
                  </a:lnTo>
                  <a:lnTo>
                    <a:pt x="12204" y="377952"/>
                  </a:lnTo>
                  <a:close/>
                </a:path>
                <a:path w="935989" h="390525" extrusionOk="0">
                  <a:moveTo>
                    <a:pt x="923544" y="377952"/>
                  </a:moveTo>
                  <a:lnTo>
                    <a:pt x="12204" y="377952"/>
                  </a:lnTo>
                  <a:lnTo>
                    <a:pt x="12204" y="384048"/>
                  </a:lnTo>
                  <a:lnTo>
                    <a:pt x="923544" y="384048"/>
                  </a:lnTo>
                  <a:lnTo>
                    <a:pt x="923544" y="377952"/>
                  </a:lnTo>
                  <a:close/>
                </a:path>
                <a:path w="935989" h="390525" extrusionOk="0">
                  <a:moveTo>
                    <a:pt x="923544" y="6096"/>
                  </a:moveTo>
                  <a:lnTo>
                    <a:pt x="923544" y="384048"/>
                  </a:lnTo>
                  <a:lnTo>
                    <a:pt x="929639" y="377952"/>
                  </a:lnTo>
                  <a:lnTo>
                    <a:pt x="935736" y="377952"/>
                  </a:lnTo>
                  <a:lnTo>
                    <a:pt x="935736" y="15240"/>
                  </a:lnTo>
                  <a:lnTo>
                    <a:pt x="929639" y="15240"/>
                  </a:lnTo>
                  <a:lnTo>
                    <a:pt x="923544" y="6096"/>
                  </a:lnTo>
                  <a:close/>
                </a:path>
                <a:path w="935989" h="390525" extrusionOk="0">
                  <a:moveTo>
                    <a:pt x="935736" y="377952"/>
                  </a:moveTo>
                  <a:lnTo>
                    <a:pt x="929639" y="377952"/>
                  </a:lnTo>
                  <a:lnTo>
                    <a:pt x="923544" y="384048"/>
                  </a:lnTo>
                  <a:lnTo>
                    <a:pt x="935736" y="384048"/>
                  </a:lnTo>
                  <a:lnTo>
                    <a:pt x="935736" y="377952"/>
                  </a:lnTo>
                  <a:close/>
                </a:path>
                <a:path w="935989" h="390525" extrusionOk="0">
                  <a:moveTo>
                    <a:pt x="12204" y="6096"/>
                  </a:moveTo>
                  <a:lnTo>
                    <a:pt x="6096" y="15240"/>
                  </a:lnTo>
                  <a:lnTo>
                    <a:pt x="12204" y="15240"/>
                  </a:lnTo>
                  <a:lnTo>
                    <a:pt x="12204" y="6096"/>
                  </a:lnTo>
                  <a:close/>
                </a:path>
                <a:path w="935989" h="390525" extrusionOk="0">
                  <a:moveTo>
                    <a:pt x="923544" y="6096"/>
                  </a:moveTo>
                  <a:lnTo>
                    <a:pt x="12204" y="6096"/>
                  </a:lnTo>
                  <a:lnTo>
                    <a:pt x="12204" y="15240"/>
                  </a:lnTo>
                  <a:lnTo>
                    <a:pt x="923544" y="15240"/>
                  </a:lnTo>
                  <a:lnTo>
                    <a:pt x="923544" y="6096"/>
                  </a:lnTo>
                  <a:close/>
                </a:path>
                <a:path w="935989" h="390525" extrusionOk="0">
                  <a:moveTo>
                    <a:pt x="935736" y="6096"/>
                  </a:moveTo>
                  <a:lnTo>
                    <a:pt x="923544" y="6096"/>
                  </a:lnTo>
                  <a:lnTo>
                    <a:pt x="929639" y="15240"/>
                  </a:lnTo>
                  <a:lnTo>
                    <a:pt x="935736" y="15240"/>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3" name="Google Shape;933;p46"/>
          <p:cNvSpPr txBox="1"/>
          <p:nvPr/>
        </p:nvSpPr>
        <p:spPr>
          <a:xfrm>
            <a:off x="4553191" y="4324616"/>
            <a:ext cx="3676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grpSp>
        <p:nvGrpSpPr>
          <p:cNvPr id="934" name="Google Shape;934;p46"/>
          <p:cNvGrpSpPr/>
          <p:nvPr/>
        </p:nvGrpSpPr>
        <p:grpSpPr>
          <a:xfrm>
            <a:off x="2892539" y="4568951"/>
            <a:ext cx="1511935" cy="765175"/>
            <a:chOff x="2892539" y="4568951"/>
            <a:chExt cx="1511935" cy="765175"/>
          </a:xfrm>
        </p:grpSpPr>
        <p:sp>
          <p:nvSpPr>
            <p:cNvPr id="935" name="Google Shape;935;p46"/>
            <p:cNvSpPr/>
            <p:nvPr/>
          </p:nvSpPr>
          <p:spPr>
            <a:xfrm>
              <a:off x="2901683" y="4946904"/>
              <a:ext cx="948055" cy="381000"/>
            </a:xfrm>
            <a:custGeom>
              <a:avLst/>
              <a:gdLst/>
              <a:ahLst/>
              <a:cxnLst/>
              <a:rect l="l" t="t" r="r" b="b"/>
              <a:pathLst>
                <a:path w="948054" h="381000" extrusionOk="0">
                  <a:moveTo>
                    <a:pt x="947928" y="0"/>
                  </a:moveTo>
                  <a:lnTo>
                    <a:pt x="0" y="0"/>
                  </a:lnTo>
                  <a:lnTo>
                    <a:pt x="0" y="381000"/>
                  </a:lnTo>
                  <a:lnTo>
                    <a:pt x="947928" y="381000"/>
                  </a:lnTo>
                  <a:lnTo>
                    <a:pt x="94792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6" name="Google Shape;936;p46"/>
            <p:cNvSpPr/>
            <p:nvPr/>
          </p:nvSpPr>
          <p:spPr>
            <a:xfrm>
              <a:off x="2892539" y="4568951"/>
              <a:ext cx="1511935" cy="765175"/>
            </a:xfrm>
            <a:custGeom>
              <a:avLst/>
              <a:gdLst/>
              <a:ahLst/>
              <a:cxnLst/>
              <a:rect l="l" t="t" r="r" b="b"/>
              <a:pathLst>
                <a:path w="1511935" h="765175" extrusionOk="0">
                  <a:moveTo>
                    <a:pt x="1511820" y="9144"/>
                  </a:moveTo>
                  <a:lnTo>
                    <a:pt x="1505712" y="0"/>
                  </a:lnTo>
                  <a:lnTo>
                    <a:pt x="694156" y="334886"/>
                  </a:lnTo>
                  <a:lnTo>
                    <a:pt x="719328" y="289572"/>
                  </a:lnTo>
                  <a:lnTo>
                    <a:pt x="622338" y="371856"/>
                  </a:lnTo>
                  <a:lnTo>
                    <a:pt x="0" y="371856"/>
                  </a:lnTo>
                  <a:lnTo>
                    <a:pt x="0" y="765048"/>
                  </a:lnTo>
                  <a:lnTo>
                    <a:pt x="966216" y="765048"/>
                  </a:lnTo>
                  <a:lnTo>
                    <a:pt x="966216" y="758952"/>
                  </a:lnTo>
                  <a:lnTo>
                    <a:pt x="966216" y="752856"/>
                  </a:lnTo>
                  <a:lnTo>
                    <a:pt x="966216" y="384048"/>
                  </a:lnTo>
                  <a:lnTo>
                    <a:pt x="966216" y="377952"/>
                  </a:lnTo>
                  <a:lnTo>
                    <a:pt x="966216" y="371856"/>
                  </a:lnTo>
                  <a:lnTo>
                    <a:pt x="950976" y="371856"/>
                  </a:lnTo>
                  <a:lnTo>
                    <a:pt x="950976" y="384048"/>
                  </a:lnTo>
                  <a:lnTo>
                    <a:pt x="950976" y="752856"/>
                  </a:lnTo>
                  <a:lnTo>
                    <a:pt x="15240" y="752856"/>
                  </a:lnTo>
                  <a:lnTo>
                    <a:pt x="15240" y="384048"/>
                  </a:lnTo>
                  <a:lnTo>
                    <a:pt x="950976" y="384048"/>
                  </a:lnTo>
                  <a:lnTo>
                    <a:pt x="950976" y="371856"/>
                  </a:lnTo>
                  <a:lnTo>
                    <a:pt x="644969" y="371856"/>
                  </a:lnTo>
                  <a:lnTo>
                    <a:pt x="749820" y="359664"/>
                  </a:lnTo>
                  <a:lnTo>
                    <a:pt x="713282" y="350532"/>
                  </a:lnTo>
                  <a:lnTo>
                    <a:pt x="698042" y="346722"/>
                  </a:lnTo>
                  <a:lnTo>
                    <a:pt x="1511820" y="914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7" name="Google Shape;937;p46"/>
          <p:cNvSpPr txBox="1"/>
          <p:nvPr/>
        </p:nvSpPr>
        <p:spPr>
          <a:xfrm>
            <a:off x="2901683" y="4946903"/>
            <a:ext cx="948055" cy="381000"/>
          </a:xfrm>
          <a:prstGeom prst="rect">
            <a:avLst/>
          </a:prstGeom>
          <a:noFill/>
          <a:ln>
            <a:noFill/>
          </a:ln>
        </p:spPr>
        <p:txBody>
          <a:bodyPr spcFirstLastPara="1" wrap="square" lIns="0" tIns="27300" rIns="0" bIns="0" anchor="t" anchorCtr="0">
            <a:spAutoFit/>
          </a:bodyPr>
          <a:lstStyle/>
          <a:p>
            <a:pPr marL="286385" marR="0" lvl="0" indent="0" algn="l" rtl="0">
              <a:lnSpc>
                <a:spcPct val="116041"/>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
        <p:nvSpPr>
          <p:cNvPr id="938" name="Google Shape;938;p46"/>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3209048" y="1127290"/>
            <a:ext cx="35331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Specify a root.</a:t>
            </a:r>
            <a:endParaRPr/>
          </a:p>
        </p:txBody>
      </p:sp>
      <p:grpSp>
        <p:nvGrpSpPr>
          <p:cNvPr id="102" name="Google Shape;102;p5"/>
          <p:cNvGrpSpPr/>
          <p:nvPr/>
        </p:nvGrpSpPr>
        <p:grpSpPr>
          <a:xfrm>
            <a:off x="3499091" y="4032503"/>
            <a:ext cx="1996439" cy="1234439"/>
            <a:chOff x="3499091" y="4032503"/>
            <a:chExt cx="1996439" cy="1234439"/>
          </a:xfrm>
        </p:grpSpPr>
        <p:pic>
          <p:nvPicPr>
            <p:cNvPr id="103" name="Google Shape;103;p5"/>
            <p:cNvPicPr preferRelativeResize="0"/>
            <p:nvPr/>
          </p:nvPicPr>
          <p:blipFill rotWithShape="1">
            <a:blip r:embed="rId3">
              <a:alphaModFix/>
            </a:blip>
            <a:srcRect/>
            <a:stretch/>
          </p:blipFill>
          <p:spPr>
            <a:xfrm>
              <a:off x="3499091" y="4032503"/>
              <a:ext cx="243839" cy="243840"/>
            </a:xfrm>
            <a:prstGeom prst="rect">
              <a:avLst/>
            </a:prstGeom>
            <a:noFill/>
            <a:ln>
              <a:noFill/>
            </a:ln>
          </p:spPr>
        </p:pic>
        <p:sp>
          <p:nvSpPr>
            <p:cNvPr id="104" name="Google Shape;104;p5"/>
            <p:cNvSpPr/>
            <p:nvPr/>
          </p:nvSpPr>
          <p:spPr>
            <a:xfrm>
              <a:off x="3575291" y="42671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5" name="Google Shape;105;p5"/>
            <p:cNvPicPr preferRelativeResize="0"/>
            <p:nvPr/>
          </p:nvPicPr>
          <p:blipFill rotWithShape="1">
            <a:blip r:embed="rId3">
              <a:alphaModFix/>
            </a:blip>
            <a:srcRect/>
            <a:stretch/>
          </p:blipFill>
          <p:spPr>
            <a:xfrm>
              <a:off x="3499091" y="5023103"/>
              <a:ext cx="243839" cy="243839"/>
            </a:xfrm>
            <a:prstGeom prst="rect">
              <a:avLst/>
            </a:prstGeom>
            <a:noFill/>
            <a:ln>
              <a:noFill/>
            </a:ln>
          </p:spPr>
        </p:pic>
        <p:pic>
          <p:nvPicPr>
            <p:cNvPr id="106" name="Google Shape;106;p5"/>
            <p:cNvPicPr preferRelativeResize="0"/>
            <p:nvPr/>
          </p:nvPicPr>
          <p:blipFill rotWithShape="1">
            <a:blip r:embed="rId3">
              <a:alphaModFix/>
            </a:blip>
            <a:srcRect/>
            <a:stretch/>
          </p:blipFill>
          <p:spPr>
            <a:xfrm>
              <a:off x="4413491" y="4032503"/>
              <a:ext cx="243839" cy="243840"/>
            </a:xfrm>
            <a:prstGeom prst="rect">
              <a:avLst/>
            </a:prstGeom>
            <a:noFill/>
            <a:ln>
              <a:noFill/>
            </a:ln>
          </p:spPr>
        </p:pic>
        <p:sp>
          <p:nvSpPr>
            <p:cNvPr id="107" name="Google Shape;107;p5"/>
            <p:cNvSpPr/>
            <p:nvPr/>
          </p:nvSpPr>
          <p:spPr>
            <a:xfrm>
              <a:off x="4489691" y="42671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8" name="Google Shape;108;p5"/>
            <p:cNvPicPr preferRelativeResize="0"/>
            <p:nvPr/>
          </p:nvPicPr>
          <p:blipFill rotWithShape="1">
            <a:blip r:embed="rId3">
              <a:alphaModFix/>
            </a:blip>
            <a:srcRect/>
            <a:stretch/>
          </p:blipFill>
          <p:spPr>
            <a:xfrm>
              <a:off x="4413491" y="5023103"/>
              <a:ext cx="243839" cy="243839"/>
            </a:xfrm>
            <a:prstGeom prst="rect">
              <a:avLst/>
            </a:prstGeom>
            <a:noFill/>
            <a:ln>
              <a:noFill/>
            </a:ln>
          </p:spPr>
        </p:pic>
        <p:pic>
          <p:nvPicPr>
            <p:cNvPr id="109" name="Google Shape;109;p5"/>
            <p:cNvPicPr preferRelativeResize="0"/>
            <p:nvPr/>
          </p:nvPicPr>
          <p:blipFill rotWithShape="1">
            <a:blip r:embed="rId3">
              <a:alphaModFix/>
            </a:blip>
            <a:srcRect/>
            <a:stretch/>
          </p:blipFill>
          <p:spPr>
            <a:xfrm>
              <a:off x="5251691" y="4032503"/>
              <a:ext cx="243839" cy="243840"/>
            </a:xfrm>
            <a:prstGeom prst="rect">
              <a:avLst/>
            </a:prstGeom>
            <a:noFill/>
            <a:ln>
              <a:noFill/>
            </a:ln>
          </p:spPr>
        </p:pic>
        <p:sp>
          <p:nvSpPr>
            <p:cNvPr id="110" name="Google Shape;110;p5"/>
            <p:cNvSpPr/>
            <p:nvPr/>
          </p:nvSpPr>
          <p:spPr>
            <a:xfrm>
              <a:off x="5327891" y="42671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5"/>
            <p:cNvPicPr preferRelativeResize="0"/>
            <p:nvPr/>
          </p:nvPicPr>
          <p:blipFill rotWithShape="1">
            <a:blip r:embed="rId3">
              <a:alphaModFix/>
            </a:blip>
            <a:srcRect/>
            <a:stretch/>
          </p:blipFill>
          <p:spPr>
            <a:xfrm>
              <a:off x="5251691" y="5023103"/>
              <a:ext cx="243839" cy="243839"/>
            </a:xfrm>
            <a:prstGeom prst="rect">
              <a:avLst/>
            </a:prstGeom>
            <a:noFill/>
            <a:ln>
              <a:noFill/>
            </a:ln>
          </p:spPr>
        </p:pic>
        <p:sp>
          <p:nvSpPr>
            <p:cNvPr id="112" name="Google Shape;112;p5"/>
            <p:cNvSpPr/>
            <p:nvPr/>
          </p:nvSpPr>
          <p:spPr>
            <a:xfrm>
              <a:off x="3654539" y="4187951"/>
              <a:ext cx="1685925" cy="1000125"/>
            </a:xfrm>
            <a:custGeom>
              <a:avLst/>
              <a:gdLst/>
              <a:ahLst/>
              <a:cxnLst/>
              <a:rect l="l" t="t" r="r" b="b"/>
              <a:pathLst>
                <a:path w="1685925" h="1000125" extrusionOk="0">
                  <a:moveTo>
                    <a:pt x="847344" y="9144"/>
                  </a:moveTo>
                  <a:lnTo>
                    <a:pt x="838200" y="0"/>
                  </a:lnTo>
                  <a:lnTo>
                    <a:pt x="0" y="990600"/>
                  </a:lnTo>
                  <a:lnTo>
                    <a:pt x="9144" y="999744"/>
                  </a:lnTo>
                  <a:lnTo>
                    <a:pt x="847344" y="9144"/>
                  </a:lnTo>
                  <a:close/>
                </a:path>
                <a:path w="1685925" h="1000125" extrusionOk="0">
                  <a:moveTo>
                    <a:pt x="1685544" y="914400"/>
                  </a:moveTo>
                  <a:lnTo>
                    <a:pt x="923544" y="0"/>
                  </a:lnTo>
                  <a:lnTo>
                    <a:pt x="914400" y="9144"/>
                  </a:lnTo>
                  <a:lnTo>
                    <a:pt x="1676400" y="923544"/>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3" name="Google Shape;113;p5"/>
          <p:cNvSpPr txBox="1">
            <a:spLocks noGrp="1"/>
          </p:cNvSpPr>
          <p:nvPr>
            <p:ph type="body" idx="1"/>
          </p:nvPr>
        </p:nvSpPr>
        <p:spPr>
          <a:xfrm>
            <a:off x="857135" y="2192002"/>
            <a:ext cx="8344128" cy="2976245"/>
          </a:xfrm>
          <a:prstGeom prst="rect">
            <a:avLst/>
          </a:prstGeom>
          <a:noFill/>
          <a:ln>
            <a:noFill/>
          </a:ln>
        </p:spPr>
        <p:txBody>
          <a:bodyPr spcFirstLastPara="1" wrap="square" lIns="0" tIns="235975"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lvl="0" indent="0" algn="l" rtl="0">
              <a:lnSpc>
                <a:spcPct val="100000"/>
              </a:lnSpc>
              <a:spcBef>
                <a:spcPts val="40"/>
              </a:spcBef>
              <a:spcAft>
                <a:spcPts val="0"/>
              </a:spcAft>
              <a:buNone/>
            </a:pPr>
            <a:endParaRPr sz="4250"/>
          </a:p>
          <a:p>
            <a:pPr marL="71755" marR="979169" lvl="0" indent="0" algn="ctr" rtl="0">
              <a:lnSpc>
                <a:spcPct val="100000"/>
              </a:lnSpc>
              <a:spcBef>
                <a:spcPts val="0"/>
              </a:spcBef>
              <a:spcAft>
                <a:spcPts val="0"/>
              </a:spcAft>
              <a:buNone/>
            </a:pPr>
            <a:r>
              <a:rPr lang="vi-VN" sz="2400">
                <a:solidFill>
                  <a:srgbClr val="CC0000"/>
                </a:solidFill>
              </a:rPr>
              <a:t>ROOT</a:t>
            </a:r>
            <a:endParaRPr sz="2400"/>
          </a:p>
          <a:p>
            <a:pPr marL="1376680" lvl="0" indent="0" algn="l" rtl="0">
              <a:lnSpc>
                <a:spcPct val="100000"/>
              </a:lnSpc>
              <a:spcBef>
                <a:spcPts val="120"/>
              </a:spcBef>
              <a:spcAft>
                <a:spcPts val="0"/>
              </a:spcAft>
              <a:buNone/>
            </a:pPr>
            <a:r>
              <a:rPr lang="vi-VN" sz="2400">
                <a:solidFill>
                  <a:srgbClr val="000000"/>
                </a:solidFill>
              </a:rPr>
              <a:t>a)</a:t>
            </a:r>
            <a:endParaRPr sz="2400"/>
          </a:p>
        </p:txBody>
      </p:sp>
      <p:sp>
        <p:nvSpPr>
          <p:cNvPr id="114" name="Google Shape;114;p5"/>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47"/>
          <p:cNvSpPr txBox="1">
            <a:spLocks noGrp="1"/>
          </p:cNvSpPr>
          <p:nvPr>
            <p:ph type="title"/>
          </p:nvPr>
        </p:nvSpPr>
        <p:spPr>
          <a:xfrm>
            <a:off x="1950211" y="1105928"/>
            <a:ext cx="603885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Inserting ‘F’ into the BST</a:t>
            </a:r>
            <a:endParaRPr/>
          </a:p>
        </p:txBody>
      </p:sp>
      <p:grpSp>
        <p:nvGrpSpPr>
          <p:cNvPr id="944" name="Google Shape;944;p47"/>
          <p:cNvGrpSpPr/>
          <p:nvPr/>
        </p:nvGrpSpPr>
        <p:grpSpPr>
          <a:xfrm>
            <a:off x="2892539" y="4297679"/>
            <a:ext cx="2338070" cy="1036447"/>
            <a:chOff x="2892539" y="4297679"/>
            <a:chExt cx="2338070" cy="1036447"/>
          </a:xfrm>
        </p:grpSpPr>
        <p:sp>
          <p:nvSpPr>
            <p:cNvPr id="945" name="Google Shape;945;p47"/>
            <p:cNvSpPr/>
            <p:nvPr/>
          </p:nvSpPr>
          <p:spPr>
            <a:xfrm>
              <a:off x="4300715" y="4303788"/>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47"/>
            <p:cNvSpPr/>
            <p:nvPr/>
          </p:nvSpPr>
          <p:spPr>
            <a:xfrm>
              <a:off x="4294619" y="4297679"/>
              <a:ext cx="935990" cy="390525"/>
            </a:xfrm>
            <a:custGeom>
              <a:avLst/>
              <a:gdLst/>
              <a:ahLst/>
              <a:cxnLst/>
              <a:rect l="l" t="t" r="r" b="b"/>
              <a:pathLst>
                <a:path w="935989" h="390525" extrusionOk="0">
                  <a:moveTo>
                    <a:pt x="935736" y="0"/>
                  </a:moveTo>
                  <a:lnTo>
                    <a:pt x="0" y="0"/>
                  </a:lnTo>
                  <a:lnTo>
                    <a:pt x="0" y="390156"/>
                  </a:lnTo>
                  <a:lnTo>
                    <a:pt x="935736" y="390156"/>
                  </a:lnTo>
                  <a:lnTo>
                    <a:pt x="935736" y="384048"/>
                  </a:lnTo>
                  <a:lnTo>
                    <a:pt x="12204" y="384048"/>
                  </a:lnTo>
                  <a:lnTo>
                    <a:pt x="6096" y="377952"/>
                  </a:lnTo>
                  <a:lnTo>
                    <a:pt x="12204" y="377952"/>
                  </a:lnTo>
                  <a:lnTo>
                    <a:pt x="12204" y="15240"/>
                  </a:lnTo>
                  <a:lnTo>
                    <a:pt x="6096" y="15240"/>
                  </a:lnTo>
                  <a:lnTo>
                    <a:pt x="12204" y="6096"/>
                  </a:lnTo>
                  <a:lnTo>
                    <a:pt x="935736" y="6096"/>
                  </a:lnTo>
                  <a:lnTo>
                    <a:pt x="935736" y="0"/>
                  </a:lnTo>
                  <a:close/>
                </a:path>
                <a:path w="935989" h="390525" extrusionOk="0">
                  <a:moveTo>
                    <a:pt x="12204" y="377952"/>
                  </a:moveTo>
                  <a:lnTo>
                    <a:pt x="6096" y="377952"/>
                  </a:lnTo>
                  <a:lnTo>
                    <a:pt x="12204" y="384048"/>
                  </a:lnTo>
                  <a:lnTo>
                    <a:pt x="12204" y="377952"/>
                  </a:lnTo>
                  <a:close/>
                </a:path>
                <a:path w="935989" h="390525" extrusionOk="0">
                  <a:moveTo>
                    <a:pt x="923544" y="377952"/>
                  </a:moveTo>
                  <a:lnTo>
                    <a:pt x="12204" y="377952"/>
                  </a:lnTo>
                  <a:lnTo>
                    <a:pt x="12204" y="384048"/>
                  </a:lnTo>
                  <a:lnTo>
                    <a:pt x="923544" y="384048"/>
                  </a:lnTo>
                  <a:lnTo>
                    <a:pt x="923544" y="377952"/>
                  </a:lnTo>
                  <a:close/>
                </a:path>
                <a:path w="935989" h="390525" extrusionOk="0">
                  <a:moveTo>
                    <a:pt x="923544" y="6096"/>
                  </a:moveTo>
                  <a:lnTo>
                    <a:pt x="923544" y="384048"/>
                  </a:lnTo>
                  <a:lnTo>
                    <a:pt x="929639" y="377952"/>
                  </a:lnTo>
                  <a:lnTo>
                    <a:pt x="935736" y="377952"/>
                  </a:lnTo>
                  <a:lnTo>
                    <a:pt x="935736" y="15240"/>
                  </a:lnTo>
                  <a:lnTo>
                    <a:pt x="929639" y="15240"/>
                  </a:lnTo>
                  <a:lnTo>
                    <a:pt x="923544" y="6096"/>
                  </a:lnTo>
                  <a:close/>
                </a:path>
                <a:path w="935989" h="390525" extrusionOk="0">
                  <a:moveTo>
                    <a:pt x="935736" y="377952"/>
                  </a:moveTo>
                  <a:lnTo>
                    <a:pt x="929639" y="377952"/>
                  </a:lnTo>
                  <a:lnTo>
                    <a:pt x="923544" y="384048"/>
                  </a:lnTo>
                  <a:lnTo>
                    <a:pt x="935736" y="384048"/>
                  </a:lnTo>
                  <a:lnTo>
                    <a:pt x="935736" y="377952"/>
                  </a:lnTo>
                  <a:close/>
                </a:path>
                <a:path w="935989" h="390525" extrusionOk="0">
                  <a:moveTo>
                    <a:pt x="12204" y="6096"/>
                  </a:moveTo>
                  <a:lnTo>
                    <a:pt x="6096" y="15240"/>
                  </a:lnTo>
                  <a:lnTo>
                    <a:pt x="12204" y="15240"/>
                  </a:lnTo>
                  <a:lnTo>
                    <a:pt x="12204" y="6096"/>
                  </a:lnTo>
                  <a:close/>
                </a:path>
                <a:path w="935989" h="390525" extrusionOk="0">
                  <a:moveTo>
                    <a:pt x="923544" y="6096"/>
                  </a:moveTo>
                  <a:lnTo>
                    <a:pt x="12204" y="6096"/>
                  </a:lnTo>
                  <a:lnTo>
                    <a:pt x="12204" y="15240"/>
                  </a:lnTo>
                  <a:lnTo>
                    <a:pt x="923544" y="15240"/>
                  </a:lnTo>
                  <a:lnTo>
                    <a:pt x="923544" y="6096"/>
                  </a:lnTo>
                  <a:close/>
                </a:path>
                <a:path w="935989" h="390525" extrusionOk="0">
                  <a:moveTo>
                    <a:pt x="935736" y="6096"/>
                  </a:moveTo>
                  <a:lnTo>
                    <a:pt x="923544" y="6096"/>
                  </a:lnTo>
                  <a:lnTo>
                    <a:pt x="929639" y="15240"/>
                  </a:lnTo>
                  <a:lnTo>
                    <a:pt x="935736" y="15240"/>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47"/>
            <p:cNvSpPr/>
            <p:nvPr/>
          </p:nvSpPr>
          <p:spPr>
            <a:xfrm>
              <a:off x="2901683" y="4946903"/>
              <a:ext cx="948055" cy="381000"/>
            </a:xfrm>
            <a:custGeom>
              <a:avLst/>
              <a:gdLst/>
              <a:ahLst/>
              <a:cxnLst/>
              <a:rect l="l" t="t" r="r" b="b"/>
              <a:pathLst>
                <a:path w="948054" h="381000" extrusionOk="0">
                  <a:moveTo>
                    <a:pt x="947928" y="0"/>
                  </a:moveTo>
                  <a:lnTo>
                    <a:pt x="0" y="0"/>
                  </a:lnTo>
                  <a:lnTo>
                    <a:pt x="0" y="381000"/>
                  </a:lnTo>
                  <a:lnTo>
                    <a:pt x="947928" y="381000"/>
                  </a:lnTo>
                  <a:lnTo>
                    <a:pt x="94792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8" name="Google Shape;948;p47"/>
            <p:cNvSpPr/>
            <p:nvPr/>
          </p:nvSpPr>
          <p:spPr>
            <a:xfrm>
              <a:off x="2892539" y="4568951"/>
              <a:ext cx="1511935" cy="765175"/>
            </a:xfrm>
            <a:custGeom>
              <a:avLst/>
              <a:gdLst/>
              <a:ahLst/>
              <a:cxnLst/>
              <a:rect l="l" t="t" r="r" b="b"/>
              <a:pathLst>
                <a:path w="1511935" h="765175" extrusionOk="0">
                  <a:moveTo>
                    <a:pt x="1511820" y="9144"/>
                  </a:moveTo>
                  <a:lnTo>
                    <a:pt x="1505712" y="0"/>
                  </a:lnTo>
                  <a:lnTo>
                    <a:pt x="694156" y="334886"/>
                  </a:lnTo>
                  <a:lnTo>
                    <a:pt x="719328" y="289572"/>
                  </a:lnTo>
                  <a:lnTo>
                    <a:pt x="622338" y="371856"/>
                  </a:lnTo>
                  <a:lnTo>
                    <a:pt x="0" y="371856"/>
                  </a:lnTo>
                  <a:lnTo>
                    <a:pt x="0" y="765048"/>
                  </a:lnTo>
                  <a:lnTo>
                    <a:pt x="966216" y="765048"/>
                  </a:lnTo>
                  <a:lnTo>
                    <a:pt x="966216" y="758952"/>
                  </a:lnTo>
                  <a:lnTo>
                    <a:pt x="966216" y="752856"/>
                  </a:lnTo>
                  <a:lnTo>
                    <a:pt x="966216" y="384048"/>
                  </a:lnTo>
                  <a:lnTo>
                    <a:pt x="966216" y="377952"/>
                  </a:lnTo>
                  <a:lnTo>
                    <a:pt x="966216" y="371856"/>
                  </a:lnTo>
                  <a:lnTo>
                    <a:pt x="950976" y="371856"/>
                  </a:lnTo>
                  <a:lnTo>
                    <a:pt x="950976" y="384048"/>
                  </a:lnTo>
                  <a:lnTo>
                    <a:pt x="950976" y="752856"/>
                  </a:lnTo>
                  <a:lnTo>
                    <a:pt x="15240" y="752856"/>
                  </a:lnTo>
                  <a:lnTo>
                    <a:pt x="15240" y="384048"/>
                  </a:lnTo>
                  <a:lnTo>
                    <a:pt x="950976" y="384048"/>
                  </a:lnTo>
                  <a:lnTo>
                    <a:pt x="950976" y="371856"/>
                  </a:lnTo>
                  <a:lnTo>
                    <a:pt x="644969" y="371856"/>
                  </a:lnTo>
                  <a:lnTo>
                    <a:pt x="749820" y="359664"/>
                  </a:lnTo>
                  <a:lnTo>
                    <a:pt x="713282" y="350532"/>
                  </a:lnTo>
                  <a:lnTo>
                    <a:pt x="698042" y="346722"/>
                  </a:lnTo>
                  <a:lnTo>
                    <a:pt x="1511820" y="914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49" name="Google Shape;949;p47"/>
          <p:cNvSpPr txBox="1"/>
          <p:nvPr/>
        </p:nvSpPr>
        <p:spPr>
          <a:xfrm>
            <a:off x="993139" y="2425738"/>
            <a:ext cx="7989570" cy="2927350"/>
          </a:xfrm>
          <a:prstGeom prst="rect">
            <a:avLst/>
          </a:prstGeom>
          <a:noFill/>
          <a:ln>
            <a:noFill/>
          </a:ln>
        </p:spPr>
        <p:txBody>
          <a:bodyPr spcFirstLastPara="1" wrap="square" lIns="0" tIns="12700" rIns="0" bIns="0" anchor="t" anchorCtr="0">
            <a:spAutoFit/>
          </a:bodyPr>
          <a:lstStyle/>
          <a:p>
            <a:pPr marL="356870" marR="5080" lvl="0" indent="-344805" algn="l" rtl="0">
              <a:lnSpc>
                <a:spcPct val="130000"/>
              </a:lnSpc>
              <a:spcBef>
                <a:spcPts val="0"/>
              </a:spcBef>
              <a:spcAft>
                <a:spcPts val="0"/>
              </a:spcAft>
              <a:buNone/>
            </a:pPr>
            <a:r>
              <a:rPr lang="vi-VN" sz="2400" b="1">
                <a:solidFill>
                  <a:schemeClr val="dk1"/>
                </a:solidFill>
                <a:latin typeface="Arial"/>
                <a:ea typeface="Arial"/>
                <a:cs typeface="Arial"/>
                <a:sym typeface="Arial"/>
              </a:rPr>
              <a:t>Begin by comparing ‘F’ to the value in the root, moving  left it is less, or moving right if it is greater.	This  continues until it can be inserted as a leaf.</a:t>
            </a:r>
            <a:endParaRPr sz="2400">
              <a:solidFill>
                <a:schemeClr val="dk1"/>
              </a:solidFill>
              <a:latin typeface="Arial"/>
              <a:ea typeface="Arial"/>
              <a:cs typeface="Arial"/>
              <a:sym typeface="Arial"/>
            </a:endParaRPr>
          </a:p>
          <a:p>
            <a:pPr marL="0" marR="0" lvl="0" indent="0" algn="l" rtl="0">
              <a:lnSpc>
                <a:spcPct val="100000"/>
              </a:lnSpc>
              <a:spcBef>
                <a:spcPts val="40"/>
              </a:spcBef>
              <a:spcAft>
                <a:spcPts val="0"/>
              </a:spcAft>
              <a:buNone/>
            </a:pPr>
            <a:endParaRPr sz="3200">
              <a:solidFill>
                <a:schemeClr val="dk1"/>
              </a:solidFill>
              <a:latin typeface="Arial"/>
              <a:ea typeface="Arial"/>
              <a:cs typeface="Arial"/>
              <a:sym typeface="Arial"/>
            </a:endParaRPr>
          </a:p>
          <a:p>
            <a:pPr marL="0" marR="494030" lvl="0" indent="0" algn="ctr" rtl="0">
              <a:lnSpc>
                <a:spcPct val="100000"/>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a:p>
            <a:pPr marL="2194560" marR="0" lvl="0" indent="0" algn="l" rtl="0">
              <a:lnSpc>
                <a:spcPct val="100000"/>
              </a:lnSpc>
              <a:spcBef>
                <a:spcPts val="2135"/>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grpSp>
        <p:nvGrpSpPr>
          <p:cNvPr id="950" name="Google Shape;950;p47"/>
          <p:cNvGrpSpPr/>
          <p:nvPr/>
        </p:nvGrpSpPr>
        <p:grpSpPr>
          <a:xfrm>
            <a:off x="3636251" y="5215128"/>
            <a:ext cx="1146175" cy="728980"/>
            <a:chOff x="3636251" y="5215128"/>
            <a:chExt cx="1146175" cy="728980"/>
          </a:xfrm>
        </p:grpSpPr>
        <p:sp>
          <p:nvSpPr>
            <p:cNvPr id="951" name="Google Shape;951;p47"/>
            <p:cNvSpPr/>
            <p:nvPr/>
          </p:nvSpPr>
          <p:spPr>
            <a:xfrm>
              <a:off x="3825227" y="5556504"/>
              <a:ext cx="951230" cy="381000"/>
            </a:xfrm>
            <a:custGeom>
              <a:avLst/>
              <a:gdLst/>
              <a:ahLst/>
              <a:cxnLst/>
              <a:rect l="l" t="t" r="r" b="b"/>
              <a:pathLst>
                <a:path w="951229" h="381000" extrusionOk="0">
                  <a:moveTo>
                    <a:pt x="950963" y="0"/>
                  </a:moveTo>
                  <a:lnTo>
                    <a:pt x="0" y="0"/>
                  </a:lnTo>
                  <a:lnTo>
                    <a:pt x="0" y="381000"/>
                  </a:lnTo>
                  <a:lnTo>
                    <a:pt x="950963" y="381000"/>
                  </a:lnTo>
                  <a:lnTo>
                    <a:pt x="95096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47"/>
            <p:cNvSpPr/>
            <p:nvPr/>
          </p:nvSpPr>
          <p:spPr>
            <a:xfrm>
              <a:off x="3636251" y="5215128"/>
              <a:ext cx="1146175" cy="728980"/>
            </a:xfrm>
            <a:custGeom>
              <a:avLst/>
              <a:gdLst/>
              <a:ahLst/>
              <a:cxnLst/>
              <a:rect l="l" t="t" r="r" b="b"/>
              <a:pathLst>
                <a:path w="1146175" h="728979" extrusionOk="0">
                  <a:moveTo>
                    <a:pt x="1146060" y="335280"/>
                  </a:moveTo>
                  <a:lnTo>
                    <a:pt x="1133856" y="335280"/>
                  </a:lnTo>
                  <a:lnTo>
                    <a:pt x="1133856" y="347472"/>
                  </a:lnTo>
                  <a:lnTo>
                    <a:pt x="1133856" y="716280"/>
                  </a:lnTo>
                  <a:lnTo>
                    <a:pt x="195084" y="716280"/>
                  </a:lnTo>
                  <a:lnTo>
                    <a:pt x="195084" y="347472"/>
                  </a:lnTo>
                  <a:lnTo>
                    <a:pt x="1133856" y="347472"/>
                  </a:lnTo>
                  <a:lnTo>
                    <a:pt x="1133856" y="335280"/>
                  </a:lnTo>
                  <a:lnTo>
                    <a:pt x="718896" y="335280"/>
                  </a:lnTo>
                  <a:lnTo>
                    <a:pt x="691172" y="310908"/>
                  </a:lnTo>
                  <a:lnTo>
                    <a:pt x="621792" y="249936"/>
                  </a:lnTo>
                  <a:lnTo>
                    <a:pt x="646684" y="294741"/>
                  </a:lnTo>
                  <a:lnTo>
                    <a:pt x="6108" y="0"/>
                  </a:lnTo>
                  <a:lnTo>
                    <a:pt x="0" y="12192"/>
                  </a:lnTo>
                  <a:lnTo>
                    <a:pt x="641692" y="307454"/>
                  </a:lnTo>
                  <a:lnTo>
                    <a:pt x="652272" y="304800"/>
                  </a:lnTo>
                  <a:lnTo>
                    <a:pt x="641692" y="307454"/>
                  </a:lnTo>
                  <a:lnTo>
                    <a:pt x="591312" y="320040"/>
                  </a:lnTo>
                  <a:lnTo>
                    <a:pt x="700532" y="335280"/>
                  </a:lnTo>
                  <a:lnTo>
                    <a:pt x="182880" y="335280"/>
                  </a:lnTo>
                  <a:lnTo>
                    <a:pt x="182880" y="728472"/>
                  </a:lnTo>
                  <a:lnTo>
                    <a:pt x="1146060" y="728472"/>
                  </a:lnTo>
                  <a:lnTo>
                    <a:pt x="1146060" y="722376"/>
                  </a:lnTo>
                  <a:lnTo>
                    <a:pt x="1146060" y="716280"/>
                  </a:lnTo>
                  <a:lnTo>
                    <a:pt x="1146060" y="347472"/>
                  </a:lnTo>
                  <a:lnTo>
                    <a:pt x="1146060" y="341376"/>
                  </a:lnTo>
                  <a:lnTo>
                    <a:pt x="1146060" y="33528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53" name="Google Shape;953;p47"/>
          <p:cNvSpPr txBox="1"/>
          <p:nvPr/>
        </p:nvSpPr>
        <p:spPr>
          <a:xfrm>
            <a:off x="3825227" y="5556503"/>
            <a:ext cx="951230" cy="381000"/>
          </a:xfrm>
          <a:prstGeom prst="rect">
            <a:avLst/>
          </a:prstGeom>
          <a:noFill/>
          <a:ln>
            <a:noFill/>
          </a:ln>
        </p:spPr>
        <p:txBody>
          <a:bodyPr spcFirstLastPara="1" wrap="square" lIns="0" tIns="27300" rIns="0" bIns="0" anchor="t" anchorCtr="0">
            <a:spAutoFit/>
          </a:bodyPr>
          <a:lstStyle/>
          <a:p>
            <a:pPr marL="337820" marR="0" lvl="0" indent="0" algn="l" rtl="0">
              <a:lnSpc>
                <a:spcPct val="116041"/>
              </a:lnSpc>
              <a:spcBef>
                <a:spcPts val="0"/>
              </a:spcBef>
              <a:spcAft>
                <a:spcPts val="0"/>
              </a:spcAft>
              <a:buNone/>
            </a:pPr>
            <a:r>
              <a:rPr lang="vi-VN" sz="2400" b="1">
                <a:solidFill>
                  <a:schemeClr val="dk1"/>
                </a:solidFill>
                <a:latin typeface="Arial"/>
                <a:ea typeface="Arial"/>
                <a:cs typeface="Arial"/>
                <a:sym typeface="Arial"/>
              </a:rPr>
              <a:t>‘F’</a:t>
            </a:r>
            <a:endParaRPr sz="2400">
              <a:solidFill>
                <a:schemeClr val="dk1"/>
              </a:solidFill>
              <a:latin typeface="Arial"/>
              <a:ea typeface="Arial"/>
              <a:cs typeface="Arial"/>
              <a:sym typeface="Arial"/>
            </a:endParaRPr>
          </a:p>
        </p:txBody>
      </p:sp>
      <p:sp>
        <p:nvSpPr>
          <p:cNvPr id="954" name="Google Shape;954;p47"/>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8"/>
          <p:cNvSpPr txBox="1">
            <a:spLocks noGrp="1"/>
          </p:cNvSpPr>
          <p:nvPr>
            <p:ph type="title"/>
          </p:nvPr>
        </p:nvSpPr>
        <p:spPr>
          <a:xfrm>
            <a:off x="1950199" y="1105928"/>
            <a:ext cx="603885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Inserting ‘T’ into the BST</a:t>
            </a:r>
            <a:endParaRPr/>
          </a:p>
        </p:txBody>
      </p:sp>
      <p:grpSp>
        <p:nvGrpSpPr>
          <p:cNvPr id="960" name="Google Shape;960;p48"/>
          <p:cNvGrpSpPr/>
          <p:nvPr/>
        </p:nvGrpSpPr>
        <p:grpSpPr>
          <a:xfrm>
            <a:off x="4294619" y="4297679"/>
            <a:ext cx="935990" cy="390525"/>
            <a:chOff x="4294619" y="4297679"/>
            <a:chExt cx="935990" cy="390525"/>
          </a:xfrm>
        </p:grpSpPr>
        <p:sp>
          <p:nvSpPr>
            <p:cNvPr id="961" name="Google Shape;961;p48"/>
            <p:cNvSpPr/>
            <p:nvPr/>
          </p:nvSpPr>
          <p:spPr>
            <a:xfrm>
              <a:off x="4300715" y="4303788"/>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2" name="Google Shape;962;p48"/>
            <p:cNvSpPr/>
            <p:nvPr/>
          </p:nvSpPr>
          <p:spPr>
            <a:xfrm>
              <a:off x="4294619" y="4297679"/>
              <a:ext cx="935990" cy="390525"/>
            </a:xfrm>
            <a:custGeom>
              <a:avLst/>
              <a:gdLst/>
              <a:ahLst/>
              <a:cxnLst/>
              <a:rect l="l" t="t" r="r" b="b"/>
              <a:pathLst>
                <a:path w="935989" h="390525" extrusionOk="0">
                  <a:moveTo>
                    <a:pt x="935736" y="0"/>
                  </a:moveTo>
                  <a:lnTo>
                    <a:pt x="0" y="0"/>
                  </a:lnTo>
                  <a:lnTo>
                    <a:pt x="0" y="390156"/>
                  </a:lnTo>
                  <a:lnTo>
                    <a:pt x="935736" y="390156"/>
                  </a:lnTo>
                  <a:lnTo>
                    <a:pt x="935736" y="384048"/>
                  </a:lnTo>
                  <a:lnTo>
                    <a:pt x="12204" y="384048"/>
                  </a:lnTo>
                  <a:lnTo>
                    <a:pt x="6096" y="377952"/>
                  </a:lnTo>
                  <a:lnTo>
                    <a:pt x="12204" y="377952"/>
                  </a:lnTo>
                  <a:lnTo>
                    <a:pt x="12204" y="15240"/>
                  </a:lnTo>
                  <a:lnTo>
                    <a:pt x="6096" y="15240"/>
                  </a:lnTo>
                  <a:lnTo>
                    <a:pt x="12204" y="6096"/>
                  </a:lnTo>
                  <a:lnTo>
                    <a:pt x="935736" y="6096"/>
                  </a:lnTo>
                  <a:lnTo>
                    <a:pt x="935736" y="0"/>
                  </a:lnTo>
                  <a:close/>
                </a:path>
                <a:path w="935989" h="390525" extrusionOk="0">
                  <a:moveTo>
                    <a:pt x="12204" y="377952"/>
                  </a:moveTo>
                  <a:lnTo>
                    <a:pt x="6096" y="377952"/>
                  </a:lnTo>
                  <a:lnTo>
                    <a:pt x="12204" y="384048"/>
                  </a:lnTo>
                  <a:lnTo>
                    <a:pt x="12204" y="377952"/>
                  </a:lnTo>
                  <a:close/>
                </a:path>
                <a:path w="935989" h="390525" extrusionOk="0">
                  <a:moveTo>
                    <a:pt x="923544" y="377952"/>
                  </a:moveTo>
                  <a:lnTo>
                    <a:pt x="12204" y="377952"/>
                  </a:lnTo>
                  <a:lnTo>
                    <a:pt x="12204" y="384048"/>
                  </a:lnTo>
                  <a:lnTo>
                    <a:pt x="923544" y="384048"/>
                  </a:lnTo>
                  <a:lnTo>
                    <a:pt x="923544" y="377952"/>
                  </a:lnTo>
                  <a:close/>
                </a:path>
                <a:path w="935989" h="390525" extrusionOk="0">
                  <a:moveTo>
                    <a:pt x="923544" y="6096"/>
                  </a:moveTo>
                  <a:lnTo>
                    <a:pt x="923544" y="384048"/>
                  </a:lnTo>
                  <a:lnTo>
                    <a:pt x="929639" y="377952"/>
                  </a:lnTo>
                  <a:lnTo>
                    <a:pt x="935736" y="377952"/>
                  </a:lnTo>
                  <a:lnTo>
                    <a:pt x="935736" y="15240"/>
                  </a:lnTo>
                  <a:lnTo>
                    <a:pt x="929639" y="15240"/>
                  </a:lnTo>
                  <a:lnTo>
                    <a:pt x="923544" y="6096"/>
                  </a:lnTo>
                  <a:close/>
                </a:path>
                <a:path w="935989" h="390525" extrusionOk="0">
                  <a:moveTo>
                    <a:pt x="935736" y="377952"/>
                  </a:moveTo>
                  <a:lnTo>
                    <a:pt x="929639" y="377952"/>
                  </a:lnTo>
                  <a:lnTo>
                    <a:pt x="923544" y="384048"/>
                  </a:lnTo>
                  <a:lnTo>
                    <a:pt x="935736" y="384048"/>
                  </a:lnTo>
                  <a:lnTo>
                    <a:pt x="935736" y="377952"/>
                  </a:lnTo>
                  <a:close/>
                </a:path>
                <a:path w="935989" h="390525" extrusionOk="0">
                  <a:moveTo>
                    <a:pt x="12204" y="6096"/>
                  </a:moveTo>
                  <a:lnTo>
                    <a:pt x="6096" y="15240"/>
                  </a:lnTo>
                  <a:lnTo>
                    <a:pt x="12204" y="15240"/>
                  </a:lnTo>
                  <a:lnTo>
                    <a:pt x="12204" y="6096"/>
                  </a:lnTo>
                  <a:close/>
                </a:path>
                <a:path w="935989" h="390525" extrusionOk="0">
                  <a:moveTo>
                    <a:pt x="923544" y="6096"/>
                  </a:moveTo>
                  <a:lnTo>
                    <a:pt x="12204" y="6096"/>
                  </a:lnTo>
                  <a:lnTo>
                    <a:pt x="12204" y="15240"/>
                  </a:lnTo>
                  <a:lnTo>
                    <a:pt x="923544" y="15240"/>
                  </a:lnTo>
                  <a:lnTo>
                    <a:pt x="923544" y="6096"/>
                  </a:lnTo>
                  <a:close/>
                </a:path>
                <a:path w="935989" h="390525" extrusionOk="0">
                  <a:moveTo>
                    <a:pt x="935736" y="6096"/>
                  </a:moveTo>
                  <a:lnTo>
                    <a:pt x="923544" y="6096"/>
                  </a:lnTo>
                  <a:lnTo>
                    <a:pt x="929639" y="15240"/>
                  </a:lnTo>
                  <a:lnTo>
                    <a:pt x="935736" y="15240"/>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63" name="Google Shape;963;p48"/>
          <p:cNvSpPr txBox="1"/>
          <p:nvPr/>
        </p:nvSpPr>
        <p:spPr>
          <a:xfrm>
            <a:off x="880363" y="2425738"/>
            <a:ext cx="7766050" cy="2290445"/>
          </a:xfrm>
          <a:prstGeom prst="rect">
            <a:avLst/>
          </a:prstGeom>
          <a:noFill/>
          <a:ln>
            <a:noFill/>
          </a:ln>
        </p:spPr>
        <p:txBody>
          <a:bodyPr spcFirstLastPara="1" wrap="square" lIns="0" tIns="12700" rIns="0" bIns="0" anchor="t" anchorCtr="0">
            <a:spAutoFit/>
          </a:bodyPr>
          <a:lstStyle/>
          <a:p>
            <a:pPr marL="356870" marR="5080" lvl="0" indent="-344805" algn="l" rtl="0">
              <a:lnSpc>
                <a:spcPct val="130000"/>
              </a:lnSpc>
              <a:spcBef>
                <a:spcPts val="0"/>
              </a:spcBef>
              <a:spcAft>
                <a:spcPts val="0"/>
              </a:spcAft>
              <a:buNone/>
            </a:pPr>
            <a:r>
              <a:rPr lang="vi-VN" sz="2400" b="1">
                <a:solidFill>
                  <a:schemeClr val="dk1"/>
                </a:solidFill>
                <a:latin typeface="Arial"/>
                <a:ea typeface="Arial"/>
                <a:cs typeface="Arial"/>
                <a:sym typeface="Arial"/>
              </a:rPr>
              <a:t>Begin by comparing ‘T’ to the value in the root,  moving left it is less, or moving right if it is greater.  This continues until it can be inserted as a leaf.</a:t>
            </a:r>
            <a:endParaRPr sz="2400">
              <a:solidFill>
                <a:schemeClr val="dk1"/>
              </a:solidFill>
              <a:latin typeface="Arial"/>
              <a:ea typeface="Arial"/>
              <a:cs typeface="Arial"/>
              <a:sym typeface="Arial"/>
            </a:endParaRPr>
          </a:p>
          <a:p>
            <a:pPr marL="0" marR="0" lvl="0" indent="0" algn="l" rtl="0">
              <a:lnSpc>
                <a:spcPct val="100000"/>
              </a:lnSpc>
              <a:spcBef>
                <a:spcPts val="40"/>
              </a:spcBef>
              <a:spcAft>
                <a:spcPts val="0"/>
              </a:spcAft>
              <a:buNone/>
            </a:pPr>
            <a:endParaRPr sz="3200">
              <a:solidFill>
                <a:schemeClr val="dk1"/>
              </a:solidFill>
              <a:latin typeface="Arial"/>
              <a:ea typeface="Arial"/>
              <a:cs typeface="Arial"/>
              <a:sym typeface="Arial"/>
            </a:endParaRPr>
          </a:p>
          <a:p>
            <a:pPr marL="0" marR="45085" lvl="0" indent="0" algn="ctr" rtl="0">
              <a:lnSpc>
                <a:spcPct val="100000"/>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grpSp>
        <p:nvGrpSpPr>
          <p:cNvPr id="964" name="Google Shape;964;p48"/>
          <p:cNvGrpSpPr/>
          <p:nvPr/>
        </p:nvGrpSpPr>
        <p:grpSpPr>
          <a:xfrm>
            <a:off x="2892539" y="4568951"/>
            <a:ext cx="1511935" cy="765175"/>
            <a:chOff x="2892539" y="4568951"/>
            <a:chExt cx="1511935" cy="765175"/>
          </a:xfrm>
        </p:grpSpPr>
        <p:sp>
          <p:nvSpPr>
            <p:cNvPr id="965" name="Google Shape;965;p48"/>
            <p:cNvSpPr/>
            <p:nvPr/>
          </p:nvSpPr>
          <p:spPr>
            <a:xfrm>
              <a:off x="2901683" y="4946904"/>
              <a:ext cx="948055" cy="381000"/>
            </a:xfrm>
            <a:custGeom>
              <a:avLst/>
              <a:gdLst/>
              <a:ahLst/>
              <a:cxnLst/>
              <a:rect l="l" t="t" r="r" b="b"/>
              <a:pathLst>
                <a:path w="948054" h="381000" extrusionOk="0">
                  <a:moveTo>
                    <a:pt x="947928" y="0"/>
                  </a:moveTo>
                  <a:lnTo>
                    <a:pt x="0" y="0"/>
                  </a:lnTo>
                  <a:lnTo>
                    <a:pt x="0" y="381000"/>
                  </a:lnTo>
                  <a:lnTo>
                    <a:pt x="947928" y="381000"/>
                  </a:lnTo>
                  <a:lnTo>
                    <a:pt x="94792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6" name="Google Shape;966;p48"/>
            <p:cNvSpPr/>
            <p:nvPr/>
          </p:nvSpPr>
          <p:spPr>
            <a:xfrm>
              <a:off x="2892539" y="4568951"/>
              <a:ext cx="1511935" cy="765175"/>
            </a:xfrm>
            <a:custGeom>
              <a:avLst/>
              <a:gdLst/>
              <a:ahLst/>
              <a:cxnLst/>
              <a:rect l="l" t="t" r="r" b="b"/>
              <a:pathLst>
                <a:path w="1511935" h="765175" extrusionOk="0">
                  <a:moveTo>
                    <a:pt x="1511820" y="9144"/>
                  </a:moveTo>
                  <a:lnTo>
                    <a:pt x="1505712" y="0"/>
                  </a:lnTo>
                  <a:lnTo>
                    <a:pt x="694156" y="334886"/>
                  </a:lnTo>
                  <a:lnTo>
                    <a:pt x="719328" y="289572"/>
                  </a:lnTo>
                  <a:lnTo>
                    <a:pt x="622338" y="371856"/>
                  </a:lnTo>
                  <a:lnTo>
                    <a:pt x="0" y="371856"/>
                  </a:lnTo>
                  <a:lnTo>
                    <a:pt x="0" y="765048"/>
                  </a:lnTo>
                  <a:lnTo>
                    <a:pt x="966216" y="765048"/>
                  </a:lnTo>
                  <a:lnTo>
                    <a:pt x="966216" y="758952"/>
                  </a:lnTo>
                  <a:lnTo>
                    <a:pt x="966216" y="752856"/>
                  </a:lnTo>
                  <a:lnTo>
                    <a:pt x="966216" y="384048"/>
                  </a:lnTo>
                  <a:lnTo>
                    <a:pt x="966216" y="377952"/>
                  </a:lnTo>
                  <a:lnTo>
                    <a:pt x="966216" y="371856"/>
                  </a:lnTo>
                  <a:lnTo>
                    <a:pt x="950976" y="371856"/>
                  </a:lnTo>
                  <a:lnTo>
                    <a:pt x="950976" y="384048"/>
                  </a:lnTo>
                  <a:lnTo>
                    <a:pt x="950976" y="752856"/>
                  </a:lnTo>
                  <a:lnTo>
                    <a:pt x="15240" y="752856"/>
                  </a:lnTo>
                  <a:lnTo>
                    <a:pt x="15240" y="384048"/>
                  </a:lnTo>
                  <a:lnTo>
                    <a:pt x="950976" y="384048"/>
                  </a:lnTo>
                  <a:lnTo>
                    <a:pt x="950976" y="371856"/>
                  </a:lnTo>
                  <a:lnTo>
                    <a:pt x="644969" y="371856"/>
                  </a:lnTo>
                  <a:lnTo>
                    <a:pt x="749820" y="359664"/>
                  </a:lnTo>
                  <a:lnTo>
                    <a:pt x="713282" y="350532"/>
                  </a:lnTo>
                  <a:lnTo>
                    <a:pt x="698042" y="346722"/>
                  </a:lnTo>
                  <a:lnTo>
                    <a:pt x="1511820" y="914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67" name="Google Shape;967;p48"/>
          <p:cNvSpPr txBox="1"/>
          <p:nvPr/>
        </p:nvSpPr>
        <p:spPr>
          <a:xfrm>
            <a:off x="3175495" y="4961648"/>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grpSp>
        <p:nvGrpSpPr>
          <p:cNvPr id="968" name="Google Shape;968;p48"/>
          <p:cNvGrpSpPr/>
          <p:nvPr/>
        </p:nvGrpSpPr>
        <p:grpSpPr>
          <a:xfrm>
            <a:off x="3636251" y="5215128"/>
            <a:ext cx="1146175" cy="728980"/>
            <a:chOff x="3636251" y="5215128"/>
            <a:chExt cx="1146175" cy="728980"/>
          </a:xfrm>
        </p:grpSpPr>
        <p:sp>
          <p:nvSpPr>
            <p:cNvPr id="969" name="Google Shape;969;p48"/>
            <p:cNvSpPr/>
            <p:nvPr/>
          </p:nvSpPr>
          <p:spPr>
            <a:xfrm>
              <a:off x="3825227" y="5556504"/>
              <a:ext cx="951230" cy="381000"/>
            </a:xfrm>
            <a:custGeom>
              <a:avLst/>
              <a:gdLst/>
              <a:ahLst/>
              <a:cxnLst/>
              <a:rect l="l" t="t" r="r" b="b"/>
              <a:pathLst>
                <a:path w="951229" h="381000" extrusionOk="0">
                  <a:moveTo>
                    <a:pt x="950963" y="0"/>
                  </a:moveTo>
                  <a:lnTo>
                    <a:pt x="0" y="0"/>
                  </a:lnTo>
                  <a:lnTo>
                    <a:pt x="0" y="381000"/>
                  </a:lnTo>
                  <a:lnTo>
                    <a:pt x="950963" y="381000"/>
                  </a:lnTo>
                  <a:lnTo>
                    <a:pt x="95096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0" name="Google Shape;970;p48"/>
            <p:cNvSpPr/>
            <p:nvPr/>
          </p:nvSpPr>
          <p:spPr>
            <a:xfrm>
              <a:off x="3636251" y="5215128"/>
              <a:ext cx="1146175" cy="728980"/>
            </a:xfrm>
            <a:custGeom>
              <a:avLst/>
              <a:gdLst/>
              <a:ahLst/>
              <a:cxnLst/>
              <a:rect l="l" t="t" r="r" b="b"/>
              <a:pathLst>
                <a:path w="1146175" h="728979" extrusionOk="0">
                  <a:moveTo>
                    <a:pt x="1146060" y="335280"/>
                  </a:moveTo>
                  <a:lnTo>
                    <a:pt x="1133856" y="335280"/>
                  </a:lnTo>
                  <a:lnTo>
                    <a:pt x="1133856" y="347472"/>
                  </a:lnTo>
                  <a:lnTo>
                    <a:pt x="1133856" y="716280"/>
                  </a:lnTo>
                  <a:lnTo>
                    <a:pt x="195084" y="716280"/>
                  </a:lnTo>
                  <a:lnTo>
                    <a:pt x="195084" y="347472"/>
                  </a:lnTo>
                  <a:lnTo>
                    <a:pt x="1133856" y="347472"/>
                  </a:lnTo>
                  <a:lnTo>
                    <a:pt x="1133856" y="335280"/>
                  </a:lnTo>
                  <a:lnTo>
                    <a:pt x="718896" y="335280"/>
                  </a:lnTo>
                  <a:lnTo>
                    <a:pt x="691172" y="310908"/>
                  </a:lnTo>
                  <a:lnTo>
                    <a:pt x="621792" y="249936"/>
                  </a:lnTo>
                  <a:lnTo>
                    <a:pt x="646684" y="294741"/>
                  </a:lnTo>
                  <a:lnTo>
                    <a:pt x="6108" y="0"/>
                  </a:lnTo>
                  <a:lnTo>
                    <a:pt x="0" y="12192"/>
                  </a:lnTo>
                  <a:lnTo>
                    <a:pt x="641692" y="307454"/>
                  </a:lnTo>
                  <a:lnTo>
                    <a:pt x="652272" y="304800"/>
                  </a:lnTo>
                  <a:lnTo>
                    <a:pt x="641692" y="307454"/>
                  </a:lnTo>
                  <a:lnTo>
                    <a:pt x="591312" y="320040"/>
                  </a:lnTo>
                  <a:lnTo>
                    <a:pt x="700532" y="335280"/>
                  </a:lnTo>
                  <a:lnTo>
                    <a:pt x="182880" y="335280"/>
                  </a:lnTo>
                  <a:lnTo>
                    <a:pt x="182880" y="728472"/>
                  </a:lnTo>
                  <a:lnTo>
                    <a:pt x="1146060" y="728472"/>
                  </a:lnTo>
                  <a:lnTo>
                    <a:pt x="1146060" y="722376"/>
                  </a:lnTo>
                  <a:lnTo>
                    <a:pt x="1146060" y="716280"/>
                  </a:lnTo>
                  <a:lnTo>
                    <a:pt x="1146060" y="347472"/>
                  </a:lnTo>
                  <a:lnTo>
                    <a:pt x="1146060" y="341376"/>
                  </a:lnTo>
                  <a:lnTo>
                    <a:pt x="1146060" y="33528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71" name="Google Shape;971;p48"/>
          <p:cNvSpPr txBox="1"/>
          <p:nvPr/>
        </p:nvSpPr>
        <p:spPr>
          <a:xfrm>
            <a:off x="3825227" y="5556503"/>
            <a:ext cx="951230" cy="381000"/>
          </a:xfrm>
          <a:prstGeom prst="rect">
            <a:avLst/>
          </a:prstGeom>
          <a:noFill/>
          <a:ln>
            <a:noFill/>
          </a:ln>
        </p:spPr>
        <p:txBody>
          <a:bodyPr spcFirstLastPara="1" wrap="square" lIns="0" tIns="27300" rIns="0" bIns="0" anchor="t" anchorCtr="0">
            <a:spAutoFit/>
          </a:bodyPr>
          <a:lstStyle/>
          <a:p>
            <a:pPr marL="337820" marR="0" lvl="0" indent="0" algn="l" rtl="0">
              <a:lnSpc>
                <a:spcPct val="116041"/>
              </a:lnSpc>
              <a:spcBef>
                <a:spcPts val="0"/>
              </a:spcBef>
              <a:spcAft>
                <a:spcPts val="0"/>
              </a:spcAft>
              <a:buNone/>
            </a:pPr>
            <a:r>
              <a:rPr lang="vi-VN" sz="2400" b="1">
                <a:solidFill>
                  <a:schemeClr val="dk1"/>
                </a:solidFill>
                <a:latin typeface="Arial"/>
                <a:ea typeface="Arial"/>
                <a:cs typeface="Arial"/>
                <a:sym typeface="Arial"/>
              </a:rPr>
              <a:t>‘F’</a:t>
            </a:r>
            <a:endParaRPr sz="2400">
              <a:solidFill>
                <a:schemeClr val="dk1"/>
              </a:solidFill>
              <a:latin typeface="Arial"/>
              <a:ea typeface="Arial"/>
              <a:cs typeface="Arial"/>
              <a:sym typeface="Arial"/>
            </a:endParaRPr>
          </a:p>
        </p:txBody>
      </p:sp>
      <p:grpSp>
        <p:nvGrpSpPr>
          <p:cNvPr id="972" name="Google Shape;972;p48"/>
          <p:cNvGrpSpPr/>
          <p:nvPr/>
        </p:nvGrpSpPr>
        <p:grpSpPr>
          <a:xfrm>
            <a:off x="5084051" y="4568951"/>
            <a:ext cx="1146175" cy="728980"/>
            <a:chOff x="5084051" y="4568951"/>
            <a:chExt cx="1146175" cy="728980"/>
          </a:xfrm>
        </p:grpSpPr>
        <p:sp>
          <p:nvSpPr>
            <p:cNvPr id="973" name="Google Shape;973;p48"/>
            <p:cNvSpPr/>
            <p:nvPr/>
          </p:nvSpPr>
          <p:spPr>
            <a:xfrm>
              <a:off x="5273027" y="4910328"/>
              <a:ext cx="951230" cy="381000"/>
            </a:xfrm>
            <a:custGeom>
              <a:avLst/>
              <a:gdLst/>
              <a:ahLst/>
              <a:cxnLst/>
              <a:rect l="l" t="t" r="r" b="b"/>
              <a:pathLst>
                <a:path w="951229" h="381000" extrusionOk="0">
                  <a:moveTo>
                    <a:pt x="950963" y="0"/>
                  </a:moveTo>
                  <a:lnTo>
                    <a:pt x="0" y="0"/>
                  </a:lnTo>
                  <a:lnTo>
                    <a:pt x="0" y="381000"/>
                  </a:lnTo>
                  <a:lnTo>
                    <a:pt x="950963" y="381000"/>
                  </a:lnTo>
                  <a:lnTo>
                    <a:pt x="95096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4" name="Google Shape;974;p48"/>
            <p:cNvSpPr/>
            <p:nvPr/>
          </p:nvSpPr>
          <p:spPr>
            <a:xfrm>
              <a:off x="5084051" y="4568951"/>
              <a:ext cx="1146175" cy="728980"/>
            </a:xfrm>
            <a:custGeom>
              <a:avLst/>
              <a:gdLst/>
              <a:ahLst/>
              <a:cxnLst/>
              <a:rect l="l" t="t" r="r" b="b"/>
              <a:pathLst>
                <a:path w="1146175" h="728979" extrusionOk="0">
                  <a:moveTo>
                    <a:pt x="722376" y="335280"/>
                  </a:moveTo>
                  <a:lnTo>
                    <a:pt x="694639" y="310908"/>
                  </a:lnTo>
                  <a:lnTo>
                    <a:pt x="621792" y="246888"/>
                  </a:lnTo>
                  <a:lnTo>
                    <a:pt x="647077" y="294919"/>
                  </a:lnTo>
                  <a:lnTo>
                    <a:pt x="6108" y="0"/>
                  </a:lnTo>
                  <a:lnTo>
                    <a:pt x="0" y="9144"/>
                  </a:lnTo>
                  <a:lnTo>
                    <a:pt x="640943" y="307073"/>
                  </a:lnTo>
                  <a:lnTo>
                    <a:pt x="652272" y="304800"/>
                  </a:lnTo>
                  <a:lnTo>
                    <a:pt x="640943" y="307073"/>
                  </a:lnTo>
                  <a:lnTo>
                    <a:pt x="591312" y="316992"/>
                  </a:lnTo>
                  <a:lnTo>
                    <a:pt x="722376" y="335280"/>
                  </a:lnTo>
                  <a:close/>
                </a:path>
                <a:path w="1146175" h="728979" extrusionOk="0">
                  <a:moveTo>
                    <a:pt x="1146060" y="335280"/>
                  </a:moveTo>
                  <a:lnTo>
                    <a:pt x="1133856" y="335280"/>
                  </a:lnTo>
                  <a:lnTo>
                    <a:pt x="1133856" y="347484"/>
                  </a:lnTo>
                  <a:lnTo>
                    <a:pt x="1133856" y="716280"/>
                  </a:lnTo>
                  <a:lnTo>
                    <a:pt x="195084" y="716280"/>
                  </a:lnTo>
                  <a:lnTo>
                    <a:pt x="195084" y="347484"/>
                  </a:lnTo>
                  <a:lnTo>
                    <a:pt x="1133856" y="347484"/>
                  </a:lnTo>
                  <a:lnTo>
                    <a:pt x="1133856" y="335280"/>
                  </a:lnTo>
                  <a:lnTo>
                    <a:pt x="722376" y="335280"/>
                  </a:lnTo>
                  <a:lnTo>
                    <a:pt x="182880" y="335280"/>
                  </a:lnTo>
                  <a:lnTo>
                    <a:pt x="182880" y="728484"/>
                  </a:lnTo>
                  <a:lnTo>
                    <a:pt x="1146060" y="728484"/>
                  </a:lnTo>
                  <a:lnTo>
                    <a:pt x="1146060" y="722376"/>
                  </a:lnTo>
                  <a:lnTo>
                    <a:pt x="1146060" y="716280"/>
                  </a:lnTo>
                  <a:lnTo>
                    <a:pt x="1146060" y="347484"/>
                  </a:lnTo>
                  <a:lnTo>
                    <a:pt x="1146060" y="341376"/>
                  </a:lnTo>
                  <a:lnTo>
                    <a:pt x="1146060" y="33528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75" name="Google Shape;975;p48"/>
          <p:cNvSpPr txBox="1"/>
          <p:nvPr/>
        </p:nvSpPr>
        <p:spPr>
          <a:xfrm>
            <a:off x="5273027" y="4910328"/>
            <a:ext cx="951230" cy="381000"/>
          </a:xfrm>
          <a:prstGeom prst="rect">
            <a:avLst/>
          </a:prstGeom>
          <a:noFill/>
          <a:ln>
            <a:noFill/>
          </a:ln>
        </p:spPr>
        <p:txBody>
          <a:bodyPr spcFirstLastPara="1" wrap="square" lIns="0" tIns="24125" rIns="0" bIns="0" anchor="t" anchorCtr="0">
            <a:spAutoFit/>
          </a:bodyPr>
          <a:lstStyle/>
          <a:p>
            <a:pPr marL="337820" marR="0" lvl="0" indent="0" algn="l" rtl="0">
              <a:lnSpc>
                <a:spcPct val="117083"/>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976" name="Google Shape;976;p4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9"/>
          <p:cNvSpPr txBox="1">
            <a:spLocks noGrp="1"/>
          </p:cNvSpPr>
          <p:nvPr>
            <p:ph type="title"/>
          </p:nvPr>
        </p:nvSpPr>
        <p:spPr>
          <a:xfrm>
            <a:off x="1922792" y="1105928"/>
            <a:ext cx="609219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Inserting ‘A’ into the BST</a:t>
            </a:r>
            <a:endParaRPr/>
          </a:p>
        </p:txBody>
      </p:sp>
      <p:grpSp>
        <p:nvGrpSpPr>
          <p:cNvPr id="982" name="Google Shape;982;p49"/>
          <p:cNvGrpSpPr/>
          <p:nvPr/>
        </p:nvGrpSpPr>
        <p:grpSpPr>
          <a:xfrm>
            <a:off x="4294619" y="4297679"/>
            <a:ext cx="935990" cy="390525"/>
            <a:chOff x="4294619" y="4297679"/>
            <a:chExt cx="935990" cy="390525"/>
          </a:xfrm>
        </p:grpSpPr>
        <p:sp>
          <p:nvSpPr>
            <p:cNvPr id="983" name="Google Shape;983;p49"/>
            <p:cNvSpPr/>
            <p:nvPr/>
          </p:nvSpPr>
          <p:spPr>
            <a:xfrm>
              <a:off x="4300715" y="4303788"/>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4" name="Google Shape;984;p49"/>
            <p:cNvSpPr/>
            <p:nvPr/>
          </p:nvSpPr>
          <p:spPr>
            <a:xfrm>
              <a:off x="4294619" y="4297679"/>
              <a:ext cx="935990" cy="390525"/>
            </a:xfrm>
            <a:custGeom>
              <a:avLst/>
              <a:gdLst/>
              <a:ahLst/>
              <a:cxnLst/>
              <a:rect l="l" t="t" r="r" b="b"/>
              <a:pathLst>
                <a:path w="935989" h="390525" extrusionOk="0">
                  <a:moveTo>
                    <a:pt x="935736" y="0"/>
                  </a:moveTo>
                  <a:lnTo>
                    <a:pt x="0" y="0"/>
                  </a:lnTo>
                  <a:lnTo>
                    <a:pt x="0" y="390156"/>
                  </a:lnTo>
                  <a:lnTo>
                    <a:pt x="935736" y="390156"/>
                  </a:lnTo>
                  <a:lnTo>
                    <a:pt x="935736" y="384048"/>
                  </a:lnTo>
                  <a:lnTo>
                    <a:pt x="12204" y="384048"/>
                  </a:lnTo>
                  <a:lnTo>
                    <a:pt x="6096" y="377952"/>
                  </a:lnTo>
                  <a:lnTo>
                    <a:pt x="12204" y="377952"/>
                  </a:lnTo>
                  <a:lnTo>
                    <a:pt x="12204" y="15240"/>
                  </a:lnTo>
                  <a:lnTo>
                    <a:pt x="6096" y="15240"/>
                  </a:lnTo>
                  <a:lnTo>
                    <a:pt x="12204" y="6096"/>
                  </a:lnTo>
                  <a:lnTo>
                    <a:pt x="935736" y="6096"/>
                  </a:lnTo>
                  <a:lnTo>
                    <a:pt x="935736" y="0"/>
                  </a:lnTo>
                  <a:close/>
                </a:path>
                <a:path w="935989" h="390525" extrusionOk="0">
                  <a:moveTo>
                    <a:pt x="12204" y="377952"/>
                  </a:moveTo>
                  <a:lnTo>
                    <a:pt x="6096" y="377952"/>
                  </a:lnTo>
                  <a:lnTo>
                    <a:pt x="12204" y="384048"/>
                  </a:lnTo>
                  <a:lnTo>
                    <a:pt x="12204" y="377952"/>
                  </a:lnTo>
                  <a:close/>
                </a:path>
                <a:path w="935989" h="390525" extrusionOk="0">
                  <a:moveTo>
                    <a:pt x="923544" y="377952"/>
                  </a:moveTo>
                  <a:lnTo>
                    <a:pt x="12204" y="377952"/>
                  </a:lnTo>
                  <a:lnTo>
                    <a:pt x="12204" y="384048"/>
                  </a:lnTo>
                  <a:lnTo>
                    <a:pt x="923544" y="384048"/>
                  </a:lnTo>
                  <a:lnTo>
                    <a:pt x="923544" y="377952"/>
                  </a:lnTo>
                  <a:close/>
                </a:path>
                <a:path w="935989" h="390525" extrusionOk="0">
                  <a:moveTo>
                    <a:pt x="923544" y="6096"/>
                  </a:moveTo>
                  <a:lnTo>
                    <a:pt x="923544" y="384048"/>
                  </a:lnTo>
                  <a:lnTo>
                    <a:pt x="929639" y="377952"/>
                  </a:lnTo>
                  <a:lnTo>
                    <a:pt x="935736" y="377952"/>
                  </a:lnTo>
                  <a:lnTo>
                    <a:pt x="935736" y="15240"/>
                  </a:lnTo>
                  <a:lnTo>
                    <a:pt x="929639" y="15240"/>
                  </a:lnTo>
                  <a:lnTo>
                    <a:pt x="923544" y="6096"/>
                  </a:lnTo>
                  <a:close/>
                </a:path>
                <a:path w="935989" h="390525" extrusionOk="0">
                  <a:moveTo>
                    <a:pt x="935736" y="377952"/>
                  </a:moveTo>
                  <a:lnTo>
                    <a:pt x="929639" y="377952"/>
                  </a:lnTo>
                  <a:lnTo>
                    <a:pt x="923544" y="384048"/>
                  </a:lnTo>
                  <a:lnTo>
                    <a:pt x="935736" y="384048"/>
                  </a:lnTo>
                  <a:lnTo>
                    <a:pt x="935736" y="377952"/>
                  </a:lnTo>
                  <a:close/>
                </a:path>
                <a:path w="935989" h="390525" extrusionOk="0">
                  <a:moveTo>
                    <a:pt x="12204" y="6096"/>
                  </a:moveTo>
                  <a:lnTo>
                    <a:pt x="6096" y="15240"/>
                  </a:lnTo>
                  <a:lnTo>
                    <a:pt x="12204" y="15240"/>
                  </a:lnTo>
                  <a:lnTo>
                    <a:pt x="12204" y="6096"/>
                  </a:lnTo>
                  <a:close/>
                </a:path>
                <a:path w="935989" h="390525" extrusionOk="0">
                  <a:moveTo>
                    <a:pt x="923544" y="6096"/>
                  </a:moveTo>
                  <a:lnTo>
                    <a:pt x="12204" y="6096"/>
                  </a:lnTo>
                  <a:lnTo>
                    <a:pt x="12204" y="15240"/>
                  </a:lnTo>
                  <a:lnTo>
                    <a:pt x="923544" y="15240"/>
                  </a:lnTo>
                  <a:lnTo>
                    <a:pt x="923544" y="6096"/>
                  </a:lnTo>
                  <a:close/>
                </a:path>
                <a:path w="935989" h="390525" extrusionOk="0">
                  <a:moveTo>
                    <a:pt x="935736" y="6096"/>
                  </a:moveTo>
                  <a:lnTo>
                    <a:pt x="923544" y="6096"/>
                  </a:lnTo>
                  <a:lnTo>
                    <a:pt x="929639" y="15240"/>
                  </a:lnTo>
                  <a:lnTo>
                    <a:pt x="935736" y="15240"/>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85" name="Google Shape;985;p49"/>
          <p:cNvSpPr txBox="1"/>
          <p:nvPr/>
        </p:nvSpPr>
        <p:spPr>
          <a:xfrm>
            <a:off x="898664" y="2425738"/>
            <a:ext cx="7766050" cy="2290445"/>
          </a:xfrm>
          <a:prstGeom prst="rect">
            <a:avLst/>
          </a:prstGeom>
          <a:noFill/>
          <a:ln>
            <a:noFill/>
          </a:ln>
        </p:spPr>
        <p:txBody>
          <a:bodyPr spcFirstLastPara="1" wrap="square" lIns="0" tIns="12700" rIns="0" bIns="0" anchor="t" anchorCtr="0">
            <a:spAutoFit/>
          </a:bodyPr>
          <a:lstStyle/>
          <a:p>
            <a:pPr marL="356870" marR="5080" lvl="0" indent="-344805" algn="l" rtl="0">
              <a:lnSpc>
                <a:spcPct val="130000"/>
              </a:lnSpc>
              <a:spcBef>
                <a:spcPts val="0"/>
              </a:spcBef>
              <a:spcAft>
                <a:spcPts val="0"/>
              </a:spcAft>
              <a:buNone/>
            </a:pPr>
            <a:r>
              <a:rPr lang="vi-VN" sz="2400" b="1">
                <a:solidFill>
                  <a:schemeClr val="dk1"/>
                </a:solidFill>
                <a:latin typeface="Arial"/>
                <a:ea typeface="Arial"/>
                <a:cs typeface="Arial"/>
                <a:sym typeface="Arial"/>
              </a:rPr>
              <a:t>Begin by comparing ‘A’ to the value in the root,  moving left it is less, or moving right if it is greater.  This continues until it can be inserted as a leaf.</a:t>
            </a:r>
            <a:endParaRPr sz="2400">
              <a:solidFill>
                <a:schemeClr val="dk1"/>
              </a:solidFill>
              <a:latin typeface="Arial"/>
              <a:ea typeface="Arial"/>
              <a:cs typeface="Arial"/>
              <a:sym typeface="Arial"/>
            </a:endParaRPr>
          </a:p>
          <a:p>
            <a:pPr marL="0" marR="0" lvl="0" indent="0" algn="l" rtl="0">
              <a:lnSpc>
                <a:spcPct val="100000"/>
              </a:lnSpc>
              <a:spcBef>
                <a:spcPts val="40"/>
              </a:spcBef>
              <a:spcAft>
                <a:spcPts val="0"/>
              </a:spcAft>
              <a:buNone/>
            </a:pPr>
            <a:endParaRPr sz="3200">
              <a:solidFill>
                <a:schemeClr val="dk1"/>
              </a:solidFill>
              <a:latin typeface="Arial"/>
              <a:ea typeface="Arial"/>
              <a:cs typeface="Arial"/>
              <a:sym typeface="Arial"/>
            </a:endParaRPr>
          </a:p>
          <a:p>
            <a:pPr marL="0" marR="81915" lvl="0" indent="0" algn="ctr" rtl="0">
              <a:lnSpc>
                <a:spcPct val="100000"/>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grpSp>
        <p:nvGrpSpPr>
          <p:cNvPr id="986" name="Google Shape;986;p49"/>
          <p:cNvGrpSpPr/>
          <p:nvPr/>
        </p:nvGrpSpPr>
        <p:grpSpPr>
          <a:xfrm>
            <a:off x="2892539" y="4568951"/>
            <a:ext cx="1511935" cy="765175"/>
            <a:chOff x="2892539" y="4568951"/>
            <a:chExt cx="1511935" cy="765175"/>
          </a:xfrm>
        </p:grpSpPr>
        <p:sp>
          <p:nvSpPr>
            <p:cNvPr id="987" name="Google Shape;987;p49"/>
            <p:cNvSpPr/>
            <p:nvPr/>
          </p:nvSpPr>
          <p:spPr>
            <a:xfrm>
              <a:off x="2901683" y="4946904"/>
              <a:ext cx="948055" cy="381000"/>
            </a:xfrm>
            <a:custGeom>
              <a:avLst/>
              <a:gdLst/>
              <a:ahLst/>
              <a:cxnLst/>
              <a:rect l="l" t="t" r="r" b="b"/>
              <a:pathLst>
                <a:path w="948054" h="381000" extrusionOk="0">
                  <a:moveTo>
                    <a:pt x="947928" y="0"/>
                  </a:moveTo>
                  <a:lnTo>
                    <a:pt x="0" y="0"/>
                  </a:lnTo>
                  <a:lnTo>
                    <a:pt x="0" y="381000"/>
                  </a:lnTo>
                  <a:lnTo>
                    <a:pt x="947928" y="381000"/>
                  </a:lnTo>
                  <a:lnTo>
                    <a:pt x="94792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8" name="Google Shape;988;p49"/>
            <p:cNvSpPr/>
            <p:nvPr/>
          </p:nvSpPr>
          <p:spPr>
            <a:xfrm>
              <a:off x="2892539" y="4568951"/>
              <a:ext cx="1511935" cy="765175"/>
            </a:xfrm>
            <a:custGeom>
              <a:avLst/>
              <a:gdLst/>
              <a:ahLst/>
              <a:cxnLst/>
              <a:rect l="l" t="t" r="r" b="b"/>
              <a:pathLst>
                <a:path w="1511935" h="765175" extrusionOk="0">
                  <a:moveTo>
                    <a:pt x="1511820" y="9144"/>
                  </a:moveTo>
                  <a:lnTo>
                    <a:pt x="1505712" y="0"/>
                  </a:lnTo>
                  <a:lnTo>
                    <a:pt x="694156" y="334886"/>
                  </a:lnTo>
                  <a:lnTo>
                    <a:pt x="719328" y="289572"/>
                  </a:lnTo>
                  <a:lnTo>
                    <a:pt x="622338" y="371856"/>
                  </a:lnTo>
                  <a:lnTo>
                    <a:pt x="0" y="371856"/>
                  </a:lnTo>
                  <a:lnTo>
                    <a:pt x="0" y="765048"/>
                  </a:lnTo>
                  <a:lnTo>
                    <a:pt x="966216" y="765048"/>
                  </a:lnTo>
                  <a:lnTo>
                    <a:pt x="966216" y="758952"/>
                  </a:lnTo>
                  <a:lnTo>
                    <a:pt x="966216" y="752856"/>
                  </a:lnTo>
                  <a:lnTo>
                    <a:pt x="966216" y="384048"/>
                  </a:lnTo>
                  <a:lnTo>
                    <a:pt x="966216" y="377952"/>
                  </a:lnTo>
                  <a:lnTo>
                    <a:pt x="966216" y="371856"/>
                  </a:lnTo>
                  <a:lnTo>
                    <a:pt x="950976" y="371856"/>
                  </a:lnTo>
                  <a:lnTo>
                    <a:pt x="950976" y="384048"/>
                  </a:lnTo>
                  <a:lnTo>
                    <a:pt x="950976" y="752856"/>
                  </a:lnTo>
                  <a:lnTo>
                    <a:pt x="15240" y="752856"/>
                  </a:lnTo>
                  <a:lnTo>
                    <a:pt x="15240" y="384048"/>
                  </a:lnTo>
                  <a:lnTo>
                    <a:pt x="950976" y="384048"/>
                  </a:lnTo>
                  <a:lnTo>
                    <a:pt x="950976" y="371856"/>
                  </a:lnTo>
                  <a:lnTo>
                    <a:pt x="644969" y="371856"/>
                  </a:lnTo>
                  <a:lnTo>
                    <a:pt x="749820" y="359664"/>
                  </a:lnTo>
                  <a:lnTo>
                    <a:pt x="713282" y="350532"/>
                  </a:lnTo>
                  <a:lnTo>
                    <a:pt x="698042" y="346722"/>
                  </a:lnTo>
                  <a:lnTo>
                    <a:pt x="1511820" y="914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89" name="Google Shape;989;p49"/>
          <p:cNvSpPr txBox="1"/>
          <p:nvPr/>
        </p:nvSpPr>
        <p:spPr>
          <a:xfrm>
            <a:off x="3175495" y="4961648"/>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grpSp>
        <p:nvGrpSpPr>
          <p:cNvPr id="990" name="Google Shape;990;p49"/>
          <p:cNvGrpSpPr/>
          <p:nvPr/>
        </p:nvGrpSpPr>
        <p:grpSpPr>
          <a:xfrm>
            <a:off x="3636251" y="5215128"/>
            <a:ext cx="1146175" cy="728980"/>
            <a:chOff x="3636251" y="5215128"/>
            <a:chExt cx="1146175" cy="728980"/>
          </a:xfrm>
        </p:grpSpPr>
        <p:sp>
          <p:nvSpPr>
            <p:cNvPr id="991" name="Google Shape;991;p49"/>
            <p:cNvSpPr/>
            <p:nvPr/>
          </p:nvSpPr>
          <p:spPr>
            <a:xfrm>
              <a:off x="3825227" y="5556504"/>
              <a:ext cx="951230" cy="381000"/>
            </a:xfrm>
            <a:custGeom>
              <a:avLst/>
              <a:gdLst/>
              <a:ahLst/>
              <a:cxnLst/>
              <a:rect l="l" t="t" r="r" b="b"/>
              <a:pathLst>
                <a:path w="951229" h="381000" extrusionOk="0">
                  <a:moveTo>
                    <a:pt x="950963" y="0"/>
                  </a:moveTo>
                  <a:lnTo>
                    <a:pt x="0" y="0"/>
                  </a:lnTo>
                  <a:lnTo>
                    <a:pt x="0" y="381000"/>
                  </a:lnTo>
                  <a:lnTo>
                    <a:pt x="950963" y="381000"/>
                  </a:lnTo>
                  <a:lnTo>
                    <a:pt x="95096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2" name="Google Shape;992;p49"/>
            <p:cNvSpPr/>
            <p:nvPr/>
          </p:nvSpPr>
          <p:spPr>
            <a:xfrm>
              <a:off x="3636251" y="5215128"/>
              <a:ext cx="1146175" cy="728980"/>
            </a:xfrm>
            <a:custGeom>
              <a:avLst/>
              <a:gdLst/>
              <a:ahLst/>
              <a:cxnLst/>
              <a:rect l="l" t="t" r="r" b="b"/>
              <a:pathLst>
                <a:path w="1146175" h="728979" extrusionOk="0">
                  <a:moveTo>
                    <a:pt x="1146060" y="335280"/>
                  </a:moveTo>
                  <a:lnTo>
                    <a:pt x="1133856" y="335280"/>
                  </a:lnTo>
                  <a:lnTo>
                    <a:pt x="1133856" y="347472"/>
                  </a:lnTo>
                  <a:lnTo>
                    <a:pt x="1133856" y="716280"/>
                  </a:lnTo>
                  <a:lnTo>
                    <a:pt x="195084" y="716280"/>
                  </a:lnTo>
                  <a:lnTo>
                    <a:pt x="195084" y="347472"/>
                  </a:lnTo>
                  <a:lnTo>
                    <a:pt x="1133856" y="347472"/>
                  </a:lnTo>
                  <a:lnTo>
                    <a:pt x="1133856" y="335280"/>
                  </a:lnTo>
                  <a:lnTo>
                    <a:pt x="718896" y="335280"/>
                  </a:lnTo>
                  <a:lnTo>
                    <a:pt x="691172" y="310908"/>
                  </a:lnTo>
                  <a:lnTo>
                    <a:pt x="621792" y="249936"/>
                  </a:lnTo>
                  <a:lnTo>
                    <a:pt x="646684" y="294741"/>
                  </a:lnTo>
                  <a:lnTo>
                    <a:pt x="6108" y="0"/>
                  </a:lnTo>
                  <a:lnTo>
                    <a:pt x="0" y="12192"/>
                  </a:lnTo>
                  <a:lnTo>
                    <a:pt x="641692" y="307454"/>
                  </a:lnTo>
                  <a:lnTo>
                    <a:pt x="652272" y="304800"/>
                  </a:lnTo>
                  <a:lnTo>
                    <a:pt x="641692" y="307454"/>
                  </a:lnTo>
                  <a:lnTo>
                    <a:pt x="591312" y="320040"/>
                  </a:lnTo>
                  <a:lnTo>
                    <a:pt x="700532" y="335280"/>
                  </a:lnTo>
                  <a:lnTo>
                    <a:pt x="182880" y="335280"/>
                  </a:lnTo>
                  <a:lnTo>
                    <a:pt x="182880" y="728472"/>
                  </a:lnTo>
                  <a:lnTo>
                    <a:pt x="1146060" y="728472"/>
                  </a:lnTo>
                  <a:lnTo>
                    <a:pt x="1146060" y="722376"/>
                  </a:lnTo>
                  <a:lnTo>
                    <a:pt x="1146060" y="716280"/>
                  </a:lnTo>
                  <a:lnTo>
                    <a:pt x="1146060" y="347472"/>
                  </a:lnTo>
                  <a:lnTo>
                    <a:pt x="1146060" y="341376"/>
                  </a:lnTo>
                  <a:lnTo>
                    <a:pt x="1146060" y="33528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93" name="Google Shape;993;p49"/>
          <p:cNvSpPr txBox="1"/>
          <p:nvPr/>
        </p:nvSpPr>
        <p:spPr>
          <a:xfrm>
            <a:off x="3825227" y="5556503"/>
            <a:ext cx="951230" cy="381000"/>
          </a:xfrm>
          <a:prstGeom prst="rect">
            <a:avLst/>
          </a:prstGeom>
          <a:noFill/>
          <a:ln>
            <a:noFill/>
          </a:ln>
        </p:spPr>
        <p:txBody>
          <a:bodyPr spcFirstLastPara="1" wrap="square" lIns="0" tIns="27300" rIns="0" bIns="0" anchor="t" anchorCtr="0">
            <a:spAutoFit/>
          </a:bodyPr>
          <a:lstStyle/>
          <a:p>
            <a:pPr marL="335280" marR="0" lvl="0" indent="0" algn="l" rtl="0">
              <a:lnSpc>
                <a:spcPct val="116041"/>
              </a:lnSpc>
              <a:spcBef>
                <a:spcPts val="0"/>
              </a:spcBef>
              <a:spcAft>
                <a:spcPts val="0"/>
              </a:spcAft>
              <a:buNone/>
            </a:pPr>
            <a:r>
              <a:rPr lang="vi-VN" sz="2400" b="1">
                <a:solidFill>
                  <a:schemeClr val="dk1"/>
                </a:solidFill>
                <a:latin typeface="Arial"/>
                <a:ea typeface="Arial"/>
                <a:cs typeface="Arial"/>
                <a:sym typeface="Arial"/>
              </a:rPr>
              <a:t>‘F’</a:t>
            </a:r>
            <a:endParaRPr sz="2400">
              <a:solidFill>
                <a:schemeClr val="dk1"/>
              </a:solidFill>
              <a:latin typeface="Arial"/>
              <a:ea typeface="Arial"/>
              <a:cs typeface="Arial"/>
              <a:sym typeface="Arial"/>
            </a:endParaRPr>
          </a:p>
        </p:txBody>
      </p:sp>
      <p:grpSp>
        <p:nvGrpSpPr>
          <p:cNvPr id="994" name="Google Shape;994;p49"/>
          <p:cNvGrpSpPr/>
          <p:nvPr/>
        </p:nvGrpSpPr>
        <p:grpSpPr>
          <a:xfrm>
            <a:off x="5084051" y="4568951"/>
            <a:ext cx="1146175" cy="728980"/>
            <a:chOff x="5084051" y="4568951"/>
            <a:chExt cx="1146175" cy="728980"/>
          </a:xfrm>
        </p:grpSpPr>
        <p:sp>
          <p:nvSpPr>
            <p:cNvPr id="995" name="Google Shape;995;p49"/>
            <p:cNvSpPr/>
            <p:nvPr/>
          </p:nvSpPr>
          <p:spPr>
            <a:xfrm>
              <a:off x="5273027" y="4910328"/>
              <a:ext cx="951230" cy="381000"/>
            </a:xfrm>
            <a:custGeom>
              <a:avLst/>
              <a:gdLst/>
              <a:ahLst/>
              <a:cxnLst/>
              <a:rect l="l" t="t" r="r" b="b"/>
              <a:pathLst>
                <a:path w="951229" h="381000" extrusionOk="0">
                  <a:moveTo>
                    <a:pt x="950963" y="0"/>
                  </a:moveTo>
                  <a:lnTo>
                    <a:pt x="0" y="0"/>
                  </a:lnTo>
                  <a:lnTo>
                    <a:pt x="0" y="381000"/>
                  </a:lnTo>
                  <a:lnTo>
                    <a:pt x="950963" y="381000"/>
                  </a:lnTo>
                  <a:lnTo>
                    <a:pt x="95096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6" name="Google Shape;996;p49"/>
            <p:cNvSpPr/>
            <p:nvPr/>
          </p:nvSpPr>
          <p:spPr>
            <a:xfrm>
              <a:off x="5084051" y="4568951"/>
              <a:ext cx="1146175" cy="728980"/>
            </a:xfrm>
            <a:custGeom>
              <a:avLst/>
              <a:gdLst/>
              <a:ahLst/>
              <a:cxnLst/>
              <a:rect l="l" t="t" r="r" b="b"/>
              <a:pathLst>
                <a:path w="1146175" h="728979" extrusionOk="0">
                  <a:moveTo>
                    <a:pt x="722376" y="335280"/>
                  </a:moveTo>
                  <a:lnTo>
                    <a:pt x="694639" y="310908"/>
                  </a:lnTo>
                  <a:lnTo>
                    <a:pt x="621792" y="246888"/>
                  </a:lnTo>
                  <a:lnTo>
                    <a:pt x="647077" y="294919"/>
                  </a:lnTo>
                  <a:lnTo>
                    <a:pt x="6108" y="0"/>
                  </a:lnTo>
                  <a:lnTo>
                    <a:pt x="0" y="9144"/>
                  </a:lnTo>
                  <a:lnTo>
                    <a:pt x="640943" y="307073"/>
                  </a:lnTo>
                  <a:lnTo>
                    <a:pt x="652272" y="304800"/>
                  </a:lnTo>
                  <a:lnTo>
                    <a:pt x="640943" y="307073"/>
                  </a:lnTo>
                  <a:lnTo>
                    <a:pt x="591312" y="316992"/>
                  </a:lnTo>
                  <a:lnTo>
                    <a:pt x="722376" y="335280"/>
                  </a:lnTo>
                  <a:close/>
                </a:path>
                <a:path w="1146175" h="728979" extrusionOk="0">
                  <a:moveTo>
                    <a:pt x="1146060" y="335280"/>
                  </a:moveTo>
                  <a:lnTo>
                    <a:pt x="1133856" y="335280"/>
                  </a:lnTo>
                  <a:lnTo>
                    <a:pt x="1133856" y="347484"/>
                  </a:lnTo>
                  <a:lnTo>
                    <a:pt x="1133856" y="716280"/>
                  </a:lnTo>
                  <a:lnTo>
                    <a:pt x="195084" y="716280"/>
                  </a:lnTo>
                  <a:lnTo>
                    <a:pt x="195084" y="347484"/>
                  </a:lnTo>
                  <a:lnTo>
                    <a:pt x="1133856" y="347484"/>
                  </a:lnTo>
                  <a:lnTo>
                    <a:pt x="1133856" y="335280"/>
                  </a:lnTo>
                  <a:lnTo>
                    <a:pt x="722376" y="335280"/>
                  </a:lnTo>
                  <a:lnTo>
                    <a:pt x="182880" y="335280"/>
                  </a:lnTo>
                  <a:lnTo>
                    <a:pt x="182880" y="728484"/>
                  </a:lnTo>
                  <a:lnTo>
                    <a:pt x="1146060" y="728484"/>
                  </a:lnTo>
                  <a:lnTo>
                    <a:pt x="1146060" y="722376"/>
                  </a:lnTo>
                  <a:lnTo>
                    <a:pt x="1146060" y="716280"/>
                  </a:lnTo>
                  <a:lnTo>
                    <a:pt x="1146060" y="347484"/>
                  </a:lnTo>
                  <a:lnTo>
                    <a:pt x="1146060" y="341376"/>
                  </a:lnTo>
                  <a:lnTo>
                    <a:pt x="1146060" y="33528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97" name="Google Shape;997;p49"/>
          <p:cNvSpPr txBox="1"/>
          <p:nvPr/>
        </p:nvSpPr>
        <p:spPr>
          <a:xfrm>
            <a:off x="5273027" y="4910328"/>
            <a:ext cx="951230" cy="381000"/>
          </a:xfrm>
          <a:prstGeom prst="rect">
            <a:avLst/>
          </a:prstGeom>
          <a:noFill/>
          <a:ln>
            <a:noFill/>
          </a:ln>
        </p:spPr>
        <p:txBody>
          <a:bodyPr spcFirstLastPara="1" wrap="square" lIns="0" tIns="24125" rIns="0" bIns="0" anchor="t" anchorCtr="0">
            <a:spAutoFit/>
          </a:bodyPr>
          <a:lstStyle/>
          <a:p>
            <a:pPr marL="335280" marR="0" lvl="0" indent="0" algn="l" rtl="0">
              <a:lnSpc>
                <a:spcPct val="117083"/>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grpSp>
        <p:nvGrpSpPr>
          <p:cNvPr id="998" name="Google Shape;998;p49"/>
          <p:cNvGrpSpPr/>
          <p:nvPr/>
        </p:nvGrpSpPr>
        <p:grpSpPr>
          <a:xfrm>
            <a:off x="1944624" y="5215128"/>
            <a:ext cx="1146175" cy="728980"/>
            <a:chOff x="1944624" y="5215128"/>
            <a:chExt cx="1146175" cy="728980"/>
          </a:xfrm>
        </p:grpSpPr>
        <p:sp>
          <p:nvSpPr>
            <p:cNvPr id="999" name="Google Shape;999;p49"/>
            <p:cNvSpPr/>
            <p:nvPr/>
          </p:nvSpPr>
          <p:spPr>
            <a:xfrm>
              <a:off x="1950707" y="5556504"/>
              <a:ext cx="951230" cy="381000"/>
            </a:xfrm>
            <a:custGeom>
              <a:avLst/>
              <a:gdLst/>
              <a:ahLst/>
              <a:cxnLst/>
              <a:rect l="l" t="t" r="r" b="b"/>
              <a:pathLst>
                <a:path w="951230" h="381000" extrusionOk="0">
                  <a:moveTo>
                    <a:pt x="950963" y="0"/>
                  </a:moveTo>
                  <a:lnTo>
                    <a:pt x="0" y="0"/>
                  </a:lnTo>
                  <a:lnTo>
                    <a:pt x="0" y="381000"/>
                  </a:lnTo>
                  <a:lnTo>
                    <a:pt x="950963" y="381000"/>
                  </a:lnTo>
                  <a:lnTo>
                    <a:pt x="95096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0" name="Google Shape;1000;p49"/>
            <p:cNvSpPr/>
            <p:nvPr/>
          </p:nvSpPr>
          <p:spPr>
            <a:xfrm>
              <a:off x="1944624" y="5215128"/>
              <a:ext cx="1146175" cy="728980"/>
            </a:xfrm>
            <a:custGeom>
              <a:avLst/>
              <a:gdLst/>
              <a:ahLst/>
              <a:cxnLst/>
              <a:rect l="l" t="t" r="r" b="b"/>
              <a:pathLst>
                <a:path w="1146175" h="728979" extrusionOk="0">
                  <a:moveTo>
                    <a:pt x="1146035" y="12192"/>
                  </a:moveTo>
                  <a:lnTo>
                    <a:pt x="1139939" y="0"/>
                  </a:lnTo>
                  <a:lnTo>
                    <a:pt x="499364" y="294728"/>
                  </a:lnTo>
                  <a:lnTo>
                    <a:pt x="524256" y="249936"/>
                  </a:lnTo>
                  <a:lnTo>
                    <a:pt x="430060" y="335280"/>
                  </a:lnTo>
                  <a:lnTo>
                    <a:pt x="0" y="335280"/>
                  </a:lnTo>
                  <a:lnTo>
                    <a:pt x="0" y="728472"/>
                  </a:lnTo>
                  <a:lnTo>
                    <a:pt x="963155" y="728472"/>
                  </a:lnTo>
                  <a:lnTo>
                    <a:pt x="963155" y="722376"/>
                  </a:lnTo>
                  <a:lnTo>
                    <a:pt x="963155" y="716280"/>
                  </a:lnTo>
                  <a:lnTo>
                    <a:pt x="963155" y="347472"/>
                  </a:lnTo>
                  <a:lnTo>
                    <a:pt x="963155" y="341376"/>
                  </a:lnTo>
                  <a:lnTo>
                    <a:pt x="963155" y="335280"/>
                  </a:lnTo>
                  <a:lnTo>
                    <a:pt x="950976" y="335280"/>
                  </a:lnTo>
                  <a:lnTo>
                    <a:pt x="950976" y="347472"/>
                  </a:lnTo>
                  <a:lnTo>
                    <a:pt x="950976" y="716280"/>
                  </a:lnTo>
                  <a:lnTo>
                    <a:pt x="12179" y="716280"/>
                  </a:lnTo>
                  <a:lnTo>
                    <a:pt x="12179" y="347472"/>
                  </a:lnTo>
                  <a:lnTo>
                    <a:pt x="950976" y="347472"/>
                  </a:lnTo>
                  <a:lnTo>
                    <a:pt x="950976" y="335280"/>
                  </a:lnTo>
                  <a:lnTo>
                    <a:pt x="448551" y="335280"/>
                  </a:lnTo>
                  <a:lnTo>
                    <a:pt x="557771" y="320040"/>
                  </a:lnTo>
                  <a:lnTo>
                    <a:pt x="519417" y="310908"/>
                  </a:lnTo>
                  <a:lnTo>
                    <a:pt x="504520" y="307365"/>
                  </a:lnTo>
                  <a:lnTo>
                    <a:pt x="1146035" y="1219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1" name="Google Shape;1001;p49"/>
          <p:cNvSpPr txBox="1"/>
          <p:nvPr/>
        </p:nvSpPr>
        <p:spPr>
          <a:xfrm>
            <a:off x="1950707" y="5556503"/>
            <a:ext cx="951230" cy="381000"/>
          </a:xfrm>
          <a:prstGeom prst="rect">
            <a:avLst/>
          </a:prstGeom>
          <a:noFill/>
          <a:ln>
            <a:noFill/>
          </a:ln>
        </p:spPr>
        <p:txBody>
          <a:bodyPr spcFirstLastPara="1" wrap="square" lIns="0" tIns="27300" rIns="0" bIns="0" anchor="t" anchorCtr="0">
            <a:spAutoFit/>
          </a:bodyPr>
          <a:lstStyle/>
          <a:p>
            <a:pPr marL="344170" marR="0" lvl="0" indent="0" algn="l" rtl="0">
              <a:lnSpc>
                <a:spcPct val="116041"/>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002" name="Google Shape;1002;p49"/>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50"/>
          <p:cNvSpPr txBox="1"/>
          <p:nvPr/>
        </p:nvSpPr>
        <p:spPr>
          <a:xfrm>
            <a:off x="916939" y="2255037"/>
            <a:ext cx="3448050" cy="903605"/>
          </a:xfrm>
          <a:prstGeom prst="rect">
            <a:avLst/>
          </a:prstGeom>
          <a:noFill/>
          <a:ln>
            <a:noFill/>
          </a:ln>
        </p:spPr>
        <p:txBody>
          <a:bodyPr spcFirstLastPara="1" wrap="square" lIns="0" tIns="12700" rIns="0" bIns="0" anchor="t" anchorCtr="0">
            <a:spAutoFit/>
          </a:bodyPr>
          <a:lstStyle/>
          <a:p>
            <a:pPr marL="95885" marR="5080" lvl="0" indent="-83820" algn="l" rtl="0">
              <a:lnSpc>
                <a:spcPct val="120000"/>
              </a:lnSpc>
              <a:spcBef>
                <a:spcPts val="0"/>
              </a:spcBef>
              <a:spcAft>
                <a:spcPts val="0"/>
              </a:spcAft>
              <a:buNone/>
            </a:pPr>
            <a:r>
              <a:rPr lang="vi-VN" sz="2400" b="1">
                <a:solidFill>
                  <a:schemeClr val="dk1"/>
                </a:solidFill>
                <a:latin typeface="Arial"/>
                <a:ea typeface="Arial"/>
                <a:cs typeface="Arial"/>
                <a:sym typeface="Arial"/>
              </a:rPr>
              <a:t>is obtained by inserting  the elements	‘A’	‘E’</a:t>
            </a:r>
            <a:endParaRPr sz="2400">
              <a:solidFill>
                <a:schemeClr val="dk1"/>
              </a:solidFill>
              <a:latin typeface="Arial"/>
              <a:ea typeface="Arial"/>
              <a:cs typeface="Arial"/>
              <a:sym typeface="Arial"/>
            </a:endParaRPr>
          </a:p>
        </p:txBody>
      </p:sp>
      <p:sp>
        <p:nvSpPr>
          <p:cNvPr id="1008" name="Google Shape;1008;p50"/>
          <p:cNvSpPr txBox="1"/>
          <p:nvPr/>
        </p:nvSpPr>
        <p:spPr>
          <a:xfrm>
            <a:off x="4383074" y="2767101"/>
            <a:ext cx="141097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‘F’	‘J’	‘T’</a:t>
            </a:r>
            <a:endParaRPr sz="2400">
              <a:solidFill>
                <a:schemeClr val="dk1"/>
              </a:solidFill>
              <a:latin typeface="Arial"/>
              <a:ea typeface="Arial"/>
              <a:cs typeface="Arial"/>
              <a:sym typeface="Arial"/>
            </a:endParaRPr>
          </a:p>
        </p:txBody>
      </p:sp>
      <p:sp>
        <p:nvSpPr>
          <p:cNvPr id="1009" name="Google Shape;1009;p50"/>
          <p:cNvSpPr txBox="1"/>
          <p:nvPr/>
        </p:nvSpPr>
        <p:spPr>
          <a:xfrm>
            <a:off x="6104051" y="2767101"/>
            <a:ext cx="199008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in that order?</a:t>
            </a:r>
            <a:endParaRPr sz="2400">
              <a:solidFill>
                <a:schemeClr val="dk1"/>
              </a:solidFill>
              <a:latin typeface="Arial"/>
              <a:ea typeface="Arial"/>
              <a:cs typeface="Arial"/>
              <a:sym typeface="Arial"/>
            </a:endParaRPr>
          </a:p>
        </p:txBody>
      </p:sp>
      <p:sp>
        <p:nvSpPr>
          <p:cNvPr id="1010" name="Google Shape;1010;p50"/>
          <p:cNvSpPr txBox="1">
            <a:spLocks noGrp="1"/>
          </p:cNvSpPr>
          <p:nvPr>
            <p:ph type="title"/>
          </p:nvPr>
        </p:nvSpPr>
        <p:spPr>
          <a:xfrm>
            <a:off x="1672844" y="1182166"/>
            <a:ext cx="663257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What binary search tree . . .</a:t>
            </a:r>
            <a:endParaRPr/>
          </a:p>
        </p:txBody>
      </p:sp>
      <p:grpSp>
        <p:nvGrpSpPr>
          <p:cNvPr id="1011" name="Google Shape;1011;p50"/>
          <p:cNvGrpSpPr/>
          <p:nvPr/>
        </p:nvGrpSpPr>
        <p:grpSpPr>
          <a:xfrm>
            <a:off x="4544555" y="3593591"/>
            <a:ext cx="932815" cy="390525"/>
            <a:chOff x="4544555" y="3593591"/>
            <a:chExt cx="932815" cy="390525"/>
          </a:xfrm>
        </p:grpSpPr>
        <p:sp>
          <p:nvSpPr>
            <p:cNvPr id="1012" name="Google Shape;1012;p50"/>
            <p:cNvSpPr/>
            <p:nvPr/>
          </p:nvSpPr>
          <p:spPr>
            <a:xfrm>
              <a:off x="4550651" y="3599700"/>
              <a:ext cx="920750" cy="378460"/>
            </a:xfrm>
            <a:custGeom>
              <a:avLst/>
              <a:gdLst/>
              <a:ahLst/>
              <a:cxnLst/>
              <a:rect l="l" t="t" r="r" b="b"/>
              <a:pathLst>
                <a:path w="920750" h="378460" extrusionOk="0">
                  <a:moveTo>
                    <a:pt x="920496" y="0"/>
                  </a:moveTo>
                  <a:lnTo>
                    <a:pt x="0" y="0"/>
                  </a:lnTo>
                  <a:lnTo>
                    <a:pt x="0" y="377939"/>
                  </a:lnTo>
                  <a:lnTo>
                    <a:pt x="920496" y="377939"/>
                  </a:lnTo>
                  <a:lnTo>
                    <a:pt x="9204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3" name="Google Shape;1013;p50"/>
            <p:cNvSpPr/>
            <p:nvPr/>
          </p:nvSpPr>
          <p:spPr>
            <a:xfrm>
              <a:off x="4544555" y="3593591"/>
              <a:ext cx="932815" cy="390525"/>
            </a:xfrm>
            <a:custGeom>
              <a:avLst/>
              <a:gdLst/>
              <a:ahLst/>
              <a:cxnLst/>
              <a:rect l="l" t="t" r="r" b="b"/>
              <a:pathLst>
                <a:path w="932814" h="390525" extrusionOk="0">
                  <a:moveTo>
                    <a:pt x="932688" y="0"/>
                  </a:moveTo>
                  <a:lnTo>
                    <a:pt x="0" y="0"/>
                  </a:lnTo>
                  <a:lnTo>
                    <a:pt x="0" y="390156"/>
                  </a:lnTo>
                  <a:lnTo>
                    <a:pt x="932688" y="390156"/>
                  </a:lnTo>
                  <a:lnTo>
                    <a:pt x="932688" y="384048"/>
                  </a:lnTo>
                  <a:lnTo>
                    <a:pt x="12204" y="384048"/>
                  </a:lnTo>
                  <a:lnTo>
                    <a:pt x="6096" y="377952"/>
                  </a:lnTo>
                  <a:lnTo>
                    <a:pt x="12204" y="377952"/>
                  </a:lnTo>
                  <a:lnTo>
                    <a:pt x="12204" y="12204"/>
                  </a:lnTo>
                  <a:lnTo>
                    <a:pt x="6096" y="12204"/>
                  </a:lnTo>
                  <a:lnTo>
                    <a:pt x="12204" y="6096"/>
                  </a:lnTo>
                  <a:lnTo>
                    <a:pt x="932688" y="6096"/>
                  </a:lnTo>
                  <a:lnTo>
                    <a:pt x="932688" y="0"/>
                  </a:lnTo>
                  <a:close/>
                </a:path>
                <a:path w="932814" h="390525" extrusionOk="0">
                  <a:moveTo>
                    <a:pt x="12204" y="377952"/>
                  </a:moveTo>
                  <a:lnTo>
                    <a:pt x="6096" y="377952"/>
                  </a:lnTo>
                  <a:lnTo>
                    <a:pt x="12204" y="384048"/>
                  </a:lnTo>
                  <a:lnTo>
                    <a:pt x="12204" y="377952"/>
                  </a:lnTo>
                  <a:close/>
                </a:path>
                <a:path w="932814" h="390525" extrusionOk="0">
                  <a:moveTo>
                    <a:pt x="920496" y="377952"/>
                  </a:moveTo>
                  <a:lnTo>
                    <a:pt x="12204" y="377952"/>
                  </a:lnTo>
                  <a:lnTo>
                    <a:pt x="12204" y="384048"/>
                  </a:lnTo>
                  <a:lnTo>
                    <a:pt x="920496" y="384048"/>
                  </a:lnTo>
                  <a:lnTo>
                    <a:pt x="920496" y="377952"/>
                  </a:lnTo>
                  <a:close/>
                </a:path>
                <a:path w="932814" h="390525" extrusionOk="0">
                  <a:moveTo>
                    <a:pt x="920496" y="6096"/>
                  </a:moveTo>
                  <a:lnTo>
                    <a:pt x="920496" y="384048"/>
                  </a:lnTo>
                  <a:lnTo>
                    <a:pt x="926604" y="377952"/>
                  </a:lnTo>
                  <a:lnTo>
                    <a:pt x="932688" y="377952"/>
                  </a:lnTo>
                  <a:lnTo>
                    <a:pt x="932688" y="12204"/>
                  </a:lnTo>
                  <a:lnTo>
                    <a:pt x="926604" y="12204"/>
                  </a:lnTo>
                  <a:lnTo>
                    <a:pt x="920496" y="6096"/>
                  </a:lnTo>
                  <a:close/>
                </a:path>
                <a:path w="932814" h="390525" extrusionOk="0">
                  <a:moveTo>
                    <a:pt x="932688" y="377952"/>
                  </a:moveTo>
                  <a:lnTo>
                    <a:pt x="926604" y="377952"/>
                  </a:lnTo>
                  <a:lnTo>
                    <a:pt x="920496" y="384048"/>
                  </a:lnTo>
                  <a:lnTo>
                    <a:pt x="932688" y="384048"/>
                  </a:lnTo>
                  <a:lnTo>
                    <a:pt x="932688" y="377952"/>
                  </a:lnTo>
                  <a:close/>
                </a:path>
                <a:path w="932814" h="390525" extrusionOk="0">
                  <a:moveTo>
                    <a:pt x="12204" y="6096"/>
                  </a:moveTo>
                  <a:lnTo>
                    <a:pt x="6096" y="12204"/>
                  </a:lnTo>
                  <a:lnTo>
                    <a:pt x="12204" y="12204"/>
                  </a:lnTo>
                  <a:lnTo>
                    <a:pt x="12204" y="6096"/>
                  </a:lnTo>
                  <a:close/>
                </a:path>
                <a:path w="932814" h="390525" extrusionOk="0">
                  <a:moveTo>
                    <a:pt x="920496" y="6096"/>
                  </a:moveTo>
                  <a:lnTo>
                    <a:pt x="12204" y="6096"/>
                  </a:lnTo>
                  <a:lnTo>
                    <a:pt x="12204" y="12204"/>
                  </a:lnTo>
                  <a:lnTo>
                    <a:pt x="920496" y="12204"/>
                  </a:lnTo>
                  <a:lnTo>
                    <a:pt x="920496" y="6096"/>
                  </a:lnTo>
                  <a:close/>
                </a:path>
                <a:path w="932814" h="390525" extrusionOk="0">
                  <a:moveTo>
                    <a:pt x="932688" y="6096"/>
                  </a:moveTo>
                  <a:lnTo>
                    <a:pt x="920496" y="6096"/>
                  </a:lnTo>
                  <a:lnTo>
                    <a:pt x="926604" y="12204"/>
                  </a:lnTo>
                  <a:lnTo>
                    <a:pt x="932688" y="12204"/>
                  </a:lnTo>
                  <a:lnTo>
                    <a:pt x="9326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14" name="Google Shape;1014;p50"/>
          <p:cNvSpPr txBox="1"/>
          <p:nvPr/>
        </p:nvSpPr>
        <p:spPr>
          <a:xfrm>
            <a:off x="4550651" y="3599700"/>
            <a:ext cx="920750" cy="378460"/>
          </a:xfrm>
          <a:prstGeom prst="rect">
            <a:avLst/>
          </a:prstGeom>
          <a:noFill/>
          <a:ln>
            <a:noFill/>
          </a:ln>
        </p:spPr>
        <p:txBody>
          <a:bodyPr spcFirstLastPara="1" wrap="square" lIns="0" tIns="30475" rIns="0" bIns="0" anchor="t" anchorCtr="0">
            <a:spAutoFit/>
          </a:bodyPr>
          <a:lstStyle/>
          <a:p>
            <a:pPr marL="264795" marR="0" lvl="0" indent="0" algn="l" rtl="0">
              <a:lnSpc>
                <a:spcPct val="113958"/>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015" name="Google Shape;1015;p50"/>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51"/>
          <p:cNvSpPr txBox="1"/>
          <p:nvPr/>
        </p:nvSpPr>
        <p:spPr>
          <a:xfrm>
            <a:off x="916939" y="2255037"/>
            <a:ext cx="4877435" cy="903605"/>
          </a:xfrm>
          <a:prstGeom prst="rect">
            <a:avLst/>
          </a:prstGeom>
          <a:noFill/>
          <a:ln>
            <a:noFill/>
          </a:ln>
        </p:spPr>
        <p:txBody>
          <a:bodyPr spcFirstLastPara="1" wrap="square" lIns="0" tIns="85725"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obtained by inserting</a:t>
            </a:r>
            <a:endParaRPr sz="2400">
              <a:solidFill>
                <a:schemeClr val="dk1"/>
              </a:solidFill>
              <a:latin typeface="Arial"/>
              <a:ea typeface="Arial"/>
              <a:cs typeface="Arial"/>
              <a:sym typeface="Arial"/>
            </a:endParaRPr>
          </a:p>
          <a:p>
            <a:pPr marL="95885" marR="0" lvl="0" indent="0" algn="l" rtl="0">
              <a:lnSpc>
                <a:spcPct val="100000"/>
              </a:lnSpc>
              <a:spcBef>
                <a:spcPts val="575"/>
              </a:spcBef>
              <a:spcAft>
                <a:spcPts val="0"/>
              </a:spcAft>
              <a:buNone/>
            </a:pPr>
            <a:r>
              <a:rPr lang="vi-VN" sz="2400" b="1">
                <a:solidFill>
                  <a:schemeClr val="dk1"/>
                </a:solidFill>
                <a:latin typeface="Arial"/>
                <a:ea typeface="Arial"/>
                <a:cs typeface="Arial"/>
                <a:sym typeface="Arial"/>
              </a:rPr>
              <a:t>the elements	‘A’	‘E’	‘F’	‘J’	‘T’</a:t>
            </a:r>
            <a:endParaRPr sz="2400">
              <a:solidFill>
                <a:schemeClr val="dk1"/>
              </a:solidFill>
              <a:latin typeface="Arial"/>
              <a:ea typeface="Arial"/>
              <a:cs typeface="Arial"/>
              <a:sym typeface="Arial"/>
            </a:endParaRPr>
          </a:p>
        </p:txBody>
      </p:sp>
      <p:sp>
        <p:nvSpPr>
          <p:cNvPr id="1021" name="Google Shape;1021;p51"/>
          <p:cNvSpPr txBox="1"/>
          <p:nvPr/>
        </p:nvSpPr>
        <p:spPr>
          <a:xfrm>
            <a:off x="6104051" y="2767101"/>
            <a:ext cx="188848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in that order.</a:t>
            </a:r>
            <a:endParaRPr sz="2400">
              <a:solidFill>
                <a:schemeClr val="dk1"/>
              </a:solidFill>
              <a:latin typeface="Arial"/>
              <a:ea typeface="Arial"/>
              <a:cs typeface="Arial"/>
              <a:sym typeface="Arial"/>
            </a:endParaRPr>
          </a:p>
        </p:txBody>
      </p:sp>
      <p:sp>
        <p:nvSpPr>
          <p:cNvPr id="1022" name="Google Shape;1022;p51"/>
          <p:cNvSpPr txBox="1">
            <a:spLocks noGrp="1"/>
          </p:cNvSpPr>
          <p:nvPr>
            <p:ph type="title"/>
          </p:nvPr>
        </p:nvSpPr>
        <p:spPr>
          <a:xfrm>
            <a:off x="2337307" y="1182166"/>
            <a:ext cx="531241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Binary search tree . . .</a:t>
            </a:r>
            <a:endParaRPr/>
          </a:p>
        </p:txBody>
      </p:sp>
      <p:grpSp>
        <p:nvGrpSpPr>
          <p:cNvPr id="1023" name="Google Shape;1023;p51"/>
          <p:cNvGrpSpPr/>
          <p:nvPr/>
        </p:nvGrpSpPr>
        <p:grpSpPr>
          <a:xfrm>
            <a:off x="3456419" y="3499103"/>
            <a:ext cx="3965702" cy="2161413"/>
            <a:chOff x="3456419" y="3499103"/>
            <a:chExt cx="3965702" cy="2161413"/>
          </a:xfrm>
        </p:grpSpPr>
        <p:sp>
          <p:nvSpPr>
            <p:cNvPr id="1024" name="Google Shape;1024;p51"/>
            <p:cNvSpPr/>
            <p:nvPr/>
          </p:nvSpPr>
          <p:spPr>
            <a:xfrm>
              <a:off x="3462515" y="3505212"/>
              <a:ext cx="923925" cy="375285"/>
            </a:xfrm>
            <a:custGeom>
              <a:avLst/>
              <a:gdLst/>
              <a:ahLst/>
              <a:cxnLst/>
              <a:rect l="l" t="t" r="r" b="b"/>
              <a:pathLst>
                <a:path w="923925" h="375285" extrusionOk="0">
                  <a:moveTo>
                    <a:pt x="923544" y="0"/>
                  </a:moveTo>
                  <a:lnTo>
                    <a:pt x="0" y="0"/>
                  </a:lnTo>
                  <a:lnTo>
                    <a:pt x="0" y="374891"/>
                  </a:lnTo>
                  <a:lnTo>
                    <a:pt x="923544" y="374891"/>
                  </a:lnTo>
                  <a:lnTo>
                    <a:pt x="92354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5" name="Google Shape;1025;p51"/>
            <p:cNvSpPr/>
            <p:nvPr/>
          </p:nvSpPr>
          <p:spPr>
            <a:xfrm>
              <a:off x="3456419" y="3499103"/>
              <a:ext cx="935990" cy="387350"/>
            </a:xfrm>
            <a:custGeom>
              <a:avLst/>
              <a:gdLst/>
              <a:ahLst/>
              <a:cxnLst/>
              <a:rect l="l" t="t" r="r" b="b"/>
              <a:pathLst>
                <a:path w="935989" h="387350" extrusionOk="0">
                  <a:moveTo>
                    <a:pt x="935736" y="0"/>
                  </a:moveTo>
                  <a:lnTo>
                    <a:pt x="0" y="0"/>
                  </a:lnTo>
                  <a:lnTo>
                    <a:pt x="0" y="387096"/>
                  </a:lnTo>
                  <a:lnTo>
                    <a:pt x="935736" y="387096"/>
                  </a:lnTo>
                  <a:lnTo>
                    <a:pt x="935736" y="381000"/>
                  </a:lnTo>
                  <a:lnTo>
                    <a:pt x="12204" y="381000"/>
                  </a:lnTo>
                  <a:lnTo>
                    <a:pt x="6096" y="374904"/>
                  </a:lnTo>
                  <a:lnTo>
                    <a:pt x="12204" y="374904"/>
                  </a:lnTo>
                  <a:lnTo>
                    <a:pt x="12204" y="12204"/>
                  </a:lnTo>
                  <a:lnTo>
                    <a:pt x="6096" y="12204"/>
                  </a:lnTo>
                  <a:lnTo>
                    <a:pt x="12204" y="6096"/>
                  </a:lnTo>
                  <a:lnTo>
                    <a:pt x="935736" y="6096"/>
                  </a:lnTo>
                  <a:lnTo>
                    <a:pt x="935736" y="0"/>
                  </a:lnTo>
                  <a:close/>
                </a:path>
                <a:path w="935989" h="387350" extrusionOk="0">
                  <a:moveTo>
                    <a:pt x="12204" y="374904"/>
                  </a:moveTo>
                  <a:lnTo>
                    <a:pt x="6096" y="374904"/>
                  </a:lnTo>
                  <a:lnTo>
                    <a:pt x="12204" y="381000"/>
                  </a:lnTo>
                  <a:lnTo>
                    <a:pt x="12204" y="374904"/>
                  </a:lnTo>
                  <a:close/>
                </a:path>
                <a:path w="935989" h="387350" extrusionOk="0">
                  <a:moveTo>
                    <a:pt x="923544" y="374904"/>
                  </a:moveTo>
                  <a:lnTo>
                    <a:pt x="12204" y="374904"/>
                  </a:lnTo>
                  <a:lnTo>
                    <a:pt x="12204" y="381000"/>
                  </a:lnTo>
                  <a:lnTo>
                    <a:pt x="923544" y="381000"/>
                  </a:lnTo>
                  <a:lnTo>
                    <a:pt x="923544" y="374904"/>
                  </a:lnTo>
                  <a:close/>
                </a:path>
                <a:path w="935989" h="387350" extrusionOk="0">
                  <a:moveTo>
                    <a:pt x="923544" y="6096"/>
                  </a:moveTo>
                  <a:lnTo>
                    <a:pt x="923544" y="381000"/>
                  </a:lnTo>
                  <a:lnTo>
                    <a:pt x="929652" y="374904"/>
                  </a:lnTo>
                  <a:lnTo>
                    <a:pt x="935736" y="374904"/>
                  </a:lnTo>
                  <a:lnTo>
                    <a:pt x="935736" y="12204"/>
                  </a:lnTo>
                  <a:lnTo>
                    <a:pt x="929652" y="12204"/>
                  </a:lnTo>
                  <a:lnTo>
                    <a:pt x="923544" y="6096"/>
                  </a:lnTo>
                  <a:close/>
                </a:path>
                <a:path w="935989" h="387350" extrusionOk="0">
                  <a:moveTo>
                    <a:pt x="935736" y="374904"/>
                  </a:moveTo>
                  <a:lnTo>
                    <a:pt x="929652" y="374904"/>
                  </a:lnTo>
                  <a:lnTo>
                    <a:pt x="923544" y="381000"/>
                  </a:lnTo>
                  <a:lnTo>
                    <a:pt x="935736" y="381000"/>
                  </a:lnTo>
                  <a:lnTo>
                    <a:pt x="935736" y="374904"/>
                  </a:lnTo>
                  <a:close/>
                </a:path>
                <a:path w="935989" h="387350" extrusionOk="0">
                  <a:moveTo>
                    <a:pt x="12204" y="6096"/>
                  </a:moveTo>
                  <a:lnTo>
                    <a:pt x="6096" y="12204"/>
                  </a:lnTo>
                  <a:lnTo>
                    <a:pt x="12204" y="12204"/>
                  </a:lnTo>
                  <a:lnTo>
                    <a:pt x="12204" y="6096"/>
                  </a:lnTo>
                  <a:close/>
                </a:path>
                <a:path w="935989" h="387350" extrusionOk="0">
                  <a:moveTo>
                    <a:pt x="923544" y="6096"/>
                  </a:moveTo>
                  <a:lnTo>
                    <a:pt x="12204" y="6096"/>
                  </a:lnTo>
                  <a:lnTo>
                    <a:pt x="12204" y="12204"/>
                  </a:lnTo>
                  <a:lnTo>
                    <a:pt x="923544" y="12204"/>
                  </a:lnTo>
                  <a:lnTo>
                    <a:pt x="923544" y="6096"/>
                  </a:lnTo>
                  <a:close/>
                </a:path>
                <a:path w="935989" h="387350" extrusionOk="0">
                  <a:moveTo>
                    <a:pt x="935736" y="6096"/>
                  </a:moveTo>
                  <a:lnTo>
                    <a:pt x="923544" y="6096"/>
                  </a:lnTo>
                  <a:lnTo>
                    <a:pt x="929652" y="12204"/>
                  </a:lnTo>
                  <a:lnTo>
                    <a:pt x="935736" y="12204"/>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6" name="Google Shape;1026;p51"/>
            <p:cNvSpPr/>
            <p:nvPr/>
          </p:nvSpPr>
          <p:spPr>
            <a:xfrm>
              <a:off x="4474451" y="4096524"/>
              <a:ext cx="920750" cy="375285"/>
            </a:xfrm>
            <a:custGeom>
              <a:avLst/>
              <a:gdLst/>
              <a:ahLst/>
              <a:cxnLst/>
              <a:rect l="l" t="t" r="r" b="b"/>
              <a:pathLst>
                <a:path w="920750" h="375285" extrusionOk="0">
                  <a:moveTo>
                    <a:pt x="920496" y="0"/>
                  </a:moveTo>
                  <a:lnTo>
                    <a:pt x="0" y="0"/>
                  </a:lnTo>
                  <a:lnTo>
                    <a:pt x="0" y="374891"/>
                  </a:lnTo>
                  <a:lnTo>
                    <a:pt x="920496" y="374891"/>
                  </a:lnTo>
                  <a:lnTo>
                    <a:pt x="9204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7" name="Google Shape;1027;p51"/>
            <p:cNvSpPr/>
            <p:nvPr/>
          </p:nvSpPr>
          <p:spPr>
            <a:xfrm>
              <a:off x="4468355" y="4090415"/>
              <a:ext cx="932815" cy="387350"/>
            </a:xfrm>
            <a:custGeom>
              <a:avLst/>
              <a:gdLst/>
              <a:ahLst/>
              <a:cxnLst/>
              <a:rect l="l" t="t" r="r" b="b"/>
              <a:pathLst>
                <a:path w="932814" h="387350" extrusionOk="0">
                  <a:moveTo>
                    <a:pt x="932688" y="0"/>
                  </a:moveTo>
                  <a:lnTo>
                    <a:pt x="0" y="0"/>
                  </a:lnTo>
                  <a:lnTo>
                    <a:pt x="0" y="387108"/>
                  </a:lnTo>
                  <a:lnTo>
                    <a:pt x="932688" y="387108"/>
                  </a:lnTo>
                  <a:lnTo>
                    <a:pt x="932688" y="381000"/>
                  </a:lnTo>
                  <a:lnTo>
                    <a:pt x="12204" y="381000"/>
                  </a:lnTo>
                  <a:lnTo>
                    <a:pt x="6096" y="374904"/>
                  </a:lnTo>
                  <a:lnTo>
                    <a:pt x="12204" y="374904"/>
                  </a:lnTo>
                  <a:lnTo>
                    <a:pt x="12204" y="12192"/>
                  </a:lnTo>
                  <a:lnTo>
                    <a:pt x="6096" y="12192"/>
                  </a:lnTo>
                  <a:lnTo>
                    <a:pt x="12204" y="6108"/>
                  </a:lnTo>
                  <a:lnTo>
                    <a:pt x="932688" y="6108"/>
                  </a:lnTo>
                  <a:lnTo>
                    <a:pt x="932688" y="0"/>
                  </a:lnTo>
                  <a:close/>
                </a:path>
                <a:path w="932814" h="387350" extrusionOk="0">
                  <a:moveTo>
                    <a:pt x="12204" y="374904"/>
                  </a:moveTo>
                  <a:lnTo>
                    <a:pt x="6096" y="374904"/>
                  </a:lnTo>
                  <a:lnTo>
                    <a:pt x="12204" y="381000"/>
                  </a:lnTo>
                  <a:lnTo>
                    <a:pt x="12204" y="374904"/>
                  </a:lnTo>
                  <a:close/>
                </a:path>
                <a:path w="932814" h="387350" extrusionOk="0">
                  <a:moveTo>
                    <a:pt x="920496" y="374904"/>
                  </a:moveTo>
                  <a:lnTo>
                    <a:pt x="12204" y="374904"/>
                  </a:lnTo>
                  <a:lnTo>
                    <a:pt x="12204" y="381000"/>
                  </a:lnTo>
                  <a:lnTo>
                    <a:pt x="920496" y="381000"/>
                  </a:lnTo>
                  <a:lnTo>
                    <a:pt x="920496" y="374904"/>
                  </a:lnTo>
                  <a:close/>
                </a:path>
                <a:path w="932814" h="387350" extrusionOk="0">
                  <a:moveTo>
                    <a:pt x="920496" y="6108"/>
                  </a:moveTo>
                  <a:lnTo>
                    <a:pt x="920496" y="381000"/>
                  </a:lnTo>
                  <a:lnTo>
                    <a:pt x="926604" y="374904"/>
                  </a:lnTo>
                  <a:lnTo>
                    <a:pt x="932688" y="374904"/>
                  </a:lnTo>
                  <a:lnTo>
                    <a:pt x="932688" y="12192"/>
                  </a:lnTo>
                  <a:lnTo>
                    <a:pt x="926604" y="12192"/>
                  </a:lnTo>
                  <a:lnTo>
                    <a:pt x="920496" y="6108"/>
                  </a:lnTo>
                  <a:close/>
                </a:path>
                <a:path w="932814" h="387350" extrusionOk="0">
                  <a:moveTo>
                    <a:pt x="932688" y="374904"/>
                  </a:moveTo>
                  <a:lnTo>
                    <a:pt x="926604" y="374904"/>
                  </a:lnTo>
                  <a:lnTo>
                    <a:pt x="920496" y="381000"/>
                  </a:lnTo>
                  <a:lnTo>
                    <a:pt x="932688" y="381000"/>
                  </a:lnTo>
                  <a:lnTo>
                    <a:pt x="932688" y="374904"/>
                  </a:lnTo>
                  <a:close/>
                </a:path>
                <a:path w="932814" h="387350" extrusionOk="0">
                  <a:moveTo>
                    <a:pt x="12204" y="6108"/>
                  </a:moveTo>
                  <a:lnTo>
                    <a:pt x="6096" y="12192"/>
                  </a:lnTo>
                  <a:lnTo>
                    <a:pt x="12204" y="12192"/>
                  </a:lnTo>
                  <a:lnTo>
                    <a:pt x="12204" y="6108"/>
                  </a:lnTo>
                  <a:close/>
                </a:path>
                <a:path w="932814" h="387350" extrusionOk="0">
                  <a:moveTo>
                    <a:pt x="920496" y="6108"/>
                  </a:moveTo>
                  <a:lnTo>
                    <a:pt x="12204" y="6108"/>
                  </a:lnTo>
                  <a:lnTo>
                    <a:pt x="12204" y="12192"/>
                  </a:lnTo>
                  <a:lnTo>
                    <a:pt x="920496" y="12192"/>
                  </a:lnTo>
                  <a:lnTo>
                    <a:pt x="920496" y="6108"/>
                  </a:lnTo>
                  <a:close/>
                </a:path>
                <a:path w="932814" h="387350" extrusionOk="0">
                  <a:moveTo>
                    <a:pt x="932688" y="6108"/>
                  </a:moveTo>
                  <a:lnTo>
                    <a:pt x="920496" y="6108"/>
                  </a:lnTo>
                  <a:lnTo>
                    <a:pt x="926604" y="12192"/>
                  </a:lnTo>
                  <a:lnTo>
                    <a:pt x="932688" y="12192"/>
                  </a:lnTo>
                  <a:lnTo>
                    <a:pt x="932688"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8" name="Google Shape;1028;p51"/>
            <p:cNvSpPr/>
            <p:nvPr/>
          </p:nvSpPr>
          <p:spPr>
            <a:xfrm>
              <a:off x="5483339" y="4684788"/>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9" name="Google Shape;1029;p51"/>
            <p:cNvSpPr/>
            <p:nvPr/>
          </p:nvSpPr>
          <p:spPr>
            <a:xfrm>
              <a:off x="5477243" y="4678679"/>
              <a:ext cx="935990" cy="390525"/>
            </a:xfrm>
            <a:custGeom>
              <a:avLst/>
              <a:gdLst/>
              <a:ahLst/>
              <a:cxnLst/>
              <a:rect l="l" t="t" r="r" b="b"/>
              <a:pathLst>
                <a:path w="935989" h="390525" extrusionOk="0">
                  <a:moveTo>
                    <a:pt x="935736" y="0"/>
                  </a:moveTo>
                  <a:lnTo>
                    <a:pt x="0" y="0"/>
                  </a:lnTo>
                  <a:lnTo>
                    <a:pt x="0" y="390156"/>
                  </a:lnTo>
                  <a:lnTo>
                    <a:pt x="935736" y="390156"/>
                  </a:lnTo>
                  <a:lnTo>
                    <a:pt x="935736" y="384048"/>
                  </a:lnTo>
                  <a:lnTo>
                    <a:pt x="12204" y="384048"/>
                  </a:lnTo>
                  <a:lnTo>
                    <a:pt x="6096" y="377952"/>
                  </a:lnTo>
                  <a:lnTo>
                    <a:pt x="12204" y="377952"/>
                  </a:lnTo>
                  <a:lnTo>
                    <a:pt x="12204" y="15240"/>
                  </a:lnTo>
                  <a:lnTo>
                    <a:pt x="6096" y="15240"/>
                  </a:lnTo>
                  <a:lnTo>
                    <a:pt x="12204" y="6096"/>
                  </a:lnTo>
                  <a:lnTo>
                    <a:pt x="935736" y="6096"/>
                  </a:lnTo>
                  <a:lnTo>
                    <a:pt x="935736" y="0"/>
                  </a:lnTo>
                  <a:close/>
                </a:path>
                <a:path w="935989" h="390525" extrusionOk="0">
                  <a:moveTo>
                    <a:pt x="12204" y="377952"/>
                  </a:moveTo>
                  <a:lnTo>
                    <a:pt x="6096" y="377952"/>
                  </a:lnTo>
                  <a:lnTo>
                    <a:pt x="12204" y="384048"/>
                  </a:lnTo>
                  <a:lnTo>
                    <a:pt x="12204" y="377952"/>
                  </a:lnTo>
                  <a:close/>
                </a:path>
                <a:path w="935989" h="390525" extrusionOk="0">
                  <a:moveTo>
                    <a:pt x="920496" y="377952"/>
                  </a:moveTo>
                  <a:lnTo>
                    <a:pt x="12204" y="377952"/>
                  </a:lnTo>
                  <a:lnTo>
                    <a:pt x="12204" y="384048"/>
                  </a:lnTo>
                  <a:lnTo>
                    <a:pt x="920496" y="384048"/>
                  </a:lnTo>
                  <a:lnTo>
                    <a:pt x="920496" y="377952"/>
                  </a:lnTo>
                  <a:close/>
                </a:path>
                <a:path w="935989" h="390525" extrusionOk="0">
                  <a:moveTo>
                    <a:pt x="920496" y="6096"/>
                  </a:moveTo>
                  <a:lnTo>
                    <a:pt x="920496" y="384048"/>
                  </a:lnTo>
                  <a:lnTo>
                    <a:pt x="929639" y="377952"/>
                  </a:lnTo>
                  <a:lnTo>
                    <a:pt x="935736" y="377952"/>
                  </a:lnTo>
                  <a:lnTo>
                    <a:pt x="935736" y="15240"/>
                  </a:lnTo>
                  <a:lnTo>
                    <a:pt x="929639" y="15240"/>
                  </a:lnTo>
                  <a:lnTo>
                    <a:pt x="920496" y="6096"/>
                  </a:lnTo>
                  <a:close/>
                </a:path>
                <a:path w="935989" h="390525" extrusionOk="0">
                  <a:moveTo>
                    <a:pt x="935736" y="377952"/>
                  </a:moveTo>
                  <a:lnTo>
                    <a:pt x="929639" y="377952"/>
                  </a:lnTo>
                  <a:lnTo>
                    <a:pt x="920496" y="384048"/>
                  </a:lnTo>
                  <a:lnTo>
                    <a:pt x="935736" y="384048"/>
                  </a:lnTo>
                  <a:lnTo>
                    <a:pt x="935736" y="377952"/>
                  </a:lnTo>
                  <a:close/>
                </a:path>
                <a:path w="935989" h="390525" extrusionOk="0">
                  <a:moveTo>
                    <a:pt x="12204" y="6096"/>
                  </a:moveTo>
                  <a:lnTo>
                    <a:pt x="6096" y="15240"/>
                  </a:lnTo>
                  <a:lnTo>
                    <a:pt x="12204" y="15240"/>
                  </a:lnTo>
                  <a:lnTo>
                    <a:pt x="12204" y="6096"/>
                  </a:lnTo>
                  <a:close/>
                </a:path>
                <a:path w="935989" h="390525" extrusionOk="0">
                  <a:moveTo>
                    <a:pt x="920496" y="6096"/>
                  </a:moveTo>
                  <a:lnTo>
                    <a:pt x="12204" y="6096"/>
                  </a:lnTo>
                  <a:lnTo>
                    <a:pt x="12204" y="15240"/>
                  </a:lnTo>
                  <a:lnTo>
                    <a:pt x="920496" y="15240"/>
                  </a:lnTo>
                  <a:lnTo>
                    <a:pt x="920496" y="6096"/>
                  </a:lnTo>
                  <a:close/>
                </a:path>
                <a:path w="935989" h="390525" extrusionOk="0">
                  <a:moveTo>
                    <a:pt x="935736" y="6096"/>
                  </a:moveTo>
                  <a:lnTo>
                    <a:pt x="920496" y="6096"/>
                  </a:lnTo>
                  <a:lnTo>
                    <a:pt x="929639" y="15240"/>
                  </a:lnTo>
                  <a:lnTo>
                    <a:pt x="935736" y="15240"/>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0" name="Google Shape;1030;p51"/>
            <p:cNvSpPr/>
            <p:nvPr/>
          </p:nvSpPr>
          <p:spPr>
            <a:xfrm>
              <a:off x="6492227" y="5276100"/>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1" name="Google Shape;1031;p51"/>
            <p:cNvSpPr/>
            <p:nvPr/>
          </p:nvSpPr>
          <p:spPr>
            <a:xfrm>
              <a:off x="6486131" y="5269991"/>
              <a:ext cx="935990" cy="390525"/>
            </a:xfrm>
            <a:custGeom>
              <a:avLst/>
              <a:gdLst/>
              <a:ahLst/>
              <a:cxnLst/>
              <a:rect l="l" t="t" r="r" b="b"/>
              <a:pathLst>
                <a:path w="935990" h="390525" extrusionOk="0">
                  <a:moveTo>
                    <a:pt x="935736" y="0"/>
                  </a:moveTo>
                  <a:lnTo>
                    <a:pt x="0" y="0"/>
                  </a:lnTo>
                  <a:lnTo>
                    <a:pt x="0" y="390156"/>
                  </a:lnTo>
                  <a:lnTo>
                    <a:pt x="935736" y="390156"/>
                  </a:lnTo>
                  <a:lnTo>
                    <a:pt x="935736" y="384047"/>
                  </a:lnTo>
                  <a:lnTo>
                    <a:pt x="12204" y="384047"/>
                  </a:lnTo>
                  <a:lnTo>
                    <a:pt x="6096" y="377951"/>
                  </a:lnTo>
                  <a:lnTo>
                    <a:pt x="12204" y="377951"/>
                  </a:lnTo>
                  <a:lnTo>
                    <a:pt x="12204" y="12191"/>
                  </a:lnTo>
                  <a:lnTo>
                    <a:pt x="6096" y="12191"/>
                  </a:lnTo>
                  <a:lnTo>
                    <a:pt x="12204" y="6095"/>
                  </a:lnTo>
                  <a:lnTo>
                    <a:pt x="935736" y="6095"/>
                  </a:lnTo>
                  <a:lnTo>
                    <a:pt x="935736" y="0"/>
                  </a:lnTo>
                  <a:close/>
                </a:path>
                <a:path w="935990" h="390525" extrusionOk="0">
                  <a:moveTo>
                    <a:pt x="12204" y="377951"/>
                  </a:moveTo>
                  <a:lnTo>
                    <a:pt x="6096" y="377951"/>
                  </a:lnTo>
                  <a:lnTo>
                    <a:pt x="12204" y="384047"/>
                  </a:lnTo>
                  <a:lnTo>
                    <a:pt x="12204" y="377951"/>
                  </a:lnTo>
                  <a:close/>
                </a:path>
                <a:path w="935990" h="390525" extrusionOk="0">
                  <a:moveTo>
                    <a:pt x="923543" y="377951"/>
                  </a:moveTo>
                  <a:lnTo>
                    <a:pt x="12204" y="377951"/>
                  </a:lnTo>
                  <a:lnTo>
                    <a:pt x="12204" y="384047"/>
                  </a:lnTo>
                  <a:lnTo>
                    <a:pt x="923543" y="384047"/>
                  </a:lnTo>
                  <a:lnTo>
                    <a:pt x="923543" y="377951"/>
                  </a:lnTo>
                  <a:close/>
                </a:path>
                <a:path w="935990" h="390525" extrusionOk="0">
                  <a:moveTo>
                    <a:pt x="923543" y="6095"/>
                  </a:moveTo>
                  <a:lnTo>
                    <a:pt x="923543" y="384047"/>
                  </a:lnTo>
                  <a:lnTo>
                    <a:pt x="929639" y="377951"/>
                  </a:lnTo>
                  <a:lnTo>
                    <a:pt x="935736" y="377951"/>
                  </a:lnTo>
                  <a:lnTo>
                    <a:pt x="935736" y="12191"/>
                  </a:lnTo>
                  <a:lnTo>
                    <a:pt x="929639" y="12191"/>
                  </a:lnTo>
                  <a:lnTo>
                    <a:pt x="923543" y="6095"/>
                  </a:lnTo>
                  <a:close/>
                </a:path>
                <a:path w="935990" h="390525" extrusionOk="0">
                  <a:moveTo>
                    <a:pt x="935736" y="377951"/>
                  </a:moveTo>
                  <a:lnTo>
                    <a:pt x="929639" y="377951"/>
                  </a:lnTo>
                  <a:lnTo>
                    <a:pt x="923543" y="384047"/>
                  </a:lnTo>
                  <a:lnTo>
                    <a:pt x="935736" y="384047"/>
                  </a:lnTo>
                  <a:lnTo>
                    <a:pt x="935736" y="377951"/>
                  </a:lnTo>
                  <a:close/>
                </a:path>
                <a:path w="935990" h="390525" extrusionOk="0">
                  <a:moveTo>
                    <a:pt x="12204" y="6095"/>
                  </a:moveTo>
                  <a:lnTo>
                    <a:pt x="6096" y="12191"/>
                  </a:lnTo>
                  <a:lnTo>
                    <a:pt x="12204" y="12191"/>
                  </a:lnTo>
                  <a:lnTo>
                    <a:pt x="12204" y="6095"/>
                  </a:lnTo>
                  <a:close/>
                </a:path>
                <a:path w="935990" h="390525" extrusionOk="0">
                  <a:moveTo>
                    <a:pt x="923543" y="6095"/>
                  </a:moveTo>
                  <a:lnTo>
                    <a:pt x="12204" y="6095"/>
                  </a:lnTo>
                  <a:lnTo>
                    <a:pt x="12204" y="12191"/>
                  </a:lnTo>
                  <a:lnTo>
                    <a:pt x="923543" y="12191"/>
                  </a:lnTo>
                  <a:lnTo>
                    <a:pt x="923543" y="6095"/>
                  </a:lnTo>
                  <a:close/>
                </a:path>
                <a:path w="935990" h="390525" extrusionOk="0">
                  <a:moveTo>
                    <a:pt x="935736" y="6095"/>
                  </a:moveTo>
                  <a:lnTo>
                    <a:pt x="923543" y="6095"/>
                  </a:lnTo>
                  <a:lnTo>
                    <a:pt x="929639" y="12191"/>
                  </a:lnTo>
                  <a:lnTo>
                    <a:pt x="935736" y="12191"/>
                  </a:lnTo>
                  <a:lnTo>
                    <a:pt x="935736"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2" name="Google Shape;1032;p51"/>
          <p:cNvSpPr txBox="1"/>
          <p:nvPr/>
        </p:nvSpPr>
        <p:spPr>
          <a:xfrm>
            <a:off x="3714991" y="3522979"/>
            <a:ext cx="3397250" cy="21621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a:p>
            <a:pPr marL="1024255" marR="0" lvl="0" indent="0" algn="l" rtl="0">
              <a:lnSpc>
                <a:spcPct val="100000"/>
              </a:lnSpc>
              <a:spcBef>
                <a:spcPts val="1775"/>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a:p>
            <a:pPr marL="2033270" marR="0" lvl="0" indent="0" algn="l" rtl="0">
              <a:lnSpc>
                <a:spcPct val="100000"/>
              </a:lnSpc>
              <a:spcBef>
                <a:spcPts val="1775"/>
              </a:spcBef>
              <a:spcAft>
                <a:spcPts val="0"/>
              </a:spcAft>
              <a:buNone/>
            </a:pPr>
            <a:r>
              <a:rPr lang="vi-VN" sz="2400" b="1">
                <a:solidFill>
                  <a:schemeClr val="dk1"/>
                </a:solidFill>
                <a:latin typeface="Arial"/>
                <a:ea typeface="Arial"/>
                <a:cs typeface="Arial"/>
                <a:sym typeface="Arial"/>
              </a:rPr>
              <a:t>‘F’</a:t>
            </a:r>
            <a:endParaRPr sz="2400">
              <a:solidFill>
                <a:schemeClr val="dk1"/>
              </a:solidFill>
              <a:latin typeface="Arial"/>
              <a:ea typeface="Arial"/>
              <a:cs typeface="Arial"/>
              <a:sym typeface="Arial"/>
            </a:endParaRPr>
          </a:p>
          <a:p>
            <a:pPr marL="0" marR="5080" lvl="0" indent="0" algn="r" rtl="0">
              <a:lnSpc>
                <a:spcPct val="100000"/>
              </a:lnSpc>
              <a:spcBef>
                <a:spcPts val="1755"/>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grpSp>
        <p:nvGrpSpPr>
          <p:cNvPr id="1033" name="Google Shape;1033;p51"/>
          <p:cNvGrpSpPr/>
          <p:nvPr/>
        </p:nvGrpSpPr>
        <p:grpSpPr>
          <a:xfrm>
            <a:off x="7495019" y="5861303"/>
            <a:ext cx="935990" cy="387350"/>
            <a:chOff x="7495019" y="5861303"/>
            <a:chExt cx="935990" cy="387350"/>
          </a:xfrm>
        </p:grpSpPr>
        <p:sp>
          <p:nvSpPr>
            <p:cNvPr id="1034" name="Google Shape;1034;p51"/>
            <p:cNvSpPr/>
            <p:nvPr/>
          </p:nvSpPr>
          <p:spPr>
            <a:xfrm>
              <a:off x="7501115" y="5867412"/>
              <a:ext cx="923925" cy="375285"/>
            </a:xfrm>
            <a:custGeom>
              <a:avLst/>
              <a:gdLst/>
              <a:ahLst/>
              <a:cxnLst/>
              <a:rect l="l" t="t" r="r" b="b"/>
              <a:pathLst>
                <a:path w="923925" h="375285" extrusionOk="0">
                  <a:moveTo>
                    <a:pt x="923544" y="0"/>
                  </a:moveTo>
                  <a:lnTo>
                    <a:pt x="0" y="0"/>
                  </a:lnTo>
                  <a:lnTo>
                    <a:pt x="0" y="374891"/>
                  </a:lnTo>
                  <a:lnTo>
                    <a:pt x="923544" y="374891"/>
                  </a:lnTo>
                  <a:lnTo>
                    <a:pt x="92354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5" name="Google Shape;1035;p51"/>
            <p:cNvSpPr/>
            <p:nvPr/>
          </p:nvSpPr>
          <p:spPr>
            <a:xfrm>
              <a:off x="7495019" y="5861303"/>
              <a:ext cx="935990" cy="387350"/>
            </a:xfrm>
            <a:custGeom>
              <a:avLst/>
              <a:gdLst/>
              <a:ahLst/>
              <a:cxnLst/>
              <a:rect l="l" t="t" r="r" b="b"/>
              <a:pathLst>
                <a:path w="935990" h="387350" extrusionOk="0">
                  <a:moveTo>
                    <a:pt x="935748" y="0"/>
                  </a:moveTo>
                  <a:lnTo>
                    <a:pt x="0" y="0"/>
                  </a:lnTo>
                  <a:lnTo>
                    <a:pt x="0" y="387096"/>
                  </a:lnTo>
                  <a:lnTo>
                    <a:pt x="935748" y="387096"/>
                  </a:lnTo>
                  <a:lnTo>
                    <a:pt x="935748" y="381000"/>
                  </a:lnTo>
                  <a:lnTo>
                    <a:pt x="12204" y="381000"/>
                  </a:lnTo>
                  <a:lnTo>
                    <a:pt x="6096" y="374904"/>
                  </a:lnTo>
                  <a:lnTo>
                    <a:pt x="12204" y="374904"/>
                  </a:lnTo>
                  <a:lnTo>
                    <a:pt x="12204" y="12192"/>
                  </a:lnTo>
                  <a:lnTo>
                    <a:pt x="6096" y="12192"/>
                  </a:lnTo>
                  <a:lnTo>
                    <a:pt x="12204" y="6096"/>
                  </a:lnTo>
                  <a:lnTo>
                    <a:pt x="935748" y="6096"/>
                  </a:lnTo>
                  <a:lnTo>
                    <a:pt x="935748" y="0"/>
                  </a:lnTo>
                  <a:close/>
                </a:path>
                <a:path w="935990" h="387350" extrusionOk="0">
                  <a:moveTo>
                    <a:pt x="12204" y="374904"/>
                  </a:moveTo>
                  <a:lnTo>
                    <a:pt x="6096" y="374904"/>
                  </a:lnTo>
                  <a:lnTo>
                    <a:pt x="12204" y="381000"/>
                  </a:lnTo>
                  <a:lnTo>
                    <a:pt x="12204" y="374904"/>
                  </a:lnTo>
                  <a:close/>
                </a:path>
                <a:path w="935990" h="387350" extrusionOk="0">
                  <a:moveTo>
                    <a:pt x="923544" y="374904"/>
                  </a:moveTo>
                  <a:lnTo>
                    <a:pt x="12204" y="374904"/>
                  </a:lnTo>
                  <a:lnTo>
                    <a:pt x="12204" y="381000"/>
                  </a:lnTo>
                  <a:lnTo>
                    <a:pt x="923544" y="381000"/>
                  </a:lnTo>
                  <a:lnTo>
                    <a:pt x="923544" y="374904"/>
                  </a:lnTo>
                  <a:close/>
                </a:path>
                <a:path w="935990" h="387350" extrusionOk="0">
                  <a:moveTo>
                    <a:pt x="923544" y="6096"/>
                  </a:moveTo>
                  <a:lnTo>
                    <a:pt x="923544" y="381000"/>
                  </a:lnTo>
                  <a:lnTo>
                    <a:pt x="929652" y="374904"/>
                  </a:lnTo>
                  <a:lnTo>
                    <a:pt x="935748" y="374904"/>
                  </a:lnTo>
                  <a:lnTo>
                    <a:pt x="935748" y="12192"/>
                  </a:lnTo>
                  <a:lnTo>
                    <a:pt x="929652" y="12192"/>
                  </a:lnTo>
                  <a:lnTo>
                    <a:pt x="923544" y="6096"/>
                  </a:lnTo>
                  <a:close/>
                </a:path>
                <a:path w="935990" h="387350" extrusionOk="0">
                  <a:moveTo>
                    <a:pt x="935748" y="374904"/>
                  </a:moveTo>
                  <a:lnTo>
                    <a:pt x="929652" y="374904"/>
                  </a:lnTo>
                  <a:lnTo>
                    <a:pt x="923544" y="381000"/>
                  </a:lnTo>
                  <a:lnTo>
                    <a:pt x="935748" y="381000"/>
                  </a:lnTo>
                  <a:lnTo>
                    <a:pt x="935748" y="374904"/>
                  </a:lnTo>
                  <a:close/>
                </a:path>
                <a:path w="935990" h="387350" extrusionOk="0">
                  <a:moveTo>
                    <a:pt x="12204" y="6096"/>
                  </a:moveTo>
                  <a:lnTo>
                    <a:pt x="6096" y="12192"/>
                  </a:lnTo>
                  <a:lnTo>
                    <a:pt x="12204" y="12192"/>
                  </a:lnTo>
                  <a:lnTo>
                    <a:pt x="12204" y="6096"/>
                  </a:lnTo>
                  <a:close/>
                </a:path>
                <a:path w="935990" h="387350" extrusionOk="0">
                  <a:moveTo>
                    <a:pt x="923544" y="6096"/>
                  </a:moveTo>
                  <a:lnTo>
                    <a:pt x="12204" y="6096"/>
                  </a:lnTo>
                  <a:lnTo>
                    <a:pt x="12204" y="12192"/>
                  </a:lnTo>
                  <a:lnTo>
                    <a:pt x="923544" y="12192"/>
                  </a:lnTo>
                  <a:lnTo>
                    <a:pt x="923544" y="6096"/>
                  </a:lnTo>
                  <a:close/>
                </a:path>
                <a:path w="935990" h="387350" extrusionOk="0">
                  <a:moveTo>
                    <a:pt x="935748" y="6096"/>
                  </a:moveTo>
                  <a:lnTo>
                    <a:pt x="923544" y="6096"/>
                  </a:lnTo>
                  <a:lnTo>
                    <a:pt x="929652" y="12192"/>
                  </a:lnTo>
                  <a:lnTo>
                    <a:pt x="935748" y="12192"/>
                  </a:lnTo>
                  <a:lnTo>
                    <a:pt x="93574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6" name="Google Shape;1036;p51"/>
          <p:cNvSpPr txBox="1"/>
          <p:nvPr/>
        </p:nvSpPr>
        <p:spPr>
          <a:xfrm>
            <a:off x="7501115" y="5867412"/>
            <a:ext cx="923925" cy="375285"/>
          </a:xfrm>
          <a:prstGeom prst="rect">
            <a:avLst/>
          </a:prstGeom>
          <a:noFill/>
          <a:ln>
            <a:noFill/>
          </a:ln>
        </p:spPr>
        <p:txBody>
          <a:bodyPr spcFirstLastPara="1" wrap="square" lIns="0" tIns="30475" rIns="0" bIns="0" anchor="t" anchorCtr="0">
            <a:spAutoFit/>
          </a:bodyPr>
          <a:lstStyle/>
          <a:p>
            <a:pPr marL="264795" marR="0" lvl="0" indent="0" algn="l" rtl="0">
              <a:lnSpc>
                <a:spcPct val="112916"/>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1037" name="Google Shape;1037;p51"/>
          <p:cNvSpPr/>
          <p:nvPr/>
        </p:nvSpPr>
        <p:spPr>
          <a:xfrm>
            <a:off x="4169651" y="3806951"/>
            <a:ext cx="3526790" cy="2060575"/>
          </a:xfrm>
          <a:custGeom>
            <a:avLst/>
            <a:gdLst/>
            <a:ahLst/>
            <a:cxnLst/>
            <a:rect l="l" t="t" r="r" b="b"/>
            <a:pathLst>
              <a:path w="3526790" h="2060575" extrusionOk="0">
                <a:moveTo>
                  <a:pt x="426504" y="251002"/>
                </a:moveTo>
                <a:lnTo>
                  <a:pt x="374904" y="192024"/>
                </a:lnTo>
                <a:lnTo>
                  <a:pt x="392417" y="239585"/>
                </a:lnTo>
                <a:lnTo>
                  <a:pt x="6108" y="0"/>
                </a:lnTo>
                <a:lnTo>
                  <a:pt x="0" y="9144"/>
                </a:lnTo>
                <a:lnTo>
                  <a:pt x="385140" y="251002"/>
                </a:lnTo>
                <a:lnTo>
                  <a:pt x="395706" y="251002"/>
                </a:lnTo>
                <a:lnTo>
                  <a:pt x="426504" y="251002"/>
                </a:lnTo>
                <a:close/>
              </a:path>
              <a:path w="3526790" h="2060575" extrusionOk="0">
                <a:moveTo>
                  <a:pt x="460260" y="289572"/>
                </a:moveTo>
                <a:lnTo>
                  <a:pt x="430911" y="256044"/>
                </a:lnTo>
                <a:lnTo>
                  <a:pt x="393192" y="256044"/>
                </a:lnTo>
                <a:lnTo>
                  <a:pt x="332232" y="256044"/>
                </a:lnTo>
                <a:lnTo>
                  <a:pt x="460260" y="289572"/>
                </a:lnTo>
                <a:close/>
              </a:path>
              <a:path w="3526790" h="2060575" extrusionOk="0">
                <a:moveTo>
                  <a:pt x="1435823" y="841629"/>
                </a:moveTo>
                <a:lnTo>
                  <a:pt x="1405128" y="805446"/>
                </a:lnTo>
                <a:lnTo>
                  <a:pt x="1405128" y="841248"/>
                </a:lnTo>
                <a:lnTo>
                  <a:pt x="1404073" y="841311"/>
                </a:lnTo>
                <a:lnTo>
                  <a:pt x="1404772" y="840257"/>
                </a:lnTo>
                <a:lnTo>
                  <a:pt x="1405128" y="841248"/>
                </a:lnTo>
                <a:lnTo>
                  <a:pt x="1405128" y="805446"/>
                </a:lnTo>
                <a:lnTo>
                  <a:pt x="1383792" y="780288"/>
                </a:lnTo>
                <a:lnTo>
                  <a:pt x="1401508" y="830948"/>
                </a:lnTo>
                <a:lnTo>
                  <a:pt x="1018032" y="588264"/>
                </a:lnTo>
                <a:lnTo>
                  <a:pt x="1008888" y="600456"/>
                </a:lnTo>
                <a:lnTo>
                  <a:pt x="1397736" y="841629"/>
                </a:lnTo>
                <a:lnTo>
                  <a:pt x="1403858" y="841629"/>
                </a:lnTo>
                <a:lnTo>
                  <a:pt x="1435823" y="841629"/>
                </a:lnTo>
                <a:close/>
              </a:path>
              <a:path w="3526790" h="2060575" extrusionOk="0">
                <a:moveTo>
                  <a:pt x="1469148" y="880884"/>
                </a:moveTo>
                <a:lnTo>
                  <a:pt x="1438109" y="844308"/>
                </a:lnTo>
                <a:lnTo>
                  <a:pt x="1402080" y="844308"/>
                </a:lnTo>
                <a:lnTo>
                  <a:pt x="1344168" y="844308"/>
                </a:lnTo>
                <a:lnTo>
                  <a:pt x="1469148" y="880884"/>
                </a:lnTo>
                <a:close/>
              </a:path>
              <a:path w="3526790" h="2060575" extrusionOk="0">
                <a:moveTo>
                  <a:pt x="2462796" y="1430578"/>
                </a:moveTo>
                <a:lnTo>
                  <a:pt x="2410968" y="1371600"/>
                </a:lnTo>
                <a:lnTo>
                  <a:pt x="2432507" y="1422768"/>
                </a:lnTo>
                <a:lnTo>
                  <a:pt x="2045208" y="1179576"/>
                </a:lnTo>
                <a:lnTo>
                  <a:pt x="2039112" y="1191768"/>
                </a:lnTo>
                <a:lnTo>
                  <a:pt x="2424176" y="1430578"/>
                </a:lnTo>
                <a:lnTo>
                  <a:pt x="2435656" y="1430578"/>
                </a:lnTo>
                <a:lnTo>
                  <a:pt x="2462796" y="1430578"/>
                </a:lnTo>
                <a:close/>
              </a:path>
              <a:path w="3526790" h="2060575" extrusionOk="0">
                <a:moveTo>
                  <a:pt x="2499372" y="1472196"/>
                </a:moveTo>
                <a:lnTo>
                  <a:pt x="2467229" y="1435620"/>
                </a:lnTo>
                <a:lnTo>
                  <a:pt x="2432316" y="1435620"/>
                </a:lnTo>
                <a:lnTo>
                  <a:pt x="2371344" y="1435620"/>
                </a:lnTo>
                <a:lnTo>
                  <a:pt x="2499372" y="1472196"/>
                </a:lnTo>
                <a:close/>
              </a:path>
              <a:path w="3526790" h="2060575" extrusionOk="0">
                <a:moveTo>
                  <a:pt x="3492830" y="2021928"/>
                </a:moveTo>
                <a:lnTo>
                  <a:pt x="3441192" y="1962912"/>
                </a:lnTo>
                <a:lnTo>
                  <a:pt x="3458692" y="2010435"/>
                </a:lnTo>
                <a:lnTo>
                  <a:pt x="3075444" y="1770888"/>
                </a:lnTo>
                <a:lnTo>
                  <a:pt x="3066288" y="1780032"/>
                </a:lnTo>
                <a:lnTo>
                  <a:pt x="3451529" y="2021928"/>
                </a:lnTo>
                <a:lnTo>
                  <a:pt x="3461982" y="2021928"/>
                </a:lnTo>
                <a:lnTo>
                  <a:pt x="3492830" y="2021928"/>
                </a:lnTo>
                <a:close/>
              </a:path>
              <a:path w="3526790" h="2060575" extrusionOk="0">
                <a:moveTo>
                  <a:pt x="3526548" y="2060448"/>
                </a:moveTo>
                <a:lnTo>
                  <a:pt x="3497199" y="2026920"/>
                </a:lnTo>
                <a:lnTo>
                  <a:pt x="3459492" y="2026920"/>
                </a:lnTo>
                <a:lnTo>
                  <a:pt x="3401568" y="2026920"/>
                </a:lnTo>
                <a:lnTo>
                  <a:pt x="3526548" y="206044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8" name="Google Shape;1038;p51"/>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52"/>
          <p:cNvSpPr txBox="1">
            <a:spLocks noGrp="1"/>
          </p:cNvSpPr>
          <p:nvPr>
            <p:ph type="title"/>
          </p:nvPr>
        </p:nvSpPr>
        <p:spPr>
          <a:xfrm>
            <a:off x="1828292" y="1069365"/>
            <a:ext cx="649478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Another binary search tree</a:t>
            </a:r>
            <a:endParaRPr/>
          </a:p>
        </p:txBody>
      </p:sp>
      <p:sp>
        <p:nvSpPr>
          <p:cNvPr id="1044" name="Google Shape;1044;p52"/>
          <p:cNvSpPr txBox="1"/>
          <p:nvPr/>
        </p:nvSpPr>
        <p:spPr>
          <a:xfrm>
            <a:off x="1361960" y="5455411"/>
            <a:ext cx="7084695" cy="1000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Add nodes containing these values in this order:</a:t>
            </a:r>
            <a:endParaRPr sz="2400">
              <a:solidFill>
                <a:schemeClr val="dk1"/>
              </a:solidFill>
              <a:latin typeface="Arial"/>
              <a:ea typeface="Arial"/>
              <a:cs typeface="Arial"/>
              <a:sym typeface="Arial"/>
            </a:endParaRPr>
          </a:p>
          <a:p>
            <a:pPr marL="12700" marR="0" lvl="0" indent="0" algn="l" rtl="0">
              <a:lnSpc>
                <a:spcPct val="100000"/>
              </a:lnSpc>
              <a:spcBef>
                <a:spcPts val="1920"/>
              </a:spcBef>
              <a:spcAft>
                <a:spcPts val="0"/>
              </a:spcAft>
              <a:buNone/>
            </a:pPr>
            <a:r>
              <a:rPr lang="vi-VN" sz="2400" b="1">
                <a:solidFill>
                  <a:schemeClr val="dk1"/>
                </a:solidFill>
                <a:latin typeface="Arial"/>
                <a:ea typeface="Arial"/>
                <a:cs typeface="Arial"/>
                <a:sym typeface="Arial"/>
              </a:rPr>
              <a:t>‘D’	‘B’	‘L’	‘Q’	‘S’	‘V’	‘Z’</a:t>
            </a:r>
            <a:endParaRPr sz="2400">
              <a:solidFill>
                <a:schemeClr val="dk1"/>
              </a:solidFill>
              <a:latin typeface="Arial"/>
              <a:ea typeface="Arial"/>
              <a:cs typeface="Arial"/>
              <a:sym typeface="Arial"/>
            </a:endParaRPr>
          </a:p>
        </p:txBody>
      </p:sp>
      <p:grpSp>
        <p:nvGrpSpPr>
          <p:cNvPr id="1045" name="Google Shape;1045;p52"/>
          <p:cNvGrpSpPr/>
          <p:nvPr/>
        </p:nvGrpSpPr>
        <p:grpSpPr>
          <a:xfrm>
            <a:off x="1639823" y="2221992"/>
            <a:ext cx="3913747" cy="1990979"/>
            <a:chOff x="1639823" y="2221992"/>
            <a:chExt cx="3913747" cy="1990979"/>
          </a:xfrm>
        </p:grpSpPr>
        <p:sp>
          <p:nvSpPr>
            <p:cNvPr id="1046" name="Google Shape;1046;p52"/>
            <p:cNvSpPr/>
            <p:nvPr/>
          </p:nvSpPr>
          <p:spPr>
            <a:xfrm>
              <a:off x="2499347" y="3041904"/>
              <a:ext cx="951230" cy="381000"/>
            </a:xfrm>
            <a:custGeom>
              <a:avLst/>
              <a:gdLst/>
              <a:ahLst/>
              <a:cxnLst/>
              <a:rect l="l" t="t" r="r" b="b"/>
              <a:pathLst>
                <a:path w="951229" h="381000" extrusionOk="0">
                  <a:moveTo>
                    <a:pt x="950975" y="0"/>
                  </a:moveTo>
                  <a:lnTo>
                    <a:pt x="0" y="0"/>
                  </a:lnTo>
                  <a:lnTo>
                    <a:pt x="0" y="381000"/>
                  </a:lnTo>
                  <a:lnTo>
                    <a:pt x="950975" y="381000"/>
                  </a:lnTo>
                  <a:lnTo>
                    <a:pt x="95097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7" name="Google Shape;1047;p52"/>
            <p:cNvSpPr/>
            <p:nvPr/>
          </p:nvSpPr>
          <p:spPr>
            <a:xfrm>
              <a:off x="2493251" y="3035808"/>
              <a:ext cx="963294" cy="393700"/>
            </a:xfrm>
            <a:custGeom>
              <a:avLst/>
              <a:gdLst/>
              <a:ahLst/>
              <a:cxnLst/>
              <a:rect l="l" t="t" r="r" b="b"/>
              <a:pathLst>
                <a:path w="963295" h="393700" extrusionOk="0">
                  <a:moveTo>
                    <a:pt x="963168" y="0"/>
                  </a:moveTo>
                  <a:lnTo>
                    <a:pt x="0" y="0"/>
                  </a:lnTo>
                  <a:lnTo>
                    <a:pt x="0" y="393191"/>
                  </a:lnTo>
                  <a:lnTo>
                    <a:pt x="963168" y="393191"/>
                  </a:lnTo>
                  <a:lnTo>
                    <a:pt x="963168" y="387095"/>
                  </a:lnTo>
                  <a:lnTo>
                    <a:pt x="12204" y="387095"/>
                  </a:lnTo>
                  <a:lnTo>
                    <a:pt x="6096" y="381000"/>
                  </a:lnTo>
                  <a:lnTo>
                    <a:pt x="12204" y="381000"/>
                  </a:lnTo>
                  <a:lnTo>
                    <a:pt x="12204" y="12191"/>
                  </a:lnTo>
                  <a:lnTo>
                    <a:pt x="6096" y="12191"/>
                  </a:lnTo>
                  <a:lnTo>
                    <a:pt x="12204" y="6095"/>
                  </a:lnTo>
                  <a:lnTo>
                    <a:pt x="963168" y="6095"/>
                  </a:lnTo>
                  <a:lnTo>
                    <a:pt x="963168" y="0"/>
                  </a:lnTo>
                  <a:close/>
                </a:path>
                <a:path w="963295" h="393700" extrusionOk="0">
                  <a:moveTo>
                    <a:pt x="12204" y="381000"/>
                  </a:moveTo>
                  <a:lnTo>
                    <a:pt x="6096" y="381000"/>
                  </a:lnTo>
                  <a:lnTo>
                    <a:pt x="12204" y="387095"/>
                  </a:lnTo>
                  <a:lnTo>
                    <a:pt x="12204" y="381000"/>
                  </a:lnTo>
                  <a:close/>
                </a:path>
                <a:path w="963295" h="393700" extrusionOk="0">
                  <a:moveTo>
                    <a:pt x="950976" y="381000"/>
                  </a:moveTo>
                  <a:lnTo>
                    <a:pt x="12204" y="381000"/>
                  </a:lnTo>
                  <a:lnTo>
                    <a:pt x="12204" y="387095"/>
                  </a:lnTo>
                  <a:lnTo>
                    <a:pt x="950976" y="387095"/>
                  </a:lnTo>
                  <a:lnTo>
                    <a:pt x="950976" y="381000"/>
                  </a:lnTo>
                  <a:close/>
                </a:path>
                <a:path w="963295" h="393700" extrusionOk="0">
                  <a:moveTo>
                    <a:pt x="950976" y="6095"/>
                  </a:moveTo>
                  <a:lnTo>
                    <a:pt x="950976" y="387095"/>
                  </a:lnTo>
                  <a:lnTo>
                    <a:pt x="957084" y="381000"/>
                  </a:lnTo>
                  <a:lnTo>
                    <a:pt x="963168" y="381000"/>
                  </a:lnTo>
                  <a:lnTo>
                    <a:pt x="963168" y="12191"/>
                  </a:lnTo>
                  <a:lnTo>
                    <a:pt x="957084" y="12191"/>
                  </a:lnTo>
                  <a:lnTo>
                    <a:pt x="950976" y="6095"/>
                  </a:lnTo>
                  <a:close/>
                </a:path>
                <a:path w="963295" h="393700" extrusionOk="0">
                  <a:moveTo>
                    <a:pt x="963168" y="381000"/>
                  </a:moveTo>
                  <a:lnTo>
                    <a:pt x="957084" y="381000"/>
                  </a:lnTo>
                  <a:lnTo>
                    <a:pt x="950976" y="387095"/>
                  </a:lnTo>
                  <a:lnTo>
                    <a:pt x="963168" y="387095"/>
                  </a:lnTo>
                  <a:lnTo>
                    <a:pt x="963168" y="381000"/>
                  </a:lnTo>
                  <a:close/>
                </a:path>
                <a:path w="963295" h="393700" extrusionOk="0">
                  <a:moveTo>
                    <a:pt x="12204" y="6095"/>
                  </a:moveTo>
                  <a:lnTo>
                    <a:pt x="6096" y="12191"/>
                  </a:lnTo>
                  <a:lnTo>
                    <a:pt x="12204" y="12191"/>
                  </a:lnTo>
                  <a:lnTo>
                    <a:pt x="12204" y="6095"/>
                  </a:lnTo>
                  <a:close/>
                </a:path>
                <a:path w="963295" h="393700" extrusionOk="0">
                  <a:moveTo>
                    <a:pt x="950976" y="6095"/>
                  </a:moveTo>
                  <a:lnTo>
                    <a:pt x="12204" y="6095"/>
                  </a:lnTo>
                  <a:lnTo>
                    <a:pt x="12204" y="12191"/>
                  </a:lnTo>
                  <a:lnTo>
                    <a:pt x="950976" y="12191"/>
                  </a:lnTo>
                  <a:lnTo>
                    <a:pt x="950976" y="6095"/>
                  </a:lnTo>
                  <a:close/>
                </a:path>
                <a:path w="963295" h="393700" extrusionOk="0">
                  <a:moveTo>
                    <a:pt x="963168" y="6095"/>
                  </a:moveTo>
                  <a:lnTo>
                    <a:pt x="950976" y="6095"/>
                  </a:lnTo>
                  <a:lnTo>
                    <a:pt x="957084" y="12191"/>
                  </a:lnTo>
                  <a:lnTo>
                    <a:pt x="963168" y="12191"/>
                  </a:lnTo>
                  <a:lnTo>
                    <a:pt x="963168"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 name="Google Shape;1048;p52"/>
            <p:cNvSpPr/>
            <p:nvPr/>
          </p:nvSpPr>
          <p:spPr>
            <a:xfrm>
              <a:off x="1645907" y="3825240"/>
              <a:ext cx="841375" cy="365760"/>
            </a:xfrm>
            <a:custGeom>
              <a:avLst/>
              <a:gdLst/>
              <a:ahLst/>
              <a:cxnLst/>
              <a:rect l="l" t="t" r="r" b="b"/>
              <a:pathLst>
                <a:path w="841375" h="365760" extrusionOk="0">
                  <a:moveTo>
                    <a:pt x="841248" y="0"/>
                  </a:moveTo>
                  <a:lnTo>
                    <a:pt x="0" y="0"/>
                  </a:lnTo>
                  <a:lnTo>
                    <a:pt x="0" y="365760"/>
                  </a:lnTo>
                  <a:lnTo>
                    <a:pt x="841248" y="365760"/>
                  </a:lnTo>
                  <a:lnTo>
                    <a:pt x="84124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9" name="Google Shape;1049;p52"/>
            <p:cNvSpPr/>
            <p:nvPr/>
          </p:nvSpPr>
          <p:spPr>
            <a:xfrm>
              <a:off x="1639823" y="3819144"/>
              <a:ext cx="853440" cy="378460"/>
            </a:xfrm>
            <a:custGeom>
              <a:avLst/>
              <a:gdLst/>
              <a:ahLst/>
              <a:cxnLst/>
              <a:rect l="l" t="t" r="r" b="b"/>
              <a:pathLst>
                <a:path w="853439" h="378460" extrusionOk="0">
                  <a:moveTo>
                    <a:pt x="853427" y="0"/>
                  </a:moveTo>
                  <a:lnTo>
                    <a:pt x="0" y="0"/>
                  </a:lnTo>
                  <a:lnTo>
                    <a:pt x="0" y="377951"/>
                  </a:lnTo>
                  <a:lnTo>
                    <a:pt x="853427" y="377951"/>
                  </a:lnTo>
                  <a:lnTo>
                    <a:pt x="853427" y="371855"/>
                  </a:lnTo>
                  <a:lnTo>
                    <a:pt x="12179" y="371855"/>
                  </a:lnTo>
                  <a:lnTo>
                    <a:pt x="6083" y="365759"/>
                  </a:lnTo>
                  <a:lnTo>
                    <a:pt x="12179" y="365759"/>
                  </a:lnTo>
                  <a:lnTo>
                    <a:pt x="12179" y="12204"/>
                  </a:lnTo>
                  <a:lnTo>
                    <a:pt x="6083" y="12204"/>
                  </a:lnTo>
                  <a:lnTo>
                    <a:pt x="12179" y="6095"/>
                  </a:lnTo>
                  <a:lnTo>
                    <a:pt x="853427" y="6095"/>
                  </a:lnTo>
                  <a:lnTo>
                    <a:pt x="853427" y="0"/>
                  </a:lnTo>
                  <a:close/>
                </a:path>
                <a:path w="853439" h="378460" extrusionOk="0">
                  <a:moveTo>
                    <a:pt x="12179" y="365759"/>
                  </a:moveTo>
                  <a:lnTo>
                    <a:pt x="6083" y="365759"/>
                  </a:lnTo>
                  <a:lnTo>
                    <a:pt x="12179" y="371855"/>
                  </a:lnTo>
                  <a:lnTo>
                    <a:pt x="12179" y="365759"/>
                  </a:lnTo>
                  <a:close/>
                </a:path>
                <a:path w="853439" h="378460" extrusionOk="0">
                  <a:moveTo>
                    <a:pt x="841235" y="365759"/>
                  </a:moveTo>
                  <a:lnTo>
                    <a:pt x="12179" y="365759"/>
                  </a:lnTo>
                  <a:lnTo>
                    <a:pt x="12179" y="371855"/>
                  </a:lnTo>
                  <a:lnTo>
                    <a:pt x="841235" y="371855"/>
                  </a:lnTo>
                  <a:lnTo>
                    <a:pt x="841235" y="365759"/>
                  </a:lnTo>
                  <a:close/>
                </a:path>
                <a:path w="853439" h="378460" extrusionOk="0">
                  <a:moveTo>
                    <a:pt x="841235" y="6095"/>
                  </a:moveTo>
                  <a:lnTo>
                    <a:pt x="841235" y="371855"/>
                  </a:lnTo>
                  <a:lnTo>
                    <a:pt x="847344" y="365759"/>
                  </a:lnTo>
                  <a:lnTo>
                    <a:pt x="853427" y="365759"/>
                  </a:lnTo>
                  <a:lnTo>
                    <a:pt x="853427" y="12204"/>
                  </a:lnTo>
                  <a:lnTo>
                    <a:pt x="847344" y="12204"/>
                  </a:lnTo>
                  <a:lnTo>
                    <a:pt x="841235" y="6095"/>
                  </a:lnTo>
                  <a:close/>
                </a:path>
                <a:path w="853439" h="378460" extrusionOk="0">
                  <a:moveTo>
                    <a:pt x="853427" y="365759"/>
                  </a:moveTo>
                  <a:lnTo>
                    <a:pt x="847344" y="365759"/>
                  </a:lnTo>
                  <a:lnTo>
                    <a:pt x="841235" y="371855"/>
                  </a:lnTo>
                  <a:lnTo>
                    <a:pt x="853427" y="371855"/>
                  </a:lnTo>
                  <a:lnTo>
                    <a:pt x="853427" y="365759"/>
                  </a:lnTo>
                  <a:close/>
                </a:path>
                <a:path w="853439" h="378460" extrusionOk="0">
                  <a:moveTo>
                    <a:pt x="12179" y="6095"/>
                  </a:moveTo>
                  <a:lnTo>
                    <a:pt x="6083" y="12204"/>
                  </a:lnTo>
                  <a:lnTo>
                    <a:pt x="12179" y="12204"/>
                  </a:lnTo>
                  <a:lnTo>
                    <a:pt x="12179" y="6095"/>
                  </a:lnTo>
                  <a:close/>
                </a:path>
                <a:path w="853439" h="378460" extrusionOk="0">
                  <a:moveTo>
                    <a:pt x="841235" y="6095"/>
                  </a:moveTo>
                  <a:lnTo>
                    <a:pt x="12179" y="6095"/>
                  </a:lnTo>
                  <a:lnTo>
                    <a:pt x="12179" y="12204"/>
                  </a:lnTo>
                  <a:lnTo>
                    <a:pt x="841235" y="12204"/>
                  </a:lnTo>
                  <a:lnTo>
                    <a:pt x="841235" y="6095"/>
                  </a:lnTo>
                  <a:close/>
                </a:path>
                <a:path w="853439" h="378460" extrusionOk="0">
                  <a:moveTo>
                    <a:pt x="853427" y="6095"/>
                  </a:moveTo>
                  <a:lnTo>
                    <a:pt x="841235" y="6095"/>
                  </a:lnTo>
                  <a:lnTo>
                    <a:pt x="847344" y="12204"/>
                  </a:lnTo>
                  <a:lnTo>
                    <a:pt x="853427" y="12204"/>
                  </a:lnTo>
                  <a:lnTo>
                    <a:pt x="853427"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0" name="Google Shape;1050;p52"/>
            <p:cNvSpPr/>
            <p:nvPr/>
          </p:nvSpPr>
          <p:spPr>
            <a:xfrm>
              <a:off x="3069323" y="3806964"/>
              <a:ext cx="859790" cy="399415"/>
            </a:xfrm>
            <a:custGeom>
              <a:avLst/>
              <a:gdLst/>
              <a:ahLst/>
              <a:cxnLst/>
              <a:rect l="l" t="t" r="r" b="b"/>
              <a:pathLst>
                <a:path w="859789" h="399414" extrusionOk="0">
                  <a:moveTo>
                    <a:pt x="859536" y="0"/>
                  </a:moveTo>
                  <a:lnTo>
                    <a:pt x="0" y="0"/>
                  </a:lnTo>
                  <a:lnTo>
                    <a:pt x="0" y="399275"/>
                  </a:lnTo>
                  <a:lnTo>
                    <a:pt x="859536" y="399275"/>
                  </a:lnTo>
                  <a:lnTo>
                    <a:pt x="85953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1" name="Google Shape;1051;p52"/>
            <p:cNvSpPr/>
            <p:nvPr/>
          </p:nvSpPr>
          <p:spPr>
            <a:xfrm>
              <a:off x="3063227" y="3800856"/>
              <a:ext cx="871855" cy="412115"/>
            </a:xfrm>
            <a:custGeom>
              <a:avLst/>
              <a:gdLst/>
              <a:ahLst/>
              <a:cxnLst/>
              <a:rect l="l" t="t" r="r" b="b"/>
              <a:pathLst>
                <a:path w="871854" h="412114" extrusionOk="0">
                  <a:moveTo>
                    <a:pt x="871727" y="0"/>
                  </a:moveTo>
                  <a:lnTo>
                    <a:pt x="0" y="0"/>
                  </a:lnTo>
                  <a:lnTo>
                    <a:pt x="0" y="411492"/>
                  </a:lnTo>
                  <a:lnTo>
                    <a:pt x="871727" y="411492"/>
                  </a:lnTo>
                  <a:lnTo>
                    <a:pt x="871727" y="405384"/>
                  </a:lnTo>
                  <a:lnTo>
                    <a:pt x="12191" y="405384"/>
                  </a:lnTo>
                  <a:lnTo>
                    <a:pt x="6095" y="399288"/>
                  </a:lnTo>
                  <a:lnTo>
                    <a:pt x="12191" y="399288"/>
                  </a:lnTo>
                  <a:lnTo>
                    <a:pt x="12191" y="12204"/>
                  </a:lnTo>
                  <a:lnTo>
                    <a:pt x="6095" y="12204"/>
                  </a:lnTo>
                  <a:lnTo>
                    <a:pt x="12191" y="6096"/>
                  </a:lnTo>
                  <a:lnTo>
                    <a:pt x="871727" y="6096"/>
                  </a:lnTo>
                  <a:lnTo>
                    <a:pt x="871727" y="0"/>
                  </a:lnTo>
                  <a:close/>
                </a:path>
                <a:path w="871854" h="412114" extrusionOk="0">
                  <a:moveTo>
                    <a:pt x="12191" y="399288"/>
                  </a:moveTo>
                  <a:lnTo>
                    <a:pt x="6095" y="399288"/>
                  </a:lnTo>
                  <a:lnTo>
                    <a:pt x="12191" y="405384"/>
                  </a:lnTo>
                  <a:lnTo>
                    <a:pt x="12191" y="399288"/>
                  </a:lnTo>
                  <a:close/>
                </a:path>
                <a:path w="871854" h="412114" extrusionOk="0">
                  <a:moveTo>
                    <a:pt x="859536" y="399288"/>
                  </a:moveTo>
                  <a:lnTo>
                    <a:pt x="12191" y="399288"/>
                  </a:lnTo>
                  <a:lnTo>
                    <a:pt x="12191" y="405384"/>
                  </a:lnTo>
                  <a:lnTo>
                    <a:pt x="859536" y="405384"/>
                  </a:lnTo>
                  <a:lnTo>
                    <a:pt x="859536" y="399288"/>
                  </a:lnTo>
                  <a:close/>
                </a:path>
                <a:path w="871854" h="412114" extrusionOk="0">
                  <a:moveTo>
                    <a:pt x="859536" y="6096"/>
                  </a:moveTo>
                  <a:lnTo>
                    <a:pt x="859536" y="405384"/>
                  </a:lnTo>
                  <a:lnTo>
                    <a:pt x="865644" y="399288"/>
                  </a:lnTo>
                  <a:lnTo>
                    <a:pt x="871727" y="399288"/>
                  </a:lnTo>
                  <a:lnTo>
                    <a:pt x="871727" y="12204"/>
                  </a:lnTo>
                  <a:lnTo>
                    <a:pt x="865644" y="12204"/>
                  </a:lnTo>
                  <a:lnTo>
                    <a:pt x="859536" y="6096"/>
                  </a:lnTo>
                  <a:close/>
                </a:path>
                <a:path w="871854" h="412114" extrusionOk="0">
                  <a:moveTo>
                    <a:pt x="871727" y="399288"/>
                  </a:moveTo>
                  <a:lnTo>
                    <a:pt x="865644" y="399288"/>
                  </a:lnTo>
                  <a:lnTo>
                    <a:pt x="859536" y="405384"/>
                  </a:lnTo>
                  <a:lnTo>
                    <a:pt x="871727" y="405384"/>
                  </a:lnTo>
                  <a:lnTo>
                    <a:pt x="871727" y="399288"/>
                  </a:lnTo>
                  <a:close/>
                </a:path>
                <a:path w="871854" h="412114" extrusionOk="0">
                  <a:moveTo>
                    <a:pt x="12191" y="6096"/>
                  </a:moveTo>
                  <a:lnTo>
                    <a:pt x="6095" y="12204"/>
                  </a:lnTo>
                  <a:lnTo>
                    <a:pt x="12191" y="12204"/>
                  </a:lnTo>
                  <a:lnTo>
                    <a:pt x="12191" y="6096"/>
                  </a:lnTo>
                  <a:close/>
                </a:path>
                <a:path w="871854" h="412114" extrusionOk="0">
                  <a:moveTo>
                    <a:pt x="859536" y="6096"/>
                  </a:moveTo>
                  <a:lnTo>
                    <a:pt x="12191" y="6096"/>
                  </a:lnTo>
                  <a:lnTo>
                    <a:pt x="12191" y="12204"/>
                  </a:lnTo>
                  <a:lnTo>
                    <a:pt x="859536" y="12204"/>
                  </a:lnTo>
                  <a:lnTo>
                    <a:pt x="859536" y="6096"/>
                  </a:lnTo>
                  <a:close/>
                </a:path>
                <a:path w="871854" h="412114" extrusionOk="0">
                  <a:moveTo>
                    <a:pt x="871727" y="6096"/>
                  </a:moveTo>
                  <a:lnTo>
                    <a:pt x="859536" y="6096"/>
                  </a:lnTo>
                  <a:lnTo>
                    <a:pt x="865644" y="12204"/>
                  </a:lnTo>
                  <a:lnTo>
                    <a:pt x="871727" y="12204"/>
                  </a:lnTo>
                  <a:lnTo>
                    <a:pt x="871727"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2" name="Google Shape;1052;p52"/>
            <p:cNvSpPr/>
            <p:nvPr/>
          </p:nvSpPr>
          <p:spPr>
            <a:xfrm>
              <a:off x="4626851" y="2228100"/>
              <a:ext cx="920750" cy="378460"/>
            </a:xfrm>
            <a:custGeom>
              <a:avLst/>
              <a:gdLst/>
              <a:ahLst/>
              <a:cxnLst/>
              <a:rect l="l" t="t" r="r" b="b"/>
              <a:pathLst>
                <a:path w="920750" h="378460" extrusionOk="0">
                  <a:moveTo>
                    <a:pt x="920496" y="0"/>
                  </a:moveTo>
                  <a:lnTo>
                    <a:pt x="0" y="0"/>
                  </a:lnTo>
                  <a:lnTo>
                    <a:pt x="0" y="377939"/>
                  </a:lnTo>
                  <a:lnTo>
                    <a:pt x="920496" y="377939"/>
                  </a:lnTo>
                  <a:lnTo>
                    <a:pt x="9204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3" name="Google Shape;1053;p52"/>
            <p:cNvSpPr/>
            <p:nvPr/>
          </p:nvSpPr>
          <p:spPr>
            <a:xfrm>
              <a:off x="4620755" y="2221992"/>
              <a:ext cx="932815" cy="390525"/>
            </a:xfrm>
            <a:custGeom>
              <a:avLst/>
              <a:gdLst/>
              <a:ahLst/>
              <a:cxnLst/>
              <a:rect l="l" t="t" r="r" b="b"/>
              <a:pathLst>
                <a:path w="932814" h="390525" extrusionOk="0">
                  <a:moveTo>
                    <a:pt x="932688" y="0"/>
                  </a:moveTo>
                  <a:lnTo>
                    <a:pt x="0" y="0"/>
                  </a:lnTo>
                  <a:lnTo>
                    <a:pt x="0" y="390144"/>
                  </a:lnTo>
                  <a:lnTo>
                    <a:pt x="932688" y="390144"/>
                  </a:lnTo>
                  <a:lnTo>
                    <a:pt x="932688" y="384048"/>
                  </a:lnTo>
                  <a:lnTo>
                    <a:pt x="12204" y="384048"/>
                  </a:lnTo>
                  <a:lnTo>
                    <a:pt x="6096" y="377964"/>
                  </a:lnTo>
                  <a:lnTo>
                    <a:pt x="12204" y="377964"/>
                  </a:lnTo>
                  <a:lnTo>
                    <a:pt x="12204" y="12192"/>
                  </a:lnTo>
                  <a:lnTo>
                    <a:pt x="6096" y="12192"/>
                  </a:lnTo>
                  <a:lnTo>
                    <a:pt x="12204" y="6096"/>
                  </a:lnTo>
                  <a:lnTo>
                    <a:pt x="932688" y="6096"/>
                  </a:lnTo>
                  <a:lnTo>
                    <a:pt x="932688" y="0"/>
                  </a:lnTo>
                  <a:close/>
                </a:path>
                <a:path w="932814" h="390525" extrusionOk="0">
                  <a:moveTo>
                    <a:pt x="12204" y="377964"/>
                  </a:moveTo>
                  <a:lnTo>
                    <a:pt x="6096" y="377964"/>
                  </a:lnTo>
                  <a:lnTo>
                    <a:pt x="12204" y="384048"/>
                  </a:lnTo>
                  <a:lnTo>
                    <a:pt x="12204" y="377964"/>
                  </a:lnTo>
                  <a:close/>
                </a:path>
                <a:path w="932814" h="390525" extrusionOk="0">
                  <a:moveTo>
                    <a:pt x="920496" y="377964"/>
                  </a:moveTo>
                  <a:lnTo>
                    <a:pt x="12204" y="377964"/>
                  </a:lnTo>
                  <a:lnTo>
                    <a:pt x="12204" y="384048"/>
                  </a:lnTo>
                  <a:lnTo>
                    <a:pt x="920496" y="384048"/>
                  </a:lnTo>
                  <a:lnTo>
                    <a:pt x="920496" y="377964"/>
                  </a:lnTo>
                  <a:close/>
                </a:path>
                <a:path w="932814" h="390525" extrusionOk="0">
                  <a:moveTo>
                    <a:pt x="920496" y="6096"/>
                  </a:moveTo>
                  <a:lnTo>
                    <a:pt x="920496" y="384048"/>
                  </a:lnTo>
                  <a:lnTo>
                    <a:pt x="926604" y="377964"/>
                  </a:lnTo>
                  <a:lnTo>
                    <a:pt x="932688" y="377964"/>
                  </a:lnTo>
                  <a:lnTo>
                    <a:pt x="932688" y="12192"/>
                  </a:lnTo>
                  <a:lnTo>
                    <a:pt x="926604" y="12192"/>
                  </a:lnTo>
                  <a:lnTo>
                    <a:pt x="920496" y="6096"/>
                  </a:lnTo>
                  <a:close/>
                </a:path>
                <a:path w="932814" h="390525" extrusionOk="0">
                  <a:moveTo>
                    <a:pt x="932688" y="377964"/>
                  </a:moveTo>
                  <a:lnTo>
                    <a:pt x="926604" y="377964"/>
                  </a:lnTo>
                  <a:lnTo>
                    <a:pt x="920496" y="384048"/>
                  </a:lnTo>
                  <a:lnTo>
                    <a:pt x="932688" y="384048"/>
                  </a:lnTo>
                  <a:lnTo>
                    <a:pt x="932688" y="377964"/>
                  </a:lnTo>
                  <a:close/>
                </a:path>
                <a:path w="932814" h="390525" extrusionOk="0">
                  <a:moveTo>
                    <a:pt x="12204" y="6096"/>
                  </a:moveTo>
                  <a:lnTo>
                    <a:pt x="6096" y="12192"/>
                  </a:lnTo>
                  <a:lnTo>
                    <a:pt x="12204" y="12192"/>
                  </a:lnTo>
                  <a:lnTo>
                    <a:pt x="12204" y="6096"/>
                  </a:lnTo>
                  <a:close/>
                </a:path>
                <a:path w="932814" h="390525" extrusionOk="0">
                  <a:moveTo>
                    <a:pt x="920496" y="6096"/>
                  </a:moveTo>
                  <a:lnTo>
                    <a:pt x="12204" y="6096"/>
                  </a:lnTo>
                  <a:lnTo>
                    <a:pt x="12204" y="12192"/>
                  </a:lnTo>
                  <a:lnTo>
                    <a:pt x="920496" y="12192"/>
                  </a:lnTo>
                  <a:lnTo>
                    <a:pt x="920496" y="6096"/>
                  </a:lnTo>
                  <a:close/>
                </a:path>
                <a:path w="932814" h="390525" extrusionOk="0">
                  <a:moveTo>
                    <a:pt x="932688" y="6096"/>
                  </a:moveTo>
                  <a:lnTo>
                    <a:pt x="920496" y="6096"/>
                  </a:lnTo>
                  <a:lnTo>
                    <a:pt x="926604" y="12192"/>
                  </a:lnTo>
                  <a:lnTo>
                    <a:pt x="932688" y="12192"/>
                  </a:lnTo>
                  <a:lnTo>
                    <a:pt x="9326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54" name="Google Shape;1054;p52"/>
          <p:cNvSpPr txBox="1"/>
          <p:nvPr/>
        </p:nvSpPr>
        <p:spPr>
          <a:xfrm>
            <a:off x="4839703" y="2245867"/>
            <a:ext cx="3676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sp>
        <p:nvSpPr>
          <p:cNvPr id="1055" name="Google Shape;1055;p52"/>
          <p:cNvSpPr/>
          <p:nvPr/>
        </p:nvSpPr>
        <p:spPr>
          <a:xfrm>
            <a:off x="2167115" y="2450591"/>
            <a:ext cx="4837430" cy="1369060"/>
          </a:xfrm>
          <a:custGeom>
            <a:avLst/>
            <a:gdLst/>
            <a:ahLst/>
            <a:cxnLst/>
            <a:rect l="l" t="t" r="r" b="b"/>
            <a:pathLst>
              <a:path w="4837430" h="1369060" extrusionOk="0">
                <a:moveTo>
                  <a:pt x="569976" y="880872"/>
                </a:moveTo>
                <a:lnTo>
                  <a:pt x="560832" y="871728"/>
                </a:lnTo>
                <a:lnTo>
                  <a:pt x="60693" y="1308608"/>
                </a:lnTo>
                <a:lnTo>
                  <a:pt x="60693" y="1319530"/>
                </a:lnTo>
                <a:lnTo>
                  <a:pt x="57912" y="1319784"/>
                </a:lnTo>
                <a:lnTo>
                  <a:pt x="58496" y="1317332"/>
                </a:lnTo>
                <a:lnTo>
                  <a:pt x="60693" y="1319530"/>
                </a:lnTo>
                <a:lnTo>
                  <a:pt x="60693" y="1308608"/>
                </a:lnTo>
                <a:lnTo>
                  <a:pt x="60540" y="1308735"/>
                </a:lnTo>
                <a:lnTo>
                  <a:pt x="73164" y="1255776"/>
                </a:lnTo>
                <a:lnTo>
                  <a:pt x="0" y="1368552"/>
                </a:lnTo>
                <a:lnTo>
                  <a:pt x="101561" y="1322844"/>
                </a:lnTo>
                <a:lnTo>
                  <a:pt x="121920" y="1313688"/>
                </a:lnTo>
                <a:lnTo>
                  <a:pt x="68694" y="1318768"/>
                </a:lnTo>
                <a:lnTo>
                  <a:pt x="569976" y="880872"/>
                </a:lnTo>
                <a:close/>
              </a:path>
              <a:path w="4837430" h="1369060" extrusionOk="0">
                <a:moveTo>
                  <a:pt x="1621536" y="1331976"/>
                </a:moveTo>
                <a:lnTo>
                  <a:pt x="1591881" y="1286268"/>
                </a:lnTo>
                <a:lnTo>
                  <a:pt x="1589900" y="1283208"/>
                </a:lnTo>
                <a:lnTo>
                  <a:pt x="1563624" y="1242695"/>
                </a:lnTo>
                <a:lnTo>
                  <a:pt x="1563624" y="1283208"/>
                </a:lnTo>
                <a:lnTo>
                  <a:pt x="1560842" y="1282954"/>
                </a:lnTo>
                <a:lnTo>
                  <a:pt x="1563039" y="1280756"/>
                </a:lnTo>
                <a:lnTo>
                  <a:pt x="1563624" y="1283208"/>
                </a:lnTo>
                <a:lnTo>
                  <a:pt x="1563624" y="1242695"/>
                </a:lnTo>
                <a:lnTo>
                  <a:pt x="1548396" y="1219200"/>
                </a:lnTo>
                <a:lnTo>
                  <a:pt x="1560995" y="1272184"/>
                </a:lnTo>
                <a:lnTo>
                  <a:pt x="1085088" y="859536"/>
                </a:lnTo>
                <a:lnTo>
                  <a:pt x="1075944" y="868692"/>
                </a:lnTo>
                <a:lnTo>
                  <a:pt x="1552803" y="1282179"/>
                </a:lnTo>
                <a:lnTo>
                  <a:pt x="1499616" y="1277112"/>
                </a:lnTo>
                <a:lnTo>
                  <a:pt x="1621536" y="1331976"/>
                </a:lnTo>
                <a:close/>
              </a:path>
              <a:path w="4837430" h="1369060" extrusionOk="0">
                <a:moveTo>
                  <a:pt x="2511552" y="24384"/>
                </a:moveTo>
                <a:lnTo>
                  <a:pt x="2508504" y="12192"/>
                </a:lnTo>
                <a:lnTo>
                  <a:pt x="1021092" y="551421"/>
                </a:lnTo>
                <a:lnTo>
                  <a:pt x="1048512" y="509016"/>
                </a:lnTo>
                <a:lnTo>
                  <a:pt x="941832" y="588264"/>
                </a:lnTo>
                <a:lnTo>
                  <a:pt x="1075944" y="579132"/>
                </a:lnTo>
                <a:lnTo>
                  <a:pt x="1035304" y="566940"/>
                </a:lnTo>
                <a:lnTo>
                  <a:pt x="1024191" y="563613"/>
                </a:lnTo>
                <a:lnTo>
                  <a:pt x="2511552" y="24384"/>
                </a:lnTo>
                <a:close/>
              </a:path>
              <a:path w="4837430" h="1369060" extrusionOk="0">
                <a:moveTo>
                  <a:pt x="4837176" y="594360"/>
                </a:moveTo>
                <a:lnTo>
                  <a:pt x="4810303" y="573024"/>
                </a:lnTo>
                <a:lnTo>
                  <a:pt x="4733556" y="512064"/>
                </a:lnTo>
                <a:lnTo>
                  <a:pt x="4761179" y="557301"/>
                </a:lnTo>
                <a:lnTo>
                  <a:pt x="3358908" y="0"/>
                </a:lnTo>
                <a:lnTo>
                  <a:pt x="3352800" y="12192"/>
                </a:lnTo>
                <a:lnTo>
                  <a:pt x="4756607" y="570090"/>
                </a:lnTo>
                <a:lnTo>
                  <a:pt x="4767072" y="566940"/>
                </a:lnTo>
                <a:lnTo>
                  <a:pt x="4756607" y="570090"/>
                </a:lnTo>
                <a:lnTo>
                  <a:pt x="4706112" y="585216"/>
                </a:lnTo>
                <a:lnTo>
                  <a:pt x="4837176" y="59436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6" name="Google Shape;1056;p52"/>
          <p:cNvSpPr txBox="1"/>
          <p:nvPr/>
        </p:nvSpPr>
        <p:spPr>
          <a:xfrm>
            <a:off x="2776207" y="3056648"/>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
        <p:nvSpPr>
          <p:cNvPr id="1057" name="Google Shape;1057;p52"/>
          <p:cNvSpPr txBox="1"/>
          <p:nvPr/>
        </p:nvSpPr>
        <p:spPr>
          <a:xfrm>
            <a:off x="1834388" y="384911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058" name="Google Shape;1058;p52"/>
          <p:cNvSpPr txBox="1"/>
          <p:nvPr/>
        </p:nvSpPr>
        <p:spPr>
          <a:xfrm>
            <a:off x="3069323" y="3806964"/>
            <a:ext cx="859790" cy="399415"/>
          </a:xfrm>
          <a:prstGeom prst="rect">
            <a:avLst/>
          </a:prstGeom>
          <a:noFill/>
          <a:ln>
            <a:noFill/>
          </a:ln>
        </p:spPr>
        <p:txBody>
          <a:bodyPr spcFirstLastPara="1" wrap="square" lIns="0" tIns="57775" rIns="0" bIns="0" anchor="t" anchorCtr="0">
            <a:spAutoFit/>
          </a:bodyPr>
          <a:lstStyle/>
          <a:p>
            <a:pPr marL="198120" marR="0" lvl="0" indent="0" algn="l" rtl="0">
              <a:lnSpc>
                <a:spcPct val="112083"/>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grpSp>
        <p:nvGrpSpPr>
          <p:cNvPr id="1059" name="Google Shape;1059;p52"/>
          <p:cNvGrpSpPr/>
          <p:nvPr/>
        </p:nvGrpSpPr>
        <p:grpSpPr>
          <a:xfrm>
            <a:off x="4873739" y="3029724"/>
            <a:ext cx="2606293" cy="1960360"/>
            <a:chOff x="4873739" y="3029724"/>
            <a:chExt cx="2606293" cy="1960360"/>
          </a:xfrm>
        </p:grpSpPr>
        <p:sp>
          <p:nvSpPr>
            <p:cNvPr id="1060" name="Google Shape;1060;p52"/>
            <p:cNvSpPr/>
            <p:nvPr/>
          </p:nvSpPr>
          <p:spPr>
            <a:xfrm>
              <a:off x="6595872" y="3035820"/>
              <a:ext cx="878205" cy="375285"/>
            </a:xfrm>
            <a:custGeom>
              <a:avLst/>
              <a:gdLst/>
              <a:ahLst/>
              <a:cxnLst/>
              <a:rect l="l" t="t" r="r" b="b"/>
              <a:pathLst>
                <a:path w="878204" h="375285" extrusionOk="0">
                  <a:moveTo>
                    <a:pt x="877824" y="0"/>
                  </a:moveTo>
                  <a:lnTo>
                    <a:pt x="0" y="0"/>
                  </a:lnTo>
                  <a:lnTo>
                    <a:pt x="0" y="374903"/>
                  </a:lnTo>
                  <a:lnTo>
                    <a:pt x="877824" y="374903"/>
                  </a:lnTo>
                  <a:lnTo>
                    <a:pt x="87782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1" name="Google Shape;1061;p52"/>
            <p:cNvSpPr/>
            <p:nvPr/>
          </p:nvSpPr>
          <p:spPr>
            <a:xfrm>
              <a:off x="6589763" y="3029724"/>
              <a:ext cx="890269" cy="387350"/>
            </a:xfrm>
            <a:custGeom>
              <a:avLst/>
              <a:gdLst/>
              <a:ahLst/>
              <a:cxnLst/>
              <a:rect l="l" t="t" r="r" b="b"/>
              <a:pathLst>
                <a:path w="890270" h="387350" extrusionOk="0">
                  <a:moveTo>
                    <a:pt x="890015" y="0"/>
                  </a:moveTo>
                  <a:lnTo>
                    <a:pt x="0" y="0"/>
                  </a:lnTo>
                  <a:lnTo>
                    <a:pt x="0" y="387083"/>
                  </a:lnTo>
                  <a:lnTo>
                    <a:pt x="890015" y="387083"/>
                  </a:lnTo>
                  <a:lnTo>
                    <a:pt x="890015" y="381000"/>
                  </a:lnTo>
                  <a:lnTo>
                    <a:pt x="12204" y="381000"/>
                  </a:lnTo>
                  <a:lnTo>
                    <a:pt x="6108" y="374891"/>
                  </a:lnTo>
                  <a:lnTo>
                    <a:pt x="12204" y="374891"/>
                  </a:lnTo>
                  <a:lnTo>
                    <a:pt x="12204" y="12179"/>
                  </a:lnTo>
                  <a:lnTo>
                    <a:pt x="6108" y="12179"/>
                  </a:lnTo>
                  <a:lnTo>
                    <a:pt x="12204" y="6083"/>
                  </a:lnTo>
                  <a:lnTo>
                    <a:pt x="890015" y="6083"/>
                  </a:lnTo>
                  <a:lnTo>
                    <a:pt x="890015" y="0"/>
                  </a:lnTo>
                  <a:close/>
                </a:path>
                <a:path w="890270" h="387350" extrusionOk="0">
                  <a:moveTo>
                    <a:pt x="12204" y="374891"/>
                  </a:moveTo>
                  <a:lnTo>
                    <a:pt x="6108" y="374891"/>
                  </a:lnTo>
                  <a:lnTo>
                    <a:pt x="12204" y="381000"/>
                  </a:lnTo>
                  <a:lnTo>
                    <a:pt x="12204" y="374891"/>
                  </a:lnTo>
                  <a:close/>
                </a:path>
                <a:path w="890270" h="387350" extrusionOk="0">
                  <a:moveTo>
                    <a:pt x="877836" y="374891"/>
                  </a:moveTo>
                  <a:lnTo>
                    <a:pt x="12204" y="374891"/>
                  </a:lnTo>
                  <a:lnTo>
                    <a:pt x="12204" y="381000"/>
                  </a:lnTo>
                  <a:lnTo>
                    <a:pt x="877836" y="381000"/>
                  </a:lnTo>
                  <a:lnTo>
                    <a:pt x="877836" y="374891"/>
                  </a:lnTo>
                  <a:close/>
                </a:path>
                <a:path w="890270" h="387350" extrusionOk="0">
                  <a:moveTo>
                    <a:pt x="877836" y="6083"/>
                  </a:moveTo>
                  <a:lnTo>
                    <a:pt x="877836" y="381000"/>
                  </a:lnTo>
                  <a:lnTo>
                    <a:pt x="883932" y="374891"/>
                  </a:lnTo>
                  <a:lnTo>
                    <a:pt x="890015" y="374891"/>
                  </a:lnTo>
                  <a:lnTo>
                    <a:pt x="890015" y="12179"/>
                  </a:lnTo>
                  <a:lnTo>
                    <a:pt x="883932" y="12179"/>
                  </a:lnTo>
                  <a:lnTo>
                    <a:pt x="877836" y="6083"/>
                  </a:lnTo>
                  <a:close/>
                </a:path>
                <a:path w="890270" h="387350" extrusionOk="0">
                  <a:moveTo>
                    <a:pt x="890015" y="374891"/>
                  </a:moveTo>
                  <a:lnTo>
                    <a:pt x="883932" y="374891"/>
                  </a:lnTo>
                  <a:lnTo>
                    <a:pt x="877836" y="381000"/>
                  </a:lnTo>
                  <a:lnTo>
                    <a:pt x="890015" y="381000"/>
                  </a:lnTo>
                  <a:lnTo>
                    <a:pt x="890015" y="374891"/>
                  </a:lnTo>
                  <a:close/>
                </a:path>
                <a:path w="890270" h="387350" extrusionOk="0">
                  <a:moveTo>
                    <a:pt x="12204" y="6083"/>
                  </a:moveTo>
                  <a:lnTo>
                    <a:pt x="6108" y="12179"/>
                  </a:lnTo>
                  <a:lnTo>
                    <a:pt x="12204" y="12179"/>
                  </a:lnTo>
                  <a:lnTo>
                    <a:pt x="12204" y="6083"/>
                  </a:lnTo>
                  <a:close/>
                </a:path>
                <a:path w="890270" h="387350" extrusionOk="0">
                  <a:moveTo>
                    <a:pt x="877836" y="6083"/>
                  </a:moveTo>
                  <a:lnTo>
                    <a:pt x="12204" y="6083"/>
                  </a:lnTo>
                  <a:lnTo>
                    <a:pt x="12204" y="12179"/>
                  </a:lnTo>
                  <a:lnTo>
                    <a:pt x="877836" y="12179"/>
                  </a:lnTo>
                  <a:lnTo>
                    <a:pt x="877836" y="6083"/>
                  </a:lnTo>
                  <a:close/>
                </a:path>
                <a:path w="890270" h="387350" extrusionOk="0">
                  <a:moveTo>
                    <a:pt x="890015" y="6083"/>
                  </a:moveTo>
                  <a:lnTo>
                    <a:pt x="877836" y="6083"/>
                  </a:lnTo>
                  <a:lnTo>
                    <a:pt x="883932" y="12179"/>
                  </a:lnTo>
                  <a:lnTo>
                    <a:pt x="890015" y="12179"/>
                  </a:lnTo>
                  <a:lnTo>
                    <a:pt x="89001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2" name="Google Shape;1062;p52"/>
            <p:cNvSpPr/>
            <p:nvPr/>
          </p:nvSpPr>
          <p:spPr>
            <a:xfrm>
              <a:off x="5690603" y="3822192"/>
              <a:ext cx="893444" cy="384175"/>
            </a:xfrm>
            <a:custGeom>
              <a:avLst/>
              <a:gdLst/>
              <a:ahLst/>
              <a:cxnLst/>
              <a:rect l="l" t="t" r="r" b="b"/>
              <a:pathLst>
                <a:path w="893445" h="384175" extrusionOk="0">
                  <a:moveTo>
                    <a:pt x="893051" y="0"/>
                  </a:moveTo>
                  <a:lnTo>
                    <a:pt x="0" y="0"/>
                  </a:lnTo>
                  <a:lnTo>
                    <a:pt x="0" y="384048"/>
                  </a:lnTo>
                  <a:lnTo>
                    <a:pt x="893051" y="384048"/>
                  </a:lnTo>
                  <a:lnTo>
                    <a:pt x="89305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3" name="Google Shape;1063;p52"/>
            <p:cNvSpPr/>
            <p:nvPr/>
          </p:nvSpPr>
          <p:spPr>
            <a:xfrm>
              <a:off x="5684507" y="3816096"/>
              <a:ext cx="905510" cy="396875"/>
            </a:xfrm>
            <a:custGeom>
              <a:avLst/>
              <a:gdLst/>
              <a:ahLst/>
              <a:cxnLst/>
              <a:rect l="l" t="t" r="r" b="b"/>
              <a:pathLst>
                <a:path w="905509" h="396875" extrusionOk="0">
                  <a:moveTo>
                    <a:pt x="905256" y="0"/>
                  </a:moveTo>
                  <a:lnTo>
                    <a:pt x="0" y="0"/>
                  </a:lnTo>
                  <a:lnTo>
                    <a:pt x="0" y="396252"/>
                  </a:lnTo>
                  <a:lnTo>
                    <a:pt x="905256" y="396252"/>
                  </a:lnTo>
                  <a:lnTo>
                    <a:pt x="905256" y="390143"/>
                  </a:lnTo>
                  <a:lnTo>
                    <a:pt x="12204" y="390143"/>
                  </a:lnTo>
                  <a:lnTo>
                    <a:pt x="6096" y="384048"/>
                  </a:lnTo>
                  <a:lnTo>
                    <a:pt x="12204" y="384048"/>
                  </a:lnTo>
                  <a:lnTo>
                    <a:pt x="12204" y="12191"/>
                  </a:lnTo>
                  <a:lnTo>
                    <a:pt x="6096" y="12191"/>
                  </a:lnTo>
                  <a:lnTo>
                    <a:pt x="12204" y="6095"/>
                  </a:lnTo>
                  <a:lnTo>
                    <a:pt x="905256" y="6095"/>
                  </a:lnTo>
                  <a:lnTo>
                    <a:pt x="905256" y="0"/>
                  </a:lnTo>
                  <a:close/>
                </a:path>
                <a:path w="905509" h="396875" extrusionOk="0">
                  <a:moveTo>
                    <a:pt x="12204" y="384048"/>
                  </a:moveTo>
                  <a:lnTo>
                    <a:pt x="6096" y="384048"/>
                  </a:lnTo>
                  <a:lnTo>
                    <a:pt x="12204" y="390143"/>
                  </a:lnTo>
                  <a:lnTo>
                    <a:pt x="12204" y="384048"/>
                  </a:lnTo>
                  <a:close/>
                </a:path>
                <a:path w="905509" h="396875" extrusionOk="0">
                  <a:moveTo>
                    <a:pt x="893063" y="384048"/>
                  </a:moveTo>
                  <a:lnTo>
                    <a:pt x="12204" y="384048"/>
                  </a:lnTo>
                  <a:lnTo>
                    <a:pt x="12204" y="390143"/>
                  </a:lnTo>
                  <a:lnTo>
                    <a:pt x="893063" y="390143"/>
                  </a:lnTo>
                  <a:lnTo>
                    <a:pt x="893063" y="384048"/>
                  </a:lnTo>
                  <a:close/>
                </a:path>
                <a:path w="905509" h="396875" extrusionOk="0">
                  <a:moveTo>
                    <a:pt x="893063" y="6095"/>
                  </a:moveTo>
                  <a:lnTo>
                    <a:pt x="893063" y="390143"/>
                  </a:lnTo>
                  <a:lnTo>
                    <a:pt x="899160" y="384048"/>
                  </a:lnTo>
                  <a:lnTo>
                    <a:pt x="905256" y="384048"/>
                  </a:lnTo>
                  <a:lnTo>
                    <a:pt x="905256" y="12191"/>
                  </a:lnTo>
                  <a:lnTo>
                    <a:pt x="899160" y="12191"/>
                  </a:lnTo>
                  <a:lnTo>
                    <a:pt x="893063" y="6095"/>
                  </a:lnTo>
                  <a:close/>
                </a:path>
                <a:path w="905509" h="396875" extrusionOk="0">
                  <a:moveTo>
                    <a:pt x="905256" y="384048"/>
                  </a:moveTo>
                  <a:lnTo>
                    <a:pt x="899160" y="384048"/>
                  </a:lnTo>
                  <a:lnTo>
                    <a:pt x="893063" y="390143"/>
                  </a:lnTo>
                  <a:lnTo>
                    <a:pt x="905256" y="390143"/>
                  </a:lnTo>
                  <a:lnTo>
                    <a:pt x="905256" y="384048"/>
                  </a:lnTo>
                  <a:close/>
                </a:path>
                <a:path w="905509" h="396875" extrusionOk="0">
                  <a:moveTo>
                    <a:pt x="12204" y="6095"/>
                  </a:moveTo>
                  <a:lnTo>
                    <a:pt x="6096" y="12191"/>
                  </a:lnTo>
                  <a:lnTo>
                    <a:pt x="12204" y="12191"/>
                  </a:lnTo>
                  <a:lnTo>
                    <a:pt x="12204" y="6095"/>
                  </a:lnTo>
                  <a:close/>
                </a:path>
                <a:path w="905509" h="396875" extrusionOk="0">
                  <a:moveTo>
                    <a:pt x="893063" y="6095"/>
                  </a:moveTo>
                  <a:lnTo>
                    <a:pt x="12204" y="6095"/>
                  </a:lnTo>
                  <a:lnTo>
                    <a:pt x="12204" y="12191"/>
                  </a:lnTo>
                  <a:lnTo>
                    <a:pt x="893063" y="12191"/>
                  </a:lnTo>
                  <a:lnTo>
                    <a:pt x="893063" y="6095"/>
                  </a:lnTo>
                  <a:close/>
                </a:path>
                <a:path w="905509" h="396875" extrusionOk="0">
                  <a:moveTo>
                    <a:pt x="905256" y="6095"/>
                  </a:moveTo>
                  <a:lnTo>
                    <a:pt x="893063" y="6095"/>
                  </a:lnTo>
                  <a:lnTo>
                    <a:pt x="899160" y="12191"/>
                  </a:lnTo>
                  <a:lnTo>
                    <a:pt x="905256" y="12191"/>
                  </a:lnTo>
                  <a:lnTo>
                    <a:pt x="905256"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4" name="Google Shape;1064;p52"/>
            <p:cNvSpPr/>
            <p:nvPr/>
          </p:nvSpPr>
          <p:spPr>
            <a:xfrm>
              <a:off x="4879848" y="4602480"/>
              <a:ext cx="795655" cy="365760"/>
            </a:xfrm>
            <a:custGeom>
              <a:avLst/>
              <a:gdLst/>
              <a:ahLst/>
              <a:cxnLst/>
              <a:rect l="l" t="t" r="r" b="b"/>
              <a:pathLst>
                <a:path w="795654" h="365760" extrusionOk="0">
                  <a:moveTo>
                    <a:pt x="795515" y="0"/>
                  </a:moveTo>
                  <a:lnTo>
                    <a:pt x="0" y="0"/>
                  </a:lnTo>
                  <a:lnTo>
                    <a:pt x="0" y="365760"/>
                  </a:lnTo>
                  <a:lnTo>
                    <a:pt x="795515" y="365760"/>
                  </a:lnTo>
                  <a:lnTo>
                    <a:pt x="79551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5" name="Google Shape;1065;p52"/>
            <p:cNvSpPr/>
            <p:nvPr/>
          </p:nvSpPr>
          <p:spPr>
            <a:xfrm>
              <a:off x="4873739" y="4596384"/>
              <a:ext cx="810895" cy="378460"/>
            </a:xfrm>
            <a:custGeom>
              <a:avLst/>
              <a:gdLst/>
              <a:ahLst/>
              <a:cxnLst/>
              <a:rect l="l" t="t" r="r" b="b"/>
              <a:pathLst>
                <a:path w="810895" h="378460" extrusionOk="0">
                  <a:moveTo>
                    <a:pt x="810767" y="0"/>
                  </a:moveTo>
                  <a:lnTo>
                    <a:pt x="0" y="0"/>
                  </a:lnTo>
                  <a:lnTo>
                    <a:pt x="0" y="377964"/>
                  </a:lnTo>
                  <a:lnTo>
                    <a:pt x="810767" y="377964"/>
                  </a:lnTo>
                  <a:lnTo>
                    <a:pt x="810767" y="371856"/>
                  </a:lnTo>
                  <a:lnTo>
                    <a:pt x="12191" y="371856"/>
                  </a:lnTo>
                  <a:lnTo>
                    <a:pt x="6108" y="365760"/>
                  </a:lnTo>
                  <a:lnTo>
                    <a:pt x="12191" y="365760"/>
                  </a:lnTo>
                  <a:lnTo>
                    <a:pt x="12191" y="12192"/>
                  </a:lnTo>
                  <a:lnTo>
                    <a:pt x="6108" y="12192"/>
                  </a:lnTo>
                  <a:lnTo>
                    <a:pt x="12191" y="6096"/>
                  </a:lnTo>
                  <a:lnTo>
                    <a:pt x="810767" y="6096"/>
                  </a:lnTo>
                  <a:lnTo>
                    <a:pt x="810767" y="0"/>
                  </a:lnTo>
                  <a:close/>
                </a:path>
                <a:path w="810895" h="378460" extrusionOk="0">
                  <a:moveTo>
                    <a:pt x="12191" y="365760"/>
                  </a:moveTo>
                  <a:lnTo>
                    <a:pt x="6108" y="365760"/>
                  </a:lnTo>
                  <a:lnTo>
                    <a:pt x="12191" y="371856"/>
                  </a:lnTo>
                  <a:lnTo>
                    <a:pt x="12191" y="365760"/>
                  </a:lnTo>
                  <a:close/>
                </a:path>
                <a:path w="810895" h="378460" extrusionOk="0">
                  <a:moveTo>
                    <a:pt x="795527" y="365760"/>
                  </a:moveTo>
                  <a:lnTo>
                    <a:pt x="12191" y="365760"/>
                  </a:lnTo>
                  <a:lnTo>
                    <a:pt x="12191" y="371856"/>
                  </a:lnTo>
                  <a:lnTo>
                    <a:pt x="795527" y="371856"/>
                  </a:lnTo>
                  <a:lnTo>
                    <a:pt x="795527" y="365760"/>
                  </a:lnTo>
                  <a:close/>
                </a:path>
                <a:path w="810895" h="378460" extrusionOk="0">
                  <a:moveTo>
                    <a:pt x="795527" y="6096"/>
                  </a:moveTo>
                  <a:lnTo>
                    <a:pt x="795527" y="371856"/>
                  </a:lnTo>
                  <a:lnTo>
                    <a:pt x="801624" y="365760"/>
                  </a:lnTo>
                  <a:lnTo>
                    <a:pt x="810767" y="365760"/>
                  </a:lnTo>
                  <a:lnTo>
                    <a:pt x="810767" y="12192"/>
                  </a:lnTo>
                  <a:lnTo>
                    <a:pt x="801624" y="12192"/>
                  </a:lnTo>
                  <a:lnTo>
                    <a:pt x="795527" y="6096"/>
                  </a:lnTo>
                  <a:close/>
                </a:path>
                <a:path w="810895" h="378460" extrusionOk="0">
                  <a:moveTo>
                    <a:pt x="810767" y="365760"/>
                  </a:moveTo>
                  <a:lnTo>
                    <a:pt x="801624" y="365760"/>
                  </a:lnTo>
                  <a:lnTo>
                    <a:pt x="795527" y="371856"/>
                  </a:lnTo>
                  <a:lnTo>
                    <a:pt x="810767" y="371856"/>
                  </a:lnTo>
                  <a:lnTo>
                    <a:pt x="810767" y="365760"/>
                  </a:lnTo>
                  <a:close/>
                </a:path>
                <a:path w="810895" h="378460" extrusionOk="0">
                  <a:moveTo>
                    <a:pt x="12191" y="6096"/>
                  </a:moveTo>
                  <a:lnTo>
                    <a:pt x="6108" y="12192"/>
                  </a:lnTo>
                  <a:lnTo>
                    <a:pt x="12191" y="12192"/>
                  </a:lnTo>
                  <a:lnTo>
                    <a:pt x="12191" y="6096"/>
                  </a:lnTo>
                  <a:close/>
                </a:path>
                <a:path w="810895" h="378460" extrusionOk="0">
                  <a:moveTo>
                    <a:pt x="795527" y="6096"/>
                  </a:moveTo>
                  <a:lnTo>
                    <a:pt x="12191" y="6096"/>
                  </a:lnTo>
                  <a:lnTo>
                    <a:pt x="12191" y="12192"/>
                  </a:lnTo>
                  <a:lnTo>
                    <a:pt x="795527" y="12192"/>
                  </a:lnTo>
                  <a:lnTo>
                    <a:pt x="795527" y="6096"/>
                  </a:lnTo>
                  <a:close/>
                </a:path>
                <a:path w="810895" h="378460" extrusionOk="0">
                  <a:moveTo>
                    <a:pt x="810767" y="6096"/>
                  </a:moveTo>
                  <a:lnTo>
                    <a:pt x="795527" y="6096"/>
                  </a:lnTo>
                  <a:lnTo>
                    <a:pt x="801624" y="12192"/>
                  </a:lnTo>
                  <a:lnTo>
                    <a:pt x="810767" y="12192"/>
                  </a:lnTo>
                  <a:lnTo>
                    <a:pt x="810767"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6" name="Google Shape;1066;p52"/>
            <p:cNvSpPr/>
            <p:nvPr/>
          </p:nvSpPr>
          <p:spPr>
            <a:xfrm>
              <a:off x="6224003" y="4587252"/>
              <a:ext cx="817244" cy="396240"/>
            </a:xfrm>
            <a:custGeom>
              <a:avLst/>
              <a:gdLst/>
              <a:ahLst/>
              <a:cxnLst/>
              <a:rect l="l" t="t" r="r" b="b"/>
              <a:pathLst>
                <a:path w="817245" h="396239" extrusionOk="0">
                  <a:moveTo>
                    <a:pt x="816851" y="0"/>
                  </a:moveTo>
                  <a:lnTo>
                    <a:pt x="0" y="0"/>
                  </a:lnTo>
                  <a:lnTo>
                    <a:pt x="0" y="396227"/>
                  </a:lnTo>
                  <a:lnTo>
                    <a:pt x="816851" y="396227"/>
                  </a:lnTo>
                  <a:lnTo>
                    <a:pt x="81685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7" name="Google Shape;1067;p52"/>
            <p:cNvSpPr/>
            <p:nvPr/>
          </p:nvSpPr>
          <p:spPr>
            <a:xfrm>
              <a:off x="6217907" y="4581144"/>
              <a:ext cx="829310" cy="408940"/>
            </a:xfrm>
            <a:custGeom>
              <a:avLst/>
              <a:gdLst/>
              <a:ahLst/>
              <a:cxnLst/>
              <a:rect l="l" t="t" r="r" b="b"/>
              <a:pathLst>
                <a:path w="829309" h="408939" extrusionOk="0">
                  <a:moveTo>
                    <a:pt x="829056" y="0"/>
                  </a:moveTo>
                  <a:lnTo>
                    <a:pt x="0" y="0"/>
                  </a:lnTo>
                  <a:lnTo>
                    <a:pt x="0" y="408431"/>
                  </a:lnTo>
                  <a:lnTo>
                    <a:pt x="829056" y="408431"/>
                  </a:lnTo>
                  <a:lnTo>
                    <a:pt x="829056" y="402335"/>
                  </a:lnTo>
                  <a:lnTo>
                    <a:pt x="12204" y="402335"/>
                  </a:lnTo>
                  <a:lnTo>
                    <a:pt x="6096" y="396239"/>
                  </a:lnTo>
                  <a:lnTo>
                    <a:pt x="12204" y="396239"/>
                  </a:lnTo>
                  <a:lnTo>
                    <a:pt x="12204" y="12204"/>
                  </a:lnTo>
                  <a:lnTo>
                    <a:pt x="6096" y="12204"/>
                  </a:lnTo>
                  <a:lnTo>
                    <a:pt x="12204" y="6095"/>
                  </a:lnTo>
                  <a:lnTo>
                    <a:pt x="829056" y="6095"/>
                  </a:lnTo>
                  <a:lnTo>
                    <a:pt x="829056" y="0"/>
                  </a:lnTo>
                  <a:close/>
                </a:path>
                <a:path w="829309" h="408939" extrusionOk="0">
                  <a:moveTo>
                    <a:pt x="12204" y="396239"/>
                  </a:moveTo>
                  <a:lnTo>
                    <a:pt x="6096" y="396239"/>
                  </a:lnTo>
                  <a:lnTo>
                    <a:pt x="12204" y="402335"/>
                  </a:lnTo>
                  <a:lnTo>
                    <a:pt x="12204" y="396239"/>
                  </a:lnTo>
                  <a:close/>
                </a:path>
                <a:path w="829309" h="408939" extrusionOk="0">
                  <a:moveTo>
                    <a:pt x="816863" y="396239"/>
                  </a:moveTo>
                  <a:lnTo>
                    <a:pt x="12204" y="396239"/>
                  </a:lnTo>
                  <a:lnTo>
                    <a:pt x="12204" y="402335"/>
                  </a:lnTo>
                  <a:lnTo>
                    <a:pt x="816863" y="402335"/>
                  </a:lnTo>
                  <a:lnTo>
                    <a:pt x="816863" y="396239"/>
                  </a:lnTo>
                  <a:close/>
                </a:path>
                <a:path w="829309" h="408939" extrusionOk="0">
                  <a:moveTo>
                    <a:pt x="816863" y="6095"/>
                  </a:moveTo>
                  <a:lnTo>
                    <a:pt x="816863" y="402335"/>
                  </a:lnTo>
                  <a:lnTo>
                    <a:pt x="822960" y="396239"/>
                  </a:lnTo>
                  <a:lnTo>
                    <a:pt x="829056" y="396239"/>
                  </a:lnTo>
                  <a:lnTo>
                    <a:pt x="829056" y="12204"/>
                  </a:lnTo>
                  <a:lnTo>
                    <a:pt x="822960" y="12204"/>
                  </a:lnTo>
                  <a:lnTo>
                    <a:pt x="816863" y="6095"/>
                  </a:lnTo>
                  <a:close/>
                </a:path>
                <a:path w="829309" h="408939" extrusionOk="0">
                  <a:moveTo>
                    <a:pt x="829056" y="396239"/>
                  </a:moveTo>
                  <a:lnTo>
                    <a:pt x="822960" y="396239"/>
                  </a:lnTo>
                  <a:lnTo>
                    <a:pt x="816863" y="402335"/>
                  </a:lnTo>
                  <a:lnTo>
                    <a:pt x="829056" y="402335"/>
                  </a:lnTo>
                  <a:lnTo>
                    <a:pt x="829056" y="396239"/>
                  </a:lnTo>
                  <a:close/>
                </a:path>
                <a:path w="829309" h="408939" extrusionOk="0">
                  <a:moveTo>
                    <a:pt x="12204" y="6095"/>
                  </a:moveTo>
                  <a:lnTo>
                    <a:pt x="6096" y="12204"/>
                  </a:lnTo>
                  <a:lnTo>
                    <a:pt x="12204" y="12204"/>
                  </a:lnTo>
                  <a:lnTo>
                    <a:pt x="12204" y="6095"/>
                  </a:lnTo>
                  <a:close/>
                </a:path>
                <a:path w="829309" h="408939" extrusionOk="0">
                  <a:moveTo>
                    <a:pt x="816863" y="6095"/>
                  </a:moveTo>
                  <a:lnTo>
                    <a:pt x="12204" y="6095"/>
                  </a:lnTo>
                  <a:lnTo>
                    <a:pt x="12204" y="12204"/>
                  </a:lnTo>
                  <a:lnTo>
                    <a:pt x="816863" y="12204"/>
                  </a:lnTo>
                  <a:lnTo>
                    <a:pt x="816863" y="6095"/>
                  </a:lnTo>
                  <a:close/>
                </a:path>
                <a:path w="829309" h="408939" extrusionOk="0">
                  <a:moveTo>
                    <a:pt x="829056" y="6095"/>
                  </a:moveTo>
                  <a:lnTo>
                    <a:pt x="816863" y="6095"/>
                  </a:lnTo>
                  <a:lnTo>
                    <a:pt x="822960" y="12204"/>
                  </a:lnTo>
                  <a:lnTo>
                    <a:pt x="829056" y="12204"/>
                  </a:lnTo>
                  <a:lnTo>
                    <a:pt x="829056"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68" name="Google Shape;1068;p52"/>
          <p:cNvSpPr txBox="1"/>
          <p:nvPr/>
        </p:nvSpPr>
        <p:spPr>
          <a:xfrm>
            <a:off x="6769100" y="3032252"/>
            <a:ext cx="3816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1069" name="Google Shape;1069;p52"/>
          <p:cNvSpPr/>
          <p:nvPr/>
        </p:nvSpPr>
        <p:spPr>
          <a:xfrm>
            <a:off x="5370563" y="3261372"/>
            <a:ext cx="1533525" cy="1338580"/>
          </a:xfrm>
          <a:custGeom>
            <a:avLst/>
            <a:gdLst/>
            <a:ahLst/>
            <a:cxnLst/>
            <a:rect l="l" t="t" r="r" b="b"/>
            <a:pathLst>
              <a:path w="1533525" h="1338579" extrusionOk="0">
                <a:moveTo>
                  <a:pt x="539496" y="850379"/>
                </a:moveTo>
                <a:lnTo>
                  <a:pt x="530352" y="841235"/>
                </a:lnTo>
                <a:lnTo>
                  <a:pt x="60604" y="1272082"/>
                </a:lnTo>
                <a:lnTo>
                  <a:pt x="70104" y="1222248"/>
                </a:lnTo>
                <a:lnTo>
                  <a:pt x="0" y="1338059"/>
                </a:lnTo>
                <a:lnTo>
                  <a:pt x="102666" y="1289291"/>
                </a:lnTo>
                <a:lnTo>
                  <a:pt x="121920" y="1280147"/>
                </a:lnTo>
                <a:lnTo>
                  <a:pt x="65024" y="1285570"/>
                </a:lnTo>
                <a:lnTo>
                  <a:pt x="539496" y="850379"/>
                </a:lnTo>
                <a:close/>
              </a:path>
              <a:path w="1533525" h="1338579" extrusionOk="0">
                <a:moveTo>
                  <a:pt x="1371600" y="9131"/>
                </a:moveTo>
                <a:lnTo>
                  <a:pt x="1365504" y="0"/>
                </a:lnTo>
                <a:lnTo>
                  <a:pt x="837145" y="458914"/>
                </a:lnTo>
                <a:lnTo>
                  <a:pt x="847344" y="405371"/>
                </a:lnTo>
                <a:lnTo>
                  <a:pt x="836104" y="423456"/>
                </a:lnTo>
                <a:lnTo>
                  <a:pt x="836104" y="469290"/>
                </a:lnTo>
                <a:lnTo>
                  <a:pt x="835152" y="469379"/>
                </a:lnTo>
                <a:lnTo>
                  <a:pt x="835367" y="468198"/>
                </a:lnTo>
                <a:lnTo>
                  <a:pt x="836104" y="469290"/>
                </a:lnTo>
                <a:lnTo>
                  <a:pt x="836104" y="423456"/>
                </a:lnTo>
                <a:lnTo>
                  <a:pt x="777240" y="518147"/>
                </a:lnTo>
                <a:lnTo>
                  <a:pt x="878840" y="472427"/>
                </a:lnTo>
                <a:lnTo>
                  <a:pt x="899172" y="463283"/>
                </a:lnTo>
                <a:lnTo>
                  <a:pt x="842505" y="468680"/>
                </a:lnTo>
                <a:lnTo>
                  <a:pt x="1371600" y="9131"/>
                </a:lnTo>
                <a:close/>
              </a:path>
              <a:path w="1533525" h="1338579" extrusionOk="0">
                <a:moveTo>
                  <a:pt x="1533156" y="1298435"/>
                </a:moveTo>
                <a:lnTo>
                  <a:pt x="1505966" y="1252715"/>
                </a:lnTo>
                <a:lnTo>
                  <a:pt x="1466088" y="1185672"/>
                </a:lnTo>
                <a:lnTo>
                  <a:pt x="1476844" y="1239456"/>
                </a:lnTo>
                <a:lnTo>
                  <a:pt x="1027176" y="825995"/>
                </a:lnTo>
                <a:lnTo>
                  <a:pt x="1018032" y="835152"/>
                </a:lnTo>
                <a:lnTo>
                  <a:pt x="1464081" y="1245273"/>
                </a:lnTo>
                <a:lnTo>
                  <a:pt x="1414284" y="1240536"/>
                </a:lnTo>
                <a:lnTo>
                  <a:pt x="1533156" y="129843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0" name="Google Shape;1070;p52"/>
          <p:cNvSpPr txBox="1"/>
          <p:nvPr/>
        </p:nvSpPr>
        <p:spPr>
          <a:xfrm>
            <a:off x="5882119" y="3855224"/>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071" name="Google Shape;1071;p52"/>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55</a:t>
            </a:fld>
            <a:endParaRPr/>
          </a:p>
        </p:txBody>
      </p:sp>
      <p:sp>
        <p:nvSpPr>
          <p:cNvPr id="1072" name="Google Shape;1072;p52"/>
          <p:cNvSpPr txBox="1"/>
          <p:nvPr/>
        </p:nvSpPr>
        <p:spPr>
          <a:xfrm>
            <a:off x="5080508" y="4635500"/>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‘K’</a:t>
            </a:r>
            <a:endParaRPr sz="2400">
              <a:solidFill>
                <a:schemeClr val="dk1"/>
              </a:solidFill>
              <a:latin typeface="Arial"/>
              <a:ea typeface="Arial"/>
              <a:cs typeface="Arial"/>
              <a:sym typeface="Arial"/>
            </a:endParaRPr>
          </a:p>
        </p:txBody>
      </p:sp>
      <p:sp>
        <p:nvSpPr>
          <p:cNvPr id="1073" name="Google Shape;1073;p52"/>
          <p:cNvSpPr txBox="1"/>
          <p:nvPr/>
        </p:nvSpPr>
        <p:spPr>
          <a:xfrm>
            <a:off x="6224003" y="4587252"/>
            <a:ext cx="817244" cy="396240"/>
          </a:xfrm>
          <a:prstGeom prst="rect">
            <a:avLst/>
          </a:prstGeom>
          <a:noFill/>
          <a:ln>
            <a:noFill/>
          </a:ln>
        </p:spPr>
        <p:txBody>
          <a:bodyPr spcFirstLastPara="1" wrap="square" lIns="0" tIns="57775" rIns="0" bIns="0" anchor="t" anchorCtr="0">
            <a:spAutoFit/>
          </a:bodyPr>
          <a:lstStyle/>
          <a:p>
            <a:pPr marL="234315" marR="0" lvl="0" indent="0" algn="l" rtl="0">
              <a:lnSpc>
                <a:spcPct val="111041"/>
              </a:lnSpc>
              <a:spcBef>
                <a:spcPts val="0"/>
              </a:spcBef>
              <a:spcAft>
                <a:spcPts val="0"/>
              </a:spcAft>
              <a:buNone/>
            </a:pPr>
            <a:r>
              <a:rPr lang="vi-VN" sz="2400" b="1">
                <a:solidFill>
                  <a:schemeClr val="dk1"/>
                </a:solidFill>
                <a:latin typeface="Arial"/>
                <a:ea typeface="Arial"/>
                <a:cs typeface="Arial"/>
                <a:sym typeface="Arial"/>
              </a:rPr>
              <a:t>‘P’</a:t>
            </a:r>
            <a:endParaRPr sz="2400">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53"/>
          <p:cNvSpPr txBox="1">
            <a:spLocks noGrp="1"/>
          </p:cNvSpPr>
          <p:nvPr>
            <p:ph type="title"/>
          </p:nvPr>
        </p:nvSpPr>
        <p:spPr>
          <a:xfrm>
            <a:off x="1319288" y="1069365"/>
            <a:ext cx="751395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Is ‘F’ in the binary search tree?</a:t>
            </a:r>
            <a:endParaRPr/>
          </a:p>
        </p:txBody>
      </p:sp>
      <p:pic>
        <p:nvPicPr>
          <p:cNvPr id="1079" name="Google Shape;1079;p53"/>
          <p:cNvPicPr preferRelativeResize="0"/>
          <p:nvPr/>
        </p:nvPicPr>
        <p:blipFill rotWithShape="1">
          <a:blip r:embed="rId3">
            <a:alphaModFix/>
          </a:blip>
          <a:srcRect/>
          <a:stretch/>
        </p:blipFill>
        <p:spPr>
          <a:xfrm>
            <a:off x="1447800" y="2221992"/>
            <a:ext cx="7772400" cy="4276356"/>
          </a:xfrm>
          <a:prstGeom prst="rect">
            <a:avLst/>
          </a:prstGeom>
          <a:noFill/>
          <a:ln>
            <a:noFill/>
          </a:ln>
        </p:spPr>
      </p:pic>
      <p:sp>
        <p:nvSpPr>
          <p:cNvPr id="1080" name="Google Shape;1080;p53"/>
          <p:cNvSpPr txBox="1"/>
          <p:nvPr/>
        </p:nvSpPr>
        <p:spPr>
          <a:xfrm>
            <a:off x="4839703" y="2245867"/>
            <a:ext cx="3676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sp>
        <p:nvSpPr>
          <p:cNvPr id="1081" name="Google Shape;1081;p53"/>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56</a:t>
            </a:fld>
            <a:endParaRPr/>
          </a:p>
        </p:txBody>
      </p:sp>
      <p:sp>
        <p:nvSpPr>
          <p:cNvPr id="1082" name="Google Shape;1082;p53"/>
          <p:cNvSpPr txBox="1"/>
          <p:nvPr/>
        </p:nvSpPr>
        <p:spPr>
          <a:xfrm>
            <a:off x="2776207" y="3056648"/>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
        <p:nvSpPr>
          <p:cNvPr id="1083" name="Google Shape;1083;p53"/>
          <p:cNvSpPr txBox="1"/>
          <p:nvPr/>
        </p:nvSpPr>
        <p:spPr>
          <a:xfrm>
            <a:off x="1758188" y="3809504"/>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084" name="Google Shape;1084;p53"/>
          <p:cNvSpPr txBox="1"/>
          <p:nvPr/>
        </p:nvSpPr>
        <p:spPr>
          <a:xfrm>
            <a:off x="3504691" y="3852164"/>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085" name="Google Shape;1085;p53"/>
          <p:cNvSpPr txBox="1"/>
          <p:nvPr/>
        </p:nvSpPr>
        <p:spPr>
          <a:xfrm>
            <a:off x="6769100" y="3032252"/>
            <a:ext cx="3816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1086" name="Google Shape;1086;p53"/>
          <p:cNvSpPr txBox="1"/>
          <p:nvPr/>
        </p:nvSpPr>
        <p:spPr>
          <a:xfrm>
            <a:off x="5751067" y="3836936"/>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087" name="Google Shape;1087;p53"/>
          <p:cNvSpPr txBox="1"/>
          <p:nvPr/>
        </p:nvSpPr>
        <p:spPr>
          <a:xfrm>
            <a:off x="4964684" y="4635500"/>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‘K’</a:t>
            </a:r>
            <a:endParaRPr sz="2400">
              <a:solidFill>
                <a:schemeClr val="dk1"/>
              </a:solidFill>
              <a:latin typeface="Arial"/>
              <a:ea typeface="Arial"/>
              <a:cs typeface="Arial"/>
              <a:sym typeface="Arial"/>
            </a:endParaRPr>
          </a:p>
        </p:txBody>
      </p:sp>
      <p:sp>
        <p:nvSpPr>
          <p:cNvPr id="1088" name="Google Shape;1088;p53"/>
          <p:cNvSpPr txBox="1"/>
          <p:nvPr/>
        </p:nvSpPr>
        <p:spPr>
          <a:xfrm>
            <a:off x="7927340" y="3818648"/>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‘V’</a:t>
            </a:r>
            <a:endParaRPr sz="2400">
              <a:solidFill>
                <a:schemeClr val="dk1"/>
              </a:solidFill>
              <a:latin typeface="Arial"/>
              <a:ea typeface="Arial"/>
              <a:cs typeface="Arial"/>
              <a:sym typeface="Arial"/>
            </a:endParaRPr>
          </a:p>
        </p:txBody>
      </p:sp>
      <p:sp>
        <p:nvSpPr>
          <p:cNvPr id="1089" name="Google Shape;1089;p53"/>
          <p:cNvSpPr txBox="1"/>
          <p:nvPr/>
        </p:nvSpPr>
        <p:spPr>
          <a:xfrm>
            <a:off x="6446011" y="4632452"/>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‘P’</a:t>
            </a:r>
            <a:endParaRPr sz="2400">
              <a:solidFill>
                <a:schemeClr val="dk1"/>
              </a:solidFill>
              <a:latin typeface="Arial"/>
              <a:ea typeface="Arial"/>
              <a:cs typeface="Arial"/>
              <a:sym typeface="Arial"/>
            </a:endParaRPr>
          </a:p>
        </p:txBody>
      </p:sp>
      <p:sp>
        <p:nvSpPr>
          <p:cNvPr id="1090" name="Google Shape;1090;p53"/>
          <p:cNvSpPr txBox="1"/>
          <p:nvPr/>
        </p:nvSpPr>
        <p:spPr>
          <a:xfrm>
            <a:off x="8597900" y="4614164"/>
            <a:ext cx="3816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‘Z’</a:t>
            </a:r>
            <a:endParaRPr sz="2400">
              <a:solidFill>
                <a:schemeClr val="dk1"/>
              </a:solidFill>
              <a:latin typeface="Arial"/>
              <a:ea typeface="Arial"/>
              <a:cs typeface="Arial"/>
              <a:sym typeface="Arial"/>
            </a:endParaRPr>
          </a:p>
        </p:txBody>
      </p:sp>
      <p:sp>
        <p:nvSpPr>
          <p:cNvPr id="1091" name="Google Shape;1091;p53"/>
          <p:cNvSpPr txBox="1"/>
          <p:nvPr/>
        </p:nvSpPr>
        <p:spPr>
          <a:xfrm>
            <a:off x="2520175" y="4614164"/>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‘D’</a:t>
            </a:r>
            <a:endParaRPr sz="2400">
              <a:solidFill>
                <a:schemeClr val="dk1"/>
              </a:solidFill>
              <a:latin typeface="Arial"/>
              <a:ea typeface="Arial"/>
              <a:cs typeface="Arial"/>
              <a:sym typeface="Arial"/>
            </a:endParaRPr>
          </a:p>
        </p:txBody>
      </p:sp>
      <p:sp>
        <p:nvSpPr>
          <p:cNvPr id="1092" name="Google Shape;1092;p53"/>
          <p:cNvSpPr txBox="1"/>
          <p:nvPr/>
        </p:nvSpPr>
        <p:spPr>
          <a:xfrm>
            <a:off x="7262863" y="5415788"/>
            <a:ext cx="4343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‘Q’</a:t>
            </a:r>
            <a:endParaRPr sz="2400">
              <a:solidFill>
                <a:schemeClr val="dk1"/>
              </a:solidFill>
              <a:latin typeface="Arial"/>
              <a:ea typeface="Arial"/>
              <a:cs typeface="Arial"/>
              <a:sym typeface="Arial"/>
            </a:endParaRPr>
          </a:p>
        </p:txBody>
      </p:sp>
      <p:sp>
        <p:nvSpPr>
          <p:cNvPr id="1093" name="Google Shape;1093;p53"/>
          <p:cNvSpPr txBox="1"/>
          <p:nvPr/>
        </p:nvSpPr>
        <p:spPr>
          <a:xfrm>
            <a:off x="5833351" y="5397500"/>
            <a:ext cx="3505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‘L’</a:t>
            </a:r>
            <a:endParaRPr sz="2400">
              <a:solidFill>
                <a:schemeClr val="dk1"/>
              </a:solidFill>
              <a:latin typeface="Arial"/>
              <a:ea typeface="Arial"/>
              <a:cs typeface="Arial"/>
              <a:sym typeface="Arial"/>
            </a:endParaRPr>
          </a:p>
        </p:txBody>
      </p:sp>
      <p:sp>
        <p:nvSpPr>
          <p:cNvPr id="1094" name="Google Shape;1094;p53"/>
          <p:cNvSpPr txBox="1"/>
          <p:nvPr/>
        </p:nvSpPr>
        <p:spPr>
          <a:xfrm>
            <a:off x="1822183" y="5397500"/>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‘B’</a:t>
            </a:r>
            <a:endParaRPr sz="2400">
              <a:solidFill>
                <a:schemeClr val="dk1"/>
              </a:solidFill>
              <a:latin typeface="Arial"/>
              <a:ea typeface="Arial"/>
              <a:cs typeface="Arial"/>
              <a:sym typeface="Arial"/>
            </a:endParaRPr>
          </a:p>
        </p:txBody>
      </p:sp>
      <p:sp>
        <p:nvSpPr>
          <p:cNvPr id="1095" name="Google Shape;1095;p53"/>
          <p:cNvSpPr txBox="1"/>
          <p:nvPr/>
        </p:nvSpPr>
        <p:spPr>
          <a:xfrm>
            <a:off x="8101063" y="6159500"/>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‘S’</a:t>
            </a:r>
            <a:endParaRPr sz="2400">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54"/>
          <p:cNvSpPr txBox="1">
            <a:spLocks noGrp="1"/>
          </p:cNvSpPr>
          <p:nvPr>
            <p:ph type="title"/>
          </p:nvPr>
        </p:nvSpPr>
        <p:spPr>
          <a:xfrm>
            <a:off x="901827" y="1127290"/>
            <a:ext cx="8254745" cy="63626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vi-VN">
                <a:solidFill>
                  <a:srgbClr val="0000CC"/>
                </a:solidFill>
              </a:rPr>
              <a:t>A Binary Search Tree - Exercise</a:t>
            </a:r>
            <a:endParaRPr/>
          </a:p>
        </p:txBody>
      </p:sp>
      <p:sp>
        <p:nvSpPr>
          <p:cNvPr id="1101" name="Google Shape;1101;p54"/>
          <p:cNvSpPr txBox="1">
            <a:spLocks noGrp="1"/>
          </p:cNvSpPr>
          <p:nvPr>
            <p:ph type="body" idx="1"/>
          </p:nvPr>
        </p:nvSpPr>
        <p:spPr>
          <a:xfrm>
            <a:off x="857135" y="2192002"/>
            <a:ext cx="8344128" cy="297624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55"/>
          <p:cNvSpPr txBox="1"/>
          <p:nvPr/>
        </p:nvSpPr>
        <p:spPr>
          <a:xfrm>
            <a:off x="1489962" y="2186150"/>
            <a:ext cx="7501637" cy="3298403"/>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A traversal algorithm is a procedure for  </a:t>
            </a:r>
            <a:r>
              <a:rPr lang="vi-VN" sz="2800" b="1">
                <a:solidFill>
                  <a:srgbClr val="CC0000"/>
                </a:solidFill>
                <a:latin typeface="Arial"/>
                <a:ea typeface="Arial"/>
                <a:cs typeface="Arial"/>
                <a:sym typeface="Arial"/>
              </a:rPr>
              <a:t>systematically visiting every vertex </a:t>
            </a:r>
            <a:r>
              <a:rPr lang="vi-VN" sz="2800" b="1">
                <a:solidFill>
                  <a:schemeClr val="dk1"/>
                </a:solidFill>
                <a:latin typeface="Arial"/>
                <a:ea typeface="Arial"/>
                <a:cs typeface="Arial"/>
                <a:sym typeface="Arial"/>
              </a:rPr>
              <a:t>of  an ordered binary tree.</a:t>
            </a:r>
            <a:endParaRPr sz="2800">
              <a:solidFill>
                <a:schemeClr val="dk1"/>
              </a:solidFill>
              <a:latin typeface="Arial"/>
              <a:ea typeface="Arial"/>
              <a:cs typeface="Arial"/>
              <a:sym typeface="Arial"/>
            </a:endParaRPr>
          </a:p>
          <a:p>
            <a:pPr marL="356870" marR="0" lvl="0" indent="-344805" algn="l" rtl="0">
              <a:lnSpc>
                <a:spcPct val="100000"/>
              </a:lnSpc>
              <a:spcBef>
                <a:spcPts val="1345"/>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Tree traversals are defined recursively.</a:t>
            </a:r>
            <a:endParaRPr sz="2800">
              <a:solidFill>
                <a:schemeClr val="dk1"/>
              </a:solidFill>
              <a:latin typeface="Arial"/>
              <a:ea typeface="Arial"/>
              <a:cs typeface="Arial"/>
              <a:sym typeface="Arial"/>
            </a:endParaRPr>
          </a:p>
          <a:p>
            <a:pPr marL="356870" marR="1910714" lvl="0" indent="-356870" algn="l" rtl="0">
              <a:lnSpc>
                <a:spcPct val="14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Three traversals are named:  preorder, inorder,  postorder.</a:t>
            </a:r>
            <a:endParaRPr sz="2800">
              <a:solidFill>
                <a:schemeClr val="dk1"/>
              </a:solidFill>
              <a:latin typeface="Arial"/>
              <a:ea typeface="Arial"/>
              <a:cs typeface="Arial"/>
              <a:sym typeface="Arial"/>
            </a:endParaRPr>
          </a:p>
        </p:txBody>
      </p:sp>
      <p:sp>
        <p:nvSpPr>
          <p:cNvPr id="1107" name="Google Shape;1107;p55"/>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58</a:t>
            </a:fld>
            <a:endParaRPr/>
          </a:p>
        </p:txBody>
      </p:sp>
      <p:sp>
        <p:nvSpPr>
          <p:cNvPr id="1108" name="Google Shape;1108;p55"/>
          <p:cNvSpPr txBox="1">
            <a:spLocks noGrp="1"/>
          </p:cNvSpPr>
          <p:nvPr>
            <p:ph type="title"/>
          </p:nvPr>
        </p:nvSpPr>
        <p:spPr>
          <a:xfrm>
            <a:off x="2498851" y="1221727"/>
            <a:ext cx="511429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Traversal Algorithms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56"/>
          <p:cNvSpPr txBox="1"/>
          <p:nvPr/>
        </p:nvSpPr>
        <p:spPr>
          <a:xfrm>
            <a:off x="1031239" y="2270290"/>
            <a:ext cx="7875270" cy="3611245"/>
          </a:xfrm>
          <a:prstGeom prst="rect">
            <a:avLst/>
          </a:prstGeom>
          <a:noFill/>
          <a:ln>
            <a:noFill/>
          </a:ln>
        </p:spPr>
        <p:txBody>
          <a:bodyPr spcFirstLastPara="1" wrap="square" lIns="0" tIns="13325" rIns="0" bIns="0" anchor="t" anchorCtr="0">
            <a:spAutoFit/>
          </a:bodyPr>
          <a:lstStyle/>
          <a:p>
            <a:pPr marL="508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Let T be an ordered binary tree with root r.</a:t>
            </a:r>
            <a:endParaRPr sz="2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4050">
              <a:solidFill>
                <a:schemeClr val="dk1"/>
              </a:solidFill>
              <a:latin typeface="Arial"/>
              <a:ea typeface="Arial"/>
              <a:cs typeface="Arial"/>
              <a:sym typeface="Arial"/>
            </a:endParaRPr>
          </a:p>
          <a:p>
            <a:pPr marL="50800" marR="0" lvl="0" indent="0" algn="l" rtl="0">
              <a:lnSpc>
                <a:spcPct val="100000"/>
              </a:lnSpc>
              <a:spcBef>
                <a:spcPts val="5"/>
              </a:spcBef>
              <a:spcAft>
                <a:spcPts val="0"/>
              </a:spcAft>
              <a:buNone/>
            </a:pPr>
            <a:r>
              <a:rPr lang="vi-VN" sz="2800" b="1">
                <a:solidFill>
                  <a:schemeClr val="dk1"/>
                </a:solidFill>
                <a:latin typeface="Arial"/>
                <a:ea typeface="Arial"/>
                <a:cs typeface="Arial"/>
                <a:sym typeface="Arial"/>
              </a:rPr>
              <a:t>If T has only r, then r is the preorder traversal.</a:t>
            </a:r>
            <a:endParaRPr sz="2800">
              <a:solidFill>
                <a:schemeClr val="dk1"/>
              </a:solidFill>
              <a:latin typeface="Arial"/>
              <a:ea typeface="Arial"/>
              <a:cs typeface="Arial"/>
              <a:sym typeface="Arial"/>
            </a:endParaRPr>
          </a:p>
          <a:p>
            <a:pPr marL="394970" marR="374015" lvl="0" indent="-344805" algn="l" rtl="0">
              <a:lnSpc>
                <a:spcPct val="120000"/>
              </a:lnSpc>
              <a:spcBef>
                <a:spcPts val="670"/>
              </a:spcBef>
              <a:spcAft>
                <a:spcPts val="0"/>
              </a:spcAft>
              <a:buNone/>
            </a:pPr>
            <a:r>
              <a:rPr lang="vi-VN" sz="2800" b="1">
                <a:solidFill>
                  <a:schemeClr val="dk1"/>
                </a:solidFill>
                <a:latin typeface="Arial"/>
                <a:ea typeface="Arial"/>
                <a:cs typeface="Arial"/>
                <a:sym typeface="Arial"/>
              </a:rPr>
              <a:t>Otherwise, suppose T</a:t>
            </a:r>
            <a:r>
              <a:rPr lang="vi-VN" sz="2775" b="1" baseline="-25000">
                <a:solidFill>
                  <a:schemeClr val="dk1"/>
                </a:solidFill>
                <a:latin typeface="Arial"/>
                <a:ea typeface="Arial"/>
                <a:cs typeface="Arial"/>
                <a:sym typeface="Arial"/>
              </a:rPr>
              <a:t>1</a:t>
            </a:r>
            <a:r>
              <a:rPr lang="vi-VN" sz="2800" b="1">
                <a:solidFill>
                  <a:schemeClr val="dk1"/>
                </a:solidFill>
                <a:latin typeface="Arial"/>
                <a:ea typeface="Arial"/>
                <a:cs typeface="Arial"/>
                <a:sym typeface="Arial"/>
              </a:rPr>
              <a:t>, T</a:t>
            </a:r>
            <a:r>
              <a:rPr lang="vi-VN" sz="2775" b="1" baseline="-25000">
                <a:solidFill>
                  <a:schemeClr val="dk1"/>
                </a:solidFill>
                <a:latin typeface="Arial"/>
                <a:ea typeface="Arial"/>
                <a:cs typeface="Arial"/>
                <a:sym typeface="Arial"/>
              </a:rPr>
              <a:t>2 </a:t>
            </a:r>
            <a:r>
              <a:rPr lang="vi-VN" sz="2800" b="1">
                <a:solidFill>
                  <a:schemeClr val="dk1"/>
                </a:solidFill>
                <a:latin typeface="Arial"/>
                <a:ea typeface="Arial"/>
                <a:cs typeface="Arial"/>
                <a:sym typeface="Arial"/>
              </a:rPr>
              <a:t>are the left and  right subtrees at r.	</a:t>
            </a:r>
            <a:r>
              <a:rPr lang="vi-VN" sz="2800" b="1">
                <a:solidFill>
                  <a:srgbClr val="CC0000"/>
                </a:solidFill>
                <a:latin typeface="Arial"/>
                <a:ea typeface="Arial"/>
                <a:cs typeface="Arial"/>
                <a:sym typeface="Arial"/>
              </a:rPr>
              <a:t>The preorder traversal  begins by visiting r.	</a:t>
            </a:r>
            <a:r>
              <a:rPr lang="vi-VN" sz="2800" b="1">
                <a:solidFill>
                  <a:schemeClr val="dk1"/>
                </a:solidFill>
                <a:latin typeface="Arial"/>
                <a:ea typeface="Arial"/>
                <a:cs typeface="Arial"/>
                <a:sym typeface="Arial"/>
              </a:rPr>
              <a:t>Then traverses T</a:t>
            </a:r>
            <a:r>
              <a:rPr lang="vi-VN" sz="2775" b="1" baseline="-25000">
                <a:solidFill>
                  <a:schemeClr val="dk1"/>
                </a:solidFill>
                <a:latin typeface="Arial"/>
                <a:ea typeface="Arial"/>
                <a:cs typeface="Arial"/>
                <a:sym typeface="Arial"/>
              </a:rPr>
              <a:t>1 </a:t>
            </a:r>
            <a:r>
              <a:rPr lang="vi-VN" sz="2800" b="1">
                <a:solidFill>
                  <a:schemeClr val="dk1"/>
                </a:solidFill>
                <a:latin typeface="Arial"/>
                <a:ea typeface="Arial"/>
                <a:cs typeface="Arial"/>
                <a:sym typeface="Arial"/>
              </a:rPr>
              <a:t>in  preorder, then traverses T</a:t>
            </a:r>
            <a:r>
              <a:rPr lang="vi-VN" sz="2775" b="1" baseline="-25000">
                <a:solidFill>
                  <a:schemeClr val="dk1"/>
                </a:solidFill>
                <a:latin typeface="Arial"/>
                <a:ea typeface="Arial"/>
                <a:cs typeface="Arial"/>
                <a:sym typeface="Arial"/>
              </a:rPr>
              <a:t>2 </a:t>
            </a:r>
            <a:r>
              <a:rPr lang="vi-VN" sz="2800" b="1">
                <a:solidFill>
                  <a:schemeClr val="dk1"/>
                </a:solidFill>
                <a:latin typeface="Arial"/>
                <a:ea typeface="Arial"/>
                <a:cs typeface="Arial"/>
                <a:sym typeface="Arial"/>
              </a:rPr>
              <a:t>in preorder.</a:t>
            </a:r>
            <a:endParaRPr sz="2800">
              <a:solidFill>
                <a:schemeClr val="dk1"/>
              </a:solidFill>
              <a:latin typeface="Arial"/>
              <a:ea typeface="Arial"/>
              <a:cs typeface="Arial"/>
              <a:sym typeface="Arial"/>
            </a:endParaRPr>
          </a:p>
        </p:txBody>
      </p:sp>
      <p:sp>
        <p:nvSpPr>
          <p:cNvPr id="1114" name="Google Shape;1114;p56"/>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59</a:t>
            </a:fld>
            <a:endParaRPr/>
          </a:p>
        </p:txBody>
      </p:sp>
      <p:sp>
        <p:nvSpPr>
          <p:cNvPr id="1115" name="Google Shape;1115;p56"/>
          <p:cNvSpPr txBox="1">
            <a:spLocks noGrp="1"/>
          </p:cNvSpPr>
          <p:nvPr>
            <p:ph type="title"/>
          </p:nvPr>
        </p:nvSpPr>
        <p:spPr>
          <a:xfrm>
            <a:off x="1133335" y="1221778"/>
            <a:ext cx="7849234"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PREORDER Traversal Algorithm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3209048" y="1127290"/>
            <a:ext cx="35331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Specify a root.</a:t>
            </a:r>
            <a:endParaRPr/>
          </a:p>
        </p:txBody>
      </p:sp>
      <p:grpSp>
        <p:nvGrpSpPr>
          <p:cNvPr id="120" name="Google Shape;120;p6"/>
          <p:cNvGrpSpPr/>
          <p:nvPr/>
        </p:nvGrpSpPr>
        <p:grpSpPr>
          <a:xfrm>
            <a:off x="2584691" y="4032503"/>
            <a:ext cx="3825239" cy="1234439"/>
            <a:chOff x="2584691" y="4032503"/>
            <a:chExt cx="3825239" cy="1234439"/>
          </a:xfrm>
        </p:grpSpPr>
        <p:pic>
          <p:nvPicPr>
            <p:cNvPr id="121" name="Google Shape;121;p6"/>
            <p:cNvPicPr preferRelativeResize="0"/>
            <p:nvPr/>
          </p:nvPicPr>
          <p:blipFill rotWithShape="1">
            <a:blip r:embed="rId3">
              <a:alphaModFix/>
            </a:blip>
            <a:srcRect/>
            <a:stretch/>
          </p:blipFill>
          <p:spPr>
            <a:xfrm>
              <a:off x="2584691" y="5023103"/>
              <a:ext cx="243839" cy="243839"/>
            </a:xfrm>
            <a:prstGeom prst="rect">
              <a:avLst/>
            </a:prstGeom>
            <a:noFill/>
            <a:ln>
              <a:noFill/>
            </a:ln>
          </p:spPr>
        </p:pic>
        <p:sp>
          <p:nvSpPr>
            <p:cNvPr id="122" name="Google Shape;122;p6"/>
            <p:cNvSpPr/>
            <p:nvPr/>
          </p:nvSpPr>
          <p:spPr>
            <a:xfrm>
              <a:off x="2819399" y="5175516"/>
              <a:ext cx="762000" cy="15240"/>
            </a:xfrm>
            <a:custGeom>
              <a:avLst/>
              <a:gdLst/>
              <a:ahLst/>
              <a:cxnLst/>
              <a:rect l="l" t="t" r="r" b="b"/>
              <a:pathLst>
                <a:path w="762000" h="15239" extrusionOk="0">
                  <a:moveTo>
                    <a:pt x="762000" y="0"/>
                  </a:moveTo>
                  <a:lnTo>
                    <a:pt x="0" y="0"/>
                  </a:lnTo>
                  <a:lnTo>
                    <a:pt x="0" y="15227"/>
                  </a:lnTo>
                  <a:lnTo>
                    <a:pt x="762000" y="15227"/>
                  </a:lnTo>
                  <a:lnTo>
                    <a:pt x="7620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3" name="Google Shape;123;p6"/>
            <p:cNvPicPr preferRelativeResize="0"/>
            <p:nvPr/>
          </p:nvPicPr>
          <p:blipFill rotWithShape="1">
            <a:blip r:embed="rId4">
              <a:alphaModFix/>
            </a:blip>
            <a:srcRect/>
            <a:stretch/>
          </p:blipFill>
          <p:spPr>
            <a:xfrm>
              <a:off x="3575291" y="5023103"/>
              <a:ext cx="243839" cy="243839"/>
            </a:xfrm>
            <a:prstGeom prst="rect">
              <a:avLst/>
            </a:prstGeom>
            <a:noFill/>
            <a:ln>
              <a:noFill/>
            </a:ln>
          </p:spPr>
        </p:pic>
        <p:pic>
          <p:nvPicPr>
            <p:cNvPr id="124" name="Google Shape;124;p6"/>
            <p:cNvPicPr preferRelativeResize="0"/>
            <p:nvPr/>
          </p:nvPicPr>
          <p:blipFill rotWithShape="1">
            <a:blip r:embed="rId4">
              <a:alphaModFix/>
            </a:blip>
            <a:srcRect/>
            <a:stretch/>
          </p:blipFill>
          <p:spPr>
            <a:xfrm>
              <a:off x="4413491" y="4032503"/>
              <a:ext cx="243839" cy="243840"/>
            </a:xfrm>
            <a:prstGeom prst="rect">
              <a:avLst/>
            </a:prstGeom>
            <a:noFill/>
            <a:ln>
              <a:noFill/>
            </a:ln>
          </p:spPr>
        </p:pic>
        <p:sp>
          <p:nvSpPr>
            <p:cNvPr id="125" name="Google Shape;125;p6"/>
            <p:cNvSpPr/>
            <p:nvPr/>
          </p:nvSpPr>
          <p:spPr>
            <a:xfrm>
              <a:off x="4489691" y="42671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6" name="Google Shape;126;p6"/>
            <p:cNvPicPr preferRelativeResize="0"/>
            <p:nvPr/>
          </p:nvPicPr>
          <p:blipFill rotWithShape="1">
            <a:blip r:embed="rId4">
              <a:alphaModFix/>
            </a:blip>
            <a:srcRect/>
            <a:stretch/>
          </p:blipFill>
          <p:spPr>
            <a:xfrm>
              <a:off x="4413491" y="5023103"/>
              <a:ext cx="243839" cy="243839"/>
            </a:xfrm>
            <a:prstGeom prst="rect">
              <a:avLst/>
            </a:prstGeom>
            <a:noFill/>
            <a:ln>
              <a:noFill/>
            </a:ln>
          </p:spPr>
        </p:pic>
        <p:pic>
          <p:nvPicPr>
            <p:cNvPr id="127" name="Google Shape;127;p6"/>
            <p:cNvPicPr preferRelativeResize="0"/>
            <p:nvPr/>
          </p:nvPicPr>
          <p:blipFill rotWithShape="1">
            <a:blip r:embed="rId4">
              <a:alphaModFix/>
            </a:blip>
            <a:srcRect/>
            <a:stretch/>
          </p:blipFill>
          <p:spPr>
            <a:xfrm>
              <a:off x="6166091" y="5023103"/>
              <a:ext cx="243839" cy="243839"/>
            </a:xfrm>
            <a:prstGeom prst="rect">
              <a:avLst/>
            </a:prstGeom>
            <a:noFill/>
            <a:ln>
              <a:noFill/>
            </a:ln>
          </p:spPr>
        </p:pic>
        <p:sp>
          <p:nvSpPr>
            <p:cNvPr id="128" name="Google Shape;128;p6"/>
            <p:cNvSpPr/>
            <p:nvPr/>
          </p:nvSpPr>
          <p:spPr>
            <a:xfrm>
              <a:off x="5410200" y="5099316"/>
              <a:ext cx="762000" cy="15240"/>
            </a:xfrm>
            <a:custGeom>
              <a:avLst/>
              <a:gdLst/>
              <a:ahLst/>
              <a:cxnLst/>
              <a:rect l="l" t="t" r="r" b="b"/>
              <a:pathLst>
                <a:path w="762000" h="15239" extrusionOk="0">
                  <a:moveTo>
                    <a:pt x="762000" y="0"/>
                  </a:moveTo>
                  <a:lnTo>
                    <a:pt x="0" y="0"/>
                  </a:lnTo>
                  <a:lnTo>
                    <a:pt x="0" y="15227"/>
                  </a:lnTo>
                  <a:lnTo>
                    <a:pt x="762000" y="15227"/>
                  </a:lnTo>
                  <a:lnTo>
                    <a:pt x="7620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Google Shape;129;p6"/>
            <p:cNvPicPr preferRelativeResize="0"/>
            <p:nvPr/>
          </p:nvPicPr>
          <p:blipFill rotWithShape="1">
            <a:blip r:embed="rId4">
              <a:alphaModFix/>
            </a:blip>
            <a:srcRect/>
            <a:stretch/>
          </p:blipFill>
          <p:spPr>
            <a:xfrm>
              <a:off x="5175491" y="5023103"/>
              <a:ext cx="243839" cy="243839"/>
            </a:xfrm>
            <a:prstGeom prst="rect">
              <a:avLst/>
            </a:prstGeom>
            <a:noFill/>
            <a:ln>
              <a:noFill/>
            </a:ln>
          </p:spPr>
        </p:pic>
        <p:sp>
          <p:nvSpPr>
            <p:cNvPr id="130" name="Google Shape;130;p6"/>
            <p:cNvSpPr/>
            <p:nvPr/>
          </p:nvSpPr>
          <p:spPr>
            <a:xfrm>
              <a:off x="3654539" y="4187951"/>
              <a:ext cx="1685925" cy="1000125"/>
            </a:xfrm>
            <a:custGeom>
              <a:avLst/>
              <a:gdLst/>
              <a:ahLst/>
              <a:cxnLst/>
              <a:rect l="l" t="t" r="r" b="b"/>
              <a:pathLst>
                <a:path w="1685925" h="1000125" extrusionOk="0">
                  <a:moveTo>
                    <a:pt x="847344" y="9144"/>
                  </a:moveTo>
                  <a:lnTo>
                    <a:pt x="838200" y="0"/>
                  </a:lnTo>
                  <a:lnTo>
                    <a:pt x="0" y="990600"/>
                  </a:lnTo>
                  <a:lnTo>
                    <a:pt x="9144" y="999744"/>
                  </a:lnTo>
                  <a:lnTo>
                    <a:pt x="847344" y="9144"/>
                  </a:lnTo>
                  <a:close/>
                </a:path>
                <a:path w="1685925" h="1000125" extrusionOk="0">
                  <a:moveTo>
                    <a:pt x="1685544" y="914400"/>
                  </a:moveTo>
                  <a:lnTo>
                    <a:pt x="923544" y="0"/>
                  </a:lnTo>
                  <a:lnTo>
                    <a:pt x="914400" y="9144"/>
                  </a:lnTo>
                  <a:lnTo>
                    <a:pt x="1676400" y="923544"/>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1" name="Google Shape;131;p6"/>
          <p:cNvSpPr txBox="1">
            <a:spLocks noGrp="1"/>
          </p:cNvSpPr>
          <p:nvPr>
            <p:ph type="body" idx="1"/>
          </p:nvPr>
        </p:nvSpPr>
        <p:spPr>
          <a:xfrm>
            <a:off x="857135" y="2192002"/>
            <a:ext cx="8344128" cy="2976245"/>
          </a:xfrm>
          <a:prstGeom prst="rect">
            <a:avLst/>
          </a:prstGeom>
          <a:noFill/>
          <a:ln>
            <a:noFill/>
          </a:ln>
        </p:spPr>
        <p:txBody>
          <a:bodyPr spcFirstLastPara="1" wrap="square" lIns="0" tIns="235975"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lvl="0" indent="0" algn="l" rtl="0">
              <a:lnSpc>
                <a:spcPct val="100000"/>
              </a:lnSpc>
              <a:spcBef>
                <a:spcPts val="40"/>
              </a:spcBef>
              <a:spcAft>
                <a:spcPts val="0"/>
              </a:spcAft>
              <a:buNone/>
            </a:pPr>
            <a:endParaRPr sz="4250"/>
          </a:p>
          <a:p>
            <a:pPr marL="71755" marR="979169" lvl="0" indent="0" algn="ctr" rtl="0">
              <a:lnSpc>
                <a:spcPct val="100000"/>
              </a:lnSpc>
              <a:spcBef>
                <a:spcPts val="0"/>
              </a:spcBef>
              <a:spcAft>
                <a:spcPts val="0"/>
              </a:spcAft>
              <a:buNone/>
            </a:pPr>
            <a:r>
              <a:rPr lang="vi-VN" sz="2400">
                <a:solidFill>
                  <a:srgbClr val="CC0000"/>
                </a:solidFill>
              </a:rPr>
              <a:t>ROOT</a:t>
            </a:r>
            <a:endParaRPr sz="2400"/>
          </a:p>
          <a:p>
            <a:pPr marL="1376680" lvl="0" indent="0" algn="l" rtl="0">
              <a:lnSpc>
                <a:spcPct val="100000"/>
              </a:lnSpc>
              <a:spcBef>
                <a:spcPts val="120"/>
              </a:spcBef>
              <a:spcAft>
                <a:spcPts val="0"/>
              </a:spcAft>
              <a:buNone/>
            </a:pPr>
            <a:r>
              <a:rPr lang="vi-VN" sz="2400">
                <a:solidFill>
                  <a:srgbClr val="000000"/>
                </a:solidFill>
              </a:rPr>
              <a:t>a)</a:t>
            </a:r>
            <a:endParaRPr sz="2400"/>
          </a:p>
        </p:txBody>
      </p:sp>
      <p:sp>
        <p:nvSpPr>
          <p:cNvPr id="132" name="Google Shape;132;p6"/>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pic>
        <p:nvPicPr>
          <p:cNvPr id="1120" name="Google Shape;1120;p57"/>
          <p:cNvPicPr preferRelativeResize="0"/>
          <p:nvPr/>
        </p:nvPicPr>
        <p:blipFill rotWithShape="1">
          <a:blip r:embed="rId3">
            <a:alphaModFix/>
          </a:blip>
          <a:srcRect/>
          <a:stretch/>
        </p:blipFill>
        <p:spPr>
          <a:xfrm>
            <a:off x="850379" y="2231148"/>
            <a:ext cx="8208263" cy="4041635"/>
          </a:xfrm>
          <a:prstGeom prst="rect">
            <a:avLst/>
          </a:prstGeom>
          <a:noFill/>
          <a:ln>
            <a:noFill/>
          </a:ln>
        </p:spPr>
      </p:pic>
      <p:sp>
        <p:nvSpPr>
          <p:cNvPr id="1121" name="Google Shape;1121;p57"/>
          <p:cNvSpPr txBox="1">
            <a:spLocks noGrp="1"/>
          </p:cNvSpPr>
          <p:nvPr>
            <p:ph type="title"/>
          </p:nvPr>
        </p:nvSpPr>
        <p:spPr>
          <a:xfrm>
            <a:off x="1233919" y="1273555"/>
            <a:ext cx="422910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a:solidFill>
                  <a:srgbClr val="0000CC"/>
                </a:solidFill>
              </a:rPr>
              <a:t>Preorder Traversal:</a:t>
            </a:r>
            <a:endParaRPr sz="3600"/>
          </a:p>
        </p:txBody>
      </p:sp>
      <p:sp>
        <p:nvSpPr>
          <p:cNvPr id="1122" name="Google Shape;1122;p57"/>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60</a:t>
            </a:fld>
            <a:endParaRPr/>
          </a:p>
        </p:txBody>
      </p:sp>
      <p:sp>
        <p:nvSpPr>
          <p:cNvPr id="1123" name="Google Shape;1123;p57"/>
          <p:cNvSpPr txBox="1"/>
          <p:nvPr/>
        </p:nvSpPr>
        <p:spPr>
          <a:xfrm>
            <a:off x="2773159" y="4169155"/>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
        <p:nvSpPr>
          <p:cNvPr id="1124" name="Google Shape;1124;p57"/>
          <p:cNvSpPr txBox="1"/>
          <p:nvPr/>
        </p:nvSpPr>
        <p:spPr>
          <a:xfrm>
            <a:off x="1831339" y="495857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125" name="Google Shape;1125;p57"/>
          <p:cNvSpPr txBox="1"/>
          <p:nvPr/>
        </p:nvSpPr>
        <p:spPr>
          <a:xfrm>
            <a:off x="3251708" y="4964671"/>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126" name="Google Shape;1126;p57"/>
          <p:cNvSpPr txBox="1"/>
          <p:nvPr/>
        </p:nvSpPr>
        <p:spPr>
          <a:xfrm>
            <a:off x="6766038" y="4141736"/>
            <a:ext cx="3816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1127" name="Google Shape;1127;p57"/>
          <p:cNvSpPr txBox="1"/>
          <p:nvPr/>
        </p:nvSpPr>
        <p:spPr>
          <a:xfrm>
            <a:off x="5879071" y="4967732"/>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128" name="Google Shape;1128;p57"/>
          <p:cNvSpPr txBox="1"/>
          <p:nvPr/>
        </p:nvSpPr>
        <p:spPr>
          <a:xfrm>
            <a:off x="7564602" y="4967732"/>
            <a:ext cx="3917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‘Y’</a:t>
            </a:r>
            <a:endParaRPr sz="2400">
              <a:solidFill>
                <a:schemeClr val="dk1"/>
              </a:solidFill>
              <a:latin typeface="Arial"/>
              <a:ea typeface="Arial"/>
              <a:cs typeface="Arial"/>
              <a:sym typeface="Arial"/>
            </a:endParaRPr>
          </a:p>
        </p:txBody>
      </p:sp>
      <p:sp>
        <p:nvSpPr>
          <p:cNvPr id="1129" name="Google Shape;1129;p57"/>
          <p:cNvSpPr txBox="1"/>
          <p:nvPr/>
        </p:nvSpPr>
        <p:spPr>
          <a:xfrm>
            <a:off x="4574527" y="2690876"/>
            <a:ext cx="908685" cy="1059180"/>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vi-VN" sz="2400" b="1">
                <a:solidFill>
                  <a:schemeClr val="dk1"/>
                </a:solidFill>
                <a:latin typeface="Arial"/>
                <a:ea typeface="Arial"/>
                <a:cs typeface="Arial"/>
                <a:sym typeface="Arial"/>
              </a:rPr>
              <a:t>ROOT</a:t>
            </a:r>
            <a:endParaRPr sz="2400">
              <a:solidFill>
                <a:schemeClr val="dk1"/>
              </a:solidFill>
              <a:latin typeface="Arial"/>
              <a:ea typeface="Arial"/>
              <a:cs typeface="Arial"/>
              <a:sym typeface="Arial"/>
            </a:endParaRPr>
          </a:p>
          <a:p>
            <a:pPr marL="0" marR="8890" lvl="0" indent="0" algn="ctr" rtl="0">
              <a:lnSpc>
                <a:spcPct val="100000"/>
              </a:lnSpc>
              <a:spcBef>
                <a:spcPts val="2375"/>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sp>
        <p:nvSpPr>
          <p:cNvPr id="1130" name="Google Shape;1130;p57"/>
          <p:cNvSpPr txBox="1"/>
          <p:nvPr/>
        </p:nvSpPr>
        <p:spPr>
          <a:xfrm>
            <a:off x="1249172" y="6314947"/>
            <a:ext cx="35433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3333CC"/>
                </a:solidFill>
                <a:latin typeface="Arial"/>
                <a:ea typeface="Arial"/>
                <a:cs typeface="Arial"/>
                <a:sym typeface="Arial"/>
              </a:rPr>
              <a:t>Visit left subtree second</a:t>
            </a:r>
            <a:endParaRPr sz="2400">
              <a:solidFill>
                <a:schemeClr val="dk1"/>
              </a:solidFill>
              <a:latin typeface="Arial"/>
              <a:ea typeface="Arial"/>
              <a:cs typeface="Arial"/>
              <a:sym typeface="Arial"/>
            </a:endParaRPr>
          </a:p>
        </p:txBody>
      </p:sp>
      <p:sp>
        <p:nvSpPr>
          <p:cNvPr id="1131" name="Google Shape;1131;p57"/>
          <p:cNvSpPr txBox="1"/>
          <p:nvPr/>
        </p:nvSpPr>
        <p:spPr>
          <a:xfrm>
            <a:off x="5714491" y="6314947"/>
            <a:ext cx="32188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006633"/>
                </a:solidFill>
                <a:latin typeface="Arial"/>
                <a:ea typeface="Arial"/>
                <a:cs typeface="Arial"/>
                <a:sym typeface="Arial"/>
              </a:rPr>
              <a:t>Visit right subtree last</a:t>
            </a:r>
            <a:endParaRPr sz="2400">
              <a:solidFill>
                <a:schemeClr val="dk1"/>
              </a:solidFill>
              <a:latin typeface="Arial"/>
              <a:ea typeface="Arial"/>
              <a:cs typeface="Arial"/>
              <a:sym typeface="Arial"/>
            </a:endParaRPr>
          </a:p>
        </p:txBody>
      </p:sp>
      <p:sp>
        <p:nvSpPr>
          <p:cNvPr id="1132" name="Google Shape;1132;p57"/>
          <p:cNvSpPr txBox="1"/>
          <p:nvPr/>
        </p:nvSpPr>
        <p:spPr>
          <a:xfrm>
            <a:off x="5834875" y="1273555"/>
            <a:ext cx="2969895" cy="1257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3600" b="1">
                <a:solidFill>
                  <a:schemeClr val="dk1"/>
                </a:solidFill>
                <a:latin typeface="Arial"/>
                <a:ea typeface="Arial"/>
                <a:cs typeface="Arial"/>
                <a:sym typeface="Arial"/>
              </a:rPr>
              <a:t>J E A H T M Y</a:t>
            </a:r>
            <a:endParaRPr sz="3600">
              <a:solidFill>
                <a:schemeClr val="dk1"/>
              </a:solidFill>
              <a:latin typeface="Arial"/>
              <a:ea typeface="Arial"/>
              <a:cs typeface="Arial"/>
              <a:sym typeface="Arial"/>
            </a:endParaRPr>
          </a:p>
          <a:p>
            <a:pPr marL="361315" marR="0" lvl="0" indent="0" algn="l" rtl="0">
              <a:lnSpc>
                <a:spcPct val="100000"/>
              </a:lnSpc>
              <a:spcBef>
                <a:spcPts val="2495"/>
              </a:spcBef>
              <a:spcAft>
                <a:spcPts val="0"/>
              </a:spcAft>
              <a:buNone/>
            </a:pPr>
            <a:r>
              <a:rPr lang="vi-VN" sz="2400" b="1">
                <a:solidFill>
                  <a:srgbClr val="CC0000"/>
                </a:solidFill>
                <a:latin typeface="Arial"/>
                <a:ea typeface="Arial"/>
                <a:cs typeface="Arial"/>
                <a:sym typeface="Arial"/>
              </a:rPr>
              <a:t>Visit first.</a:t>
            </a:r>
            <a:endParaRPr sz="2400">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8"/>
          <p:cNvSpPr txBox="1"/>
          <p:nvPr/>
        </p:nvSpPr>
        <p:spPr>
          <a:xfrm>
            <a:off x="1031239" y="2270290"/>
            <a:ext cx="7638415" cy="3611245"/>
          </a:xfrm>
          <a:prstGeom prst="rect">
            <a:avLst/>
          </a:prstGeom>
          <a:noFill/>
          <a:ln>
            <a:noFill/>
          </a:ln>
        </p:spPr>
        <p:txBody>
          <a:bodyPr spcFirstLastPara="1" wrap="square" lIns="0" tIns="13325" rIns="0" bIns="0" anchor="t" anchorCtr="0">
            <a:spAutoFit/>
          </a:bodyPr>
          <a:lstStyle/>
          <a:p>
            <a:pPr marL="508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Let T be an ordered binary tree with root r.</a:t>
            </a:r>
            <a:endParaRPr sz="2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4050">
              <a:solidFill>
                <a:schemeClr val="dk1"/>
              </a:solidFill>
              <a:latin typeface="Arial"/>
              <a:ea typeface="Arial"/>
              <a:cs typeface="Arial"/>
              <a:sym typeface="Arial"/>
            </a:endParaRPr>
          </a:p>
          <a:p>
            <a:pPr marL="50800" marR="0" lvl="0" indent="0" algn="l" rtl="0">
              <a:lnSpc>
                <a:spcPct val="100000"/>
              </a:lnSpc>
              <a:spcBef>
                <a:spcPts val="5"/>
              </a:spcBef>
              <a:spcAft>
                <a:spcPts val="0"/>
              </a:spcAft>
              <a:buNone/>
            </a:pPr>
            <a:r>
              <a:rPr lang="vi-VN" sz="2800" b="1">
                <a:solidFill>
                  <a:schemeClr val="dk1"/>
                </a:solidFill>
                <a:latin typeface="Arial"/>
                <a:ea typeface="Arial"/>
                <a:cs typeface="Arial"/>
                <a:sym typeface="Arial"/>
              </a:rPr>
              <a:t>If T has only r, then r is the inorder traversal.</a:t>
            </a:r>
            <a:endParaRPr sz="2800">
              <a:solidFill>
                <a:schemeClr val="dk1"/>
              </a:solidFill>
              <a:latin typeface="Arial"/>
              <a:ea typeface="Arial"/>
              <a:cs typeface="Arial"/>
              <a:sym typeface="Arial"/>
            </a:endParaRPr>
          </a:p>
          <a:p>
            <a:pPr marL="394970" marR="375285" lvl="0" indent="-344805" algn="l" rtl="0">
              <a:lnSpc>
                <a:spcPct val="120000"/>
              </a:lnSpc>
              <a:spcBef>
                <a:spcPts val="670"/>
              </a:spcBef>
              <a:spcAft>
                <a:spcPts val="0"/>
              </a:spcAft>
              <a:buNone/>
            </a:pPr>
            <a:r>
              <a:rPr lang="vi-VN" sz="2800" b="1">
                <a:solidFill>
                  <a:schemeClr val="dk1"/>
                </a:solidFill>
                <a:latin typeface="Arial"/>
                <a:ea typeface="Arial"/>
                <a:cs typeface="Arial"/>
                <a:sym typeface="Arial"/>
              </a:rPr>
              <a:t>Otherwise, suppose T</a:t>
            </a:r>
            <a:r>
              <a:rPr lang="vi-VN" sz="2775" b="1" baseline="-25000">
                <a:solidFill>
                  <a:schemeClr val="dk1"/>
                </a:solidFill>
                <a:latin typeface="Arial"/>
                <a:ea typeface="Arial"/>
                <a:cs typeface="Arial"/>
                <a:sym typeface="Arial"/>
              </a:rPr>
              <a:t>1</a:t>
            </a:r>
            <a:r>
              <a:rPr lang="vi-VN" sz="2800" b="1">
                <a:solidFill>
                  <a:schemeClr val="dk1"/>
                </a:solidFill>
                <a:latin typeface="Arial"/>
                <a:ea typeface="Arial"/>
                <a:cs typeface="Arial"/>
                <a:sym typeface="Arial"/>
              </a:rPr>
              <a:t>, T</a:t>
            </a:r>
            <a:r>
              <a:rPr lang="vi-VN" sz="2775" b="1" baseline="-25000">
                <a:solidFill>
                  <a:schemeClr val="dk1"/>
                </a:solidFill>
                <a:latin typeface="Arial"/>
                <a:ea typeface="Arial"/>
                <a:cs typeface="Arial"/>
                <a:sym typeface="Arial"/>
              </a:rPr>
              <a:t>2 </a:t>
            </a:r>
            <a:r>
              <a:rPr lang="vi-VN" sz="2800" b="1">
                <a:solidFill>
                  <a:schemeClr val="dk1"/>
                </a:solidFill>
                <a:latin typeface="Arial"/>
                <a:ea typeface="Arial"/>
                <a:cs typeface="Arial"/>
                <a:sym typeface="Arial"/>
              </a:rPr>
              <a:t>are the left and  right subtrees at r.	</a:t>
            </a:r>
            <a:r>
              <a:rPr lang="vi-VN" sz="2800" b="1">
                <a:solidFill>
                  <a:srgbClr val="CC0000"/>
                </a:solidFill>
                <a:latin typeface="Arial"/>
                <a:ea typeface="Arial"/>
                <a:cs typeface="Arial"/>
                <a:sym typeface="Arial"/>
              </a:rPr>
              <a:t>The inorder traversal  begins by traversing T</a:t>
            </a:r>
            <a:r>
              <a:rPr lang="vi-VN" sz="2775" b="1" baseline="-25000">
                <a:solidFill>
                  <a:srgbClr val="CC0000"/>
                </a:solidFill>
                <a:latin typeface="Arial"/>
                <a:ea typeface="Arial"/>
                <a:cs typeface="Arial"/>
                <a:sym typeface="Arial"/>
              </a:rPr>
              <a:t>1 </a:t>
            </a:r>
            <a:r>
              <a:rPr lang="vi-VN" sz="2800" b="1">
                <a:solidFill>
                  <a:srgbClr val="CC0000"/>
                </a:solidFill>
                <a:latin typeface="Arial"/>
                <a:ea typeface="Arial"/>
                <a:cs typeface="Arial"/>
                <a:sym typeface="Arial"/>
              </a:rPr>
              <a:t>in inorder.	</a:t>
            </a:r>
            <a:r>
              <a:rPr lang="vi-VN" sz="2800" b="1">
                <a:solidFill>
                  <a:schemeClr val="dk1"/>
                </a:solidFill>
                <a:latin typeface="Arial"/>
                <a:ea typeface="Arial"/>
                <a:cs typeface="Arial"/>
                <a:sym typeface="Arial"/>
              </a:rPr>
              <a:t>Then  visits r, then traverses T</a:t>
            </a:r>
            <a:r>
              <a:rPr lang="vi-VN" sz="2775" b="1" baseline="-25000">
                <a:solidFill>
                  <a:schemeClr val="dk1"/>
                </a:solidFill>
                <a:latin typeface="Arial"/>
                <a:ea typeface="Arial"/>
                <a:cs typeface="Arial"/>
                <a:sym typeface="Arial"/>
              </a:rPr>
              <a:t>2 </a:t>
            </a:r>
            <a:r>
              <a:rPr lang="vi-VN" sz="2800" b="1">
                <a:solidFill>
                  <a:schemeClr val="dk1"/>
                </a:solidFill>
                <a:latin typeface="Arial"/>
                <a:ea typeface="Arial"/>
                <a:cs typeface="Arial"/>
                <a:sym typeface="Arial"/>
              </a:rPr>
              <a:t>in inorder.</a:t>
            </a:r>
            <a:endParaRPr sz="2800">
              <a:solidFill>
                <a:schemeClr val="dk1"/>
              </a:solidFill>
              <a:latin typeface="Arial"/>
              <a:ea typeface="Arial"/>
              <a:cs typeface="Arial"/>
              <a:sym typeface="Arial"/>
            </a:endParaRPr>
          </a:p>
        </p:txBody>
      </p:sp>
      <p:sp>
        <p:nvSpPr>
          <p:cNvPr id="1138" name="Google Shape;1138;p5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61</a:t>
            </a:fld>
            <a:endParaRPr/>
          </a:p>
        </p:txBody>
      </p:sp>
      <p:sp>
        <p:nvSpPr>
          <p:cNvPr id="1139" name="Google Shape;1139;p58"/>
          <p:cNvSpPr txBox="1">
            <a:spLocks noGrp="1"/>
          </p:cNvSpPr>
          <p:nvPr>
            <p:ph type="title"/>
          </p:nvPr>
        </p:nvSpPr>
        <p:spPr>
          <a:xfrm>
            <a:off x="1398536" y="1221778"/>
            <a:ext cx="73177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INORDER Traversal Algorithm</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pic>
        <p:nvPicPr>
          <p:cNvPr id="1144" name="Google Shape;1144;p59"/>
          <p:cNvPicPr preferRelativeResize="0"/>
          <p:nvPr/>
        </p:nvPicPr>
        <p:blipFill rotWithShape="1">
          <a:blip r:embed="rId3">
            <a:alphaModFix/>
          </a:blip>
          <a:srcRect/>
          <a:stretch/>
        </p:blipFill>
        <p:spPr>
          <a:xfrm>
            <a:off x="850379" y="2231148"/>
            <a:ext cx="8208263" cy="4041635"/>
          </a:xfrm>
          <a:prstGeom prst="rect">
            <a:avLst/>
          </a:prstGeom>
          <a:noFill/>
          <a:ln>
            <a:noFill/>
          </a:ln>
        </p:spPr>
      </p:pic>
      <p:sp>
        <p:nvSpPr>
          <p:cNvPr id="1145" name="Google Shape;1145;p59"/>
          <p:cNvSpPr txBox="1">
            <a:spLocks noGrp="1"/>
          </p:cNvSpPr>
          <p:nvPr>
            <p:ph type="title"/>
          </p:nvPr>
        </p:nvSpPr>
        <p:spPr>
          <a:xfrm>
            <a:off x="1520431" y="1121155"/>
            <a:ext cx="7112634"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a:solidFill>
                  <a:srgbClr val="0000CC"/>
                </a:solidFill>
              </a:rPr>
              <a:t>Inorder Traversal:	</a:t>
            </a:r>
            <a:r>
              <a:rPr lang="vi-VN" sz="3600">
                <a:solidFill>
                  <a:srgbClr val="000000"/>
                </a:solidFill>
              </a:rPr>
              <a:t>A E H J M T Y</a:t>
            </a:r>
            <a:endParaRPr sz="3600"/>
          </a:p>
        </p:txBody>
      </p:sp>
      <p:sp>
        <p:nvSpPr>
          <p:cNvPr id="1146" name="Google Shape;1146;p59"/>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62</a:t>
            </a:fld>
            <a:endParaRPr/>
          </a:p>
        </p:txBody>
      </p:sp>
      <p:sp>
        <p:nvSpPr>
          <p:cNvPr id="1147" name="Google Shape;1147;p59"/>
          <p:cNvSpPr txBox="1"/>
          <p:nvPr/>
        </p:nvSpPr>
        <p:spPr>
          <a:xfrm>
            <a:off x="2773159" y="4169155"/>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
        <p:nvSpPr>
          <p:cNvPr id="1148" name="Google Shape;1148;p59"/>
          <p:cNvSpPr txBox="1"/>
          <p:nvPr/>
        </p:nvSpPr>
        <p:spPr>
          <a:xfrm>
            <a:off x="1831339" y="495857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149" name="Google Shape;1149;p59"/>
          <p:cNvSpPr txBox="1"/>
          <p:nvPr/>
        </p:nvSpPr>
        <p:spPr>
          <a:xfrm>
            <a:off x="3251708" y="4964671"/>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150" name="Google Shape;1150;p59"/>
          <p:cNvSpPr txBox="1"/>
          <p:nvPr/>
        </p:nvSpPr>
        <p:spPr>
          <a:xfrm>
            <a:off x="6766038" y="4141736"/>
            <a:ext cx="3816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1151" name="Google Shape;1151;p59"/>
          <p:cNvSpPr txBox="1"/>
          <p:nvPr/>
        </p:nvSpPr>
        <p:spPr>
          <a:xfrm>
            <a:off x="5879071" y="4967732"/>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152" name="Google Shape;1152;p59"/>
          <p:cNvSpPr txBox="1"/>
          <p:nvPr/>
        </p:nvSpPr>
        <p:spPr>
          <a:xfrm>
            <a:off x="7564602" y="4967732"/>
            <a:ext cx="3917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‘Y’</a:t>
            </a:r>
            <a:endParaRPr sz="2400">
              <a:solidFill>
                <a:schemeClr val="dk1"/>
              </a:solidFill>
              <a:latin typeface="Arial"/>
              <a:ea typeface="Arial"/>
              <a:cs typeface="Arial"/>
              <a:sym typeface="Arial"/>
            </a:endParaRPr>
          </a:p>
        </p:txBody>
      </p:sp>
      <p:sp>
        <p:nvSpPr>
          <p:cNvPr id="1153" name="Google Shape;1153;p59"/>
          <p:cNvSpPr txBox="1"/>
          <p:nvPr/>
        </p:nvSpPr>
        <p:spPr>
          <a:xfrm>
            <a:off x="1249172" y="6314947"/>
            <a:ext cx="30530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Visit left subtree first</a:t>
            </a:r>
            <a:endParaRPr sz="2400">
              <a:solidFill>
                <a:schemeClr val="dk1"/>
              </a:solidFill>
              <a:latin typeface="Arial"/>
              <a:ea typeface="Arial"/>
              <a:cs typeface="Arial"/>
              <a:sym typeface="Arial"/>
            </a:endParaRPr>
          </a:p>
        </p:txBody>
      </p:sp>
      <p:sp>
        <p:nvSpPr>
          <p:cNvPr id="1154" name="Google Shape;1154;p59"/>
          <p:cNvSpPr txBox="1"/>
          <p:nvPr/>
        </p:nvSpPr>
        <p:spPr>
          <a:xfrm>
            <a:off x="5714491" y="6314947"/>
            <a:ext cx="32188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006633"/>
                </a:solidFill>
                <a:latin typeface="Arial"/>
                <a:ea typeface="Arial"/>
                <a:cs typeface="Arial"/>
                <a:sym typeface="Arial"/>
              </a:rPr>
              <a:t>Visit right subtree last</a:t>
            </a:r>
            <a:endParaRPr sz="2400">
              <a:solidFill>
                <a:schemeClr val="dk1"/>
              </a:solidFill>
              <a:latin typeface="Arial"/>
              <a:ea typeface="Arial"/>
              <a:cs typeface="Arial"/>
              <a:sym typeface="Arial"/>
            </a:endParaRPr>
          </a:p>
        </p:txBody>
      </p:sp>
      <p:sp>
        <p:nvSpPr>
          <p:cNvPr id="1155" name="Google Shape;1155;p59"/>
          <p:cNvSpPr txBox="1"/>
          <p:nvPr/>
        </p:nvSpPr>
        <p:spPr>
          <a:xfrm>
            <a:off x="4574527" y="2139188"/>
            <a:ext cx="3427729" cy="1610360"/>
          </a:xfrm>
          <a:prstGeom prst="rect">
            <a:avLst/>
          </a:prstGeom>
          <a:noFill/>
          <a:ln>
            <a:noFill/>
          </a:ln>
        </p:spPr>
        <p:txBody>
          <a:bodyPr spcFirstLastPara="1" wrap="square" lIns="0" tIns="12700" rIns="0" bIns="0" anchor="t" anchorCtr="0">
            <a:spAutoFit/>
          </a:bodyPr>
          <a:lstStyle/>
          <a:p>
            <a:pPr marL="1621790" marR="0" lvl="0" indent="0" algn="l" rtl="0">
              <a:lnSpc>
                <a:spcPct val="100000"/>
              </a:lnSpc>
              <a:spcBef>
                <a:spcPts val="0"/>
              </a:spcBef>
              <a:spcAft>
                <a:spcPts val="0"/>
              </a:spcAft>
              <a:buNone/>
            </a:pPr>
            <a:r>
              <a:rPr lang="vi-VN" sz="2400" b="1">
                <a:solidFill>
                  <a:srgbClr val="3333CC"/>
                </a:solidFill>
                <a:latin typeface="Arial"/>
                <a:ea typeface="Arial"/>
                <a:cs typeface="Arial"/>
                <a:sym typeface="Arial"/>
              </a:rPr>
              <a:t>Visit second</a:t>
            </a:r>
            <a:endParaRPr sz="2400">
              <a:solidFill>
                <a:schemeClr val="dk1"/>
              </a:solidFill>
              <a:latin typeface="Arial"/>
              <a:ea typeface="Arial"/>
              <a:cs typeface="Arial"/>
              <a:sym typeface="Arial"/>
            </a:endParaRPr>
          </a:p>
          <a:p>
            <a:pPr marL="274320" marR="2523490" lvl="0" indent="-262255" algn="l" rtl="0">
              <a:lnSpc>
                <a:spcPct val="161700"/>
              </a:lnSpc>
              <a:spcBef>
                <a:spcPts val="285"/>
              </a:spcBef>
              <a:spcAft>
                <a:spcPts val="0"/>
              </a:spcAft>
              <a:buNone/>
            </a:pPr>
            <a:r>
              <a:rPr lang="vi-VN" sz="2400" b="1">
                <a:solidFill>
                  <a:schemeClr val="dk1"/>
                </a:solidFill>
                <a:latin typeface="Arial"/>
                <a:ea typeface="Arial"/>
                <a:cs typeface="Arial"/>
                <a:sym typeface="Arial"/>
              </a:rPr>
              <a:t>ROOT  ‘J’</a:t>
            </a:r>
            <a:endParaRPr sz="2400">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60"/>
          <p:cNvSpPr txBox="1"/>
          <p:nvPr/>
        </p:nvSpPr>
        <p:spPr>
          <a:xfrm>
            <a:off x="1031239" y="2270290"/>
            <a:ext cx="8137525" cy="3611245"/>
          </a:xfrm>
          <a:prstGeom prst="rect">
            <a:avLst/>
          </a:prstGeom>
          <a:noFill/>
          <a:ln>
            <a:noFill/>
          </a:ln>
        </p:spPr>
        <p:txBody>
          <a:bodyPr spcFirstLastPara="1" wrap="square" lIns="0" tIns="13325" rIns="0" bIns="0" anchor="t" anchorCtr="0">
            <a:spAutoFit/>
          </a:bodyPr>
          <a:lstStyle/>
          <a:p>
            <a:pPr marL="508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Let T be an ordered binary tree with root r.</a:t>
            </a:r>
            <a:endParaRPr sz="2800">
              <a:solidFill>
                <a:schemeClr val="dk1"/>
              </a:solidFill>
              <a:latin typeface="Arial"/>
              <a:ea typeface="Arial"/>
              <a:cs typeface="Arial"/>
              <a:sym typeface="Arial"/>
            </a:endParaRPr>
          </a:p>
          <a:p>
            <a:pPr marL="0" marR="0" lvl="0" indent="0" algn="l" rtl="0">
              <a:lnSpc>
                <a:spcPct val="100000"/>
              </a:lnSpc>
              <a:spcBef>
                <a:spcPts val="25"/>
              </a:spcBef>
              <a:spcAft>
                <a:spcPts val="0"/>
              </a:spcAft>
              <a:buNone/>
            </a:pPr>
            <a:endParaRPr sz="2900">
              <a:solidFill>
                <a:schemeClr val="dk1"/>
              </a:solidFill>
              <a:latin typeface="Arial"/>
              <a:ea typeface="Arial"/>
              <a:cs typeface="Arial"/>
              <a:sym typeface="Arial"/>
            </a:endParaRPr>
          </a:p>
          <a:p>
            <a:pPr marL="50800" marR="80010" lvl="0" indent="0" algn="r" rtl="0">
              <a:lnSpc>
                <a:spcPct val="140000"/>
              </a:lnSpc>
              <a:spcBef>
                <a:spcPts val="0"/>
              </a:spcBef>
              <a:spcAft>
                <a:spcPts val="0"/>
              </a:spcAft>
              <a:buNone/>
            </a:pPr>
            <a:r>
              <a:rPr lang="vi-VN" sz="2800" b="1">
                <a:solidFill>
                  <a:schemeClr val="dk1"/>
                </a:solidFill>
                <a:latin typeface="Arial"/>
                <a:ea typeface="Arial"/>
                <a:cs typeface="Arial"/>
                <a:sym typeface="Arial"/>
              </a:rPr>
              <a:t>If T has only r, then r is the postorder traversal.  Otherwise, suppose T</a:t>
            </a:r>
            <a:r>
              <a:rPr lang="vi-VN" sz="2775" b="1" baseline="-25000">
                <a:solidFill>
                  <a:schemeClr val="dk1"/>
                </a:solidFill>
                <a:latin typeface="Arial"/>
                <a:ea typeface="Arial"/>
                <a:cs typeface="Arial"/>
                <a:sym typeface="Arial"/>
              </a:rPr>
              <a:t>1</a:t>
            </a:r>
            <a:r>
              <a:rPr lang="vi-VN" sz="2800" b="1">
                <a:solidFill>
                  <a:schemeClr val="dk1"/>
                </a:solidFill>
                <a:latin typeface="Arial"/>
                <a:ea typeface="Arial"/>
                <a:cs typeface="Arial"/>
                <a:sym typeface="Arial"/>
              </a:rPr>
              <a:t>, T</a:t>
            </a:r>
            <a:r>
              <a:rPr lang="vi-VN" sz="2775" b="1" baseline="-25000">
                <a:solidFill>
                  <a:schemeClr val="dk1"/>
                </a:solidFill>
                <a:latin typeface="Arial"/>
                <a:ea typeface="Arial"/>
                <a:cs typeface="Arial"/>
                <a:sym typeface="Arial"/>
              </a:rPr>
              <a:t>2 </a:t>
            </a:r>
            <a:r>
              <a:rPr lang="vi-VN" sz="2800" b="1">
                <a:solidFill>
                  <a:schemeClr val="dk1"/>
                </a:solidFill>
                <a:latin typeface="Arial"/>
                <a:ea typeface="Arial"/>
                <a:cs typeface="Arial"/>
                <a:sym typeface="Arial"/>
              </a:rPr>
              <a:t>are the left and right</a:t>
            </a:r>
            <a:endParaRPr sz="2800">
              <a:solidFill>
                <a:schemeClr val="dk1"/>
              </a:solidFill>
              <a:latin typeface="Arial"/>
              <a:ea typeface="Arial"/>
              <a:cs typeface="Arial"/>
              <a:sym typeface="Arial"/>
            </a:endParaRPr>
          </a:p>
          <a:p>
            <a:pPr marL="394970" marR="43180" lvl="0" indent="0" algn="just" rtl="0">
              <a:lnSpc>
                <a:spcPct val="120000"/>
              </a:lnSpc>
              <a:spcBef>
                <a:spcPts val="0"/>
              </a:spcBef>
              <a:spcAft>
                <a:spcPts val="0"/>
              </a:spcAft>
              <a:buNone/>
            </a:pPr>
            <a:r>
              <a:rPr lang="vi-VN" sz="2800" b="1">
                <a:solidFill>
                  <a:schemeClr val="dk1"/>
                </a:solidFill>
                <a:latin typeface="Arial"/>
                <a:ea typeface="Arial"/>
                <a:cs typeface="Arial"/>
                <a:sym typeface="Arial"/>
              </a:rPr>
              <a:t>subtrees at r. </a:t>
            </a:r>
            <a:r>
              <a:rPr lang="vi-VN" sz="2800" b="1">
                <a:solidFill>
                  <a:srgbClr val="CC0000"/>
                </a:solidFill>
                <a:latin typeface="Arial"/>
                <a:ea typeface="Arial"/>
                <a:cs typeface="Arial"/>
                <a:sym typeface="Arial"/>
              </a:rPr>
              <a:t>The postorder traversal begins  by traversing T</a:t>
            </a:r>
            <a:r>
              <a:rPr lang="vi-VN" sz="2775" b="1" baseline="-25000">
                <a:solidFill>
                  <a:srgbClr val="CC0000"/>
                </a:solidFill>
                <a:latin typeface="Arial"/>
                <a:ea typeface="Arial"/>
                <a:cs typeface="Arial"/>
                <a:sym typeface="Arial"/>
              </a:rPr>
              <a:t>1 </a:t>
            </a:r>
            <a:r>
              <a:rPr lang="vi-VN" sz="2800" b="1">
                <a:solidFill>
                  <a:srgbClr val="CC0000"/>
                </a:solidFill>
                <a:latin typeface="Arial"/>
                <a:ea typeface="Arial"/>
                <a:cs typeface="Arial"/>
                <a:sym typeface="Arial"/>
              </a:rPr>
              <a:t>in postorder. </a:t>
            </a:r>
            <a:r>
              <a:rPr lang="vi-VN" sz="2800" b="1">
                <a:solidFill>
                  <a:schemeClr val="dk1"/>
                </a:solidFill>
                <a:latin typeface="Arial"/>
                <a:ea typeface="Arial"/>
                <a:cs typeface="Arial"/>
                <a:sym typeface="Arial"/>
              </a:rPr>
              <a:t>Then traverses  T</a:t>
            </a:r>
            <a:r>
              <a:rPr lang="vi-VN" sz="2775" b="1" baseline="-25000">
                <a:solidFill>
                  <a:schemeClr val="dk1"/>
                </a:solidFill>
                <a:latin typeface="Arial"/>
                <a:ea typeface="Arial"/>
                <a:cs typeface="Arial"/>
                <a:sym typeface="Arial"/>
              </a:rPr>
              <a:t>2 </a:t>
            </a:r>
            <a:r>
              <a:rPr lang="vi-VN" sz="2800" b="1">
                <a:solidFill>
                  <a:schemeClr val="dk1"/>
                </a:solidFill>
                <a:latin typeface="Arial"/>
                <a:ea typeface="Arial"/>
                <a:cs typeface="Arial"/>
                <a:sym typeface="Arial"/>
              </a:rPr>
              <a:t>in postorder, then ends by visiting r.</a:t>
            </a:r>
            <a:endParaRPr sz="2800">
              <a:solidFill>
                <a:schemeClr val="dk1"/>
              </a:solidFill>
              <a:latin typeface="Arial"/>
              <a:ea typeface="Arial"/>
              <a:cs typeface="Arial"/>
              <a:sym typeface="Arial"/>
            </a:endParaRPr>
          </a:p>
        </p:txBody>
      </p:sp>
      <p:sp>
        <p:nvSpPr>
          <p:cNvPr id="1161" name="Google Shape;1161;p60"/>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63</a:t>
            </a:fld>
            <a:endParaRPr/>
          </a:p>
        </p:txBody>
      </p:sp>
      <p:sp>
        <p:nvSpPr>
          <p:cNvPr id="1162" name="Google Shape;1162;p60"/>
          <p:cNvSpPr txBox="1">
            <a:spLocks noGrp="1"/>
          </p:cNvSpPr>
          <p:nvPr>
            <p:ph type="title"/>
          </p:nvPr>
        </p:nvSpPr>
        <p:spPr>
          <a:xfrm>
            <a:off x="962647" y="1221778"/>
            <a:ext cx="818388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POSTORDER Traversal Algorithm</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pic>
        <p:nvPicPr>
          <p:cNvPr id="1167" name="Google Shape;1167;p61"/>
          <p:cNvPicPr preferRelativeResize="0"/>
          <p:nvPr/>
        </p:nvPicPr>
        <p:blipFill rotWithShape="1">
          <a:blip r:embed="rId3">
            <a:alphaModFix/>
          </a:blip>
          <a:srcRect/>
          <a:stretch/>
        </p:blipFill>
        <p:spPr>
          <a:xfrm>
            <a:off x="850379" y="2231148"/>
            <a:ext cx="8208263" cy="4041635"/>
          </a:xfrm>
          <a:prstGeom prst="rect">
            <a:avLst/>
          </a:prstGeom>
          <a:noFill/>
          <a:ln>
            <a:noFill/>
          </a:ln>
        </p:spPr>
      </p:pic>
      <p:sp>
        <p:nvSpPr>
          <p:cNvPr id="1168" name="Google Shape;1168;p61"/>
          <p:cNvSpPr txBox="1"/>
          <p:nvPr/>
        </p:nvSpPr>
        <p:spPr>
          <a:xfrm>
            <a:off x="2773159" y="4169155"/>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
        <p:nvSpPr>
          <p:cNvPr id="1169" name="Google Shape;1169;p61"/>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64</a:t>
            </a:fld>
            <a:endParaRPr/>
          </a:p>
        </p:txBody>
      </p:sp>
      <p:sp>
        <p:nvSpPr>
          <p:cNvPr id="1170" name="Google Shape;1170;p61"/>
          <p:cNvSpPr txBox="1"/>
          <p:nvPr/>
        </p:nvSpPr>
        <p:spPr>
          <a:xfrm>
            <a:off x="1831339" y="495857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171" name="Google Shape;1171;p61"/>
          <p:cNvSpPr txBox="1"/>
          <p:nvPr/>
        </p:nvSpPr>
        <p:spPr>
          <a:xfrm>
            <a:off x="3251708" y="4964671"/>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172" name="Google Shape;1172;p61"/>
          <p:cNvSpPr txBox="1"/>
          <p:nvPr/>
        </p:nvSpPr>
        <p:spPr>
          <a:xfrm>
            <a:off x="6766038" y="4141736"/>
            <a:ext cx="3816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1173" name="Google Shape;1173;p61"/>
          <p:cNvSpPr txBox="1"/>
          <p:nvPr/>
        </p:nvSpPr>
        <p:spPr>
          <a:xfrm>
            <a:off x="5879071" y="4967732"/>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174" name="Google Shape;1174;p61"/>
          <p:cNvSpPr txBox="1"/>
          <p:nvPr/>
        </p:nvSpPr>
        <p:spPr>
          <a:xfrm>
            <a:off x="7564602" y="4967732"/>
            <a:ext cx="3917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‘Y’</a:t>
            </a:r>
            <a:endParaRPr sz="2400">
              <a:solidFill>
                <a:schemeClr val="dk1"/>
              </a:solidFill>
              <a:latin typeface="Arial"/>
              <a:ea typeface="Arial"/>
              <a:cs typeface="Arial"/>
              <a:sym typeface="Arial"/>
            </a:endParaRPr>
          </a:p>
        </p:txBody>
      </p:sp>
      <p:sp>
        <p:nvSpPr>
          <p:cNvPr id="1175" name="Google Shape;1175;p61"/>
          <p:cNvSpPr txBox="1"/>
          <p:nvPr/>
        </p:nvSpPr>
        <p:spPr>
          <a:xfrm>
            <a:off x="1249172" y="6314947"/>
            <a:ext cx="30530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Visit left subtree first</a:t>
            </a:r>
            <a:endParaRPr sz="2400">
              <a:solidFill>
                <a:schemeClr val="dk1"/>
              </a:solidFill>
              <a:latin typeface="Arial"/>
              <a:ea typeface="Arial"/>
              <a:cs typeface="Arial"/>
              <a:sym typeface="Arial"/>
            </a:endParaRPr>
          </a:p>
        </p:txBody>
      </p:sp>
      <p:sp>
        <p:nvSpPr>
          <p:cNvPr id="1176" name="Google Shape;1176;p61"/>
          <p:cNvSpPr txBox="1"/>
          <p:nvPr/>
        </p:nvSpPr>
        <p:spPr>
          <a:xfrm>
            <a:off x="5312155" y="6314947"/>
            <a:ext cx="37630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3333CC"/>
                </a:solidFill>
                <a:latin typeface="Arial"/>
                <a:ea typeface="Arial"/>
                <a:cs typeface="Arial"/>
                <a:sym typeface="Arial"/>
              </a:rPr>
              <a:t>Visit right subtree second</a:t>
            </a:r>
            <a:endParaRPr sz="2400">
              <a:solidFill>
                <a:schemeClr val="dk1"/>
              </a:solidFill>
              <a:latin typeface="Arial"/>
              <a:ea typeface="Arial"/>
              <a:cs typeface="Arial"/>
              <a:sym typeface="Arial"/>
            </a:endParaRPr>
          </a:p>
        </p:txBody>
      </p:sp>
      <p:sp>
        <p:nvSpPr>
          <p:cNvPr id="1177" name="Google Shape;1177;p61"/>
          <p:cNvSpPr txBox="1"/>
          <p:nvPr/>
        </p:nvSpPr>
        <p:spPr>
          <a:xfrm>
            <a:off x="4574527" y="2139188"/>
            <a:ext cx="2887980" cy="1610360"/>
          </a:xfrm>
          <a:prstGeom prst="rect">
            <a:avLst/>
          </a:prstGeom>
          <a:noFill/>
          <a:ln>
            <a:noFill/>
          </a:ln>
        </p:spPr>
        <p:txBody>
          <a:bodyPr spcFirstLastPara="1" wrap="square" lIns="0" tIns="12700" rIns="0" bIns="0" anchor="t" anchorCtr="0">
            <a:spAutoFit/>
          </a:bodyPr>
          <a:lstStyle/>
          <a:p>
            <a:pPr marL="1621790" marR="0" lvl="0" indent="0" algn="l" rtl="0">
              <a:lnSpc>
                <a:spcPct val="100000"/>
              </a:lnSpc>
              <a:spcBef>
                <a:spcPts val="0"/>
              </a:spcBef>
              <a:spcAft>
                <a:spcPts val="0"/>
              </a:spcAft>
              <a:buNone/>
            </a:pPr>
            <a:r>
              <a:rPr lang="vi-VN" sz="2400" b="1">
                <a:solidFill>
                  <a:srgbClr val="006666"/>
                </a:solidFill>
                <a:latin typeface="Arial"/>
                <a:ea typeface="Arial"/>
                <a:cs typeface="Arial"/>
                <a:sym typeface="Arial"/>
              </a:rPr>
              <a:t>Visit last</a:t>
            </a:r>
            <a:endParaRPr sz="2400">
              <a:solidFill>
                <a:schemeClr val="dk1"/>
              </a:solidFill>
              <a:latin typeface="Arial"/>
              <a:ea typeface="Arial"/>
              <a:cs typeface="Arial"/>
              <a:sym typeface="Arial"/>
            </a:endParaRPr>
          </a:p>
          <a:p>
            <a:pPr marL="274320" marR="1983739" lvl="0" indent="-262255" algn="l" rtl="0">
              <a:lnSpc>
                <a:spcPct val="161700"/>
              </a:lnSpc>
              <a:spcBef>
                <a:spcPts val="285"/>
              </a:spcBef>
              <a:spcAft>
                <a:spcPts val="0"/>
              </a:spcAft>
              <a:buNone/>
            </a:pPr>
            <a:r>
              <a:rPr lang="vi-VN" sz="2400" b="1">
                <a:solidFill>
                  <a:schemeClr val="dk1"/>
                </a:solidFill>
                <a:latin typeface="Arial"/>
                <a:ea typeface="Arial"/>
                <a:cs typeface="Arial"/>
                <a:sym typeface="Arial"/>
              </a:rPr>
              <a:t>ROOT  ‘J’</a:t>
            </a:r>
            <a:endParaRPr sz="2400">
              <a:solidFill>
                <a:schemeClr val="dk1"/>
              </a:solidFill>
              <a:latin typeface="Arial"/>
              <a:ea typeface="Arial"/>
              <a:cs typeface="Arial"/>
              <a:sym typeface="Arial"/>
            </a:endParaRPr>
          </a:p>
        </p:txBody>
      </p:sp>
      <p:sp>
        <p:nvSpPr>
          <p:cNvPr id="1178" name="Google Shape;1178;p61"/>
          <p:cNvSpPr txBox="1">
            <a:spLocks noGrp="1"/>
          </p:cNvSpPr>
          <p:nvPr>
            <p:ph type="title"/>
          </p:nvPr>
        </p:nvSpPr>
        <p:spPr>
          <a:xfrm>
            <a:off x="1261351" y="1105915"/>
            <a:ext cx="762254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a:solidFill>
                  <a:srgbClr val="0000CC"/>
                </a:solidFill>
              </a:rPr>
              <a:t>Postorder Traversal:	</a:t>
            </a:r>
            <a:r>
              <a:rPr lang="vi-VN" sz="3600">
                <a:solidFill>
                  <a:srgbClr val="000000"/>
                </a:solidFill>
              </a:rPr>
              <a:t>A H E M Y T J</a:t>
            </a:r>
            <a:endParaRPr sz="36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grpSp>
        <p:nvGrpSpPr>
          <p:cNvPr id="1183" name="Google Shape;1183;p62"/>
          <p:cNvGrpSpPr/>
          <p:nvPr/>
        </p:nvGrpSpPr>
        <p:grpSpPr>
          <a:xfrm>
            <a:off x="970788" y="4771142"/>
            <a:ext cx="7620000" cy="2057400"/>
            <a:chOff x="990600" y="4724400"/>
            <a:chExt cx="7620000" cy="2057400"/>
          </a:xfrm>
        </p:grpSpPr>
        <p:sp>
          <p:nvSpPr>
            <p:cNvPr id="1184" name="Google Shape;1184;p62"/>
            <p:cNvSpPr/>
            <p:nvPr/>
          </p:nvSpPr>
          <p:spPr>
            <a:xfrm>
              <a:off x="999731" y="4733544"/>
              <a:ext cx="7604759" cy="2042160"/>
            </a:xfrm>
            <a:custGeom>
              <a:avLst/>
              <a:gdLst/>
              <a:ahLst/>
              <a:cxnLst/>
              <a:rect l="l" t="t" r="r" b="b"/>
              <a:pathLst>
                <a:path w="7604759" h="2042159" extrusionOk="0">
                  <a:moveTo>
                    <a:pt x="7604747" y="0"/>
                  </a:moveTo>
                  <a:lnTo>
                    <a:pt x="0" y="0"/>
                  </a:lnTo>
                  <a:lnTo>
                    <a:pt x="0" y="2042160"/>
                  </a:lnTo>
                  <a:lnTo>
                    <a:pt x="7604747" y="2042160"/>
                  </a:lnTo>
                  <a:lnTo>
                    <a:pt x="7604747" y="0"/>
                  </a:lnTo>
                  <a:close/>
                </a:path>
              </a:pathLst>
            </a:custGeom>
            <a:solidFill>
              <a:srgbClr val="FFFF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5" name="Google Shape;1185;p62"/>
            <p:cNvSpPr/>
            <p:nvPr/>
          </p:nvSpPr>
          <p:spPr>
            <a:xfrm>
              <a:off x="990600" y="4724400"/>
              <a:ext cx="7620000" cy="2057400"/>
            </a:xfrm>
            <a:custGeom>
              <a:avLst/>
              <a:gdLst/>
              <a:ahLst/>
              <a:cxnLst/>
              <a:rect l="l" t="t" r="r" b="b"/>
              <a:pathLst>
                <a:path w="7620000" h="2057400" extrusionOk="0">
                  <a:moveTo>
                    <a:pt x="7620000" y="0"/>
                  </a:moveTo>
                  <a:lnTo>
                    <a:pt x="0" y="0"/>
                  </a:lnTo>
                  <a:lnTo>
                    <a:pt x="0" y="2057400"/>
                  </a:lnTo>
                  <a:lnTo>
                    <a:pt x="7620000" y="2057400"/>
                  </a:lnTo>
                  <a:lnTo>
                    <a:pt x="7620000" y="2051303"/>
                  </a:lnTo>
                  <a:lnTo>
                    <a:pt x="15240" y="2051303"/>
                  </a:lnTo>
                  <a:lnTo>
                    <a:pt x="9131" y="2045208"/>
                  </a:lnTo>
                  <a:lnTo>
                    <a:pt x="15240" y="2045208"/>
                  </a:lnTo>
                  <a:lnTo>
                    <a:pt x="15240" y="15239"/>
                  </a:lnTo>
                  <a:lnTo>
                    <a:pt x="9131" y="15239"/>
                  </a:lnTo>
                  <a:lnTo>
                    <a:pt x="15240" y="9143"/>
                  </a:lnTo>
                  <a:lnTo>
                    <a:pt x="7620000" y="9143"/>
                  </a:lnTo>
                  <a:lnTo>
                    <a:pt x="7620000" y="0"/>
                  </a:lnTo>
                  <a:close/>
                </a:path>
                <a:path w="7620000" h="2057400" extrusionOk="0">
                  <a:moveTo>
                    <a:pt x="15240" y="2045208"/>
                  </a:moveTo>
                  <a:lnTo>
                    <a:pt x="9131" y="2045208"/>
                  </a:lnTo>
                  <a:lnTo>
                    <a:pt x="15240" y="2051303"/>
                  </a:lnTo>
                  <a:lnTo>
                    <a:pt x="15240" y="2045208"/>
                  </a:lnTo>
                  <a:close/>
                </a:path>
                <a:path w="7620000" h="2057400" extrusionOk="0">
                  <a:moveTo>
                    <a:pt x="7607795" y="2045208"/>
                  </a:moveTo>
                  <a:lnTo>
                    <a:pt x="15240" y="2045208"/>
                  </a:lnTo>
                  <a:lnTo>
                    <a:pt x="15240" y="2051303"/>
                  </a:lnTo>
                  <a:lnTo>
                    <a:pt x="7607795" y="2051303"/>
                  </a:lnTo>
                  <a:lnTo>
                    <a:pt x="7607795" y="2045208"/>
                  </a:lnTo>
                  <a:close/>
                </a:path>
                <a:path w="7620000" h="2057400" extrusionOk="0">
                  <a:moveTo>
                    <a:pt x="7607795" y="9143"/>
                  </a:moveTo>
                  <a:lnTo>
                    <a:pt x="7607795" y="2051303"/>
                  </a:lnTo>
                  <a:lnTo>
                    <a:pt x="7613891" y="2045208"/>
                  </a:lnTo>
                  <a:lnTo>
                    <a:pt x="7620000" y="2045208"/>
                  </a:lnTo>
                  <a:lnTo>
                    <a:pt x="7620000" y="15239"/>
                  </a:lnTo>
                  <a:lnTo>
                    <a:pt x="7613891" y="15239"/>
                  </a:lnTo>
                  <a:lnTo>
                    <a:pt x="7607795" y="9143"/>
                  </a:lnTo>
                  <a:close/>
                </a:path>
                <a:path w="7620000" h="2057400" extrusionOk="0">
                  <a:moveTo>
                    <a:pt x="7620000" y="2045208"/>
                  </a:moveTo>
                  <a:lnTo>
                    <a:pt x="7613891" y="2045208"/>
                  </a:lnTo>
                  <a:lnTo>
                    <a:pt x="7607795" y="2051303"/>
                  </a:lnTo>
                  <a:lnTo>
                    <a:pt x="7620000" y="2051303"/>
                  </a:lnTo>
                  <a:lnTo>
                    <a:pt x="7620000" y="2045208"/>
                  </a:lnTo>
                  <a:close/>
                </a:path>
                <a:path w="7620000" h="2057400" extrusionOk="0">
                  <a:moveTo>
                    <a:pt x="15240" y="9143"/>
                  </a:moveTo>
                  <a:lnTo>
                    <a:pt x="9131" y="15239"/>
                  </a:lnTo>
                  <a:lnTo>
                    <a:pt x="15240" y="15239"/>
                  </a:lnTo>
                  <a:lnTo>
                    <a:pt x="15240" y="9143"/>
                  </a:lnTo>
                  <a:close/>
                </a:path>
                <a:path w="7620000" h="2057400" extrusionOk="0">
                  <a:moveTo>
                    <a:pt x="7607795" y="9143"/>
                  </a:moveTo>
                  <a:lnTo>
                    <a:pt x="15240" y="9143"/>
                  </a:lnTo>
                  <a:lnTo>
                    <a:pt x="15240" y="15239"/>
                  </a:lnTo>
                  <a:lnTo>
                    <a:pt x="7607795" y="15239"/>
                  </a:lnTo>
                  <a:lnTo>
                    <a:pt x="7607795" y="9143"/>
                  </a:lnTo>
                  <a:close/>
                </a:path>
                <a:path w="7620000" h="2057400" extrusionOk="0">
                  <a:moveTo>
                    <a:pt x="7620000" y="9143"/>
                  </a:moveTo>
                  <a:lnTo>
                    <a:pt x="7607795" y="9143"/>
                  </a:lnTo>
                  <a:lnTo>
                    <a:pt x="7613891" y="15239"/>
                  </a:lnTo>
                  <a:lnTo>
                    <a:pt x="7620000" y="15239"/>
                  </a:lnTo>
                  <a:lnTo>
                    <a:pt x="7620000" y="91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86" name="Google Shape;1186;p62"/>
          <p:cNvSpPr txBox="1">
            <a:spLocks noGrp="1"/>
          </p:cNvSpPr>
          <p:nvPr>
            <p:ph type="title"/>
          </p:nvPr>
        </p:nvSpPr>
        <p:spPr>
          <a:xfrm>
            <a:off x="2120900" y="1121155"/>
            <a:ext cx="559117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a:solidFill>
                  <a:srgbClr val="0000CC"/>
                </a:solidFill>
              </a:rPr>
              <a:t>A Binary Expression Tree</a:t>
            </a:r>
            <a:endParaRPr sz="3600"/>
          </a:p>
        </p:txBody>
      </p:sp>
      <p:grpSp>
        <p:nvGrpSpPr>
          <p:cNvPr id="1187" name="Google Shape;1187;p62"/>
          <p:cNvGrpSpPr/>
          <p:nvPr/>
        </p:nvGrpSpPr>
        <p:grpSpPr>
          <a:xfrm>
            <a:off x="3544823" y="2804160"/>
            <a:ext cx="2301622" cy="1579130"/>
            <a:chOff x="3544823" y="2804160"/>
            <a:chExt cx="2301622" cy="1579130"/>
          </a:xfrm>
        </p:grpSpPr>
        <p:sp>
          <p:nvSpPr>
            <p:cNvPr id="1188" name="Google Shape;1188;p62"/>
            <p:cNvSpPr/>
            <p:nvPr/>
          </p:nvSpPr>
          <p:spPr>
            <a:xfrm>
              <a:off x="4322051" y="2810256"/>
              <a:ext cx="856615" cy="518159"/>
            </a:xfrm>
            <a:custGeom>
              <a:avLst/>
              <a:gdLst/>
              <a:ahLst/>
              <a:cxnLst/>
              <a:rect l="l" t="t" r="r" b="b"/>
              <a:pathLst>
                <a:path w="856614" h="518160" extrusionOk="0">
                  <a:moveTo>
                    <a:pt x="856475" y="0"/>
                  </a:moveTo>
                  <a:lnTo>
                    <a:pt x="0" y="0"/>
                  </a:lnTo>
                  <a:lnTo>
                    <a:pt x="0" y="518160"/>
                  </a:lnTo>
                  <a:lnTo>
                    <a:pt x="856475" y="518160"/>
                  </a:lnTo>
                  <a:lnTo>
                    <a:pt x="85647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9" name="Google Shape;1189;p62"/>
            <p:cNvSpPr/>
            <p:nvPr/>
          </p:nvSpPr>
          <p:spPr>
            <a:xfrm>
              <a:off x="4315955" y="2804160"/>
              <a:ext cx="869315" cy="530860"/>
            </a:xfrm>
            <a:custGeom>
              <a:avLst/>
              <a:gdLst/>
              <a:ahLst/>
              <a:cxnLst/>
              <a:rect l="l" t="t" r="r" b="b"/>
              <a:pathLst>
                <a:path w="869314" h="530860" extrusionOk="0">
                  <a:moveTo>
                    <a:pt x="868692" y="0"/>
                  </a:moveTo>
                  <a:lnTo>
                    <a:pt x="0" y="0"/>
                  </a:lnTo>
                  <a:lnTo>
                    <a:pt x="0" y="530364"/>
                  </a:lnTo>
                  <a:lnTo>
                    <a:pt x="868692" y="530364"/>
                  </a:lnTo>
                  <a:lnTo>
                    <a:pt x="868692" y="524255"/>
                  </a:lnTo>
                  <a:lnTo>
                    <a:pt x="12204" y="524255"/>
                  </a:lnTo>
                  <a:lnTo>
                    <a:pt x="6096" y="518160"/>
                  </a:lnTo>
                  <a:lnTo>
                    <a:pt x="12204" y="518160"/>
                  </a:lnTo>
                  <a:lnTo>
                    <a:pt x="12204" y="12191"/>
                  </a:lnTo>
                  <a:lnTo>
                    <a:pt x="6096" y="12191"/>
                  </a:lnTo>
                  <a:lnTo>
                    <a:pt x="12204" y="6095"/>
                  </a:lnTo>
                  <a:lnTo>
                    <a:pt x="868692" y="6095"/>
                  </a:lnTo>
                  <a:lnTo>
                    <a:pt x="868692" y="0"/>
                  </a:lnTo>
                  <a:close/>
                </a:path>
                <a:path w="869314" h="530860" extrusionOk="0">
                  <a:moveTo>
                    <a:pt x="12204" y="518160"/>
                  </a:moveTo>
                  <a:lnTo>
                    <a:pt x="6096" y="518160"/>
                  </a:lnTo>
                  <a:lnTo>
                    <a:pt x="12204" y="524255"/>
                  </a:lnTo>
                  <a:lnTo>
                    <a:pt x="12204" y="518160"/>
                  </a:lnTo>
                  <a:close/>
                </a:path>
                <a:path w="869314" h="530860" extrusionOk="0">
                  <a:moveTo>
                    <a:pt x="856488" y="518160"/>
                  </a:moveTo>
                  <a:lnTo>
                    <a:pt x="12204" y="518160"/>
                  </a:lnTo>
                  <a:lnTo>
                    <a:pt x="12204" y="524255"/>
                  </a:lnTo>
                  <a:lnTo>
                    <a:pt x="856488" y="524255"/>
                  </a:lnTo>
                  <a:lnTo>
                    <a:pt x="856488" y="518160"/>
                  </a:lnTo>
                  <a:close/>
                </a:path>
                <a:path w="869314" h="530860" extrusionOk="0">
                  <a:moveTo>
                    <a:pt x="856488" y="6095"/>
                  </a:moveTo>
                  <a:lnTo>
                    <a:pt x="856488" y="524255"/>
                  </a:lnTo>
                  <a:lnTo>
                    <a:pt x="862584" y="518160"/>
                  </a:lnTo>
                  <a:lnTo>
                    <a:pt x="868692" y="518160"/>
                  </a:lnTo>
                  <a:lnTo>
                    <a:pt x="868692" y="12191"/>
                  </a:lnTo>
                  <a:lnTo>
                    <a:pt x="862584" y="12191"/>
                  </a:lnTo>
                  <a:lnTo>
                    <a:pt x="856488" y="6095"/>
                  </a:lnTo>
                  <a:close/>
                </a:path>
                <a:path w="869314" h="530860" extrusionOk="0">
                  <a:moveTo>
                    <a:pt x="868692" y="518160"/>
                  </a:moveTo>
                  <a:lnTo>
                    <a:pt x="862584" y="518160"/>
                  </a:lnTo>
                  <a:lnTo>
                    <a:pt x="856488" y="524255"/>
                  </a:lnTo>
                  <a:lnTo>
                    <a:pt x="868692" y="524255"/>
                  </a:lnTo>
                  <a:lnTo>
                    <a:pt x="868692" y="518160"/>
                  </a:lnTo>
                  <a:close/>
                </a:path>
                <a:path w="869314" h="530860" extrusionOk="0">
                  <a:moveTo>
                    <a:pt x="12204" y="6095"/>
                  </a:moveTo>
                  <a:lnTo>
                    <a:pt x="6096" y="12191"/>
                  </a:lnTo>
                  <a:lnTo>
                    <a:pt x="12204" y="12191"/>
                  </a:lnTo>
                  <a:lnTo>
                    <a:pt x="12204" y="6095"/>
                  </a:lnTo>
                  <a:close/>
                </a:path>
                <a:path w="869314" h="530860" extrusionOk="0">
                  <a:moveTo>
                    <a:pt x="856488" y="6095"/>
                  </a:moveTo>
                  <a:lnTo>
                    <a:pt x="12204" y="6095"/>
                  </a:lnTo>
                  <a:lnTo>
                    <a:pt x="12204" y="12191"/>
                  </a:lnTo>
                  <a:lnTo>
                    <a:pt x="856488" y="12191"/>
                  </a:lnTo>
                  <a:lnTo>
                    <a:pt x="856488" y="6095"/>
                  </a:lnTo>
                  <a:close/>
                </a:path>
                <a:path w="869314" h="530860" extrusionOk="0">
                  <a:moveTo>
                    <a:pt x="868692" y="6095"/>
                  </a:moveTo>
                  <a:lnTo>
                    <a:pt x="856488" y="6095"/>
                  </a:lnTo>
                  <a:lnTo>
                    <a:pt x="862584" y="12191"/>
                  </a:lnTo>
                  <a:lnTo>
                    <a:pt x="868692" y="12191"/>
                  </a:lnTo>
                  <a:lnTo>
                    <a:pt x="868692"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0" name="Google Shape;1190;p62"/>
            <p:cNvSpPr/>
            <p:nvPr/>
          </p:nvSpPr>
          <p:spPr>
            <a:xfrm>
              <a:off x="3550907" y="3858768"/>
              <a:ext cx="759460" cy="500380"/>
            </a:xfrm>
            <a:custGeom>
              <a:avLst/>
              <a:gdLst/>
              <a:ahLst/>
              <a:cxnLst/>
              <a:rect l="l" t="t" r="r" b="b"/>
              <a:pathLst>
                <a:path w="759460" h="500379" extrusionOk="0">
                  <a:moveTo>
                    <a:pt x="758951" y="0"/>
                  </a:moveTo>
                  <a:lnTo>
                    <a:pt x="0" y="0"/>
                  </a:lnTo>
                  <a:lnTo>
                    <a:pt x="0" y="499872"/>
                  </a:lnTo>
                  <a:lnTo>
                    <a:pt x="758951" y="499872"/>
                  </a:lnTo>
                  <a:lnTo>
                    <a:pt x="75895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1" name="Google Shape;1191;p62"/>
            <p:cNvSpPr/>
            <p:nvPr/>
          </p:nvSpPr>
          <p:spPr>
            <a:xfrm>
              <a:off x="3544823" y="3852684"/>
              <a:ext cx="771525" cy="512445"/>
            </a:xfrm>
            <a:custGeom>
              <a:avLst/>
              <a:gdLst/>
              <a:ahLst/>
              <a:cxnLst/>
              <a:rect l="l" t="t" r="r" b="b"/>
              <a:pathLst>
                <a:path w="771525" h="512445" extrusionOk="0">
                  <a:moveTo>
                    <a:pt x="771131" y="0"/>
                  </a:moveTo>
                  <a:lnTo>
                    <a:pt x="0" y="0"/>
                  </a:lnTo>
                  <a:lnTo>
                    <a:pt x="0" y="512063"/>
                  </a:lnTo>
                  <a:lnTo>
                    <a:pt x="771131" y="512063"/>
                  </a:lnTo>
                  <a:lnTo>
                    <a:pt x="771131" y="505955"/>
                  </a:lnTo>
                  <a:lnTo>
                    <a:pt x="12179" y="505955"/>
                  </a:lnTo>
                  <a:lnTo>
                    <a:pt x="6083" y="499859"/>
                  </a:lnTo>
                  <a:lnTo>
                    <a:pt x="12179" y="499859"/>
                  </a:lnTo>
                  <a:lnTo>
                    <a:pt x="12179" y="12179"/>
                  </a:lnTo>
                  <a:lnTo>
                    <a:pt x="6083" y="12179"/>
                  </a:lnTo>
                  <a:lnTo>
                    <a:pt x="12179" y="6083"/>
                  </a:lnTo>
                  <a:lnTo>
                    <a:pt x="771131" y="6083"/>
                  </a:lnTo>
                  <a:lnTo>
                    <a:pt x="771131" y="0"/>
                  </a:lnTo>
                  <a:close/>
                </a:path>
                <a:path w="771525" h="512445" extrusionOk="0">
                  <a:moveTo>
                    <a:pt x="12179" y="499859"/>
                  </a:moveTo>
                  <a:lnTo>
                    <a:pt x="6083" y="499859"/>
                  </a:lnTo>
                  <a:lnTo>
                    <a:pt x="12179" y="505955"/>
                  </a:lnTo>
                  <a:lnTo>
                    <a:pt x="12179" y="499859"/>
                  </a:lnTo>
                  <a:close/>
                </a:path>
                <a:path w="771525" h="512445" extrusionOk="0">
                  <a:moveTo>
                    <a:pt x="758939" y="499859"/>
                  </a:moveTo>
                  <a:lnTo>
                    <a:pt x="12179" y="499859"/>
                  </a:lnTo>
                  <a:lnTo>
                    <a:pt x="12179" y="505955"/>
                  </a:lnTo>
                  <a:lnTo>
                    <a:pt x="758939" y="505955"/>
                  </a:lnTo>
                  <a:lnTo>
                    <a:pt x="758939" y="499859"/>
                  </a:lnTo>
                  <a:close/>
                </a:path>
                <a:path w="771525" h="512445" extrusionOk="0">
                  <a:moveTo>
                    <a:pt x="758939" y="6083"/>
                  </a:moveTo>
                  <a:lnTo>
                    <a:pt x="758939" y="505955"/>
                  </a:lnTo>
                  <a:lnTo>
                    <a:pt x="765048" y="499859"/>
                  </a:lnTo>
                  <a:lnTo>
                    <a:pt x="771131" y="499859"/>
                  </a:lnTo>
                  <a:lnTo>
                    <a:pt x="771131" y="12179"/>
                  </a:lnTo>
                  <a:lnTo>
                    <a:pt x="765048" y="12179"/>
                  </a:lnTo>
                  <a:lnTo>
                    <a:pt x="758939" y="6083"/>
                  </a:lnTo>
                  <a:close/>
                </a:path>
                <a:path w="771525" h="512445" extrusionOk="0">
                  <a:moveTo>
                    <a:pt x="771131" y="499859"/>
                  </a:moveTo>
                  <a:lnTo>
                    <a:pt x="765048" y="499859"/>
                  </a:lnTo>
                  <a:lnTo>
                    <a:pt x="758939" y="505955"/>
                  </a:lnTo>
                  <a:lnTo>
                    <a:pt x="771131" y="505955"/>
                  </a:lnTo>
                  <a:lnTo>
                    <a:pt x="771131" y="499859"/>
                  </a:lnTo>
                  <a:close/>
                </a:path>
                <a:path w="771525" h="512445" extrusionOk="0">
                  <a:moveTo>
                    <a:pt x="12179" y="6083"/>
                  </a:moveTo>
                  <a:lnTo>
                    <a:pt x="6083" y="12179"/>
                  </a:lnTo>
                  <a:lnTo>
                    <a:pt x="12179" y="12179"/>
                  </a:lnTo>
                  <a:lnTo>
                    <a:pt x="12179" y="6083"/>
                  </a:lnTo>
                  <a:close/>
                </a:path>
                <a:path w="771525" h="512445" extrusionOk="0">
                  <a:moveTo>
                    <a:pt x="758939" y="6083"/>
                  </a:moveTo>
                  <a:lnTo>
                    <a:pt x="12179" y="6083"/>
                  </a:lnTo>
                  <a:lnTo>
                    <a:pt x="12179" y="12179"/>
                  </a:lnTo>
                  <a:lnTo>
                    <a:pt x="758939" y="12179"/>
                  </a:lnTo>
                  <a:lnTo>
                    <a:pt x="758939" y="6083"/>
                  </a:lnTo>
                  <a:close/>
                </a:path>
                <a:path w="771525" h="512445" extrusionOk="0">
                  <a:moveTo>
                    <a:pt x="771131" y="6083"/>
                  </a:moveTo>
                  <a:lnTo>
                    <a:pt x="758939" y="6083"/>
                  </a:lnTo>
                  <a:lnTo>
                    <a:pt x="765048" y="12179"/>
                  </a:lnTo>
                  <a:lnTo>
                    <a:pt x="771131" y="12179"/>
                  </a:lnTo>
                  <a:lnTo>
                    <a:pt x="771131"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2" name="Google Shape;1192;p62"/>
            <p:cNvSpPr/>
            <p:nvPr/>
          </p:nvSpPr>
          <p:spPr>
            <a:xfrm>
              <a:off x="5062715" y="3837432"/>
              <a:ext cx="777240" cy="539750"/>
            </a:xfrm>
            <a:custGeom>
              <a:avLst/>
              <a:gdLst/>
              <a:ahLst/>
              <a:cxnLst/>
              <a:rect l="l" t="t" r="r" b="b"/>
              <a:pathLst>
                <a:path w="777239" h="539750" extrusionOk="0">
                  <a:moveTo>
                    <a:pt x="777227" y="0"/>
                  </a:moveTo>
                  <a:lnTo>
                    <a:pt x="0" y="0"/>
                  </a:lnTo>
                  <a:lnTo>
                    <a:pt x="0" y="539496"/>
                  </a:lnTo>
                  <a:lnTo>
                    <a:pt x="777227" y="539496"/>
                  </a:lnTo>
                  <a:lnTo>
                    <a:pt x="77722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3" name="Google Shape;1193;p62"/>
            <p:cNvSpPr/>
            <p:nvPr/>
          </p:nvSpPr>
          <p:spPr>
            <a:xfrm>
              <a:off x="4023360" y="3172980"/>
              <a:ext cx="1823085" cy="1210310"/>
            </a:xfrm>
            <a:custGeom>
              <a:avLst/>
              <a:gdLst/>
              <a:ahLst/>
              <a:cxnLst/>
              <a:rect l="l" t="t" r="r" b="b"/>
              <a:pathLst>
                <a:path w="1823085" h="1210310" extrusionOk="0">
                  <a:moveTo>
                    <a:pt x="515112" y="24371"/>
                  </a:moveTo>
                  <a:lnTo>
                    <a:pt x="502907" y="18275"/>
                  </a:lnTo>
                  <a:lnTo>
                    <a:pt x="45707" y="610870"/>
                  </a:lnTo>
                  <a:lnTo>
                    <a:pt x="45707" y="557771"/>
                  </a:lnTo>
                  <a:lnTo>
                    <a:pt x="0" y="682739"/>
                  </a:lnTo>
                  <a:lnTo>
                    <a:pt x="76796" y="627875"/>
                  </a:lnTo>
                  <a:lnTo>
                    <a:pt x="106667" y="606539"/>
                  </a:lnTo>
                  <a:lnTo>
                    <a:pt x="59029" y="618464"/>
                  </a:lnTo>
                  <a:lnTo>
                    <a:pt x="515112" y="24371"/>
                  </a:lnTo>
                  <a:close/>
                </a:path>
                <a:path w="1823085" h="1210310" extrusionOk="0">
                  <a:moveTo>
                    <a:pt x="1459979" y="633971"/>
                  </a:moveTo>
                  <a:lnTo>
                    <a:pt x="1437373" y="576059"/>
                  </a:lnTo>
                  <a:lnTo>
                    <a:pt x="1436179" y="573011"/>
                  </a:lnTo>
                  <a:lnTo>
                    <a:pt x="1414259" y="516839"/>
                  </a:lnTo>
                  <a:lnTo>
                    <a:pt x="1414259" y="573011"/>
                  </a:lnTo>
                  <a:lnTo>
                    <a:pt x="1413129" y="572757"/>
                  </a:lnTo>
                  <a:lnTo>
                    <a:pt x="1414208" y="572033"/>
                  </a:lnTo>
                  <a:lnTo>
                    <a:pt x="1414259" y="573011"/>
                  </a:lnTo>
                  <a:lnTo>
                    <a:pt x="1414259" y="516839"/>
                  </a:lnTo>
                  <a:lnTo>
                    <a:pt x="1411211" y="509016"/>
                  </a:lnTo>
                  <a:lnTo>
                    <a:pt x="1413891" y="565543"/>
                  </a:lnTo>
                  <a:lnTo>
                    <a:pt x="978395" y="0"/>
                  </a:lnTo>
                  <a:lnTo>
                    <a:pt x="966203" y="9144"/>
                  </a:lnTo>
                  <a:lnTo>
                    <a:pt x="1403870" y="570547"/>
                  </a:lnTo>
                  <a:lnTo>
                    <a:pt x="1350264" y="557771"/>
                  </a:lnTo>
                  <a:lnTo>
                    <a:pt x="1459979" y="633971"/>
                  </a:lnTo>
                  <a:close/>
                </a:path>
                <a:path w="1823085" h="1210310" extrusionOk="0">
                  <a:moveTo>
                    <a:pt x="1822691" y="658368"/>
                  </a:moveTo>
                  <a:lnTo>
                    <a:pt x="1810499" y="658368"/>
                  </a:lnTo>
                  <a:lnTo>
                    <a:pt x="1810499" y="670547"/>
                  </a:lnTo>
                  <a:lnTo>
                    <a:pt x="1810499" y="1197851"/>
                  </a:lnTo>
                  <a:lnTo>
                    <a:pt x="1045464" y="1197851"/>
                  </a:lnTo>
                  <a:lnTo>
                    <a:pt x="1045464" y="670547"/>
                  </a:lnTo>
                  <a:lnTo>
                    <a:pt x="1810499" y="670547"/>
                  </a:lnTo>
                  <a:lnTo>
                    <a:pt x="1810499" y="658368"/>
                  </a:lnTo>
                  <a:lnTo>
                    <a:pt x="1033259" y="658368"/>
                  </a:lnTo>
                  <a:lnTo>
                    <a:pt x="1033259" y="1210056"/>
                  </a:lnTo>
                  <a:lnTo>
                    <a:pt x="1822691" y="1210056"/>
                  </a:lnTo>
                  <a:lnTo>
                    <a:pt x="1822691" y="1203947"/>
                  </a:lnTo>
                  <a:lnTo>
                    <a:pt x="1822691" y="1197851"/>
                  </a:lnTo>
                  <a:lnTo>
                    <a:pt x="1822691" y="670547"/>
                  </a:lnTo>
                  <a:lnTo>
                    <a:pt x="1822691" y="664451"/>
                  </a:lnTo>
                  <a:lnTo>
                    <a:pt x="1822691" y="65836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94" name="Google Shape;1194;p62"/>
          <p:cNvSpPr txBox="1"/>
          <p:nvPr/>
        </p:nvSpPr>
        <p:spPr>
          <a:xfrm>
            <a:off x="3693667" y="3879608"/>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‘8’</a:t>
            </a:r>
            <a:endParaRPr sz="2800">
              <a:solidFill>
                <a:schemeClr val="dk1"/>
              </a:solidFill>
              <a:latin typeface="Arial"/>
              <a:ea typeface="Arial"/>
              <a:cs typeface="Arial"/>
              <a:sym typeface="Arial"/>
            </a:endParaRPr>
          </a:p>
        </p:txBody>
      </p:sp>
      <p:sp>
        <p:nvSpPr>
          <p:cNvPr id="1195" name="Google Shape;1195;p62"/>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65</a:t>
            </a:fld>
            <a:endParaRPr/>
          </a:p>
        </p:txBody>
      </p:sp>
      <p:sp>
        <p:nvSpPr>
          <p:cNvPr id="1196" name="Google Shape;1196;p62"/>
          <p:cNvSpPr txBox="1"/>
          <p:nvPr/>
        </p:nvSpPr>
        <p:spPr>
          <a:xfrm>
            <a:off x="5269483" y="3879608"/>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‘5’</a:t>
            </a:r>
            <a:endParaRPr sz="2800">
              <a:solidFill>
                <a:schemeClr val="dk1"/>
              </a:solidFill>
              <a:latin typeface="Arial"/>
              <a:ea typeface="Arial"/>
              <a:cs typeface="Arial"/>
              <a:sym typeface="Arial"/>
            </a:endParaRPr>
          </a:p>
        </p:txBody>
      </p:sp>
      <p:sp>
        <p:nvSpPr>
          <p:cNvPr id="1197" name="Google Shape;1197;p62"/>
          <p:cNvSpPr txBox="1"/>
          <p:nvPr/>
        </p:nvSpPr>
        <p:spPr>
          <a:xfrm>
            <a:off x="4345940" y="2156353"/>
            <a:ext cx="760095" cy="1134745"/>
          </a:xfrm>
          <a:prstGeom prst="rect">
            <a:avLst/>
          </a:prstGeom>
          <a:noFill/>
          <a:ln>
            <a:noFill/>
          </a:ln>
        </p:spPr>
        <p:txBody>
          <a:bodyPr spcFirstLastPara="1" wrap="square" lIns="0" tIns="168275" rIns="0" bIns="0" anchor="t" anchorCtr="0">
            <a:spAutoFit/>
          </a:bodyPr>
          <a:lstStyle/>
          <a:p>
            <a:pPr marL="12700" marR="0" lvl="0" indent="0" algn="l" rtl="0">
              <a:lnSpc>
                <a:spcPct val="100000"/>
              </a:lnSpc>
              <a:spcBef>
                <a:spcPts val="0"/>
              </a:spcBef>
              <a:spcAft>
                <a:spcPts val="0"/>
              </a:spcAft>
              <a:buNone/>
            </a:pPr>
            <a:r>
              <a:rPr lang="vi-VN" sz="2000" b="1">
                <a:solidFill>
                  <a:schemeClr val="dk1"/>
                </a:solidFill>
                <a:latin typeface="Arial"/>
                <a:ea typeface="Arial"/>
                <a:cs typeface="Arial"/>
                <a:sym typeface="Arial"/>
              </a:rPr>
              <a:t>ROOT</a:t>
            </a:r>
            <a:endParaRPr sz="2000">
              <a:solidFill>
                <a:schemeClr val="dk1"/>
              </a:solidFill>
              <a:latin typeface="Arial"/>
              <a:ea typeface="Arial"/>
              <a:cs typeface="Arial"/>
              <a:sym typeface="Arial"/>
            </a:endParaRPr>
          </a:p>
          <a:p>
            <a:pPr marL="265430" marR="0" lvl="0" indent="0" algn="l" rtl="0">
              <a:lnSpc>
                <a:spcPct val="100000"/>
              </a:lnSpc>
              <a:spcBef>
                <a:spcPts val="1739"/>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198" name="Google Shape;1198;p62"/>
          <p:cNvSpPr txBox="1"/>
          <p:nvPr/>
        </p:nvSpPr>
        <p:spPr>
          <a:xfrm>
            <a:off x="1130313" y="4909807"/>
            <a:ext cx="3362612" cy="319313"/>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2000" b="1" dirty="0">
                <a:solidFill>
                  <a:srgbClr val="990000"/>
                </a:solidFill>
                <a:latin typeface="Arial"/>
                <a:ea typeface="Arial"/>
                <a:cs typeface="Arial"/>
                <a:sym typeface="Arial"/>
              </a:rPr>
              <a:t>INORDER TRAVERSAL </a:t>
            </a:r>
            <a:r>
              <a:rPr lang="vi-VN" sz="2000" b="1" dirty="0">
                <a:solidFill>
                  <a:srgbClr val="990000"/>
                </a:solidFill>
                <a:latin typeface="Courier New"/>
                <a:ea typeface="Courier New"/>
                <a:cs typeface="Courier New"/>
                <a:sym typeface="Courier New"/>
              </a:rPr>
              <a:t>:</a:t>
            </a:r>
            <a:endParaRPr sz="2000" dirty="0">
              <a:solidFill>
                <a:schemeClr val="dk1"/>
              </a:solidFill>
              <a:latin typeface="Courier New"/>
              <a:ea typeface="Courier New"/>
              <a:cs typeface="Courier New"/>
              <a:sym typeface="Courier New"/>
            </a:endParaRPr>
          </a:p>
        </p:txBody>
      </p:sp>
      <p:sp>
        <p:nvSpPr>
          <p:cNvPr id="1199" name="Google Shape;1199;p62"/>
          <p:cNvSpPr txBox="1"/>
          <p:nvPr/>
        </p:nvSpPr>
        <p:spPr>
          <a:xfrm>
            <a:off x="4940312" y="4857991"/>
            <a:ext cx="331152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dirty="0">
                <a:solidFill>
                  <a:srgbClr val="990000"/>
                </a:solidFill>
                <a:latin typeface="Courier New"/>
                <a:ea typeface="Courier New"/>
                <a:cs typeface="Courier New"/>
                <a:sym typeface="Courier New"/>
              </a:rPr>
              <a:t>8 – 5 has value 3</a:t>
            </a:r>
            <a:endParaRPr sz="2400" dirty="0">
              <a:solidFill>
                <a:schemeClr val="dk1"/>
              </a:solidFill>
              <a:latin typeface="Courier New"/>
              <a:ea typeface="Courier New"/>
              <a:cs typeface="Courier New"/>
              <a:sym typeface="Courier New"/>
            </a:endParaRPr>
          </a:p>
        </p:txBody>
      </p:sp>
      <p:sp>
        <p:nvSpPr>
          <p:cNvPr id="1200" name="Google Shape;1200;p62"/>
          <p:cNvSpPr txBox="1"/>
          <p:nvPr/>
        </p:nvSpPr>
        <p:spPr>
          <a:xfrm>
            <a:off x="1124202" y="5580354"/>
            <a:ext cx="3288317" cy="319313"/>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2000" b="1" dirty="0">
                <a:solidFill>
                  <a:srgbClr val="000099"/>
                </a:solidFill>
                <a:latin typeface="Arial"/>
                <a:ea typeface="Arial"/>
                <a:cs typeface="Arial"/>
                <a:sym typeface="Arial"/>
              </a:rPr>
              <a:t>PREORDER TRAVERSAL:</a:t>
            </a:r>
            <a:endParaRPr sz="2000" dirty="0">
              <a:solidFill>
                <a:schemeClr val="dk1"/>
              </a:solidFill>
              <a:latin typeface="Arial"/>
              <a:ea typeface="Arial"/>
              <a:cs typeface="Arial"/>
              <a:sym typeface="Arial"/>
            </a:endParaRPr>
          </a:p>
        </p:txBody>
      </p:sp>
      <p:sp>
        <p:nvSpPr>
          <p:cNvPr id="1201" name="Google Shape;1201;p62"/>
          <p:cNvSpPr txBox="1"/>
          <p:nvPr/>
        </p:nvSpPr>
        <p:spPr>
          <a:xfrm>
            <a:off x="4964696" y="5528538"/>
            <a:ext cx="93726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dirty="0">
                <a:solidFill>
                  <a:srgbClr val="000099"/>
                </a:solidFill>
                <a:latin typeface="Courier New"/>
                <a:ea typeface="Courier New"/>
                <a:cs typeface="Courier New"/>
                <a:sym typeface="Courier New"/>
              </a:rPr>
              <a:t>- 8 5</a:t>
            </a:r>
            <a:endParaRPr sz="2400" dirty="0">
              <a:solidFill>
                <a:schemeClr val="dk1"/>
              </a:solidFill>
              <a:latin typeface="Courier New"/>
              <a:ea typeface="Courier New"/>
              <a:cs typeface="Courier New"/>
              <a:sym typeface="Courier New"/>
            </a:endParaRPr>
          </a:p>
        </p:txBody>
      </p:sp>
      <p:sp>
        <p:nvSpPr>
          <p:cNvPr id="1202" name="Google Shape;1202;p62"/>
          <p:cNvSpPr txBox="1"/>
          <p:nvPr/>
        </p:nvSpPr>
        <p:spPr>
          <a:xfrm>
            <a:off x="1130312" y="6205194"/>
            <a:ext cx="47498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000" b="1" dirty="0">
                <a:solidFill>
                  <a:srgbClr val="006600"/>
                </a:solidFill>
                <a:latin typeface="Arial"/>
                <a:ea typeface="Arial"/>
                <a:cs typeface="Arial"/>
                <a:sym typeface="Arial"/>
              </a:rPr>
              <a:t>POSTORDER TRAVERSAL:	</a:t>
            </a:r>
            <a:r>
              <a:rPr lang="vi-VN" sz="2400" b="1" dirty="0">
                <a:solidFill>
                  <a:srgbClr val="006600"/>
                </a:solidFill>
                <a:latin typeface="Courier New"/>
                <a:ea typeface="Courier New"/>
                <a:cs typeface="Courier New"/>
                <a:sym typeface="Courier New"/>
              </a:rPr>
              <a:t>8 5 -</a:t>
            </a:r>
            <a:endParaRPr sz="2400" dirty="0">
              <a:solidFill>
                <a:schemeClr val="dk1"/>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63"/>
          <p:cNvSpPr txBox="1"/>
          <p:nvPr/>
        </p:nvSpPr>
        <p:spPr>
          <a:xfrm>
            <a:off x="974839" y="1905721"/>
            <a:ext cx="7868284" cy="4481350"/>
          </a:xfrm>
          <a:prstGeom prst="rect">
            <a:avLst/>
          </a:prstGeom>
          <a:noFill/>
          <a:ln>
            <a:noFill/>
          </a:ln>
        </p:spPr>
        <p:txBody>
          <a:bodyPr spcFirstLastPara="1" wrap="square" lIns="0" tIns="262250" rIns="0" bIns="0" anchor="t" anchorCtr="0">
            <a:spAutoFit/>
          </a:bodyPr>
          <a:lstStyle/>
          <a:p>
            <a:pPr marL="12700" marR="0" lvl="0" indent="0" algn="l" rtl="0">
              <a:lnSpc>
                <a:spcPct val="100000"/>
              </a:lnSpc>
              <a:spcBef>
                <a:spcPts val="0"/>
              </a:spcBef>
              <a:spcAft>
                <a:spcPts val="0"/>
              </a:spcAft>
              <a:buNone/>
            </a:pPr>
            <a:r>
              <a:rPr lang="vi-VN" sz="2800" b="1" dirty="0">
                <a:solidFill>
                  <a:schemeClr val="dk1"/>
                </a:solidFill>
                <a:latin typeface="Arial"/>
                <a:ea typeface="Arial"/>
                <a:cs typeface="Arial"/>
                <a:sym typeface="Arial"/>
              </a:rPr>
              <a:t>A special kind of binary tree in which:</a:t>
            </a:r>
            <a:endParaRPr sz="2800" dirty="0">
              <a:solidFill>
                <a:schemeClr val="dk1"/>
              </a:solidFill>
              <a:latin typeface="Arial"/>
              <a:ea typeface="Arial"/>
              <a:cs typeface="Arial"/>
              <a:sym typeface="Arial"/>
            </a:endParaRPr>
          </a:p>
          <a:p>
            <a:pPr marL="508634" marR="0" lvl="0" indent="-496570" algn="l" rtl="0">
              <a:lnSpc>
                <a:spcPct val="100000"/>
              </a:lnSpc>
              <a:spcBef>
                <a:spcPts val="1970"/>
              </a:spcBef>
              <a:spcAft>
                <a:spcPts val="0"/>
              </a:spcAft>
              <a:buClr>
                <a:schemeClr val="dk1"/>
              </a:buClr>
              <a:buSzPts val="2800"/>
              <a:buFont typeface="Arial"/>
              <a:buAutoNum type="arabicPeriod"/>
            </a:pPr>
            <a:r>
              <a:rPr lang="vi-VN" sz="2800" b="1" dirty="0">
                <a:solidFill>
                  <a:schemeClr val="dk1"/>
                </a:solidFill>
                <a:latin typeface="Arial"/>
                <a:ea typeface="Arial"/>
                <a:cs typeface="Arial"/>
                <a:sym typeface="Arial"/>
              </a:rPr>
              <a:t>Each </a:t>
            </a:r>
            <a:r>
              <a:rPr lang="vi-VN" sz="2800" b="1" dirty="0">
                <a:solidFill>
                  <a:srgbClr val="CC0000"/>
                </a:solidFill>
                <a:latin typeface="Arial"/>
                <a:ea typeface="Arial"/>
                <a:cs typeface="Arial"/>
                <a:sym typeface="Arial"/>
              </a:rPr>
              <a:t>leaf node </a:t>
            </a:r>
            <a:r>
              <a:rPr lang="vi-VN" sz="2800" b="1" dirty="0">
                <a:solidFill>
                  <a:schemeClr val="dk1"/>
                </a:solidFill>
                <a:latin typeface="Arial"/>
                <a:ea typeface="Arial"/>
                <a:cs typeface="Arial"/>
                <a:sym typeface="Arial"/>
              </a:rPr>
              <a:t>contains a single operand,</a:t>
            </a:r>
            <a:endParaRPr lang="vi-VN" sz="2800" dirty="0">
              <a:solidFill>
                <a:schemeClr val="dk1"/>
              </a:solidFill>
            </a:endParaRPr>
          </a:p>
          <a:p>
            <a:pPr marL="508634" marR="0" lvl="0" indent="-496570" algn="l" rtl="0">
              <a:lnSpc>
                <a:spcPct val="100000"/>
              </a:lnSpc>
              <a:spcBef>
                <a:spcPts val="1970"/>
              </a:spcBef>
              <a:spcAft>
                <a:spcPts val="0"/>
              </a:spcAft>
              <a:buClr>
                <a:schemeClr val="dk1"/>
              </a:buClr>
              <a:buSzPts val="2800"/>
              <a:buFont typeface="Arial"/>
              <a:buAutoNum type="arabicPeriod"/>
            </a:pPr>
            <a:r>
              <a:rPr lang="vi-VN" sz="2800" b="1" dirty="0">
                <a:solidFill>
                  <a:schemeClr val="dk1"/>
                </a:solidFill>
                <a:latin typeface="Arial"/>
                <a:ea typeface="Arial"/>
                <a:cs typeface="Arial"/>
                <a:sym typeface="Arial"/>
              </a:rPr>
              <a:t>Each </a:t>
            </a:r>
            <a:r>
              <a:rPr lang="vi-VN" sz="2800" b="1" dirty="0">
                <a:solidFill>
                  <a:srgbClr val="CC0000"/>
                </a:solidFill>
                <a:latin typeface="Arial"/>
                <a:ea typeface="Arial"/>
                <a:cs typeface="Arial"/>
                <a:sym typeface="Arial"/>
              </a:rPr>
              <a:t>nonleaf node </a:t>
            </a:r>
            <a:r>
              <a:rPr lang="vi-VN" sz="2800" b="1" dirty="0">
                <a:solidFill>
                  <a:schemeClr val="dk1"/>
                </a:solidFill>
                <a:latin typeface="Arial"/>
                <a:ea typeface="Arial"/>
                <a:cs typeface="Arial"/>
                <a:sym typeface="Arial"/>
              </a:rPr>
              <a:t>contains a single binary  operator, and</a:t>
            </a:r>
          </a:p>
          <a:p>
            <a:pPr marL="508634" marR="0" lvl="0" indent="-496570" algn="l" rtl="0">
              <a:lnSpc>
                <a:spcPct val="100000"/>
              </a:lnSpc>
              <a:spcBef>
                <a:spcPts val="1970"/>
              </a:spcBef>
              <a:spcAft>
                <a:spcPts val="0"/>
              </a:spcAft>
              <a:buClr>
                <a:schemeClr val="dk1"/>
              </a:buClr>
              <a:buSzPts val="2800"/>
              <a:buFont typeface="Arial"/>
              <a:buAutoNum type="arabicPeriod"/>
            </a:pPr>
            <a:r>
              <a:rPr lang="vi-VN" sz="2800" b="1" dirty="0">
                <a:solidFill>
                  <a:schemeClr val="dk1"/>
                </a:solidFill>
                <a:latin typeface="Arial"/>
                <a:ea typeface="Arial"/>
                <a:cs typeface="Arial"/>
                <a:sym typeface="Arial"/>
              </a:rPr>
              <a:t>The left and right subtrees of an operator  node represent </a:t>
            </a:r>
            <a:r>
              <a:rPr lang="vi-VN" sz="2800" b="1" dirty="0">
                <a:solidFill>
                  <a:srgbClr val="CC0000"/>
                </a:solidFill>
                <a:latin typeface="Arial"/>
                <a:ea typeface="Arial"/>
                <a:cs typeface="Arial"/>
                <a:sym typeface="Arial"/>
              </a:rPr>
              <a:t>subexpressions </a:t>
            </a:r>
            <a:r>
              <a:rPr lang="vi-VN" sz="2800" b="1" dirty="0">
                <a:solidFill>
                  <a:schemeClr val="dk1"/>
                </a:solidFill>
                <a:latin typeface="Arial"/>
                <a:ea typeface="Arial"/>
                <a:cs typeface="Arial"/>
                <a:sym typeface="Arial"/>
              </a:rPr>
              <a:t>that must  be evaluated </a:t>
            </a:r>
            <a:r>
              <a:rPr lang="vi-VN" sz="2800" b="1" dirty="0">
                <a:solidFill>
                  <a:srgbClr val="CC0000"/>
                </a:solidFill>
                <a:latin typeface="Arial"/>
                <a:ea typeface="Arial"/>
                <a:cs typeface="Arial"/>
                <a:sym typeface="Arial"/>
              </a:rPr>
              <a:t>before </a:t>
            </a:r>
            <a:r>
              <a:rPr lang="vi-VN" sz="2800" b="1" dirty="0">
                <a:solidFill>
                  <a:schemeClr val="dk1"/>
                </a:solidFill>
                <a:latin typeface="Arial"/>
                <a:ea typeface="Arial"/>
                <a:cs typeface="Arial"/>
                <a:sym typeface="Arial"/>
              </a:rPr>
              <a:t>applying the operator at  the root of the subtree.</a:t>
            </a:r>
            <a:endParaRPr sz="2800" dirty="0">
              <a:solidFill>
                <a:schemeClr val="dk1"/>
              </a:solidFill>
              <a:latin typeface="Arial"/>
              <a:ea typeface="Arial"/>
              <a:cs typeface="Arial"/>
              <a:sym typeface="Arial"/>
            </a:endParaRPr>
          </a:p>
        </p:txBody>
      </p:sp>
      <p:sp>
        <p:nvSpPr>
          <p:cNvPr id="1208" name="Google Shape;1208;p63"/>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66</a:t>
            </a:fld>
            <a:endParaRPr/>
          </a:p>
        </p:txBody>
      </p:sp>
      <p:sp>
        <p:nvSpPr>
          <p:cNvPr id="1209" name="Google Shape;1209;p63"/>
          <p:cNvSpPr txBox="1">
            <a:spLocks noGrp="1"/>
          </p:cNvSpPr>
          <p:nvPr>
            <p:ph type="title"/>
          </p:nvPr>
        </p:nvSpPr>
        <p:spPr>
          <a:xfrm>
            <a:off x="1182116" y="1182141"/>
            <a:ext cx="76225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Expression Tree is . .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grpSp>
        <p:nvGrpSpPr>
          <p:cNvPr id="1214" name="Google Shape;1214;p64"/>
          <p:cNvGrpSpPr/>
          <p:nvPr/>
        </p:nvGrpSpPr>
        <p:grpSpPr>
          <a:xfrm>
            <a:off x="762000" y="5562600"/>
            <a:ext cx="5486400" cy="1371600"/>
            <a:chOff x="762000" y="5562600"/>
            <a:chExt cx="5486400" cy="1371600"/>
          </a:xfrm>
        </p:grpSpPr>
        <p:sp>
          <p:nvSpPr>
            <p:cNvPr id="1215" name="Google Shape;1215;p64"/>
            <p:cNvSpPr/>
            <p:nvPr/>
          </p:nvSpPr>
          <p:spPr>
            <a:xfrm>
              <a:off x="771131" y="5571744"/>
              <a:ext cx="5471160" cy="1356360"/>
            </a:xfrm>
            <a:custGeom>
              <a:avLst/>
              <a:gdLst/>
              <a:ahLst/>
              <a:cxnLst/>
              <a:rect l="l" t="t" r="r" b="b"/>
              <a:pathLst>
                <a:path w="5471160" h="1356359" extrusionOk="0">
                  <a:moveTo>
                    <a:pt x="5471147" y="0"/>
                  </a:moveTo>
                  <a:lnTo>
                    <a:pt x="0" y="0"/>
                  </a:lnTo>
                  <a:lnTo>
                    <a:pt x="0" y="1356359"/>
                  </a:lnTo>
                  <a:lnTo>
                    <a:pt x="5471147" y="1356359"/>
                  </a:lnTo>
                  <a:lnTo>
                    <a:pt x="5471147" y="0"/>
                  </a:lnTo>
                  <a:close/>
                </a:path>
              </a:pathLst>
            </a:custGeom>
            <a:solidFill>
              <a:srgbClr val="FFFF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6" name="Google Shape;1216;p64"/>
            <p:cNvSpPr/>
            <p:nvPr/>
          </p:nvSpPr>
          <p:spPr>
            <a:xfrm>
              <a:off x="762000" y="5562600"/>
              <a:ext cx="5486400" cy="1371600"/>
            </a:xfrm>
            <a:custGeom>
              <a:avLst/>
              <a:gdLst/>
              <a:ahLst/>
              <a:cxnLst/>
              <a:rect l="l" t="t" r="r" b="b"/>
              <a:pathLst>
                <a:path w="5486400" h="1371600" extrusionOk="0">
                  <a:moveTo>
                    <a:pt x="5486400" y="0"/>
                  </a:moveTo>
                  <a:lnTo>
                    <a:pt x="0" y="0"/>
                  </a:lnTo>
                  <a:lnTo>
                    <a:pt x="0" y="1371600"/>
                  </a:lnTo>
                  <a:lnTo>
                    <a:pt x="5486400" y="1371600"/>
                  </a:lnTo>
                  <a:lnTo>
                    <a:pt x="5486400" y="1365504"/>
                  </a:lnTo>
                  <a:lnTo>
                    <a:pt x="15227" y="1365504"/>
                  </a:lnTo>
                  <a:lnTo>
                    <a:pt x="9131" y="1359408"/>
                  </a:lnTo>
                  <a:lnTo>
                    <a:pt x="15227" y="1359408"/>
                  </a:lnTo>
                  <a:lnTo>
                    <a:pt x="15227" y="15239"/>
                  </a:lnTo>
                  <a:lnTo>
                    <a:pt x="9131" y="15239"/>
                  </a:lnTo>
                  <a:lnTo>
                    <a:pt x="15227" y="9143"/>
                  </a:lnTo>
                  <a:lnTo>
                    <a:pt x="5486400" y="9143"/>
                  </a:lnTo>
                  <a:lnTo>
                    <a:pt x="5486400" y="0"/>
                  </a:lnTo>
                  <a:close/>
                </a:path>
                <a:path w="5486400" h="1371600" extrusionOk="0">
                  <a:moveTo>
                    <a:pt x="15227" y="1359408"/>
                  </a:moveTo>
                  <a:lnTo>
                    <a:pt x="9131" y="1359408"/>
                  </a:lnTo>
                  <a:lnTo>
                    <a:pt x="15227" y="1365504"/>
                  </a:lnTo>
                  <a:lnTo>
                    <a:pt x="15227" y="1359408"/>
                  </a:lnTo>
                  <a:close/>
                </a:path>
                <a:path w="5486400" h="1371600" extrusionOk="0">
                  <a:moveTo>
                    <a:pt x="5474195" y="1359408"/>
                  </a:moveTo>
                  <a:lnTo>
                    <a:pt x="15227" y="1359408"/>
                  </a:lnTo>
                  <a:lnTo>
                    <a:pt x="15227" y="1365504"/>
                  </a:lnTo>
                  <a:lnTo>
                    <a:pt x="5474195" y="1365504"/>
                  </a:lnTo>
                  <a:lnTo>
                    <a:pt x="5474195" y="1359408"/>
                  </a:lnTo>
                  <a:close/>
                </a:path>
                <a:path w="5486400" h="1371600" extrusionOk="0">
                  <a:moveTo>
                    <a:pt x="5474195" y="9143"/>
                  </a:moveTo>
                  <a:lnTo>
                    <a:pt x="5474195" y="1365504"/>
                  </a:lnTo>
                  <a:lnTo>
                    <a:pt x="5480291" y="1359408"/>
                  </a:lnTo>
                  <a:lnTo>
                    <a:pt x="5486400" y="1359408"/>
                  </a:lnTo>
                  <a:lnTo>
                    <a:pt x="5486400" y="15239"/>
                  </a:lnTo>
                  <a:lnTo>
                    <a:pt x="5480291" y="15239"/>
                  </a:lnTo>
                  <a:lnTo>
                    <a:pt x="5474195" y="9143"/>
                  </a:lnTo>
                  <a:close/>
                </a:path>
                <a:path w="5486400" h="1371600" extrusionOk="0">
                  <a:moveTo>
                    <a:pt x="5486400" y="1359408"/>
                  </a:moveTo>
                  <a:lnTo>
                    <a:pt x="5480291" y="1359408"/>
                  </a:lnTo>
                  <a:lnTo>
                    <a:pt x="5474195" y="1365504"/>
                  </a:lnTo>
                  <a:lnTo>
                    <a:pt x="5486400" y="1365504"/>
                  </a:lnTo>
                  <a:lnTo>
                    <a:pt x="5486400" y="1359408"/>
                  </a:lnTo>
                  <a:close/>
                </a:path>
                <a:path w="5486400" h="1371600" extrusionOk="0">
                  <a:moveTo>
                    <a:pt x="15227" y="9143"/>
                  </a:moveTo>
                  <a:lnTo>
                    <a:pt x="9131" y="15239"/>
                  </a:lnTo>
                  <a:lnTo>
                    <a:pt x="15227" y="15239"/>
                  </a:lnTo>
                  <a:lnTo>
                    <a:pt x="15227" y="9143"/>
                  </a:lnTo>
                  <a:close/>
                </a:path>
                <a:path w="5486400" h="1371600" extrusionOk="0">
                  <a:moveTo>
                    <a:pt x="5474195" y="9143"/>
                  </a:moveTo>
                  <a:lnTo>
                    <a:pt x="15227" y="9143"/>
                  </a:lnTo>
                  <a:lnTo>
                    <a:pt x="15227" y="15239"/>
                  </a:lnTo>
                  <a:lnTo>
                    <a:pt x="5474195" y="15239"/>
                  </a:lnTo>
                  <a:lnTo>
                    <a:pt x="5474195" y="9143"/>
                  </a:lnTo>
                  <a:close/>
                </a:path>
                <a:path w="5486400" h="1371600" extrusionOk="0">
                  <a:moveTo>
                    <a:pt x="5486400" y="9143"/>
                  </a:moveTo>
                  <a:lnTo>
                    <a:pt x="5474195" y="9143"/>
                  </a:lnTo>
                  <a:lnTo>
                    <a:pt x="5480291" y="15239"/>
                  </a:lnTo>
                  <a:lnTo>
                    <a:pt x="5486400" y="15239"/>
                  </a:lnTo>
                  <a:lnTo>
                    <a:pt x="5486400" y="91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7" name="Google Shape;1217;p64"/>
          <p:cNvSpPr txBox="1">
            <a:spLocks noGrp="1"/>
          </p:cNvSpPr>
          <p:nvPr>
            <p:ph type="title"/>
          </p:nvPr>
        </p:nvSpPr>
        <p:spPr>
          <a:xfrm>
            <a:off x="1867916" y="1127264"/>
            <a:ext cx="621411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Expression Tree</a:t>
            </a:r>
            <a:endParaRPr/>
          </a:p>
        </p:txBody>
      </p:sp>
      <p:grpSp>
        <p:nvGrpSpPr>
          <p:cNvPr id="1218" name="Google Shape;1218;p64"/>
          <p:cNvGrpSpPr/>
          <p:nvPr/>
        </p:nvGrpSpPr>
        <p:grpSpPr>
          <a:xfrm>
            <a:off x="3447275" y="2490216"/>
            <a:ext cx="2594114" cy="2636774"/>
            <a:chOff x="3447275" y="2490216"/>
            <a:chExt cx="2594114" cy="2636774"/>
          </a:xfrm>
        </p:grpSpPr>
        <p:sp>
          <p:nvSpPr>
            <p:cNvPr id="1219" name="Google Shape;1219;p64"/>
            <p:cNvSpPr/>
            <p:nvPr/>
          </p:nvSpPr>
          <p:spPr>
            <a:xfrm>
              <a:off x="4751819" y="2496324"/>
              <a:ext cx="655320" cy="509270"/>
            </a:xfrm>
            <a:custGeom>
              <a:avLst/>
              <a:gdLst/>
              <a:ahLst/>
              <a:cxnLst/>
              <a:rect l="l" t="t" r="r" b="b"/>
              <a:pathLst>
                <a:path w="655320" h="509269" extrusionOk="0">
                  <a:moveTo>
                    <a:pt x="655320" y="0"/>
                  </a:moveTo>
                  <a:lnTo>
                    <a:pt x="0" y="0"/>
                  </a:lnTo>
                  <a:lnTo>
                    <a:pt x="0" y="509003"/>
                  </a:lnTo>
                  <a:lnTo>
                    <a:pt x="655320" y="509003"/>
                  </a:lnTo>
                  <a:lnTo>
                    <a:pt x="655320"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0" name="Google Shape;1220;p64"/>
            <p:cNvSpPr/>
            <p:nvPr/>
          </p:nvSpPr>
          <p:spPr>
            <a:xfrm>
              <a:off x="4745735" y="2490216"/>
              <a:ext cx="670560" cy="521334"/>
            </a:xfrm>
            <a:custGeom>
              <a:avLst/>
              <a:gdLst/>
              <a:ahLst/>
              <a:cxnLst/>
              <a:rect l="l" t="t" r="r" b="b"/>
              <a:pathLst>
                <a:path w="670560" h="521335" extrusionOk="0">
                  <a:moveTo>
                    <a:pt x="670547" y="0"/>
                  </a:moveTo>
                  <a:lnTo>
                    <a:pt x="0" y="0"/>
                  </a:lnTo>
                  <a:lnTo>
                    <a:pt x="0" y="521220"/>
                  </a:lnTo>
                  <a:lnTo>
                    <a:pt x="670547" y="521220"/>
                  </a:lnTo>
                  <a:lnTo>
                    <a:pt x="670547" y="515112"/>
                  </a:lnTo>
                  <a:lnTo>
                    <a:pt x="12179" y="515112"/>
                  </a:lnTo>
                  <a:lnTo>
                    <a:pt x="6083" y="509016"/>
                  </a:lnTo>
                  <a:lnTo>
                    <a:pt x="12179" y="509016"/>
                  </a:lnTo>
                  <a:lnTo>
                    <a:pt x="12179" y="12192"/>
                  </a:lnTo>
                  <a:lnTo>
                    <a:pt x="6083" y="12192"/>
                  </a:lnTo>
                  <a:lnTo>
                    <a:pt x="12179" y="6108"/>
                  </a:lnTo>
                  <a:lnTo>
                    <a:pt x="670547" y="6108"/>
                  </a:lnTo>
                  <a:lnTo>
                    <a:pt x="670547" y="0"/>
                  </a:lnTo>
                  <a:close/>
                </a:path>
                <a:path w="670560" h="521335" extrusionOk="0">
                  <a:moveTo>
                    <a:pt x="12179" y="509016"/>
                  </a:moveTo>
                  <a:lnTo>
                    <a:pt x="6083" y="509016"/>
                  </a:lnTo>
                  <a:lnTo>
                    <a:pt x="12179" y="515112"/>
                  </a:lnTo>
                  <a:lnTo>
                    <a:pt x="12179" y="509016"/>
                  </a:lnTo>
                  <a:close/>
                </a:path>
                <a:path w="670560" h="521335" extrusionOk="0">
                  <a:moveTo>
                    <a:pt x="655307" y="509016"/>
                  </a:moveTo>
                  <a:lnTo>
                    <a:pt x="12179" y="509016"/>
                  </a:lnTo>
                  <a:lnTo>
                    <a:pt x="12179" y="515112"/>
                  </a:lnTo>
                  <a:lnTo>
                    <a:pt x="655307" y="515112"/>
                  </a:lnTo>
                  <a:lnTo>
                    <a:pt x="655307" y="509016"/>
                  </a:lnTo>
                  <a:close/>
                </a:path>
                <a:path w="670560" h="521335" extrusionOk="0">
                  <a:moveTo>
                    <a:pt x="655307" y="6108"/>
                  </a:moveTo>
                  <a:lnTo>
                    <a:pt x="655307" y="515112"/>
                  </a:lnTo>
                  <a:lnTo>
                    <a:pt x="661403" y="509016"/>
                  </a:lnTo>
                  <a:lnTo>
                    <a:pt x="670547" y="509016"/>
                  </a:lnTo>
                  <a:lnTo>
                    <a:pt x="670547" y="12192"/>
                  </a:lnTo>
                  <a:lnTo>
                    <a:pt x="661403" y="12192"/>
                  </a:lnTo>
                  <a:lnTo>
                    <a:pt x="655307" y="6108"/>
                  </a:lnTo>
                  <a:close/>
                </a:path>
                <a:path w="670560" h="521335" extrusionOk="0">
                  <a:moveTo>
                    <a:pt x="670547" y="509016"/>
                  </a:moveTo>
                  <a:lnTo>
                    <a:pt x="661403" y="509016"/>
                  </a:lnTo>
                  <a:lnTo>
                    <a:pt x="655307" y="515112"/>
                  </a:lnTo>
                  <a:lnTo>
                    <a:pt x="670547" y="515112"/>
                  </a:lnTo>
                  <a:lnTo>
                    <a:pt x="670547" y="509016"/>
                  </a:lnTo>
                  <a:close/>
                </a:path>
                <a:path w="670560" h="521335" extrusionOk="0">
                  <a:moveTo>
                    <a:pt x="12179" y="6108"/>
                  </a:moveTo>
                  <a:lnTo>
                    <a:pt x="6083" y="12192"/>
                  </a:lnTo>
                  <a:lnTo>
                    <a:pt x="12179" y="12192"/>
                  </a:lnTo>
                  <a:lnTo>
                    <a:pt x="12179" y="6108"/>
                  </a:lnTo>
                  <a:close/>
                </a:path>
                <a:path w="670560" h="521335" extrusionOk="0">
                  <a:moveTo>
                    <a:pt x="655307" y="6108"/>
                  </a:moveTo>
                  <a:lnTo>
                    <a:pt x="12179" y="6108"/>
                  </a:lnTo>
                  <a:lnTo>
                    <a:pt x="12179" y="12192"/>
                  </a:lnTo>
                  <a:lnTo>
                    <a:pt x="655307" y="12192"/>
                  </a:lnTo>
                  <a:lnTo>
                    <a:pt x="655307" y="6108"/>
                  </a:lnTo>
                  <a:close/>
                </a:path>
                <a:path w="670560" h="521335" extrusionOk="0">
                  <a:moveTo>
                    <a:pt x="670547" y="6108"/>
                  </a:moveTo>
                  <a:lnTo>
                    <a:pt x="655307" y="6108"/>
                  </a:lnTo>
                  <a:lnTo>
                    <a:pt x="661403" y="12192"/>
                  </a:lnTo>
                  <a:lnTo>
                    <a:pt x="670547" y="12192"/>
                  </a:lnTo>
                  <a:lnTo>
                    <a:pt x="670547"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1" name="Google Shape;1221;p64"/>
            <p:cNvSpPr/>
            <p:nvPr/>
          </p:nvSpPr>
          <p:spPr>
            <a:xfrm>
              <a:off x="4066019" y="3553968"/>
              <a:ext cx="673735" cy="518159"/>
            </a:xfrm>
            <a:custGeom>
              <a:avLst/>
              <a:gdLst/>
              <a:ahLst/>
              <a:cxnLst/>
              <a:rect l="l" t="t" r="r" b="b"/>
              <a:pathLst>
                <a:path w="673735" h="518160" extrusionOk="0">
                  <a:moveTo>
                    <a:pt x="673608" y="0"/>
                  </a:moveTo>
                  <a:lnTo>
                    <a:pt x="0" y="0"/>
                  </a:lnTo>
                  <a:lnTo>
                    <a:pt x="0" y="518160"/>
                  </a:lnTo>
                  <a:lnTo>
                    <a:pt x="673608" y="518160"/>
                  </a:lnTo>
                  <a:lnTo>
                    <a:pt x="6736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2" name="Google Shape;1222;p64"/>
            <p:cNvSpPr/>
            <p:nvPr/>
          </p:nvSpPr>
          <p:spPr>
            <a:xfrm>
              <a:off x="4059935" y="3544836"/>
              <a:ext cx="685800" cy="533400"/>
            </a:xfrm>
            <a:custGeom>
              <a:avLst/>
              <a:gdLst/>
              <a:ahLst/>
              <a:cxnLst/>
              <a:rect l="l" t="t" r="r" b="b"/>
              <a:pathLst>
                <a:path w="685800" h="533400" extrusionOk="0">
                  <a:moveTo>
                    <a:pt x="685800" y="0"/>
                  </a:moveTo>
                  <a:lnTo>
                    <a:pt x="0" y="0"/>
                  </a:lnTo>
                  <a:lnTo>
                    <a:pt x="0" y="533400"/>
                  </a:lnTo>
                  <a:lnTo>
                    <a:pt x="685800" y="533400"/>
                  </a:lnTo>
                  <a:lnTo>
                    <a:pt x="685800" y="527291"/>
                  </a:lnTo>
                  <a:lnTo>
                    <a:pt x="12179" y="527291"/>
                  </a:lnTo>
                  <a:lnTo>
                    <a:pt x="6083" y="521195"/>
                  </a:lnTo>
                  <a:lnTo>
                    <a:pt x="12179" y="521195"/>
                  </a:lnTo>
                  <a:lnTo>
                    <a:pt x="12179" y="15227"/>
                  </a:lnTo>
                  <a:lnTo>
                    <a:pt x="6083" y="15227"/>
                  </a:lnTo>
                  <a:lnTo>
                    <a:pt x="12179" y="9131"/>
                  </a:lnTo>
                  <a:lnTo>
                    <a:pt x="685800" y="9131"/>
                  </a:lnTo>
                  <a:lnTo>
                    <a:pt x="685800" y="0"/>
                  </a:lnTo>
                  <a:close/>
                </a:path>
                <a:path w="685800" h="533400" extrusionOk="0">
                  <a:moveTo>
                    <a:pt x="12179" y="521195"/>
                  </a:moveTo>
                  <a:lnTo>
                    <a:pt x="6083" y="521195"/>
                  </a:lnTo>
                  <a:lnTo>
                    <a:pt x="12179" y="527291"/>
                  </a:lnTo>
                  <a:lnTo>
                    <a:pt x="12179" y="521195"/>
                  </a:lnTo>
                  <a:close/>
                </a:path>
                <a:path w="685800" h="533400" extrusionOk="0">
                  <a:moveTo>
                    <a:pt x="673595" y="521195"/>
                  </a:moveTo>
                  <a:lnTo>
                    <a:pt x="12179" y="521195"/>
                  </a:lnTo>
                  <a:lnTo>
                    <a:pt x="12179" y="527291"/>
                  </a:lnTo>
                  <a:lnTo>
                    <a:pt x="673595" y="527291"/>
                  </a:lnTo>
                  <a:lnTo>
                    <a:pt x="673595" y="521195"/>
                  </a:lnTo>
                  <a:close/>
                </a:path>
                <a:path w="685800" h="533400" extrusionOk="0">
                  <a:moveTo>
                    <a:pt x="673595" y="9131"/>
                  </a:moveTo>
                  <a:lnTo>
                    <a:pt x="673595" y="527291"/>
                  </a:lnTo>
                  <a:lnTo>
                    <a:pt x="679691" y="521195"/>
                  </a:lnTo>
                  <a:lnTo>
                    <a:pt x="685800" y="521195"/>
                  </a:lnTo>
                  <a:lnTo>
                    <a:pt x="685800" y="15227"/>
                  </a:lnTo>
                  <a:lnTo>
                    <a:pt x="679691" y="15227"/>
                  </a:lnTo>
                  <a:lnTo>
                    <a:pt x="673595" y="9131"/>
                  </a:lnTo>
                  <a:close/>
                </a:path>
                <a:path w="685800" h="533400" extrusionOk="0">
                  <a:moveTo>
                    <a:pt x="685800" y="521195"/>
                  </a:moveTo>
                  <a:lnTo>
                    <a:pt x="679691" y="521195"/>
                  </a:lnTo>
                  <a:lnTo>
                    <a:pt x="673595" y="527291"/>
                  </a:lnTo>
                  <a:lnTo>
                    <a:pt x="685800" y="527291"/>
                  </a:lnTo>
                  <a:lnTo>
                    <a:pt x="685800" y="521195"/>
                  </a:lnTo>
                  <a:close/>
                </a:path>
                <a:path w="685800" h="533400" extrusionOk="0">
                  <a:moveTo>
                    <a:pt x="12179" y="9131"/>
                  </a:moveTo>
                  <a:lnTo>
                    <a:pt x="6083" y="15227"/>
                  </a:lnTo>
                  <a:lnTo>
                    <a:pt x="12179" y="15227"/>
                  </a:lnTo>
                  <a:lnTo>
                    <a:pt x="12179" y="9131"/>
                  </a:lnTo>
                  <a:close/>
                </a:path>
                <a:path w="685800" h="533400" extrusionOk="0">
                  <a:moveTo>
                    <a:pt x="673595" y="9131"/>
                  </a:moveTo>
                  <a:lnTo>
                    <a:pt x="12179" y="9131"/>
                  </a:lnTo>
                  <a:lnTo>
                    <a:pt x="12179" y="15227"/>
                  </a:lnTo>
                  <a:lnTo>
                    <a:pt x="673595" y="15227"/>
                  </a:lnTo>
                  <a:lnTo>
                    <a:pt x="673595" y="9131"/>
                  </a:lnTo>
                  <a:close/>
                </a:path>
                <a:path w="685800" h="533400" extrusionOk="0">
                  <a:moveTo>
                    <a:pt x="685800" y="9131"/>
                  </a:moveTo>
                  <a:lnTo>
                    <a:pt x="673595" y="9131"/>
                  </a:lnTo>
                  <a:lnTo>
                    <a:pt x="679691" y="15227"/>
                  </a:lnTo>
                  <a:lnTo>
                    <a:pt x="685800" y="15227"/>
                  </a:lnTo>
                  <a:lnTo>
                    <a:pt x="685800" y="913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3" name="Google Shape;1223;p64"/>
            <p:cNvSpPr/>
            <p:nvPr/>
          </p:nvSpPr>
          <p:spPr>
            <a:xfrm>
              <a:off x="5401043" y="3544836"/>
              <a:ext cx="634365" cy="527685"/>
            </a:xfrm>
            <a:custGeom>
              <a:avLst/>
              <a:gdLst/>
              <a:ahLst/>
              <a:cxnLst/>
              <a:rect l="l" t="t" r="r" b="b"/>
              <a:pathLst>
                <a:path w="634364" h="527685" extrusionOk="0">
                  <a:moveTo>
                    <a:pt x="633984" y="0"/>
                  </a:moveTo>
                  <a:lnTo>
                    <a:pt x="0" y="0"/>
                  </a:lnTo>
                  <a:lnTo>
                    <a:pt x="0" y="527291"/>
                  </a:lnTo>
                  <a:lnTo>
                    <a:pt x="633984" y="527291"/>
                  </a:lnTo>
                  <a:lnTo>
                    <a:pt x="63398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4" name="Google Shape;1224;p64"/>
            <p:cNvSpPr/>
            <p:nvPr/>
          </p:nvSpPr>
          <p:spPr>
            <a:xfrm>
              <a:off x="5394959" y="3538727"/>
              <a:ext cx="646430" cy="539750"/>
            </a:xfrm>
            <a:custGeom>
              <a:avLst/>
              <a:gdLst/>
              <a:ahLst/>
              <a:cxnLst/>
              <a:rect l="l" t="t" r="r" b="b"/>
              <a:pathLst>
                <a:path w="646429" h="539750" extrusionOk="0">
                  <a:moveTo>
                    <a:pt x="646176" y="0"/>
                  </a:moveTo>
                  <a:lnTo>
                    <a:pt x="0" y="0"/>
                  </a:lnTo>
                  <a:lnTo>
                    <a:pt x="0" y="539508"/>
                  </a:lnTo>
                  <a:lnTo>
                    <a:pt x="646176" y="539508"/>
                  </a:lnTo>
                  <a:lnTo>
                    <a:pt x="646176" y="533400"/>
                  </a:lnTo>
                  <a:lnTo>
                    <a:pt x="12179" y="533400"/>
                  </a:lnTo>
                  <a:lnTo>
                    <a:pt x="6083" y="527304"/>
                  </a:lnTo>
                  <a:lnTo>
                    <a:pt x="12179" y="527304"/>
                  </a:lnTo>
                  <a:lnTo>
                    <a:pt x="12179" y="12192"/>
                  </a:lnTo>
                  <a:lnTo>
                    <a:pt x="6083" y="12192"/>
                  </a:lnTo>
                  <a:lnTo>
                    <a:pt x="12179" y="6108"/>
                  </a:lnTo>
                  <a:lnTo>
                    <a:pt x="646176" y="6108"/>
                  </a:lnTo>
                  <a:lnTo>
                    <a:pt x="646176" y="0"/>
                  </a:lnTo>
                  <a:close/>
                </a:path>
                <a:path w="646429" h="539750" extrusionOk="0">
                  <a:moveTo>
                    <a:pt x="12179" y="527304"/>
                  </a:moveTo>
                  <a:lnTo>
                    <a:pt x="6083" y="527304"/>
                  </a:lnTo>
                  <a:lnTo>
                    <a:pt x="12179" y="533400"/>
                  </a:lnTo>
                  <a:lnTo>
                    <a:pt x="12179" y="527304"/>
                  </a:lnTo>
                  <a:close/>
                </a:path>
                <a:path w="646429" h="539750" extrusionOk="0">
                  <a:moveTo>
                    <a:pt x="633971" y="527304"/>
                  </a:moveTo>
                  <a:lnTo>
                    <a:pt x="12179" y="527304"/>
                  </a:lnTo>
                  <a:lnTo>
                    <a:pt x="12179" y="533400"/>
                  </a:lnTo>
                  <a:lnTo>
                    <a:pt x="633971" y="533400"/>
                  </a:lnTo>
                  <a:lnTo>
                    <a:pt x="633971" y="527304"/>
                  </a:lnTo>
                  <a:close/>
                </a:path>
                <a:path w="646429" h="539750" extrusionOk="0">
                  <a:moveTo>
                    <a:pt x="633971" y="6108"/>
                  </a:moveTo>
                  <a:lnTo>
                    <a:pt x="633971" y="533400"/>
                  </a:lnTo>
                  <a:lnTo>
                    <a:pt x="640067" y="527304"/>
                  </a:lnTo>
                  <a:lnTo>
                    <a:pt x="646176" y="527304"/>
                  </a:lnTo>
                  <a:lnTo>
                    <a:pt x="646176" y="12192"/>
                  </a:lnTo>
                  <a:lnTo>
                    <a:pt x="640067" y="12192"/>
                  </a:lnTo>
                  <a:lnTo>
                    <a:pt x="633971" y="6108"/>
                  </a:lnTo>
                  <a:close/>
                </a:path>
                <a:path w="646429" h="539750" extrusionOk="0">
                  <a:moveTo>
                    <a:pt x="646176" y="527304"/>
                  </a:moveTo>
                  <a:lnTo>
                    <a:pt x="640067" y="527304"/>
                  </a:lnTo>
                  <a:lnTo>
                    <a:pt x="633971" y="533400"/>
                  </a:lnTo>
                  <a:lnTo>
                    <a:pt x="646176" y="533400"/>
                  </a:lnTo>
                  <a:lnTo>
                    <a:pt x="646176" y="527304"/>
                  </a:lnTo>
                  <a:close/>
                </a:path>
                <a:path w="646429" h="539750" extrusionOk="0">
                  <a:moveTo>
                    <a:pt x="12179" y="6108"/>
                  </a:moveTo>
                  <a:lnTo>
                    <a:pt x="6083" y="12192"/>
                  </a:lnTo>
                  <a:lnTo>
                    <a:pt x="12179" y="12192"/>
                  </a:lnTo>
                  <a:lnTo>
                    <a:pt x="12179" y="6108"/>
                  </a:lnTo>
                  <a:close/>
                </a:path>
                <a:path w="646429" h="539750" extrusionOk="0">
                  <a:moveTo>
                    <a:pt x="633971" y="6108"/>
                  </a:moveTo>
                  <a:lnTo>
                    <a:pt x="12179" y="6108"/>
                  </a:lnTo>
                  <a:lnTo>
                    <a:pt x="12179" y="12192"/>
                  </a:lnTo>
                  <a:lnTo>
                    <a:pt x="633971" y="12192"/>
                  </a:lnTo>
                  <a:lnTo>
                    <a:pt x="633971" y="6108"/>
                  </a:lnTo>
                  <a:close/>
                </a:path>
                <a:path w="646429" h="539750" extrusionOk="0">
                  <a:moveTo>
                    <a:pt x="646176" y="6108"/>
                  </a:moveTo>
                  <a:lnTo>
                    <a:pt x="633971" y="6108"/>
                  </a:lnTo>
                  <a:lnTo>
                    <a:pt x="640067" y="12192"/>
                  </a:lnTo>
                  <a:lnTo>
                    <a:pt x="646176" y="12192"/>
                  </a:lnTo>
                  <a:lnTo>
                    <a:pt x="646176"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5" name="Google Shape;1225;p64"/>
            <p:cNvSpPr/>
            <p:nvPr/>
          </p:nvSpPr>
          <p:spPr>
            <a:xfrm>
              <a:off x="3453383" y="4602480"/>
              <a:ext cx="600710" cy="497205"/>
            </a:xfrm>
            <a:custGeom>
              <a:avLst/>
              <a:gdLst/>
              <a:ahLst/>
              <a:cxnLst/>
              <a:rect l="l" t="t" r="r" b="b"/>
              <a:pathLst>
                <a:path w="600710" h="497204" extrusionOk="0">
                  <a:moveTo>
                    <a:pt x="600443" y="0"/>
                  </a:moveTo>
                  <a:lnTo>
                    <a:pt x="0" y="0"/>
                  </a:lnTo>
                  <a:lnTo>
                    <a:pt x="0" y="496824"/>
                  </a:lnTo>
                  <a:lnTo>
                    <a:pt x="600443" y="496824"/>
                  </a:lnTo>
                  <a:lnTo>
                    <a:pt x="60044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6" name="Google Shape;1226;p64"/>
            <p:cNvSpPr/>
            <p:nvPr/>
          </p:nvSpPr>
          <p:spPr>
            <a:xfrm>
              <a:off x="3447275" y="4596383"/>
              <a:ext cx="612775" cy="509270"/>
            </a:xfrm>
            <a:custGeom>
              <a:avLst/>
              <a:gdLst/>
              <a:ahLst/>
              <a:cxnLst/>
              <a:rect l="l" t="t" r="r" b="b"/>
              <a:pathLst>
                <a:path w="612775" h="509270" extrusionOk="0">
                  <a:moveTo>
                    <a:pt x="612660" y="0"/>
                  </a:moveTo>
                  <a:lnTo>
                    <a:pt x="0" y="0"/>
                  </a:lnTo>
                  <a:lnTo>
                    <a:pt x="0" y="509016"/>
                  </a:lnTo>
                  <a:lnTo>
                    <a:pt x="612660" y="509016"/>
                  </a:lnTo>
                  <a:lnTo>
                    <a:pt x="612660" y="502920"/>
                  </a:lnTo>
                  <a:lnTo>
                    <a:pt x="12191" y="502920"/>
                  </a:lnTo>
                  <a:lnTo>
                    <a:pt x="6108" y="496824"/>
                  </a:lnTo>
                  <a:lnTo>
                    <a:pt x="12191" y="496824"/>
                  </a:lnTo>
                  <a:lnTo>
                    <a:pt x="12191" y="12192"/>
                  </a:lnTo>
                  <a:lnTo>
                    <a:pt x="6108" y="12192"/>
                  </a:lnTo>
                  <a:lnTo>
                    <a:pt x="12191" y="6096"/>
                  </a:lnTo>
                  <a:lnTo>
                    <a:pt x="612660" y="6096"/>
                  </a:lnTo>
                  <a:lnTo>
                    <a:pt x="612660" y="0"/>
                  </a:lnTo>
                  <a:close/>
                </a:path>
                <a:path w="612775" h="509270" extrusionOk="0">
                  <a:moveTo>
                    <a:pt x="12191" y="496824"/>
                  </a:moveTo>
                  <a:lnTo>
                    <a:pt x="6108" y="496824"/>
                  </a:lnTo>
                  <a:lnTo>
                    <a:pt x="12191" y="502920"/>
                  </a:lnTo>
                  <a:lnTo>
                    <a:pt x="12191" y="496824"/>
                  </a:lnTo>
                  <a:close/>
                </a:path>
                <a:path w="612775" h="509270" extrusionOk="0">
                  <a:moveTo>
                    <a:pt x="600455" y="496824"/>
                  </a:moveTo>
                  <a:lnTo>
                    <a:pt x="12191" y="496824"/>
                  </a:lnTo>
                  <a:lnTo>
                    <a:pt x="12191" y="502920"/>
                  </a:lnTo>
                  <a:lnTo>
                    <a:pt x="600455" y="502920"/>
                  </a:lnTo>
                  <a:lnTo>
                    <a:pt x="600455" y="496824"/>
                  </a:lnTo>
                  <a:close/>
                </a:path>
                <a:path w="612775" h="509270" extrusionOk="0">
                  <a:moveTo>
                    <a:pt x="600455" y="6096"/>
                  </a:moveTo>
                  <a:lnTo>
                    <a:pt x="600455" y="502920"/>
                  </a:lnTo>
                  <a:lnTo>
                    <a:pt x="606551" y="496824"/>
                  </a:lnTo>
                  <a:lnTo>
                    <a:pt x="612660" y="496824"/>
                  </a:lnTo>
                  <a:lnTo>
                    <a:pt x="612660" y="12192"/>
                  </a:lnTo>
                  <a:lnTo>
                    <a:pt x="606551" y="12192"/>
                  </a:lnTo>
                  <a:lnTo>
                    <a:pt x="600455" y="6096"/>
                  </a:lnTo>
                  <a:close/>
                </a:path>
                <a:path w="612775" h="509270" extrusionOk="0">
                  <a:moveTo>
                    <a:pt x="612660" y="496824"/>
                  </a:moveTo>
                  <a:lnTo>
                    <a:pt x="606551" y="496824"/>
                  </a:lnTo>
                  <a:lnTo>
                    <a:pt x="600455" y="502920"/>
                  </a:lnTo>
                  <a:lnTo>
                    <a:pt x="612660" y="502920"/>
                  </a:lnTo>
                  <a:lnTo>
                    <a:pt x="612660" y="496824"/>
                  </a:lnTo>
                  <a:close/>
                </a:path>
                <a:path w="612775" h="509270" extrusionOk="0">
                  <a:moveTo>
                    <a:pt x="12191" y="6096"/>
                  </a:moveTo>
                  <a:lnTo>
                    <a:pt x="6108" y="12192"/>
                  </a:lnTo>
                  <a:lnTo>
                    <a:pt x="12191" y="12192"/>
                  </a:lnTo>
                  <a:lnTo>
                    <a:pt x="12191" y="6096"/>
                  </a:lnTo>
                  <a:close/>
                </a:path>
                <a:path w="612775" h="509270" extrusionOk="0">
                  <a:moveTo>
                    <a:pt x="600455" y="6096"/>
                  </a:moveTo>
                  <a:lnTo>
                    <a:pt x="12191" y="6096"/>
                  </a:lnTo>
                  <a:lnTo>
                    <a:pt x="12191" y="12192"/>
                  </a:lnTo>
                  <a:lnTo>
                    <a:pt x="600455" y="12192"/>
                  </a:lnTo>
                  <a:lnTo>
                    <a:pt x="600455" y="6096"/>
                  </a:lnTo>
                  <a:close/>
                </a:path>
                <a:path w="612775" h="509270" extrusionOk="0">
                  <a:moveTo>
                    <a:pt x="612660" y="6096"/>
                  </a:moveTo>
                  <a:lnTo>
                    <a:pt x="600455" y="6096"/>
                  </a:lnTo>
                  <a:lnTo>
                    <a:pt x="606551" y="12192"/>
                  </a:lnTo>
                  <a:lnTo>
                    <a:pt x="612660" y="12192"/>
                  </a:lnTo>
                  <a:lnTo>
                    <a:pt x="61266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7" name="Google Shape;1227;p64"/>
            <p:cNvSpPr/>
            <p:nvPr/>
          </p:nvSpPr>
          <p:spPr>
            <a:xfrm>
              <a:off x="4468355" y="4581144"/>
              <a:ext cx="612775" cy="539750"/>
            </a:xfrm>
            <a:custGeom>
              <a:avLst/>
              <a:gdLst/>
              <a:ahLst/>
              <a:cxnLst/>
              <a:rect l="l" t="t" r="r" b="b"/>
              <a:pathLst>
                <a:path w="612775" h="539750" extrusionOk="0">
                  <a:moveTo>
                    <a:pt x="612648" y="0"/>
                  </a:moveTo>
                  <a:lnTo>
                    <a:pt x="0" y="0"/>
                  </a:lnTo>
                  <a:lnTo>
                    <a:pt x="0" y="539495"/>
                  </a:lnTo>
                  <a:lnTo>
                    <a:pt x="612648" y="539495"/>
                  </a:lnTo>
                  <a:lnTo>
                    <a:pt x="61264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8" name="Google Shape;1228;p64"/>
            <p:cNvSpPr/>
            <p:nvPr/>
          </p:nvSpPr>
          <p:spPr>
            <a:xfrm>
              <a:off x="4462271" y="4572000"/>
              <a:ext cx="624840" cy="554990"/>
            </a:xfrm>
            <a:custGeom>
              <a:avLst/>
              <a:gdLst/>
              <a:ahLst/>
              <a:cxnLst/>
              <a:rect l="l" t="t" r="r" b="b"/>
              <a:pathLst>
                <a:path w="624839" h="554989" extrusionOk="0">
                  <a:moveTo>
                    <a:pt x="624839" y="0"/>
                  </a:moveTo>
                  <a:lnTo>
                    <a:pt x="0" y="0"/>
                  </a:lnTo>
                  <a:lnTo>
                    <a:pt x="0" y="554748"/>
                  </a:lnTo>
                  <a:lnTo>
                    <a:pt x="624839" y="554748"/>
                  </a:lnTo>
                  <a:lnTo>
                    <a:pt x="624839" y="548639"/>
                  </a:lnTo>
                  <a:lnTo>
                    <a:pt x="12179" y="548639"/>
                  </a:lnTo>
                  <a:lnTo>
                    <a:pt x="6083" y="542544"/>
                  </a:lnTo>
                  <a:lnTo>
                    <a:pt x="12179" y="542544"/>
                  </a:lnTo>
                  <a:lnTo>
                    <a:pt x="12179" y="15239"/>
                  </a:lnTo>
                  <a:lnTo>
                    <a:pt x="6083" y="15239"/>
                  </a:lnTo>
                  <a:lnTo>
                    <a:pt x="12179" y="9143"/>
                  </a:lnTo>
                  <a:lnTo>
                    <a:pt x="624839" y="9143"/>
                  </a:lnTo>
                  <a:lnTo>
                    <a:pt x="624839" y="0"/>
                  </a:lnTo>
                  <a:close/>
                </a:path>
                <a:path w="624839" h="554989" extrusionOk="0">
                  <a:moveTo>
                    <a:pt x="12179" y="542544"/>
                  </a:moveTo>
                  <a:lnTo>
                    <a:pt x="6083" y="542544"/>
                  </a:lnTo>
                  <a:lnTo>
                    <a:pt x="12179" y="548639"/>
                  </a:lnTo>
                  <a:lnTo>
                    <a:pt x="12179" y="542544"/>
                  </a:lnTo>
                  <a:close/>
                </a:path>
                <a:path w="624839" h="554989" extrusionOk="0">
                  <a:moveTo>
                    <a:pt x="612635" y="542544"/>
                  </a:moveTo>
                  <a:lnTo>
                    <a:pt x="12179" y="542544"/>
                  </a:lnTo>
                  <a:lnTo>
                    <a:pt x="12179" y="548639"/>
                  </a:lnTo>
                  <a:lnTo>
                    <a:pt x="612635" y="548639"/>
                  </a:lnTo>
                  <a:lnTo>
                    <a:pt x="612635" y="542544"/>
                  </a:lnTo>
                  <a:close/>
                </a:path>
                <a:path w="624839" h="554989" extrusionOk="0">
                  <a:moveTo>
                    <a:pt x="612635" y="9143"/>
                  </a:moveTo>
                  <a:lnTo>
                    <a:pt x="612635" y="548639"/>
                  </a:lnTo>
                  <a:lnTo>
                    <a:pt x="618731" y="542544"/>
                  </a:lnTo>
                  <a:lnTo>
                    <a:pt x="624839" y="542544"/>
                  </a:lnTo>
                  <a:lnTo>
                    <a:pt x="624839" y="15239"/>
                  </a:lnTo>
                  <a:lnTo>
                    <a:pt x="618731" y="15239"/>
                  </a:lnTo>
                  <a:lnTo>
                    <a:pt x="612635" y="9143"/>
                  </a:lnTo>
                  <a:close/>
                </a:path>
                <a:path w="624839" h="554989" extrusionOk="0">
                  <a:moveTo>
                    <a:pt x="624839" y="542544"/>
                  </a:moveTo>
                  <a:lnTo>
                    <a:pt x="618731" y="542544"/>
                  </a:lnTo>
                  <a:lnTo>
                    <a:pt x="612635" y="548639"/>
                  </a:lnTo>
                  <a:lnTo>
                    <a:pt x="624839" y="548639"/>
                  </a:lnTo>
                  <a:lnTo>
                    <a:pt x="624839" y="542544"/>
                  </a:lnTo>
                  <a:close/>
                </a:path>
                <a:path w="624839" h="554989" extrusionOk="0">
                  <a:moveTo>
                    <a:pt x="12179" y="9143"/>
                  </a:moveTo>
                  <a:lnTo>
                    <a:pt x="6083" y="15239"/>
                  </a:lnTo>
                  <a:lnTo>
                    <a:pt x="12179" y="15239"/>
                  </a:lnTo>
                  <a:lnTo>
                    <a:pt x="12179" y="9143"/>
                  </a:lnTo>
                  <a:close/>
                </a:path>
                <a:path w="624839" h="554989" extrusionOk="0">
                  <a:moveTo>
                    <a:pt x="612635" y="9143"/>
                  </a:moveTo>
                  <a:lnTo>
                    <a:pt x="12179" y="9143"/>
                  </a:lnTo>
                  <a:lnTo>
                    <a:pt x="12179" y="15239"/>
                  </a:lnTo>
                  <a:lnTo>
                    <a:pt x="612635" y="15239"/>
                  </a:lnTo>
                  <a:lnTo>
                    <a:pt x="612635" y="9143"/>
                  </a:lnTo>
                  <a:close/>
                </a:path>
                <a:path w="624839" h="554989" extrusionOk="0">
                  <a:moveTo>
                    <a:pt x="624839" y="9143"/>
                  </a:moveTo>
                  <a:lnTo>
                    <a:pt x="612635" y="9143"/>
                  </a:lnTo>
                  <a:lnTo>
                    <a:pt x="618731" y="15239"/>
                  </a:lnTo>
                  <a:lnTo>
                    <a:pt x="624839" y="15239"/>
                  </a:lnTo>
                  <a:lnTo>
                    <a:pt x="624839" y="91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9" name="Google Shape;1229;p64"/>
          <p:cNvSpPr txBox="1"/>
          <p:nvPr/>
        </p:nvSpPr>
        <p:spPr>
          <a:xfrm>
            <a:off x="4769611" y="2529344"/>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230" name="Google Shape;1230;p64"/>
          <p:cNvSpPr/>
          <p:nvPr/>
        </p:nvSpPr>
        <p:spPr>
          <a:xfrm>
            <a:off x="3825227" y="2849879"/>
            <a:ext cx="2082164" cy="1750060"/>
          </a:xfrm>
          <a:custGeom>
            <a:avLst/>
            <a:gdLst/>
            <a:ahLst/>
            <a:cxnLst/>
            <a:rect l="l" t="t" r="r" b="b"/>
            <a:pathLst>
              <a:path w="2082164" h="1750060" extrusionOk="0">
                <a:moveTo>
                  <a:pt x="408444" y="1091184"/>
                </a:moveTo>
                <a:lnTo>
                  <a:pt x="399288" y="1085088"/>
                </a:lnTo>
                <a:lnTo>
                  <a:pt x="38506" y="1671358"/>
                </a:lnTo>
                <a:lnTo>
                  <a:pt x="33528" y="1621536"/>
                </a:lnTo>
                <a:lnTo>
                  <a:pt x="0" y="1749552"/>
                </a:lnTo>
                <a:lnTo>
                  <a:pt x="69354" y="1688604"/>
                </a:lnTo>
                <a:lnTo>
                  <a:pt x="100596" y="1661160"/>
                </a:lnTo>
                <a:lnTo>
                  <a:pt x="52082" y="1678139"/>
                </a:lnTo>
                <a:lnTo>
                  <a:pt x="408444" y="1091184"/>
                </a:lnTo>
                <a:close/>
              </a:path>
              <a:path w="2082164" h="1750060" extrusionOk="0">
                <a:moveTo>
                  <a:pt x="1121664" y="9156"/>
                </a:moveTo>
                <a:lnTo>
                  <a:pt x="1112532" y="0"/>
                </a:lnTo>
                <a:lnTo>
                  <a:pt x="712876" y="626732"/>
                </a:lnTo>
                <a:lnTo>
                  <a:pt x="710196" y="573024"/>
                </a:lnTo>
                <a:lnTo>
                  <a:pt x="673620" y="701040"/>
                </a:lnTo>
                <a:lnTo>
                  <a:pt x="742962" y="640092"/>
                </a:lnTo>
                <a:lnTo>
                  <a:pt x="774192" y="612648"/>
                </a:lnTo>
                <a:lnTo>
                  <a:pt x="726084" y="629488"/>
                </a:lnTo>
                <a:lnTo>
                  <a:pt x="1121664" y="9156"/>
                </a:lnTo>
                <a:close/>
              </a:path>
              <a:path w="2082164" h="1750060" extrusionOk="0">
                <a:moveTo>
                  <a:pt x="1155192" y="1700784"/>
                </a:moveTo>
                <a:lnTo>
                  <a:pt x="1138415" y="1636776"/>
                </a:lnTo>
                <a:lnTo>
                  <a:pt x="1121664" y="1572780"/>
                </a:lnTo>
                <a:lnTo>
                  <a:pt x="1116685" y="1622552"/>
                </a:lnTo>
                <a:lnTo>
                  <a:pt x="777240" y="1066800"/>
                </a:lnTo>
                <a:lnTo>
                  <a:pt x="765048" y="1072896"/>
                </a:lnTo>
                <a:lnTo>
                  <a:pt x="1105306" y="1629956"/>
                </a:lnTo>
                <a:lnTo>
                  <a:pt x="1057656" y="1612404"/>
                </a:lnTo>
                <a:lnTo>
                  <a:pt x="1155192" y="1700784"/>
                </a:lnTo>
                <a:close/>
              </a:path>
              <a:path w="2082164" h="1750060" extrusionOk="0">
                <a:moveTo>
                  <a:pt x="2081796" y="731520"/>
                </a:moveTo>
                <a:lnTo>
                  <a:pt x="2062010" y="673608"/>
                </a:lnTo>
                <a:lnTo>
                  <a:pt x="2060968" y="670560"/>
                </a:lnTo>
                <a:lnTo>
                  <a:pt x="2039112" y="606552"/>
                </a:lnTo>
                <a:lnTo>
                  <a:pt x="2039112" y="660260"/>
                </a:lnTo>
                <a:lnTo>
                  <a:pt x="2039112" y="667524"/>
                </a:lnTo>
                <a:lnTo>
                  <a:pt x="2039112" y="670560"/>
                </a:lnTo>
                <a:lnTo>
                  <a:pt x="2036762" y="669861"/>
                </a:lnTo>
                <a:lnTo>
                  <a:pt x="2039112" y="667524"/>
                </a:lnTo>
                <a:lnTo>
                  <a:pt x="2039112" y="660260"/>
                </a:lnTo>
                <a:lnTo>
                  <a:pt x="1594104" y="48780"/>
                </a:lnTo>
                <a:lnTo>
                  <a:pt x="1584972" y="54876"/>
                </a:lnTo>
                <a:lnTo>
                  <a:pt x="2028494" y="667385"/>
                </a:lnTo>
                <a:lnTo>
                  <a:pt x="1978152" y="652272"/>
                </a:lnTo>
                <a:lnTo>
                  <a:pt x="2081796" y="73152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1" name="Google Shape;1231;p64"/>
          <p:cNvSpPr txBox="1"/>
          <p:nvPr/>
        </p:nvSpPr>
        <p:spPr>
          <a:xfrm>
            <a:off x="4205732" y="3577869"/>
            <a:ext cx="42925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232" name="Google Shape;1232;p64"/>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67</a:t>
            </a:fld>
            <a:endParaRPr/>
          </a:p>
        </p:txBody>
      </p:sp>
      <p:sp>
        <p:nvSpPr>
          <p:cNvPr id="1233" name="Google Shape;1233;p64"/>
          <p:cNvSpPr txBox="1"/>
          <p:nvPr/>
        </p:nvSpPr>
        <p:spPr>
          <a:xfrm>
            <a:off x="3453384" y="4602479"/>
            <a:ext cx="600710" cy="497205"/>
          </a:xfrm>
          <a:prstGeom prst="rect">
            <a:avLst/>
          </a:prstGeom>
          <a:noFill/>
          <a:ln>
            <a:noFill/>
          </a:ln>
        </p:spPr>
        <p:txBody>
          <a:bodyPr spcFirstLastPara="1" wrap="square" lIns="0" tIns="61575" rIns="0" bIns="0" anchor="t" anchorCtr="0">
            <a:spAutoFit/>
          </a:bodyPr>
          <a:lstStyle/>
          <a:p>
            <a:pPr marL="7874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‘4’</a:t>
            </a:r>
            <a:endParaRPr sz="2800">
              <a:solidFill>
                <a:schemeClr val="dk1"/>
              </a:solidFill>
              <a:latin typeface="Arial"/>
              <a:ea typeface="Arial"/>
              <a:cs typeface="Arial"/>
              <a:sym typeface="Arial"/>
            </a:endParaRPr>
          </a:p>
        </p:txBody>
      </p:sp>
      <p:sp>
        <p:nvSpPr>
          <p:cNvPr id="1234" name="Google Shape;1234;p64"/>
          <p:cNvSpPr txBox="1"/>
          <p:nvPr/>
        </p:nvSpPr>
        <p:spPr>
          <a:xfrm>
            <a:off x="5498071" y="3556546"/>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‘3’</a:t>
            </a:r>
            <a:endParaRPr sz="2800">
              <a:solidFill>
                <a:schemeClr val="dk1"/>
              </a:solidFill>
              <a:latin typeface="Arial"/>
              <a:ea typeface="Arial"/>
              <a:cs typeface="Arial"/>
              <a:sym typeface="Arial"/>
            </a:endParaRPr>
          </a:p>
        </p:txBody>
      </p:sp>
      <p:sp>
        <p:nvSpPr>
          <p:cNvPr id="1235" name="Google Shape;1235;p64"/>
          <p:cNvSpPr txBox="1"/>
          <p:nvPr/>
        </p:nvSpPr>
        <p:spPr>
          <a:xfrm>
            <a:off x="4468355" y="4581144"/>
            <a:ext cx="612775" cy="539750"/>
          </a:xfrm>
          <a:prstGeom prst="rect">
            <a:avLst/>
          </a:prstGeom>
          <a:noFill/>
          <a:ln>
            <a:noFill/>
          </a:ln>
        </p:spPr>
        <p:txBody>
          <a:bodyPr spcFirstLastPara="1" wrap="square" lIns="0" tIns="55875" rIns="0" bIns="0" anchor="t" anchorCtr="0">
            <a:spAutoFit/>
          </a:bodyPr>
          <a:lstStyle/>
          <a:p>
            <a:pPr marL="11557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‘2’</a:t>
            </a:r>
            <a:endParaRPr sz="2800">
              <a:solidFill>
                <a:schemeClr val="dk1"/>
              </a:solidFill>
              <a:latin typeface="Arial"/>
              <a:ea typeface="Arial"/>
              <a:cs typeface="Arial"/>
              <a:sym typeface="Arial"/>
            </a:endParaRPr>
          </a:p>
        </p:txBody>
      </p:sp>
      <p:sp>
        <p:nvSpPr>
          <p:cNvPr id="1236" name="Google Shape;1236;p64"/>
          <p:cNvSpPr txBox="1"/>
          <p:nvPr/>
        </p:nvSpPr>
        <p:spPr>
          <a:xfrm>
            <a:off x="771131" y="5571744"/>
            <a:ext cx="5471160" cy="1356360"/>
          </a:xfrm>
          <a:prstGeom prst="rect">
            <a:avLst/>
          </a:prstGeom>
          <a:noFill/>
          <a:ln>
            <a:noFill/>
          </a:ln>
        </p:spPr>
        <p:txBody>
          <a:bodyPr spcFirstLastPara="1" wrap="square" lIns="0" tIns="69850" rIns="0" bIns="0" anchor="t" anchorCtr="0">
            <a:spAutoFit/>
          </a:bodyPr>
          <a:lstStyle/>
          <a:p>
            <a:pPr marL="240665" marR="0" lvl="0" indent="0" algn="l" rtl="0">
              <a:lnSpc>
                <a:spcPct val="100000"/>
              </a:lnSpc>
              <a:spcBef>
                <a:spcPts val="0"/>
              </a:spcBef>
              <a:spcAft>
                <a:spcPts val="0"/>
              </a:spcAft>
              <a:buNone/>
            </a:pPr>
            <a:r>
              <a:rPr lang="vi-VN" sz="2400" b="1">
                <a:solidFill>
                  <a:srgbClr val="A40020"/>
                </a:solidFill>
                <a:latin typeface="Arial"/>
                <a:ea typeface="Arial"/>
                <a:cs typeface="Arial"/>
                <a:sym typeface="Arial"/>
              </a:rPr>
              <a:t>What value does it have?</a:t>
            </a:r>
            <a:endParaRPr sz="2400">
              <a:solidFill>
                <a:schemeClr val="dk1"/>
              </a:solidFill>
              <a:latin typeface="Arial"/>
              <a:ea typeface="Arial"/>
              <a:cs typeface="Arial"/>
              <a:sym typeface="Arial"/>
            </a:endParaRPr>
          </a:p>
          <a:p>
            <a:pPr marL="0" marR="0" lvl="0" indent="0" algn="l" rtl="0">
              <a:lnSpc>
                <a:spcPct val="100000"/>
              </a:lnSpc>
              <a:spcBef>
                <a:spcPts val="5"/>
              </a:spcBef>
              <a:spcAft>
                <a:spcPts val="0"/>
              </a:spcAft>
              <a:buNone/>
            </a:pPr>
            <a:endParaRPr sz="2500">
              <a:solidFill>
                <a:schemeClr val="dk1"/>
              </a:solidFill>
              <a:latin typeface="Arial"/>
              <a:ea typeface="Arial"/>
              <a:cs typeface="Arial"/>
              <a:sym typeface="Arial"/>
            </a:endParaRPr>
          </a:p>
          <a:p>
            <a:pPr marL="240665" marR="0" lvl="0" indent="0" algn="l" rtl="0">
              <a:lnSpc>
                <a:spcPct val="100000"/>
              </a:lnSpc>
              <a:spcBef>
                <a:spcPts val="0"/>
              </a:spcBef>
              <a:spcAft>
                <a:spcPts val="0"/>
              </a:spcAft>
              <a:buNone/>
            </a:pPr>
            <a:r>
              <a:rPr lang="vi-VN" sz="2400" b="1">
                <a:solidFill>
                  <a:srgbClr val="A40020"/>
                </a:solidFill>
                <a:latin typeface="Arial"/>
                <a:ea typeface="Arial"/>
                <a:cs typeface="Arial"/>
                <a:sym typeface="Arial"/>
              </a:rPr>
              <a:t>( 4 + 2 )	*	3	=	18</a:t>
            </a:r>
            <a:endParaRPr sz="2400">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65"/>
          <p:cNvSpPr txBox="1">
            <a:spLocks noGrp="1"/>
          </p:cNvSpPr>
          <p:nvPr>
            <p:ph type="title"/>
          </p:nvPr>
        </p:nvSpPr>
        <p:spPr>
          <a:xfrm>
            <a:off x="1867916" y="1127290"/>
            <a:ext cx="621411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Expression Tree</a:t>
            </a:r>
            <a:endParaRPr/>
          </a:p>
        </p:txBody>
      </p:sp>
      <p:grpSp>
        <p:nvGrpSpPr>
          <p:cNvPr id="1242" name="Google Shape;1242;p65"/>
          <p:cNvGrpSpPr/>
          <p:nvPr/>
        </p:nvGrpSpPr>
        <p:grpSpPr>
          <a:xfrm>
            <a:off x="3447275" y="2490216"/>
            <a:ext cx="2594114" cy="2636774"/>
            <a:chOff x="3447275" y="2490216"/>
            <a:chExt cx="2594114" cy="2636774"/>
          </a:xfrm>
        </p:grpSpPr>
        <p:sp>
          <p:nvSpPr>
            <p:cNvPr id="1243" name="Google Shape;1243;p65"/>
            <p:cNvSpPr/>
            <p:nvPr/>
          </p:nvSpPr>
          <p:spPr>
            <a:xfrm>
              <a:off x="4751819" y="2496324"/>
              <a:ext cx="655320" cy="509270"/>
            </a:xfrm>
            <a:custGeom>
              <a:avLst/>
              <a:gdLst/>
              <a:ahLst/>
              <a:cxnLst/>
              <a:rect l="l" t="t" r="r" b="b"/>
              <a:pathLst>
                <a:path w="655320" h="509269" extrusionOk="0">
                  <a:moveTo>
                    <a:pt x="655320" y="0"/>
                  </a:moveTo>
                  <a:lnTo>
                    <a:pt x="0" y="0"/>
                  </a:lnTo>
                  <a:lnTo>
                    <a:pt x="0" y="509003"/>
                  </a:lnTo>
                  <a:lnTo>
                    <a:pt x="655320" y="509003"/>
                  </a:lnTo>
                  <a:lnTo>
                    <a:pt x="655320"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4" name="Google Shape;1244;p65"/>
            <p:cNvSpPr/>
            <p:nvPr/>
          </p:nvSpPr>
          <p:spPr>
            <a:xfrm>
              <a:off x="4745735" y="2490216"/>
              <a:ext cx="670560" cy="521334"/>
            </a:xfrm>
            <a:custGeom>
              <a:avLst/>
              <a:gdLst/>
              <a:ahLst/>
              <a:cxnLst/>
              <a:rect l="l" t="t" r="r" b="b"/>
              <a:pathLst>
                <a:path w="670560" h="521335" extrusionOk="0">
                  <a:moveTo>
                    <a:pt x="670547" y="0"/>
                  </a:moveTo>
                  <a:lnTo>
                    <a:pt x="0" y="0"/>
                  </a:lnTo>
                  <a:lnTo>
                    <a:pt x="0" y="521220"/>
                  </a:lnTo>
                  <a:lnTo>
                    <a:pt x="670547" y="521220"/>
                  </a:lnTo>
                  <a:lnTo>
                    <a:pt x="670547" y="515112"/>
                  </a:lnTo>
                  <a:lnTo>
                    <a:pt x="12179" y="515112"/>
                  </a:lnTo>
                  <a:lnTo>
                    <a:pt x="6083" y="509016"/>
                  </a:lnTo>
                  <a:lnTo>
                    <a:pt x="12179" y="509016"/>
                  </a:lnTo>
                  <a:lnTo>
                    <a:pt x="12179" y="12192"/>
                  </a:lnTo>
                  <a:lnTo>
                    <a:pt x="6083" y="12192"/>
                  </a:lnTo>
                  <a:lnTo>
                    <a:pt x="12179" y="6108"/>
                  </a:lnTo>
                  <a:lnTo>
                    <a:pt x="670547" y="6108"/>
                  </a:lnTo>
                  <a:lnTo>
                    <a:pt x="670547" y="0"/>
                  </a:lnTo>
                  <a:close/>
                </a:path>
                <a:path w="670560" h="521335" extrusionOk="0">
                  <a:moveTo>
                    <a:pt x="12179" y="509016"/>
                  </a:moveTo>
                  <a:lnTo>
                    <a:pt x="6083" y="509016"/>
                  </a:lnTo>
                  <a:lnTo>
                    <a:pt x="12179" y="515112"/>
                  </a:lnTo>
                  <a:lnTo>
                    <a:pt x="12179" y="509016"/>
                  </a:lnTo>
                  <a:close/>
                </a:path>
                <a:path w="670560" h="521335" extrusionOk="0">
                  <a:moveTo>
                    <a:pt x="655307" y="509016"/>
                  </a:moveTo>
                  <a:lnTo>
                    <a:pt x="12179" y="509016"/>
                  </a:lnTo>
                  <a:lnTo>
                    <a:pt x="12179" y="515112"/>
                  </a:lnTo>
                  <a:lnTo>
                    <a:pt x="655307" y="515112"/>
                  </a:lnTo>
                  <a:lnTo>
                    <a:pt x="655307" y="509016"/>
                  </a:lnTo>
                  <a:close/>
                </a:path>
                <a:path w="670560" h="521335" extrusionOk="0">
                  <a:moveTo>
                    <a:pt x="655307" y="6108"/>
                  </a:moveTo>
                  <a:lnTo>
                    <a:pt x="655307" y="515112"/>
                  </a:lnTo>
                  <a:lnTo>
                    <a:pt x="661403" y="509016"/>
                  </a:lnTo>
                  <a:lnTo>
                    <a:pt x="670547" y="509016"/>
                  </a:lnTo>
                  <a:lnTo>
                    <a:pt x="670547" y="12192"/>
                  </a:lnTo>
                  <a:lnTo>
                    <a:pt x="661403" y="12192"/>
                  </a:lnTo>
                  <a:lnTo>
                    <a:pt x="655307" y="6108"/>
                  </a:lnTo>
                  <a:close/>
                </a:path>
                <a:path w="670560" h="521335" extrusionOk="0">
                  <a:moveTo>
                    <a:pt x="670547" y="509016"/>
                  </a:moveTo>
                  <a:lnTo>
                    <a:pt x="661403" y="509016"/>
                  </a:lnTo>
                  <a:lnTo>
                    <a:pt x="655307" y="515112"/>
                  </a:lnTo>
                  <a:lnTo>
                    <a:pt x="670547" y="515112"/>
                  </a:lnTo>
                  <a:lnTo>
                    <a:pt x="670547" y="509016"/>
                  </a:lnTo>
                  <a:close/>
                </a:path>
                <a:path w="670560" h="521335" extrusionOk="0">
                  <a:moveTo>
                    <a:pt x="12179" y="6108"/>
                  </a:moveTo>
                  <a:lnTo>
                    <a:pt x="6083" y="12192"/>
                  </a:lnTo>
                  <a:lnTo>
                    <a:pt x="12179" y="12192"/>
                  </a:lnTo>
                  <a:lnTo>
                    <a:pt x="12179" y="6108"/>
                  </a:lnTo>
                  <a:close/>
                </a:path>
                <a:path w="670560" h="521335" extrusionOk="0">
                  <a:moveTo>
                    <a:pt x="655307" y="6108"/>
                  </a:moveTo>
                  <a:lnTo>
                    <a:pt x="12179" y="6108"/>
                  </a:lnTo>
                  <a:lnTo>
                    <a:pt x="12179" y="12192"/>
                  </a:lnTo>
                  <a:lnTo>
                    <a:pt x="655307" y="12192"/>
                  </a:lnTo>
                  <a:lnTo>
                    <a:pt x="655307" y="6108"/>
                  </a:lnTo>
                  <a:close/>
                </a:path>
                <a:path w="670560" h="521335" extrusionOk="0">
                  <a:moveTo>
                    <a:pt x="670547" y="6108"/>
                  </a:moveTo>
                  <a:lnTo>
                    <a:pt x="655307" y="6108"/>
                  </a:lnTo>
                  <a:lnTo>
                    <a:pt x="661403" y="12192"/>
                  </a:lnTo>
                  <a:lnTo>
                    <a:pt x="670547" y="12192"/>
                  </a:lnTo>
                  <a:lnTo>
                    <a:pt x="670547"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5" name="Google Shape;1245;p65"/>
            <p:cNvSpPr/>
            <p:nvPr/>
          </p:nvSpPr>
          <p:spPr>
            <a:xfrm>
              <a:off x="4066019" y="3553968"/>
              <a:ext cx="673735" cy="518159"/>
            </a:xfrm>
            <a:custGeom>
              <a:avLst/>
              <a:gdLst/>
              <a:ahLst/>
              <a:cxnLst/>
              <a:rect l="l" t="t" r="r" b="b"/>
              <a:pathLst>
                <a:path w="673735" h="518160" extrusionOk="0">
                  <a:moveTo>
                    <a:pt x="673608" y="0"/>
                  </a:moveTo>
                  <a:lnTo>
                    <a:pt x="0" y="0"/>
                  </a:lnTo>
                  <a:lnTo>
                    <a:pt x="0" y="518160"/>
                  </a:lnTo>
                  <a:lnTo>
                    <a:pt x="673608" y="518160"/>
                  </a:lnTo>
                  <a:lnTo>
                    <a:pt x="6736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6" name="Google Shape;1246;p65"/>
            <p:cNvSpPr/>
            <p:nvPr/>
          </p:nvSpPr>
          <p:spPr>
            <a:xfrm>
              <a:off x="4059935" y="3544836"/>
              <a:ext cx="685800" cy="533400"/>
            </a:xfrm>
            <a:custGeom>
              <a:avLst/>
              <a:gdLst/>
              <a:ahLst/>
              <a:cxnLst/>
              <a:rect l="l" t="t" r="r" b="b"/>
              <a:pathLst>
                <a:path w="685800" h="533400" extrusionOk="0">
                  <a:moveTo>
                    <a:pt x="685800" y="0"/>
                  </a:moveTo>
                  <a:lnTo>
                    <a:pt x="0" y="0"/>
                  </a:lnTo>
                  <a:lnTo>
                    <a:pt x="0" y="533400"/>
                  </a:lnTo>
                  <a:lnTo>
                    <a:pt x="685800" y="533400"/>
                  </a:lnTo>
                  <a:lnTo>
                    <a:pt x="685800" y="527291"/>
                  </a:lnTo>
                  <a:lnTo>
                    <a:pt x="12179" y="527291"/>
                  </a:lnTo>
                  <a:lnTo>
                    <a:pt x="6083" y="521195"/>
                  </a:lnTo>
                  <a:lnTo>
                    <a:pt x="12179" y="521195"/>
                  </a:lnTo>
                  <a:lnTo>
                    <a:pt x="12179" y="15227"/>
                  </a:lnTo>
                  <a:lnTo>
                    <a:pt x="6083" y="15227"/>
                  </a:lnTo>
                  <a:lnTo>
                    <a:pt x="12179" y="9131"/>
                  </a:lnTo>
                  <a:lnTo>
                    <a:pt x="685800" y="9131"/>
                  </a:lnTo>
                  <a:lnTo>
                    <a:pt x="685800" y="0"/>
                  </a:lnTo>
                  <a:close/>
                </a:path>
                <a:path w="685800" h="533400" extrusionOk="0">
                  <a:moveTo>
                    <a:pt x="12179" y="521195"/>
                  </a:moveTo>
                  <a:lnTo>
                    <a:pt x="6083" y="521195"/>
                  </a:lnTo>
                  <a:lnTo>
                    <a:pt x="12179" y="527291"/>
                  </a:lnTo>
                  <a:lnTo>
                    <a:pt x="12179" y="521195"/>
                  </a:lnTo>
                  <a:close/>
                </a:path>
                <a:path w="685800" h="533400" extrusionOk="0">
                  <a:moveTo>
                    <a:pt x="673595" y="521195"/>
                  </a:moveTo>
                  <a:lnTo>
                    <a:pt x="12179" y="521195"/>
                  </a:lnTo>
                  <a:lnTo>
                    <a:pt x="12179" y="527291"/>
                  </a:lnTo>
                  <a:lnTo>
                    <a:pt x="673595" y="527291"/>
                  </a:lnTo>
                  <a:lnTo>
                    <a:pt x="673595" y="521195"/>
                  </a:lnTo>
                  <a:close/>
                </a:path>
                <a:path w="685800" h="533400" extrusionOk="0">
                  <a:moveTo>
                    <a:pt x="673595" y="9131"/>
                  </a:moveTo>
                  <a:lnTo>
                    <a:pt x="673595" y="527291"/>
                  </a:lnTo>
                  <a:lnTo>
                    <a:pt x="679691" y="521195"/>
                  </a:lnTo>
                  <a:lnTo>
                    <a:pt x="685800" y="521195"/>
                  </a:lnTo>
                  <a:lnTo>
                    <a:pt x="685800" y="15227"/>
                  </a:lnTo>
                  <a:lnTo>
                    <a:pt x="679691" y="15227"/>
                  </a:lnTo>
                  <a:lnTo>
                    <a:pt x="673595" y="9131"/>
                  </a:lnTo>
                  <a:close/>
                </a:path>
                <a:path w="685800" h="533400" extrusionOk="0">
                  <a:moveTo>
                    <a:pt x="685800" y="521195"/>
                  </a:moveTo>
                  <a:lnTo>
                    <a:pt x="679691" y="521195"/>
                  </a:lnTo>
                  <a:lnTo>
                    <a:pt x="673595" y="527291"/>
                  </a:lnTo>
                  <a:lnTo>
                    <a:pt x="685800" y="527291"/>
                  </a:lnTo>
                  <a:lnTo>
                    <a:pt x="685800" y="521195"/>
                  </a:lnTo>
                  <a:close/>
                </a:path>
                <a:path w="685800" h="533400" extrusionOk="0">
                  <a:moveTo>
                    <a:pt x="12179" y="9131"/>
                  </a:moveTo>
                  <a:lnTo>
                    <a:pt x="6083" y="15227"/>
                  </a:lnTo>
                  <a:lnTo>
                    <a:pt x="12179" y="15227"/>
                  </a:lnTo>
                  <a:lnTo>
                    <a:pt x="12179" y="9131"/>
                  </a:lnTo>
                  <a:close/>
                </a:path>
                <a:path w="685800" h="533400" extrusionOk="0">
                  <a:moveTo>
                    <a:pt x="673595" y="9131"/>
                  </a:moveTo>
                  <a:lnTo>
                    <a:pt x="12179" y="9131"/>
                  </a:lnTo>
                  <a:lnTo>
                    <a:pt x="12179" y="15227"/>
                  </a:lnTo>
                  <a:lnTo>
                    <a:pt x="673595" y="15227"/>
                  </a:lnTo>
                  <a:lnTo>
                    <a:pt x="673595" y="9131"/>
                  </a:lnTo>
                  <a:close/>
                </a:path>
                <a:path w="685800" h="533400" extrusionOk="0">
                  <a:moveTo>
                    <a:pt x="685800" y="9131"/>
                  </a:moveTo>
                  <a:lnTo>
                    <a:pt x="673595" y="9131"/>
                  </a:lnTo>
                  <a:lnTo>
                    <a:pt x="679691" y="15227"/>
                  </a:lnTo>
                  <a:lnTo>
                    <a:pt x="685800" y="15227"/>
                  </a:lnTo>
                  <a:lnTo>
                    <a:pt x="685800" y="913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7" name="Google Shape;1247;p65"/>
            <p:cNvSpPr/>
            <p:nvPr/>
          </p:nvSpPr>
          <p:spPr>
            <a:xfrm>
              <a:off x="5401043" y="3544836"/>
              <a:ext cx="634365" cy="527685"/>
            </a:xfrm>
            <a:custGeom>
              <a:avLst/>
              <a:gdLst/>
              <a:ahLst/>
              <a:cxnLst/>
              <a:rect l="l" t="t" r="r" b="b"/>
              <a:pathLst>
                <a:path w="634364" h="527685" extrusionOk="0">
                  <a:moveTo>
                    <a:pt x="633984" y="0"/>
                  </a:moveTo>
                  <a:lnTo>
                    <a:pt x="0" y="0"/>
                  </a:lnTo>
                  <a:lnTo>
                    <a:pt x="0" y="527291"/>
                  </a:lnTo>
                  <a:lnTo>
                    <a:pt x="633984" y="527291"/>
                  </a:lnTo>
                  <a:lnTo>
                    <a:pt x="63398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8" name="Google Shape;1248;p65"/>
            <p:cNvSpPr/>
            <p:nvPr/>
          </p:nvSpPr>
          <p:spPr>
            <a:xfrm>
              <a:off x="5394959" y="3538727"/>
              <a:ext cx="646430" cy="539750"/>
            </a:xfrm>
            <a:custGeom>
              <a:avLst/>
              <a:gdLst/>
              <a:ahLst/>
              <a:cxnLst/>
              <a:rect l="l" t="t" r="r" b="b"/>
              <a:pathLst>
                <a:path w="646429" h="539750" extrusionOk="0">
                  <a:moveTo>
                    <a:pt x="646176" y="0"/>
                  </a:moveTo>
                  <a:lnTo>
                    <a:pt x="0" y="0"/>
                  </a:lnTo>
                  <a:lnTo>
                    <a:pt x="0" y="539508"/>
                  </a:lnTo>
                  <a:lnTo>
                    <a:pt x="646176" y="539508"/>
                  </a:lnTo>
                  <a:lnTo>
                    <a:pt x="646176" y="533400"/>
                  </a:lnTo>
                  <a:lnTo>
                    <a:pt x="12179" y="533400"/>
                  </a:lnTo>
                  <a:lnTo>
                    <a:pt x="6083" y="527304"/>
                  </a:lnTo>
                  <a:lnTo>
                    <a:pt x="12179" y="527304"/>
                  </a:lnTo>
                  <a:lnTo>
                    <a:pt x="12179" y="12192"/>
                  </a:lnTo>
                  <a:lnTo>
                    <a:pt x="6083" y="12192"/>
                  </a:lnTo>
                  <a:lnTo>
                    <a:pt x="12179" y="6108"/>
                  </a:lnTo>
                  <a:lnTo>
                    <a:pt x="646176" y="6108"/>
                  </a:lnTo>
                  <a:lnTo>
                    <a:pt x="646176" y="0"/>
                  </a:lnTo>
                  <a:close/>
                </a:path>
                <a:path w="646429" h="539750" extrusionOk="0">
                  <a:moveTo>
                    <a:pt x="12179" y="527304"/>
                  </a:moveTo>
                  <a:lnTo>
                    <a:pt x="6083" y="527304"/>
                  </a:lnTo>
                  <a:lnTo>
                    <a:pt x="12179" y="533400"/>
                  </a:lnTo>
                  <a:lnTo>
                    <a:pt x="12179" y="527304"/>
                  </a:lnTo>
                  <a:close/>
                </a:path>
                <a:path w="646429" h="539750" extrusionOk="0">
                  <a:moveTo>
                    <a:pt x="633971" y="527304"/>
                  </a:moveTo>
                  <a:lnTo>
                    <a:pt x="12179" y="527304"/>
                  </a:lnTo>
                  <a:lnTo>
                    <a:pt x="12179" y="533400"/>
                  </a:lnTo>
                  <a:lnTo>
                    <a:pt x="633971" y="533400"/>
                  </a:lnTo>
                  <a:lnTo>
                    <a:pt x="633971" y="527304"/>
                  </a:lnTo>
                  <a:close/>
                </a:path>
                <a:path w="646429" h="539750" extrusionOk="0">
                  <a:moveTo>
                    <a:pt x="633971" y="6108"/>
                  </a:moveTo>
                  <a:lnTo>
                    <a:pt x="633971" y="533400"/>
                  </a:lnTo>
                  <a:lnTo>
                    <a:pt x="640067" y="527304"/>
                  </a:lnTo>
                  <a:lnTo>
                    <a:pt x="646176" y="527304"/>
                  </a:lnTo>
                  <a:lnTo>
                    <a:pt x="646176" y="12192"/>
                  </a:lnTo>
                  <a:lnTo>
                    <a:pt x="640067" y="12192"/>
                  </a:lnTo>
                  <a:lnTo>
                    <a:pt x="633971" y="6108"/>
                  </a:lnTo>
                  <a:close/>
                </a:path>
                <a:path w="646429" h="539750" extrusionOk="0">
                  <a:moveTo>
                    <a:pt x="646176" y="527304"/>
                  </a:moveTo>
                  <a:lnTo>
                    <a:pt x="640067" y="527304"/>
                  </a:lnTo>
                  <a:lnTo>
                    <a:pt x="633971" y="533400"/>
                  </a:lnTo>
                  <a:lnTo>
                    <a:pt x="646176" y="533400"/>
                  </a:lnTo>
                  <a:lnTo>
                    <a:pt x="646176" y="527304"/>
                  </a:lnTo>
                  <a:close/>
                </a:path>
                <a:path w="646429" h="539750" extrusionOk="0">
                  <a:moveTo>
                    <a:pt x="12179" y="6108"/>
                  </a:moveTo>
                  <a:lnTo>
                    <a:pt x="6083" y="12192"/>
                  </a:lnTo>
                  <a:lnTo>
                    <a:pt x="12179" y="12192"/>
                  </a:lnTo>
                  <a:lnTo>
                    <a:pt x="12179" y="6108"/>
                  </a:lnTo>
                  <a:close/>
                </a:path>
                <a:path w="646429" h="539750" extrusionOk="0">
                  <a:moveTo>
                    <a:pt x="633971" y="6108"/>
                  </a:moveTo>
                  <a:lnTo>
                    <a:pt x="12179" y="6108"/>
                  </a:lnTo>
                  <a:lnTo>
                    <a:pt x="12179" y="12192"/>
                  </a:lnTo>
                  <a:lnTo>
                    <a:pt x="633971" y="12192"/>
                  </a:lnTo>
                  <a:lnTo>
                    <a:pt x="633971" y="6108"/>
                  </a:lnTo>
                  <a:close/>
                </a:path>
                <a:path w="646429" h="539750" extrusionOk="0">
                  <a:moveTo>
                    <a:pt x="646176" y="6108"/>
                  </a:moveTo>
                  <a:lnTo>
                    <a:pt x="633971" y="6108"/>
                  </a:lnTo>
                  <a:lnTo>
                    <a:pt x="640067" y="12192"/>
                  </a:lnTo>
                  <a:lnTo>
                    <a:pt x="646176" y="12192"/>
                  </a:lnTo>
                  <a:lnTo>
                    <a:pt x="646176"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9" name="Google Shape;1249;p65"/>
            <p:cNvSpPr/>
            <p:nvPr/>
          </p:nvSpPr>
          <p:spPr>
            <a:xfrm>
              <a:off x="3453383" y="4602480"/>
              <a:ext cx="600710" cy="497205"/>
            </a:xfrm>
            <a:custGeom>
              <a:avLst/>
              <a:gdLst/>
              <a:ahLst/>
              <a:cxnLst/>
              <a:rect l="l" t="t" r="r" b="b"/>
              <a:pathLst>
                <a:path w="600710" h="497204" extrusionOk="0">
                  <a:moveTo>
                    <a:pt x="600443" y="0"/>
                  </a:moveTo>
                  <a:lnTo>
                    <a:pt x="0" y="0"/>
                  </a:lnTo>
                  <a:lnTo>
                    <a:pt x="0" y="496824"/>
                  </a:lnTo>
                  <a:lnTo>
                    <a:pt x="600443" y="496824"/>
                  </a:lnTo>
                  <a:lnTo>
                    <a:pt x="60044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0" name="Google Shape;1250;p65"/>
            <p:cNvSpPr/>
            <p:nvPr/>
          </p:nvSpPr>
          <p:spPr>
            <a:xfrm>
              <a:off x="3447275" y="4596383"/>
              <a:ext cx="612775" cy="509270"/>
            </a:xfrm>
            <a:custGeom>
              <a:avLst/>
              <a:gdLst/>
              <a:ahLst/>
              <a:cxnLst/>
              <a:rect l="l" t="t" r="r" b="b"/>
              <a:pathLst>
                <a:path w="612775" h="509270" extrusionOk="0">
                  <a:moveTo>
                    <a:pt x="612660" y="0"/>
                  </a:moveTo>
                  <a:lnTo>
                    <a:pt x="0" y="0"/>
                  </a:lnTo>
                  <a:lnTo>
                    <a:pt x="0" y="509016"/>
                  </a:lnTo>
                  <a:lnTo>
                    <a:pt x="612660" y="509016"/>
                  </a:lnTo>
                  <a:lnTo>
                    <a:pt x="612660" y="502920"/>
                  </a:lnTo>
                  <a:lnTo>
                    <a:pt x="12191" y="502920"/>
                  </a:lnTo>
                  <a:lnTo>
                    <a:pt x="6108" y="496824"/>
                  </a:lnTo>
                  <a:lnTo>
                    <a:pt x="12191" y="496824"/>
                  </a:lnTo>
                  <a:lnTo>
                    <a:pt x="12191" y="12192"/>
                  </a:lnTo>
                  <a:lnTo>
                    <a:pt x="6108" y="12192"/>
                  </a:lnTo>
                  <a:lnTo>
                    <a:pt x="12191" y="6096"/>
                  </a:lnTo>
                  <a:lnTo>
                    <a:pt x="612660" y="6096"/>
                  </a:lnTo>
                  <a:lnTo>
                    <a:pt x="612660" y="0"/>
                  </a:lnTo>
                  <a:close/>
                </a:path>
                <a:path w="612775" h="509270" extrusionOk="0">
                  <a:moveTo>
                    <a:pt x="12191" y="496824"/>
                  </a:moveTo>
                  <a:lnTo>
                    <a:pt x="6108" y="496824"/>
                  </a:lnTo>
                  <a:lnTo>
                    <a:pt x="12191" y="502920"/>
                  </a:lnTo>
                  <a:lnTo>
                    <a:pt x="12191" y="496824"/>
                  </a:lnTo>
                  <a:close/>
                </a:path>
                <a:path w="612775" h="509270" extrusionOk="0">
                  <a:moveTo>
                    <a:pt x="600455" y="496824"/>
                  </a:moveTo>
                  <a:lnTo>
                    <a:pt x="12191" y="496824"/>
                  </a:lnTo>
                  <a:lnTo>
                    <a:pt x="12191" y="502920"/>
                  </a:lnTo>
                  <a:lnTo>
                    <a:pt x="600455" y="502920"/>
                  </a:lnTo>
                  <a:lnTo>
                    <a:pt x="600455" y="496824"/>
                  </a:lnTo>
                  <a:close/>
                </a:path>
                <a:path w="612775" h="509270" extrusionOk="0">
                  <a:moveTo>
                    <a:pt x="600455" y="6096"/>
                  </a:moveTo>
                  <a:lnTo>
                    <a:pt x="600455" y="502920"/>
                  </a:lnTo>
                  <a:lnTo>
                    <a:pt x="606551" y="496824"/>
                  </a:lnTo>
                  <a:lnTo>
                    <a:pt x="612660" y="496824"/>
                  </a:lnTo>
                  <a:lnTo>
                    <a:pt x="612660" y="12192"/>
                  </a:lnTo>
                  <a:lnTo>
                    <a:pt x="606551" y="12192"/>
                  </a:lnTo>
                  <a:lnTo>
                    <a:pt x="600455" y="6096"/>
                  </a:lnTo>
                  <a:close/>
                </a:path>
                <a:path w="612775" h="509270" extrusionOk="0">
                  <a:moveTo>
                    <a:pt x="612660" y="496824"/>
                  </a:moveTo>
                  <a:lnTo>
                    <a:pt x="606551" y="496824"/>
                  </a:lnTo>
                  <a:lnTo>
                    <a:pt x="600455" y="502920"/>
                  </a:lnTo>
                  <a:lnTo>
                    <a:pt x="612660" y="502920"/>
                  </a:lnTo>
                  <a:lnTo>
                    <a:pt x="612660" y="496824"/>
                  </a:lnTo>
                  <a:close/>
                </a:path>
                <a:path w="612775" h="509270" extrusionOk="0">
                  <a:moveTo>
                    <a:pt x="12191" y="6096"/>
                  </a:moveTo>
                  <a:lnTo>
                    <a:pt x="6108" y="12192"/>
                  </a:lnTo>
                  <a:lnTo>
                    <a:pt x="12191" y="12192"/>
                  </a:lnTo>
                  <a:lnTo>
                    <a:pt x="12191" y="6096"/>
                  </a:lnTo>
                  <a:close/>
                </a:path>
                <a:path w="612775" h="509270" extrusionOk="0">
                  <a:moveTo>
                    <a:pt x="600455" y="6096"/>
                  </a:moveTo>
                  <a:lnTo>
                    <a:pt x="12191" y="6096"/>
                  </a:lnTo>
                  <a:lnTo>
                    <a:pt x="12191" y="12192"/>
                  </a:lnTo>
                  <a:lnTo>
                    <a:pt x="600455" y="12192"/>
                  </a:lnTo>
                  <a:lnTo>
                    <a:pt x="600455" y="6096"/>
                  </a:lnTo>
                  <a:close/>
                </a:path>
                <a:path w="612775" h="509270" extrusionOk="0">
                  <a:moveTo>
                    <a:pt x="612660" y="6096"/>
                  </a:moveTo>
                  <a:lnTo>
                    <a:pt x="600455" y="6096"/>
                  </a:lnTo>
                  <a:lnTo>
                    <a:pt x="606551" y="12192"/>
                  </a:lnTo>
                  <a:lnTo>
                    <a:pt x="612660" y="12192"/>
                  </a:lnTo>
                  <a:lnTo>
                    <a:pt x="61266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1" name="Google Shape;1251;p65"/>
            <p:cNvSpPr/>
            <p:nvPr/>
          </p:nvSpPr>
          <p:spPr>
            <a:xfrm>
              <a:off x="4468355" y="4581144"/>
              <a:ext cx="612775" cy="539750"/>
            </a:xfrm>
            <a:custGeom>
              <a:avLst/>
              <a:gdLst/>
              <a:ahLst/>
              <a:cxnLst/>
              <a:rect l="l" t="t" r="r" b="b"/>
              <a:pathLst>
                <a:path w="612775" h="539750" extrusionOk="0">
                  <a:moveTo>
                    <a:pt x="612648" y="0"/>
                  </a:moveTo>
                  <a:lnTo>
                    <a:pt x="0" y="0"/>
                  </a:lnTo>
                  <a:lnTo>
                    <a:pt x="0" y="539495"/>
                  </a:lnTo>
                  <a:lnTo>
                    <a:pt x="612648" y="539495"/>
                  </a:lnTo>
                  <a:lnTo>
                    <a:pt x="61264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2" name="Google Shape;1252;p65"/>
            <p:cNvSpPr/>
            <p:nvPr/>
          </p:nvSpPr>
          <p:spPr>
            <a:xfrm>
              <a:off x="4462271" y="4572000"/>
              <a:ext cx="624840" cy="554990"/>
            </a:xfrm>
            <a:custGeom>
              <a:avLst/>
              <a:gdLst/>
              <a:ahLst/>
              <a:cxnLst/>
              <a:rect l="l" t="t" r="r" b="b"/>
              <a:pathLst>
                <a:path w="624839" h="554989" extrusionOk="0">
                  <a:moveTo>
                    <a:pt x="624839" y="0"/>
                  </a:moveTo>
                  <a:lnTo>
                    <a:pt x="0" y="0"/>
                  </a:lnTo>
                  <a:lnTo>
                    <a:pt x="0" y="554748"/>
                  </a:lnTo>
                  <a:lnTo>
                    <a:pt x="624839" y="554748"/>
                  </a:lnTo>
                  <a:lnTo>
                    <a:pt x="624839" y="548639"/>
                  </a:lnTo>
                  <a:lnTo>
                    <a:pt x="12179" y="548639"/>
                  </a:lnTo>
                  <a:lnTo>
                    <a:pt x="6083" y="542544"/>
                  </a:lnTo>
                  <a:lnTo>
                    <a:pt x="12179" y="542544"/>
                  </a:lnTo>
                  <a:lnTo>
                    <a:pt x="12179" y="15239"/>
                  </a:lnTo>
                  <a:lnTo>
                    <a:pt x="6083" y="15239"/>
                  </a:lnTo>
                  <a:lnTo>
                    <a:pt x="12179" y="9143"/>
                  </a:lnTo>
                  <a:lnTo>
                    <a:pt x="624839" y="9143"/>
                  </a:lnTo>
                  <a:lnTo>
                    <a:pt x="624839" y="0"/>
                  </a:lnTo>
                  <a:close/>
                </a:path>
                <a:path w="624839" h="554989" extrusionOk="0">
                  <a:moveTo>
                    <a:pt x="12179" y="542544"/>
                  </a:moveTo>
                  <a:lnTo>
                    <a:pt x="6083" y="542544"/>
                  </a:lnTo>
                  <a:lnTo>
                    <a:pt x="12179" y="548639"/>
                  </a:lnTo>
                  <a:lnTo>
                    <a:pt x="12179" y="542544"/>
                  </a:lnTo>
                  <a:close/>
                </a:path>
                <a:path w="624839" h="554989" extrusionOk="0">
                  <a:moveTo>
                    <a:pt x="612635" y="542544"/>
                  </a:moveTo>
                  <a:lnTo>
                    <a:pt x="12179" y="542544"/>
                  </a:lnTo>
                  <a:lnTo>
                    <a:pt x="12179" y="548639"/>
                  </a:lnTo>
                  <a:lnTo>
                    <a:pt x="612635" y="548639"/>
                  </a:lnTo>
                  <a:lnTo>
                    <a:pt x="612635" y="542544"/>
                  </a:lnTo>
                  <a:close/>
                </a:path>
                <a:path w="624839" h="554989" extrusionOk="0">
                  <a:moveTo>
                    <a:pt x="612635" y="9143"/>
                  </a:moveTo>
                  <a:lnTo>
                    <a:pt x="612635" y="548639"/>
                  </a:lnTo>
                  <a:lnTo>
                    <a:pt x="618731" y="542544"/>
                  </a:lnTo>
                  <a:lnTo>
                    <a:pt x="624839" y="542544"/>
                  </a:lnTo>
                  <a:lnTo>
                    <a:pt x="624839" y="15239"/>
                  </a:lnTo>
                  <a:lnTo>
                    <a:pt x="618731" y="15239"/>
                  </a:lnTo>
                  <a:lnTo>
                    <a:pt x="612635" y="9143"/>
                  </a:lnTo>
                  <a:close/>
                </a:path>
                <a:path w="624839" h="554989" extrusionOk="0">
                  <a:moveTo>
                    <a:pt x="624839" y="542544"/>
                  </a:moveTo>
                  <a:lnTo>
                    <a:pt x="618731" y="542544"/>
                  </a:lnTo>
                  <a:lnTo>
                    <a:pt x="612635" y="548639"/>
                  </a:lnTo>
                  <a:lnTo>
                    <a:pt x="624839" y="548639"/>
                  </a:lnTo>
                  <a:lnTo>
                    <a:pt x="624839" y="542544"/>
                  </a:lnTo>
                  <a:close/>
                </a:path>
                <a:path w="624839" h="554989" extrusionOk="0">
                  <a:moveTo>
                    <a:pt x="12179" y="9143"/>
                  </a:moveTo>
                  <a:lnTo>
                    <a:pt x="6083" y="15239"/>
                  </a:lnTo>
                  <a:lnTo>
                    <a:pt x="12179" y="15239"/>
                  </a:lnTo>
                  <a:lnTo>
                    <a:pt x="12179" y="9143"/>
                  </a:lnTo>
                  <a:close/>
                </a:path>
                <a:path w="624839" h="554989" extrusionOk="0">
                  <a:moveTo>
                    <a:pt x="612635" y="9143"/>
                  </a:moveTo>
                  <a:lnTo>
                    <a:pt x="12179" y="9143"/>
                  </a:lnTo>
                  <a:lnTo>
                    <a:pt x="12179" y="15239"/>
                  </a:lnTo>
                  <a:lnTo>
                    <a:pt x="612635" y="15239"/>
                  </a:lnTo>
                  <a:lnTo>
                    <a:pt x="612635" y="9143"/>
                  </a:lnTo>
                  <a:close/>
                </a:path>
                <a:path w="624839" h="554989" extrusionOk="0">
                  <a:moveTo>
                    <a:pt x="624839" y="9143"/>
                  </a:moveTo>
                  <a:lnTo>
                    <a:pt x="612635" y="9143"/>
                  </a:lnTo>
                  <a:lnTo>
                    <a:pt x="618731" y="15239"/>
                  </a:lnTo>
                  <a:lnTo>
                    <a:pt x="624839" y="15239"/>
                  </a:lnTo>
                  <a:lnTo>
                    <a:pt x="624839" y="91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53" name="Google Shape;1253;p65"/>
          <p:cNvSpPr txBox="1"/>
          <p:nvPr/>
        </p:nvSpPr>
        <p:spPr>
          <a:xfrm>
            <a:off x="4769611" y="2529344"/>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254" name="Google Shape;1254;p65"/>
          <p:cNvSpPr/>
          <p:nvPr/>
        </p:nvSpPr>
        <p:spPr>
          <a:xfrm>
            <a:off x="3828275" y="2852927"/>
            <a:ext cx="2078989" cy="1743710"/>
          </a:xfrm>
          <a:custGeom>
            <a:avLst/>
            <a:gdLst/>
            <a:ahLst/>
            <a:cxnLst/>
            <a:rect l="l" t="t" r="r" b="b"/>
            <a:pathLst>
              <a:path w="2078989" h="1743710" extrusionOk="0">
                <a:moveTo>
                  <a:pt x="405396" y="1088136"/>
                </a:moveTo>
                <a:lnTo>
                  <a:pt x="396240" y="1082040"/>
                </a:lnTo>
                <a:lnTo>
                  <a:pt x="38557" y="1668157"/>
                </a:lnTo>
                <a:lnTo>
                  <a:pt x="33528" y="1615440"/>
                </a:lnTo>
                <a:lnTo>
                  <a:pt x="0" y="1743456"/>
                </a:lnTo>
                <a:lnTo>
                  <a:pt x="67259" y="1682508"/>
                </a:lnTo>
                <a:lnTo>
                  <a:pt x="97548" y="1655064"/>
                </a:lnTo>
                <a:lnTo>
                  <a:pt x="46240" y="1676666"/>
                </a:lnTo>
                <a:lnTo>
                  <a:pt x="405396" y="1088136"/>
                </a:lnTo>
                <a:close/>
              </a:path>
              <a:path w="2078989" h="1743710" extrusionOk="0">
                <a:moveTo>
                  <a:pt x="1118616" y="6108"/>
                </a:moveTo>
                <a:lnTo>
                  <a:pt x="1106436" y="0"/>
                </a:lnTo>
                <a:lnTo>
                  <a:pt x="709828" y="623671"/>
                </a:lnTo>
                <a:lnTo>
                  <a:pt x="707148" y="569976"/>
                </a:lnTo>
                <a:lnTo>
                  <a:pt x="670572" y="697992"/>
                </a:lnTo>
                <a:lnTo>
                  <a:pt x="739914" y="637044"/>
                </a:lnTo>
                <a:lnTo>
                  <a:pt x="771144" y="609600"/>
                </a:lnTo>
                <a:lnTo>
                  <a:pt x="723036" y="626440"/>
                </a:lnTo>
                <a:lnTo>
                  <a:pt x="1118616" y="6108"/>
                </a:lnTo>
                <a:close/>
              </a:path>
              <a:path w="2078989" h="1743710" extrusionOk="0">
                <a:moveTo>
                  <a:pt x="1152144" y="1697736"/>
                </a:moveTo>
                <a:lnTo>
                  <a:pt x="1135367" y="1633728"/>
                </a:lnTo>
                <a:lnTo>
                  <a:pt x="1118616" y="1569732"/>
                </a:lnTo>
                <a:lnTo>
                  <a:pt x="1113624" y="1619542"/>
                </a:lnTo>
                <a:lnTo>
                  <a:pt x="774192" y="1066800"/>
                </a:lnTo>
                <a:lnTo>
                  <a:pt x="762000" y="1072908"/>
                </a:lnTo>
                <a:lnTo>
                  <a:pt x="1102385" y="1627136"/>
                </a:lnTo>
                <a:lnTo>
                  <a:pt x="1051572" y="1609356"/>
                </a:lnTo>
                <a:lnTo>
                  <a:pt x="1152144" y="1697736"/>
                </a:lnTo>
                <a:close/>
              </a:path>
              <a:path w="2078989" h="1743710" extrusionOk="0">
                <a:moveTo>
                  <a:pt x="2078748" y="728472"/>
                </a:moveTo>
                <a:lnTo>
                  <a:pt x="2058962" y="670560"/>
                </a:lnTo>
                <a:lnTo>
                  <a:pt x="2036064" y="603504"/>
                </a:lnTo>
                <a:lnTo>
                  <a:pt x="2033651" y="653923"/>
                </a:lnTo>
                <a:lnTo>
                  <a:pt x="1591056" y="45732"/>
                </a:lnTo>
                <a:lnTo>
                  <a:pt x="1581924" y="54864"/>
                </a:lnTo>
                <a:lnTo>
                  <a:pt x="2026272" y="665492"/>
                </a:lnTo>
                <a:lnTo>
                  <a:pt x="1972056" y="649224"/>
                </a:lnTo>
                <a:lnTo>
                  <a:pt x="2078748" y="728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5" name="Google Shape;1255;p65"/>
          <p:cNvSpPr txBox="1"/>
          <p:nvPr/>
        </p:nvSpPr>
        <p:spPr>
          <a:xfrm>
            <a:off x="4205732" y="3577869"/>
            <a:ext cx="42925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256" name="Google Shape;1256;p65"/>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68</a:t>
            </a:fld>
            <a:endParaRPr/>
          </a:p>
        </p:txBody>
      </p:sp>
      <p:sp>
        <p:nvSpPr>
          <p:cNvPr id="1257" name="Google Shape;1257;p65"/>
          <p:cNvSpPr txBox="1"/>
          <p:nvPr/>
        </p:nvSpPr>
        <p:spPr>
          <a:xfrm>
            <a:off x="3453384" y="4602479"/>
            <a:ext cx="600710" cy="497205"/>
          </a:xfrm>
          <a:prstGeom prst="rect">
            <a:avLst/>
          </a:prstGeom>
          <a:noFill/>
          <a:ln>
            <a:noFill/>
          </a:ln>
        </p:spPr>
        <p:txBody>
          <a:bodyPr spcFirstLastPara="1" wrap="square" lIns="0" tIns="61575" rIns="0" bIns="0" anchor="t" anchorCtr="0">
            <a:spAutoFit/>
          </a:bodyPr>
          <a:lstStyle/>
          <a:p>
            <a:pPr marL="7874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‘4’</a:t>
            </a:r>
            <a:endParaRPr sz="2800">
              <a:solidFill>
                <a:schemeClr val="dk1"/>
              </a:solidFill>
              <a:latin typeface="Arial"/>
              <a:ea typeface="Arial"/>
              <a:cs typeface="Arial"/>
              <a:sym typeface="Arial"/>
            </a:endParaRPr>
          </a:p>
        </p:txBody>
      </p:sp>
      <p:sp>
        <p:nvSpPr>
          <p:cNvPr id="1258" name="Google Shape;1258;p65"/>
          <p:cNvSpPr txBox="1"/>
          <p:nvPr/>
        </p:nvSpPr>
        <p:spPr>
          <a:xfrm>
            <a:off x="5498071" y="3556546"/>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‘3’</a:t>
            </a:r>
            <a:endParaRPr sz="2800">
              <a:solidFill>
                <a:schemeClr val="dk1"/>
              </a:solidFill>
              <a:latin typeface="Arial"/>
              <a:ea typeface="Arial"/>
              <a:cs typeface="Arial"/>
              <a:sym typeface="Arial"/>
            </a:endParaRPr>
          </a:p>
        </p:txBody>
      </p:sp>
      <p:sp>
        <p:nvSpPr>
          <p:cNvPr id="1259" name="Google Shape;1259;p65"/>
          <p:cNvSpPr txBox="1"/>
          <p:nvPr/>
        </p:nvSpPr>
        <p:spPr>
          <a:xfrm>
            <a:off x="4468355" y="4581144"/>
            <a:ext cx="612775" cy="539750"/>
          </a:xfrm>
          <a:prstGeom prst="rect">
            <a:avLst/>
          </a:prstGeom>
          <a:noFill/>
          <a:ln>
            <a:noFill/>
          </a:ln>
        </p:spPr>
        <p:txBody>
          <a:bodyPr spcFirstLastPara="1" wrap="square" lIns="0" tIns="55875" rIns="0" bIns="0" anchor="t" anchorCtr="0">
            <a:spAutoFit/>
          </a:bodyPr>
          <a:lstStyle/>
          <a:p>
            <a:pPr marL="11557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‘2’</a:t>
            </a:r>
            <a:endParaRPr sz="2800">
              <a:solidFill>
                <a:schemeClr val="dk1"/>
              </a:solidFill>
              <a:latin typeface="Arial"/>
              <a:ea typeface="Arial"/>
              <a:cs typeface="Arial"/>
              <a:sym typeface="Arial"/>
            </a:endParaRPr>
          </a:p>
        </p:txBody>
      </p:sp>
      <p:sp>
        <p:nvSpPr>
          <p:cNvPr id="1260" name="Google Shape;1260;p65"/>
          <p:cNvSpPr txBox="1"/>
          <p:nvPr/>
        </p:nvSpPr>
        <p:spPr>
          <a:xfrm>
            <a:off x="999248" y="5629173"/>
            <a:ext cx="823785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A40020"/>
                </a:solidFill>
                <a:latin typeface="Arial"/>
                <a:ea typeface="Arial"/>
                <a:cs typeface="Arial"/>
                <a:sym typeface="Arial"/>
              </a:rPr>
              <a:t>What infix, prefix, postfix expressions does it represent?</a:t>
            </a:r>
            <a:endParaRPr sz="2400">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grpSp>
        <p:nvGrpSpPr>
          <p:cNvPr id="1265" name="Google Shape;1265;p66"/>
          <p:cNvGrpSpPr/>
          <p:nvPr/>
        </p:nvGrpSpPr>
        <p:grpSpPr>
          <a:xfrm>
            <a:off x="609600" y="5289395"/>
            <a:ext cx="8001000" cy="1600200"/>
            <a:chOff x="609600" y="5334000"/>
            <a:chExt cx="8001000" cy="1600200"/>
          </a:xfrm>
        </p:grpSpPr>
        <p:sp>
          <p:nvSpPr>
            <p:cNvPr id="1266" name="Google Shape;1266;p66"/>
            <p:cNvSpPr/>
            <p:nvPr/>
          </p:nvSpPr>
          <p:spPr>
            <a:xfrm>
              <a:off x="618731" y="5343144"/>
              <a:ext cx="7985759" cy="1584960"/>
            </a:xfrm>
            <a:custGeom>
              <a:avLst/>
              <a:gdLst/>
              <a:ahLst/>
              <a:cxnLst/>
              <a:rect l="l" t="t" r="r" b="b"/>
              <a:pathLst>
                <a:path w="7985759" h="1584959" extrusionOk="0">
                  <a:moveTo>
                    <a:pt x="7985747" y="0"/>
                  </a:moveTo>
                  <a:lnTo>
                    <a:pt x="0" y="0"/>
                  </a:lnTo>
                  <a:lnTo>
                    <a:pt x="0" y="1584959"/>
                  </a:lnTo>
                  <a:lnTo>
                    <a:pt x="7985747" y="1584959"/>
                  </a:lnTo>
                  <a:lnTo>
                    <a:pt x="7985747" y="0"/>
                  </a:lnTo>
                  <a:close/>
                </a:path>
              </a:pathLst>
            </a:custGeom>
            <a:solidFill>
              <a:srgbClr val="FFFF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7" name="Google Shape;1267;p66"/>
            <p:cNvSpPr/>
            <p:nvPr/>
          </p:nvSpPr>
          <p:spPr>
            <a:xfrm>
              <a:off x="609600" y="5334000"/>
              <a:ext cx="8001000" cy="1600200"/>
            </a:xfrm>
            <a:custGeom>
              <a:avLst/>
              <a:gdLst/>
              <a:ahLst/>
              <a:cxnLst/>
              <a:rect l="l" t="t" r="r" b="b"/>
              <a:pathLst>
                <a:path w="8001000" h="1600200" extrusionOk="0">
                  <a:moveTo>
                    <a:pt x="8001000" y="0"/>
                  </a:moveTo>
                  <a:lnTo>
                    <a:pt x="0" y="0"/>
                  </a:lnTo>
                  <a:lnTo>
                    <a:pt x="0" y="1600200"/>
                  </a:lnTo>
                  <a:lnTo>
                    <a:pt x="8001000" y="1600200"/>
                  </a:lnTo>
                  <a:lnTo>
                    <a:pt x="8001000" y="1594103"/>
                  </a:lnTo>
                  <a:lnTo>
                    <a:pt x="15227" y="1594104"/>
                  </a:lnTo>
                  <a:lnTo>
                    <a:pt x="9131" y="1588008"/>
                  </a:lnTo>
                  <a:lnTo>
                    <a:pt x="15227" y="1588008"/>
                  </a:lnTo>
                  <a:lnTo>
                    <a:pt x="15227" y="15239"/>
                  </a:lnTo>
                  <a:lnTo>
                    <a:pt x="9131" y="15239"/>
                  </a:lnTo>
                  <a:lnTo>
                    <a:pt x="15227" y="9143"/>
                  </a:lnTo>
                  <a:lnTo>
                    <a:pt x="8001000" y="9143"/>
                  </a:lnTo>
                  <a:lnTo>
                    <a:pt x="8001000" y="0"/>
                  </a:lnTo>
                  <a:close/>
                </a:path>
                <a:path w="8001000" h="1600200" extrusionOk="0">
                  <a:moveTo>
                    <a:pt x="15227" y="1588008"/>
                  </a:moveTo>
                  <a:lnTo>
                    <a:pt x="9131" y="1588008"/>
                  </a:lnTo>
                  <a:lnTo>
                    <a:pt x="15227" y="1594104"/>
                  </a:lnTo>
                  <a:lnTo>
                    <a:pt x="15227" y="1588008"/>
                  </a:lnTo>
                  <a:close/>
                </a:path>
                <a:path w="8001000" h="1600200" extrusionOk="0">
                  <a:moveTo>
                    <a:pt x="7988795" y="1588008"/>
                  </a:moveTo>
                  <a:lnTo>
                    <a:pt x="15227" y="1588008"/>
                  </a:lnTo>
                  <a:lnTo>
                    <a:pt x="15227" y="1594104"/>
                  </a:lnTo>
                  <a:lnTo>
                    <a:pt x="7988795" y="1594104"/>
                  </a:lnTo>
                  <a:lnTo>
                    <a:pt x="7988795" y="1588008"/>
                  </a:lnTo>
                  <a:close/>
                </a:path>
                <a:path w="8001000" h="1600200" extrusionOk="0">
                  <a:moveTo>
                    <a:pt x="7988795" y="9143"/>
                  </a:moveTo>
                  <a:lnTo>
                    <a:pt x="7988795" y="1594104"/>
                  </a:lnTo>
                  <a:lnTo>
                    <a:pt x="7994891" y="1588008"/>
                  </a:lnTo>
                  <a:lnTo>
                    <a:pt x="8001000" y="1588008"/>
                  </a:lnTo>
                  <a:lnTo>
                    <a:pt x="8001000" y="15239"/>
                  </a:lnTo>
                  <a:lnTo>
                    <a:pt x="7994891" y="15239"/>
                  </a:lnTo>
                  <a:lnTo>
                    <a:pt x="7988795" y="9143"/>
                  </a:lnTo>
                  <a:close/>
                </a:path>
                <a:path w="8001000" h="1600200" extrusionOk="0">
                  <a:moveTo>
                    <a:pt x="8001000" y="1588008"/>
                  </a:moveTo>
                  <a:lnTo>
                    <a:pt x="7994891" y="1588008"/>
                  </a:lnTo>
                  <a:lnTo>
                    <a:pt x="7988795" y="1594104"/>
                  </a:lnTo>
                  <a:lnTo>
                    <a:pt x="8001000" y="1594103"/>
                  </a:lnTo>
                  <a:lnTo>
                    <a:pt x="8001000" y="1588008"/>
                  </a:lnTo>
                  <a:close/>
                </a:path>
                <a:path w="8001000" h="1600200" extrusionOk="0">
                  <a:moveTo>
                    <a:pt x="15227" y="9143"/>
                  </a:moveTo>
                  <a:lnTo>
                    <a:pt x="9131" y="15239"/>
                  </a:lnTo>
                  <a:lnTo>
                    <a:pt x="15227" y="15239"/>
                  </a:lnTo>
                  <a:lnTo>
                    <a:pt x="15227" y="9143"/>
                  </a:lnTo>
                  <a:close/>
                </a:path>
                <a:path w="8001000" h="1600200" extrusionOk="0">
                  <a:moveTo>
                    <a:pt x="7988795" y="9143"/>
                  </a:moveTo>
                  <a:lnTo>
                    <a:pt x="15227" y="9143"/>
                  </a:lnTo>
                  <a:lnTo>
                    <a:pt x="15227" y="15239"/>
                  </a:lnTo>
                  <a:lnTo>
                    <a:pt x="7988795" y="15239"/>
                  </a:lnTo>
                  <a:lnTo>
                    <a:pt x="7988795" y="9143"/>
                  </a:lnTo>
                  <a:close/>
                </a:path>
                <a:path w="8001000" h="1600200" extrusionOk="0">
                  <a:moveTo>
                    <a:pt x="8001000" y="9143"/>
                  </a:moveTo>
                  <a:lnTo>
                    <a:pt x="7988795" y="9143"/>
                  </a:lnTo>
                  <a:lnTo>
                    <a:pt x="7994891" y="15239"/>
                  </a:lnTo>
                  <a:lnTo>
                    <a:pt x="8001000" y="15239"/>
                  </a:lnTo>
                  <a:lnTo>
                    <a:pt x="8001000" y="91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68" name="Google Shape;1268;p66"/>
          <p:cNvSpPr txBox="1">
            <a:spLocks noGrp="1"/>
          </p:cNvSpPr>
          <p:nvPr>
            <p:ph type="title"/>
          </p:nvPr>
        </p:nvSpPr>
        <p:spPr>
          <a:xfrm>
            <a:off x="1867916" y="1127264"/>
            <a:ext cx="621411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Expression Tree</a:t>
            </a:r>
            <a:endParaRPr/>
          </a:p>
        </p:txBody>
      </p:sp>
      <p:grpSp>
        <p:nvGrpSpPr>
          <p:cNvPr id="1269" name="Google Shape;1269;p66"/>
          <p:cNvGrpSpPr/>
          <p:nvPr/>
        </p:nvGrpSpPr>
        <p:grpSpPr>
          <a:xfrm>
            <a:off x="3447275" y="2337816"/>
            <a:ext cx="2594114" cy="2636774"/>
            <a:chOff x="3447275" y="2337816"/>
            <a:chExt cx="2594114" cy="2636774"/>
          </a:xfrm>
        </p:grpSpPr>
        <p:sp>
          <p:nvSpPr>
            <p:cNvPr id="1270" name="Google Shape;1270;p66"/>
            <p:cNvSpPr/>
            <p:nvPr/>
          </p:nvSpPr>
          <p:spPr>
            <a:xfrm>
              <a:off x="4751819" y="2343924"/>
              <a:ext cx="655320" cy="509270"/>
            </a:xfrm>
            <a:custGeom>
              <a:avLst/>
              <a:gdLst/>
              <a:ahLst/>
              <a:cxnLst/>
              <a:rect l="l" t="t" r="r" b="b"/>
              <a:pathLst>
                <a:path w="655320" h="509269" extrusionOk="0">
                  <a:moveTo>
                    <a:pt x="655320" y="0"/>
                  </a:moveTo>
                  <a:lnTo>
                    <a:pt x="0" y="0"/>
                  </a:lnTo>
                  <a:lnTo>
                    <a:pt x="0" y="509003"/>
                  </a:lnTo>
                  <a:lnTo>
                    <a:pt x="655320" y="509003"/>
                  </a:lnTo>
                  <a:lnTo>
                    <a:pt x="655320"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1" name="Google Shape;1271;p66"/>
            <p:cNvSpPr/>
            <p:nvPr/>
          </p:nvSpPr>
          <p:spPr>
            <a:xfrm>
              <a:off x="4745735" y="2337816"/>
              <a:ext cx="670560" cy="521334"/>
            </a:xfrm>
            <a:custGeom>
              <a:avLst/>
              <a:gdLst/>
              <a:ahLst/>
              <a:cxnLst/>
              <a:rect l="l" t="t" r="r" b="b"/>
              <a:pathLst>
                <a:path w="670560" h="521335" extrusionOk="0">
                  <a:moveTo>
                    <a:pt x="670547" y="0"/>
                  </a:moveTo>
                  <a:lnTo>
                    <a:pt x="0" y="0"/>
                  </a:lnTo>
                  <a:lnTo>
                    <a:pt x="0" y="521220"/>
                  </a:lnTo>
                  <a:lnTo>
                    <a:pt x="670547" y="521220"/>
                  </a:lnTo>
                  <a:lnTo>
                    <a:pt x="670547" y="515112"/>
                  </a:lnTo>
                  <a:lnTo>
                    <a:pt x="12179" y="515112"/>
                  </a:lnTo>
                  <a:lnTo>
                    <a:pt x="6083" y="509016"/>
                  </a:lnTo>
                  <a:lnTo>
                    <a:pt x="12179" y="509016"/>
                  </a:lnTo>
                  <a:lnTo>
                    <a:pt x="12179" y="12192"/>
                  </a:lnTo>
                  <a:lnTo>
                    <a:pt x="6083" y="12192"/>
                  </a:lnTo>
                  <a:lnTo>
                    <a:pt x="12179" y="6108"/>
                  </a:lnTo>
                  <a:lnTo>
                    <a:pt x="670547" y="6108"/>
                  </a:lnTo>
                  <a:lnTo>
                    <a:pt x="670547" y="0"/>
                  </a:lnTo>
                  <a:close/>
                </a:path>
                <a:path w="670560" h="521335" extrusionOk="0">
                  <a:moveTo>
                    <a:pt x="12179" y="509016"/>
                  </a:moveTo>
                  <a:lnTo>
                    <a:pt x="6083" y="509016"/>
                  </a:lnTo>
                  <a:lnTo>
                    <a:pt x="12179" y="515112"/>
                  </a:lnTo>
                  <a:lnTo>
                    <a:pt x="12179" y="509016"/>
                  </a:lnTo>
                  <a:close/>
                </a:path>
                <a:path w="670560" h="521335" extrusionOk="0">
                  <a:moveTo>
                    <a:pt x="655307" y="509016"/>
                  </a:moveTo>
                  <a:lnTo>
                    <a:pt x="12179" y="509016"/>
                  </a:lnTo>
                  <a:lnTo>
                    <a:pt x="12179" y="515112"/>
                  </a:lnTo>
                  <a:lnTo>
                    <a:pt x="655307" y="515112"/>
                  </a:lnTo>
                  <a:lnTo>
                    <a:pt x="655307" y="509016"/>
                  </a:lnTo>
                  <a:close/>
                </a:path>
                <a:path w="670560" h="521335" extrusionOk="0">
                  <a:moveTo>
                    <a:pt x="655307" y="6108"/>
                  </a:moveTo>
                  <a:lnTo>
                    <a:pt x="655307" y="515112"/>
                  </a:lnTo>
                  <a:lnTo>
                    <a:pt x="661403" y="509016"/>
                  </a:lnTo>
                  <a:lnTo>
                    <a:pt x="670547" y="509016"/>
                  </a:lnTo>
                  <a:lnTo>
                    <a:pt x="670547" y="12192"/>
                  </a:lnTo>
                  <a:lnTo>
                    <a:pt x="661403" y="12192"/>
                  </a:lnTo>
                  <a:lnTo>
                    <a:pt x="655307" y="6108"/>
                  </a:lnTo>
                  <a:close/>
                </a:path>
                <a:path w="670560" h="521335" extrusionOk="0">
                  <a:moveTo>
                    <a:pt x="670547" y="509016"/>
                  </a:moveTo>
                  <a:lnTo>
                    <a:pt x="661403" y="509016"/>
                  </a:lnTo>
                  <a:lnTo>
                    <a:pt x="655307" y="515112"/>
                  </a:lnTo>
                  <a:lnTo>
                    <a:pt x="670547" y="515112"/>
                  </a:lnTo>
                  <a:lnTo>
                    <a:pt x="670547" y="509016"/>
                  </a:lnTo>
                  <a:close/>
                </a:path>
                <a:path w="670560" h="521335" extrusionOk="0">
                  <a:moveTo>
                    <a:pt x="12179" y="6108"/>
                  </a:moveTo>
                  <a:lnTo>
                    <a:pt x="6083" y="12192"/>
                  </a:lnTo>
                  <a:lnTo>
                    <a:pt x="12179" y="12192"/>
                  </a:lnTo>
                  <a:lnTo>
                    <a:pt x="12179" y="6108"/>
                  </a:lnTo>
                  <a:close/>
                </a:path>
                <a:path w="670560" h="521335" extrusionOk="0">
                  <a:moveTo>
                    <a:pt x="655307" y="6108"/>
                  </a:moveTo>
                  <a:lnTo>
                    <a:pt x="12179" y="6108"/>
                  </a:lnTo>
                  <a:lnTo>
                    <a:pt x="12179" y="12192"/>
                  </a:lnTo>
                  <a:lnTo>
                    <a:pt x="655307" y="12192"/>
                  </a:lnTo>
                  <a:lnTo>
                    <a:pt x="655307" y="6108"/>
                  </a:lnTo>
                  <a:close/>
                </a:path>
                <a:path w="670560" h="521335" extrusionOk="0">
                  <a:moveTo>
                    <a:pt x="670547" y="6108"/>
                  </a:moveTo>
                  <a:lnTo>
                    <a:pt x="655307" y="6108"/>
                  </a:lnTo>
                  <a:lnTo>
                    <a:pt x="661403" y="12192"/>
                  </a:lnTo>
                  <a:lnTo>
                    <a:pt x="670547" y="12192"/>
                  </a:lnTo>
                  <a:lnTo>
                    <a:pt x="670547"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2" name="Google Shape;1272;p66"/>
            <p:cNvSpPr/>
            <p:nvPr/>
          </p:nvSpPr>
          <p:spPr>
            <a:xfrm>
              <a:off x="4066019" y="3401568"/>
              <a:ext cx="673735" cy="518159"/>
            </a:xfrm>
            <a:custGeom>
              <a:avLst/>
              <a:gdLst/>
              <a:ahLst/>
              <a:cxnLst/>
              <a:rect l="l" t="t" r="r" b="b"/>
              <a:pathLst>
                <a:path w="673735" h="518160" extrusionOk="0">
                  <a:moveTo>
                    <a:pt x="673608" y="0"/>
                  </a:moveTo>
                  <a:lnTo>
                    <a:pt x="0" y="0"/>
                  </a:lnTo>
                  <a:lnTo>
                    <a:pt x="0" y="518160"/>
                  </a:lnTo>
                  <a:lnTo>
                    <a:pt x="673608" y="518160"/>
                  </a:lnTo>
                  <a:lnTo>
                    <a:pt x="6736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3" name="Google Shape;1273;p66"/>
            <p:cNvSpPr/>
            <p:nvPr/>
          </p:nvSpPr>
          <p:spPr>
            <a:xfrm>
              <a:off x="4059935" y="3392436"/>
              <a:ext cx="685800" cy="533400"/>
            </a:xfrm>
            <a:custGeom>
              <a:avLst/>
              <a:gdLst/>
              <a:ahLst/>
              <a:cxnLst/>
              <a:rect l="l" t="t" r="r" b="b"/>
              <a:pathLst>
                <a:path w="685800" h="533400" extrusionOk="0">
                  <a:moveTo>
                    <a:pt x="685800" y="0"/>
                  </a:moveTo>
                  <a:lnTo>
                    <a:pt x="0" y="0"/>
                  </a:lnTo>
                  <a:lnTo>
                    <a:pt x="0" y="533400"/>
                  </a:lnTo>
                  <a:lnTo>
                    <a:pt x="685800" y="533400"/>
                  </a:lnTo>
                  <a:lnTo>
                    <a:pt x="685800" y="527291"/>
                  </a:lnTo>
                  <a:lnTo>
                    <a:pt x="12179" y="527291"/>
                  </a:lnTo>
                  <a:lnTo>
                    <a:pt x="6083" y="521195"/>
                  </a:lnTo>
                  <a:lnTo>
                    <a:pt x="12179" y="521195"/>
                  </a:lnTo>
                  <a:lnTo>
                    <a:pt x="12179" y="15227"/>
                  </a:lnTo>
                  <a:lnTo>
                    <a:pt x="6083" y="15227"/>
                  </a:lnTo>
                  <a:lnTo>
                    <a:pt x="12179" y="9131"/>
                  </a:lnTo>
                  <a:lnTo>
                    <a:pt x="685800" y="9131"/>
                  </a:lnTo>
                  <a:lnTo>
                    <a:pt x="685800" y="0"/>
                  </a:lnTo>
                  <a:close/>
                </a:path>
                <a:path w="685800" h="533400" extrusionOk="0">
                  <a:moveTo>
                    <a:pt x="12179" y="521195"/>
                  </a:moveTo>
                  <a:lnTo>
                    <a:pt x="6083" y="521195"/>
                  </a:lnTo>
                  <a:lnTo>
                    <a:pt x="12179" y="527291"/>
                  </a:lnTo>
                  <a:lnTo>
                    <a:pt x="12179" y="521195"/>
                  </a:lnTo>
                  <a:close/>
                </a:path>
                <a:path w="685800" h="533400" extrusionOk="0">
                  <a:moveTo>
                    <a:pt x="673595" y="521195"/>
                  </a:moveTo>
                  <a:lnTo>
                    <a:pt x="12179" y="521195"/>
                  </a:lnTo>
                  <a:lnTo>
                    <a:pt x="12179" y="527291"/>
                  </a:lnTo>
                  <a:lnTo>
                    <a:pt x="673595" y="527291"/>
                  </a:lnTo>
                  <a:lnTo>
                    <a:pt x="673595" y="521195"/>
                  </a:lnTo>
                  <a:close/>
                </a:path>
                <a:path w="685800" h="533400" extrusionOk="0">
                  <a:moveTo>
                    <a:pt x="673595" y="9131"/>
                  </a:moveTo>
                  <a:lnTo>
                    <a:pt x="673595" y="527291"/>
                  </a:lnTo>
                  <a:lnTo>
                    <a:pt x="679691" y="521195"/>
                  </a:lnTo>
                  <a:lnTo>
                    <a:pt x="685800" y="521195"/>
                  </a:lnTo>
                  <a:lnTo>
                    <a:pt x="685800" y="15227"/>
                  </a:lnTo>
                  <a:lnTo>
                    <a:pt x="679691" y="15227"/>
                  </a:lnTo>
                  <a:lnTo>
                    <a:pt x="673595" y="9131"/>
                  </a:lnTo>
                  <a:close/>
                </a:path>
                <a:path w="685800" h="533400" extrusionOk="0">
                  <a:moveTo>
                    <a:pt x="685800" y="521195"/>
                  </a:moveTo>
                  <a:lnTo>
                    <a:pt x="679691" y="521195"/>
                  </a:lnTo>
                  <a:lnTo>
                    <a:pt x="673595" y="527291"/>
                  </a:lnTo>
                  <a:lnTo>
                    <a:pt x="685800" y="527291"/>
                  </a:lnTo>
                  <a:lnTo>
                    <a:pt x="685800" y="521195"/>
                  </a:lnTo>
                  <a:close/>
                </a:path>
                <a:path w="685800" h="533400" extrusionOk="0">
                  <a:moveTo>
                    <a:pt x="12179" y="9131"/>
                  </a:moveTo>
                  <a:lnTo>
                    <a:pt x="6083" y="15227"/>
                  </a:lnTo>
                  <a:lnTo>
                    <a:pt x="12179" y="15227"/>
                  </a:lnTo>
                  <a:lnTo>
                    <a:pt x="12179" y="9131"/>
                  </a:lnTo>
                  <a:close/>
                </a:path>
                <a:path w="685800" h="533400" extrusionOk="0">
                  <a:moveTo>
                    <a:pt x="673595" y="9131"/>
                  </a:moveTo>
                  <a:lnTo>
                    <a:pt x="12179" y="9131"/>
                  </a:lnTo>
                  <a:lnTo>
                    <a:pt x="12179" y="15227"/>
                  </a:lnTo>
                  <a:lnTo>
                    <a:pt x="673595" y="15227"/>
                  </a:lnTo>
                  <a:lnTo>
                    <a:pt x="673595" y="9131"/>
                  </a:lnTo>
                  <a:close/>
                </a:path>
                <a:path w="685800" h="533400" extrusionOk="0">
                  <a:moveTo>
                    <a:pt x="685800" y="9131"/>
                  </a:moveTo>
                  <a:lnTo>
                    <a:pt x="673595" y="9131"/>
                  </a:lnTo>
                  <a:lnTo>
                    <a:pt x="679691" y="15227"/>
                  </a:lnTo>
                  <a:lnTo>
                    <a:pt x="685800" y="15227"/>
                  </a:lnTo>
                  <a:lnTo>
                    <a:pt x="685800" y="913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4" name="Google Shape;1274;p66"/>
            <p:cNvSpPr/>
            <p:nvPr/>
          </p:nvSpPr>
          <p:spPr>
            <a:xfrm>
              <a:off x="5401043" y="3392436"/>
              <a:ext cx="634365" cy="527685"/>
            </a:xfrm>
            <a:custGeom>
              <a:avLst/>
              <a:gdLst/>
              <a:ahLst/>
              <a:cxnLst/>
              <a:rect l="l" t="t" r="r" b="b"/>
              <a:pathLst>
                <a:path w="634364" h="527685" extrusionOk="0">
                  <a:moveTo>
                    <a:pt x="633984" y="0"/>
                  </a:moveTo>
                  <a:lnTo>
                    <a:pt x="0" y="0"/>
                  </a:lnTo>
                  <a:lnTo>
                    <a:pt x="0" y="527291"/>
                  </a:lnTo>
                  <a:lnTo>
                    <a:pt x="633984" y="527291"/>
                  </a:lnTo>
                  <a:lnTo>
                    <a:pt x="63398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5" name="Google Shape;1275;p66"/>
            <p:cNvSpPr/>
            <p:nvPr/>
          </p:nvSpPr>
          <p:spPr>
            <a:xfrm>
              <a:off x="5394959" y="3386327"/>
              <a:ext cx="646430" cy="539750"/>
            </a:xfrm>
            <a:custGeom>
              <a:avLst/>
              <a:gdLst/>
              <a:ahLst/>
              <a:cxnLst/>
              <a:rect l="l" t="t" r="r" b="b"/>
              <a:pathLst>
                <a:path w="646429" h="539750" extrusionOk="0">
                  <a:moveTo>
                    <a:pt x="646176" y="0"/>
                  </a:moveTo>
                  <a:lnTo>
                    <a:pt x="0" y="0"/>
                  </a:lnTo>
                  <a:lnTo>
                    <a:pt x="0" y="539508"/>
                  </a:lnTo>
                  <a:lnTo>
                    <a:pt x="646176" y="539508"/>
                  </a:lnTo>
                  <a:lnTo>
                    <a:pt x="646176" y="533400"/>
                  </a:lnTo>
                  <a:lnTo>
                    <a:pt x="12179" y="533400"/>
                  </a:lnTo>
                  <a:lnTo>
                    <a:pt x="6083" y="527304"/>
                  </a:lnTo>
                  <a:lnTo>
                    <a:pt x="12179" y="527304"/>
                  </a:lnTo>
                  <a:lnTo>
                    <a:pt x="12179" y="12192"/>
                  </a:lnTo>
                  <a:lnTo>
                    <a:pt x="6083" y="12192"/>
                  </a:lnTo>
                  <a:lnTo>
                    <a:pt x="12179" y="6108"/>
                  </a:lnTo>
                  <a:lnTo>
                    <a:pt x="646176" y="6108"/>
                  </a:lnTo>
                  <a:lnTo>
                    <a:pt x="646176" y="0"/>
                  </a:lnTo>
                  <a:close/>
                </a:path>
                <a:path w="646429" h="539750" extrusionOk="0">
                  <a:moveTo>
                    <a:pt x="12179" y="527304"/>
                  </a:moveTo>
                  <a:lnTo>
                    <a:pt x="6083" y="527304"/>
                  </a:lnTo>
                  <a:lnTo>
                    <a:pt x="12179" y="533400"/>
                  </a:lnTo>
                  <a:lnTo>
                    <a:pt x="12179" y="527304"/>
                  </a:lnTo>
                  <a:close/>
                </a:path>
                <a:path w="646429" h="539750" extrusionOk="0">
                  <a:moveTo>
                    <a:pt x="633971" y="527304"/>
                  </a:moveTo>
                  <a:lnTo>
                    <a:pt x="12179" y="527304"/>
                  </a:lnTo>
                  <a:lnTo>
                    <a:pt x="12179" y="533400"/>
                  </a:lnTo>
                  <a:lnTo>
                    <a:pt x="633971" y="533400"/>
                  </a:lnTo>
                  <a:lnTo>
                    <a:pt x="633971" y="527304"/>
                  </a:lnTo>
                  <a:close/>
                </a:path>
                <a:path w="646429" h="539750" extrusionOk="0">
                  <a:moveTo>
                    <a:pt x="633971" y="6108"/>
                  </a:moveTo>
                  <a:lnTo>
                    <a:pt x="633971" y="533400"/>
                  </a:lnTo>
                  <a:lnTo>
                    <a:pt x="640067" y="527304"/>
                  </a:lnTo>
                  <a:lnTo>
                    <a:pt x="646176" y="527304"/>
                  </a:lnTo>
                  <a:lnTo>
                    <a:pt x="646176" y="12192"/>
                  </a:lnTo>
                  <a:lnTo>
                    <a:pt x="640067" y="12192"/>
                  </a:lnTo>
                  <a:lnTo>
                    <a:pt x="633971" y="6108"/>
                  </a:lnTo>
                  <a:close/>
                </a:path>
                <a:path w="646429" h="539750" extrusionOk="0">
                  <a:moveTo>
                    <a:pt x="646176" y="527304"/>
                  </a:moveTo>
                  <a:lnTo>
                    <a:pt x="640067" y="527304"/>
                  </a:lnTo>
                  <a:lnTo>
                    <a:pt x="633971" y="533400"/>
                  </a:lnTo>
                  <a:lnTo>
                    <a:pt x="646176" y="533400"/>
                  </a:lnTo>
                  <a:lnTo>
                    <a:pt x="646176" y="527304"/>
                  </a:lnTo>
                  <a:close/>
                </a:path>
                <a:path w="646429" h="539750" extrusionOk="0">
                  <a:moveTo>
                    <a:pt x="12179" y="6108"/>
                  </a:moveTo>
                  <a:lnTo>
                    <a:pt x="6083" y="12192"/>
                  </a:lnTo>
                  <a:lnTo>
                    <a:pt x="12179" y="12192"/>
                  </a:lnTo>
                  <a:lnTo>
                    <a:pt x="12179" y="6108"/>
                  </a:lnTo>
                  <a:close/>
                </a:path>
                <a:path w="646429" h="539750" extrusionOk="0">
                  <a:moveTo>
                    <a:pt x="633971" y="6108"/>
                  </a:moveTo>
                  <a:lnTo>
                    <a:pt x="12179" y="6108"/>
                  </a:lnTo>
                  <a:lnTo>
                    <a:pt x="12179" y="12192"/>
                  </a:lnTo>
                  <a:lnTo>
                    <a:pt x="633971" y="12192"/>
                  </a:lnTo>
                  <a:lnTo>
                    <a:pt x="633971" y="6108"/>
                  </a:lnTo>
                  <a:close/>
                </a:path>
                <a:path w="646429" h="539750" extrusionOk="0">
                  <a:moveTo>
                    <a:pt x="646176" y="6108"/>
                  </a:moveTo>
                  <a:lnTo>
                    <a:pt x="633971" y="6108"/>
                  </a:lnTo>
                  <a:lnTo>
                    <a:pt x="640067" y="12192"/>
                  </a:lnTo>
                  <a:lnTo>
                    <a:pt x="646176" y="12192"/>
                  </a:lnTo>
                  <a:lnTo>
                    <a:pt x="646176"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6" name="Google Shape;1276;p66"/>
            <p:cNvSpPr/>
            <p:nvPr/>
          </p:nvSpPr>
          <p:spPr>
            <a:xfrm>
              <a:off x="3453383" y="4450080"/>
              <a:ext cx="600710" cy="497205"/>
            </a:xfrm>
            <a:custGeom>
              <a:avLst/>
              <a:gdLst/>
              <a:ahLst/>
              <a:cxnLst/>
              <a:rect l="l" t="t" r="r" b="b"/>
              <a:pathLst>
                <a:path w="600710" h="497204" extrusionOk="0">
                  <a:moveTo>
                    <a:pt x="600443" y="0"/>
                  </a:moveTo>
                  <a:lnTo>
                    <a:pt x="0" y="0"/>
                  </a:lnTo>
                  <a:lnTo>
                    <a:pt x="0" y="496823"/>
                  </a:lnTo>
                  <a:lnTo>
                    <a:pt x="600443" y="496823"/>
                  </a:lnTo>
                  <a:lnTo>
                    <a:pt x="60044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7" name="Google Shape;1277;p66"/>
            <p:cNvSpPr/>
            <p:nvPr/>
          </p:nvSpPr>
          <p:spPr>
            <a:xfrm>
              <a:off x="3447275" y="4443983"/>
              <a:ext cx="612775" cy="509270"/>
            </a:xfrm>
            <a:custGeom>
              <a:avLst/>
              <a:gdLst/>
              <a:ahLst/>
              <a:cxnLst/>
              <a:rect l="l" t="t" r="r" b="b"/>
              <a:pathLst>
                <a:path w="612775" h="509270" extrusionOk="0">
                  <a:moveTo>
                    <a:pt x="612660" y="0"/>
                  </a:moveTo>
                  <a:lnTo>
                    <a:pt x="0" y="0"/>
                  </a:lnTo>
                  <a:lnTo>
                    <a:pt x="0" y="509015"/>
                  </a:lnTo>
                  <a:lnTo>
                    <a:pt x="612660" y="509015"/>
                  </a:lnTo>
                  <a:lnTo>
                    <a:pt x="612660" y="502919"/>
                  </a:lnTo>
                  <a:lnTo>
                    <a:pt x="12191" y="502919"/>
                  </a:lnTo>
                  <a:lnTo>
                    <a:pt x="6108" y="496823"/>
                  </a:lnTo>
                  <a:lnTo>
                    <a:pt x="12191" y="496823"/>
                  </a:lnTo>
                  <a:lnTo>
                    <a:pt x="12191" y="12191"/>
                  </a:lnTo>
                  <a:lnTo>
                    <a:pt x="6108" y="12191"/>
                  </a:lnTo>
                  <a:lnTo>
                    <a:pt x="12191" y="6095"/>
                  </a:lnTo>
                  <a:lnTo>
                    <a:pt x="612660" y="6095"/>
                  </a:lnTo>
                  <a:lnTo>
                    <a:pt x="612660" y="0"/>
                  </a:lnTo>
                  <a:close/>
                </a:path>
                <a:path w="612775" h="509270" extrusionOk="0">
                  <a:moveTo>
                    <a:pt x="12191" y="496823"/>
                  </a:moveTo>
                  <a:lnTo>
                    <a:pt x="6108" y="496823"/>
                  </a:lnTo>
                  <a:lnTo>
                    <a:pt x="12191" y="502919"/>
                  </a:lnTo>
                  <a:lnTo>
                    <a:pt x="12191" y="496823"/>
                  </a:lnTo>
                  <a:close/>
                </a:path>
                <a:path w="612775" h="509270" extrusionOk="0">
                  <a:moveTo>
                    <a:pt x="600455" y="496823"/>
                  </a:moveTo>
                  <a:lnTo>
                    <a:pt x="12191" y="496823"/>
                  </a:lnTo>
                  <a:lnTo>
                    <a:pt x="12191" y="502919"/>
                  </a:lnTo>
                  <a:lnTo>
                    <a:pt x="600455" y="502919"/>
                  </a:lnTo>
                  <a:lnTo>
                    <a:pt x="600455" y="496823"/>
                  </a:lnTo>
                  <a:close/>
                </a:path>
                <a:path w="612775" h="509270" extrusionOk="0">
                  <a:moveTo>
                    <a:pt x="600455" y="6095"/>
                  </a:moveTo>
                  <a:lnTo>
                    <a:pt x="600455" y="502919"/>
                  </a:lnTo>
                  <a:lnTo>
                    <a:pt x="606551" y="496823"/>
                  </a:lnTo>
                  <a:lnTo>
                    <a:pt x="612660" y="496823"/>
                  </a:lnTo>
                  <a:lnTo>
                    <a:pt x="612660" y="12191"/>
                  </a:lnTo>
                  <a:lnTo>
                    <a:pt x="606551" y="12191"/>
                  </a:lnTo>
                  <a:lnTo>
                    <a:pt x="600455" y="6095"/>
                  </a:lnTo>
                  <a:close/>
                </a:path>
                <a:path w="612775" h="509270" extrusionOk="0">
                  <a:moveTo>
                    <a:pt x="612660" y="496823"/>
                  </a:moveTo>
                  <a:lnTo>
                    <a:pt x="606551" y="496823"/>
                  </a:lnTo>
                  <a:lnTo>
                    <a:pt x="600455" y="502919"/>
                  </a:lnTo>
                  <a:lnTo>
                    <a:pt x="612660" y="502919"/>
                  </a:lnTo>
                  <a:lnTo>
                    <a:pt x="612660" y="496823"/>
                  </a:lnTo>
                  <a:close/>
                </a:path>
                <a:path w="612775" h="509270" extrusionOk="0">
                  <a:moveTo>
                    <a:pt x="12191" y="6095"/>
                  </a:moveTo>
                  <a:lnTo>
                    <a:pt x="6108" y="12191"/>
                  </a:lnTo>
                  <a:lnTo>
                    <a:pt x="12191" y="12191"/>
                  </a:lnTo>
                  <a:lnTo>
                    <a:pt x="12191" y="6095"/>
                  </a:lnTo>
                  <a:close/>
                </a:path>
                <a:path w="612775" h="509270" extrusionOk="0">
                  <a:moveTo>
                    <a:pt x="600455" y="6095"/>
                  </a:moveTo>
                  <a:lnTo>
                    <a:pt x="12191" y="6095"/>
                  </a:lnTo>
                  <a:lnTo>
                    <a:pt x="12191" y="12191"/>
                  </a:lnTo>
                  <a:lnTo>
                    <a:pt x="600455" y="12191"/>
                  </a:lnTo>
                  <a:lnTo>
                    <a:pt x="600455" y="6095"/>
                  </a:lnTo>
                  <a:close/>
                </a:path>
                <a:path w="612775" h="509270" extrusionOk="0">
                  <a:moveTo>
                    <a:pt x="612660" y="6095"/>
                  </a:moveTo>
                  <a:lnTo>
                    <a:pt x="600455" y="6095"/>
                  </a:lnTo>
                  <a:lnTo>
                    <a:pt x="606551" y="12191"/>
                  </a:lnTo>
                  <a:lnTo>
                    <a:pt x="612660" y="12191"/>
                  </a:lnTo>
                  <a:lnTo>
                    <a:pt x="612660"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8" name="Google Shape;1278;p66"/>
            <p:cNvSpPr/>
            <p:nvPr/>
          </p:nvSpPr>
          <p:spPr>
            <a:xfrm>
              <a:off x="4468355" y="4428744"/>
              <a:ext cx="612775" cy="539750"/>
            </a:xfrm>
            <a:custGeom>
              <a:avLst/>
              <a:gdLst/>
              <a:ahLst/>
              <a:cxnLst/>
              <a:rect l="l" t="t" r="r" b="b"/>
              <a:pathLst>
                <a:path w="612775" h="539750" extrusionOk="0">
                  <a:moveTo>
                    <a:pt x="612648" y="0"/>
                  </a:moveTo>
                  <a:lnTo>
                    <a:pt x="0" y="0"/>
                  </a:lnTo>
                  <a:lnTo>
                    <a:pt x="0" y="539496"/>
                  </a:lnTo>
                  <a:lnTo>
                    <a:pt x="612648" y="539496"/>
                  </a:lnTo>
                  <a:lnTo>
                    <a:pt x="61264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9" name="Google Shape;1279;p66"/>
            <p:cNvSpPr/>
            <p:nvPr/>
          </p:nvSpPr>
          <p:spPr>
            <a:xfrm>
              <a:off x="4462271" y="4419600"/>
              <a:ext cx="624840" cy="554990"/>
            </a:xfrm>
            <a:custGeom>
              <a:avLst/>
              <a:gdLst/>
              <a:ahLst/>
              <a:cxnLst/>
              <a:rect l="l" t="t" r="r" b="b"/>
              <a:pathLst>
                <a:path w="624839" h="554989" extrusionOk="0">
                  <a:moveTo>
                    <a:pt x="624839" y="0"/>
                  </a:moveTo>
                  <a:lnTo>
                    <a:pt x="0" y="0"/>
                  </a:lnTo>
                  <a:lnTo>
                    <a:pt x="0" y="554748"/>
                  </a:lnTo>
                  <a:lnTo>
                    <a:pt x="624839" y="554748"/>
                  </a:lnTo>
                  <a:lnTo>
                    <a:pt x="624839" y="548639"/>
                  </a:lnTo>
                  <a:lnTo>
                    <a:pt x="12179" y="548639"/>
                  </a:lnTo>
                  <a:lnTo>
                    <a:pt x="6083" y="542544"/>
                  </a:lnTo>
                  <a:lnTo>
                    <a:pt x="12179" y="542544"/>
                  </a:lnTo>
                  <a:lnTo>
                    <a:pt x="12179" y="15239"/>
                  </a:lnTo>
                  <a:lnTo>
                    <a:pt x="6083" y="15239"/>
                  </a:lnTo>
                  <a:lnTo>
                    <a:pt x="12179" y="9144"/>
                  </a:lnTo>
                  <a:lnTo>
                    <a:pt x="624839" y="9144"/>
                  </a:lnTo>
                  <a:lnTo>
                    <a:pt x="624839" y="0"/>
                  </a:lnTo>
                  <a:close/>
                </a:path>
                <a:path w="624839" h="554989" extrusionOk="0">
                  <a:moveTo>
                    <a:pt x="12179" y="542544"/>
                  </a:moveTo>
                  <a:lnTo>
                    <a:pt x="6083" y="542544"/>
                  </a:lnTo>
                  <a:lnTo>
                    <a:pt x="12179" y="548639"/>
                  </a:lnTo>
                  <a:lnTo>
                    <a:pt x="12179" y="542544"/>
                  </a:lnTo>
                  <a:close/>
                </a:path>
                <a:path w="624839" h="554989" extrusionOk="0">
                  <a:moveTo>
                    <a:pt x="612635" y="542544"/>
                  </a:moveTo>
                  <a:lnTo>
                    <a:pt x="12179" y="542544"/>
                  </a:lnTo>
                  <a:lnTo>
                    <a:pt x="12179" y="548639"/>
                  </a:lnTo>
                  <a:lnTo>
                    <a:pt x="612635" y="548639"/>
                  </a:lnTo>
                  <a:lnTo>
                    <a:pt x="612635" y="542544"/>
                  </a:lnTo>
                  <a:close/>
                </a:path>
                <a:path w="624839" h="554989" extrusionOk="0">
                  <a:moveTo>
                    <a:pt x="612635" y="9144"/>
                  </a:moveTo>
                  <a:lnTo>
                    <a:pt x="612635" y="548639"/>
                  </a:lnTo>
                  <a:lnTo>
                    <a:pt x="618731" y="542544"/>
                  </a:lnTo>
                  <a:lnTo>
                    <a:pt x="624839" y="542544"/>
                  </a:lnTo>
                  <a:lnTo>
                    <a:pt x="624839" y="15239"/>
                  </a:lnTo>
                  <a:lnTo>
                    <a:pt x="618731" y="15239"/>
                  </a:lnTo>
                  <a:lnTo>
                    <a:pt x="612635" y="9144"/>
                  </a:lnTo>
                  <a:close/>
                </a:path>
                <a:path w="624839" h="554989" extrusionOk="0">
                  <a:moveTo>
                    <a:pt x="624839" y="542544"/>
                  </a:moveTo>
                  <a:lnTo>
                    <a:pt x="618731" y="542544"/>
                  </a:lnTo>
                  <a:lnTo>
                    <a:pt x="612635" y="548639"/>
                  </a:lnTo>
                  <a:lnTo>
                    <a:pt x="624839" y="548639"/>
                  </a:lnTo>
                  <a:lnTo>
                    <a:pt x="624839" y="542544"/>
                  </a:lnTo>
                  <a:close/>
                </a:path>
                <a:path w="624839" h="554989" extrusionOk="0">
                  <a:moveTo>
                    <a:pt x="12179" y="9144"/>
                  </a:moveTo>
                  <a:lnTo>
                    <a:pt x="6083" y="15239"/>
                  </a:lnTo>
                  <a:lnTo>
                    <a:pt x="12179" y="15239"/>
                  </a:lnTo>
                  <a:lnTo>
                    <a:pt x="12179" y="9144"/>
                  </a:lnTo>
                  <a:close/>
                </a:path>
                <a:path w="624839" h="554989" extrusionOk="0">
                  <a:moveTo>
                    <a:pt x="612635" y="9144"/>
                  </a:moveTo>
                  <a:lnTo>
                    <a:pt x="12179" y="9144"/>
                  </a:lnTo>
                  <a:lnTo>
                    <a:pt x="12179" y="15239"/>
                  </a:lnTo>
                  <a:lnTo>
                    <a:pt x="612635" y="15239"/>
                  </a:lnTo>
                  <a:lnTo>
                    <a:pt x="612635" y="9144"/>
                  </a:lnTo>
                  <a:close/>
                </a:path>
                <a:path w="624839" h="554989" extrusionOk="0">
                  <a:moveTo>
                    <a:pt x="624839" y="9144"/>
                  </a:moveTo>
                  <a:lnTo>
                    <a:pt x="612635" y="9144"/>
                  </a:lnTo>
                  <a:lnTo>
                    <a:pt x="618731" y="15239"/>
                  </a:lnTo>
                  <a:lnTo>
                    <a:pt x="624839" y="15239"/>
                  </a:lnTo>
                  <a:lnTo>
                    <a:pt x="624839" y="914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0" name="Google Shape;1280;p66"/>
          <p:cNvSpPr txBox="1"/>
          <p:nvPr/>
        </p:nvSpPr>
        <p:spPr>
          <a:xfrm>
            <a:off x="4769611" y="2376944"/>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281" name="Google Shape;1281;p66"/>
          <p:cNvSpPr/>
          <p:nvPr/>
        </p:nvSpPr>
        <p:spPr>
          <a:xfrm>
            <a:off x="3825227" y="2697479"/>
            <a:ext cx="2082164" cy="1750060"/>
          </a:xfrm>
          <a:custGeom>
            <a:avLst/>
            <a:gdLst/>
            <a:ahLst/>
            <a:cxnLst/>
            <a:rect l="l" t="t" r="r" b="b"/>
            <a:pathLst>
              <a:path w="2082164" h="1750060" extrusionOk="0">
                <a:moveTo>
                  <a:pt x="408444" y="1091184"/>
                </a:moveTo>
                <a:lnTo>
                  <a:pt x="399288" y="1085088"/>
                </a:lnTo>
                <a:lnTo>
                  <a:pt x="38506" y="1671358"/>
                </a:lnTo>
                <a:lnTo>
                  <a:pt x="33528" y="1621536"/>
                </a:lnTo>
                <a:lnTo>
                  <a:pt x="0" y="1749564"/>
                </a:lnTo>
                <a:lnTo>
                  <a:pt x="69354" y="1688604"/>
                </a:lnTo>
                <a:lnTo>
                  <a:pt x="100596" y="1661160"/>
                </a:lnTo>
                <a:lnTo>
                  <a:pt x="52082" y="1678139"/>
                </a:lnTo>
                <a:lnTo>
                  <a:pt x="408444" y="1091184"/>
                </a:lnTo>
                <a:close/>
              </a:path>
              <a:path w="2082164" h="1750060" extrusionOk="0">
                <a:moveTo>
                  <a:pt x="1121664" y="9156"/>
                </a:moveTo>
                <a:lnTo>
                  <a:pt x="1112532" y="0"/>
                </a:lnTo>
                <a:lnTo>
                  <a:pt x="712876" y="626732"/>
                </a:lnTo>
                <a:lnTo>
                  <a:pt x="710196" y="573024"/>
                </a:lnTo>
                <a:lnTo>
                  <a:pt x="673620" y="701040"/>
                </a:lnTo>
                <a:lnTo>
                  <a:pt x="742962" y="640092"/>
                </a:lnTo>
                <a:lnTo>
                  <a:pt x="774192" y="612648"/>
                </a:lnTo>
                <a:lnTo>
                  <a:pt x="726084" y="629488"/>
                </a:lnTo>
                <a:lnTo>
                  <a:pt x="1121664" y="9156"/>
                </a:lnTo>
                <a:close/>
              </a:path>
              <a:path w="2082164" h="1750060" extrusionOk="0">
                <a:moveTo>
                  <a:pt x="1155192" y="1700784"/>
                </a:moveTo>
                <a:lnTo>
                  <a:pt x="1138415" y="1636776"/>
                </a:lnTo>
                <a:lnTo>
                  <a:pt x="1121664" y="1572780"/>
                </a:lnTo>
                <a:lnTo>
                  <a:pt x="1116685" y="1622552"/>
                </a:lnTo>
                <a:lnTo>
                  <a:pt x="777240" y="1066800"/>
                </a:lnTo>
                <a:lnTo>
                  <a:pt x="765048" y="1072896"/>
                </a:lnTo>
                <a:lnTo>
                  <a:pt x="1105306" y="1629956"/>
                </a:lnTo>
                <a:lnTo>
                  <a:pt x="1057656" y="1612404"/>
                </a:lnTo>
                <a:lnTo>
                  <a:pt x="1155192" y="1700784"/>
                </a:lnTo>
                <a:close/>
              </a:path>
              <a:path w="2082164" h="1750060" extrusionOk="0">
                <a:moveTo>
                  <a:pt x="2081796" y="731520"/>
                </a:moveTo>
                <a:lnTo>
                  <a:pt x="2062010" y="673608"/>
                </a:lnTo>
                <a:lnTo>
                  <a:pt x="2060968" y="670560"/>
                </a:lnTo>
                <a:lnTo>
                  <a:pt x="2039112" y="606552"/>
                </a:lnTo>
                <a:lnTo>
                  <a:pt x="2039112" y="660260"/>
                </a:lnTo>
                <a:lnTo>
                  <a:pt x="2039112" y="667524"/>
                </a:lnTo>
                <a:lnTo>
                  <a:pt x="2039112" y="670560"/>
                </a:lnTo>
                <a:lnTo>
                  <a:pt x="2036762" y="669861"/>
                </a:lnTo>
                <a:lnTo>
                  <a:pt x="2039112" y="667524"/>
                </a:lnTo>
                <a:lnTo>
                  <a:pt x="2039112" y="660260"/>
                </a:lnTo>
                <a:lnTo>
                  <a:pt x="1594104" y="48780"/>
                </a:lnTo>
                <a:lnTo>
                  <a:pt x="1584972" y="54876"/>
                </a:lnTo>
                <a:lnTo>
                  <a:pt x="2028494" y="667385"/>
                </a:lnTo>
                <a:lnTo>
                  <a:pt x="1978152" y="652272"/>
                </a:lnTo>
                <a:lnTo>
                  <a:pt x="2081796" y="73152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2" name="Google Shape;1282;p66"/>
          <p:cNvSpPr txBox="1"/>
          <p:nvPr/>
        </p:nvSpPr>
        <p:spPr>
          <a:xfrm>
            <a:off x="4205732" y="3425469"/>
            <a:ext cx="42925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283" name="Google Shape;1283;p66"/>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69</a:t>
            </a:fld>
            <a:endParaRPr/>
          </a:p>
        </p:txBody>
      </p:sp>
      <p:sp>
        <p:nvSpPr>
          <p:cNvPr id="1284" name="Google Shape;1284;p66"/>
          <p:cNvSpPr txBox="1"/>
          <p:nvPr/>
        </p:nvSpPr>
        <p:spPr>
          <a:xfrm>
            <a:off x="3453384" y="4450079"/>
            <a:ext cx="600710" cy="497205"/>
          </a:xfrm>
          <a:prstGeom prst="rect">
            <a:avLst/>
          </a:prstGeom>
          <a:noFill/>
          <a:ln>
            <a:noFill/>
          </a:ln>
        </p:spPr>
        <p:txBody>
          <a:bodyPr spcFirstLastPara="1" wrap="square" lIns="0" tIns="61575" rIns="0" bIns="0" anchor="t" anchorCtr="0">
            <a:spAutoFit/>
          </a:bodyPr>
          <a:lstStyle/>
          <a:p>
            <a:pPr marL="7874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‘4’</a:t>
            </a:r>
            <a:endParaRPr sz="2800">
              <a:solidFill>
                <a:schemeClr val="dk1"/>
              </a:solidFill>
              <a:latin typeface="Arial"/>
              <a:ea typeface="Arial"/>
              <a:cs typeface="Arial"/>
              <a:sym typeface="Arial"/>
            </a:endParaRPr>
          </a:p>
        </p:txBody>
      </p:sp>
      <p:sp>
        <p:nvSpPr>
          <p:cNvPr id="1285" name="Google Shape;1285;p66"/>
          <p:cNvSpPr txBox="1"/>
          <p:nvPr/>
        </p:nvSpPr>
        <p:spPr>
          <a:xfrm>
            <a:off x="5498071" y="3404146"/>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‘3’</a:t>
            </a:r>
            <a:endParaRPr sz="2800">
              <a:solidFill>
                <a:schemeClr val="dk1"/>
              </a:solidFill>
              <a:latin typeface="Arial"/>
              <a:ea typeface="Arial"/>
              <a:cs typeface="Arial"/>
              <a:sym typeface="Arial"/>
            </a:endParaRPr>
          </a:p>
        </p:txBody>
      </p:sp>
      <p:sp>
        <p:nvSpPr>
          <p:cNvPr id="1286" name="Google Shape;1286;p66"/>
          <p:cNvSpPr txBox="1"/>
          <p:nvPr/>
        </p:nvSpPr>
        <p:spPr>
          <a:xfrm>
            <a:off x="4468355" y="4428744"/>
            <a:ext cx="612775" cy="539750"/>
          </a:xfrm>
          <a:prstGeom prst="rect">
            <a:avLst/>
          </a:prstGeom>
          <a:noFill/>
          <a:ln>
            <a:noFill/>
          </a:ln>
        </p:spPr>
        <p:txBody>
          <a:bodyPr spcFirstLastPara="1" wrap="square" lIns="0" tIns="55875" rIns="0" bIns="0" anchor="t" anchorCtr="0">
            <a:spAutoFit/>
          </a:bodyPr>
          <a:lstStyle/>
          <a:p>
            <a:pPr marL="11557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‘2’</a:t>
            </a:r>
            <a:endParaRPr sz="2800">
              <a:solidFill>
                <a:schemeClr val="dk1"/>
              </a:solidFill>
              <a:latin typeface="Arial"/>
              <a:ea typeface="Arial"/>
              <a:cs typeface="Arial"/>
              <a:sym typeface="Arial"/>
            </a:endParaRPr>
          </a:p>
        </p:txBody>
      </p:sp>
      <p:sp>
        <p:nvSpPr>
          <p:cNvPr id="1287" name="Google Shape;1287;p66"/>
          <p:cNvSpPr txBox="1"/>
          <p:nvPr/>
        </p:nvSpPr>
        <p:spPr>
          <a:xfrm>
            <a:off x="917447" y="5284761"/>
            <a:ext cx="1132205" cy="1579880"/>
          </a:xfrm>
          <a:prstGeom prst="rect">
            <a:avLst/>
          </a:prstGeom>
          <a:noFill/>
          <a:ln>
            <a:noFill/>
          </a:ln>
        </p:spPr>
        <p:txBody>
          <a:bodyPr spcFirstLastPara="1" wrap="square" lIns="0" tIns="12050" rIns="0" bIns="0" anchor="t" anchorCtr="0">
            <a:spAutoFit/>
          </a:bodyPr>
          <a:lstStyle/>
          <a:p>
            <a:pPr marL="0" marR="5080" lvl="0" indent="0" algn="l" rtl="0">
              <a:lnSpc>
                <a:spcPct val="141700"/>
              </a:lnSpc>
              <a:spcBef>
                <a:spcPts val="0"/>
              </a:spcBef>
              <a:spcAft>
                <a:spcPts val="0"/>
              </a:spcAft>
              <a:buNone/>
            </a:pPr>
            <a:r>
              <a:rPr lang="vi-VN" sz="2400" b="1">
                <a:solidFill>
                  <a:schemeClr val="dk1"/>
                </a:solidFill>
                <a:latin typeface="Arial"/>
                <a:ea typeface="Arial"/>
                <a:cs typeface="Arial"/>
                <a:sym typeface="Arial"/>
              </a:rPr>
              <a:t>Infix:  Prefix:  Postfix:</a:t>
            </a:r>
            <a:endParaRPr sz="2400">
              <a:solidFill>
                <a:schemeClr val="dk1"/>
              </a:solidFill>
              <a:latin typeface="Arial"/>
              <a:ea typeface="Arial"/>
              <a:cs typeface="Arial"/>
              <a:sym typeface="Arial"/>
            </a:endParaRPr>
          </a:p>
        </p:txBody>
      </p:sp>
      <p:sp>
        <p:nvSpPr>
          <p:cNvPr id="1288" name="Google Shape;1288;p66"/>
          <p:cNvSpPr txBox="1"/>
          <p:nvPr/>
        </p:nvSpPr>
        <p:spPr>
          <a:xfrm>
            <a:off x="2488825" y="5284750"/>
            <a:ext cx="2906133" cy="1582484"/>
          </a:xfrm>
          <a:prstGeom prst="rect">
            <a:avLst/>
          </a:prstGeom>
          <a:noFill/>
          <a:ln>
            <a:noFill/>
          </a:ln>
        </p:spPr>
        <p:txBody>
          <a:bodyPr spcFirstLastPara="1" wrap="square" lIns="0" tIns="165100" rIns="0" bIns="0" anchor="t" anchorCtr="0">
            <a:spAutoFit/>
          </a:bodyPr>
          <a:lstStyle/>
          <a:p>
            <a:pPr marL="0" marR="0" lvl="0" indent="0" algn="l" rtl="0">
              <a:lnSpc>
                <a:spcPct val="100000"/>
              </a:lnSpc>
              <a:spcBef>
                <a:spcPts val="0"/>
              </a:spcBef>
              <a:spcAft>
                <a:spcPts val="0"/>
              </a:spcAft>
              <a:buNone/>
            </a:pPr>
            <a:r>
              <a:rPr lang="vi-VN" sz="2400" b="1" dirty="0">
                <a:solidFill>
                  <a:srgbClr val="A40020"/>
                </a:solidFill>
                <a:latin typeface="Arial"/>
                <a:ea typeface="Arial"/>
                <a:cs typeface="Arial"/>
                <a:sym typeface="Arial"/>
              </a:rPr>
              <a:t>( ( 4 + 2 ) * 3 )</a:t>
            </a:r>
            <a:endParaRPr sz="2400" dirty="0">
              <a:solidFill>
                <a:schemeClr val="dk1"/>
              </a:solidFill>
              <a:latin typeface="Arial"/>
              <a:ea typeface="Arial"/>
              <a:cs typeface="Arial"/>
              <a:sym typeface="Arial"/>
            </a:endParaRPr>
          </a:p>
          <a:p>
            <a:pPr marL="52705" marR="0" lvl="0" indent="0" algn="l" rtl="0">
              <a:lnSpc>
                <a:spcPct val="100000"/>
              </a:lnSpc>
              <a:spcBef>
                <a:spcPts val="1200"/>
              </a:spcBef>
              <a:spcAft>
                <a:spcPts val="0"/>
              </a:spcAft>
              <a:buNone/>
            </a:pPr>
            <a:r>
              <a:rPr lang="vi-VN" sz="2400" b="1" dirty="0">
                <a:solidFill>
                  <a:srgbClr val="A40020"/>
                </a:solidFill>
                <a:latin typeface="Arial"/>
                <a:ea typeface="Arial"/>
                <a:cs typeface="Arial"/>
                <a:sym typeface="Arial"/>
              </a:rPr>
              <a:t>* +</a:t>
            </a:r>
            <a:r>
              <a:rPr lang="vi-VN" sz="2400" b="1" dirty="0">
                <a:solidFill>
                  <a:srgbClr val="A40020"/>
                </a:solidFill>
              </a:rPr>
              <a:t> </a:t>
            </a:r>
            <a:r>
              <a:rPr lang="vi-VN" sz="2400" b="1" dirty="0">
                <a:solidFill>
                  <a:srgbClr val="A40020"/>
                </a:solidFill>
                <a:latin typeface="Arial"/>
                <a:ea typeface="Arial"/>
                <a:cs typeface="Arial"/>
                <a:sym typeface="Arial"/>
              </a:rPr>
              <a:t>4</a:t>
            </a:r>
            <a:r>
              <a:rPr lang="vi-VN" sz="2400" b="1" dirty="0">
                <a:solidFill>
                  <a:srgbClr val="A40020"/>
                </a:solidFill>
              </a:rPr>
              <a:t> </a:t>
            </a:r>
            <a:r>
              <a:rPr lang="vi-VN" sz="2400" b="1" dirty="0">
                <a:solidFill>
                  <a:srgbClr val="A40020"/>
                </a:solidFill>
                <a:latin typeface="Arial"/>
                <a:ea typeface="Arial"/>
                <a:cs typeface="Arial"/>
                <a:sym typeface="Arial"/>
              </a:rPr>
              <a:t>2</a:t>
            </a:r>
            <a:r>
              <a:rPr lang="vi-VN" sz="2400" b="1" dirty="0">
                <a:solidFill>
                  <a:srgbClr val="A40020"/>
                </a:solidFill>
              </a:rPr>
              <a:t> </a:t>
            </a:r>
            <a:r>
              <a:rPr lang="vi-VN" sz="2400" b="1" dirty="0">
                <a:solidFill>
                  <a:srgbClr val="A40020"/>
                </a:solidFill>
                <a:latin typeface="Arial"/>
                <a:ea typeface="Arial"/>
                <a:cs typeface="Arial"/>
                <a:sym typeface="Arial"/>
              </a:rPr>
              <a:t>3</a:t>
            </a:r>
            <a:endParaRPr sz="2400" dirty="0">
              <a:solidFill>
                <a:schemeClr val="dk1"/>
              </a:solidFill>
              <a:latin typeface="Arial"/>
              <a:ea typeface="Arial"/>
              <a:cs typeface="Arial"/>
              <a:sym typeface="Arial"/>
            </a:endParaRPr>
          </a:p>
          <a:p>
            <a:pPr marL="52705" marR="0" lvl="0" indent="0" algn="l" rtl="0">
              <a:lnSpc>
                <a:spcPct val="100000"/>
              </a:lnSpc>
              <a:spcBef>
                <a:spcPts val="1200"/>
              </a:spcBef>
              <a:spcAft>
                <a:spcPts val="0"/>
              </a:spcAft>
              <a:buNone/>
            </a:pPr>
            <a:r>
              <a:rPr lang="vi-VN" sz="2400" b="1" dirty="0">
                <a:solidFill>
                  <a:srgbClr val="A40020"/>
                </a:solidFill>
                <a:latin typeface="Arial"/>
                <a:ea typeface="Arial"/>
                <a:cs typeface="Arial"/>
                <a:sym typeface="Arial"/>
              </a:rPr>
              <a:t>4 2</a:t>
            </a:r>
            <a:r>
              <a:rPr lang="vi-VN" sz="2400" b="1" dirty="0">
                <a:solidFill>
                  <a:srgbClr val="A40020"/>
                </a:solidFill>
              </a:rPr>
              <a:t> </a:t>
            </a:r>
            <a:r>
              <a:rPr lang="vi-VN" sz="2400" b="1" dirty="0">
                <a:solidFill>
                  <a:srgbClr val="A40020"/>
                </a:solidFill>
                <a:latin typeface="Arial"/>
                <a:ea typeface="Arial"/>
                <a:cs typeface="Arial"/>
                <a:sym typeface="Arial"/>
              </a:rPr>
              <a:t>+</a:t>
            </a:r>
            <a:r>
              <a:rPr lang="vi-VN" sz="2400" b="1" dirty="0">
                <a:solidFill>
                  <a:srgbClr val="A40020"/>
                </a:solidFill>
              </a:rPr>
              <a:t> </a:t>
            </a:r>
            <a:r>
              <a:rPr lang="vi-VN" sz="2400" b="1" dirty="0">
                <a:solidFill>
                  <a:srgbClr val="A40020"/>
                </a:solidFill>
                <a:latin typeface="Arial"/>
                <a:ea typeface="Arial"/>
                <a:cs typeface="Arial"/>
                <a:sym typeface="Arial"/>
              </a:rPr>
              <a:t>3 *</a:t>
            </a:r>
            <a:endParaRPr sz="2400" dirty="0">
              <a:solidFill>
                <a:schemeClr val="dk1"/>
              </a:solidFill>
              <a:latin typeface="Arial"/>
              <a:ea typeface="Arial"/>
              <a:cs typeface="Arial"/>
              <a:sym typeface="Arial"/>
            </a:endParaRPr>
          </a:p>
        </p:txBody>
      </p:sp>
      <p:sp>
        <p:nvSpPr>
          <p:cNvPr id="1289" name="Google Shape;1289;p66"/>
          <p:cNvSpPr txBox="1"/>
          <p:nvPr/>
        </p:nvSpPr>
        <p:spPr>
          <a:xfrm>
            <a:off x="5702795" y="5802909"/>
            <a:ext cx="2759710" cy="1061720"/>
          </a:xfrm>
          <a:prstGeom prst="rect">
            <a:avLst/>
          </a:prstGeom>
          <a:noFill/>
          <a:ln>
            <a:noFill/>
          </a:ln>
        </p:spPr>
        <p:txBody>
          <a:bodyPr spcFirstLastPara="1" wrap="square" lIns="0" tIns="12050" rIns="0" bIns="0" anchor="t" anchorCtr="0">
            <a:spAutoFit/>
          </a:bodyPr>
          <a:lstStyle/>
          <a:p>
            <a:pPr marL="0" marR="5080" lvl="0" indent="0" algn="l" rtl="0">
              <a:lnSpc>
                <a:spcPct val="141700"/>
              </a:lnSpc>
              <a:spcBef>
                <a:spcPts val="0"/>
              </a:spcBef>
              <a:spcAft>
                <a:spcPts val="0"/>
              </a:spcAft>
              <a:buNone/>
            </a:pPr>
            <a:r>
              <a:rPr lang="vi-VN" sz="2400" b="1" i="1">
                <a:solidFill>
                  <a:srgbClr val="3333CC"/>
                </a:solidFill>
                <a:latin typeface="Arial"/>
                <a:ea typeface="Arial"/>
                <a:cs typeface="Arial"/>
                <a:sym typeface="Arial"/>
              </a:rPr>
              <a:t>evaluate from right  </a:t>
            </a:r>
            <a:r>
              <a:rPr lang="vi-VN" sz="2400" b="1" i="1">
                <a:solidFill>
                  <a:srgbClr val="CC0000"/>
                </a:solidFill>
                <a:latin typeface="Arial"/>
                <a:ea typeface="Arial"/>
                <a:cs typeface="Arial"/>
                <a:sym typeface="Arial"/>
              </a:rPr>
              <a:t>evaluate from left</a:t>
            </a:r>
            <a:endParaRPr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3209048" y="1127290"/>
            <a:ext cx="35331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Specify a root.</a:t>
            </a:r>
            <a:endParaRPr/>
          </a:p>
        </p:txBody>
      </p:sp>
      <p:grpSp>
        <p:nvGrpSpPr>
          <p:cNvPr id="138" name="Google Shape;138;p7"/>
          <p:cNvGrpSpPr/>
          <p:nvPr/>
        </p:nvGrpSpPr>
        <p:grpSpPr>
          <a:xfrm>
            <a:off x="3499091" y="4032503"/>
            <a:ext cx="2072639" cy="2301239"/>
            <a:chOff x="3499091" y="4032503"/>
            <a:chExt cx="2072639" cy="2301239"/>
          </a:xfrm>
        </p:grpSpPr>
        <p:pic>
          <p:nvPicPr>
            <p:cNvPr id="139" name="Google Shape;139;p7"/>
            <p:cNvPicPr preferRelativeResize="0"/>
            <p:nvPr/>
          </p:nvPicPr>
          <p:blipFill rotWithShape="1">
            <a:blip r:embed="rId3">
              <a:alphaModFix/>
            </a:blip>
            <a:srcRect/>
            <a:stretch/>
          </p:blipFill>
          <p:spPr>
            <a:xfrm>
              <a:off x="3499091" y="5023103"/>
              <a:ext cx="243839" cy="243839"/>
            </a:xfrm>
            <a:prstGeom prst="rect">
              <a:avLst/>
            </a:prstGeom>
            <a:noFill/>
            <a:ln>
              <a:noFill/>
            </a:ln>
          </p:spPr>
        </p:pic>
        <p:sp>
          <p:nvSpPr>
            <p:cNvPr id="140" name="Google Shape;140;p7"/>
            <p:cNvSpPr/>
            <p:nvPr/>
          </p:nvSpPr>
          <p:spPr>
            <a:xfrm>
              <a:off x="3575291" y="52577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1" name="Google Shape;141;p7"/>
            <p:cNvPicPr preferRelativeResize="0"/>
            <p:nvPr/>
          </p:nvPicPr>
          <p:blipFill rotWithShape="1">
            <a:blip r:embed="rId3">
              <a:alphaModFix/>
            </a:blip>
            <a:srcRect/>
            <a:stretch/>
          </p:blipFill>
          <p:spPr>
            <a:xfrm>
              <a:off x="3499091" y="6013703"/>
              <a:ext cx="243839" cy="243839"/>
            </a:xfrm>
            <a:prstGeom prst="rect">
              <a:avLst/>
            </a:prstGeom>
            <a:noFill/>
            <a:ln>
              <a:noFill/>
            </a:ln>
          </p:spPr>
        </p:pic>
        <p:pic>
          <p:nvPicPr>
            <p:cNvPr id="142" name="Google Shape;142;p7"/>
            <p:cNvPicPr preferRelativeResize="0"/>
            <p:nvPr/>
          </p:nvPicPr>
          <p:blipFill rotWithShape="1">
            <a:blip r:embed="rId3">
              <a:alphaModFix/>
            </a:blip>
            <a:srcRect/>
            <a:stretch/>
          </p:blipFill>
          <p:spPr>
            <a:xfrm>
              <a:off x="4413491" y="4032503"/>
              <a:ext cx="243839" cy="243840"/>
            </a:xfrm>
            <a:prstGeom prst="rect">
              <a:avLst/>
            </a:prstGeom>
            <a:noFill/>
            <a:ln>
              <a:noFill/>
            </a:ln>
          </p:spPr>
        </p:pic>
        <p:sp>
          <p:nvSpPr>
            <p:cNvPr id="143" name="Google Shape;143;p7"/>
            <p:cNvSpPr/>
            <p:nvPr/>
          </p:nvSpPr>
          <p:spPr>
            <a:xfrm>
              <a:off x="4489691" y="42671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4" name="Google Shape;144;p7"/>
            <p:cNvPicPr preferRelativeResize="0"/>
            <p:nvPr/>
          </p:nvPicPr>
          <p:blipFill rotWithShape="1">
            <a:blip r:embed="rId3">
              <a:alphaModFix/>
            </a:blip>
            <a:srcRect/>
            <a:stretch/>
          </p:blipFill>
          <p:spPr>
            <a:xfrm>
              <a:off x="4413491" y="5023103"/>
              <a:ext cx="243839" cy="243839"/>
            </a:xfrm>
            <a:prstGeom prst="rect">
              <a:avLst/>
            </a:prstGeom>
            <a:noFill/>
            <a:ln>
              <a:noFill/>
            </a:ln>
          </p:spPr>
        </p:pic>
        <p:pic>
          <p:nvPicPr>
            <p:cNvPr id="145" name="Google Shape;145;p7"/>
            <p:cNvPicPr preferRelativeResize="0"/>
            <p:nvPr/>
          </p:nvPicPr>
          <p:blipFill rotWithShape="1">
            <a:blip r:embed="rId3">
              <a:alphaModFix/>
            </a:blip>
            <a:srcRect/>
            <a:stretch/>
          </p:blipFill>
          <p:spPr>
            <a:xfrm>
              <a:off x="5327891" y="6089903"/>
              <a:ext cx="243839" cy="243839"/>
            </a:xfrm>
            <a:prstGeom prst="rect">
              <a:avLst/>
            </a:prstGeom>
            <a:noFill/>
            <a:ln>
              <a:noFill/>
            </a:ln>
          </p:spPr>
        </p:pic>
        <p:sp>
          <p:nvSpPr>
            <p:cNvPr id="146" name="Google Shape;146;p7"/>
            <p:cNvSpPr/>
            <p:nvPr/>
          </p:nvSpPr>
          <p:spPr>
            <a:xfrm>
              <a:off x="5404091" y="53339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7" name="Google Shape;147;p7"/>
            <p:cNvPicPr preferRelativeResize="0"/>
            <p:nvPr/>
          </p:nvPicPr>
          <p:blipFill rotWithShape="1">
            <a:blip r:embed="rId3">
              <a:alphaModFix/>
            </a:blip>
            <a:srcRect/>
            <a:stretch/>
          </p:blipFill>
          <p:spPr>
            <a:xfrm>
              <a:off x="5327891" y="5099303"/>
              <a:ext cx="243839" cy="243839"/>
            </a:xfrm>
            <a:prstGeom prst="rect">
              <a:avLst/>
            </a:prstGeom>
            <a:noFill/>
            <a:ln>
              <a:noFill/>
            </a:ln>
          </p:spPr>
        </p:pic>
        <p:sp>
          <p:nvSpPr>
            <p:cNvPr id="148" name="Google Shape;148;p7"/>
            <p:cNvSpPr/>
            <p:nvPr/>
          </p:nvSpPr>
          <p:spPr>
            <a:xfrm>
              <a:off x="3654539" y="4187951"/>
              <a:ext cx="1685925" cy="1000125"/>
            </a:xfrm>
            <a:custGeom>
              <a:avLst/>
              <a:gdLst/>
              <a:ahLst/>
              <a:cxnLst/>
              <a:rect l="l" t="t" r="r" b="b"/>
              <a:pathLst>
                <a:path w="1685925" h="1000125" extrusionOk="0">
                  <a:moveTo>
                    <a:pt x="847344" y="9144"/>
                  </a:moveTo>
                  <a:lnTo>
                    <a:pt x="838200" y="0"/>
                  </a:lnTo>
                  <a:lnTo>
                    <a:pt x="0" y="990600"/>
                  </a:lnTo>
                  <a:lnTo>
                    <a:pt x="9144" y="999744"/>
                  </a:lnTo>
                  <a:lnTo>
                    <a:pt x="847344" y="9144"/>
                  </a:lnTo>
                  <a:close/>
                </a:path>
                <a:path w="1685925" h="1000125" extrusionOk="0">
                  <a:moveTo>
                    <a:pt x="1685544" y="914400"/>
                  </a:moveTo>
                  <a:lnTo>
                    <a:pt x="923544" y="0"/>
                  </a:lnTo>
                  <a:lnTo>
                    <a:pt x="914400" y="9144"/>
                  </a:lnTo>
                  <a:lnTo>
                    <a:pt x="1676400" y="923544"/>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9" name="Google Shape;149;p7"/>
          <p:cNvSpPr txBox="1"/>
          <p:nvPr/>
        </p:nvSpPr>
        <p:spPr>
          <a:xfrm>
            <a:off x="2221471" y="3910076"/>
            <a:ext cx="2984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50" name="Google Shape;150;p7"/>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sp>
        <p:nvSpPr>
          <p:cNvPr id="151" name="Google Shape;151;p7"/>
          <p:cNvSpPr txBox="1"/>
          <p:nvPr/>
        </p:nvSpPr>
        <p:spPr>
          <a:xfrm>
            <a:off x="929132" y="2416556"/>
            <a:ext cx="8272145" cy="150368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rgbClr val="0000CC"/>
                </a:solidFill>
                <a:latin typeface="Arial"/>
                <a:ea typeface="Arial"/>
                <a:cs typeface="Arial"/>
                <a:sym typeface="Arial"/>
              </a:rPr>
              <a:t>Then, direct each edge away from the root.</a:t>
            </a:r>
            <a:endParaRPr sz="3200">
              <a:solidFill>
                <a:schemeClr val="dk1"/>
              </a:solidFill>
              <a:latin typeface="Arial"/>
              <a:ea typeface="Arial"/>
              <a:cs typeface="Arial"/>
              <a:sym typeface="Arial"/>
            </a:endParaRPr>
          </a:p>
          <a:p>
            <a:pPr marL="0" marR="0" lvl="0" indent="0" algn="l" rtl="0">
              <a:lnSpc>
                <a:spcPct val="100000"/>
              </a:lnSpc>
              <a:spcBef>
                <a:spcPts val="40"/>
              </a:spcBef>
              <a:spcAft>
                <a:spcPts val="0"/>
              </a:spcAft>
              <a:buNone/>
            </a:pPr>
            <a:endParaRPr sz="4250">
              <a:solidFill>
                <a:schemeClr val="dk1"/>
              </a:solidFill>
              <a:latin typeface="Arial"/>
              <a:ea typeface="Arial"/>
              <a:cs typeface="Arial"/>
              <a:sym typeface="Arial"/>
            </a:endParaRPr>
          </a:p>
          <a:p>
            <a:pPr marL="0" marR="979169" lvl="0" indent="0" algn="ctr" rtl="0">
              <a:lnSpc>
                <a:spcPct val="100000"/>
              </a:lnSpc>
              <a:spcBef>
                <a:spcPts val="0"/>
              </a:spcBef>
              <a:spcAft>
                <a:spcPts val="0"/>
              </a:spcAft>
              <a:buNone/>
            </a:pPr>
            <a:r>
              <a:rPr lang="vi-VN" sz="2400" b="1">
                <a:solidFill>
                  <a:srgbClr val="CC0000"/>
                </a:solidFill>
                <a:latin typeface="Arial"/>
                <a:ea typeface="Arial"/>
                <a:cs typeface="Arial"/>
                <a:sym typeface="Arial"/>
              </a:rPr>
              <a:t>ROOT</a:t>
            </a:r>
            <a:endParaRPr sz="2400">
              <a:solidFill>
                <a:schemeClr val="dk1"/>
              </a:solidFill>
              <a:latin typeface="Arial"/>
              <a:ea typeface="Arial"/>
              <a:cs typeface="Arial"/>
              <a:sym typeface="Arial"/>
            </a:endParaRPr>
          </a:p>
        </p:txBody>
      </p:sp>
      <p:sp>
        <p:nvSpPr>
          <p:cNvPr id="152" name="Google Shape;152;p7"/>
          <p:cNvSpPr txBox="1"/>
          <p:nvPr/>
        </p:nvSpPr>
        <p:spPr>
          <a:xfrm>
            <a:off x="5412740" y="4028960"/>
            <a:ext cx="3954145" cy="880110"/>
          </a:xfrm>
          <a:prstGeom prst="rect">
            <a:avLst/>
          </a:prstGeom>
          <a:noFill/>
          <a:ln>
            <a:noFill/>
          </a:ln>
        </p:spPr>
        <p:txBody>
          <a:bodyPr spcFirstLastPara="1" wrap="square" lIns="0" tIns="13325" rIns="0" bIns="0" anchor="t" anchorCtr="0">
            <a:spAutoFit/>
          </a:bodyPr>
          <a:lstStyle/>
          <a:p>
            <a:pPr marL="210184" marR="5080" lvl="0" indent="-198120" algn="l" rtl="0">
              <a:lnSpc>
                <a:spcPct val="100000"/>
              </a:lnSpc>
              <a:spcBef>
                <a:spcPts val="0"/>
              </a:spcBef>
              <a:spcAft>
                <a:spcPts val="0"/>
              </a:spcAft>
              <a:buNone/>
            </a:pPr>
            <a:r>
              <a:rPr lang="vi-VN" sz="2800" b="1">
                <a:solidFill>
                  <a:srgbClr val="CC0000"/>
                </a:solidFill>
                <a:latin typeface="Arial"/>
                <a:ea typeface="Arial"/>
                <a:cs typeface="Arial"/>
                <a:sym typeface="Arial"/>
              </a:rPr>
              <a:t>A directed graph called  a rooted tree results.</a:t>
            </a:r>
            <a:endParaRPr sz="2800">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67"/>
          <p:cNvSpPr txBox="1">
            <a:spLocks noGrp="1"/>
          </p:cNvSpPr>
          <p:nvPr>
            <p:ph type="title"/>
          </p:nvPr>
        </p:nvSpPr>
        <p:spPr>
          <a:xfrm>
            <a:off x="1505216" y="1297965"/>
            <a:ext cx="6671309"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Levels Indicate Precedence</a:t>
            </a:r>
            <a:endParaRPr/>
          </a:p>
        </p:txBody>
      </p:sp>
      <p:sp>
        <p:nvSpPr>
          <p:cNvPr id="1295" name="Google Shape;1295;p67"/>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70</a:t>
            </a:fld>
            <a:endParaRPr/>
          </a:p>
        </p:txBody>
      </p:sp>
      <p:sp>
        <p:nvSpPr>
          <p:cNvPr id="1296" name="Google Shape;1296;p67"/>
          <p:cNvSpPr txBox="1"/>
          <p:nvPr/>
        </p:nvSpPr>
        <p:spPr>
          <a:xfrm>
            <a:off x="1450352" y="2459240"/>
            <a:ext cx="7369175" cy="3818890"/>
          </a:xfrm>
          <a:prstGeom prst="rect">
            <a:avLst/>
          </a:prstGeom>
          <a:noFill/>
          <a:ln>
            <a:noFill/>
          </a:ln>
        </p:spPr>
        <p:txBody>
          <a:bodyPr spcFirstLastPara="1" wrap="square" lIns="0" tIns="13325" rIns="0" bIns="0" anchor="t" anchorCtr="0">
            <a:spAutoFit/>
          </a:bodyPr>
          <a:lstStyle/>
          <a:p>
            <a:pPr marL="356870" marR="5080" lvl="0" indent="-344805" algn="l" rtl="0">
              <a:lnSpc>
                <a:spcPct val="100000"/>
              </a:lnSpc>
              <a:spcBef>
                <a:spcPts val="0"/>
              </a:spcBef>
              <a:spcAft>
                <a:spcPts val="0"/>
              </a:spcAft>
              <a:buNone/>
            </a:pPr>
            <a:r>
              <a:rPr lang="vi-VN" sz="2800" b="1" dirty="0">
                <a:solidFill>
                  <a:schemeClr val="dk1"/>
                </a:solidFill>
                <a:latin typeface="Arial"/>
                <a:ea typeface="Arial"/>
                <a:cs typeface="Arial"/>
                <a:sym typeface="Arial"/>
              </a:rPr>
              <a:t>When a binary expression tree is used to  represent an expression, the levels of the  nodes in the tree indicate their relative  precedence of evaluation.</a:t>
            </a:r>
            <a:endParaRPr sz="2800" dirty="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2550" dirty="0">
              <a:solidFill>
                <a:schemeClr val="dk1"/>
              </a:solidFill>
              <a:latin typeface="Arial"/>
              <a:ea typeface="Arial"/>
              <a:cs typeface="Arial"/>
              <a:sym typeface="Arial"/>
            </a:endParaRPr>
          </a:p>
          <a:p>
            <a:pPr marL="356870" marR="327025" lvl="0" indent="-344805" algn="l" rtl="0">
              <a:lnSpc>
                <a:spcPct val="100000"/>
              </a:lnSpc>
              <a:spcBef>
                <a:spcPts val="0"/>
              </a:spcBef>
              <a:spcAft>
                <a:spcPts val="0"/>
              </a:spcAft>
              <a:buNone/>
            </a:pPr>
            <a:r>
              <a:rPr lang="vi-VN" sz="2800" b="1" dirty="0">
                <a:solidFill>
                  <a:srgbClr val="CC0000"/>
                </a:solidFill>
                <a:latin typeface="Arial"/>
                <a:ea typeface="Arial"/>
                <a:cs typeface="Arial"/>
                <a:sym typeface="Arial"/>
              </a:rPr>
              <a:t>Operations at higher levels of the tree are  evaluated later </a:t>
            </a:r>
            <a:r>
              <a:rPr lang="vi-VN" sz="2800" b="1" dirty="0">
                <a:solidFill>
                  <a:schemeClr val="dk1"/>
                </a:solidFill>
                <a:latin typeface="Arial"/>
                <a:ea typeface="Arial"/>
                <a:cs typeface="Arial"/>
                <a:sym typeface="Arial"/>
              </a:rPr>
              <a:t>than those below them.</a:t>
            </a:r>
            <a:endParaRPr sz="2800" dirty="0">
              <a:solidFill>
                <a:schemeClr val="dk1"/>
              </a:solidFill>
              <a:latin typeface="Arial"/>
              <a:ea typeface="Arial"/>
              <a:cs typeface="Arial"/>
              <a:sym typeface="Arial"/>
            </a:endParaRPr>
          </a:p>
          <a:p>
            <a:pPr marL="356870" marR="516255" lvl="0" indent="0" algn="l" rtl="0">
              <a:lnSpc>
                <a:spcPct val="100000"/>
              </a:lnSpc>
              <a:spcBef>
                <a:spcPts val="0"/>
              </a:spcBef>
              <a:spcAft>
                <a:spcPts val="0"/>
              </a:spcAft>
              <a:buNone/>
            </a:pPr>
            <a:r>
              <a:rPr lang="vi-VN" sz="2800" b="1" dirty="0">
                <a:solidFill>
                  <a:schemeClr val="dk1"/>
                </a:solidFill>
                <a:latin typeface="Arial"/>
                <a:ea typeface="Arial"/>
                <a:cs typeface="Arial"/>
                <a:sym typeface="Arial"/>
              </a:rPr>
              <a:t>The operation at the root is always the  last operation performed.</a:t>
            </a:r>
            <a:endParaRPr sz="2800" dirty="0">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68"/>
          <p:cNvSpPr txBox="1">
            <a:spLocks noGrp="1"/>
          </p:cNvSpPr>
          <p:nvPr>
            <p:ph type="title"/>
          </p:nvPr>
        </p:nvSpPr>
        <p:spPr>
          <a:xfrm>
            <a:off x="1694179" y="572541"/>
            <a:ext cx="6497955" cy="1245870"/>
          </a:xfrm>
          <a:prstGeom prst="rect">
            <a:avLst/>
          </a:prstGeom>
          <a:noFill/>
          <a:ln>
            <a:noFill/>
          </a:ln>
        </p:spPr>
        <p:txBody>
          <a:bodyPr spcFirstLastPara="1" wrap="square" lIns="0" tIns="13325" rIns="0" bIns="0" anchor="t" anchorCtr="0">
            <a:spAutoFit/>
          </a:bodyPr>
          <a:lstStyle/>
          <a:p>
            <a:pPr marL="1270" lvl="0" indent="0" algn="ctr" rtl="0">
              <a:lnSpc>
                <a:spcPct val="100000"/>
              </a:lnSpc>
              <a:spcBef>
                <a:spcPts val="0"/>
              </a:spcBef>
              <a:spcAft>
                <a:spcPts val="0"/>
              </a:spcAft>
              <a:buNone/>
            </a:pPr>
            <a:r>
              <a:rPr lang="vi-VN">
                <a:solidFill>
                  <a:srgbClr val="0000CC"/>
                </a:solidFill>
              </a:rPr>
              <a:t>Evaluate</a:t>
            </a:r>
            <a:endParaRPr/>
          </a:p>
          <a:p>
            <a:pPr marL="0" lvl="0" indent="0" algn="ctr" rtl="0">
              <a:lnSpc>
                <a:spcPct val="100000"/>
              </a:lnSpc>
              <a:spcBef>
                <a:spcPts val="0"/>
              </a:spcBef>
              <a:spcAft>
                <a:spcPts val="0"/>
              </a:spcAft>
              <a:buNone/>
            </a:pPr>
            <a:r>
              <a:rPr lang="vi-VN">
                <a:solidFill>
                  <a:srgbClr val="0000CC"/>
                </a:solidFill>
              </a:rPr>
              <a:t>this binary expression tree</a:t>
            </a:r>
            <a:endParaRPr/>
          </a:p>
        </p:txBody>
      </p:sp>
      <p:grpSp>
        <p:nvGrpSpPr>
          <p:cNvPr id="1302" name="Google Shape;1302;p68"/>
          <p:cNvGrpSpPr/>
          <p:nvPr/>
        </p:nvGrpSpPr>
        <p:grpSpPr>
          <a:xfrm>
            <a:off x="1828800" y="2316479"/>
            <a:ext cx="3536060" cy="2676284"/>
            <a:chOff x="1828800" y="2316479"/>
            <a:chExt cx="3536060" cy="2676284"/>
          </a:xfrm>
        </p:grpSpPr>
        <p:sp>
          <p:nvSpPr>
            <p:cNvPr id="1303" name="Google Shape;1303;p68"/>
            <p:cNvSpPr/>
            <p:nvPr/>
          </p:nvSpPr>
          <p:spPr>
            <a:xfrm>
              <a:off x="4523219" y="2322588"/>
              <a:ext cx="835660" cy="512445"/>
            </a:xfrm>
            <a:custGeom>
              <a:avLst/>
              <a:gdLst/>
              <a:ahLst/>
              <a:cxnLst/>
              <a:rect l="l" t="t" r="r" b="b"/>
              <a:pathLst>
                <a:path w="835660" h="512444" extrusionOk="0">
                  <a:moveTo>
                    <a:pt x="835139" y="0"/>
                  </a:moveTo>
                  <a:lnTo>
                    <a:pt x="0" y="0"/>
                  </a:lnTo>
                  <a:lnTo>
                    <a:pt x="0" y="512051"/>
                  </a:lnTo>
                  <a:lnTo>
                    <a:pt x="835139" y="512051"/>
                  </a:lnTo>
                  <a:lnTo>
                    <a:pt x="835139"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4" name="Google Shape;1304;p68"/>
            <p:cNvSpPr/>
            <p:nvPr/>
          </p:nvSpPr>
          <p:spPr>
            <a:xfrm>
              <a:off x="4517135" y="2316479"/>
              <a:ext cx="847725" cy="524510"/>
            </a:xfrm>
            <a:custGeom>
              <a:avLst/>
              <a:gdLst/>
              <a:ahLst/>
              <a:cxnLst/>
              <a:rect l="l" t="t" r="r" b="b"/>
              <a:pathLst>
                <a:path w="847725" h="524510" extrusionOk="0">
                  <a:moveTo>
                    <a:pt x="847331" y="0"/>
                  </a:moveTo>
                  <a:lnTo>
                    <a:pt x="0" y="0"/>
                  </a:lnTo>
                  <a:lnTo>
                    <a:pt x="0" y="524256"/>
                  </a:lnTo>
                  <a:lnTo>
                    <a:pt x="847331" y="524256"/>
                  </a:lnTo>
                  <a:lnTo>
                    <a:pt x="847331" y="518160"/>
                  </a:lnTo>
                  <a:lnTo>
                    <a:pt x="12179" y="518160"/>
                  </a:lnTo>
                  <a:lnTo>
                    <a:pt x="6083" y="512076"/>
                  </a:lnTo>
                  <a:lnTo>
                    <a:pt x="12179" y="512076"/>
                  </a:lnTo>
                  <a:lnTo>
                    <a:pt x="12179" y="15252"/>
                  </a:lnTo>
                  <a:lnTo>
                    <a:pt x="6083" y="15252"/>
                  </a:lnTo>
                  <a:lnTo>
                    <a:pt x="12179" y="6096"/>
                  </a:lnTo>
                  <a:lnTo>
                    <a:pt x="847331" y="6096"/>
                  </a:lnTo>
                  <a:lnTo>
                    <a:pt x="847331" y="0"/>
                  </a:lnTo>
                  <a:close/>
                </a:path>
                <a:path w="847725" h="524510" extrusionOk="0">
                  <a:moveTo>
                    <a:pt x="12179" y="512076"/>
                  </a:moveTo>
                  <a:lnTo>
                    <a:pt x="6083" y="512076"/>
                  </a:lnTo>
                  <a:lnTo>
                    <a:pt x="12179" y="518160"/>
                  </a:lnTo>
                  <a:lnTo>
                    <a:pt x="12179" y="512076"/>
                  </a:lnTo>
                  <a:close/>
                </a:path>
                <a:path w="847725" h="524510" extrusionOk="0">
                  <a:moveTo>
                    <a:pt x="835139" y="512076"/>
                  </a:moveTo>
                  <a:lnTo>
                    <a:pt x="12179" y="512076"/>
                  </a:lnTo>
                  <a:lnTo>
                    <a:pt x="12179" y="518160"/>
                  </a:lnTo>
                  <a:lnTo>
                    <a:pt x="835139" y="518160"/>
                  </a:lnTo>
                  <a:lnTo>
                    <a:pt x="835139" y="512076"/>
                  </a:lnTo>
                  <a:close/>
                </a:path>
                <a:path w="847725" h="524510" extrusionOk="0">
                  <a:moveTo>
                    <a:pt x="835139" y="6096"/>
                  </a:moveTo>
                  <a:lnTo>
                    <a:pt x="835139" y="518160"/>
                  </a:lnTo>
                  <a:lnTo>
                    <a:pt x="841235" y="512076"/>
                  </a:lnTo>
                  <a:lnTo>
                    <a:pt x="847331" y="512076"/>
                  </a:lnTo>
                  <a:lnTo>
                    <a:pt x="847331" y="15252"/>
                  </a:lnTo>
                  <a:lnTo>
                    <a:pt x="841235" y="15252"/>
                  </a:lnTo>
                  <a:lnTo>
                    <a:pt x="835139" y="6096"/>
                  </a:lnTo>
                  <a:close/>
                </a:path>
                <a:path w="847725" h="524510" extrusionOk="0">
                  <a:moveTo>
                    <a:pt x="847331" y="512076"/>
                  </a:moveTo>
                  <a:lnTo>
                    <a:pt x="841235" y="512076"/>
                  </a:lnTo>
                  <a:lnTo>
                    <a:pt x="835139" y="518160"/>
                  </a:lnTo>
                  <a:lnTo>
                    <a:pt x="847331" y="518160"/>
                  </a:lnTo>
                  <a:lnTo>
                    <a:pt x="847331" y="512076"/>
                  </a:lnTo>
                  <a:close/>
                </a:path>
                <a:path w="847725" h="524510" extrusionOk="0">
                  <a:moveTo>
                    <a:pt x="12179" y="6096"/>
                  </a:moveTo>
                  <a:lnTo>
                    <a:pt x="6083" y="15252"/>
                  </a:lnTo>
                  <a:lnTo>
                    <a:pt x="12179" y="15252"/>
                  </a:lnTo>
                  <a:lnTo>
                    <a:pt x="12179" y="6096"/>
                  </a:lnTo>
                  <a:close/>
                </a:path>
                <a:path w="847725" h="524510" extrusionOk="0">
                  <a:moveTo>
                    <a:pt x="835139" y="6096"/>
                  </a:moveTo>
                  <a:lnTo>
                    <a:pt x="12179" y="6096"/>
                  </a:lnTo>
                  <a:lnTo>
                    <a:pt x="12179" y="15252"/>
                  </a:lnTo>
                  <a:lnTo>
                    <a:pt x="835139" y="15252"/>
                  </a:lnTo>
                  <a:lnTo>
                    <a:pt x="835139" y="6096"/>
                  </a:lnTo>
                  <a:close/>
                </a:path>
                <a:path w="847725" h="524510" extrusionOk="0">
                  <a:moveTo>
                    <a:pt x="847331" y="6096"/>
                  </a:moveTo>
                  <a:lnTo>
                    <a:pt x="835139" y="6096"/>
                  </a:lnTo>
                  <a:lnTo>
                    <a:pt x="841235" y="15252"/>
                  </a:lnTo>
                  <a:lnTo>
                    <a:pt x="847331" y="15252"/>
                  </a:lnTo>
                  <a:lnTo>
                    <a:pt x="847331"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5" name="Google Shape;1305;p68"/>
            <p:cNvSpPr/>
            <p:nvPr/>
          </p:nvSpPr>
          <p:spPr>
            <a:xfrm>
              <a:off x="2609075" y="3419855"/>
              <a:ext cx="853440" cy="518159"/>
            </a:xfrm>
            <a:custGeom>
              <a:avLst/>
              <a:gdLst/>
              <a:ahLst/>
              <a:cxnLst/>
              <a:rect l="l" t="t" r="r" b="b"/>
              <a:pathLst>
                <a:path w="853439" h="518160" extrusionOk="0">
                  <a:moveTo>
                    <a:pt x="853427" y="0"/>
                  </a:moveTo>
                  <a:lnTo>
                    <a:pt x="0" y="0"/>
                  </a:lnTo>
                  <a:lnTo>
                    <a:pt x="0" y="518160"/>
                  </a:lnTo>
                  <a:lnTo>
                    <a:pt x="853427" y="518160"/>
                  </a:lnTo>
                  <a:lnTo>
                    <a:pt x="85342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6" name="Google Shape;1306;p68"/>
            <p:cNvSpPr/>
            <p:nvPr/>
          </p:nvSpPr>
          <p:spPr>
            <a:xfrm>
              <a:off x="2602979" y="3413772"/>
              <a:ext cx="866140" cy="530860"/>
            </a:xfrm>
            <a:custGeom>
              <a:avLst/>
              <a:gdLst/>
              <a:ahLst/>
              <a:cxnLst/>
              <a:rect l="l" t="t" r="r" b="b"/>
              <a:pathLst>
                <a:path w="866139" h="530860" extrusionOk="0">
                  <a:moveTo>
                    <a:pt x="865644" y="0"/>
                  </a:moveTo>
                  <a:lnTo>
                    <a:pt x="0" y="0"/>
                  </a:lnTo>
                  <a:lnTo>
                    <a:pt x="0" y="530351"/>
                  </a:lnTo>
                  <a:lnTo>
                    <a:pt x="865644" y="530351"/>
                  </a:lnTo>
                  <a:lnTo>
                    <a:pt x="865644" y="524243"/>
                  </a:lnTo>
                  <a:lnTo>
                    <a:pt x="12192" y="524243"/>
                  </a:lnTo>
                  <a:lnTo>
                    <a:pt x="6095" y="518147"/>
                  </a:lnTo>
                  <a:lnTo>
                    <a:pt x="12192" y="518147"/>
                  </a:lnTo>
                  <a:lnTo>
                    <a:pt x="12192" y="12179"/>
                  </a:lnTo>
                  <a:lnTo>
                    <a:pt x="6095" y="12179"/>
                  </a:lnTo>
                  <a:lnTo>
                    <a:pt x="12192" y="6083"/>
                  </a:lnTo>
                  <a:lnTo>
                    <a:pt x="865644" y="6083"/>
                  </a:lnTo>
                  <a:lnTo>
                    <a:pt x="865644" y="0"/>
                  </a:lnTo>
                  <a:close/>
                </a:path>
                <a:path w="866139" h="530860" extrusionOk="0">
                  <a:moveTo>
                    <a:pt x="12192" y="518147"/>
                  </a:moveTo>
                  <a:lnTo>
                    <a:pt x="6095" y="518147"/>
                  </a:lnTo>
                  <a:lnTo>
                    <a:pt x="12192" y="524243"/>
                  </a:lnTo>
                  <a:lnTo>
                    <a:pt x="12192" y="518147"/>
                  </a:lnTo>
                  <a:close/>
                </a:path>
                <a:path w="866139" h="530860" extrusionOk="0">
                  <a:moveTo>
                    <a:pt x="853439" y="518147"/>
                  </a:moveTo>
                  <a:lnTo>
                    <a:pt x="12192" y="518147"/>
                  </a:lnTo>
                  <a:lnTo>
                    <a:pt x="12192" y="524243"/>
                  </a:lnTo>
                  <a:lnTo>
                    <a:pt x="853439" y="524243"/>
                  </a:lnTo>
                  <a:lnTo>
                    <a:pt x="853439" y="518147"/>
                  </a:lnTo>
                  <a:close/>
                </a:path>
                <a:path w="866139" h="530860" extrusionOk="0">
                  <a:moveTo>
                    <a:pt x="853439" y="6083"/>
                  </a:moveTo>
                  <a:lnTo>
                    <a:pt x="853439" y="524243"/>
                  </a:lnTo>
                  <a:lnTo>
                    <a:pt x="859536" y="518147"/>
                  </a:lnTo>
                  <a:lnTo>
                    <a:pt x="865644" y="518147"/>
                  </a:lnTo>
                  <a:lnTo>
                    <a:pt x="865644" y="12179"/>
                  </a:lnTo>
                  <a:lnTo>
                    <a:pt x="859536" y="12179"/>
                  </a:lnTo>
                  <a:lnTo>
                    <a:pt x="853439" y="6083"/>
                  </a:lnTo>
                  <a:close/>
                </a:path>
                <a:path w="866139" h="530860" extrusionOk="0">
                  <a:moveTo>
                    <a:pt x="865644" y="518147"/>
                  </a:moveTo>
                  <a:lnTo>
                    <a:pt x="859536" y="518147"/>
                  </a:lnTo>
                  <a:lnTo>
                    <a:pt x="853439" y="524243"/>
                  </a:lnTo>
                  <a:lnTo>
                    <a:pt x="865644" y="524243"/>
                  </a:lnTo>
                  <a:lnTo>
                    <a:pt x="865644" y="518147"/>
                  </a:lnTo>
                  <a:close/>
                </a:path>
                <a:path w="866139" h="530860" extrusionOk="0">
                  <a:moveTo>
                    <a:pt x="12192" y="6083"/>
                  </a:moveTo>
                  <a:lnTo>
                    <a:pt x="6095" y="12179"/>
                  </a:lnTo>
                  <a:lnTo>
                    <a:pt x="12192" y="12179"/>
                  </a:lnTo>
                  <a:lnTo>
                    <a:pt x="12192" y="6083"/>
                  </a:lnTo>
                  <a:close/>
                </a:path>
                <a:path w="866139" h="530860" extrusionOk="0">
                  <a:moveTo>
                    <a:pt x="853439" y="6083"/>
                  </a:moveTo>
                  <a:lnTo>
                    <a:pt x="12192" y="6083"/>
                  </a:lnTo>
                  <a:lnTo>
                    <a:pt x="12192" y="12179"/>
                  </a:lnTo>
                  <a:lnTo>
                    <a:pt x="853439" y="12179"/>
                  </a:lnTo>
                  <a:lnTo>
                    <a:pt x="853439" y="6083"/>
                  </a:lnTo>
                  <a:close/>
                </a:path>
                <a:path w="866139" h="530860" extrusionOk="0">
                  <a:moveTo>
                    <a:pt x="865644" y="6083"/>
                  </a:moveTo>
                  <a:lnTo>
                    <a:pt x="853439" y="6083"/>
                  </a:lnTo>
                  <a:lnTo>
                    <a:pt x="859536" y="12179"/>
                  </a:lnTo>
                  <a:lnTo>
                    <a:pt x="865644" y="12179"/>
                  </a:lnTo>
                  <a:lnTo>
                    <a:pt x="865644"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7" name="Google Shape;1307;p68"/>
            <p:cNvSpPr/>
            <p:nvPr/>
          </p:nvSpPr>
          <p:spPr>
            <a:xfrm>
              <a:off x="1837931" y="4468367"/>
              <a:ext cx="759460" cy="500380"/>
            </a:xfrm>
            <a:custGeom>
              <a:avLst/>
              <a:gdLst/>
              <a:ahLst/>
              <a:cxnLst/>
              <a:rect l="l" t="t" r="r" b="b"/>
              <a:pathLst>
                <a:path w="759460" h="500379" extrusionOk="0">
                  <a:moveTo>
                    <a:pt x="758939" y="0"/>
                  </a:moveTo>
                  <a:lnTo>
                    <a:pt x="0" y="0"/>
                  </a:lnTo>
                  <a:lnTo>
                    <a:pt x="0" y="499872"/>
                  </a:lnTo>
                  <a:lnTo>
                    <a:pt x="758939" y="499872"/>
                  </a:lnTo>
                  <a:lnTo>
                    <a:pt x="758939"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8" name="Google Shape;1308;p68"/>
            <p:cNvSpPr/>
            <p:nvPr/>
          </p:nvSpPr>
          <p:spPr>
            <a:xfrm>
              <a:off x="1828800" y="4462284"/>
              <a:ext cx="774700" cy="512445"/>
            </a:xfrm>
            <a:custGeom>
              <a:avLst/>
              <a:gdLst/>
              <a:ahLst/>
              <a:cxnLst/>
              <a:rect l="l" t="t" r="r" b="b"/>
              <a:pathLst>
                <a:path w="774700" h="512445" extrusionOk="0">
                  <a:moveTo>
                    <a:pt x="774179" y="0"/>
                  </a:moveTo>
                  <a:lnTo>
                    <a:pt x="0" y="0"/>
                  </a:lnTo>
                  <a:lnTo>
                    <a:pt x="0" y="512064"/>
                  </a:lnTo>
                  <a:lnTo>
                    <a:pt x="774179" y="512064"/>
                  </a:lnTo>
                  <a:lnTo>
                    <a:pt x="774179" y="505955"/>
                  </a:lnTo>
                  <a:lnTo>
                    <a:pt x="15227" y="505955"/>
                  </a:lnTo>
                  <a:lnTo>
                    <a:pt x="9131" y="499859"/>
                  </a:lnTo>
                  <a:lnTo>
                    <a:pt x="15227" y="499859"/>
                  </a:lnTo>
                  <a:lnTo>
                    <a:pt x="15227" y="12179"/>
                  </a:lnTo>
                  <a:lnTo>
                    <a:pt x="9131" y="12179"/>
                  </a:lnTo>
                  <a:lnTo>
                    <a:pt x="15227" y="6083"/>
                  </a:lnTo>
                  <a:lnTo>
                    <a:pt x="774179" y="6083"/>
                  </a:lnTo>
                  <a:lnTo>
                    <a:pt x="774179" y="0"/>
                  </a:lnTo>
                  <a:close/>
                </a:path>
                <a:path w="774700" h="512445" extrusionOk="0">
                  <a:moveTo>
                    <a:pt x="15227" y="499859"/>
                  </a:moveTo>
                  <a:lnTo>
                    <a:pt x="9131" y="499859"/>
                  </a:lnTo>
                  <a:lnTo>
                    <a:pt x="15227" y="505955"/>
                  </a:lnTo>
                  <a:lnTo>
                    <a:pt x="15227" y="499859"/>
                  </a:lnTo>
                  <a:close/>
                </a:path>
                <a:path w="774700" h="512445" extrusionOk="0">
                  <a:moveTo>
                    <a:pt x="758939" y="499859"/>
                  </a:moveTo>
                  <a:lnTo>
                    <a:pt x="15227" y="499859"/>
                  </a:lnTo>
                  <a:lnTo>
                    <a:pt x="15227" y="505955"/>
                  </a:lnTo>
                  <a:lnTo>
                    <a:pt x="758939" y="505955"/>
                  </a:lnTo>
                  <a:lnTo>
                    <a:pt x="758939" y="499859"/>
                  </a:lnTo>
                  <a:close/>
                </a:path>
                <a:path w="774700" h="512445" extrusionOk="0">
                  <a:moveTo>
                    <a:pt x="758939" y="6083"/>
                  </a:moveTo>
                  <a:lnTo>
                    <a:pt x="758939" y="505955"/>
                  </a:lnTo>
                  <a:lnTo>
                    <a:pt x="768083" y="499859"/>
                  </a:lnTo>
                  <a:lnTo>
                    <a:pt x="774179" y="499859"/>
                  </a:lnTo>
                  <a:lnTo>
                    <a:pt x="774179" y="12179"/>
                  </a:lnTo>
                  <a:lnTo>
                    <a:pt x="768083" y="12179"/>
                  </a:lnTo>
                  <a:lnTo>
                    <a:pt x="758939" y="6083"/>
                  </a:lnTo>
                  <a:close/>
                </a:path>
                <a:path w="774700" h="512445" extrusionOk="0">
                  <a:moveTo>
                    <a:pt x="774179" y="499859"/>
                  </a:moveTo>
                  <a:lnTo>
                    <a:pt x="768083" y="499859"/>
                  </a:lnTo>
                  <a:lnTo>
                    <a:pt x="758939" y="505955"/>
                  </a:lnTo>
                  <a:lnTo>
                    <a:pt x="774179" y="505955"/>
                  </a:lnTo>
                  <a:lnTo>
                    <a:pt x="774179" y="499859"/>
                  </a:lnTo>
                  <a:close/>
                </a:path>
                <a:path w="774700" h="512445" extrusionOk="0">
                  <a:moveTo>
                    <a:pt x="15227" y="6083"/>
                  </a:moveTo>
                  <a:lnTo>
                    <a:pt x="9131" y="12179"/>
                  </a:lnTo>
                  <a:lnTo>
                    <a:pt x="15227" y="12179"/>
                  </a:lnTo>
                  <a:lnTo>
                    <a:pt x="15227" y="6083"/>
                  </a:lnTo>
                  <a:close/>
                </a:path>
                <a:path w="774700" h="512445" extrusionOk="0">
                  <a:moveTo>
                    <a:pt x="758939" y="6083"/>
                  </a:moveTo>
                  <a:lnTo>
                    <a:pt x="15227" y="6083"/>
                  </a:lnTo>
                  <a:lnTo>
                    <a:pt x="15227" y="12179"/>
                  </a:lnTo>
                  <a:lnTo>
                    <a:pt x="758939" y="12179"/>
                  </a:lnTo>
                  <a:lnTo>
                    <a:pt x="758939" y="6083"/>
                  </a:lnTo>
                  <a:close/>
                </a:path>
                <a:path w="774700" h="512445" extrusionOk="0">
                  <a:moveTo>
                    <a:pt x="774179" y="6083"/>
                  </a:moveTo>
                  <a:lnTo>
                    <a:pt x="758939" y="6083"/>
                  </a:lnTo>
                  <a:lnTo>
                    <a:pt x="768083" y="12179"/>
                  </a:lnTo>
                  <a:lnTo>
                    <a:pt x="774179" y="12179"/>
                  </a:lnTo>
                  <a:lnTo>
                    <a:pt x="774179"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9" name="Google Shape;1309;p68"/>
            <p:cNvSpPr/>
            <p:nvPr/>
          </p:nvSpPr>
          <p:spPr>
            <a:xfrm>
              <a:off x="3118091" y="4447031"/>
              <a:ext cx="780415" cy="539750"/>
            </a:xfrm>
            <a:custGeom>
              <a:avLst/>
              <a:gdLst/>
              <a:ahLst/>
              <a:cxnLst/>
              <a:rect l="l" t="t" r="r" b="b"/>
              <a:pathLst>
                <a:path w="780414" h="539750" extrusionOk="0">
                  <a:moveTo>
                    <a:pt x="780275" y="0"/>
                  </a:moveTo>
                  <a:lnTo>
                    <a:pt x="0" y="0"/>
                  </a:lnTo>
                  <a:lnTo>
                    <a:pt x="0" y="539496"/>
                  </a:lnTo>
                  <a:lnTo>
                    <a:pt x="780275" y="539496"/>
                  </a:lnTo>
                  <a:lnTo>
                    <a:pt x="78027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0" name="Google Shape;1310;p68"/>
            <p:cNvSpPr/>
            <p:nvPr/>
          </p:nvSpPr>
          <p:spPr>
            <a:xfrm>
              <a:off x="3111995" y="4440948"/>
              <a:ext cx="792480" cy="551815"/>
            </a:xfrm>
            <a:custGeom>
              <a:avLst/>
              <a:gdLst/>
              <a:ahLst/>
              <a:cxnLst/>
              <a:rect l="l" t="t" r="r" b="b"/>
              <a:pathLst>
                <a:path w="792479" h="551814" extrusionOk="0">
                  <a:moveTo>
                    <a:pt x="792480" y="0"/>
                  </a:moveTo>
                  <a:lnTo>
                    <a:pt x="0" y="0"/>
                  </a:lnTo>
                  <a:lnTo>
                    <a:pt x="0" y="551688"/>
                  </a:lnTo>
                  <a:lnTo>
                    <a:pt x="792480" y="551688"/>
                  </a:lnTo>
                  <a:lnTo>
                    <a:pt x="792480" y="545579"/>
                  </a:lnTo>
                  <a:lnTo>
                    <a:pt x="12204" y="545579"/>
                  </a:lnTo>
                  <a:lnTo>
                    <a:pt x="6096" y="539483"/>
                  </a:lnTo>
                  <a:lnTo>
                    <a:pt x="12204" y="539483"/>
                  </a:lnTo>
                  <a:lnTo>
                    <a:pt x="12204" y="12179"/>
                  </a:lnTo>
                  <a:lnTo>
                    <a:pt x="6096" y="12179"/>
                  </a:lnTo>
                  <a:lnTo>
                    <a:pt x="12204" y="6083"/>
                  </a:lnTo>
                  <a:lnTo>
                    <a:pt x="792480" y="6083"/>
                  </a:lnTo>
                  <a:lnTo>
                    <a:pt x="792480" y="0"/>
                  </a:lnTo>
                  <a:close/>
                </a:path>
                <a:path w="792479" h="551814" extrusionOk="0">
                  <a:moveTo>
                    <a:pt x="12204" y="539483"/>
                  </a:moveTo>
                  <a:lnTo>
                    <a:pt x="6096" y="539483"/>
                  </a:lnTo>
                  <a:lnTo>
                    <a:pt x="12204" y="545579"/>
                  </a:lnTo>
                  <a:lnTo>
                    <a:pt x="12204" y="539483"/>
                  </a:lnTo>
                  <a:close/>
                </a:path>
                <a:path w="792479" h="551814" extrusionOk="0">
                  <a:moveTo>
                    <a:pt x="780288" y="539483"/>
                  </a:moveTo>
                  <a:lnTo>
                    <a:pt x="12204" y="539483"/>
                  </a:lnTo>
                  <a:lnTo>
                    <a:pt x="12204" y="545579"/>
                  </a:lnTo>
                  <a:lnTo>
                    <a:pt x="780288" y="545579"/>
                  </a:lnTo>
                  <a:lnTo>
                    <a:pt x="780288" y="539483"/>
                  </a:lnTo>
                  <a:close/>
                </a:path>
                <a:path w="792479" h="551814" extrusionOk="0">
                  <a:moveTo>
                    <a:pt x="780288" y="6083"/>
                  </a:moveTo>
                  <a:lnTo>
                    <a:pt x="780288" y="545579"/>
                  </a:lnTo>
                  <a:lnTo>
                    <a:pt x="786384" y="539483"/>
                  </a:lnTo>
                  <a:lnTo>
                    <a:pt x="792480" y="539483"/>
                  </a:lnTo>
                  <a:lnTo>
                    <a:pt x="792480" y="12179"/>
                  </a:lnTo>
                  <a:lnTo>
                    <a:pt x="786384" y="12179"/>
                  </a:lnTo>
                  <a:lnTo>
                    <a:pt x="780288" y="6083"/>
                  </a:lnTo>
                  <a:close/>
                </a:path>
                <a:path w="792479" h="551814" extrusionOk="0">
                  <a:moveTo>
                    <a:pt x="792480" y="539483"/>
                  </a:moveTo>
                  <a:lnTo>
                    <a:pt x="786384" y="539483"/>
                  </a:lnTo>
                  <a:lnTo>
                    <a:pt x="780288" y="545579"/>
                  </a:lnTo>
                  <a:lnTo>
                    <a:pt x="792480" y="545579"/>
                  </a:lnTo>
                  <a:lnTo>
                    <a:pt x="792480" y="539483"/>
                  </a:lnTo>
                  <a:close/>
                </a:path>
                <a:path w="792479" h="551814" extrusionOk="0">
                  <a:moveTo>
                    <a:pt x="12204" y="6083"/>
                  </a:moveTo>
                  <a:lnTo>
                    <a:pt x="6096" y="12179"/>
                  </a:lnTo>
                  <a:lnTo>
                    <a:pt x="12204" y="12179"/>
                  </a:lnTo>
                  <a:lnTo>
                    <a:pt x="12204" y="6083"/>
                  </a:lnTo>
                  <a:close/>
                </a:path>
                <a:path w="792479" h="551814" extrusionOk="0">
                  <a:moveTo>
                    <a:pt x="780288" y="6083"/>
                  </a:moveTo>
                  <a:lnTo>
                    <a:pt x="12204" y="6083"/>
                  </a:lnTo>
                  <a:lnTo>
                    <a:pt x="12204" y="12179"/>
                  </a:lnTo>
                  <a:lnTo>
                    <a:pt x="780288" y="12179"/>
                  </a:lnTo>
                  <a:lnTo>
                    <a:pt x="780288" y="6083"/>
                  </a:lnTo>
                  <a:close/>
                </a:path>
                <a:path w="792479" h="551814" extrusionOk="0">
                  <a:moveTo>
                    <a:pt x="792480" y="6083"/>
                  </a:moveTo>
                  <a:lnTo>
                    <a:pt x="780288" y="6083"/>
                  </a:lnTo>
                  <a:lnTo>
                    <a:pt x="786384" y="12179"/>
                  </a:lnTo>
                  <a:lnTo>
                    <a:pt x="792480" y="12179"/>
                  </a:lnTo>
                  <a:lnTo>
                    <a:pt x="79248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11" name="Google Shape;1311;p68"/>
          <p:cNvSpPr txBox="1"/>
          <p:nvPr/>
        </p:nvSpPr>
        <p:spPr>
          <a:xfrm>
            <a:off x="4623308" y="2337320"/>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312" name="Google Shape;1312;p68"/>
          <p:cNvSpPr/>
          <p:nvPr/>
        </p:nvSpPr>
        <p:spPr>
          <a:xfrm>
            <a:off x="2307336" y="2624327"/>
            <a:ext cx="4368165" cy="1841500"/>
          </a:xfrm>
          <a:custGeom>
            <a:avLst/>
            <a:gdLst/>
            <a:ahLst/>
            <a:cxnLst/>
            <a:rect l="l" t="t" r="r" b="b"/>
            <a:pathLst>
              <a:path w="4368165" h="1841500" extrusionOk="0">
                <a:moveTo>
                  <a:pt x="515099" y="1182624"/>
                </a:moveTo>
                <a:lnTo>
                  <a:pt x="505955" y="1176528"/>
                </a:lnTo>
                <a:lnTo>
                  <a:pt x="46062" y="1772577"/>
                </a:lnTo>
                <a:lnTo>
                  <a:pt x="45720" y="1780044"/>
                </a:lnTo>
                <a:lnTo>
                  <a:pt x="46062" y="1772577"/>
                </a:lnTo>
                <a:lnTo>
                  <a:pt x="48755" y="1716024"/>
                </a:lnTo>
                <a:lnTo>
                  <a:pt x="0" y="1841004"/>
                </a:lnTo>
                <a:lnTo>
                  <a:pt x="78994" y="1786128"/>
                </a:lnTo>
                <a:lnTo>
                  <a:pt x="109715" y="1764792"/>
                </a:lnTo>
                <a:lnTo>
                  <a:pt x="58877" y="1776907"/>
                </a:lnTo>
                <a:lnTo>
                  <a:pt x="515099" y="1182624"/>
                </a:lnTo>
                <a:close/>
              </a:path>
              <a:path w="4368165" h="1841500" extrusionOk="0">
                <a:moveTo>
                  <a:pt x="1459979" y="1792224"/>
                </a:moveTo>
                <a:lnTo>
                  <a:pt x="1438783" y="1734312"/>
                </a:lnTo>
                <a:lnTo>
                  <a:pt x="1414259" y="1667256"/>
                </a:lnTo>
                <a:lnTo>
                  <a:pt x="1414259" y="1720354"/>
                </a:lnTo>
                <a:lnTo>
                  <a:pt x="978395" y="1158240"/>
                </a:lnTo>
                <a:lnTo>
                  <a:pt x="969264" y="1167396"/>
                </a:lnTo>
                <a:lnTo>
                  <a:pt x="1403781" y="1728647"/>
                </a:lnTo>
                <a:lnTo>
                  <a:pt x="1353312" y="1716024"/>
                </a:lnTo>
                <a:lnTo>
                  <a:pt x="1459979" y="1792224"/>
                </a:lnTo>
                <a:close/>
              </a:path>
              <a:path w="4368165" h="1841500" extrusionOk="0">
                <a:moveTo>
                  <a:pt x="2267712" y="30480"/>
                </a:moveTo>
                <a:lnTo>
                  <a:pt x="2261603" y="18288"/>
                </a:lnTo>
                <a:lnTo>
                  <a:pt x="922362" y="745490"/>
                </a:lnTo>
                <a:lnTo>
                  <a:pt x="944867" y="697992"/>
                </a:lnTo>
                <a:lnTo>
                  <a:pt x="850379" y="792480"/>
                </a:lnTo>
                <a:lnTo>
                  <a:pt x="981443" y="765048"/>
                </a:lnTo>
                <a:lnTo>
                  <a:pt x="960094" y="762000"/>
                </a:lnTo>
                <a:lnTo>
                  <a:pt x="928725" y="757529"/>
                </a:lnTo>
                <a:lnTo>
                  <a:pt x="2267712" y="30480"/>
                </a:lnTo>
                <a:close/>
              </a:path>
              <a:path w="4368165" h="1841500" extrusionOk="0">
                <a:moveTo>
                  <a:pt x="4331652" y="766152"/>
                </a:moveTo>
                <a:lnTo>
                  <a:pt x="4276331" y="707136"/>
                </a:lnTo>
                <a:lnTo>
                  <a:pt x="4296257" y="754481"/>
                </a:lnTo>
                <a:lnTo>
                  <a:pt x="3032747" y="0"/>
                </a:lnTo>
                <a:lnTo>
                  <a:pt x="3023603" y="12204"/>
                </a:lnTo>
                <a:lnTo>
                  <a:pt x="4289247" y="766152"/>
                </a:lnTo>
                <a:lnTo>
                  <a:pt x="4300144" y="766152"/>
                </a:lnTo>
                <a:lnTo>
                  <a:pt x="4331652" y="766152"/>
                </a:lnTo>
                <a:close/>
              </a:path>
              <a:path w="4368165" h="1841500" extrusionOk="0">
                <a:moveTo>
                  <a:pt x="4367784" y="804672"/>
                </a:moveTo>
                <a:lnTo>
                  <a:pt x="4336351" y="771156"/>
                </a:lnTo>
                <a:lnTo>
                  <a:pt x="4297654" y="771156"/>
                </a:lnTo>
                <a:lnTo>
                  <a:pt x="4236707" y="771156"/>
                </a:lnTo>
                <a:lnTo>
                  <a:pt x="4367784" y="8046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3" name="Google Shape;1313;p68"/>
          <p:cNvSpPr txBox="1"/>
          <p:nvPr/>
        </p:nvSpPr>
        <p:spPr>
          <a:xfrm>
            <a:off x="2803639" y="3446805"/>
            <a:ext cx="34480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314" name="Google Shape;1314;p68"/>
          <p:cNvSpPr txBox="1"/>
          <p:nvPr/>
        </p:nvSpPr>
        <p:spPr>
          <a:xfrm>
            <a:off x="1837931" y="4468367"/>
            <a:ext cx="759460" cy="500380"/>
          </a:xfrm>
          <a:prstGeom prst="rect">
            <a:avLst/>
          </a:prstGeom>
          <a:noFill/>
          <a:ln>
            <a:noFill/>
          </a:ln>
        </p:spPr>
        <p:txBody>
          <a:bodyPr spcFirstLastPara="1" wrap="square" lIns="0" tIns="80000" rIns="0" bIns="0" anchor="t" anchorCtr="0">
            <a:spAutoFit/>
          </a:bodyPr>
          <a:lstStyle/>
          <a:p>
            <a:pPr marL="152400" marR="0" lvl="0" indent="0" algn="l" rtl="0">
              <a:lnSpc>
                <a:spcPct val="117999"/>
              </a:lnSpc>
              <a:spcBef>
                <a:spcPts val="0"/>
              </a:spcBef>
              <a:spcAft>
                <a:spcPts val="0"/>
              </a:spcAft>
              <a:buNone/>
            </a:pPr>
            <a:r>
              <a:rPr lang="vi-VN" sz="2800" b="1">
                <a:solidFill>
                  <a:schemeClr val="dk1"/>
                </a:solidFill>
                <a:latin typeface="Arial"/>
                <a:ea typeface="Arial"/>
                <a:cs typeface="Arial"/>
                <a:sym typeface="Arial"/>
              </a:rPr>
              <a:t>‘8’</a:t>
            </a:r>
            <a:endParaRPr sz="2800">
              <a:solidFill>
                <a:schemeClr val="dk1"/>
              </a:solidFill>
              <a:latin typeface="Arial"/>
              <a:ea typeface="Arial"/>
              <a:cs typeface="Arial"/>
              <a:sym typeface="Arial"/>
            </a:endParaRPr>
          </a:p>
        </p:txBody>
      </p:sp>
      <p:sp>
        <p:nvSpPr>
          <p:cNvPr id="1315" name="Google Shape;1315;p68"/>
          <p:cNvSpPr txBox="1"/>
          <p:nvPr/>
        </p:nvSpPr>
        <p:spPr>
          <a:xfrm>
            <a:off x="3118091" y="4447032"/>
            <a:ext cx="780415" cy="539750"/>
          </a:xfrm>
          <a:prstGeom prst="rect">
            <a:avLst/>
          </a:prstGeom>
          <a:noFill/>
          <a:ln>
            <a:noFill/>
          </a:ln>
        </p:spPr>
        <p:txBody>
          <a:bodyPr spcFirstLastPara="1" wrap="square" lIns="0" tIns="55875" rIns="0" bIns="0" anchor="t" anchorCtr="0">
            <a:spAutoFit/>
          </a:bodyPr>
          <a:lstStyle/>
          <a:p>
            <a:pPr marL="12446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‘5’</a:t>
            </a:r>
            <a:endParaRPr sz="2800">
              <a:solidFill>
                <a:schemeClr val="dk1"/>
              </a:solidFill>
              <a:latin typeface="Arial"/>
              <a:ea typeface="Arial"/>
              <a:cs typeface="Arial"/>
              <a:sym typeface="Arial"/>
            </a:endParaRPr>
          </a:p>
        </p:txBody>
      </p:sp>
      <p:sp>
        <p:nvSpPr>
          <p:cNvPr id="1316" name="Google Shape;1316;p68"/>
          <p:cNvSpPr txBox="1"/>
          <p:nvPr/>
        </p:nvSpPr>
        <p:spPr>
          <a:xfrm>
            <a:off x="770623" y="6409448"/>
            <a:ext cx="823912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A40020"/>
                </a:solidFill>
                <a:latin typeface="Arial"/>
                <a:ea typeface="Arial"/>
                <a:cs typeface="Arial"/>
                <a:sym typeface="Arial"/>
              </a:rPr>
              <a:t>What infix, prefix, postfix expressions does it represent?</a:t>
            </a:r>
            <a:endParaRPr sz="2400">
              <a:solidFill>
                <a:schemeClr val="dk1"/>
              </a:solidFill>
              <a:latin typeface="Arial"/>
              <a:ea typeface="Arial"/>
              <a:cs typeface="Arial"/>
              <a:sym typeface="Arial"/>
            </a:endParaRPr>
          </a:p>
        </p:txBody>
      </p:sp>
      <p:grpSp>
        <p:nvGrpSpPr>
          <p:cNvPr id="1317" name="Google Shape;1317;p68"/>
          <p:cNvGrpSpPr/>
          <p:nvPr/>
        </p:nvGrpSpPr>
        <p:grpSpPr>
          <a:xfrm>
            <a:off x="4733531" y="3404615"/>
            <a:ext cx="3097022" cy="2636774"/>
            <a:chOff x="4733531" y="3404615"/>
            <a:chExt cx="3097022" cy="2636774"/>
          </a:xfrm>
        </p:grpSpPr>
        <p:sp>
          <p:nvSpPr>
            <p:cNvPr id="1318" name="Google Shape;1318;p68"/>
            <p:cNvSpPr/>
            <p:nvPr/>
          </p:nvSpPr>
          <p:spPr>
            <a:xfrm>
              <a:off x="6288023" y="3410724"/>
              <a:ext cx="789940" cy="509270"/>
            </a:xfrm>
            <a:custGeom>
              <a:avLst/>
              <a:gdLst/>
              <a:ahLst/>
              <a:cxnLst/>
              <a:rect l="l" t="t" r="r" b="b"/>
              <a:pathLst>
                <a:path w="789940" h="509270" extrusionOk="0">
                  <a:moveTo>
                    <a:pt x="789419" y="0"/>
                  </a:moveTo>
                  <a:lnTo>
                    <a:pt x="0" y="0"/>
                  </a:lnTo>
                  <a:lnTo>
                    <a:pt x="0" y="509003"/>
                  </a:lnTo>
                  <a:lnTo>
                    <a:pt x="789419" y="509003"/>
                  </a:lnTo>
                  <a:lnTo>
                    <a:pt x="789419"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9" name="Google Shape;1319;p68"/>
            <p:cNvSpPr/>
            <p:nvPr/>
          </p:nvSpPr>
          <p:spPr>
            <a:xfrm>
              <a:off x="6281915" y="3404615"/>
              <a:ext cx="802005" cy="521334"/>
            </a:xfrm>
            <a:custGeom>
              <a:avLst/>
              <a:gdLst/>
              <a:ahLst/>
              <a:cxnLst/>
              <a:rect l="l" t="t" r="r" b="b"/>
              <a:pathLst>
                <a:path w="802004" h="521335" extrusionOk="0">
                  <a:moveTo>
                    <a:pt x="801624" y="0"/>
                  </a:moveTo>
                  <a:lnTo>
                    <a:pt x="0" y="0"/>
                  </a:lnTo>
                  <a:lnTo>
                    <a:pt x="0" y="521220"/>
                  </a:lnTo>
                  <a:lnTo>
                    <a:pt x="801624" y="521220"/>
                  </a:lnTo>
                  <a:lnTo>
                    <a:pt x="801624" y="515112"/>
                  </a:lnTo>
                  <a:lnTo>
                    <a:pt x="12191" y="515112"/>
                  </a:lnTo>
                  <a:lnTo>
                    <a:pt x="6108" y="509016"/>
                  </a:lnTo>
                  <a:lnTo>
                    <a:pt x="12191" y="509016"/>
                  </a:lnTo>
                  <a:lnTo>
                    <a:pt x="12191" y="12192"/>
                  </a:lnTo>
                  <a:lnTo>
                    <a:pt x="6108" y="12192"/>
                  </a:lnTo>
                  <a:lnTo>
                    <a:pt x="12191" y="6108"/>
                  </a:lnTo>
                  <a:lnTo>
                    <a:pt x="801624" y="6108"/>
                  </a:lnTo>
                  <a:lnTo>
                    <a:pt x="801624" y="0"/>
                  </a:lnTo>
                  <a:close/>
                </a:path>
                <a:path w="802004" h="521335" extrusionOk="0">
                  <a:moveTo>
                    <a:pt x="12191" y="509016"/>
                  </a:moveTo>
                  <a:lnTo>
                    <a:pt x="6108" y="509016"/>
                  </a:lnTo>
                  <a:lnTo>
                    <a:pt x="12191" y="515112"/>
                  </a:lnTo>
                  <a:lnTo>
                    <a:pt x="12191" y="509016"/>
                  </a:lnTo>
                  <a:close/>
                </a:path>
                <a:path w="802004" h="521335" extrusionOk="0">
                  <a:moveTo>
                    <a:pt x="789431" y="509016"/>
                  </a:moveTo>
                  <a:lnTo>
                    <a:pt x="12191" y="509016"/>
                  </a:lnTo>
                  <a:lnTo>
                    <a:pt x="12191" y="515112"/>
                  </a:lnTo>
                  <a:lnTo>
                    <a:pt x="789431" y="515112"/>
                  </a:lnTo>
                  <a:lnTo>
                    <a:pt x="789431" y="509016"/>
                  </a:lnTo>
                  <a:close/>
                </a:path>
                <a:path w="802004" h="521335" extrusionOk="0">
                  <a:moveTo>
                    <a:pt x="789431" y="6108"/>
                  </a:moveTo>
                  <a:lnTo>
                    <a:pt x="789431" y="515112"/>
                  </a:lnTo>
                  <a:lnTo>
                    <a:pt x="795527" y="509016"/>
                  </a:lnTo>
                  <a:lnTo>
                    <a:pt x="801624" y="509016"/>
                  </a:lnTo>
                  <a:lnTo>
                    <a:pt x="801624" y="12192"/>
                  </a:lnTo>
                  <a:lnTo>
                    <a:pt x="795527" y="12192"/>
                  </a:lnTo>
                  <a:lnTo>
                    <a:pt x="789431" y="6108"/>
                  </a:lnTo>
                  <a:close/>
                </a:path>
                <a:path w="802004" h="521335" extrusionOk="0">
                  <a:moveTo>
                    <a:pt x="801624" y="509016"/>
                  </a:moveTo>
                  <a:lnTo>
                    <a:pt x="795527" y="509016"/>
                  </a:lnTo>
                  <a:lnTo>
                    <a:pt x="789431" y="515112"/>
                  </a:lnTo>
                  <a:lnTo>
                    <a:pt x="801624" y="515112"/>
                  </a:lnTo>
                  <a:lnTo>
                    <a:pt x="801624" y="509016"/>
                  </a:lnTo>
                  <a:close/>
                </a:path>
                <a:path w="802004" h="521335" extrusionOk="0">
                  <a:moveTo>
                    <a:pt x="12191" y="6108"/>
                  </a:moveTo>
                  <a:lnTo>
                    <a:pt x="6108" y="12192"/>
                  </a:lnTo>
                  <a:lnTo>
                    <a:pt x="12191" y="12192"/>
                  </a:lnTo>
                  <a:lnTo>
                    <a:pt x="12191" y="6108"/>
                  </a:lnTo>
                  <a:close/>
                </a:path>
                <a:path w="802004" h="521335" extrusionOk="0">
                  <a:moveTo>
                    <a:pt x="789431" y="6108"/>
                  </a:moveTo>
                  <a:lnTo>
                    <a:pt x="12191" y="6108"/>
                  </a:lnTo>
                  <a:lnTo>
                    <a:pt x="12191" y="12192"/>
                  </a:lnTo>
                  <a:lnTo>
                    <a:pt x="789431" y="12192"/>
                  </a:lnTo>
                  <a:lnTo>
                    <a:pt x="789431" y="6108"/>
                  </a:lnTo>
                  <a:close/>
                </a:path>
                <a:path w="802004" h="521335" extrusionOk="0">
                  <a:moveTo>
                    <a:pt x="801624" y="6108"/>
                  </a:moveTo>
                  <a:lnTo>
                    <a:pt x="789431" y="6108"/>
                  </a:lnTo>
                  <a:lnTo>
                    <a:pt x="795527" y="12192"/>
                  </a:lnTo>
                  <a:lnTo>
                    <a:pt x="801624" y="12192"/>
                  </a:lnTo>
                  <a:lnTo>
                    <a:pt x="801624"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0" name="Google Shape;1320;p68"/>
            <p:cNvSpPr/>
            <p:nvPr/>
          </p:nvSpPr>
          <p:spPr>
            <a:xfrm>
              <a:off x="5468111" y="4468367"/>
              <a:ext cx="807720" cy="518159"/>
            </a:xfrm>
            <a:custGeom>
              <a:avLst/>
              <a:gdLst/>
              <a:ahLst/>
              <a:cxnLst/>
              <a:rect l="l" t="t" r="r" b="b"/>
              <a:pathLst>
                <a:path w="807720" h="518160" extrusionOk="0">
                  <a:moveTo>
                    <a:pt x="807707" y="0"/>
                  </a:moveTo>
                  <a:lnTo>
                    <a:pt x="0" y="0"/>
                  </a:lnTo>
                  <a:lnTo>
                    <a:pt x="0" y="518160"/>
                  </a:lnTo>
                  <a:lnTo>
                    <a:pt x="807707" y="518160"/>
                  </a:lnTo>
                  <a:lnTo>
                    <a:pt x="80770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1" name="Google Shape;1321;p68"/>
            <p:cNvSpPr/>
            <p:nvPr/>
          </p:nvSpPr>
          <p:spPr>
            <a:xfrm>
              <a:off x="5462003" y="4459236"/>
              <a:ext cx="820419" cy="533400"/>
            </a:xfrm>
            <a:custGeom>
              <a:avLst/>
              <a:gdLst/>
              <a:ahLst/>
              <a:cxnLst/>
              <a:rect l="l" t="t" r="r" b="b"/>
              <a:pathLst>
                <a:path w="820420" h="533400" extrusionOk="0">
                  <a:moveTo>
                    <a:pt x="819912" y="0"/>
                  </a:moveTo>
                  <a:lnTo>
                    <a:pt x="0" y="0"/>
                  </a:lnTo>
                  <a:lnTo>
                    <a:pt x="0" y="533400"/>
                  </a:lnTo>
                  <a:lnTo>
                    <a:pt x="819912" y="533400"/>
                  </a:lnTo>
                  <a:lnTo>
                    <a:pt x="819912" y="527291"/>
                  </a:lnTo>
                  <a:lnTo>
                    <a:pt x="12191" y="527291"/>
                  </a:lnTo>
                  <a:lnTo>
                    <a:pt x="6108" y="521195"/>
                  </a:lnTo>
                  <a:lnTo>
                    <a:pt x="12191" y="521195"/>
                  </a:lnTo>
                  <a:lnTo>
                    <a:pt x="12191" y="15227"/>
                  </a:lnTo>
                  <a:lnTo>
                    <a:pt x="6108" y="15227"/>
                  </a:lnTo>
                  <a:lnTo>
                    <a:pt x="12191" y="9131"/>
                  </a:lnTo>
                  <a:lnTo>
                    <a:pt x="819912" y="9131"/>
                  </a:lnTo>
                  <a:lnTo>
                    <a:pt x="819912" y="0"/>
                  </a:lnTo>
                  <a:close/>
                </a:path>
                <a:path w="820420" h="533400" extrusionOk="0">
                  <a:moveTo>
                    <a:pt x="12191" y="521195"/>
                  </a:moveTo>
                  <a:lnTo>
                    <a:pt x="6108" y="521195"/>
                  </a:lnTo>
                  <a:lnTo>
                    <a:pt x="12191" y="527291"/>
                  </a:lnTo>
                  <a:lnTo>
                    <a:pt x="12191" y="521195"/>
                  </a:lnTo>
                  <a:close/>
                </a:path>
                <a:path w="820420" h="533400" extrusionOk="0">
                  <a:moveTo>
                    <a:pt x="807732" y="521195"/>
                  </a:moveTo>
                  <a:lnTo>
                    <a:pt x="12191" y="521195"/>
                  </a:lnTo>
                  <a:lnTo>
                    <a:pt x="12191" y="527291"/>
                  </a:lnTo>
                  <a:lnTo>
                    <a:pt x="807732" y="527291"/>
                  </a:lnTo>
                  <a:lnTo>
                    <a:pt x="807732" y="521195"/>
                  </a:lnTo>
                  <a:close/>
                </a:path>
                <a:path w="820420" h="533400" extrusionOk="0">
                  <a:moveTo>
                    <a:pt x="807732" y="9131"/>
                  </a:moveTo>
                  <a:lnTo>
                    <a:pt x="807732" y="527291"/>
                  </a:lnTo>
                  <a:lnTo>
                    <a:pt x="813815" y="521195"/>
                  </a:lnTo>
                  <a:lnTo>
                    <a:pt x="819912" y="521195"/>
                  </a:lnTo>
                  <a:lnTo>
                    <a:pt x="819912" y="15227"/>
                  </a:lnTo>
                  <a:lnTo>
                    <a:pt x="813815" y="15227"/>
                  </a:lnTo>
                  <a:lnTo>
                    <a:pt x="807732" y="9131"/>
                  </a:lnTo>
                  <a:close/>
                </a:path>
                <a:path w="820420" h="533400" extrusionOk="0">
                  <a:moveTo>
                    <a:pt x="819912" y="521195"/>
                  </a:moveTo>
                  <a:lnTo>
                    <a:pt x="813815" y="521195"/>
                  </a:lnTo>
                  <a:lnTo>
                    <a:pt x="807732" y="527291"/>
                  </a:lnTo>
                  <a:lnTo>
                    <a:pt x="819912" y="527291"/>
                  </a:lnTo>
                  <a:lnTo>
                    <a:pt x="819912" y="521195"/>
                  </a:lnTo>
                  <a:close/>
                </a:path>
                <a:path w="820420" h="533400" extrusionOk="0">
                  <a:moveTo>
                    <a:pt x="12191" y="9131"/>
                  </a:moveTo>
                  <a:lnTo>
                    <a:pt x="6108" y="15227"/>
                  </a:lnTo>
                  <a:lnTo>
                    <a:pt x="12191" y="15227"/>
                  </a:lnTo>
                  <a:lnTo>
                    <a:pt x="12191" y="9131"/>
                  </a:lnTo>
                  <a:close/>
                </a:path>
                <a:path w="820420" h="533400" extrusionOk="0">
                  <a:moveTo>
                    <a:pt x="807732" y="9131"/>
                  </a:moveTo>
                  <a:lnTo>
                    <a:pt x="12191" y="9131"/>
                  </a:lnTo>
                  <a:lnTo>
                    <a:pt x="12191" y="15227"/>
                  </a:lnTo>
                  <a:lnTo>
                    <a:pt x="807732" y="15227"/>
                  </a:lnTo>
                  <a:lnTo>
                    <a:pt x="807732" y="9131"/>
                  </a:lnTo>
                  <a:close/>
                </a:path>
                <a:path w="820420" h="533400" extrusionOk="0">
                  <a:moveTo>
                    <a:pt x="819912" y="9131"/>
                  </a:moveTo>
                  <a:lnTo>
                    <a:pt x="807732" y="9131"/>
                  </a:lnTo>
                  <a:lnTo>
                    <a:pt x="813815" y="15227"/>
                  </a:lnTo>
                  <a:lnTo>
                    <a:pt x="819912" y="15227"/>
                  </a:lnTo>
                  <a:lnTo>
                    <a:pt x="819912" y="913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2" name="Google Shape;1322;p68"/>
            <p:cNvSpPr/>
            <p:nvPr/>
          </p:nvSpPr>
          <p:spPr>
            <a:xfrm>
              <a:off x="7068299" y="4459236"/>
              <a:ext cx="756285" cy="527685"/>
            </a:xfrm>
            <a:custGeom>
              <a:avLst/>
              <a:gdLst/>
              <a:ahLst/>
              <a:cxnLst/>
              <a:rect l="l" t="t" r="r" b="b"/>
              <a:pathLst>
                <a:path w="756284" h="527685" extrusionOk="0">
                  <a:moveTo>
                    <a:pt x="755891" y="0"/>
                  </a:moveTo>
                  <a:lnTo>
                    <a:pt x="0" y="0"/>
                  </a:lnTo>
                  <a:lnTo>
                    <a:pt x="0" y="527291"/>
                  </a:lnTo>
                  <a:lnTo>
                    <a:pt x="755891" y="527291"/>
                  </a:lnTo>
                  <a:lnTo>
                    <a:pt x="75589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3" name="Google Shape;1323;p68"/>
            <p:cNvSpPr/>
            <p:nvPr/>
          </p:nvSpPr>
          <p:spPr>
            <a:xfrm>
              <a:off x="7062203" y="4453127"/>
              <a:ext cx="768350" cy="539750"/>
            </a:xfrm>
            <a:custGeom>
              <a:avLst/>
              <a:gdLst/>
              <a:ahLst/>
              <a:cxnLst/>
              <a:rect l="l" t="t" r="r" b="b"/>
              <a:pathLst>
                <a:path w="768350" h="539750" extrusionOk="0">
                  <a:moveTo>
                    <a:pt x="768096" y="0"/>
                  </a:moveTo>
                  <a:lnTo>
                    <a:pt x="0" y="0"/>
                  </a:lnTo>
                  <a:lnTo>
                    <a:pt x="0" y="539508"/>
                  </a:lnTo>
                  <a:lnTo>
                    <a:pt x="768096" y="539508"/>
                  </a:lnTo>
                  <a:lnTo>
                    <a:pt x="768096" y="533400"/>
                  </a:lnTo>
                  <a:lnTo>
                    <a:pt x="12192" y="533400"/>
                  </a:lnTo>
                  <a:lnTo>
                    <a:pt x="6096" y="527304"/>
                  </a:lnTo>
                  <a:lnTo>
                    <a:pt x="12192" y="527304"/>
                  </a:lnTo>
                  <a:lnTo>
                    <a:pt x="12192" y="12192"/>
                  </a:lnTo>
                  <a:lnTo>
                    <a:pt x="6096" y="12192"/>
                  </a:lnTo>
                  <a:lnTo>
                    <a:pt x="12192" y="6108"/>
                  </a:lnTo>
                  <a:lnTo>
                    <a:pt x="768096" y="6108"/>
                  </a:lnTo>
                  <a:lnTo>
                    <a:pt x="768096" y="0"/>
                  </a:lnTo>
                  <a:close/>
                </a:path>
                <a:path w="768350" h="539750" extrusionOk="0">
                  <a:moveTo>
                    <a:pt x="12192" y="527304"/>
                  </a:moveTo>
                  <a:lnTo>
                    <a:pt x="6096" y="527304"/>
                  </a:lnTo>
                  <a:lnTo>
                    <a:pt x="12192" y="533400"/>
                  </a:lnTo>
                  <a:lnTo>
                    <a:pt x="12192" y="527304"/>
                  </a:lnTo>
                  <a:close/>
                </a:path>
                <a:path w="768350" h="539750" extrusionOk="0">
                  <a:moveTo>
                    <a:pt x="755916" y="527304"/>
                  </a:moveTo>
                  <a:lnTo>
                    <a:pt x="12192" y="527304"/>
                  </a:lnTo>
                  <a:lnTo>
                    <a:pt x="12192" y="533400"/>
                  </a:lnTo>
                  <a:lnTo>
                    <a:pt x="755916" y="533400"/>
                  </a:lnTo>
                  <a:lnTo>
                    <a:pt x="755916" y="527304"/>
                  </a:lnTo>
                  <a:close/>
                </a:path>
                <a:path w="768350" h="539750" extrusionOk="0">
                  <a:moveTo>
                    <a:pt x="755916" y="6108"/>
                  </a:moveTo>
                  <a:lnTo>
                    <a:pt x="755916" y="533400"/>
                  </a:lnTo>
                  <a:lnTo>
                    <a:pt x="762000" y="527304"/>
                  </a:lnTo>
                  <a:lnTo>
                    <a:pt x="768096" y="527304"/>
                  </a:lnTo>
                  <a:lnTo>
                    <a:pt x="768096" y="12192"/>
                  </a:lnTo>
                  <a:lnTo>
                    <a:pt x="762000" y="12192"/>
                  </a:lnTo>
                  <a:lnTo>
                    <a:pt x="755916" y="6108"/>
                  </a:lnTo>
                  <a:close/>
                </a:path>
                <a:path w="768350" h="539750" extrusionOk="0">
                  <a:moveTo>
                    <a:pt x="768096" y="527304"/>
                  </a:moveTo>
                  <a:lnTo>
                    <a:pt x="762000" y="527304"/>
                  </a:lnTo>
                  <a:lnTo>
                    <a:pt x="755916" y="533400"/>
                  </a:lnTo>
                  <a:lnTo>
                    <a:pt x="768096" y="533400"/>
                  </a:lnTo>
                  <a:lnTo>
                    <a:pt x="768096" y="527304"/>
                  </a:lnTo>
                  <a:close/>
                </a:path>
                <a:path w="768350" h="539750" extrusionOk="0">
                  <a:moveTo>
                    <a:pt x="12192" y="6108"/>
                  </a:moveTo>
                  <a:lnTo>
                    <a:pt x="6096" y="12192"/>
                  </a:lnTo>
                  <a:lnTo>
                    <a:pt x="12192" y="12192"/>
                  </a:lnTo>
                  <a:lnTo>
                    <a:pt x="12192" y="6108"/>
                  </a:lnTo>
                  <a:close/>
                </a:path>
                <a:path w="768350" h="539750" extrusionOk="0">
                  <a:moveTo>
                    <a:pt x="755916" y="6108"/>
                  </a:moveTo>
                  <a:lnTo>
                    <a:pt x="12192" y="6108"/>
                  </a:lnTo>
                  <a:lnTo>
                    <a:pt x="12192" y="12192"/>
                  </a:lnTo>
                  <a:lnTo>
                    <a:pt x="755916" y="12192"/>
                  </a:lnTo>
                  <a:lnTo>
                    <a:pt x="755916" y="6108"/>
                  </a:lnTo>
                  <a:close/>
                </a:path>
                <a:path w="768350" h="539750" extrusionOk="0">
                  <a:moveTo>
                    <a:pt x="768096" y="6108"/>
                  </a:moveTo>
                  <a:lnTo>
                    <a:pt x="755916" y="6108"/>
                  </a:lnTo>
                  <a:lnTo>
                    <a:pt x="762000" y="12192"/>
                  </a:lnTo>
                  <a:lnTo>
                    <a:pt x="768096" y="12192"/>
                  </a:lnTo>
                  <a:lnTo>
                    <a:pt x="768096"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4" name="Google Shape;1324;p68"/>
            <p:cNvSpPr/>
            <p:nvPr/>
          </p:nvSpPr>
          <p:spPr>
            <a:xfrm>
              <a:off x="4739627" y="5516879"/>
              <a:ext cx="716280" cy="497205"/>
            </a:xfrm>
            <a:custGeom>
              <a:avLst/>
              <a:gdLst/>
              <a:ahLst/>
              <a:cxnLst/>
              <a:rect l="l" t="t" r="r" b="b"/>
              <a:pathLst>
                <a:path w="716279" h="497204" extrusionOk="0">
                  <a:moveTo>
                    <a:pt x="716267" y="0"/>
                  </a:moveTo>
                  <a:lnTo>
                    <a:pt x="0" y="0"/>
                  </a:lnTo>
                  <a:lnTo>
                    <a:pt x="0" y="496824"/>
                  </a:lnTo>
                  <a:lnTo>
                    <a:pt x="716267" y="496824"/>
                  </a:lnTo>
                  <a:lnTo>
                    <a:pt x="71626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5" name="Google Shape;1325;p68"/>
            <p:cNvSpPr/>
            <p:nvPr/>
          </p:nvSpPr>
          <p:spPr>
            <a:xfrm>
              <a:off x="4733531" y="5510783"/>
              <a:ext cx="728980" cy="509270"/>
            </a:xfrm>
            <a:custGeom>
              <a:avLst/>
              <a:gdLst/>
              <a:ahLst/>
              <a:cxnLst/>
              <a:rect l="l" t="t" r="r" b="b"/>
              <a:pathLst>
                <a:path w="728979" h="509270" extrusionOk="0">
                  <a:moveTo>
                    <a:pt x="728472" y="0"/>
                  </a:moveTo>
                  <a:lnTo>
                    <a:pt x="0" y="0"/>
                  </a:lnTo>
                  <a:lnTo>
                    <a:pt x="0" y="509016"/>
                  </a:lnTo>
                  <a:lnTo>
                    <a:pt x="728472" y="509016"/>
                  </a:lnTo>
                  <a:lnTo>
                    <a:pt x="728472" y="502920"/>
                  </a:lnTo>
                  <a:lnTo>
                    <a:pt x="12204" y="502920"/>
                  </a:lnTo>
                  <a:lnTo>
                    <a:pt x="6096" y="496824"/>
                  </a:lnTo>
                  <a:lnTo>
                    <a:pt x="12204" y="496824"/>
                  </a:lnTo>
                  <a:lnTo>
                    <a:pt x="12204" y="12192"/>
                  </a:lnTo>
                  <a:lnTo>
                    <a:pt x="6096" y="12192"/>
                  </a:lnTo>
                  <a:lnTo>
                    <a:pt x="12204" y="6096"/>
                  </a:lnTo>
                  <a:lnTo>
                    <a:pt x="728472" y="6096"/>
                  </a:lnTo>
                  <a:lnTo>
                    <a:pt x="728472" y="0"/>
                  </a:lnTo>
                  <a:close/>
                </a:path>
                <a:path w="728979" h="509270" extrusionOk="0">
                  <a:moveTo>
                    <a:pt x="12204" y="496824"/>
                  </a:moveTo>
                  <a:lnTo>
                    <a:pt x="6096" y="496824"/>
                  </a:lnTo>
                  <a:lnTo>
                    <a:pt x="12204" y="502920"/>
                  </a:lnTo>
                  <a:lnTo>
                    <a:pt x="12204" y="496824"/>
                  </a:lnTo>
                  <a:close/>
                </a:path>
                <a:path w="728979" h="509270" extrusionOk="0">
                  <a:moveTo>
                    <a:pt x="716292" y="496824"/>
                  </a:moveTo>
                  <a:lnTo>
                    <a:pt x="12204" y="496824"/>
                  </a:lnTo>
                  <a:lnTo>
                    <a:pt x="12204" y="502920"/>
                  </a:lnTo>
                  <a:lnTo>
                    <a:pt x="716292" y="502920"/>
                  </a:lnTo>
                  <a:lnTo>
                    <a:pt x="716292" y="496824"/>
                  </a:lnTo>
                  <a:close/>
                </a:path>
                <a:path w="728979" h="509270" extrusionOk="0">
                  <a:moveTo>
                    <a:pt x="716292" y="6096"/>
                  </a:moveTo>
                  <a:lnTo>
                    <a:pt x="716292" y="502920"/>
                  </a:lnTo>
                  <a:lnTo>
                    <a:pt x="722376" y="496824"/>
                  </a:lnTo>
                  <a:lnTo>
                    <a:pt x="728472" y="496824"/>
                  </a:lnTo>
                  <a:lnTo>
                    <a:pt x="728472" y="12192"/>
                  </a:lnTo>
                  <a:lnTo>
                    <a:pt x="722376" y="12192"/>
                  </a:lnTo>
                  <a:lnTo>
                    <a:pt x="716292" y="6096"/>
                  </a:lnTo>
                  <a:close/>
                </a:path>
                <a:path w="728979" h="509270" extrusionOk="0">
                  <a:moveTo>
                    <a:pt x="728472" y="496824"/>
                  </a:moveTo>
                  <a:lnTo>
                    <a:pt x="722376" y="496824"/>
                  </a:lnTo>
                  <a:lnTo>
                    <a:pt x="716292" y="502920"/>
                  </a:lnTo>
                  <a:lnTo>
                    <a:pt x="728472" y="502920"/>
                  </a:lnTo>
                  <a:lnTo>
                    <a:pt x="728472" y="496824"/>
                  </a:lnTo>
                  <a:close/>
                </a:path>
                <a:path w="728979" h="509270" extrusionOk="0">
                  <a:moveTo>
                    <a:pt x="12204" y="6096"/>
                  </a:moveTo>
                  <a:lnTo>
                    <a:pt x="6096" y="12192"/>
                  </a:lnTo>
                  <a:lnTo>
                    <a:pt x="12204" y="12192"/>
                  </a:lnTo>
                  <a:lnTo>
                    <a:pt x="12204" y="6096"/>
                  </a:lnTo>
                  <a:close/>
                </a:path>
                <a:path w="728979" h="509270" extrusionOk="0">
                  <a:moveTo>
                    <a:pt x="716292" y="6096"/>
                  </a:moveTo>
                  <a:lnTo>
                    <a:pt x="12204" y="6096"/>
                  </a:lnTo>
                  <a:lnTo>
                    <a:pt x="12204" y="12192"/>
                  </a:lnTo>
                  <a:lnTo>
                    <a:pt x="716292" y="12192"/>
                  </a:lnTo>
                  <a:lnTo>
                    <a:pt x="716292" y="6096"/>
                  </a:lnTo>
                  <a:close/>
                </a:path>
                <a:path w="728979" h="509270" extrusionOk="0">
                  <a:moveTo>
                    <a:pt x="728472" y="6096"/>
                  </a:moveTo>
                  <a:lnTo>
                    <a:pt x="716292" y="6096"/>
                  </a:lnTo>
                  <a:lnTo>
                    <a:pt x="722376" y="12192"/>
                  </a:lnTo>
                  <a:lnTo>
                    <a:pt x="728472" y="12192"/>
                  </a:lnTo>
                  <a:lnTo>
                    <a:pt x="72847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6" name="Google Shape;1326;p68"/>
            <p:cNvSpPr/>
            <p:nvPr/>
          </p:nvSpPr>
          <p:spPr>
            <a:xfrm>
              <a:off x="5952731" y="5495543"/>
              <a:ext cx="734695" cy="539750"/>
            </a:xfrm>
            <a:custGeom>
              <a:avLst/>
              <a:gdLst/>
              <a:ahLst/>
              <a:cxnLst/>
              <a:rect l="l" t="t" r="r" b="b"/>
              <a:pathLst>
                <a:path w="734695" h="539750" extrusionOk="0">
                  <a:moveTo>
                    <a:pt x="734555" y="0"/>
                  </a:moveTo>
                  <a:lnTo>
                    <a:pt x="0" y="0"/>
                  </a:lnTo>
                  <a:lnTo>
                    <a:pt x="0" y="539495"/>
                  </a:lnTo>
                  <a:lnTo>
                    <a:pt x="734555" y="539495"/>
                  </a:lnTo>
                  <a:lnTo>
                    <a:pt x="73455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7" name="Google Shape;1327;p68"/>
            <p:cNvSpPr/>
            <p:nvPr/>
          </p:nvSpPr>
          <p:spPr>
            <a:xfrm>
              <a:off x="5943599" y="5486399"/>
              <a:ext cx="749935" cy="554990"/>
            </a:xfrm>
            <a:custGeom>
              <a:avLst/>
              <a:gdLst/>
              <a:ahLst/>
              <a:cxnLst/>
              <a:rect l="l" t="t" r="r" b="b"/>
              <a:pathLst>
                <a:path w="749934" h="554989" extrusionOk="0">
                  <a:moveTo>
                    <a:pt x="749795" y="0"/>
                  </a:moveTo>
                  <a:lnTo>
                    <a:pt x="0" y="0"/>
                  </a:lnTo>
                  <a:lnTo>
                    <a:pt x="0" y="554748"/>
                  </a:lnTo>
                  <a:lnTo>
                    <a:pt x="749795" y="554748"/>
                  </a:lnTo>
                  <a:lnTo>
                    <a:pt x="749795" y="548639"/>
                  </a:lnTo>
                  <a:lnTo>
                    <a:pt x="15227" y="548639"/>
                  </a:lnTo>
                  <a:lnTo>
                    <a:pt x="9131" y="542544"/>
                  </a:lnTo>
                  <a:lnTo>
                    <a:pt x="15227" y="542544"/>
                  </a:lnTo>
                  <a:lnTo>
                    <a:pt x="15227" y="15239"/>
                  </a:lnTo>
                  <a:lnTo>
                    <a:pt x="9131" y="15239"/>
                  </a:lnTo>
                  <a:lnTo>
                    <a:pt x="15227" y="9143"/>
                  </a:lnTo>
                  <a:lnTo>
                    <a:pt x="749795" y="9143"/>
                  </a:lnTo>
                  <a:lnTo>
                    <a:pt x="749795" y="0"/>
                  </a:lnTo>
                  <a:close/>
                </a:path>
                <a:path w="749934" h="554989" extrusionOk="0">
                  <a:moveTo>
                    <a:pt x="15227" y="542544"/>
                  </a:moveTo>
                  <a:lnTo>
                    <a:pt x="9131" y="542544"/>
                  </a:lnTo>
                  <a:lnTo>
                    <a:pt x="15227" y="548639"/>
                  </a:lnTo>
                  <a:lnTo>
                    <a:pt x="15227" y="542544"/>
                  </a:lnTo>
                  <a:close/>
                </a:path>
                <a:path w="749934" h="554989" extrusionOk="0">
                  <a:moveTo>
                    <a:pt x="737603" y="542544"/>
                  </a:moveTo>
                  <a:lnTo>
                    <a:pt x="15227" y="542544"/>
                  </a:lnTo>
                  <a:lnTo>
                    <a:pt x="15227" y="548639"/>
                  </a:lnTo>
                  <a:lnTo>
                    <a:pt x="737603" y="548639"/>
                  </a:lnTo>
                  <a:lnTo>
                    <a:pt x="737603" y="542544"/>
                  </a:lnTo>
                  <a:close/>
                </a:path>
                <a:path w="749934" h="554989" extrusionOk="0">
                  <a:moveTo>
                    <a:pt x="737603" y="9143"/>
                  </a:moveTo>
                  <a:lnTo>
                    <a:pt x="737603" y="548639"/>
                  </a:lnTo>
                  <a:lnTo>
                    <a:pt x="743699" y="542544"/>
                  </a:lnTo>
                  <a:lnTo>
                    <a:pt x="749795" y="542544"/>
                  </a:lnTo>
                  <a:lnTo>
                    <a:pt x="749795" y="15239"/>
                  </a:lnTo>
                  <a:lnTo>
                    <a:pt x="743699" y="15239"/>
                  </a:lnTo>
                  <a:lnTo>
                    <a:pt x="737603" y="9143"/>
                  </a:lnTo>
                  <a:close/>
                </a:path>
                <a:path w="749934" h="554989" extrusionOk="0">
                  <a:moveTo>
                    <a:pt x="749795" y="542544"/>
                  </a:moveTo>
                  <a:lnTo>
                    <a:pt x="743699" y="542544"/>
                  </a:lnTo>
                  <a:lnTo>
                    <a:pt x="737603" y="548639"/>
                  </a:lnTo>
                  <a:lnTo>
                    <a:pt x="749795" y="548639"/>
                  </a:lnTo>
                  <a:lnTo>
                    <a:pt x="749795" y="542544"/>
                  </a:lnTo>
                  <a:close/>
                </a:path>
                <a:path w="749934" h="554989" extrusionOk="0">
                  <a:moveTo>
                    <a:pt x="15227" y="9143"/>
                  </a:moveTo>
                  <a:lnTo>
                    <a:pt x="9131" y="15239"/>
                  </a:lnTo>
                  <a:lnTo>
                    <a:pt x="15227" y="15239"/>
                  </a:lnTo>
                  <a:lnTo>
                    <a:pt x="15227" y="9143"/>
                  </a:lnTo>
                  <a:close/>
                </a:path>
                <a:path w="749934" h="554989" extrusionOk="0">
                  <a:moveTo>
                    <a:pt x="737603" y="9143"/>
                  </a:moveTo>
                  <a:lnTo>
                    <a:pt x="15227" y="9143"/>
                  </a:lnTo>
                  <a:lnTo>
                    <a:pt x="15227" y="15239"/>
                  </a:lnTo>
                  <a:lnTo>
                    <a:pt x="737603" y="15239"/>
                  </a:lnTo>
                  <a:lnTo>
                    <a:pt x="737603" y="9143"/>
                  </a:lnTo>
                  <a:close/>
                </a:path>
                <a:path w="749934" h="554989" extrusionOk="0">
                  <a:moveTo>
                    <a:pt x="749795" y="9143"/>
                  </a:moveTo>
                  <a:lnTo>
                    <a:pt x="737603" y="9143"/>
                  </a:lnTo>
                  <a:lnTo>
                    <a:pt x="743699" y="15239"/>
                  </a:lnTo>
                  <a:lnTo>
                    <a:pt x="749795" y="15239"/>
                  </a:lnTo>
                  <a:lnTo>
                    <a:pt x="749795" y="91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28" name="Google Shape;1328;p68"/>
          <p:cNvSpPr txBox="1"/>
          <p:nvPr/>
        </p:nvSpPr>
        <p:spPr>
          <a:xfrm>
            <a:off x="6296659" y="3443744"/>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329" name="Google Shape;1329;p68"/>
          <p:cNvSpPr/>
          <p:nvPr/>
        </p:nvSpPr>
        <p:spPr>
          <a:xfrm>
            <a:off x="5181600" y="3764279"/>
            <a:ext cx="2493645" cy="1750060"/>
          </a:xfrm>
          <a:custGeom>
            <a:avLst/>
            <a:gdLst/>
            <a:ahLst/>
            <a:cxnLst/>
            <a:rect l="l" t="t" r="r" b="b"/>
            <a:pathLst>
              <a:path w="2493645" h="1750060" extrusionOk="0">
                <a:moveTo>
                  <a:pt x="487667" y="1091184"/>
                </a:moveTo>
                <a:lnTo>
                  <a:pt x="478536" y="1082040"/>
                </a:lnTo>
                <a:lnTo>
                  <a:pt x="47955" y="1675218"/>
                </a:lnTo>
                <a:lnTo>
                  <a:pt x="47955" y="1687804"/>
                </a:lnTo>
                <a:lnTo>
                  <a:pt x="45707" y="1688592"/>
                </a:lnTo>
                <a:lnTo>
                  <a:pt x="45707" y="1685544"/>
                </a:lnTo>
                <a:lnTo>
                  <a:pt x="47955" y="1687804"/>
                </a:lnTo>
                <a:lnTo>
                  <a:pt x="47955" y="1675218"/>
                </a:lnTo>
                <a:lnTo>
                  <a:pt x="45707" y="1678305"/>
                </a:lnTo>
                <a:lnTo>
                  <a:pt x="45707" y="1624584"/>
                </a:lnTo>
                <a:lnTo>
                  <a:pt x="0" y="1749552"/>
                </a:lnTo>
                <a:lnTo>
                  <a:pt x="75069" y="1691640"/>
                </a:lnTo>
                <a:lnTo>
                  <a:pt x="106667" y="1667268"/>
                </a:lnTo>
                <a:lnTo>
                  <a:pt x="56832" y="1684705"/>
                </a:lnTo>
                <a:lnTo>
                  <a:pt x="487667" y="1091184"/>
                </a:lnTo>
                <a:close/>
              </a:path>
              <a:path w="2493645" h="1750060" extrusionOk="0">
                <a:moveTo>
                  <a:pt x="1341120" y="9156"/>
                </a:moveTo>
                <a:lnTo>
                  <a:pt x="1331963" y="0"/>
                </a:lnTo>
                <a:lnTo>
                  <a:pt x="853427" y="626021"/>
                </a:lnTo>
                <a:lnTo>
                  <a:pt x="853427" y="576072"/>
                </a:lnTo>
                <a:lnTo>
                  <a:pt x="807707" y="701052"/>
                </a:lnTo>
                <a:lnTo>
                  <a:pt x="885685" y="643128"/>
                </a:lnTo>
                <a:lnTo>
                  <a:pt x="914400" y="621804"/>
                </a:lnTo>
                <a:lnTo>
                  <a:pt x="860386" y="638009"/>
                </a:lnTo>
                <a:lnTo>
                  <a:pt x="1341120" y="9156"/>
                </a:lnTo>
                <a:close/>
              </a:path>
              <a:path w="2493645" h="1750060" extrusionOk="0">
                <a:moveTo>
                  <a:pt x="1383792" y="1700784"/>
                </a:moveTo>
                <a:lnTo>
                  <a:pt x="1364005" y="1642872"/>
                </a:lnTo>
                <a:lnTo>
                  <a:pt x="1341120" y="1575816"/>
                </a:lnTo>
                <a:lnTo>
                  <a:pt x="1338707" y="1626336"/>
                </a:lnTo>
                <a:lnTo>
                  <a:pt x="926579" y="1066800"/>
                </a:lnTo>
                <a:lnTo>
                  <a:pt x="917448" y="1075956"/>
                </a:lnTo>
                <a:lnTo>
                  <a:pt x="1330934" y="1637334"/>
                </a:lnTo>
                <a:lnTo>
                  <a:pt x="1277112" y="1618488"/>
                </a:lnTo>
                <a:lnTo>
                  <a:pt x="1383792" y="1700784"/>
                </a:lnTo>
                <a:close/>
              </a:path>
              <a:path w="2493645" h="1750060" extrusionOk="0">
                <a:moveTo>
                  <a:pt x="2493251" y="731520"/>
                </a:moveTo>
                <a:lnTo>
                  <a:pt x="2468562" y="676668"/>
                </a:lnTo>
                <a:lnTo>
                  <a:pt x="2438400" y="609600"/>
                </a:lnTo>
                <a:lnTo>
                  <a:pt x="2440940" y="663003"/>
                </a:lnTo>
                <a:lnTo>
                  <a:pt x="1905000" y="48780"/>
                </a:lnTo>
                <a:lnTo>
                  <a:pt x="1895843" y="54864"/>
                </a:lnTo>
                <a:lnTo>
                  <a:pt x="2434513" y="672223"/>
                </a:lnTo>
                <a:lnTo>
                  <a:pt x="2380475" y="661416"/>
                </a:lnTo>
                <a:lnTo>
                  <a:pt x="2493251" y="73152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0" name="Google Shape;1330;p68"/>
          <p:cNvSpPr txBox="1"/>
          <p:nvPr/>
        </p:nvSpPr>
        <p:spPr>
          <a:xfrm>
            <a:off x="5607811" y="4492269"/>
            <a:ext cx="42925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331" name="Google Shape;1331;p6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71</a:t>
            </a:fld>
            <a:endParaRPr/>
          </a:p>
        </p:txBody>
      </p:sp>
      <p:sp>
        <p:nvSpPr>
          <p:cNvPr id="1332" name="Google Shape;1332;p68"/>
          <p:cNvSpPr txBox="1"/>
          <p:nvPr/>
        </p:nvSpPr>
        <p:spPr>
          <a:xfrm>
            <a:off x="4739627" y="5516879"/>
            <a:ext cx="716280" cy="497205"/>
          </a:xfrm>
          <a:prstGeom prst="rect">
            <a:avLst/>
          </a:prstGeom>
          <a:noFill/>
          <a:ln>
            <a:noFill/>
          </a:ln>
        </p:spPr>
        <p:txBody>
          <a:bodyPr spcFirstLastPara="1" wrap="square" lIns="0" tIns="61575" rIns="0" bIns="0" anchor="t" anchorCtr="0">
            <a:spAutoFit/>
          </a:bodyPr>
          <a:lstStyle/>
          <a:p>
            <a:pPr marL="762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‘4’</a:t>
            </a:r>
            <a:endParaRPr sz="2800">
              <a:solidFill>
                <a:schemeClr val="dk1"/>
              </a:solidFill>
              <a:latin typeface="Arial"/>
              <a:ea typeface="Arial"/>
              <a:cs typeface="Arial"/>
              <a:sym typeface="Arial"/>
            </a:endParaRPr>
          </a:p>
        </p:txBody>
      </p:sp>
      <p:sp>
        <p:nvSpPr>
          <p:cNvPr id="1333" name="Google Shape;1333;p68"/>
          <p:cNvSpPr txBox="1"/>
          <p:nvPr/>
        </p:nvSpPr>
        <p:spPr>
          <a:xfrm>
            <a:off x="7168400" y="4470946"/>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‘3’</a:t>
            </a:r>
            <a:endParaRPr sz="2800">
              <a:solidFill>
                <a:schemeClr val="dk1"/>
              </a:solidFill>
              <a:latin typeface="Arial"/>
              <a:ea typeface="Arial"/>
              <a:cs typeface="Arial"/>
              <a:sym typeface="Arial"/>
            </a:endParaRPr>
          </a:p>
        </p:txBody>
      </p:sp>
      <p:sp>
        <p:nvSpPr>
          <p:cNvPr id="1334" name="Google Shape;1334;p68"/>
          <p:cNvSpPr txBox="1"/>
          <p:nvPr/>
        </p:nvSpPr>
        <p:spPr>
          <a:xfrm>
            <a:off x="5952731" y="5495544"/>
            <a:ext cx="734695" cy="539750"/>
          </a:xfrm>
          <a:prstGeom prst="rect">
            <a:avLst/>
          </a:prstGeom>
          <a:noFill/>
          <a:ln>
            <a:noFill/>
          </a:ln>
        </p:spPr>
        <p:txBody>
          <a:bodyPr spcFirstLastPara="1" wrap="square" lIns="0" tIns="55875" rIns="0" bIns="0" anchor="t" anchorCtr="0">
            <a:spAutoFit/>
          </a:bodyPr>
          <a:lstStyle/>
          <a:p>
            <a:pPr marL="118745"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‘2’</a:t>
            </a:r>
            <a:endParaRPr sz="2800">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p69"/>
          <p:cNvSpPr txBox="1">
            <a:spLocks noGrp="1"/>
          </p:cNvSpPr>
          <p:nvPr>
            <p:ph type="title"/>
          </p:nvPr>
        </p:nvSpPr>
        <p:spPr>
          <a:xfrm>
            <a:off x="2096516" y="1069365"/>
            <a:ext cx="596138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expression tree</a:t>
            </a:r>
            <a:endParaRPr/>
          </a:p>
        </p:txBody>
      </p:sp>
      <p:sp>
        <p:nvSpPr>
          <p:cNvPr id="1340" name="Google Shape;1340;p69"/>
          <p:cNvSpPr txBox="1"/>
          <p:nvPr/>
        </p:nvSpPr>
        <p:spPr>
          <a:xfrm>
            <a:off x="980947" y="5208536"/>
            <a:ext cx="979805" cy="1061720"/>
          </a:xfrm>
          <a:prstGeom prst="rect">
            <a:avLst/>
          </a:prstGeom>
          <a:noFill/>
          <a:ln>
            <a:noFill/>
          </a:ln>
        </p:spPr>
        <p:txBody>
          <a:bodyPr spcFirstLastPara="1" wrap="square" lIns="0" tIns="12050" rIns="0" bIns="0" anchor="t" anchorCtr="0">
            <a:spAutoFit/>
          </a:bodyPr>
          <a:lstStyle/>
          <a:p>
            <a:pPr marL="12700" marR="5080" lvl="0" indent="0" algn="l" rtl="0">
              <a:lnSpc>
                <a:spcPct val="141700"/>
              </a:lnSpc>
              <a:spcBef>
                <a:spcPts val="0"/>
              </a:spcBef>
              <a:spcAft>
                <a:spcPts val="0"/>
              </a:spcAft>
              <a:buNone/>
            </a:pPr>
            <a:r>
              <a:rPr lang="vi-VN" sz="2400" b="1">
                <a:solidFill>
                  <a:schemeClr val="dk1"/>
                </a:solidFill>
                <a:latin typeface="Arial"/>
                <a:ea typeface="Arial"/>
                <a:cs typeface="Arial"/>
                <a:sym typeface="Arial"/>
              </a:rPr>
              <a:t>Infix:  Prefix:</a:t>
            </a:r>
            <a:endParaRPr sz="2400">
              <a:solidFill>
                <a:schemeClr val="dk1"/>
              </a:solidFill>
              <a:latin typeface="Arial"/>
              <a:ea typeface="Arial"/>
              <a:cs typeface="Arial"/>
              <a:sym typeface="Arial"/>
            </a:endParaRPr>
          </a:p>
        </p:txBody>
      </p:sp>
      <p:sp>
        <p:nvSpPr>
          <p:cNvPr id="1341" name="Google Shape;1341;p69"/>
          <p:cNvSpPr txBox="1"/>
          <p:nvPr/>
        </p:nvSpPr>
        <p:spPr>
          <a:xfrm>
            <a:off x="2604820" y="5208536"/>
            <a:ext cx="3546475" cy="1061720"/>
          </a:xfrm>
          <a:prstGeom prst="rect">
            <a:avLst/>
          </a:prstGeom>
          <a:noFill/>
          <a:ln>
            <a:noFill/>
          </a:ln>
        </p:spPr>
        <p:txBody>
          <a:bodyPr spcFirstLastPara="1" wrap="square" lIns="0" tIns="165100" rIns="0" bIns="0" anchor="t" anchorCtr="0">
            <a:spAutoFit/>
          </a:bodyPr>
          <a:lstStyle/>
          <a:p>
            <a:pPr marL="40640" marR="0" lvl="0" indent="0" algn="l" rtl="0">
              <a:lnSpc>
                <a:spcPct val="100000"/>
              </a:lnSpc>
              <a:spcBef>
                <a:spcPts val="0"/>
              </a:spcBef>
              <a:spcAft>
                <a:spcPts val="0"/>
              </a:spcAft>
              <a:buNone/>
            </a:pPr>
            <a:r>
              <a:rPr lang="vi-VN" sz="2400" b="1" dirty="0">
                <a:solidFill>
                  <a:srgbClr val="A40020"/>
                </a:solidFill>
                <a:latin typeface="Arial"/>
                <a:ea typeface="Arial"/>
                <a:cs typeface="Arial"/>
                <a:sym typeface="Arial"/>
              </a:rPr>
              <a:t>( ( 8 - 5 ) * ( ( 4 + 2 ) / 3 ) )</a:t>
            </a:r>
            <a:endParaRPr sz="2400" dirty="0">
              <a:solidFill>
                <a:schemeClr val="dk1"/>
              </a:solidFill>
              <a:latin typeface="Arial"/>
              <a:ea typeface="Arial"/>
              <a:cs typeface="Arial"/>
              <a:sym typeface="Arial"/>
            </a:endParaRPr>
          </a:p>
          <a:p>
            <a:pPr marL="12700" marR="0" lvl="0" indent="0" algn="l" rtl="0">
              <a:lnSpc>
                <a:spcPct val="100000"/>
              </a:lnSpc>
              <a:spcBef>
                <a:spcPts val="1200"/>
              </a:spcBef>
              <a:spcAft>
                <a:spcPts val="0"/>
              </a:spcAft>
              <a:buNone/>
            </a:pPr>
            <a:r>
              <a:rPr lang="vi-VN" sz="2400" b="1" dirty="0">
                <a:solidFill>
                  <a:srgbClr val="A40020"/>
                </a:solidFill>
                <a:latin typeface="Arial"/>
                <a:ea typeface="Arial"/>
                <a:cs typeface="Arial"/>
                <a:sym typeface="Arial"/>
              </a:rPr>
              <a:t>* - 8 5	/ + 4 2 3</a:t>
            </a:r>
            <a:endParaRPr sz="2400" dirty="0">
              <a:solidFill>
                <a:schemeClr val="dk1"/>
              </a:solidFill>
              <a:latin typeface="Arial"/>
              <a:ea typeface="Arial"/>
              <a:cs typeface="Arial"/>
              <a:sym typeface="Arial"/>
            </a:endParaRPr>
          </a:p>
        </p:txBody>
      </p:sp>
      <p:grpSp>
        <p:nvGrpSpPr>
          <p:cNvPr id="1342" name="Google Shape;1342;p69"/>
          <p:cNvGrpSpPr/>
          <p:nvPr/>
        </p:nvGrpSpPr>
        <p:grpSpPr>
          <a:xfrm>
            <a:off x="1621523" y="2221992"/>
            <a:ext cx="3913886" cy="1990979"/>
            <a:chOff x="1621523" y="2221992"/>
            <a:chExt cx="3913886" cy="1990979"/>
          </a:xfrm>
        </p:grpSpPr>
        <p:sp>
          <p:nvSpPr>
            <p:cNvPr id="1343" name="Google Shape;1343;p69"/>
            <p:cNvSpPr/>
            <p:nvPr/>
          </p:nvSpPr>
          <p:spPr>
            <a:xfrm>
              <a:off x="4605515" y="2228100"/>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4" name="Google Shape;1344;p69"/>
            <p:cNvSpPr/>
            <p:nvPr/>
          </p:nvSpPr>
          <p:spPr>
            <a:xfrm>
              <a:off x="4599419" y="2221992"/>
              <a:ext cx="935990" cy="390525"/>
            </a:xfrm>
            <a:custGeom>
              <a:avLst/>
              <a:gdLst/>
              <a:ahLst/>
              <a:cxnLst/>
              <a:rect l="l" t="t" r="r" b="b"/>
              <a:pathLst>
                <a:path w="935989" h="390525" extrusionOk="0">
                  <a:moveTo>
                    <a:pt x="935736" y="0"/>
                  </a:moveTo>
                  <a:lnTo>
                    <a:pt x="0" y="0"/>
                  </a:lnTo>
                  <a:lnTo>
                    <a:pt x="0" y="390144"/>
                  </a:lnTo>
                  <a:lnTo>
                    <a:pt x="935736" y="390144"/>
                  </a:lnTo>
                  <a:lnTo>
                    <a:pt x="935736" y="384048"/>
                  </a:lnTo>
                  <a:lnTo>
                    <a:pt x="12204" y="384048"/>
                  </a:lnTo>
                  <a:lnTo>
                    <a:pt x="6096" y="377964"/>
                  </a:lnTo>
                  <a:lnTo>
                    <a:pt x="12204" y="377964"/>
                  </a:lnTo>
                  <a:lnTo>
                    <a:pt x="12204" y="12192"/>
                  </a:lnTo>
                  <a:lnTo>
                    <a:pt x="6096" y="12192"/>
                  </a:lnTo>
                  <a:lnTo>
                    <a:pt x="12204" y="6096"/>
                  </a:lnTo>
                  <a:lnTo>
                    <a:pt x="935736" y="6096"/>
                  </a:lnTo>
                  <a:lnTo>
                    <a:pt x="935736" y="0"/>
                  </a:lnTo>
                  <a:close/>
                </a:path>
                <a:path w="935989" h="390525" extrusionOk="0">
                  <a:moveTo>
                    <a:pt x="12204" y="377964"/>
                  </a:moveTo>
                  <a:lnTo>
                    <a:pt x="6096" y="377964"/>
                  </a:lnTo>
                  <a:lnTo>
                    <a:pt x="12204" y="384048"/>
                  </a:lnTo>
                  <a:lnTo>
                    <a:pt x="12204" y="377964"/>
                  </a:lnTo>
                  <a:close/>
                </a:path>
                <a:path w="935989" h="390525" extrusionOk="0">
                  <a:moveTo>
                    <a:pt x="923544" y="377964"/>
                  </a:moveTo>
                  <a:lnTo>
                    <a:pt x="12204" y="377964"/>
                  </a:lnTo>
                  <a:lnTo>
                    <a:pt x="12204" y="384048"/>
                  </a:lnTo>
                  <a:lnTo>
                    <a:pt x="923544" y="384048"/>
                  </a:lnTo>
                  <a:lnTo>
                    <a:pt x="923544" y="377964"/>
                  </a:lnTo>
                  <a:close/>
                </a:path>
                <a:path w="935989" h="390525" extrusionOk="0">
                  <a:moveTo>
                    <a:pt x="923544" y="6096"/>
                  </a:moveTo>
                  <a:lnTo>
                    <a:pt x="923544" y="384048"/>
                  </a:lnTo>
                  <a:lnTo>
                    <a:pt x="929639" y="377964"/>
                  </a:lnTo>
                  <a:lnTo>
                    <a:pt x="935736" y="377964"/>
                  </a:lnTo>
                  <a:lnTo>
                    <a:pt x="935736" y="12192"/>
                  </a:lnTo>
                  <a:lnTo>
                    <a:pt x="929639" y="12192"/>
                  </a:lnTo>
                  <a:lnTo>
                    <a:pt x="923544" y="6096"/>
                  </a:lnTo>
                  <a:close/>
                </a:path>
                <a:path w="935989" h="390525" extrusionOk="0">
                  <a:moveTo>
                    <a:pt x="935736" y="377964"/>
                  </a:moveTo>
                  <a:lnTo>
                    <a:pt x="929639" y="377964"/>
                  </a:lnTo>
                  <a:lnTo>
                    <a:pt x="923544" y="384048"/>
                  </a:lnTo>
                  <a:lnTo>
                    <a:pt x="935736" y="384048"/>
                  </a:lnTo>
                  <a:lnTo>
                    <a:pt x="935736" y="377964"/>
                  </a:lnTo>
                  <a:close/>
                </a:path>
                <a:path w="935989" h="390525" extrusionOk="0">
                  <a:moveTo>
                    <a:pt x="12204" y="6096"/>
                  </a:moveTo>
                  <a:lnTo>
                    <a:pt x="6096" y="12192"/>
                  </a:lnTo>
                  <a:lnTo>
                    <a:pt x="12204" y="12192"/>
                  </a:lnTo>
                  <a:lnTo>
                    <a:pt x="12204" y="6096"/>
                  </a:lnTo>
                  <a:close/>
                </a:path>
                <a:path w="935989" h="390525" extrusionOk="0">
                  <a:moveTo>
                    <a:pt x="923544" y="6096"/>
                  </a:moveTo>
                  <a:lnTo>
                    <a:pt x="12204" y="6096"/>
                  </a:lnTo>
                  <a:lnTo>
                    <a:pt x="12204" y="12192"/>
                  </a:lnTo>
                  <a:lnTo>
                    <a:pt x="923544" y="12192"/>
                  </a:lnTo>
                  <a:lnTo>
                    <a:pt x="923544" y="6096"/>
                  </a:lnTo>
                  <a:close/>
                </a:path>
                <a:path w="935989" h="390525" extrusionOk="0">
                  <a:moveTo>
                    <a:pt x="935736" y="6096"/>
                  </a:moveTo>
                  <a:lnTo>
                    <a:pt x="923544" y="6096"/>
                  </a:lnTo>
                  <a:lnTo>
                    <a:pt x="929639" y="12192"/>
                  </a:lnTo>
                  <a:lnTo>
                    <a:pt x="935736" y="12192"/>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5" name="Google Shape;1345;p69"/>
            <p:cNvSpPr/>
            <p:nvPr/>
          </p:nvSpPr>
          <p:spPr>
            <a:xfrm>
              <a:off x="2481059" y="3041904"/>
              <a:ext cx="951230" cy="381000"/>
            </a:xfrm>
            <a:custGeom>
              <a:avLst/>
              <a:gdLst/>
              <a:ahLst/>
              <a:cxnLst/>
              <a:rect l="l" t="t" r="r" b="b"/>
              <a:pathLst>
                <a:path w="951229" h="381000" extrusionOk="0">
                  <a:moveTo>
                    <a:pt x="950976" y="0"/>
                  </a:moveTo>
                  <a:lnTo>
                    <a:pt x="0" y="0"/>
                  </a:lnTo>
                  <a:lnTo>
                    <a:pt x="0" y="381000"/>
                  </a:lnTo>
                  <a:lnTo>
                    <a:pt x="950976" y="381000"/>
                  </a:lnTo>
                  <a:lnTo>
                    <a:pt x="95097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6" name="Google Shape;1346;p69"/>
            <p:cNvSpPr/>
            <p:nvPr/>
          </p:nvSpPr>
          <p:spPr>
            <a:xfrm>
              <a:off x="2474963" y="3035808"/>
              <a:ext cx="963294" cy="393700"/>
            </a:xfrm>
            <a:custGeom>
              <a:avLst/>
              <a:gdLst/>
              <a:ahLst/>
              <a:cxnLst/>
              <a:rect l="l" t="t" r="r" b="b"/>
              <a:pathLst>
                <a:path w="963295" h="393700" extrusionOk="0">
                  <a:moveTo>
                    <a:pt x="963168" y="0"/>
                  </a:moveTo>
                  <a:lnTo>
                    <a:pt x="0" y="0"/>
                  </a:lnTo>
                  <a:lnTo>
                    <a:pt x="0" y="393191"/>
                  </a:lnTo>
                  <a:lnTo>
                    <a:pt x="963168" y="393191"/>
                  </a:lnTo>
                  <a:lnTo>
                    <a:pt x="963168" y="387095"/>
                  </a:lnTo>
                  <a:lnTo>
                    <a:pt x="12204" y="387095"/>
                  </a:lnTo>
                  <a:lnTo>
                    <a:pt x="6096" y="381000"/>
                  </a:lnTo>
                  <a:lnTo>
                    <a:pt x="12204" y="381000"/>
                  </a:lnTo>
                  <a:lnTo>
                    <a:pt x="12204" y="12191"/>
                  </a:lnTo>
                  <a:lnTo>
                    <a:pt x="6096" y="12191"/>
                  </a:lnTo>
                  <a:lnTo>
                    <a:pt x="12204" y="6095"/>
                  </a:lnTo>
                  <a:lnTo>
                    <a:pt x="963168" y="6095"/>
                  </a:lnTo>
                  <a:lnTo>
                    <a:pt x="963168" y="0"/>
                  </a:lnTo>
                  <a:close/>
                </a:path>
                <a:path w="963295" h="393700" extrusionOk="0">
                  <a:moveTo>
                    <a:pt x="12204" y="381000"/>
                  </a:moveTo>
                  <a:lnTo>
                    <a:pt x="6096" y="381000"/>
                  </a:lnTo>
                  <a:lnTo>
                    <a:pt x="12204" y="387095"/>
                  </a:lnTo>
                  <a:lnTo>
                    <a:pt x="12204" y="381000"/>
                  </a:lnTo>
                  <a:close/>
                </a:path>
                <a:path w="963295" h="393700" extrusionOk="0">
                  <a:moveTo>
                    <a:pt x="950976" y="381000"/>
                  </a:moveTo>
                  <a:lnTo>
                    <a:pt x="12204" y="381000"/>
                  </a:lnTo>
                  <a:lnTo>
                    <a:pt x="12204" y="387095"/>
                  </a:lnTo>
                  <a:lnTo>
                    <a:pt x="950976" y="387095"/>
                  </a:lnTo>
                  <a:lnTo>
                    <a:pt x="950976" y="381000"/>
                  </a:lnTo>
                  <a:close/>
                </a:path>
                <a:path w="963295" h="393700" extrusionOk="0">
                  <a:moveTo>
                    <a:pt x="950976" y="6095"/>
                  </a:moveTo>
                  <a:lnTo>
                    <a:pt x="950976" y="387095"/>
                  </a:lnTo>
                  <a:lnTo>
                    <a:pt x="957084" y="381000"/>
                  </a:lnTo>
                  <a:lnTo>
                    <a:pt x="963168" y="381000"/>
                  </a:lnTo>
                  <a:lnTo>
                    <a:pt x="963168" y="12191"/>
                  </a:lnTo>
                  <a:lnTo>
                    <a:pt x="957084" y="12191"/>
                  </a:lnTo>
                  <a:lnTo>
                    <a:pt x="950976" y="6095"/>
                  </a:lnTo>
                  <a:close/>
                </a:path>
                <a:path w="963295" h="393700" extrusionOk="0">
                  <a:moveTo>
                    <a:pt x="963168" y="381000"/>
                  </a:moveTo>
                  <a:lnTo>
                    <a:pt x="957084" y="381000"/>
                  </a:lnTo>
                  <a:lnTo>
                    <a:pt x="950976" y="387095"/>
                  </a:lnTo>
                  <a:lnTo>
                    <a:pt x="963168" y="387095"/>
                  </a:lnTo>
                  <a:lnTo>
                    <a:pt x="963168" y="381000"/>
                  </a:lnTo>
                  <a:close/>
                </a:path>
                <a:path w="963295" h="393700" extrusionOk="0">
                  <a:moveTo>
                    <a:pt x="12204" y="6095"/>
                  </a:moveTo>
                  <a:lnTo>
                    <a:pt x="6096" y="12191"/>
                  </a:lnTo>
                  <a:lnTo>
                    <a:pt x="12204" y="12191"/>
                  </a:lnTo>
                  <a:lnTo>
                    <a:pt x="12204" y="6095"/>
                  </a:lnTo>
                  <a:close/>
                </a:path>
                <a:path w="963295" h="393700" extrusionOk="0">
                  <a:moveTo>
                    <a:pt x="950976" y="6095"/>
                  </a:moveTo>
                  <a:lnTo>
                    <a:pt x="12204" y="6095"/>
                  </a:lnTo>
                  <a:lnTo>
                    <a:pt x="12204" y="12191"/>
                  </a:lnTo>
                  <a:lnTo>
                    <a:pt x="950976" y="12191"/>
                  </a:lnTo>
                  <a:lnTo>
                    <a:pt x="950976" y="6095"/>
                  </a:lnTo>
                  <a:close/>
                </a:path>
                <a:path w="963295" h="393700" extrusionOk="0">
                  <a:moveTo>
                    <a:pt x="963168" y="6095"/>
                  </a:moveTo>
                  <a:lnTo>
                    <a:pt x="950976" y="6095"/>
                  </a:lnTo>
                  <a:lnTo>
                    <a:pt x="957084" y="12191"/>
                  </a:lnTo>
                  <a:lnTo>
                    <a:pt x="963168" y="12191"/>
                  </a:lnTo>
                  <a:lnTo>
                    <a:pt x="963168"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7" name="Google Shape;1347;p69"/>
            <p:cNvSpPr/>
            <p:nvPr/>
          </p:nvSpPr>
          <p:spPr>
            <a:xfrm>
              <a:off x="1627619" y="3825240"/>
              <a:ext cx="841375" cy="365760"/>
            </a:xfrm>
            <a:custGeom>
              <a:avLst/>
              <a:gdLst/>
              <a:ahLst/>
              <a:cxnLst/>
              <a:rect l="l" t="t" r="r" b="b"/>
              <a:pathLst>
                <a:path w="841375" h="365760" extrusionOk="0">
                  <a:moveTo>
                    <a:pt x="841248" y="0"/>
                  </a:moveTo>
                  <a:lnTo>
                    <a:pt x="0" y="0"/>
                  </a:lnTo>
                  <a:lnTo>
                    <a:pt x="0" y="365760"/>
                  </a:lnTo>
                  <a:lnTo>
                    <a:pt x="841248" y="365760"/>
                  </a:lnTo>
                  <a:lnTo>
                    <a:pt x="84124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8" name="Google Shape;1348;p69"/>
            <p:cNvSpPr/>
            <p:nvPr/>
          </p:nvSpPr>
          <p:spPr>
            <a:xfrm>
              <a:off x="1621523" y="3819144"/>
              <a:ext cx="853440" cy="378460"/>
            </a:xfrm>
            <a:custGeom>
              <a:avLst/>
              <a:gdLst/>
              <a:ahLst/>
              <a:cxnLst/>
              <a:rect l="l" t="t" r="r" b="b"/>
              <a:pathLst>
                <a:path w="853439" h="378460" extrusionOk="0">
                  <a:moveTo>
                    <a:pt x="853439" y="0"/>
                  </a:moveTo>
                  <a:lnTo>
                    <a:pt x="0" y="0"/>
                  </a:lnTo>
                  <a:lnTo>
                    <a:pt x="0" y="377951"/>
                  </a:lnTo>
                  <a:lnTo>
                    <a:pt x="853439" y="377951"/>
                  </a:lnTo>
                  <a:lnTo>
                    <a:pt x="853439" y="371855"/>
                  </a:lnTo>
                  <a:lnTo>
                    <a:pt x="12192" y="371855"/>
                  </a:lnTo>
                  <a:lnTo>
                    <a:pt x="6095" y="365759"/>
                  </a:lnTo>
                  <a:lnTo>
                    <a:pt x="12192" y="365759"/>
                  </a:lnTo>
                  <a:lnTo>
                    <a:pt x="12192" y="12204"/>
                  </a:lnTo>
                  <a:lnTo>
                    <a:pt x="6095" y="12204"/>
                  </a:lnTo>
                  <a:lnTo>
                    <a:pt x="12192" y="6095"/>
                  </a:lnTo>
                  <a:lnTo>
                    <a:pt x="853439" y="6095"/>
                  </a:lnTo>
                  <a:lnTo>
                    <a:pt x="853439" y="0"/>
                  </a:lnTo>
                  <a:close/>
                </a:path>
                <a:path w="853439" h="378460" extrusionOk="0">
                  <a:moveTo>
                    <a:pt x="12192" y="365759"/>
                  </a:moveTo>
                  <a:lnTo>
                    <a:pt x="6095" y="365759"/>
                  </a:lnTo>
                  <a:lnTo>
                    <a:pt x="12192" y="371855"/>
                  </a:lnTo>
                  <a:lnTo>
                    <a:pt x="12192" y="365759"/>
                  </a:lnTo>
                  <a:close/>
                </a:path>
                <a:path w="853439" h="378460" extrusionOk="0">
                  <a:moveTo>
                    <a:pt x="841248" y="365759"/>
                  </a:moveTo>
                  <a:lnTo>
                    <a:pt x="12192" y="365759"/>
                  </a:lnTo>
                  <a:lnTo>
                    <a:pt x="12192" y="371855"/>
                  </a:lnTo>
                  <a:lnTo>
                    <a:pt x="841248" y="371855"/>
                  </a:lnTo>
                  <a:lnTo>
                    <a:pt x="841248" y="365759"/>
                  </a:lnTo>
                  <a:close/>
                </a:path>
                <a:path w="853439" h="378460" extrusionOk="0">
                  <a:moveTo>
                    <a:pt x="841248" y="6095"/>
                  </a:moveTo>
                  <a:lnTo>
                    <a:pt x="841248" y="371855"/>
                  </a:lnTo>
                  <a:lnTo>
                    <a:pt x="847356" y="365759"/>
                  </a:lnTo>
                  <a:lnTo>
                    <a:pt x="853439" y="365759"/>
                  </a:lnTo>
                  <a:lnTo>
                    <a:pt x="853439" y="12204"/>
                  </a:lnTo>
                  <a:lnTo>
                    <a:pt x="847356" y="12204"/>
                  </a:lnTo>
                  <a:lnTo>
                    <a:pt x="841248" y="6095"/>
                  </a:lnTo>
                  <a:close/>
                </a:path>
                <a:path w="853439" h="378460" extrusionOk="0">
                  <a:moveTo>
                    <a:pt x="853439" y="365759"/>
                  </a:moveTo>
                  <a:lnTo>
                    <a:pt x="847356" y="365759"/>
                  </a:lnTo>
                  <a:lnTo>
                    <a:pt x="841248" y="371855"/>
                  </a:lnTo>
                  <a:lnTo>
                    <a:pt x="853439" y="371855"/>
                  </a:lnTo>
                  <a:lnTo>
                    <a:pt x="853439" y="365759"/>
                  </a:lnTo>
                  <a:close/>
                </a:path>
                <a:path w="853439" h="378460" extrusionOk="0">
                  <a:moveTo>
                    <a:pt x="12192" y="6095"/>
                  </a:moveTo>
                  <a:lnTo>
                    <a:pt x="6095" y="12204"/>
                  </a:lnTo>
                  <a:lnTo>
                    <a:pt x="12192" y="12204"/>
                  </a:lnTo>
                  <a:lnTo>
                    <a:pt x="12192" y="6095"/>
                  </a:lnTo>
                  <a:close/>
                </a:path>
                <a:path w="853439" h="378460" extrusionOk="0">
                  <a:moveTo>
                    <a:pt x="841248" y="6095"/>
                  </a:moveTo>
                  <a:lnTo>
                    <a:pt x="12192" y="6095"/>
                  </a:lnTo>
                  <a:lnTo>
                    <a:pt x="12192" y="12204"/>
                  </a:lnTo>
                  <a:lnTo>
                    <a:pt x="841248" y="12204"/>
                  </a:lnTo>
                  <a:lnTo>
                    <a:pt x="841248" y="6095"/>
                  </a:lnTo>
                  <a:close/>
                </a:path>
                <a:path w="853439" h="378460" extrusionOk="0">
                  <a:moveTo>
                    <a:pt x="853439" y="6095"/>
                  </a:moveTo>
                  <a:lnTo>
                    <a:pt x="841248" y="6095"/>
                  </a:lnTo>
                  <a:lnTo>
                    <a:pt x="847356" y="12204"/>
                  </a:lnTo>
                  <a:lnTo>
                    <a:pt x="853439" y="12204"/>
                  </a:lnTo>
                  <a:lnTo>
                    <a:pt x="853439"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9" name="Google Shape;1349;p69"/>
            <p:cNvSpPr/>
            <p:nvPr/>
          </p:nvSpPr>
          <p:spPr>
            <a:xfrm>
              <a:off x="3048000" y="3806964"/>
              <a:ext cx="862965" cy="399415"/>
            </a:xfrm>
            <a:custGeom>
              <a:avLst/>
              <a:gdLst/>
              <a:ahLst/>
              <a:cxnLst/>
              <a:rect l="l" t="t" r="r" b="b"/>
              <a:pathLst>
                <a:path w="862964" h="399414" extrusionOk="0">
                  <a:moveTo>
                    <a:pt x="862584" y="0"/>
                  </a:moveTo>
                  <a:lnTo>
                    <a:pt x="0" y="0"/>
                  </a:lnTo>
                  <a:lnTo>
                    <a:pt x="0" y="399275"/>
                  </a:lnTo>
                  <a:lnTo>
                    <a:pt x="862584" y="399275"/>
                  </a:lnTo>
                  <a:lnTo>
                    <a:pt x="86258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0" name="Google Shape;1350;p69"/>
            <p:cNvSpPr/>
            <p:nvPr/>
          </p:nvSpPr>
          <p:spPr>
            <a:xfrm>
              <a:off x="3041891" y="3800856"/>
              <a:ext cx="875030" cy="412115"/>
            </a:xfrm>
            <a:custGeom>
              <a:avLst/>
              <a:gdLst/>
              <a:ahLst/>
              <a:cxnLst/>
              <a:rect l="l" t="t" r="r" b="b"/>
              <a:pathLst>
                <a:path w="875029" h="412114" extrusionOk="0">
                  <a:moveTo>
                    <a:pt x="874776" y="0"/>
                  </a:moveTo>
                  <a:lnTo>
                    <a:pt x="0" y="0"/>
                  </a:lnTo>
                  <a:lnTo>
                    <a:pt x="0" y="411492"/>
                  </a:lnTo>
                  <a:lnTo>
                    <a:pt x="874776" y="411492"/>
                  </a:lnTo>
                  <a:lnTo>
                    <a:pt x="874776" y="405384"/>
                  </a:lnTo>
                  <a:lnTo>
                    <a:pt x="15239" y="405384"/>
                  </a:lnTo>
                  <a:lnTo>
                    <a:pt x="6108" y="399288"/>
                  </a:lnTo>
                  <a:lnTo>
                    <a:pt x="15239" y="399288"/>
                  </a:lnTo>
                  <a:lnTo>
                    <a:pt x="15239" y="12204"/>
                  </a:lnTo>
                  <a:lnTo>
                    <a:pt x="6108" y="12204"/>
                  </a:lnTo>
                  <a:lnTo>
                    <a:pt x="15239" y="6096"/>
                  </a:lnTo>
                  <a:lnTo>
                    <a:pt x="874776" y="6096"/>
                  </a:lnTo>
                  <a:lnTo>
                    <a:pt x="874776" y="0"/>
                  </a:lnTo>
                  <a:close/>
                </a:path>
                <a:path w="875029" h="412114" extrusionOk="0">
                  <a:moveTo>
                    <a:pt x="15239" y="399288"/>
                  </a:moveTo>
                  <a:lnTo>
                    <a:pt x="6108" y="399288"/>
                  </a:lnTo>
                  <a:lnTo>
                    <a:pt x="15239" y="405384"/>
                  </a:lnTo>
                  <a:lnTo>
                    <a:pt x="15239" y="399288"/>
                  </a:lnTo>
                  <a:close/>
                </a:path>
                <a:path w="875029" h="412114" extrusionOk="0">
                  <a:moveTo>
                    <a:pt x="862584" y="399288"/>
                  </a:moveTo>
                  <a:lnTo>
                    <a:pt x="15239" y="399288"/>
                  </a:lnTo>
                  <a:lnTo>
                    <a:pt x="15239" y="405384"/>
                  </a:lnTo>
                  <a:lnTo>
                    <a:pt x="862584" y="405384"/>
                  </a:lnTo>
                  <a:lnTo>
                    <a:pt x="862584" y="399288"/>
                  </a:lnTo>
                  <a:close/>
                </a:path>
                <a:path w="875029" h="412114" extrusionOk="0">
                  <a:moveTo>
                    <a:pt x="862584" y="6096"/>
                  </a:moveTo>
                  <a:lnTo>
                    <a:pt x="862584" y="405384"/>
                  </a:lnTo>
                  <a:lnTo>
                    <a:pt x="868692" y="399288"/>
                  </a:lnTo>
                  <a:lnTo>
                    <a:pt x="874776" y="399288"/>
                  </a:lnTo>
                  <a:lnTo>
                    <a:pt x="874776" y="12204"/>
                  </a:lnTo>
                  <a:lnTo>
                    <a:pt x="868692" y="12204"/>
                  </a:lnTo>
                  <a:lnTo>
                    <a:pt x="862584" y="6096"/>
                  </a:lnTo>
                  <a:close/>
                </a:path>
                <a:path w="875029" h="412114" extrusionOk="0">
                  <a:moveTo>
                    <a:pt x="874776" y="399288"/>
                  </a:moveTo>
                  <a:lnTo>
                    <a:pt x="868692" y="399288"/>
                  </a:lnTo>
                  <a:lnTo>
                    <a:pt x="862584" y="405384"/>
                  </a:lnTo>
                  <a:lnTo>
                    <a:pt x="874776" y="405384"/>
                  </a:lnTo>
                  <a:lnTo>
                    <a:pt x="874776" y="399288"/>
                  </a:lnTo>
                  <a:close/>
                </a:path>
                <a:path w="875029" h="412114" extrusionOk="0">
                  <a:moveTo>
                    <a:pt x="15239" y="6096"/>
                  </a:moveTo>
                  <a:lnTo>
                    <a:pt x="6108" y="12204"/>
                  </a:lnTo>
                  <a:lnTo>
                    <a:pt x="15239" y="12204"/>
                  </a:lnTo>
                  <a:lnTo>
                    <a:pt x="15239" y="6096"/>
                  </a:lnTo>
                  <a:close/>
                </a:path>
                <a:path w="875029" h="412114" extrusionOk="0">
                  <a:moveTo>
                    <a:pt x="862584" y="6096"/>
                  </a:moveTo>
                  <a:lnTo>
                    <a:pt x="15239" y="6096"/>
                  </a:lnTo>
                  <a:lnTo>
                    <a:pt x="15239" y="12204"/>
                  </a:lnTo>
                  <a:lnTo>
                    <a:pt x="862584" y="12204"/>
                  </a:lnTo>
                  <a:lnTo>
                    <a:pt x="862584" y="6096"/>
                  </a:lnTo>
                  <a:close/>
                </a:path>
                <a:path w="875029" h="412114" extrusionOk="0">
                  <a:moveTo>
                    <a:pt x="874776" y="6096"/>
                  </a:moveTo>
                  <a:lnTo>
                    <a:pt x="862584" y="6096"/>
                  </a:lnTo>
                  <a:lnTo>
                    <a:pt x="868692" y="12204"/>
                  </a:lnTo>
                  <a:lnTo>
                    <a:pt x="874776" y="12204"/>
                  </a:lnTo>
                  <a:lnTo>
                    <a:pt x="87477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51" name="Google Shape;1351;p69"/>
          <p:cNvSpPr txBox="1"/>
          <p:nvPr/>
        </p:nvSpPr>
        <p:spPr>
          <a:xfrm>
            <a:off x="4726927" y="2200160"/>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352" name="Google Shape;1352;p69"/>
          <p:cNvSpPr/>
          <p:nvPr/>
        </p:nvSpPr>
        <p:spPr>
          <a:xfrm>
            <a:off x="2151875" y="2450591"/>
            <a:ext cx="4834255" cy="1369060"/>
          </a:xfrm>
          <a:custGeom>
            <a:avLst/>
            <a:gdLst/>
            <a:ahLst/>
            <a:cxnLst/>
            <a:rect l="l" t="t" r="r" b="b"/>
            <a:pathLst>
              <a:path w="4834255" h="1369060" extrusionOk="0">
                <a:moveTo>
                  <a:pt x="566928" y="883932"/>
                </a:moveTo>
                <a:lnTo>
                  <a:pt x="557784" y="874776"/>
                </a:lnTo>
                <a:lnTo>
                  <a:pt x="60515" y="1306144"/>
                </a:lnTo>
                <a:lnTo>
                  <a:pt x="70104" y="1255776"/>
                </a:lnTo>
                <a:lnTo>
                  <a:pt x="0" y="1368552"/>
                </a:lnTo>
                <a:lnTo>
                  <a:pt x="99021" y="1322844"/>
                </a:lnTo>
                <a:lnTo>
                  <a:pt x="118872" y="1313688"/>
                </a:lnTo>
                <a:lnTo>
                  <a:pt x="65341" y="1319047"/>
                </a:lnTo>
                <a:lnTo>
                  <a:pt x="566928" y="883932"/>
                </a:lnTo>
                <a:close/>
              </a:path>
              <a:path w="4834255" h="1369060" extrusionOk="0">
                <a:moveTo>
                  <a:pt x="1615440" y="1331976"/>
                </a:moveTo>
                <a:lnTo>
                  <a:pt x="1587030" y="1286268"/>
                </a:lnTo>
                <a:lnTo>
                  <a:pt x="1545348" y="1219200"/>
                </a:lnTo>
                <a:lnTo>
                  <a:pt x="1558747" y="1272882"/>
                </a:lnTo>
                <a:lnTo>
                  <a:pt x="1082040" y="859536"/>
                </a:lnTo>
                <a:lnTo>
                  <a:pt x="1072896" y="868692"/>
                </a:lnTo>
                <a:lnTo>
                  <a:pt x="1546669" y="1279499"/>
                </a:lnTo>
                <a:lnTo>
                  <a:pt x="1496568" y="1277112"/>
                </a:lnTo>
                <a:lnTo>
                  <a:pt x="1615440" y="1331976"/>
                </a:lnTo>
                <a:close/>
              </a:path>
              <a:path w="4834255" h="1369060" extrusionOk="0">
                <a:moveTo>
                  <a:pt x="2505456" y="24384"/>
                </a:moveTo>
                <a:lnTo>
                  <a:pt x="2502408" y="12192"/>
                </a:lnTo>
                <a:lnTo>
                  <a:pt x="1017612" y="551573"/>
                </a:lnTo>
                <a:lnTo>
                  <a:pt x="1045464" y="505968"/>
                </a:lnTo>
                <a:lnTo>
                  <a:pt x="938784" y="585216"/>
                </a:lnTo>
                <a:lnTo>
                  <a:pt x="1069848" y="579132"/>
                </a:lnTo>
                <a:lnTo>
                  <a:pt x="1031240" y="566940"/>
                </a:lnTo>
                <a:lnTo>
                  <a:pt x="1020914" y="563689"/>
                </a:lnTo>
                <a:lnTo>
                  <a:pt x="2505456" y="24384"/>
                </a:lnTo>
                <a:close/>
              </a:path>
              <a:path w="4834255" h="1369060" extrusionOk="0">
                <a:moveTo>
                  <a:pt x="4834128" y="594360"/>
                </a:moveTo>
                <a:lnTo>
                  <a:pt x="4807255" y="573024"/>
                </a:lnTo>
                <a:lnTo>
                  <a:pt x="4730496" y="512064"/>
                </a:lnTo>
                <a:lnTo>
                  <a:pt x="4758118" y="557301"/>
                </a:lnTo>
                <a:lnTo>
                  <a:pt x="3355860" y="0"/>
                </a:lnTo>
                <a:lnTo>
                  <a:pt x="3349752" y="12192"/>
                </a:lnTo>
                <a:lnTo>
                  <a:pt x="4753559" y="570077"/>
                </a:lnTo>
                <a:lnTo>
                  <a:pt x="4764011" y="566940"/>
                </a:lnTo>
                <a:lnTo>
                  <a:pt x="4753559" y="570077"/>
                </a:lnTo>
                <a:lnTo>
                  <a:pt x="4703064" y="585216"/>
                </a:lnTo>
                <a:lnTo>
                  <a:pt x="4834128" y="59436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3" name="Google Shape;1353;p69"/>
          <p:cNvSpPr txBox="1"/>
          <p:nvPr/>
        </p:nvSpPr>
        <p:spPr>
          <a:xfrm>
            <a:off x="2739631" y="3044469"/>
            <a:ext cx="34480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354" name="Google Shape;1354;p69"/>
          <p:cNvSpPr txBox="1"/>
          <p:nvPr/>
        </p:nvSpPr>
        <p:spPr>
          <a:xfrm>
            <a:off x="1794751" y="3800373"/>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‘8’</a:t>
            </a:r>
            <a:endParaRPr sz="2800">
              <a:solidFill>
                <a:schemeClr val="dk1"/>
              </a:solidFill>
              <a:latin typeface="Arial"/>
              <a:ea typeface="Arial"/>
              <a:cs typeface="Arial"/>
              <a:sym typeface="Arial"/>
            </a:endParaRPr>
          </a:p>
        </p:txBody>
      </p:sp>
      <p:sp>
        <p:nvSpPr>
          <p:cNvPr id="1355" name="Google Shape;1355;p69"/>
          <p:cNvSpPr txBox="1"/>
          <p:nvPr/>
        </p:nvSpPr>
        <p:spPr>
          <a:xfrm>
            <a:off x="3178530" y="3803421"/>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‘5’</a:t>
            </a:r>
            <a:endParaRPr sz="2800">
              <a:solidFill>
                <a:schemeClr val="dk1"/>
              </a:solidFill>
              <a:latin typeface="Arial"/>
              <a:ea typeface="Arial"/>
              <a:cs typeface="Arial"/>
              <a:sym typeface="Arial"/>
            </a:endParaRPr>
          </a:p>
        </p:txBody>
      </p:sp>
      <p:grpSp>
        <p:nvGrpSpPr>
          <p:cNvPr id="1356" name="Google Shape;1356;p69"/>
          <p:cNvGrpSpPr/>
          <p:nvPr/>
        </p:nvGrpSpPr>
        <p:grpSpPr>
          <a:xfrm>
            <a:off x="4855451" y="3029724"/>
            <a:ext cx="3432569" cy="1960360"/>
            <a:chOff x="4855451" y="3029724"/>
            <a:chExt cx="3432569" cy="1960360"/>
          </a:xfrm>
        </p:grpSpPr>
        <p:sp>
          <p:nvSpPr>
            <p:cNvPr id="1357" name="Google Shape;1357;p69"/>
            <p:cNvSpPr/>
            <p:nvPr/>
          </p:nvSpPr>
          <p:spPr>
            <a:xfrm>
              <a:off x="6577571" y="3035820"/>
              <a:ext cx="878205" cy="375285"/>
            </a:xfrm>
            <a:custGeom>
              <a:avLst/>
              <a:gdLst/>
              <a:ahLst/>
              <a:cxnLst/>
              <a:rect l="l" t="t" r="r" b="b"/>
              <a:pathLst>
                <a:path w="878204" h="375285" extrusionOk="0">
                  <a:moveTo>
                    <a:pt x="877824" y="0"/>
                  </a:moveTo>
                  <a:lnTo>
                    <a:pt x="0" y="0"/>
                  </a:lnTo>
                  <a:lnTo>
                    <a:pt x="0" y="374903"/>
                  </a:lnTo>
                  <a:lnTo>
                    <a:pt x="877824" y="374903"/>
                  </a:lnTo>
                  <a:lnTo>
                    <a:pt x="87782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8" name="Google Shape;1358;p69"/>
            <p:cNvSpPr/>
            <p:nvPr/>
          </p:nvSpPr>
          <p:spPr>
            <a:xfrm>
              <a:off x="6571475" y="3029724"/>
              <a:ext cx="890269" cy="387350"/>
            </a:xfrm>
            <a:custGeom>
              <a:avLst/>
              <a:gdLst/>
              <a:ahLst/>
              <a:cxnLst/>
              <a:rect l="l" t="t" r="r" b="b"/>
              <a:pathLst>
                <a:path w="890270" h="387350" extrusionOk="0">
                  <a:moveTo>
                    <a:pt x="890016" y="0"/>
                  </a:moveTo>
                  <a:lnTo>
                    <a:pt x="0" y="0"/>
                  </a:lnTo>
                  <a:lnTo>
                    <a:pt x="0" y="387083"/>
                  </a:lnTo>
                  <a:lnTo>
                    <a:pt x="890016" y="387083"/>
                  </a:lnTo>
                  <a:lnTo>
                    <a:pt x="890016" y="381000"/>
                  </a:lnTo>
                  <a:lnTo>
                    <a:pt x="12192" y="381000"/>
                  </a:lnTo>
                  <a:lnTo>
                    <a:pt x="6096" y="374891"/>
                  </a:lnTo>
                  <a:lnTo>
                    <a:pt x="12192" y="374891"/>
                  </a:lnTo>
                  <a:lnTo>
                    <a:pt x="12192" y="12179"/>
                  </a:lnTo>
                  <a:lnTo>
                    <a:pt x="6096" y="12179"/>
                  </a:lnTo>
                  <a:lnTo>
                    <a:pt x="12192" y="6083"/>
                  </a:lnTo>
                  <a:lnTo>
                    <a:pt x="890016" y="6083"/>
                  </a:lnTo>
                  <a:lnTo>
                    <a:pt x="890016" y="0"/>
                  </a:lnTo>
                  <a:close/>
                </a:path>
                <a:path w="890270" h="387350" extrusionOk="0">
                  <a:moveTo>
                    <a:pt x="12192" y="374891"/>
                  </a:moveTo>
                  <a:lnTo>
                    <a:pt x="6096" y="374891"/>
                  </a:lnTo>
                  <a:lnTo>
                    <a:pt x="12192" y="381000"/>
                  </a:lnTo>
                  <a:lnTo>
                    <a:pt x="12192" y="374891"/>
                  </a:lnTo>
                  <a:close/>
                </a:path>
                <a:path w="890270" h="387350" extrusionOk="0">
                  <a:moveTo>
                    <a:pt x="877824" y="374891"/>
                  </a:moveTo>
                  <a:lnTo>
                    <a:pt x="12192" y="374891"/>
                  </a:lnTo>
                  <a:lnTo>
                    <a:pt x="12192" y="381000"/>
                  </a:lnTo>
                  <a:lnTo>
                    <a:pt x="877824" y="381000"/>
                  </a:lnTo>
                  <a:lnTo>
                    <a:pt x="877824" y="374891"/>
                  </a:lnTo>
                  <a:close/>
                </a:path>
                <a:path w="890270" h="387350" extrusionOk="0">
                  <a:moveTo>
                    <a:pt x="877824" y="6083"/>
                  </a:moveTo>
                  <a:lnTo>
                    <a:pt x="877824" y="381000"/>
                  </a:lnTo>
                  <a:lnTo>
                    <a:pt x="883920" y="374891"/>
                  </a:lnTo>
                  <a:lnTo>
                    <a:pt x="890016" y="374891"/>
                  </a:lnTo>
                  <a:lnTo>
                    <a:pt x="890016" y="12179"/>
                  </a:lnTo>
                  <a:lnTo>
                    <a:pt x="883920" y="12179"/>
                  </a:lnTo>
                  <a:lnTo>
                    <a:pt x="877824" y="6083"/>
                  </a:lnTo>
                  <a:close/>
                </a:path>
                <a:path w="890270" h="387350" extrusionOk="0">
                  <a:moveTo>
                    <a:pt x="890016" y="374891"/>
                  </a:moveTo>
                  <a:lnTo>
                    <a:pt x="883920" y="374891"/>
                  </a:lnTo>
                  <a:lnTo>
                    <a:pt x="877824" y="381000"/>
                  </a:lnTo>
                  <a:lnTo>
                    <a:pt x="890016" y="381000"/>
                  </a:lnTo>
                  <a:lnTo>
                    <a:pt x="890016" y="374891"/>
                  </a:lnTo>
                  <a:close/>
                </a:path>
                <a:path w="890270" h="387350" extrusionOk="0">
                  <a:moveTo>
                    <a:pt x="12192" y="6083"/>
                  </a:moveTo>
                  <a:lnTo>
                    <a:pt x="6096" y="12179"/>
                  </a:lnTo>
                  <a:lnTo>
                    <a:pt x="12192" y="12179"/>
                  </a:lnTo>
                  <a:lnTo>
                    <a:pt x="12192" y="6083"/>
                  </a:lnTo>
                  <a:close/>
                </a:path>
                <a:path w="890270" h="387350" extrusionOk="0">
                  <a:moveTo>
                    <a:pt x="877824" y="6083"/>
                  </a:moveTo>
                  <a:lnTo>
                    <a:pt x="12192" y="6083"/>
                  </a:lnTo>
                  <a:lnTo>
                    <a:pt x="12192" y="12179"/>
                  </a:lnTo>
                  <a:lnTo>
                    <a:pt x="877824" y="12179"/>
                  </a:lnTo>
                  <a:lnTo>
                    <a:pt x="877824" y="6083"/>
                  </a:lnTo>
                  <a:close/>
                </a:path>
                <a:path w="890270" h="387350" extrusionOk="0">
                  <a:moveTo>
                    <a:pt x="890016" y="6083"/>
                  </a:moveTo>
                  <a:lnTo>
                    <a:pt x="877824" y="6083"/>
                  </a:lnTo>
                  <a:lnTo>
                    <a:pt x="883920" y="12179"/>
                  </a:lnTo>
                  <a:lnTo>
                    <a:pt x="890016" y="12179"/>
                  </a:lnTo>
                  <a:lnTo>
                    <a:pt x="890016"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9" name="Google Shape;1359;p69"/>
            <p:cNvSpPr/>
            <p:nvPr/>
          </p:nvSpPr>
          <p:spPr>
            <a:xfrm>
              <a:off x="5669267" y="3822192"/>
              <a:ext cx="896619" cy="384175"/>
            </a:xfrm>
            <a:custGeom>
              <a:avLst/>
              <a:gdLst/>
              <a:ahLst/>
              <a:cxnLst/>
              <a:rect l="l" t="t" r="r" b="b"/>
              <a:pathLst>
                <a:path w="896620" h="384175" extrusionOk="0">
                  <a:moveTo>
                    <a:pt x="896112" y="0"/>
                  </a:moveTo>
                  <a:lnTo>
                    <a:pt x="0" y="0"/>
                  </a:lnTo>
                  <a:lnTo>
                    <a:pt x="0" y="384048"/>
                  </a:lnTo>
                  <a:lnTo>
                    <a:pt x="896112" y="384048"/>
                  </a:lnTo>
                  <a:lnTo>
                    <a:pt x="896112"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0" name="Google Shape;1360;p69"/>
            <p:cNvSpPr/>
            <p:nvPr/>
          </p:nvSpPr>
          <p:spPr>
            <a:xfrm>
              <a:off x="5663171" y="3816096"/>
              <a:ext cx="908685" cy="396875"/>
            </a:xfrm>
            <a:custGeom>
              <a:avLst/>
              <a:gdLst/>
              <a:ahLst/>
              <a:cxnLst/>
              <a:rect l="l" t="t" r="r" b="b"/>
              <a:pathLst>
                <a:path w="908684" h="396875" extrusionOk="0">
                  <a:moveTo>
                    <a:pt x="908303" y="0"/>
                  </a:moveTo>
                  <a:lnTo>
                    <a:pt x="0" y="0"/>
                  </a:lnTo>
                  <a:lnTo>
                    <a:pt x="0" y="396252"/>
                  </a:lnTo>
                  <a:lnTo>
                    <a:pt x="908303" y="396252"/>
                  </a:lnTo>
                  <a:lnTo>
                    <a:pt x="908303" y="390143"/>
                  </a:lnTo>
                  <a:lnTo>
                    <a:pt x="12192" y="390143"/>
                  </a:lnTo>
                  <a:lnTo>
                    <a:pt x="6096" y="384048"/>
                  </a:lnTo>
                  <a:lnTo>
                    <a:pt x="12192" y="384048"/>
                  </a:lnTo>
                  <a:lnTo>
                    <a:pt x="12192" y="12191"/>
                  </a:lnTo>
                  <a:lnTo>
                    <a:pt x="6096" y="12191"/>
                  </a:lnTo>
                  <a:lnTo>
                    <a:pt x="12192" y="6095"/>
                  </a:lnTo>
                  <a:lnTo>
                    <a:pt x="908303" y="6095"/>
                  </a:lnTo>
                  <a:lnTo>
                    <a:pt x="908303" y="0"/>
                  </a:lnTo>
                  <a:close/>
                </a:path>
                <a:path w="908684" h="396875" extrusionOk="0">
                  <a:moveTo>
                    <a:pt x="12192" y="384048"/>
                  </a:moveTo>
                  <a:lnTo>
                    <a:pt x="6096" y="384048"/>
                  </a:lnTo>
                  <a:lnTo>
                    <a:pt x="12192" y="390143"/>
                  </a:lnTo>
                  <a:lnTo>
                    <a:pt x="12192" y="384048"/>
                  </a:lnTo>
                  <a:close/>
                </a:path>
                <a:path w="908684" h="396875" extrusionOk="0">
                  <a:moveTo>
                    <a:pt x="896124" y="384048"/>
                  </a:moveTo>
                  <a:lnTo>
                    <a:pt x="12192" y="384048"/>
                  </a:lnTo>
                  <a:lnTo>
                    <a:pt x="12192" y="390143"/>
                  </a:lnTo>
                  <a:lnTo>
                    <a:pt x="896124" y="390143"/>
                  </a:lnTo>
                  <a:lnTo>
                    <a:pt x="896124" y="384048"/>
                  </a:lnTo>
                  <a:close/>
                </a:path>
                <a:path w="908684" h="396875" extrusionOk="0">
                  <a:moveTo>
                    <a:pt x="896124" y="6095"/>
                  </a:moveTo>
                  <a:lnTo>
                    <a:pt x="896124" y="390143"/>
                  </a:lnTo>
                  <a:lnTo>
                    <a:pt x="902220" y="384048"/>
                  </a:lnTo>
                  <a:lnTo>
                    <a:pt x="908303" y="384048"/>
                  </a:lnTo>
                  <a:lnTo>
                    <a:pt x="908303" y="12191"/>
                  </a:lnTo>
                  <a:lnTo>
                    <a:pt x="902220" y="12191"/>
                  </a:lnTo>
                  <a:lnTo>
                    <a:pt x="896124" y="6095"/>
                  </a:lnTo>
                  <a:close/>
                </a:path>
                <a:path w="908684" h="396875" extrusionOk="0">
                  <a:moveTo>
                    <a:pt x="908303" y="384048"/>
                  </a:moveTo>
                  <a:lnTo>
                    <a:pt x="902220" y="384048"/>
                  </a:lnTo>
                  <a:lnTo>
                    <a:pt x="896124" y="390143"/>
                  </a:lnTo>
                  <a:lnTo>
                    <a:pt x="908303" y="390143"/>
                  </a:lnTo>
                  <a:lnTo>
                    <a:pt x="908303" y="384048"/>
                  </a:lnTo>
                  <a:close/>
                </a:path>
                <a:path w="908684" h="396875" extrusionOk="0">
                  <a:moveTo>
                    <a:pt x="12192" y="6095"/>
                  </a:moveTo>
                  <a:lnTo>
                    <a:pt x="6096" y="12191"/>
                  </a:lnTo>
                  <a:lnTo>
                    <a:pt x="12192" y="12191"/>
                  </a:lnTo>
                  <a:lnTo>
                    <a:pt x="12192" y="6095"/>
                  </a:lnTo>
                  <a:close/>
                </a:path>
                <a:path w="908684" h="396875" extrusionOk="0">
                  <a:moveTo>
                    <a:pt x="896124" y="6095"/>
                  </a:moveTo>
                  <a:lnTo>
                    <a:pt x="12192" y="6095"/>
                  </a:lnTo>
                  <a:lnTo>
                    <a:pt x="12192" y="12191"/>
                  </a:lnTo>
                  <a:lnTo>
                    <a:pt x="896124" y="12191"/>
                  </a:lnTo>
                  <a:lnTo>
                    <a:pt x="896124" y="6095"/>
                  </a:lnTo>
                  <a:close/>
                </a:path>
                <a:path w="908684" h="396875" extrusionOk="0">
                  <a:moveTo>
                    <a:pt x="908303" y="6095"/>
                  </a:moveTo>
                  <a:lnTo>
                    <a:pt x="896124" y="6095"/>
                  </a:lnTo>
                  <a:lnTo>
                    <a:pt x="902220" y="12191"/>
                  </a:lnTo>
                  <a:lnTo>
                    <a:pt x="908303" y="12191"/>
                  </a:lnTo>
                  <a:lnTo>
                    <a:pt x="908303"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1" name="Google Shape;1361;p69"/>
            <p:cNvSpPr/>
            <p:nvPr/>
          </p:nvSpPr>
          <p:spPr>
            <a:xfrm>
              <a:off x="7443203" y="3816096"/>
              <a:ext cx="838200" cy="390525"/>
            </a:xfrm>
            <a:custGeom>
              <a:avLst/>
              <a:gdLst/>
              <a:ahLst/>
              <a:cxnLst/>
              <a:rect l="l" t="t" r="r" b="b"/>
              <a:pathLst>
                <a:path w="838200" h="390525" extrusionOk="0">
                  <a:moveTo>
                    <a:pt x="838200" y="0"/>
                  </a:moveTo>
                  <a:lnTo>
                    <a:pt x="0" y="0"/>
                  </a:lnTo>
                  <a:lnTo>
                    <a:pt x="0" y="390143"/>
                  </a:lnTo>
                  <a:lnTo>
                    <a:pt x="838200" y="390143"/>
                  </a:lnTo>
                  <a:lnTo>
                    <a:pt x="838200"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2" name="Google Shape;1362;p69"/>
            <p:cNvSpPr/>
            <p:nvPr/>
          </p:nvSpPr>
          <p:spPr>
            <a:xfrm>
              <a:off x="7437120" y="3810000"/>
              <a:ext cx="850900" cy="402590"/>
            </a:xfrm>
            <a:custGeom>
              <a:avLst/>
              <a:gdLst/>
              <a:ahLst/>
              <a:cxnLst/>
              <a:rect l="l" t="t" r="r" b="b"/>
              <a:pathLst>
                <a:path w="850900" h="402589" extrusionOk="0">
                  <a:moveTo>
                    <a:pt x="850379" y="0"/>
                  </a:moveTo>
                  <a:lnTo>
                    <a:pt x="0" y="0"/>
                  </a:lnTo>
                  <a:lnTo>
                    <a:pt x="0" y="402348"/>
                  </a:lnTo>
                  <a:lnTo>
                    <a:pt x="850379" y="402348"/>
                  </a:lnTo>
                  <a:lnTo>
                    <a:pt x="850379" y="396239"/>
                  </a:lnTo>
                  <a:lnTo>
                    <a:pt x="12179" y="396239"/>
                  </a:lnTo>
                  <a:lnTo>
                    <a:pt x="6083" y="390144"/>
                  </a:lnTo>
                  <a:lnTo>
                    <a:pt x="12179" y="390144"/>
                  </a:lnTo>
                  <a:lnTo>
                    <a:pt x="12179" y="12191"/>
                  </a:lnTo>
                  <a:lnTo>
                    <a:pt x="6083" y="12191"/>
                  </a:lnTo>
                  <a:lnTo>
                    <a:pt x="12179" y="6096"/>
                  </a:lnTo>
                  <a:lnTo>
                    <a:pt x="850379" y="6096"/>
                  </a:lnTo>
                  <a:lnTo>
                    <a:pt x="850379" y="0"/>
                  </a:lnTo>
                  <a:close/>
                </a:path>
                <a:path w="850900" h="402589" extrusionOk="0">
                  <a:moveTo>
                    <a:pt x="12179" y="390144"/>
                  </a:moveTo>
                  <a:lnTo>
                    <a:pt x="6083" y="390144"/>
                  </a:lnTo>
                  <a:lnTo>
                    <a:pt x="12179" y="396239"/>
                  </a:lnTo>
                  <a:lnTo>
                    <a:pt x="12179" y="390144"/>
                  </a:lnTo>
                  <a:close/>
                </a:path>
                <a:path w="850900" h="402589" extrusionOk="0">
                  <a:moveTo>
                    <a:pt x="838200" y="390144"/>
                  </a:moveTo>
                  <a:lnTo>
                    <a:pt x="12179" y="390144"/>
                  </a:lnTo>
                  <a:lnTo>
                    <a:pt x="12179" y="396239"/>
                  </a:lnTo>
                  <a:lnTo>
                    <a:pt x="838200" y="396239"/>
                  </a:lnTo>
                  <a:lnTo>
                    <a:pt x="838200" y="390144"/>
                  </a:lnTo>
                  <a:close/>
                </a:path>
                <a:path w="850900" h="402589" extrusionOk="0">
                  <a:moveTo>
                    <a:pt x="838200" y="6096"/>
                  </a:moveTo>
                  <a:lnTo>
                    <a:pt x="838200" y="396239"/>
                  </a:lnTo>
                  <a:lnTo>
                    <a:pt x="844283" y="390144"/>
                  </a:lnTo>
                  <a:lnTo>
                    <a:pt x="850379" y="390144"/>
                  </a:lnTo>
                  <a:lnTo>
                    <a:pt x="850379" y="12191"/>
                  </a:lnTo>
                  <a:lnTo>
                    <a:pt x="844283" y="12191"/>
                  </a:lnTo>
                  <a:lnTo>
                    <a:pt x="838200" y="6096"/>
                  </a:lnTo>
                  <a:close/>
                </a:path>
                <a:path w="850900" h="402589" extrusionOk="0">
                  <a:moveTo>
                    <a:pt x="850379" y="390144"/>
                  </a:moveTo>
                  <a:lnTo>
                    <a:pt x="844283" y="390144"/>
                  </a:lnTo>
                  <a:lnTo>
                    <a:pt x="838200" y="396239"/>
                  </a:lnTo>
                  <a:lnTo>
                    <a:pt x="850379" y="396239"/>
                  </a:lnTo>
                  <a:lnTo>
                    <a:pt x="850379" y="390144"/>
                  </a:lnTo>
                  <a:close/>
                </a:path>
                <a:path w="850900" h="402589" extrusionOk="0">
                  <a:moveTo>
                    <a:pt x="12179" y="6096"/>
                  </a:moveTo>
                  <a:lnTo>
                    <a:pt x="6083" y="12191"/>
                  </a:lnTo>
                  <a:lnTo>
                    <a:pt x="12179" y="12191"/>
                  </a:lnTo>
                  <a:lnTo>
                    <a:pt x="12179" y="6096"/>
                  </a:lnTo>
                  <a:close/>
                </a:path>
                <a:path w="850900" h="402589" extrusionOk="0">
                  <a:moveTo>
                    <a:pt x="838200" y="6096"/>
                  </a:moveTo>
                  <a:lnTo>
                    <a:pt x="12179" y="6096"/>
                  </a:lnTo>
                  <a:lnTo>
                    <a:pt x="12179" y="12191"/>
                  </a:lnTo>
                  <a:lnTo>
                    <a:pt x="838200" y="12191"/>
                  </a:lnTo>
                  <a:lnTo>
                    <a:pt x="838200" y="6096"/>
                  </a:lnTo>
                  <a:close/>
                </a:path>
                <a:path w="850900" h="402589" extrusionOk="0">
                  <a:moveTo>
                    <a:pt x="850379" y="6096"/>
                  </a:moveTo>
                  <a:lnTo>
                    <a:pt x="838200" y="6096"/>
                  </a:lnTo>
                  <a:lnTo>
                    <a:pt x="844283" y="12191"/>
                  </a:lnTo>
                  <a:lnTo>
                    <a:pt x="850379" y="12191"/>
                  </a:lnTo>
                  <a:lnTo>
                    <a:pt x="850379"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3" name="Google Shape;1363;p69"/>
            <p:cNvSpPr/>
            <p:nvPr/>
          </p:nvSpPr>
          <p:spPr>
            <a:xfrm>
              <a:off x="4861560" y="4602480"/>
              <a:ext cx="795655" cy="365760"/>
            </a:xfrm>
            <a:custGeom>
              <a:avLst/>
              <a:gdLst/>
              <a:ahLst/>
              <a:cxnLst/>
              <a:rect l="l" t="t" r="r" b="b"/>
              <a:pathLst>
                <a:path w="795654" h="365760" extrusionOk="0">
                  <a:moveTo>
                    <a:pt x="795515" y="0"/>
                  </a:moveTo>
                  <a:lnTo>
                    <a:pt x="0" y="0"/>
                  </a:lnTo>
                  <a:lnTo>
                    <a:pt x="0" y="365760"/>
                  </a:lnTo>
                  <a:lnTo>
                    <a:pt x="795515" y="365760"/>
                  </a:lnTo>
                  <a:lnTo>
                    <a:pt x="79551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4" name="Google Shape;1364;p69"/>
            <p:cNvSpPr/>
            <p:nvPr/>
          </p:nvSpPr>
          <p:spPr>
            <a:xfrm>
              <a:off x="4855451" y="4596384"/>
              <a:ext cx="807720" cy="378460"/>
            </a:xfrm>
            <a:custGeom>
              <a:avLst/>
              <a:gdLst/>
              <a:ahLst/>
              <a:cxnLst/>
              <a:rect l="l" t="t" r="r" b="b"/>
              <a:pathLst>
                <a:path w="807720" h="378460" extrusionOk="0">
                  <a:moveTo>
                    <a:pt x="807719" y="0"/>
                  </a:moveTo>
                  <a:lnTo>
                    <a:pt x="0" y="0"/>
                  </a:lnTo>
                  <a:lnTo>
                    <a:pt x="0" y="377964"/>
                  </a:lnTo>
                  <a:lnTo>
                    <a:pt x="807719" y="377964"/>
                  </a:lnTo>
                  <a:lnTo>
                    <a:pt x="807719" y="371856"/>
                  </a:lnTo>
                  <a:lnTo>
                    <a:pt x="12191" y="371856"/>
                  </a:lnTo>
                  <a:lnTo>
                    <a:pt x="6108" y="365760"/>
                  </a:lnTo>
                  <a:lnTo>
                    <a:pt x="12191" y="365760"/>
                  </a:lnTo>
                  <a:lnTo>
                    <a:pt x="12191" y="12192"/>
                  </a:lnTo>
                  <a:lnTo>
                    <a:pt x="6108" y="12192"/>
                  </a:lnTo>
                  <a:lnTo>
                    <a:pt x="12191" y="6096"/>
                  </a:lnTo>
                  <a:lnTo>
                    <a:pt x="807719" y="6096"/>
                  </a:lnTo>
                  <a:lnTo>
                    <a:pt x="807719" y="0"/>
                  </a:lnTo>
                  <a:close/>
                </a:path>
                <a:path w="807720" h="378460" extrusionOk="0">
                  <a:moveTo>
                    <a:pt x="12191" y="365760"/>
                  </a:moveTo>
                  <a:lnTo>
                    <a:pt x="6108" y="365760"/>
                  </a:lnTo>
                  <a:lnTo>
                    <a:pt x="12191" y="371856"/>
                  </a:lnTo>
                  <a:lnTo>
                    <a:pt x="12191" y="365760"/>
                  </a:lnTo>
                  <a:close/>
                </a:path>
                <a:path w="807720" h="378460" extrusionOk="0">
                  <a:moveTo>
                    <a:pt x="795527" y="365760"/>
                  </a:moveTo>
                  <a:lnTo>
                    <a:pt x="12191" y="365760"/>
                  </a:lnTo>
                  <a:lnTo>
                    <a:pt x="12191" y="371856"/>
                  </a:lnTo>
                  <a:lnTo>
                    <a:pt x="795527" y="371856"/>
                  </a:lnTo>
                  <a:lnTo>
                    <a:pt x="795527" y="365760"/>
                  </a:lnTo>
                  <a:close/>
                </a:path>
                <a:path w="807720" h="378460" extrusionOk="0">
                  <a:moveTo>
                    <a:pt x="795527" y="6096"/>
                  </a:moveTo>
                  <a:lnTo>
                    <a:pt x="795527" y="371856"/>
                  </a:lnTo>
                  <a:lnTo>
                    <a:pt x="801624" y="365760"/>
                  </a:lnTo>
                  <a:lnTo>
                    <a:pt x="807719" y="365760"/>
                  </a:lnTo>
                  <a:lnTo>
                    <a:pt x="807719" y="12192"/>
                  </a:lnTo>
                  <a:lnTo>
                    <a:pt x="801624" y="12192"/>
                  </a:lnTo>
                  <a:lnTo>
                    <a:pt x="795527" y="6096"/>
                  </a:lnTo>
                  <a:close/>
                </a:path>
                <a:path w="807720" h="378460" extrusionOk="0">
                  <a:moveTo>
                    <a:pt x="807719" y="365760"/>
                  </a:moveTo>
                  <a:lnTo>
                    <a:pt x="801624" y="365760"/>
                  </a:lnTo>
                  <a:lnTo>
                    <a:pt x="795527" y="371856"/>
                  </a:lnTo>
                  <a:lnTo>
                    <a:pt x="807719" y="371856"/>
                  </a:lnTo>
                  <a:lnTo>
                    <a:pt x="807719" y="365760"/>
                  </a:lnTo>
                  <a:close/>
                </a:path>
                <a:path w="807720" h="378460" extrusionOk="0">
                  <a:moveTo>
                    <a:pt x="12191" y="6096"/>
                  </a:moveTo>
                  <a:lnTo>
                    <a:pt x="6108" y="12192"/>
                  </a:lnTo>
                  <a:lnTo>
                    <a:pt x="12191" y="12192"/>
                  </a:lnTo>
                  <a:lnTo>
                    <a:pt x="12191" y="6096"/>
                  </a:lnTo>
                  <a:close/>
                </a:path>
                <a:path w="807720" h="378460" extrusionOk="0">
                  <a:moveTo>
                    <a:pt x="795527" y="6096"/>
                  </a:moveTo>
                  <a:lnTo>
                    <a:pt x="12191" y="6096"/>
                  </a:lnTo>
                  <a:lnTo>
                    <a:pt x="12191" y="12192"/>
                  </a:lnTo>
                  <a:lnTo>
                    <a:pt x="795527" y="12192"/>
                  </a:lnTo>
                  <a:lnTo>
                    <a:pt x="795527" y="6096"/>
                  </a:lnTo>
                  <a:close/>
                </a:path>
                <a:path w="807720" h="378460" extrusionOk="0">
                  <a:moveTo>
                    <a:pt x="807719" y="6096"/>
                  </a:moveTo>
                  <a:lnTo>
                    <a:pt x="795527" y="6096"/>
                  </a:lnTo>
                  <a:lnTo>
                    <a:pt x="801624" y="12192"/>
                  </a:lnTo>
                  <a:lnTo>
                    <a:pt x="807719" y="12192"/>
                  </a:lnTo>
                  <a:lnTo>
                    <a:pt x="807719"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5" name="Google Shape;1365;p69"/>
            <p:cNvSpPr/>
            <p:nvPr/>
          </p:nvSpPr>
          <p:spPr>
            <a:xfrm>
              <a:off x="6202667" y="4587252"/>
              <a:ext cx="820419" cy="396240"/>
            </a:xfrm>
            <a:custGeom>
              <a:avLst/>
              <a:gdLst/>
              <a:ahLst/>
              <a:cxnLst/>
              <a:rect l="l" t="t" r="r" b="b"/>
              <a:pathLst>
                <a:path w="820420" h="396239" extrusionOk="0">
                  <a:moveTo>
                    <a:pt x="819912" y="0"/>
                  </a:moveTo>
                  <a:lnTo>
                    <a:pt x="0" y="0"/>
                  </a:lnTo>
                  <a:lnTo>
                    <a:pt x="0" y="396227"/>
                  </a:lnTo>
                  <a:lnTo>
                    <a:pt x="819912" y="396227"/>
                  </a:lnTo>
                  <a:lnTo>
                    <a:pt x="819912"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6" name="Google Shape;1366;p69"/>
            <p:cNvSpPr/>
            <p:nvPr/>
          </p:nvSpPr>
          <p:spPr>
            <a:xfrm>
              <a:off x="6196571" y="4581144"/>
              <a:ext cx="832485" cy="408940"/>
            </a:xfrm>
            <a:custGeom>
              <a:avLst/>
              <a:gdLst/>
              <a:ahLst/>
              <a:cxnLst/>
              <a:rect l="l" t="t" r="r" b="b"/>
              <a:pathLst>
                <a:path w="832484" h="408939" extrusionOk="0">
                  <a:moveTo>
                    <a:pt x="832103" y="0"/>
                  </a:moveTo>
                  <a:lnTo>
                    <a:pt x="0" y="0"/>
                  </a:lnTo>
                  <a:lnTo>
                    <a:pt x="0" y="408431"/>
                  </a:lnTo>
                  <a:lnTo>
                    <a:pt x="832103" y="408431"/>
                  </a:lnTo>
                  <a:lnTo>
                    <a:pt x="832103" y="402335"/>
                  </a:lnTo>
                  <a:lnTo>
                    <a:pt x="12192" y="402335"/>
                  </a:lnTo>
                  <a:lnTo>
                    <a:pt x="6096" y="396239"/>
                  </a:lnTo>
                  <a:lnTo>
                    <a:pt x="12192" y="396239"/>
                  </a:lnTo>
                  <a:lnTo>
                    <a:pt x="12192" y="12204"/>
                  </a:lnTo>
                  <a:lnTo>
                    <a:pt x="6096" y="12204"/>
                  </a:lnTo>
                  <a:lnTo>
                    <a:pt x="12192" y="6095"/>
                  </a:lnTo>
                  <a:lnTo>
                    <a:pt x="832103" y="6095"/>
                  </a:lnTo>
                  <a:lnTo>
                    <a:pt x="832103" y="0"/>
                  </a:lnTo>
                  <a:close/>
                </a:path>
                <a:path w="832484" h="408939" extrusionOk="0">
                  <a:moveTo>
                    <a:pt x="12192" y="396239"/>
                  </a:moveTo>
                  <a:lnTo>
                    <a:pt x="6096" y="396239"/>
                  </a:lnTo>
                  <a:lnTo>
                    <a:pt x="12192" y="402335"/>
                  </a:lnTo>
                  <a:lnTo>
                    <a:pt x="12192" y="396239"/>
                  </a:lnTo>
                  <a:close/>
                </a:path>
                <a:path w="832484" h="408939" extrusionOk="0">
                  <a:moveTo>
                    <a:pt x="819924" y="396239"/>
                  </a:moveTo>
                  <a:lnTo>
                    <a:pt x="12192" y="396239"/>
                  </a:lnTo>
                  <a:lnTo>
                    <a:pt x="12192" y="402335"/>
                  </a:lnTo>
                  <a:lnTo>
                    <a:pt x="819924" y="402335"/>
                  </a:lnTo>
                  <a:lnTo>
                    <a:pt x="819924" y="396239"/>
                  </a:lnTo>
                  <a:close/>
                </a:path>
                <a:path w="832484" h="408939" extrusionOk="0">
                  <a:moveTo>
                    <a:pt x="819924" y="6095"/>
                  </a:moveTo>
                  <a:lnTo>
                    <a:pt x="819924" y="402335"/>
                  </a:lnTo>
                  <a:lnTo>
                    <a:pt x="826020" y="396239"/>
                  </a:lnTo>
                  <a:lnTo>
                    <a:pt x="832103" y="396239"/>
                  </a:lnTo>
                  <a:lnTo>
                    <a:pt x="832103" y="12204"/>
                  </a:lnTo>
                  <a:lnTo>
                    <a:pt x="826020" y="12204"/>
                  </a:lnTo>
                  <a:lnTo>
                    <a:pt x="819924" y="6095"/>
                  </a:lnTo>
                  <a:close/>
                </a:path>
                <a:path w="832484" h="408939" extrusionOk="0">
                  <a:moveTo>
                    <a:pt x="832103" y="396239"/>
                  </a:moveTo>
                  <a:lnTo>
                    <a:pt x="826020" y="396239"/>
                  </a:lnTo>
                  <a:lnTo>
                    <a:pt x="819924" y="402335"/>
                  </a:lnTo>
                  <a:lnTo>
                    <a:pt x="832103" y="402335"/>
                  </a:lnTo>
                  <a:lnTo>
                    <a:pt x="832103" y="396239"/>
                  </a:lnTo>
                  <a:close/>
                </a:path>
                <a:path w="832484" h="408939" extrusionOk="0">
                  <a:moveTo>
                    <a:pt x="12192" y="6095"/>
                  </a:moveTo>
                  <a:lnTo>
                    <a:pt x="6096" y="12204"/>
                  </a:lnTo>
                  <a:lnTo>
                    <a:pt x="12192" y="12204"/>
                  </a:lnTo>
                  <a:lnTo>
                    <a:pt x="12192" y="6095"/>
                  </a:lnTo>
                  <a:close/>
                </a:path>
                <a:path w="832484" h="408939" extrusionOk="0">
                  <a:moveTo>
                    <a:pt x="819924" y="6095"/>
                  </a:moveTo>
                  <a:lnTo>
                    <a:pt x="12192" y="6095"/>
                  </a:lnTo>
                  <a:lnTo>
                    <a:pt x="12192" y="12204"/>
                  </a:lnTo>
                  <a:lnTo>
                    <a:pt x="819924" y="12204"/>
                  </a:lnTo>
                  <a:lnTo>
                    <a:pt x="819924" y="6095"/>
                  </a:lnTo>
                  <a:close/>
                </a:path>
                <a:path w="832484" h="408939" extrusionOk="0">
                  <a:moveTo>
                    <a:pt x="832103" y="6095"/>
                  </a:moveTo>
                  <a:lnTo>
                    <a:pt x="819924" y="6095"/>
                  </a:lnTo>
                  <a:lnTo>
                    <a:pt x="826020" y="12204"/>
                  </a:lnTo>
                  <a:lnTo>
                    <a:pt x="832103" y="12204"/>
                  </a:lnTo>
                  <a:lnTo>
                    <a:pt x="832103"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7" name="Google Shape;1367;p69"/>
          <p:cNvSpPr txBox="1"/>
          <p:nvPr/>
        </p:nvSpPr>
        <p:spPr>
          <a:xfrm>
            <a:off x="6634988" y="3004832"/>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368" name="Google Shape;1368;p69"/>
          <p:cNvSpPr/>
          <p:nvPr/>
        </p:nvSpPr>
        <p:spPr>
          <a:xfrm>
            <a:off x="5355336" y="3255263"/>
            <a:ext cx="2755900" cy="1344295"/>
          </a:xfrm>
          <a:custGeom>
            <a:avLst/>
            <a:gdLst/>
            <a:ahLst/>
            <a:cxnLst/>
            <a:rect l="l" t="t" r="r" b="b"/>
            <a:pathLst>
              <a:path w="2755900" h="1344295" extrusionOk="0">
                <a:moveTo>
                  <a:pt x="536435" y="856488"/>
                </a:moveTo>
                <a:lnTo>
                  <a:pt x="527291" y="847344"/>
                </a:lnTo>
                <a:lnTo>
                  <a:pt x="57632" y="1280883"/>
                </a:lnTo>
                <a:lnTo>
                  <a:pt x="57632" y="1292098"/>
                </a:lnTo>
                <a:lnTo>
                  <a:pt x="54864" y="1292352"/>
                </a:lnTo>
                <a:lnTo>
                  <a:pt x="55346" y="1289812"/>
                </a:lnTo>
                <a:lnTo>
                  <a:pt x="57632" y="1292098"/>
                </a:lnTo>
                <a:lnTo>
                  <a:pt x="57632" y="1280883"/>
                </a:lnTo>
                <a:lnTo>
                  <a:pt x="56921" y="1281531"/>
                </a:lnTo>
                <a:lnTo>
                  <a:pt x="67043" y="1228356"/>
                </a:lnTo>
                <a:lnTo>
                  <a:pt x="0" y="1344168"/>
                </a:lnTo>
                <a:lnTo>
                  <a:pt x="100088" y="1295400"/>
                </a:lnTo>
                <a:lnTo>
                  <a:pt x="118859" y="1286256"/>
                </a:lnTo>
                <a:lnTo>
                  <a:pt x="65328" y="1291361"/>
                </a:lnTo>
                <a:lnTo>
                  <a:pt x="536435" y="856488"/>
                </a:lnTo>
                <a:close/>
              </a:path>
              <a:path w="2755900" h="1344295" extrusionOk="0">
                <a:moveTo>
                  <a:pt x="1368539" y="15240"/>
                </a:moveTo>
                <a:lnTo>
                  <a:pt x="1359408" y="6108"/>
                </a:lnTo>
                <a:lnTo>
                  <a:pt x="834872" y="464312"/>
                </a:lnTo>
                <a:lnTo>
                  <a:pt x="834872" y="475234"/>
                </a:lnTo>
                <a:lnTo>
                  <a:pt x="832091" y="475488"/>
                </a:lnTo>
                <a:lnTo>
                  <a:pt x="832675" y="473024"/>
                </a:lnTo>
                <a:lnTo>
                  <a:pt x="834872" y="475234"/>
                </a:lnTo>
                <a:lnTo>
                  <a:pt x="834872" y="464312"/>
                </a:lnTo>
                <a:lnTo>
                  <a:pt x="834720" y="464439"/>
                </a:lnTo>
                <a:lnTo>
                  <a:pt x="847331" y="411480"/>
                </a:lnTo>
                <a:lnTo>
                  <a:pt x="774179" y="524256"/>
                </a:lnTo>
                <a:lnTo>
                  <a:pt x="875779" y="478536"/>
                </a:lnTo>
                <a:lnTo>
                  <a:pt x="896112" y="469392"/>
                </a:lnTo>
                <a:lnTo>
                  <a:pt x="842860" y="474472"/>
                </a:lnTo>
                <a:lnTo>
                  <a:pt x="1368539" y="15240"/>
                </a:lnTo>
                <a:close/>
              </a:path>
              <a:path w="2755900" h="1344295" extrusionOk="0">
                <a:moveTo>
                  <a:pt x="1530083" y="1304544"/>
                </a:moveTo>
                <a:lnTo>
                  <a:pt x="1501838" y="1255776"/>
                </a:lnTo>
                <a:lnTo>
                  <a:pt x="1472184" y="1204556"/>
                </a:lnTo>
                <a:lnTo>
                  <a:pt x="1472184" y="1252728"/>
                </a:lnTo>
                <a:lnTo>
                  <a:pt x="1469136" y="1255776"/>
                </a:lnTo>
                <a:lnTo>
                  <a:pt x="1472171" y="1252728"/>
                </a:lnTo>
                <a:lnTo>
                  <a:pt x="1472184" y="1204556"/>
                </a:lnTo>
                <a:lnTo>
                  <a:pt x="1463027" y="1188732"/>
                </a:lnTo>
                <a:lnTo>
                  <a:pt x="1470266" y="1239342"/>
                </a:lnTo>
                <a:lnTo>
                  <a:pt x="1024115" y="832104"/>
                </a:lnTo>
                <a:lnTo>
                  <a:pt x="1014971" y="841260"/>
                </a:lnTo>
                <a:lnTo>
                  <a:pt x="1465008" y="1252016"/>
                </a:lnTo>
                <a:lnTo>
                  <a:pt x="1411211" y="1246644"/>
                </a:lnTo>
                <a:lnTo>
                  <a:pt x="1530083" y="1304544"/>
                </a:lnTo>
                <a:close/>
              </a:path>
              <a:path w="2755900" h="1344295" extrusionOk="0">
                <a:moveTo>
                  <a:pt x="2755379" y="588264"/>
                </a:moveTo>
                <a:lnTo>
                  <a:pt x="2725940" y="548640"/>
                </a:lnTo>
                <a:lnTo>
                  <a:pt x="2676131" y="481596"/>
                </a:lnTo>
                <a:lnTo>
                  <a:pt x="2691180" y="531749"/>
                </a:lnTo>
                <a:lnTo>
                  <a:pt x="1984235" y="0"/>
                </a:lnTo>
                <a:lnTo>
                  <a:pt x="1975091" y="9144"/>
                </a:lnTo>
                <a:lnTo>
                  <a:pt x="2683281" y="542544"/>
                </a:lnTo>
                <a:lnTo>
                  <a:pt x="2630411" y="542544"/>
                </a:lnTo>
                <a:lnTo>
                  <a:pt x="2755379" y="58826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9" name="Google Shape;1369;p69"/>
          <p:cNvSpPr txBox="1"/>
          <p:nvPr/>
        </p:nvSpPr>
        <p:spPr>
          <a:xfrm>
            <a:off x="5845543" y="3846093"/>
            <a:ext cx="42925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370" name="Google Shape;1370;p69"/>
          <p:cNvSpPr txBox="1"/>
          <p:nvPr/>
        </p:nvSpPr>
        <p:spPr>
          <a:xfrm>
            <a:off x="980947" y="6426091"/>
            <a:ext cx="1144905" cy="36639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vi-VN" sz="2400" b="1">
                <a:solidFill>
                  <a:schemeClr val="dk1"/>
                </a:solidFill>
                <a:latin typeface="Arial"/>
                <a:ea typeface="Arial"/>
                <a:cs typeface="Arial"/>
                <a:sym typeface="Arial"/>
              </a:rPr>
              <a:t>Postfix:</a:t>
            </a:r>
            <a:endParaRPr sz="2400">
              <a:solidFill>
                <a:schemeClr val="dk1"/>
              </a:solidFill>
              <a:latin typeface="Arial"/>
              <a:ea typeface="Arial"/>
              <a:cs typeface="Arial"/>
              <a:sym typeface="Arial"/>
            </a:endParaRPr>
          </a:p>
        </p:txBody>
      </p:sp>
      <p:sp>
        <p:nvSpPr>
          <p:cNvPr id="1371" name="Google Shape;1371;p69"/>
          <p:cNvSpPr txBox="1"/>
          <p:nvPr/>
        </p:nvSpPr>
        <p:spPr>
          <a:xfrm>
            <a:off x="2604909" y="6426091"/>
            <a:ext cx="635000" cy="36639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vi-VN" sz="2400" b="1">
                <a:solidFill>
                  <a:srgbClr val="A40020"/>
                </a:solidFill>
                <a:latin typeface="Arial"/>
                <a:ea typeface="Arial"/>
                <a:cs typeface="Arial"/>
                <a:sym typeface="Arial"/>
              </a:rPr>
              <a:t>8 5 -</a:t>
            </a:r>
            <a:endParaRPr sz="2400">
              <a:solidFill>
                <a:schemeClr val="dk1"/>
              </a:solidFill>
              <a:latin typeface="Arial"/>
              <a:ea typeface="Arial"/>
              <a:cs typeface="Arial"/>
              <a:sym typeface="Arial"/>
            </a:endParaRPr>
          </a:p>
        </p:txBody>
      </p:sp>
      <p:sp>
        <p:nvSpPr>
          <p:cNvPr id="1372" name="Google Shape;1372;p69"/>
          <p:cNvSpPr txBox="1"/>
          <p:nvPr/>
        </p:nvSpPr>
        <p:spPr>
          <a:xfrm>
            <a:off x="3382810" y="6426091"/>
            <a:ext cx="1338580" cy="36639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vi-VN" sz="2400" b="1">
                <a:solidFill>
                  <a:srgbClr val="A40020"/>
                </a:solidFill>
                <a:latin typeface="Arial"/>
                <a:ea typeface="Arial"/>
                <a:cs typeface="Arial"/>
                <a:sym typeface="Arial"/>
              </a:rPr>
              <a:t>4 2 + 3 / *</a:t>
            </a:r>
            <a:endParaRPr sz="2400">
              <a:solidFill>
                <a:schemeClr val="dk1"/>
              </a:solidFill>
              <a:latin typeface="Arial"/>
              <a:ea typeface="Arial"/>
              <a:cs typeface="Arial"/>
              <a:sym typeface="Arial"/>
            </a:endParaRPr>
          </a:p>
        </p:txBody>
      </p:sp>
      <p:sp>
        <p:nvSpPr>
          <p:cNvPr id="1373" name="Google Shape;1373;p69"/>
          <p:cNvSpPr txBox="1"/>
          <p:nvPr/>
        </p:nvSpPr>
        <p:spPr>
          <a:xfrm>
            <a:off x="4946370" y="6426091"/>
            <a:ext cx="4094479" cy="62547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vi-VN" sz="2400" b="1" i="1">
                <a:solidFill>
                  <a:schemeClr val="dk1"/>
                </a:solidFill>
                <a:latin typeface="Arial"/>
                <a:ea typeface="Arial"/>
                <a:cs typeface="Arial"/>
                <a:sym typeface="Arial"/>
              </a:rPr>
              <a:t>has operators in order used</a:t>
            </a:r>
            <a:endParaRPr sz="2400">
              <a:solidFill>
                <a:schemeClr val="dk1"/>
              </a:solidFill>
              <a:latin typeface="Arial"/>
              <a:ea typeface="Arial"/>
              <a:cs typeface="Arial"/>
              <a:sym typeface="Arial"/>
            </a:endParaRPr>
          </a:p>
          <a:p>
            <a:pPr marL="0" marR="208279" lvl="0" indent="0" algn="r" rtl="0">
              <a:lnSpc>
                <a:spcPct val="100000"/>
              </a:lnSpc>
              <a:spcBef>
                <a:spcPts val="375"/>
              </a:spcBef>
              <a:spcAft>
                <a:spcPts val="0"/>
              </a:spcAft>
              <a:buNone/>
            </a:pPr>
            <a:fld id="{00000000-1234-1234-1234-123412341234}" type="slidenum">
              <a:rPr lang="vi-VN" sz="1400">
                <a:solidFill>
                  <a:schemeClr val="dk1"/>
                </a:solidFill>
                <a:latin typeface="Arial"/>
                <a:ea typeface="Arial"/>
                <a:cs typeface="Arial"/>
                <a:sym typeface="Arial"/>
              </a:rPr>
              <a:t>72</a:t>
            </a:fld>
            <a:endParaRPr sz="1400">
              <a:solidFill>
                <a:schemeClr val="dk1"/>
              </a:solidFill>
              <a:latin typeface="Arial"/>
              <a:ea typeface="Arial"/>
              <a:cs typeface="Arial"/>
              <a:sym typeface="Arial"/>
            </a:endParaRPr>
          </a:p>
        </p:txBody>
      </p:sp>
      <p:sp>
        <p:nvSpPr>
          <p:cNvPr id="1374" name="Google Shape;1374;p69"/>
          <p:cNvSpPr txBox="1"/>
          <p:nvPr/>
        </p:nvSpPr>
        <p:spPr>
          <a:xfrm>
            <a:off x="5062220" y="4586757"/>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‘4’</a:t>
            </a:r>
            <a:endParaRPr sz="2800">
              <a:solidFill>
                <a:schemeClr val="dk1"/>
              </a:solidFill>
              <a:latin typeface="Arial"/>
              <a:ea typeface="Arial"/>
              <a:cs typeface="Arial"/>
              <a:sym typeface="Arial"/>
            </a:endParaRPr>
          </a:p>
        </p:txBody>
      </p:sp>
      <p:sp>
        <p:nvSpPr>
          <p:cNvPr id="1375" name="Google Shape;1375;p69"/>
          <p:cNvSpPr txBox="1"/>
          <p:nvPr/>
        </p:nvSpPr>
        <p:spPr>
          <a:xfrm>
            <a:off x="7564615" y="3809517"/>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‘3’</a:t>
            </a:r>
            <a:endParaRPr sz="2800">
              <a:solidFill>
                <a:schemeClr val="dk1"/>
              </a:solidFill>
              <a:latin typeface="Arial"/>
              <a:ea typeface="Arial"/>
              <a:cs typeface="Arial"/>
              <a:sym typeface="Arial"/>
            </a:endParaRPr>
          </a:p>
        </p:txBody>
      </p:sp>
      <p:sp>
        <p:nvSpPr>
          <p:cNvPr id="1376" name="Google Shape;1376;p69"/>
          <p:cNvSpPr txBox="1"/>
          <p:nvPr/>
        </p:nvSpPr>
        <p:spPr>
          <a:xfrm>
            <a:off x="6351523" y="4580648"/>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‘2’</a:t>
            </a:r>
            <a:endParaRPr sz="2800">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70"/>
          <p:cNvSpPr txBox="1">
            <a:spLocks noGrp="1"/>
          </p:cNvSpPr>
          <p:nvPr>
            <p:ph type="title"/>
          </p:nvPr>
        </p:nvSpPr>
        <p:spPr>
          <a:xfrm>
            <a:off x="2096516" y="1069365"/>
            <a:ext cx="596138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expression tree</a:t>
            </a:r>
            <a:endParaRPr/>
          </a:p>
        </p:txBody>
      </p:sp>
      <p:sp>
        <p:nvSpPr>
          <p:cNvPr id="1382" name="Google Shape;1382;p70"/>
          <p:cNvSpPr txBox="1"/>
          <p:nvPr/>
        </p:nvSpPr>
        <p:spPr>
          <a:xfrm>
            <a:off x="980947" y="5002129"/>
            <a:ext cx="7456780" cy="4236416"/>
          </a:xfrm>
          <a:prstGeom prst="rect">
            <a:avLst/>
          </a:prstGeom>
          <a:noFill/>
          <a:ln>
            <a:noFill/>
          </a:ln>
        </p:spPr>
        <p:txBody>
          <a:bodyPr spcFirstLastPara="1" wrap="square" lIns="0" tIns="12050" rIns="0" bIns="0" anchor="t" anchorCtr="0">
            <a:spAutoFit/>
          </a:bodyPr>
          <a:lstStyle/>
          <a:p>
            <a:pPr marL="12700" marR="5080" lvl="0" indent="0" algn="l" rtl="0">
              <a:lnSpc>
                <a:spcPct val="141700"/>
              </a:lnSpc>
              <a:spcBef>
                <a:spcPts val="0"/>
              </a:spcBef>
              <a:spcAft>
                <a:spcPts val="0"/>
              </a:spcAft>
              <a:buNone/>
            </a:pPr>
            <a:r>
              <a:rPr lang="vi-VN" sz="2400" b="1" dirty="0">
                <a:solidFill>
                  <a:schemeClr val="dk1"/>
                </a:solidFill>
                <a:latin typeface="Arial"/>
                <a:ea typeface="Arial"/>
                <a:cs typeface="Arial"/>
                <a:sym typeface="Arial"/>
              </a:rPr>
              <a:t>Infix:  </a:t>
            </a:r>
            <a:r>
              <a:rPr lang="vi-VN" sz="2400" b="1" dirty="0">
                <a:solidFill>
                  <a:srgbClr val="A40020"/>
                </a:solidFill>
                <a:latin typeface="Arial"/>
                <a:ea typeface="Arial"/>
                <a:cs typeface="Arial"/>
                <a:sym typeface="Arial"/>
              </a:rPr>
              <a:t>( ( 8 - 5 ) * ( ( 4 + 2 ) / 3 ) )</a:t>
            </a:r>
            <a:endParaRPr sz="2400" b="1"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r>
              <a:rPr lang="vi-VN" sz="2400" b="1" dirty="0">
                <a:solidFill>
                  <a:schemeClr val="dk1"/>
                </a:solidFill>
                <a:latin typeface="Arial"/>
                <a:ea typeface="Arial"/>
                <a:cs typeface="Arial"/>
                <a:sym typeface="Arial"/>
              </a:rPr>
              <a:t>Prefix: </a:t>
            </a:r>
            <a:r>
              <a:rPr lang="vi-VN" sz="2400" b="1" dirty="0">
                <a:solidFill>
                  <a:srgbClr val="A40020"/>
                </a:solidFill>
                <a:latin typeface="Arial"/>
                <a:ea typeface="Arial"/>
                <a:cs typeface="Arial"/>
                <a:sym typeface="Arial"/>
              </a:rPr>
              <a:t>* - 8 5 / + 4 2 3              </a:t>
            </a:r>
            <a:r>
              <a:rPr lang="vi-VN" sz="2400" b="1" i="1" dirty="0">
                <a:solidFill>
                  <a:srgbClr val="3333CC"/>
                </a:solidFill>
                <a:latin typeface="Arial"/>
                <a:ea typeface="Arial"/>
                <a:cs typeface="Arial"/>
                <a:sym typeface="Arial"/>
              </a:rPr>
              <a:t>evaluate from right</a:t>
            </a:r>
            <a:endParaRPr dirty="0"/>
          </a:p>
          <a:p>
            <a:pPr marL="12700" marR="5080" lvl="0" indent="0" algn="l" rtl="0">
              <a:lnSpc>
                <a:spcPct val="141700"/>
              </a:lnSpc>
              <a:spcBef>
                <a:spcPts val="95"/>
              </a:spcBef>
              <a:spcAft>
                <a:spcPts val="0"/>
              </a:spcAft>
              <a:buNone/>
            </a:pPr>
            <a:r>
              <a:rPr lang="vi-VN" sz="2400" b="1" dirty="0">
                <a:solidFill>
                  <a:schemeClr val="dk1"/>
                </a:solidFill>
                <a:latin typeface="Arial"/>
                <a:ea typeface="Arial"/>
                <a:cs typeface="Arial"/>
                <a:sym typeface="Arial"/>
              </a:rPr>
              <a:t>Postfix: </a:t>
            </a:r>
            <a:r>
              <a:rPr lang="vi-VN" sz="2400" b="1" dirty="0">
                <a:solidFill>
                  <a:srgbClr val="A40020"/>
                </a:solidFill>
                <a:latin typeface="Arial"/>
                <a:ea typeface="Arial"/>
                <a:cs typeface="Arial"/>
                <a:sym typeface="Arial"/>
              </a:rPr>
              <a:t>8 5 - 4 2 + 3 / *             </a:t>
            </a:r>
            <a:r>
              <a:rPr lang="vi-VN" sz="2400" b="1" i="1" dirty="0">
                <a:solidFill>
                  <a:srgbClr val="CC0000"/>
                </a:solidFill>
                <a:latin typeface="Arial"/>
                <a:ea typeface="Arial"/>
                <a:cs typeface="Arial"/>
                <a:sym typeface="Arial"/>
              </a:rPr>
              <a:t>evaluate from left</a:t>
            </a:r>
            <a:endParaRPr sz="2400"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endParaRPr sz="2400"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endParaRPr sz="2400"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endParaRPr sz="2400"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endParaRPr sz="2400"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r>
              <a:rPr lang="vi-VN" sz="2400" b="1" dirty="0">
                <a:solidFill>
                  <a:srgbClr val="A40020"/>
                </a:solidFill>
                <a:latin typeface="Arial"/>
                <a:ea typeface="Arial"/>
                <a:cs typeface="Arial"/>
                <a:sym typeface="Arial"/>
              </a:rPr>
              <a:t>	</a:t>
            </a:r>
            <a:endParaRPr sz="2400" dirty="0">
              <a:solidFill>
                <a:schemeClr val="dk1"/>
              </a:solidFill>
              <a:latin typeface="Arial"/>
              <a:ea typeface="Arial"/>
              <a:cs typeface="Arial"/>
              <a:sym typeface="Arial"/>
            </a:endParaRPr>
          </a:p>
        </p:txBody>
      </p:sp>
      <p:grpSp>
        <p:nvGrpSpPr>
          <p:cNvPr id="1383" name="Google Shape;1383;p70"/>
          <p:cNvGrpSpPr/>
          <p:nvPr/>
        </p:nvGrpSpPr>
        <p:grpSpPr>
          <a:xfrm>
            <a:off x="1621523" y="2221992"/>
            <a:ext cx="3913886" cy="1990979"/>
            <a:chOff x="1621523" y="2221992"/>
            <a:chExt cx="3913886" cy="1990979"/>
          </a:xfrm>
        </p:grpSpPr>
        <p:sp>
          <p:nvSpPr>
            <p:cNvPr id="1384" name="Google Shape;1384;p70"/>
            <p:cNvSpPr/>
            <p:nvPr/>
          </p:nvSpPr>
          <p:spPr>
            <a:xfrm>
              <a:off x="4605515" y="2228100"/>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5" name="Google Shape;1385;p70"/>
            <p:cNvSpPr/>
            <p:nvPr/>
          </p:nvSpPr>
          <p:spPr>
            <a:xfrm>
              <a:off x="4599419" y="2221992"/>
              <a:ext cx="935990" cy="390525"/>
            </a:xfrm>
            <a:custGeom>
              <a:avLst/>
              <a:gdLst/>
              <a:ahLst/>
              <a:cxnLst/>
              <a:rect l="l" t="t" r="r" b="b"/>
              <a:pathLst>
                <a:path w="935989" h="390525" extrusionOk="0">
                  <a:moveTo>
                    <a:pt x="935736" y="0"/>
                  </a:moveTo>
                  <a:lnTo>
                    <a:pt x="0" y="0"/>
                  </a:lnTo>
                  <a:lnTo>
                    <a:pt x="0" y="390144"/>
                  </a:lnTo>
                  <a:lnTo>
                    <a:pt x="935736" y="390144"/>
                  </a:lnTo>
                  <a:lnTo>
                    <a:pt x="935736" y="384048"/>
                  </a:lnTo>
                  <a:lnTo>
                    <a:pt x="12204" y="384048"/>
                  </a:lnTo>
                  <a:lnTo>
                    <a:pt x="6096" y="377964"/>
                  </a:lnTo>
                  <a:lnTo>
                    <a:pt x="12204" y="377964"/>
                  </a:lnTo>
                  <a:lnTo>
                    <a:pt x="12204" y="12192"/>
                  </a:lnTo>
                  <a:lnTo>
                    <a:pt x="6096" y="12192"/>
                  </a:lnTo>
                  <a:lnTo>
                    <a:pt x="12204" y="6096"/>
                  </a:lnTo>
                  <a:lnTo>
                    <a:pt x="935736" y="6096"/>
                  </a:lnTo>
                  <a:lnTo>
                    <a:pt x="935736" y="0"/>
                  </a:lnTo>
                  <a:close/>
                </a:path>
                <a:path w="935989" h="390525" extrusionOk="0">
                  <a:moveTo>
                    <a:pt x="12204" y="377964"/>
                  </a:moveTo>
                  <a:lnTo>
                    <a:pt x="6096" y="377964"/>
                  </a:lnTo>
                  <a:lnTo>
                    <a:pt x="12204" y="384048"/>
                  </a:lnTo>
                  <a:lnTo>
                    <a:pt x="12204" y="377964"/>
                  </a:lnTo>
                  <a:close/>
                </a:path>
                <a:path w="935989" h="390525" extrusionOk="0">
                  <a:moveTo>
                    <a:pt x="923544" y="377964"/>
                  </a:moveTo>
                  <a:lnTo>
                    <a:pt x="12204" y="377964"/>
                  </a:lnTo>
                  <a:lnTo>
                    <a:pt x="12204" y="384048"/>
                  </a:lnTo>
                  <a:lnTo>
                    <a:pt x="923544" y="384048"/>
                  </a:lnTo>
                  <a:lnTo>
                    <a:pt x="923544" y="377964"/>
                  </a:lnTo>
                  <a:close/>
                </a:path>
                <a:path w="935989" h="390525" extrusionOk="0">
                  <a:moveTo>
                    <a:pt x="923544" y="6096"/>
                  </a:moveTo>
                  <a:lnTo>
                    <a:pt x="923544" y="384048"/>
                  </a:lnTo>
                  <a:lnTo>
                    <a:pt x="929639" y="377964"/>
                  </a:lnTo>
                  <a:lnTo>
                    <a:pt x="935736" y="377964"/>
                  </a:lnTo>
                  <a:lnTo>
                    <a:pt x="935736" y="12192"/>
                  </a:lnTo>
                  <a:lnTo>
                    <a:pt x="929639" y="12192"/>
                  </a:lnTo>
                  <a:lnTo>
                    <a:pt x="923544" y="6096"/>
                  </a:lnTo>
                  <a:close/>
                </a:path>
                <a:path w="935989" h="390525" extrusionOk="0">
                  <a:moveTo>
                    <a:pt x="935736" y="377964"/>
                  </a:moveTo>
                  <a:lnTo>
                    <a:pt x="929639" y="377964"/>
                  </a:lnTo>
                  <a:lnTo>
                    <a:pt x="923544" y="384048"/>
                  </a:lnTo>
                  <a:lnTo>
                    <a:pt x="935736" y="384048"/>
                  </a:lnTo>
                  <a:lnTo>
                    <a:pt x="935736" y="377964"/>
                  </a:lnTo>
                  <a:close/>
                </a:path>
                <a:path w="935989" h="390525" extrusionOk="0">
                  <a:moveTo>
                    <a:pt x="12204" y="6096"/>
                  </a:moveTo>
                  <a:lnTo>
                    <a:pt x="6096" y="12192"/>
                  </a:lnTo>
                  <a:lnTo>
                    <a:pt x="12204" y="12192"/>
                  </a:lnTo>
                  <a:lnTo>
                    <a:pt x="12204" y="6096"/>
                  </a:lnTo>
                  <a:close/>
                </a:path>
                <a:path w="935989" h="390525" extrusionOk="0">
                  <a:moveTo>
                    <a:pt x="923544" y="6096"/>
                  </a:moveTo>
                  <a:lnTo>
                    <a:pt x="12204" y="6096"/>
                  </a:lnTo>
                  <a:lnTo>
                    <a:pt x="12204" y="12192"/>
                  </a:lnTo>
                  <a:lnTo>
                    <a:pt x="923544" y="12192"/>
                  </a:lnTo>
                  <a:lnTo>
                    <a:pt x="923544" y="6096"/>
                  </a:lnTo>
                  <a:close/>
                </a:path>
                <a:path w="935989" h="390525" extrusionOk="0">
                  <a:moveTo>
                    <a:pt x="935736" y="6096"/>
                  </a:moveTo>
                  <a:lnTo>
                    <a:pt x="923544" y="6096"/>
                  </a:lnTo>
                  <a:lnTo>
                    <a:pt x="929639" y="12192"/>
                  </a:lnTo>
                  <a:lnTo>
                    <a:pt x="935736" y="12192"/>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6" name="Google Shape;1386;p70"/>
            <p:cNvSpPr/>
            <p:nvPr/>
          </p:nvSpPr>
          <p:spPr>
            <a:xfrm>
              <a:off x="2481059" y="3041904"/>
              <a:ext cx="951230" cy="381000"/>
            </a:xfrm>
            <a:custGeom>
              <a:avLst/>
              <a:gdLst/>
              <a:ahLst/>
              <a:cxnLst/>
              <a:rect l="l" t="t" r="r" b="b"/>
              <a:pathLst>
                <a:path w="951229" h="381000" extrusionOk="0">
                  <a:moveTo>
                    <a:pt x="950976" y="0"/>
                  </a:moveTo>
                  <a:lnTo>
                    <a:pt x="0" y="0"/>
                  </a:lnTo>
                  <a:lnTo>
                    <a:pt x="0" y="381000"/>
                  </a:lnTo>
                  <a:lnTo>
                    <a:pt x="950976" y="381000"/>
                  </a:lnTo>
                  <a:lnTo>
                    <a:pt x="95097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7" name="Google Shape;1387;p70"/>
            <p:cNvSpPr/>
            <p:nvPr/>
          </p:nvSpPr>
          <p:spPr>
            <a:xfrm>
              <a:off x="2474963" y="3035808"/>
              <a:ext cx="963294" cy="393700"/>
            </a:xfrm>
            <a:custGeom>
              <a:avLst/>
              <a:gdLst/>
              <a:ahLst/>
              <a:cxnLst/>
              <a:rect l="l" t="t" r="r" b="b"/>
              <a:pathLst>
                <a:path w="963295" h="393700" extrusionOk="0">
                  <a:moveTo>
                    <a:pt x="963168" y="0"/>
                  </a:moveTo>
                  <a:lnTo>
                    <a:pt x="0" y="0"/>
                  </a:lnTo>
                  <a:lnTo>
                    <a:pt x="0" y="393191"/>
                  </a:lnTo>
                  <a:lnTo>
                    <a:pt x="963168" y="393191"/>
                  </a:lnTo>
                  <a:lnTo>
                    <a:pt x="963168" y="387095"/>
                  </a:lnTo>
                  <a:lnTo>
                    <a:pt x="12204" y="387095"/>
                  </a:lnTo>
                  <a:lnTo>
                    <a:pt x="6096" y="381000"/>
                  </a:lnTo>
                  <a:lnTo>
                    <a:pt x="12204" y="381000"/>
                  </a:lnTo>
                  <a:lnTo>
                    <a:pt x="12204" y="12191"/>
                  </a:lnTo>
                  <a:lnTo>
                    <a:pt x="6096" y="12191"/>
                  </a:lnTo>
                  <a:lnTo>
                    <a:pt x="12204" y="6095"/>
                  </a:lnTo>
                  <a:lnTo>
                    <a:pt x="963168" y="6095"/>
                  </a:lnTo>
                  <a:lnTo>
                    <a:pt x="963168" y="0"/>
                  </a:lnTo>
                  <a:close/>
                </a:path>
                <a:path w="963295" h="393700" extrusionOk="0">
                  <a:moveTo>
                    <a:pt x="12204" y="381000"/>
                  </a:moveTo>
                  <a:lnTo>
                    <a:pt x="6096" y="381000"/>
                  </a:lnTo>
                  <a:lnTo>
                    <a:pt x="12204" y="387095"/>
                  </a:lnTo>
                  <a:lnTo>
                    <a:pt x="12204" y="381000"/>
                  </a:lnTo>
                  <a:close/>
                </a:path>
                <a:path w="963295" h="393700" extrusionOk="0">
                  <a:moveTo>
                    <a:pt x="950976" y="381000"/>
                  </a:moveTo>
                  <a:lnTo>
                    <a:pt x="12204" y="381000"/>
                  </a:lnTo>
                  <a:lnTo>
                    <a:pt x="12204" y="387095"/>
                  </a:lnTo>
                  <a:lnTo>
                    <a:pt x="950976" y="387095"/>
                  </a:lnTo>
                  <a:lnTo>
                    <a:pt x="950976" y="381000"/>
                  </a:lnTo>
                  <a:close/>
                </a:path>
                <a:path w="963295" h="393700" extrusionOk="0">
                  <a:moveTo>
                    <a:pt x="950976" y="6095"/>
                  </a:moveTo>
                  <a:lnTo>
                    <a:pt x="950976" y="387095"/>
                  </a:lnTo>
                  <a:lnTo>
                    <a:pt x="957084" y="381000"/>
                  </a:lnTo>
                  <a:lnTo>
                    <a:pt x="963168" y="381000"/>
                  </a:lnTo>
                  <a:lnTo>
                    <a:pt x="963168" y="12191"/>
                  </a:lnTo>
                  <a:lnTo>
                    <a:pt x="957084" y="12191"/>
                  </a:lnTo>
                  <a:lnTo>
                    <a:pt x="950976" y="6095"/>
                  </a:lnTo>
                  <a:close/>
                </a:path>
                <a:path w="963295" h="393700" extrusionOk="0">
                  <a:moveTo>
                    <a:pt x="963168" y="381000"/>
                  </a:moveTo>
                  <a:lnTo>
                    <a:pt x="957084" y="381000"/>
                  </a:lnTo>
                  <a:lnTo>
                    <a:pt x="950976" y="387095"/>
                  </a:lnTo>
                  <a:lnTo>
                    <a:pt x="963168" y="387095"/>
                  </a:lnTo>
                  <a:lnTo>
                    <a:pt x="963168" y="381000"/>
                  </a:lnTo>
                  <a:close/>
                </a:path>
                <a:path w="963295" h="393700" extrusionOk="0">
                  <a:moveTo>
                    <a:pt x="12204" y="6095"/>
                  </a:moveTo>
                  <a:lnTo>
                    <a:pt x="6096" y="12191"/>
                  </a:lnTo>
                  <a:lnTo>
                    <a:pt x="12204" y="12191"/>
                  </a:lnTo>
                  <a:lnTo>
                    <a:pt x="12204" y="6095"/>
                  </a:lnTo>
                  <a:close/>
                </a:path>
                <a:path w="963295" h="393700" extrusionOk="0">
                  <a:moveTo>
                    <a:pt x="950976" y="6095"/>
                  </a:moveTo>
                  <a:lnTo>
                    <a:pt x="12204" y="6095"/>
                  </a:lnTo>
                  <a:lnTo>
                    <a:pt x="12204" y="12191"/>
                  </a:lnTo>
                  <a:lnTo>
                    <a:pt x="950976" y="12191"/>
                  </a:lnTo>
                  <a:lnTo>
                    <a:pt x="950976" y="6095"/>
                  </a:lnTo>
                  <a:close/>
                </a:path>
                <a:path w="963295" h="393700" extrusionOk="0">
                  <a:moveTo>
                    <a:pt x="963168" y="6095"/>
                  </a:moveTo>
                  <a:lnTo>
                    <a:pt x="950976" y="6095"/>
                  </a:lnTo>
                  <a:lnTo>
                    <a:pt x="957084" y="12191"/>
                  </a:lnTo>
                  <a:lnTo>
                    <a:pt x="963168" y="12191"/>
                  </a:lnTo>
                  <a:lnTo>
                    <a:pt x="963168"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8" name="Google Shape;1388;p70"/>
            <p:cNvSpPr/>
            <p:nvPr/>
          </p:nvSpPr>
          <p:spPr>
            <a:xfrm>
              <a:off x="1627619" y="3825240"/>
              <a:ext cx="841375" cy="365760"/>
            </a:xfrm>
            <a:custGeom>
              <a:avLst/>
              <a:gdLst/>
              <a:ahLst/>
              <a:cxnLst/>
              <a:rect l="l" t="t" r="r" b="b"/>
              <a:pathLst>
                <a:path w="841375" h="365760" extrusionOk="0">
                  <a:moveTo>
                    <a:pt x="841248" y="0"/>
                  </a:moveTo>
                  <a:lnTo>
                    <a:pt x="0" y="0"/>
                  </a:lnTo>
                  <a:lnTo>
                    <a:pt x="0" y="365760"/>
                  </a:lnTo>
                  <a:lnTo>
                    <a:pt x="841248" y="365760"/>
                  </a:lnTo>
                  <a:lnTo>
                    <a:pt x="84124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9" name="Google Shape;1389;p70"/>
            <p:cNvSpPr/>
            <p:nvPr/>
          </p:nvSpPr>
          <p:spPr>
            <a:xfrm>
              <a:off x="1621523" y="3819144"/>
              <a:ext cx="853440" cy="378460"/>
            </a:xfrm>
            <a:custGeom>
              <a:avLst/>
              <a:gdLst/>
              <a:ahLst/>
              <a:cxnLst/>
              <a:rect l="l" t="t" r="r" b="b"/>
              <a:pathLst>
                <a:path w="853439" h="378460" extrusionOk="0">
                  <a:moveTo>
                    <a:pt x="853439" y="0"/>
                  </a:moveTo>
                  <a:lnTo>
                    <a:pt x="0" y="0"/>
                  </a:lnTo>
                  <a:lnTo>
                    <a:pt x="0" y="377951"/>
                  </a:lnTo>
                  <a:lnTo>
                    <a:pt x="853439" y="377951"/>
                  </a:lnTo>
                  <a:lnTo>
                    <a:pt x="853439" y="371855"/>
                  </a:lnTo>
                  <a:lnTo>
                    <a:pt x="12192" y="371855"/>
                  </a:lnTo>
                  <a:lnTo>
                    <a:pt x="6095" y="365759"/>
                  </a:lnTo>
                  <a:lnTo>
                    <a:pt x="12192" y="365759"/>
                  </a:lnTo>
                  <a:lnTo>
                    <a:pt x="12192" y="12204"/>
                  </a:lnTo>
                  <a:lnTo>
                    <a:pt x="6095" y="12204"/>
                  </a:lnTo>
                  <a:lnTo>
                    <a:pt x="12192" y="6095"/>
                  </a:lnTo>
                  <a:lnTo>
                    <a:pt x="853439" y="6095"/>
                  </a:lnTo>
                  <a:lnTo>
                    <a:pt x="853439" y="0"/>
                  </a:lnTo>
                  <a:close/>
                </a:path>
                <a:path w="853439" h="378460" extrusionOk="0">
                  <a:moveTo>
                    <a:pt x="12192" y="365759"/>
                  </a:moveTo>
                  <a:lnTo>
                    <a:pt x="6095" y="365759"/>
                  </a:lnTo>
                  <a:lnTo>
                    <a:pt x="12192" y="371855"/>
                  </a:lnTo>
                  <a:lnTo>
                    <a:pt x="12192" y="365759"/>
                  </a:lnTo>
                  <a:close/>
                </a:path>
                <a:path w="853439" h="378460" extrusionOk="0">
                  <a:moveTo>
                    <a:pt x="841248" y="365759"/>
                  </a:moveTo>
                  <a:lnTo>
                    <a:pt x="12192" y="365759"/>
                  </a:lnTo>
                  <a:lnTo>
                    <a:pt x="12192" y="371855"/>
                  </a:lnTo>
                  <a:lnTo>
                    <a:pt x="841248" y="371855"/>
                  </a:lnTo>
                  <a:lnTo>
                    <a:pt x="841248" y="365759"/>
                  </a:lnTo>
                  <a:close/>
                </a:path>
                <a:path w="853439" h="378460" extrusionOk="0">
                  <a:moveTo>
                    <a:pt x="841248" y="6095"/>
                  </a:moveTo>
                  <a:lnTo>
                    <a:pt x="841248" y="371855"/>
                  </a:lnTo>
                  <a:lnTo>
                    <a:pt x="847356" y="365759"/>
                  </a:lnTo>
                  <a:lnTo>
                    <a:pt x="853439" y="365759"/>
                  </a:lnTo>
                  <a:lnTo>
                    <a:pt x="853439" y="12204"/>
                  </a:lnTo>
                  <a:lnTo>
                    <a:pt x="847356" y="12204"/>
                  </a:lnTo>
                  <a:lnTo>
                    <a:pt x="841248" y="6095"/>
                  </a:lnTo>
                  <a:close/>
                </a:path>
                <a:path w="853439" h="378460" extrusionOk="0">
                  <a:moveTo>
                    <a:pt x="853439" y="365759"/>
                  </a:moveTo>
                  <a:lnTo>
                    <a:pt x="847356" y="365759"/>
                  </a:lnTo>
                  <a:lnTo>
                    <a:pt x="841248" y="371855"/>
                  </a:lnTo>
                  <a:lnTo>
                    <a:pt x="853439" y="371855"/>
                  </a:lnTo>
                  <a:lnTo>
                    <a:pt x="853439" y="365759"/>
                  </a:lnTo>
                  <a:close/>
                </a:path>
                <a:path w="853439" h="378460" extrusionOk="0">
                  <a:moveTo>
                    <a:pt x="12192" y="6095"/>
                  </a:moveTo>
                  <a:lnTo>
                    <a:pt x="6095" y="12204"/>
                  </a:lnTo>
                  <a:lnTo>
                    <a:pt x="12192" y="12204"/>
                  </a:lnTo>
                  <a:lnTo>
                    <a:pt x="12192" y="6095"/>
                  </a:lnTo>
                  <a:close/>
                </a:path>
                <a:path w="853439" h="378460" extrusionOk="0">
                  <a:moveTo>
                    <a:pt x="841248" y="6095"/>
                  </a:moveTo>
                  <a:lnTo>
                    <a:pt x="12192" y="6095"/>
                  </a:lnTo>
                  <a:lnTo>
                    <a:pt x="12192" y="12204"/>
                  </a:lnTo>
                  <a:lnTo>
                    <a:pt x="841248" y="12204"/>
                  </a:lnTo>
                  <a:lnTo>
                    <a:pt x="841248" y="6095"/>
                  </a:lnTo>
                  <a:close/>
                </a:path>
                <a:path w="853439" h="378460" extrusionOk="0">
                  <a:moveTo>
                    <a:pt x="853439" y="6095"/>
                  </a:moveTo>
                  <a:lnTo>
                    <a:pt x="841248" y="6095"/>
                  </a:lnTo>
                  <a:lnTo>
                    <a:pt x="847356" y="12204"/>
                  </a:lnTo>
                  <a:lnTo>
                    <a:pt x="853439" y="12204"/>
                  </a:lnTo>
                  <a:lnTo>
                    <a:pt x="853439"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0" name="Google Shape;1390;p70"/>
            <p:cNvSpPr/>
            <p:nvPr/>
          </p:nvSpPr>
          <p:spPr>
            <a:xfrm>
              <a:off x="3048000" y="3806964"/>
              <a:ext cx="862965" cy="399415"/>
            </a:xfrm>
            <a:custGeom>
              <a:avLst/>
              <a:gdLst/>
              <a:ahLst/>
              <a:cxnLst/>
              <a:rect l="l" t="t" r="r" b="b"/>
              <a:pathLst>
                <a:path w="862964" h="399414" extrusionOk="0">
                  <a:moveTo>
                    <a:pt x="862584" y="0"/>
                  </a:moveTo>
                  <a:lnTo>
                    <a:pt x="0" y="0"/>
                  </a:lnTo>
                  <a:lnTo>
                    <a:pt x="0" y="399275"/>
                  </a:lnTo>
                  <a:lnTo>
                    <a:pt x="862584" y="399275"/>
                  </a:lnTo>
                  <a:lnTo>
                    <a:pt x="86258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1" name="Google Shape;1391;p70"/>
            <p:cNvSpPr/>
            <p:nvPr/>
          </p:nvSpPr>
          <p:spPr>
            <a:xfrm>
              <a:off x="3041891" y="3800856"/>
              <a:ext cx="875030" cy="412115"/>
            </a:xfrm>
            <a:custGeom>
              <a:avLst/>
              <a:gdLst/>
              <a:ahLst/>
              <a:cxnLst/>
              <a:rect l="l" t="t" r="r" b="b"/>
              <a:pathLst>
                <a:path w="875029" h="412114" extrusionOk="0">
                  <a:moveTo>
                    <a:pt x="874776" y="0"/>
                  </a:moveTo>
                  <a:lnTo>
                    <a:pt x="0" y="0"/>
                  </a:lnTo>
                  <a:lnTo>
                    <a:pt x="0" y="411492"/>
                  </a:lnTo>
                  <a:lnTo>
                    <a:pt x="874776" y="411492"/>
                  </a:lnTo>
                  <a:lnTo>
                    <a:pt x="874776" y="405384"/>
                  </a:lnTo>
                  <a:lnTo>
                    <a:pt x="15239" y="405384"/>
                  </a:lnTo>
                  <a:lnTo>
                    <a:pt x="6108" y="399288"/>
                  </a:lnTo>
                  <a:lnTo>
                    <a:pt x="15239" y="399288"/>
                  </a:lnTo>
                  <a:lnTo>
                    <a:pt x="15239" y="12204"/>
                  </a:lnTo>
                  <a:lnTo>
                    <a:pt x="6108" y="12204"/>
                  </a:lnTo>
                  <a:lnTo>
                    <a:pt x="15239" y="6096"/>
                  </a:lnTo>
                  <a:lnTo>
                    <a:pt x="874776" y="6096"/>
                  </a:lnTo>
                  <a:lnTo>
                    <a:pt x="874776" y="0"/>
                  </a:lnTo>
                  <a:close/>
                </a:path>
                <a:path w="875029" h="412114" extrusionOk="0">
                  <a:moveTo>
                    <a:pt x="15239" y="399288"/>
                  </a:moveTo>
                  <a:lnTo>
                    <a:pt x="6108" y="399288"/>
                  </a:lnTo>
                  <a:lnTo>
                    <a:pt x="15239" y="405384"/>
                  </a:lnTo>
                  <a:lnTo>
                    <a:pt x="15239" y="399288"/>
                  </a:lnTo>
                  <a:close/>
                </a:path>
                <a:path w="875029" h="412114" extrusionOk="0">
                  <a:moveTo>
                    <a:pt x="862584" y="399288"/>
                  </a:moveTo>
                  <a:lnTo>
                    <a:pt x="15239" y="399288"/>
                  </a:lnTo>
                  <a:lnTo>
                    <a:pt x="15239" y="405384"/>
                  </a:lnTo>
                  <a:lnTo>
                    <a:pt x="862584" y="405384"/>
                  </a:lnTo>
                  <a:lnTo>
                    <a:pt x="862584" y="399288"/>
                  </a:lnTo>
                  <a:close/>
                </a:path>
                <a:path w="875029" h="412114" extrusionOk="0">
                  <a:moveTo>
                    <a:pt x="862584" y="6096"/>
                  </a:moveTo>
                  <a:lnTo>
                    <a:pt x="862584" y="405384"/>
                  </a:lnTo>
                  <a:lnTo>
                    <a:pt x="868692" y="399288"/>
                  </a:lnTo>
                  <a:lnTo>
                    <a:pt x="874776" y="399288"/>
                  </a:lnTo>
                  <a:lnTo>
                    <a:pt x="874776" y="12204"/>
                  </a:lnTo>
                  <a:lnTo>
                    <a:pt x="868692" y="12204"/>
                  </a:lnTo>
                  <a:lnTo>
                    <a:pt x="862584" y="6096"/>
                  </a:lnTo>
                  <a:close/>
                </a:path>
                <a:path w="875029" h="412114" extrusionOk="0">
                  <a:moveTo>
                    <a:pt x="874776" y="399288"/>
                  </a:moveTo>
                  <a:lnTo>
                    <a:pt x="868692" y="399288"/>
                  </a:lnTo>
                  <a:lnTo>
                    <a:pt x="862584" y="405384"/>
                  </a:lnTo>
                  <a:lnTo>
                    <a:pt x="874776" y="405384"/>
                  </a:lnTo>
                  <a:lnTo>
                    <a:pt x="874776" y="399288"/>
                  </a:lnTo>
                  <a:close/>
                </a:path>
                <a:path w="875029" h="412114" extrusionOk="0">
                  <a:moveTo>
                    <a:pt x="15239" y="6096"/>
                  </a:moveTo>
                  <a:lnTo>
                    <a:pt x="6108" y="12204"/>
                  </a:lnTo>
                  <a:lnTo>
                    <a:pt x="15239" y="12204"/>
                  </a:lnTo>
                  <a:lnTo>
                    <a:pt x="15239" y="6096"/>
                  </a:lnTo>
                  <a:close/>
                </a:path>
                <a:path w="875029" h="412114" extrusionOk="0">
                  <a:moveTo>
                    <a:pt x="862584" y="6096"/>
                  </a:moveTo>
                  <a:lnTo>
                    <a:pt x="15239" y="6096"/>
                  </a:lnTo>
                  <a:lnTo>
                    <a:pt x="15239" y="12204"/>
                  </a:lnTo>
                  <a:lnTo>
                    <a:pt x="862584" y="12204"/>
                  </a:lnTo>
                  <a:lnTo>
                    <a:pt x="862584" y="6096"/>
                  </a:lnTo>
                  <a:close/>
                </a:path>
                <a:path w="875029" h="412114" extrusionOk="0">
                  <a:moveTo>
                    <a:pt x="874776" y="6096"/>
                  </a:moveTo>
                  <a:lnTo>
                    <a:pt x="862584" y="6096"/>
                  </a:lnTo>
                  <a:lnTo>
                    <a:pt x="868692" y="12204"/>
                  </a:lnTo>
                  <a:lnTo>
                    <a:pt x="874776" y="12204"/>
                  </a:lnTo>
                  <a:lnTo>
                    <a:pt x="87477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2" name="Google Shape;1392;p70"/>
          <p:cNvSpPr txBox="1"/>
          <p:nvPr/>
        </p:nvSpPr>
        <p:spPr>
          <a:xfrm>
            <a:off x="4726927" y="2200160"/>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393" name="Google Shape;1393;p70"/>
          <p:cNvSpPr/>
          <p:nvPr/>
        </p:nvSpPr>
        <p:spPr>
          <a:xfrm>
            <a:off x="2148827" y="2450591"/>
            <a:ext cx="4837430" cy="1369060"/>
          </a:xfrm>
          <a:custGeom>
            <a:avLst/>
            <a:gdLst/>
            <a:ahLst/>
            <a:cxnLst/>
            <a:rect l="l" t="t" r="r" b="b"/>
            <a:pathLst>
              <a:path w="4837430" h="1369060" extrusionOk="0">
                <a:moveTo>
                  <a:pt x="569976" y="880872"/>
                </a:moveTo>
                <a:lnTo>
                  <a:pt x="560832" y="871728"/>
                </a:lnTo>
                <a:lnTo>
                  <a:pt x="59905" y="1309281"/>
                </a:lnTo>
                <a:lnTo>
                  <a:pt x="70104" y="1255776"/>
                </a:lnTo>
                <a:lnTo>
                  <a:pt x="58864" y="1273860"/>
                </a:lnTo>
                <a:lnTo>
                  <a:pt x="58864" y="1319695"/>
                </a:lnTo>
                <a:lnTo>
                  <a:pt x="57912" y="1319784"/>
                </a:lnTo>
                <a:lnTo>
                  <a:pt x="58127" y="1318602"/>
                </a:lnTo>
                <a:lnTo>
                  <a:pt x="58864" y="1319695"/>
                </a:lnTo>
                <a:lnTo>
                  <a:pt x="58864" y="1273860"/>
                </a:lnTo>
                <a:lnTo>
                  <a:pt x="0" y="1368552"/>
                </a:lnTo>
                <a:lnTo>
                  <a:pt x="101561" y="1322844"/>
                </a:lnTo>
                <a:lnTo>
                  <a:pt x="121920" y="1313688"/>
                </a:lnTo>
                <a:lnTo>
                  <a:pt x="65303" y="1319085"/>
                </a:lnTo>
                <a:lnTo>
                  <a:pt x="569976" y="880872"/>
                </a:lnTo>
                <a:close/>
              </a:path>
              <a:path w="4837430" h="1369060" extrusionOk="0">
                <a:moveTo>
                  <a:pt x="1618488" y="1331976"/>
                </a:moveTo>
                <a:lnTo>
                  <a:pt x="1590078" y="1286268"/>
                </a:lnTo>
                <a:lnTo>
                  <a:pt x="1588173" y="1283208"/>
                </a:lnTo>
                <a:lnTo>
                  <a:pt x="1563624" y="1243711"/>
                </a:lnTo>
                <a:lnTo>
                  <a:pt x="1563624" y="1283208"/>
                </a:lnTo>
                <a:lnTo>
                  <a:pt x="1560842" y="1282954"/>
                </a:lnTo>
                <a:lnTo>
                  <a:pt x="1563039" y="1280756"/>
                </a:lnTo>
                <a:lnTo>
                  <a:pt x="1563624" y="1283208"/>
                </a:lnTo>
                <a:lnTo>
                  <a:pt x="1563624" y="1243711"/>
                </a:lnTo>
                <a:lnTo>
                  <a:pt x="1548396" y="1219200"/>
                </a:lnTo>
                <a:lnTo>
                  <a:pt x="1560995" y="1272184"/>
                </a:lnTo>
                <a:lnTo>
                  <a:pt x="1085088" y="859536"/>
                </a:lnTo>
                <a:lnTo>
                  <a:pt x="1075944" y="868692"/>
                </a:lnTo>
                <a:lnTo>
                  <a:pt x="1552803" y="1282179"/>
                </a:lnTo>
                <a:lnTo>
                  <a:pt x="1499616" y="1277112"/>
                </a:lnTo>
                <a:lnTo>
                  <a:pt x="1618488" y="1331976"/>
                </a:lnTo>
                <a:close/>
              </a:path>
              <a:path w="4837430" h="1369060" extrusionOk="0">
                <a:moveTo>
                  <a:pt x="2511552" y="24384"/>
                </a:moveTo>
                <a:lnTo>
                  <a:pt x="2505456" y="12192"/>
                </a:lnTo>
                <a:lnTo>
                  <a:pt x="1021092" y="551408"/>
                </a:lnTo>
                <a:lnTo>
                  <a:pt x="1048512" y="509016"/>
                </a:lnTo>
                <a:lnTo>
                  <a:pt x="941832" y="588264"/>
                </a:lnTo>
                <a:lnTo>
                  <a:pt x="1072896" y="579132"/>
                </a:lnTo>
                <a:lnTo>
                  <a:pt x="1034288" y="566940"/>
                </a:lnTo>
                <a:lnTo>
                  <a:pt x="1023975" y="563689"/>
                </a:lnTo>
                <a:lnTo>
                  <a:pt x="2511552" y="24384"/>
                </a:lnTo>
                <a:close/>
              </a:path>
              <a:path w="4837430" h="1369060" extrusionOk="0">
                <a:moveTo>
                  <a:pt x="4837176" y="594360"/>
                </a:moveTo>
                <a:lnTo>
                  <a:pt x="4810303" y="573024"/>
                </a:lnTo>
                <a:lnTo>
                  <a:pt x="4733544" y="512064"/>
                </a:lnTo>
                <a:lnTo>
                  <a:pt x="4761179" y="557301"/>
                </a:lnTo>
                <a:lnTo>
                  <a:pt x="3355848" y="0"/>
                </a:lnTo>
                <a:lnTo>
                  <a:pt x="3352800" y="12192"/>
                </a:lnTo>
                <a:lnTo>
                  <a:pt x="4756607" y="570077"/>
                </a:lnTo>
                <a:lnTo>
                  <a:pt x="4767059" y="566940"/>
                </a:lnTo>
                <a:lnTo>
                  <a:pt x="4756607" y="570077"/>
                </a:lnTo>
                <a:lnTo>
                  <a:pt x="4706112" y="585216"/>
                </a:lnTo>
                <a:lnTo>
                  <a:pt x="4837176" y="59436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4" name="Google Shape;1394;p70"/>
          <p:cNvSpPr txBox="1"/>
          <p:nvPr/>
        </p:nvSpPr>
        <p:spPr>
          <a:xfrm>
            <a:off x="2739631" y="3044469"/>
            <a:ext cx="34480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395" name="Google Shape;1395;p70"/>
          <p:cNvSpPr txBox="1"/>
          <p:nvPr/>
        </p:nvSpPr>
        <p:spPr>
          <a:xfrm>
            <a:off x="1794751" y="3800373"/>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‘8’</a:t>
            </a:r>
            <a:endParaRPr sz="2800">
              <a:solidFill>
                <a:schemeClr val="dk1"/>
              </a:solidFill>
              <a:latin typeface="Arial"/>
              <a:ea typeface="Arial"/>
              <a:cs typeface="Arial"/>
              <a:sym typeface="Arial"/>
            </a:endParaRPr>
          </a:p>
        </p:txBody>
      </p:sp>
      <p:sp>
        <p:nvSpPr>
          <p:cNvPr id="1396" name="Google Shape;1396;p70"/>
          <p:cNvSpPr txBox="1"/>
          <p:nvPr/>
        </p:nvSpPr>
        <p:spPr>
          <a:xfrm>
            <a:off x="3178530" y="3803421"/>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‘5’</a:t>
            </a:r>
            <a:endParaRPr sz="2800">
              <a:solidFill>
                <a:schemeClr val="dk1"/>
              </a:solidFill>
              <a:latin typeface="Arial"/>
              <a:ea typeface="Arial"/>
              <a:cs typeface="Arial"/>
              <a:sym typeface="Arial"/>
            </a:endParaRPr>
          </a:p>
        </p:txBody>
      </p:sp>
      <p:grpSp>
        <p:nvGrpSpPr>
          <p:cNvPr id="1397" name="Google Shape;1397;p70"/>
          <p:cNvGrpSpPr/>
          <p:nvPr/>
        </p:nvGrpSpPr>
        <p:grpSpPr>
          <a:xfrm>
            <a:off x="4855451" y="3029724"/>
            <a:ext cx="3432569" cy="1960360"/>
            <a:chOff x="4855451" y="3029724"/>
            <a:chExt cx="3432569" cy="1960360"/>
          </a:xfrm>
        </p:grpSpPr>
        <p:sp>
          <p:nvSpPr>
            <p:cNvPr id="1398" name="Google Shape;1398;p70"/>
            <p:cNvSpPr/>
            <p:nvPr/>
          </p:nvSpPr>
          <p:spPr>
            <a:xfrm>
              <a:off x="6577571" y="3035820"/>
              <a:ext cx="878205" cy="375285"/>
            </a:xfrm>
            <a:custGeom>
              <a:avLst/>
              <a:gdLst/>
              <a:ahLst/>
              <a:cxnLst/>
              <a:rect l="l" t="t" r="r" b="b"/>
              <a:pathLst>
                <a:path w="878204" h="375285" extrusionOk="0">
                  <a:moveTo>
                    <a:pt x="877824" y="0"/>
                  </a:moveTo>
                  <a:lnTo>
                    <a:pt x="0" y="0"/>
                  </a:lnTo>
                  <a:lnTo>
                    <a:pt x="0" y="374903"/>
                  </a:lnTo>
                  <a:lnTo>
                    <a:pt x="877824" y="374903"/>
                  </a:lnTo>
                  <a:lnTo>
                    <a:pt x="87782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9" name="Google Shape;1399;p70"/>
            <p:cNvSpPr/>
            <p:nvPr/>
          </p:nvSpPr>
          <p:spPr>
            <a:xfrm>
              <a:off x="6571475" y="3029724"/>
              <a:ext cx="890269" cy="387350"/>
            </a:xfrm>
            <a:custGeom>
              <a:avLst/>
              <a:gdLst/>
              <a:ahLst/>
              <a:cxnLst/>
              <a:rect l="l" t="t" r="r" b="b"/>
              <a:pathLst>
                <a:path w="890270" h="387350" extrusionOk="0">
                  <a:moveTo>
                    <a:pt x="890016" y="0"/>
                  </a:moveTo>
                  <a:lnTo>
                    <a:pt x="0" y="0"/>
                  </a:lnTo>
                  <a:lnTo>
                    <a:pt x="0" y="387083"/>
                  </a:lnTo>
                  <a:lnTo>
                    <a:pt x="890016" y="387083"/>
                  </a:lnTo>
                  <a:lnTo>
                    <a:pt x="890016" y="381000"/>
                  </a:lnTo>
                  <a:lnTo>
                    <a:pt x="12192" y="381000"/>
                  </a:lnTo>
                  <a:lnTo>
                    <a:pt x="6096" y="374891"/>
                  </a:lnTo>
                  <a:lnTo>
                    <a:pt x="12192" y="374891"/>
                  </a:lnTo>
                  <a:lnTo>
                    <a:pt x="12192" y="12179"/>
                  </a:lnTo>
                  <a:lnTo>
                    <a:pt x="6096" y="12179"/>
                  </a:lnTo>
                  <a:lnTo>
                    <a:pt x="12192" y="6083"/>
                  </a:lnTo>
                  <a:lnTo>
                    <a:pt x="890016" y="6083"/>
                  </a:lnTo>
                  <a:lnTo>
                    <a:pt x="890016" y="0"/>
                  </a:lnTo>
                  <a:close/>
                </a:path>
                <a:path w="890270" h="387350" extrusionOk="0">
                  <a:moveTo>
                    <a:pt x="12192" y="374891"/>
                  </a:moveTo>
                  <a:lnTo>
                    <a:pt x="6096" y="374891"/>
                  </a:lnTo>
                  <a:lnTo>
                    <a:pt x="12192" y="381000"/>
                  </a:lnTo>
                  <a:lnTo>
                    <a:pt x="12192" y="374891"/>
                  </a:lnTo>
                  <a:close/>
                </a:path>
                <a:path w="890270" h="387350" extrusionOk="0">
                  <a:moveTo>
                    <a:pt x="877824" y="374891"/>
                  </a:moveTo>
                  <a:lnTo>
                    <a:pt x="12192" y="374891"/>
                  </a:lnTo>
                  <a:lnTo>
                    <a:pt x="12192" y="381000"/>
                  </a:lnTo>
                  <a:lnTo>
                    <a:pt x="877824" y="381000"/>
                  </a:lnTo>
                  <a:lnTo>
                    <a:pt x="877824" y="374891"/>
                  </a:lnTo>
                  <a:close/>
                </a:path>
                <a:path w="890270" h="387350" extrusionOk="0">
                  <a:moveTo>
                    <a:pt x="877824" y="6083"/>
                  </a:moveTo>
                  <a:lnTo>
                    <a:pt x="877824" y="381000"/>
                  </a:lnTo>
                  <a:lnTo>
                    <a:pt x="883920" y="374891"/>
                  </a:lnTo>
                  <a:lnTo>
                    <a:pt x="890016" y="374891"/>
                  </a:lnTo>
                  <a:lnTo>
                    <a:pt x="890016" y="12179"/>
                  </a:lnTo>
                  <a:lnTo>
                    <a:pt x="883920" y="12179"/>
                  </a:lnTo>
                  <a:lnTo>
                    <a:pt x="877824" y="6083"/>
                  </a:lnTo>
                  <a:close/>
                </a:path>
                <a:path w="890270" h="387350" extrusionOk="0">
                  <a:moveTo>
                    <a:pt x="890016" y="374891"/>
                  </a:moveTo>
                  <a:lnTo>
                    <a:pt x="883920" y="374891"/>
                  </a:lnTo>
                  <a:lnTo>
                    <a:pt x="877824" y="381000"/>
                  </a:lnTo>
                  <a:lnTo>
                    <a:pt x="890016" y="381000"/>
                  </a:lnTo>
                  <a:lnTo>
                    <a:pt x="890016" y="374891"/>
                  </a:lnTo>
                  <a:close/>
                </a:path>
                <a:path w="890270" h="387350" extrusionOk="0">
                  <a:moveTo>
                    <a:pt x="12192" y="6083"/>
                  </a:moveTo>
                  <a:lnTo>
                    <a:pt x="6096" y="12179"/>
                  </a:lnTo>
                  <a:lnTo>
                    <a:pt x="12192" y="12179"/>
                  </a:lnTo>
                  <a:lnTo>
                    <a:pt x="12192" y="6083"/>
                  </a:lnTo>
                  <a:close/>
                </a:path>
                <a:path w="890270" h="387350" extrusionOk="0">
                  <a:moveTo>
                    <a:pt x="877824" y="6083"/>
                  </a:moveTo>
                  <a:lnTo>
                    <a:pt x="12192" y="6083"/>
                  </a:lnTo>
                  <a:lnTo>
                    <a:pt x="12192" y="12179"/>
                  </a:lnTo>
                  <a:lnTo>
                    <a:pt x="877824" y="12179"/>
                  </a:lnTo>
                  <a:lnTo>
                    <a:pt x="877824" y="6083"/>
                  </a:lnTo>
                  <a:close/>
                </a:path>
                <a:path w="890270" h="387350" extrusionOk="0">
                  <a:moveTo>
                    <a:pt x="890016" y="6083"/>
                  </a:moveTo>
                  <a:lnTo>
                    <a:pt x="877824" y="6083"/>
                  </a:lnTo>
                  <a:lnTo>
                    <a:pt x="883920" y="12179"/>
                  </a:lnTo>
                  <a:lnTo>
                    <a:pt x="890016" y="12179"/>
                  </a:lnTo>
                  <a:lnTo>
                    <a:pt x="890016"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0" name="Google Shape;1400;p70"/>
            <p:cNvSpPr/>
            <p:nvPr/>
          </p:nvSpPr>
          <p:spPr>
            <a:xfrm>
              <a:off x="5669267" y="3822192"/>
              <a:ext cx="896619" cy="384175"/>
            </a:xfrm>
            <a:custGeom>
              <a:avLst/>
              <a:gdLst/>
              <a:ahLst/>
              <a:cxnLst/>
              <a:rect l="l" t="t" r="r" b="b"/>
              <a:pathLst>
                <a:path w="896620" h="384175" extrusionOk="0">
                  <a:moveTo>
                    <a:pt x="896112" y="0"/>
                  </a:moveTo>
                  <a:lnTo>
                    <a:pt x="0" y="0"/>
                  </a:lnTo>
                  <a:lnTo>
                    <a:pt x="0" y="384048"/>
                  </a:lnTo>
                  <a:lnTo>
                    <a:pt x="896112" y="384048"/>
                  </a:lnTo>
                  <a:lnTo>
                    <a:pt x="896112"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1" name="Google Shape;1401;p70"/>
            <p:cNvSpPr/>
            <p:nvPr/>
          </p:nvSpPr>
          <p:spPr>
            <a:xfrm>
              <a:off x="5663171" y="3816096"/>
              <a:ext cx="908685" cy="396875"/>
            </a:xfrm>
            <a:custGeom>
              <a:avLst/>
              <a:gdLst/>
              <a:ahLst/>
              <a:cxnLst/>
              <a:rect l="l" t="t" r="r" b="b"/>
              <a:pathLst>
                <a:path w="908684" h="396875" extrusionOk="0">
                  <a:moveTo>
                    <a:pt x="908303" y="0"/>
                  </a:moveTo>
                  <a:lnTo>
                    <a:pt x="0" y="0"/>
                  </a:lnTo>
                  <a:lnTo>
                    <a:pt x="0" y="396252"/>
                  </a:lnTo>
                  <a:lnTo>
                    <a:pt x="908303" y="396252"/>
                  </a:lnTo>
                  <a:lnTo>
                    <a:pt x="908303" y="390143"/>
                  </a:lnTo>
                  <a:lnTo>
                    <a:pt x="12192" y="390143"/>
                  </a:lnTo>
                  <a:lnTo>
                    <a:pt x="6096" y="384048"/>
                  </a:lnTo>
                  <a:lnTo>
                    <a:pt x="12192" y="384048"/>
                  </a:lnTo>
                  <a:lnTo>
                    <a:pt x="12192" y="12191"/>
                  </a:lnTo>
                  <a:lnTo>
                    <a:pt x="6096" y="12191"/>
                  </a:lnTo>
                  <a:lnTo>
                    <a:pt x="12192" y="6095"/>
                  </a:lnTo>
                  <a:lnTo>
                    <a:pt x="908303" y="6095"/>
                  </a:lnTo>
                  <a:lnTo>
                    <a:pt x="908303" y="0"/>
                  </a:lnTo>
                  <a:close/>
                </a:path>
                <a:path w="908684" h="396875" extrusionOk="0">
                  <a:moveTo>
                    <a:pt x="12192" y="384048"/>
                  </a:moveTo>
                  <a:lnTo>
                    <a:pt x="6096" y="384048"/>
                  </a:lnTo>
                  <a:lnTo>
                    <a:pt x="12192" y="390143"/>
                  </a:lnTo>
                  <a:lnTo>
                    <a:pt x="12192" y="384048"/>
                  </a:lnTo>
                  <a:close/>
                </a:path>
                <a:path w="908684" h="396875" extrusionOk="0">
                  <a:moveTo>
                    <a:pt x="896124" y="384048"/>
                  </a:moveTo>
                  <a:lnTo>
                    <a:pt x="12192" y="384048"/>
                  </a:lnTo>
                  <a:lnTo>
                    <a:pt x="12192" y="390143"/>
                  </a:lnTo>
                  <a:lnTo>
                    <a:pt x="896124" y="390143"/>
                  </a:lnTo>
                  <a:lnTo>
                    <a:pt x="896124" y="384048"/>
                  </a:lnTo>
                  <a:close/>
                </a:path>
                <a:path w="908684" h="396875" extrusionOk="0">
                  <a:moveTo>
                    <a:pt x="896124" y="6095"/>
                  </a:moveTo>
                  <a:lnTo>
                    <a:pt x="896124" y="390143"/>
                  </a:lnTo>
                  <a:lnTo>
                    <a:pt x="902220" y="384048"/>
                  </a:lnTo>
                  <a:lnTo>
                    <a:pt x="908303" y="384048"/>
                  </a:lnTo>
                  <a:lnTo>
                    <a:pt x="908303" y="12191"/>
                  </a:lnTo>
                  <a:lnTo>
                    <a:pt x="902220" y="12191"/>
                  </a:lnTo>
                  <a:lnTo>
                    <a:pt x="896124" y="6095"/>
                  </a:lnTo>
                  <a:close/>
                </a:path>
                <a:path w="908684" h="396875" extrusionOk="0">
                  <a:moveTo>
                    <a:pt x="908303" y="384048"/>
                  </a:moveTo>
                  <a:lnTo>
                    <a:pt x="902220" y="384048"/>
                  </a:lnTo>
                  <a:lnTo>
                    <a:pt x="896124" y="390143"/>
                  </a:lnTo>
                  <a:lnTo>
                    <a:pt x="908303" y="390143"/>
                  </a:lnTo>
                  <a:lnTo>
                    <a:pt x="908303" y="384048"/>
                  </a:lnTo>
                  <a:close/>
                </a:path>
                <a:path w="908684" h="396875" extrusionOk="0">
                  <a:moveTo>
                    <a:pt x="12192" y="6095"/>
                  </a:moveTo>
                  <a:lnTo>
                    <a:pt x="6096" y="12191"/>
                  </a:lnTo>
                  <a:lnTo>
                    <a:pt x="12192" y="12191"/>
                  </a:lnTo>
                  <a:lnTo>
                    <a:pt x="12192" y="6095"/>
                  </a:lnTo>
                  <a:close/>
                </a:path>
                <a:path w="908684" h="396875" extrusionOk="0">
                  <a:moveTo>
                    <a:pt x="896124" y="6095"/>
                  </a:moveTo>
                  <a:lnTo>
                    <a:pt x="12192" y="6095"/>
                  </a:lnTo>
                  <a:lnTo>
                    <a:pt x="12192" y="12191"/>
                  </a:lnTo>
                  <a:lnTo>
                    <a:pt x="896124" y="12191"/>
                  </a:lnTo>
                  <a:lnTo>
                    <a:pt x="896124" y="6095"/>
                  </a:lnTo>
                  <a:close/>
                </a:path>
                <a:path w="908684" h="396875" extrusionOk="0">
                  <a:moveTo>
                    <a:pt x="908303" y="6095"/>
                  </a:moveTo>
                  <a:lnTo>
                    <a:pt x="896124" y="6095"/>
                  </a:lnTo>
                  <a:lnTo>
                    <a:pt x="902220" y="12191"/>
                  </a:lnTo>
                  <a:lnTo>
                    <a:pt x="908303" y="12191"/>
                  </a:lnTo>
                  <a:lnTo>
                    <a:pt x="908303"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2" name="Google Shape;1402;p70"/>
            <p:cNvSpPr/>
            <p:nvPr/>
          </p:nvSpPr>
          <p:spPr>
            <a:xfrm>
              <a:off x="7443203" y="3816096"/>
              <a:ext cx="838200" cy="390525"/>
            </a:xfrm>
            <a:custGeom>
              <a:avLst/>
              <a:gdLst/>
              <a:ahLst/>
              <a:cxnLst/>
              <a:rect l="l" t="t" r="r" b="b"/>
              <a:pathLst>
                <a:path w="838200" h="390525" extrusionOk="0">
                  <a:moveTo>
                    <a:pt x="838200" y="0"/>
                  </a:moveTo>
                  <a:lnTo>
                    <a:pt x="0" y="0"/>
                  </a:lnTo>
                  <a:lnTo>
                    <a:pt x="0" y="390143"/>
                  </a:lnTo>
                  <a:lnTo>
                    <a:pt x="838200" y="390143"/>
                  </a:lnTo>
                  <a:lnTo>
                    <a:pt x="838200"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3" name="Google Shape;1403;p70"/>
            <p:cNvSpPr/>
            <p:nvPr/>
          </p:nvSpPr>
          <p:spPr>
            <a:xfrm>
              <a:off x="7437120" y="3810000"/>
              <a:ext cx="850900" cy="402590"/>
            </a:xfrm>
            <a:custGeom>
              <a:avLst/>
              <a:gdLst/>
              <a:ahLst/>
              <a:cxnLst/>
              <a:rect l="l" t="t" r="r" b="b"/>
              <a:pathLst>
                <a:path w="850900" h="402589" extrusionOk="0">
                  <a:moveTo>
                    <a:pt x="850379" y="0"/>
                  </a:moveTo>
                  <a:lnTo>
                    <a:pt x="0" y="0"/>
                  </a:lnTo>
                  <a:lnTo>
                    <a:pt x="0" y="402348"/>
                  </a:lnTo>
                  <a:lnTo>
                    <a:pt x="850379" y="402348"/>
                  </a:lnTo>
                  <a:lnTo>
                    <a:pt x="850379" y="396239"/>
                  </a:lnTo>
                  <a:lnTo>
                    <a:pt x="12179" y="396239"/>
                  </a:lnTo>
                  <a:lnTo>
                    <a:pt x="6083" y="390144"/>
                  </a:lnTo>
                  <a:lnTo>
                    <a:pt x="12179" y="390144"/>
                  </a:lnTo>
                  <a:lnTo>
                    <a:pt x="12179" y="12191"/>
                  </a:lnTo>
                  <a:lnTo>
                    <a:pt x="6083" y="12191"/>
                  </a:lnTo>
                  <a:lnTo>
                    <a:pt x="12179" y="6096"/>
                  </a:lnTo>
                  <a:lnTo>
                    <a:pt x="850379" y="6096"/>
                  </a:lnTo>
                  <a:lnTo>
                    <a:pt x="850379" y="0"/>
                  </a:lnTo>
                  <a:close/>
                </a:path>
                <a:path w="850900" h="402589" extrusionOk="0">
                  <a:moveTo>
                    <a:pt x="12179" y="390144"/>
                  </a:moveTo>
                  <a:lnTo>
                    <a:pt x="6083" y="390144"/>
                  </a:lnTo>
                  <a:lnTo>
                    <a:pt x="12179" y="396239"/>
                  </a:lnTo>
                  <a:lnTo>
                    <a:pt x="12179" y="390144"/>
                  </a:lnTo>
                  <a:close/>
                </a:path>
                <a:path w="850900" h="402589" extrusionOk="0">
                  <a:moveTo>
                    <a:pt x="838200" y="390144"/>
                  </a:moveTo>
                  <a:lnTo>
                    <a:pt x="12179" y="390144"/>
                  </a:lnTo>
                  <a:lnTo>
                    <a:pt x="12179" y="396239"/>
                  </a:lnTo>
                  <a:lnTo>
                    <a:pt x="838200" y="396239"/>
                  </a:lnTo>
                  <a:lnTo>
                    <a:pt x="838200" y="390144"/>
                  </a:lnTo>
                  <a:close/>
                </a:path>
                <a:path w="850900" h="402589" extrusionOk="0">
                  <a:moveTo>
                    <a:pt x="838200" y="6096"/>
                  </a:moveTo>
                  <a:lnTo>
                    <a:pt x="838200" y="396239"/>
                  </a:lnTo>
                  <a:lnTo>
                    <a:pt x="844283" y="390144"/>
                  </a:lnTo>
                  <a:lnTo>
                    <a:pt x="850379" y="390144"/>
                  </a:lnTo>
                  <a:lnTo>
                    <a:pt x="850379" y="12191"/>
                  </a:lnTo>
                  <a:lnTo>
                    <a:pt x="844283" y="12191"/>
                  </a:lnTo>
                  <a:lnTo>
                    <a:pt x="838200" y="6096"/>
                  </a:lnTo>
                  <a:close/>
                </a:path>
                <a:path w="850900" h="402589" extrusionOk="0">
                  <a:moveTo>
                    <a:pt x="850379" y="390144"/>
                  </a:moveTo>
                  <a:lnTo>
                    <a:pt x="844283" y="390144"/>
                  </a:lnTo>
                  <a:lnTo>
                    <a:pt x="838200" y="396239"/>
                  </a:lnTo>
                  <a:lnTo>
                    <a:pt x="850379" y="396239"/>
                  </a:lnTo>
                  <a:lnTo>
                    <a:pt x="850379" y="390144"/>
                  </a:lnTo>
                  <a:close/>
                </a:path>
                <a:path w="850900" h="402589" extrusionOk="0">
                  <a:moveTo>
                    <a:pt x="12179" y="6096"/>
                  </a:moveTo>
                  <a:lnTo>
                    <a:pt x="6083" y="12191"/>
                  </a:lnTo>
                  <a:lnTo>
                    <a:pt x="12179" y="12191"/>
                  </a:lnTo>
                  <a:lnTo>
                    <a:pt x="12179" y="6096"/>
                  </a:lnTo>
                  <a:close/>
                </a:path>
                <a:path w="850900" h="402589" extrusionOk="0">
                  <a:moveTo>
                    <a:pt x="838200" y="6096"/>
                  </a:moveTo>
                  <a:lnTo>
                    <a:pt x="12179" y="6096"/>
                  </a:lnTo>
                  <a:lnTo>
                    <a:pt x="12179" y="12191"/>
                  </a:lnTo>
                  <a:lnTo>
                    <a:pt x="838200" y="12191"/>
                  </a:lnTo>
                  <a:lnTo>
                    <a:pt x="838200" y="6096"/>
                  </a:lnTo>
                  <a:close/>
                </a:path>
                <a:path w="850900" h="402589" extrusionOk="0">
                  <a:moveTo>
                    <a:pt x="850379" y="6096"/>
                  </a:moveTo>
                  <a:lnTo>
                    <a:pt x="838200" y="6096"/>
                  </a:lnTo>
                  <a:lnTo>
                    <a:pt x="844283" y="12191"/>
                  </a:lnTo>
                  <a:lnTo>
                    <a:pt x="850379" y="12191"/>
                  </a:lnTo>
                  <a:lnTo>
                    <a:pt x="850379"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4" name="Google Shape;1404;p70"/>
            <p:cNvSpPr/>
            <p:nvPr/>
          </p:nvSpPr>
          <p:spPr>
            <a:xfrm>
              <a:off x="4861560" y="4602480"/>
              <a:ext cx="795655" cy="365760"/>
            </a:xfrm>
            <a:custGeom>
              <a:avLst/>
              <a:gdLst/>
              <a:ahLst/>
              <a:cxnLst/>
              <a:rect l="l" t="t" r="r" b="b"/>
              <a:pathLst>
                <a:path w="795654" h="365760" extrusionOk="0">
                  <a:moveTo>
                    <a:pt x="795515" y="0"/>
                  </a:moveTo>
                  <a:lnTo>
                    <a:pt x="0" y="0"/>
                  </a:lnTo>
                  <a:lnTo>
                    <a:pt x="0" y="365760"/>
                  </a:lnTo>
                  <a:lnTo>
                    <a:pt x="795515" y="365760"/>
                  </a:lnTo>
                  <a:lnTo>
                    <a:pt x="79551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5" name="Google Shape;1405;p70"/>
            <p:cNvSpPr/>
            <p:nvPr/>
          </p:nvSpPr>
          <p:spPr>
            <a:xfrm>
              <a:off x="4855451" y="4596384"/>
              <a:ext cx="807720" cy="378460"/>
            </a:xfrm>
            <a:custGeom>
              <a:avLst/>
              <a:gdLst/>
              <a:ahLst/>
              <a:cxnLst/>
              <a:rect l="l" t="t" r="r" b="b"/>
              <a:pathLst>
                <a:path w="807720" h="378460" extrusionOk="0">
                  <a:moveTo>
                    <a:pt x="807719" y="0"/>
                  </a:moveTo>
                  <a:lnTo>
                    <a:pt x="0" y="0"/>
                  </a:lnTo>
                  <a:lnTo>
                    <a:pt x="0" y="377964"/>
                  </a:lnTo>
                  <a:lnTo>
                    <a:pt x="807719" y="377964"/>
                  </a:lnTo>
                  <a:lnTo>
                    <a:pt x="807719" y="371856"/>
                  </a:lnTo>
                  <a:lnTo>
                    <a:pt x="12191" y="371856"/>
                  </a:lnTo>
                  <a:lnTo>
                    <a:pt x="6108" y="365760"/>
                  </a:lnTo>
                  <a:lnTo>
                    <a:pt x="12191" y="365760"/>
                  </a:lnTo>
                  <a:lnTo>
                    <a:pt x="12191" y="12192"/>
                  </a:lnTo>
                  <a:lnTo>
                    <a:pt x="6108" y="12192"/>
                  </a:lnTo>
                  <a:lnTo>
                    <a:pt x="12191" y="6096"/>
                  </a:lnTo>
                  <a:lnTo>
                    <a:pt x="807719" y="6096"/>
                  </a:lnTo>
                  <a:lnTo>
                    <a:pt x="807719" y="0"/>
                  </a:lnTo>
                  <a:close/>
                </a:path>
                <a:path w="807720" h="378460" extrusionOk="0">
                  <a:moveTo>
                    <a:pt x="12191" y="365760"/>
                  </a:moveTo>
                  <a:lnTo>
                    <a:pt x="6108" y="365760"/>
                  </a:lnTo>
                  <a:lnTo>
                    <a:pt x="12191" y="371856"/>
                  </a:lnTo>
                  <a:lnTo>
                    <a:pt x="12191" y="365760"/>
                  </a:lnTo>
                  <a:close/>
                </a:path>
                <a:path w="807720" h="378460" extrusionOk="0">
                  <a:moveTo>
                    <a:pt x="795527" y="365760"/>
                  </a:moveTo>
                  <a:lnTo>
                    <a:pt x="12191" y="365760"/>
                  </a:lnTo>
                  <a:lnTo>
                    <a:pt x="12191" y="371856"/>
                  </a:lnTo>
                  <a:lnTo>
                    <a:pt x="795527" y="371856"/>
                  </a:lnTo>
                  <a:lnTo>
                    <a:pt x="795527" y="365760"/>
                  </a:lnTo>
                  <a:close/>
                </a:path>
                <a:path w="807720" h="378460" extrusionOk="0">
                  <a:moveTo>
                    <a:pt x="795527" y="6096"/>
                  </a:moveTo>
                  <a:lnTo>
                    <a:pt x="795527" y="371856"/>
                  </a:lnTo>
                  <a:lnTo>
                    <a:pt x="801624" y="365760"/>
                  </a:lnTo>
                  <a:lnTo>
                    <a:pt x="807719" y="365760"/>
                  </a:lnTo>
                  <a:lnTo>
                    <a:pt x="807719" y="12192"/>
                  </a:lnTo>
                  <a:lnTo>
                    <a:pt x="801624" y="12192"/>
                  </a:lnTo>
                  <a:lnTo>
                    <a:pt x="795527" y="6096"/>
                  </a:lnTo>
                  <a:close/>
                </a:path>
                <a:path w="807720" h="378460" extrusionOk="0">
                  <a:moveTo>
                    <a:pt x="807719" y="365760"/>
                  </a:moveTo>
                  <a:lnTo>
                    <a:pt x="801624" y="365760"/>
                  </a:lnTo>
                  <a:lnTo>
                    <a:pt x="795527" y="371856"/>
                  </a:lnTo>
                  <a:lnTo>
                    <a:pt x="807719" y="371856"/>
                  </a:lnTo>
                  <a:lnTo>
                    <a:pt x="807719" y="365760"/>
                  </a:lnTo>
                  <a:close/>
                </a:path>
                <a:path w="807720" h="378460" extrusionOk="0">
                  <a:moveTo>
                    <a:pt x="12191" y="6096"/>
                  </a:moveTo>
                  <a:lnTo>
                    <a:pt x="6108" y="12192"/>
                  </a:lnTo>
                  <a:lnTo>
                    <a:pt x="12191" y="12192"/>
                  </a:lnTo>
                  <a:lnTo>
                    <a:pt x="12191" y="6096"/>
                  </a:lnTo>
                  <a:close/>
                </a:path>
                <a:path w="807720" h="378460" extrusionOk="0">
                  <a:moveTo>
                    <a:pt x="795527" y="6096"/>
                  </a:moveTo>
                  <a:lnTo>
                    <a:pt x="12191" y="6096"/>
                  </a:lnTo>
                  <a:lnTo>
                    <a:pt x="12191" y="12192"/>
                  </a:lnTo>
                  <a:lnTo>
                    <a:pt x="795527" y="12192"/>
                  </a:lnTo>
                  <a:lnTo>
                    <a:pt x="795527" y="6096"/>
                  </a:lnTo>
                  <a:close/>
                </a:path>
                <a:path w="807720" h="378460" extrusionOk="0">
                  <a:moveTo>
                    <a:pt x="807719" y="6096"/>
                  </a:moveTo>
                  <a:lnTo>
                    <a:pt x="795527" y="6096"/>
                  </a:lnTo>
                  <a:lnTo>
                    <a:pt x="801624" y="12192"/>
                  </a:lnTo>
                  <a:lnTo>
                    <a:pt x="807719" y="12192"/>
                  </a:lnTo>
                  <a:lnTo>
                    <a:pt x="807719"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6" name="Google Shape;1406;p70"/>
            <p:cNvSpPr/>
            <p:nvPr/>
          </p:nvSpPr>
          <p:spPr>
            <a:xfrm>
              <a:off x="6202667" y="4587252"/>
              <a:ext cx="820419" cy="396240"/>
            </a:xfrm>
            <a:custGeom>
              <a:avLst/>
              <a:gdLst/>
              <a:ahLst/>
              <a:cxnLst/>
              <a:rect l="l" t="t" r="r" b="b"/>
              <a:pathLst>
                <a:path w="820420" h="396239" extrusionOk="0">
                  <a:moveTo>
                    <a:pt x="819912" y="0"/>
                  </a:moveTo>
                  <a:lnTo>
                    <a:pt x="0" y="0"/>
                  </a:lnTo>
                  <a:lnTo>
                    <a:pt x="0" y="396227"/>
                  </a:lnTo>
                  <a:lnTo>
                    <a:pt x="819912" y="396227"/>
                  </a:lnTo>
                  <a:lnTo>
                    <a:pt x="819912"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7" name="Google Shape;1407;p70"/>
            <p:cNvSpPr/>
            <p:nvPr/>
          </p:nvSpPr>
          <p:spPr>
            <a:xfrm>
              <a:off x="6196571" y="4581144"/>
              <a:ext cx="832485" cy="408940"/>
            </a:xfrm>
            <a:custGeom>
              <a:avLst/>
              <a:gdLst/>
              <a:ahLst/>
              <a:cxnLst/>
              <a:rect l="l" t="t" r="r" b="b"/>
              <a:pathLst>
                <a:path w="832484" h="408939" extrusionOk="0">
                  <a:moveTo>
                    <a:pt x="832103" y="0"/>
                  </a:moveTo>
                  <a:lnTo>
                    <a:pt x="0" y="0"/>
                  </a:lnTo>
                  <a:lnTo>
                    <a:pt x="0" y="408431"/>
                  </a:lnTo>
                  <a:lnTo>
                    <a:pt x="832103" y="408431"/>
                  </a:lnTo>
                  <a:lnTo>
                    <a:pt x="832103" y="402335"/>
                  </a:lnTo>
                  <a:lnTo>
                    <a:pt x="12192" y="402335"/>
                  </a:lnTo>
                  <a:lnTo>
                    <a:pt x="6096" y="396239"/>
                  </a:lnTo>
                  <a:lnTo>
                    <a:pt x="12192" y="396239"/>
                  </a:lnTo>
                  <a:lnTo>
                    <a:pt x="12192" y="12204"/>
                  </a:lnTo>
                  <a:lnTo>
                    <a:pt x="6096" y="12204"/>
                  </a:lnTo>
                  <a:lnTo>
                    <a:pt x="12192" y="6095"/>
                  </a:lnTo>
                  <a:lnTo>
                    <a:pt x="832103" y="6095"/>
                  </a:lnTo>
                  <a:lnTo>
                    <a:pt x="832103" y="0"/>
                  </a:lnTo>
                  <a:close/>
                </a:path>
                <a:path w="832484" h="408939" extrusionOk="0">
                  <a:moveTo>
                    <a:pt x="12192" y="396239"/>
                  </a:moveTo>
                  <a:lnTo>
                    <a:pt x="6096" y="396239"/>
                  </a:lnTo>
                  <a:lnTo>
                    <a:pt x="12192" y="402335"/>
                  </a:lnTo>
                  <a:lnTo>
                    <a:pt x="12192" y="396239"/>
                  </a:lnTo>
                  <a:close/>
                </a:path>
                <a:path w="832484" h="408939" extrusionOk="0">
                  <a:moveTo>
                    <a:pt x="819924" y="396239"/>
                  </a:moveTo>
                  <a:lnTo>
                    <a:pt x="12192" y="396239"/>
                  </a:lnTo>
                  <a:lnTo>
                    <a:pt x="12192" y="402335"/>
                  </a:lnTo>
                  <a:lnTo>
                    <a:pt x="819924" y="402335"/>
                  </a:lnTo>
                  <a:lnTo>
                    <a:pt x="819924" y="396239"/>
                  </a:lnTo>
                  <a:close/>
                </a:path>
                <a:path w="832484" h="408939" extrusionOk="0">
                  <a:moveTo>
                    <a:pt x="819924" y="6095"/>
                  </a:moveTo>
                  <a:lnTo>
                    <a:pt x="819924" y="402335"/>
                  </a:lnTo>
                  <a:lnTo>
                    <a:pt x="826020" y="396239"/>
                  </a:lnTo>
                  <a:lnTo>
                    <a:pt x="832103" y="396239"/>
                  </a:lnTo>
                  <a:lnTo>
                    <a:pt x="832103" y="12204"/>
                  </a:lnTo>
                  <a:lnTo>
                    <a:pt x="826020" y="12204"/>
                  </a:lnTo>
                  <a:lnTo>
                    <a:pt x="819924" y="6095"/>
                  </a:lnTo>
                  <a:close/>
                </a:path>
                <a:path w="832484" h="408939" extrusionOk="0">
                  <a:moveTo>
                    <a:pt x="832103" y="396239"/>
                  </a:moveTo>
                  <a:lnTo>
                    <a:pt x="826020" y="396239"/>
                  </a:lnTo>
                  <a:lnTo>
                    <a:pt x="819924" y="402335"/>
                  </a:lnTo>
                  <a:lnTo>
                    <a:pt x="832103" y="402335"/>
                  </a:lnTo>
                  <a:lnTo>
                    <a:pt x="832103" y="396239"/>
                  </a:lnTo>
                  <a:close/>
                </a:path>
                <a:path w="832484" h="408939" extrusionOk="0">
                  <a:moveTo>
                    <a:pt x="12192" y="6095"/>
                  </a:moveTo>
                  <a:lnTo>
                    <a:pt x="6096" y="12204"/>
                  </a:lnTo>
                  <a:lnTo>
                    <a:pt x="12192" y="12204"/>
                  </a:lnTo>
                  <a:lnTo>
                    <a:pt x="12192" y="6095"/>
                  </a:lnTo>
                  <a:close/>
                </a:path>
                <a:path w="832484" h="408939" extrusionOk="0">
                  <a:moveTo>
                    <a:pt x="819924" y="6095"/>
                  </a:moveTo>
                  <a:lnTo>
                    <a:pt x="12192" y="6095"/>
                  </a:lnTo>
                  <a:lnTo>
                    <a:pt x="12192" y="12204"/>
                  </a:lnTo>
                  <a:lnTo>
                    <a:pt x="819924" y="12204"/>
                  </a:lnTo>
                  <a:lnTo>
                    <a:pt x="819924" y="6095"/>
                  </a:lnTo>
                  <a:close/>
                </a:path>
                <a:path w="832484" h="408939" extrusionOk="0">
                  <a:moveTo>
                    <a:pt x="832103" y="6095"/>
                  </a:moveTo>
                  <a:lnTo>
                    <a:pt x="819924" y="6095"/>
                  </a:lnTo>
                  <a:lnTo>
                    <a:pt x="826020" y="12204"/>
                  </a:lnTo>
                  <a:lnTo>
                    <a:pt x="832103" y="12204"/>
                  </a:lnTo>
                  <a:lnTo>
                    <a:pt x="832103"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08" name="Google Shape;1408;p70"/>
          <p:cNvSpPr txBox="1"/>
          <p:nvPr/>
        </p:nvSpPr>
        <p:spPr>
          <a:xfrm>
            <a:off x="6634988" y="3004832"/>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409" name="Google Shape;1409;p70"/>
          <p:cNvSpPr/>
          <p:nvPr/>
        </p:nvSpPr>
        <p:spPr>
          <a:xfrm>
            <a:off x="5352275" y="3255263"/>
            <a:ext cx="2758440" cy="1344295"/>
          </a:xfrm>
          <a:custGeom>
            <a:avLst/>
            <a:gdLst/>
            <a:ahLst/>
            <a:cxnLst/>
            <a:rect l="l" t="t" r="r" b="b"/>
            <a:pathLst>
              <a:path w="2758440" h="1344295" extrusionOk="0">
                <a:moveTo>
                  <a:pt x="539496" y="856488"/>
                </a:moveTo>
                <a:lnTo>
                  <a:pt x="530352" y="847344"/>
                </a:lnTo>
                <a:lnTo>
                  <a:pt x="59842" y="1278902"/>
                </a:lnTo>
                <a:lnTo>
                  <a:pt x="57924" y="1292352"/>
                </a:lnTo>
                <a:lnTo>
                  <a:pt x="59842" y="1278902"/>
                </a:lnTo>
                <a:lnTo>
                  <a:pt x="67056" y="1228356"/>
                </a:lnTo>
                <a:lnTo>
                  <a:pt x="0" y="1344168"/>
                </a:lnTo>
                <a:lnTo>
                  <a:pt x="100101" y="1295400"/>
                </a:lnTo>
                <a:lnTo>
                  <a:pt x="118884" y="1286256"/>
                </a:lnTo>
                <a:lnTo>
                  <a:pt x="65074" y="1291640"/>
                </a:lnTo>
                <a:lnTo>
                  <a:pt x="539496" y="856488"/>
                </a:lnTo>
                <a:close/>
              </a:path>
              <a:path w="2758440" h="1344295" extrusionOk="0">
                <a:moveTo>
                  <a:pt x="1371600" y="15240"/>
                </a:moveTo>
                <a:lnTo>
                  <a:pt x="1362468" y="6108"/>
                </a:lnTo>
                <a:lnTo>
                  <a:pt x="837742" y="461848"/>
                </a:lnTo>
                <a:lnTo>
                  <a:pt x="847344" y="411480"/>
                </a:lnTo>
                <a:lnTo>
                  <a:pt x="777240" y="524256"/>
                </a:lnTo>
                <a:lnTo>
                  <a:pt x="878840" y="478536"/>
                </a:lnTo>
                <a:lnTo>
                  <a:pt x="899172" y="469392"/>
                </a:lnTo>
                <a:lnTo>
                  <a:pt x="842505" y="474789"/>
                </a:lnTo>
                <a:lnTo>
                  <a:pt x="1371600" y="15240"/>
                </a:lnTo>
                <a:close/>
              </a:path>
              <a:path w="2758440" h="1344295" extrusionOk="0">
                <a:moveTo>
                  <a:pt x="1533144" y="1304544"/>
                </a:moveTo>
                <a:lnTo>
                  <a:pt x="1505953" y="1258824"/>
                </a:lnTo>
                <a:lnTo>
                  <a:pt x="1481328" y="1217422"/>
                </a:lnTo>
                <a:lnTo>
                  <a:pt x="1481328" y="1249692"/>
                </a:lnTo>
                <a:lnTo>
                  <a:pt x="1472196" y="1258824"/>
                </a:lnTo>
                <a:lnTo>
                  <a:pt x="1478280" y="1252728"/>
                </a:lnTo>
                <a:lnTo>
                  <a:pt x="1481328" y="1249692"/>
                </a:lnTo>
                <a:lnTo>
                  <a:pt x="1481328" y="1217422"/>
                </a:lnTo>
                <a:lnTo>
                  <a:pt x="1466088" y="1191780"/>
                </a:lnTo>
                <a:lnTo>
                  <a:pt x="1473733" y="1242707"/>
                </a:lnTo>
                <a:lnTo>
                  <a:pt x="1027176" y="832104"/>
                </a:lnTo>
                <a:lnTo>
                  <a:pt x="1018032" y="841260"/>
                </a:lnTo>
                <a:lnTo>
                  <a:pt x="1464373" y="1251648"/>
                </a:lnTo>
                <a:lnTo>
                  <a:pt x="1414272" y="1246644"/>
                </a:lnTo>
                <a:lnTo>
                  <a:pt x="1533144" y="1304544"/>
                </a:lnTo>
                <a:close/>
              </a:path>
              <a:path w="2758440" h="1344295" extrusionOk="0">
                <a:moveTo>
                  <a:pt x="2758440" y="588264"/>
                </a:moveTo>
                <a:lnTo>
                  <a:pt x="2730131" y="548640"/>
                </a:lnTo>
                <a:lnTo>
                  <a:pt x="2682240" y="481596"/>
                </a:lnTo>
                <a:lnTo>
                  <a:pt x="2694203" y="529463"/>
                </a:lnTo>
                <a:lnTo>
                  <a:pt x="1987296" y="0"/>
                </a:lnTo>
                <a:lnTo>
                  <a:pt x="1978152" y="9144"/>
                </a:lnTo>
                <a:lnTo>
                  <a:pt x="2686342" y="542544"/>
                </a:lnTo>
                <a:lnTo>
                  <a:pt x="2636520" y="542544"/>
                </a:lnTo>
                <a:lnTo>
                  <a:pt x="2758440" y="58826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0" name="Google Shape;1410;p70"/>
          <p:cNvSpPr txBox="1"/>
          <p:nvPr/>
        </p:nvSpPr>
        <p:spPr>
          <a:xfrm>
            <a:off x="5845543" y="3846093"/>
            <a:ext cx="42925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411" name="Google Shape;1411;p70"/>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73</a:t>
            </a:fld>
            <a:endParaRPr/>
          </a:p>
        </p:txBody>
      </p:sp>
      <p:sp>
        <p:nvSpPr>
          <p:cNvPr id="1412" name="Google Shape;1412;p70"/>
          <p:cNvSpPr txBox="1"/>
          <p:nvPr/>
        </p:nvSpPr>
        <p:spPr>
          <a:xfrm>
            <a:off x="5062220" y="4586757"/>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‘4’</a:t>
            </a:r>
            <a:endParaRPr sz="2800">
              <a:solidFill>
                <a:schemeClr val="dk1"/>
              </a:solidFill>
              <a:latin typeface="Arial"/>
              <a:ea typeface="Arial"/>
              <a:cs typeface="Arial"/>
              <a:sym typeface="Arial"/>
            </a:endParaRPr>
          </a:p>
        </p:txBody>
      </p:sp>
      <p:sp>
        <p:nvSpPr>
          <p:cNvPr id="1413" name="Google Shape;1413;p70"/>
          <p:cNvSpPr txBox="1"/>
          <p:nvPr/>
        </p:nvSpPr>
        <p:spPr>
          <a:xfrm>
            <a:off x="7564615" y="3809517"/>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‘3’</a:t>
            </a:r>
            <a:endParaRPr sz="2800">
              <a:solidFill>
                <a:schemeClr val="dk1"/>
              </a:solidFill>
              <a:latin typeface="Arial"/>
              <a:ea typeface="Arial"/>
              <a:cs typeface="Arial"/>
              <a:sym typeface="Arial"/>
            </a:endParaRPr>
          </a:p>
        </p:txBody>
      </p:sp>
      <p:sp>
        <p:nvSpPr>
          <p:cNvPr id="1414" name="Google Shape;1414;p70"/>
          <p:cNvSpPr txBox="1"/>
          <p:nvPr/>
        </p:nvSpPr>
        <p:spPr>
          <a:xfrm>
            <a:off x="6351523" y="4580648"/>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‘2’</a:t>
            </a:r>
            <a:endParaRPr sz="2800">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71"/>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Infix, prefix, postfix conversion</a:t>
            </a:r>
            <a:endParaRPr>
              <a:solidFill>
                <a:srgbClr val="0000CC"/>
              </a:solidFill>
            </a:endParaRPr>
          </a:p>
        </p:txBody>
      </p:sp>
      <p:sp>
        <p:nvSpPr>
          <p:cNvPr id="1420" name="Google Shape;1420;p71"/>
          <p:cNvSpPr txBox="1"/>
          <p:nvPr/>
        </p:nvSpPr>
        <p:spPr>
          <a:xfrm>
            <a:off x="688721" y="2133600"/>
            <a:ext cx="8683879" cy="2167901"/>
          </a:xfrm>
          <a:prstGeom prst="rect">
            <a:avLst/>
          </a:prstGeom>
          <a:noFill/>
          <a:ln>
            <a:noFill/>
          </a:ln>
        </p:spPr>
        <p:txBody>
          <a:bodyPr spcFirstLastPara="1" wrap="square" lIns="0" tIns="13325" rIns="0" bIns="0" anchor="t" anchorCtr="0">
            <a:spAutoFit/>
          </a:bodyPr>
          <a:lstStyle/>
          <a:p>
            <a:pPr marL="356870" marR="5080" lvl="0" indent="-344805" algn="l" rtl="0">
              <a:lnSpc>
                <a:spcPct val="100000"/>
              </a:lnSpc>
              <a:spcBef>
                <a:spcPts val="0"/>
              </a:spcBef>
              <a:spcAft>
                <a:spcPts val="0"/>
              </a:spcAft>
              <a:buNone/>
            </a:pPr>
            <a:r>
              <a:rPr lang="vi-VN" sz="2800" b="1" dirty="0">
                <a:solidFill>
                  <a:schemeClr val="dk1"/>
                </a:solidFill>
                <a:latin typeface="Arial"/>
                <a:ea typeface="Arial"/>
                <a:cs typeface="Arial"/>
                <a:sym typeface="Arial"/>
              </a:rPr>
              <a:t> Infix expressions are easily readable and solvable by humans whereas the computer cannot differentiate the operators and parenthesis easily so, it is better to convert the expression to postfix(or prefix) form before evaluation</a:t>
            </a:r>
            <a:endParaRPr sz="2800" b="1" dirty="0">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Google Shape;1425;p72"/>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dirty="0">
                <a:solidFill>
                  <a:srgbClr val="0000CC"/>
                </a:solidFill>
              </a:rPr>
              <a:t>Infix to  Postfix</a:t>
            </a:r>
            <a:endParaRPr dirty="0">
              <a:solidFill>
                <a:srgbClr val="0000CC"/>
              </a:solidFill>
            </a:endParaRPr>
          </a:p>
        </p:txBody>
      </p:sp>
      <p:sp>
        <p:nvSpPr>
          <p:cNvPr id="1426" name="Google Shape;1426;p72"/>
          <p:cNvSpPr txBox="1"/>
          <p:nvPr/>
        </p:nvSpPr>
        <p:spPr>
          <a:xfrm>
            <a:off x="688721" y="2133600"/>
            <a:ext cx="8683879" cy="4309118"/>
          </a:xfrm>
          <a:prstGeom prst="rect">
            <a:avLst/>
          </a:prstGeom>
          <a:noFill/>
          <a:ln>
            <a:noFill/>
          </a:ln>
        </p:spPr>
        <p:txBody>
          <a:bodyPr spcFirstLastPara="1" wrap="square" lIns="0" tIns="13325" rIns="0" bIns="0" anchor="t" anchorCtr="0">
            <a:spAutoFit/>
          </a:bodyPr>
          <a:lstStyle/>
          <a:p>
            <a:pPr marL="12700" marR="5080" lvl="0" indent="0" algn="l" rtl="0">
              <a:lnSpc>
                <a:spcPct val="141700"/>
              </a:lnSpc>
              <a:spcBef>
                <a:spcPts val="0"/>
              </a:spcBef>
              <a:spcAft>
                <a:spcPts val="0"/>
              </a:spcAft>
              <a:buNone/>
            </a:pPr>
            <a:r>
              <a:rPr lang="vi-VN" sz="2800" b="1" dirty="0">
                <a:solidFill>
                  <a:srgbClr val="A40020"/>
                </a:solidFill>
                <a:latin typeface="Arial"/>
                <a:ea typeface="Arial"/>
                <a:cs typeface="Arial"/>
                <a:sym typeface="Arial"/>
              </a:rPr>
              <a:t>To convert infix expression to postfix expression, use the </a:t>
            </a:r>
            <a:r>
              <a:rPr lang="vi-VN" sz="2800" b="1" dirty="0">
                <a:solidFill>
                  <a:srgbClr val="FF0000"/>
                </a:solidFill>
                <a:latin typeface="Arial"/>
                <a:ea typeface="Arial"/>
                <a:cs typeface="Arial"/>
                <a:sym typeface="Arial"/>
              </a:rPr>
              <a:t>stack</a:t>
            </a:r>
            <a:r>
              <a:rPr lang="vi-VN" sz="2800" b="1" dirty="0">
                <a:solidFill>
                  <a:srgbClr val="A40020"/>
                </a:solidFill>
                <a:latin typeface="Arial"/>
                <a:ea typeface="Arial"/>
                <a:cs typeface="Arial"/>
                <a:sym typeface="Arial"/>
              </a:rPr>
              <a:t> data structure. </a:t>
            </a:r>
            <a:endParaRPr dirty="0"/>
          </a:p>
          <a:p>
            <a:pPr marL="12700" marR="5080" lvl="0" indent="0" algn="l" rtl="0">
              <a:lnSpc>
                <a:spcPct val="141700"/>
              </a:lnSpc>
              <a:spcBef>
                <a:spcPts val="95"/>
              </a:spcBef>
              <a:spcAft>
                <a:spcPts val="0"/>
              </a:spcAft>
              <a:buNone/>
            </a:pPr>
            <a:r>
              <a:rPr lang="vi-VN" sz="2800" b="1" dirty="0">
                <a:solidFill>
                  <a:srgbClr val="A40020"/>
                </a:solidFill>
                <a:latin typeface="Arial"/>
                <a:ea typeface="Arial"/>
                <a:cs typeface="Arial"/>
                <a:sym typeface="Arial"/>
              </a:rPr>
              <a:t>Scan the infix expression from left to right. Whenever we get an operand, add it to the postfix expression and if we get an operator or parenthesis add it to the stack by maintaining their precedence.</a:t>
            </a:r>
            <a:endParaRPr sz="2800" b="1" dirty="0">
              <a:solidFill>
                <a:srgbClr val="A4002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73"/>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a:solidFill>
                  <a:srgbClr val="0000CC"/>
                </a:solidFill>
              </a:rPr>
              <a:t>Infix to  Postfix</a:t>
            </a:r>
            <a:endParaRPr>
              <a:solidFill>
                <a:srgbClr val="0000CC"/>
              </a:solidFill>
            </a:endParaRPr>
          </a:p>
        </p:txBody>
      </p:sp>
      <p:sp>
        <p:nvSpPr>
          <p:cNvPr id="1432" name="Google Shape;1432;p73"/>
          <p:cNvSpPr txBox="1"/>
          <p:nvPr/>
        </p:nvSpPr>
        <p:spPr>
          <a:xfrm>
            <a:off x="688721" y="2133600"/>
            <a:ext cx="8683879" cy="444352"/>
          </a:xfrm>
          <a:prstGeom prst="rect">
            <a:avLst/>
          </a:prstGeom>
          <a:noFill/>
          <a:ln>
            <a:noFill/>
          </a:ln>
        </p:spPr>
        <p:txBody>
          <a:bodyPr spcFirstLastPara="1" wrap="square" lIns="0" tIns="13325" rIns="0" bIns="0" anchor="t" anchorCtr="0">
            <a:spAutoFit/>
          </a:bodyPr>
          <a:lstStyle/>
          <a:p>
            <a:pPr marL="356870" marR="5080" lvl="0" indent="-344805" algn="l" rtl="0">
              <a:lnSpc>
                <a:spcPct val="100000"/>
              </a:lnSpc>
              <a:spcBef>
                <a:spcPts val="0"/>
              </a:spcBef>
              <a:spcAft>
                <a:spcPts val="0"/>
              </a:spcAft>
              <a:buNone/>
            </a:pPr>
            <a:endParaRPr sz="2800" b="1">
              <a:solidFill>
                <a:schemeClr val="dk1"/>
              </a:solidFill>
              <a:latin typeface="Arial"/>
              <a:ea typeface="Arial"/>
              <a:cs typeface="Arial"/>
              <a:sym typeface="Arial"/>
            </a:endParaRPr>
          </a:p>
        </p:txBody>
      </p:sp>
      <p:sp>
        <p:nvSpPr>
          <p:cNvPr id="1433" name="Google Shape;1433;p73"/>
          <p:cNvSpPr txBox="1"/>
          <p:nvPr/>
        </p:nvSpPr>
        <p:spPr>
          <a:xfrm>
            <a:off x="762000" y="2667000"/>
            <a:ext cx="8343900" cy="3202759"/>
          </a:xfrm>
          <a:prstGeom prst="rect">
            <a:avLst/>
          </a:prstGeom>
          <a:noFill/>
          <a:ln>
            <a:noFill/>
          </a:ln>
        </p:spPr>
        <p:txBody>
          <a:bodyPr spcFirstLastPara="1" wrap="square" lIns="91425" tIns="45700" rIns="91425" bIns="45700" anchor="t" anchorCtr="0">
            <a:spAutoFit/>
          </a:bodyPr>
          <a:lstStyle/>
          <a:p>
            <a:pPr marL="12700" marR="5080" lvl="0" indent="0" algn="l" rtl="0">
              <a:lnSpc>
                <a:spcPct val="141700"/>
              </a:lnSpc>
              <a:spcBef>
                <a:spcPts val="0"/>
              </a:spcBef>
              <a:spcAft>
                <a:spcPts val="0"/>
              </a:spcAft>
              <a:buNone/>
            </a:pPr>
            <a:r>
              <a:rPr lang="vi-VN" sz="2800" b="1" dirty="0">
                <a:solidFill>
                  <a:srgbClr val="A40020"/>
                </a:solidFill>
                <a:latin typeface="Arial"/>
                <a:ea typeface="Arial"/>
                <a:cs typeface="Arial"/>
                <a:sym typeface="Arial"/>
              </a:rPr>
              <a:t>Convert infix to postfix: </a:t>
            </a:r>
            <a:endParaRPr dirty="0"/>
          </a:p>
          <a:p>
            <a:pPr marL="469900" marR="5080" lvl="0" indent="-457200" algn="l" rtl="0">
              <a:lnSpc>
                <a:spcPct val="141700"/>
              </a:lnSpc>
              <a:spcBef>
                <a:spcPts val="95"/>
              </a:spcBef>
              <a:spcAft>
                <a:spcPts val="0"/>
              </a:spcAft>
              <a:buFont typeface="Arial" panose="020B0604020202020204" pitchFamily="34" charset="0"/>
              <a:buChar char="•"/>
            </a:pPr>
            <a:r>
              <a:rPr lang="vi-VN" sz="2800" b="1" dirty="0">
                <a:solidFill>
                  <a:srgbClr val="A40020"/>
                </a:solidFill>
                <a:latin typeface="Arial"/>
                <a:ea typeface="Arial"/>
                <a:cs typeface="Arial"/>
                <a:sym typeface="Arial"/>
              </a:rPr>
              <a:t>( ( 8 - 5 ) * ( ( 4 + 2 ) / 3 ) )</a:t>
            </a:r>
            <a:endParaRPr lang="vi-VN" sz="2800" b="1" dirty="0">
              <a:solidFill>
                <a:srgbClr val="A40020"/>
              </a:solidFill>
            </a:endParaRPr>
          </a:p>
          <a:p>
            <a:pPr marL="469900" marR="5080" lvl="0" indent="-457200" algn="l" rtl="0">
              <a:lnSpc>
                <a:spcPct val="141700"/>
              </a:lnSpc>
              <a:spcBef>
                <a:spcPts val="95"/>
              </a:spcBef>
              <a:spcAft>
                <a:spcPts val="0"/>
              </a:spcAft>
              <a:buFont typeface="Arial" panose="020B0604020202020204" pitchFamily="34" charset="0"/>
              <a:buChar char="•"/>
            </a:pPr>
            <a:endParaRPr sz="2800" b="1" dirty="0">
              <a:solidFill>
                <a:srgbClr val="A40020"/>
              </a:solidFill>
            </a:endParaRPr>
          </a:p>
          <a:p>
            <a:pPr marL="469900" marR="5080" lvl="0" indent="-457200" algn="l" rtl="0">
              <a:lnSpc>
                <a:spcPct val="141700"/>
              </a:lnSpc>
              <a:spcBef>
                <a:spcPts val="95"/>
              </a:spcBef>
              <a:spcAft>
                <a:spcPts val="0"/>
              </a:spcAft>
              <a:buFont typeface="Arial" panose="020B0604020202020204" pitchFamily="34" charset="0"/>
              <a:buChar char="•"/>
            </a:pPr>
            <a:r>
              <a:rPr lang="vi-VN" sz="2800" b="1" dirty="0">
                <a:solidFill>
                  <a:srgbClr val="A40020"/>
                </a:solidFill>
              </a:rPr>
              <a:t>5 + 3 * 6 - 4</a:t>
            </a:r>
            <a:endParaRPr sz="2800" b="1" dirty="0">
              <a:solidFill>
                <a:srgbClr val="A40020"/>
              </a:solidFill>
            </a:endParaRPr>
          </a:p>
          <a:p>
            <a:pPr marL="12700" marR="5080" lvl="0" indent="0" algn="l" rtl="0">
              <a:lnSpc>
                <a:spcPct val="141700"/>
              </a:lnSpc>
              <a:spcBef>
                <a:spcPts val="95"/>
              </a:spcBef>
              <a:spcAft>
                <a:spcPts val="0"/>
              </a:spcAft>
              <a:buNone/>
            </a:pPr>
            <a:endParaRPr sz="2800" b="1" dirty="0">
              <a:solidFill>
                <a:srgbClr val="A4002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74"/>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a:solidFill>
                  <a:srgbClr val="0000CC"/>
                </a:solidFill>
              </a:rPr>
              <a:t>Infix to  Prefix</a:t>
            </a:r>
            <a:endParaRPr>
              <a:solidFill>
                <a:srgbClr val="0000CC"/>
              </a:solidFill>
            </a:endParaRPr>
          </a:p>
        </p:txBody>
      </p:sp>
      <p:sp>
        <p:nvSpPr>
          <p:cNvPr id="1439" name="Google Shape;1439;p74"/>
          <p:cNvSpPr txBox="1"/>
          <p:nvPr/>
        </p:nvSpPr>
        <p:spPr>
          <a:xfrm>
            <a:off x="688721" y="2133600"/>
            <a:ext cx="8683879" cy="4834209"/>
          </a:xfrm>
          <a:prstGeom prst="rect">
            <a:avLst/>
          </a:prstGeom>
          <a:noFill/>
          <a:ln>
            <a:noFill/>
          </a:ln>
        </p:spPr>
        <p:txBody>
          <a:bodyPr spcFirstLastPara="1" wrap="square" lIns="0" tIns="13325" rIns="0" bIns="0" anchor="t" anchorCtr="0">
            <a:spAutoFit/>
          </a:bodyPr>
          <a:lstStyle/>
          <a:p>
            <a:pPr marL="12700" marR="5080" lvl="0" indent="0" algn="l" rtl="0">
              <a:lnSpc>
                <a:spcPct val="141700"/>
              </a:lnSpc>
              <a:spcBef>
                <a:spcPts val="0"/>
              </a:spcBef>
              <a:spcAft>
                <a:spcPts val="0"/>
              </a:spcAft>
              <a:buNone/>
            </a:pPr>
            <a:r>
              <a:rPr lang="vi-VN" sz="2000" b="1" dirty="0">
                <a:solidFill>
                  <a:srgbClr val="A40020"/>
                </a:solidFill>
                <a:latin typeface="Arial"/>
                <a:ea typeface="Arial"/>
                <a:cs typeface="Arial"/>
                <a:sym typeface="Arial"/>
              </a:rPr>
              <a:t>To convert an infix expression to a prefix expression, we can use the stack data structure. </a:t>
            </a:r>
            <a:endParaRPr dirty="0"/>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Step 1: Reverse the infix expression. Note while reversing each ‘(‘ will become ‘)’ and each ‘)’ becomes ‘(‘.</a:t>
            </a:r>
            <a:endParaRPr dirty="0"/>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Step 2: Convert the reversed infix expression to “nearly” postfix expression.</a:t>
            </a:r>
            <a:endParaRPr dirty="0"/>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While converting to postfix expression, instead of using pop operation to pop operators with greater than or equal precedence, here we will only pop the operators from stack that have greater precedence.</a:t>
            </a:r>
            <a:endParaRPr dirty="0"/>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Step 3: Reverse the postfix expression.</a:t>
            </a:r>
            <a:endParaRPr dirty="0"/>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The stack is used to convert infix expression to postfix form.</a:t>
            </a:r>
            <a:endParaRPr sz="2000" b="1" dirty="0">
              <a:solidFill>
                <a:srgbClr val="A4002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75"/>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a:solidFill>
                  <a:srgbClr val="0000CC"/>
                </a:solidFill>
              </a:rPr>
              <a:t>Postfix to prefix</a:t>
            </a:r>
            <a:endParaRPr>
              <a:solidFill>
                <a:srgbClr val="0000CC"/>
              </a:solidFill>
            </a:endParaRPr>
          </a:p>
        </p:txBody>
      </p:sp>
      <p:sp>
        <p:nvSpPr>
          <p:cNvPr id="1445" name="Google Shape;1445;p75"/>
          <p:cNvSpPr txBox="1"/>
          <p:nvPr/>
        </p:nvSpPr>
        <p:spPr>
          <a:xfrm>
            <a:off x="688721" y="2133600"/>
            <a:ext cx="8683879" cy="6235105"/>
          </a:xfrm>
          <a:prstGeom prst="rect">
            <a:avLst/>
          </a:prstGeom>
          <a:noFill/>
          <a:ln>
            <a:noFill/>
          </a:ln>
        </p:spPr>
        <p:txBody>
          <a:bodyPr spcFirstLastPara="1" wrap="square" lIns="0" tIns="13325" rIns="0" bIns="0" anchor="t" anchorCtr="0">
            <a:spAutoFit/>
          </a:bodyPr>
          <a:lstStyle/>
          <a:p>
            <a:pPr marL="12700" marR="5080" lvl="0" indent="0" algn="l" rtl="0">
              <a:lnSpc>
                <a:spcPct val="141700"/>
              </a:lnSpc>
              <a:spcBef>
                <a:spcPts val="0"/>
              </a:spcBef>
              <a:spcAft>
                <a:spcPts val="0"/>
              </a:spcAft>
              <a:buNone/>
            </a:pPr>
            <a:endParaRPr sz="2000" b="1" dirty="0">
              <a:solidFill>
                <a:schemeClr val="dk1"/>
              </a:solidFill>
              <a:latin typeface="Arial"/>
              <a:ea typeface="Arial"/>
              <a:cs typeface="Arial"/>
              <a:sym typeface="Arial"/>
            </a:endParaRPr>
          </a:p>
          <a:p>
            <a:pPr marL="355600" marR="5080" lvl="0" indent="-342900" algn="l" rtl="0">
              <a:lnSpc>
                <a:spcPct val="141700"/>
              </a:lnSpc>
              <a:spcBef>
                <a:spcPts val="95"/>
              </a:spcBef>
              <a:spcAft>
                <a:spcPts val="0"/>
              </a:spcAft>
              <a:buClr>
                <a:schemeClr val="dk1"/>
              </a:buClr>
              <a:buSzPts val="2000"/>
              <a:buFont typeface="Arial"/>
              <a:buChar char="•"/>
            </a:pPr>
            <a:r>
              <a:rPr lang="vi-VN" sz="2000" b="1" dirty="0">
                <a:solidFill>
                  <a:schemeClr val="dk1"/>
                </a:solidFill>
                <a:latin typeface="Arial"/>
                <a:ea typeface="Arial"/>
                <a:cs typeface="Arial"/>
                <a:sym typeface="Arial"/>
              </a:rPr>
              <a:t>Read the Postfix expression from left to right</a:t>
            </a:r>
            <a:endParaRPr dirty="0"/>
          </a:p>
          <a:p>
            <a:pPr marL="355600" marR="5080" lvl="0" indent="-342900" algn="l" rtl="0">
              <a:lnSpc>
                <a:spcPct val="141700"/>
              </a:lnSpc>
              <a:spcBef>
                <a:spcPts val="95"/>
              </a:spcBef>
              <a:spcAft>
                <a:spcPts val="0"/>
              </a:spcAft>
              <a:buClr>
                <a:schemeClr val="dk1"/>
              </a:buClr>
              <a:buSzPts val="2000"/>
              <a:buFont typeface="Arial"/>
              <a:buChar char="•"/>
            </a:pPr>
            <a:r>
              <a:rPr lang="vi-VN" sz="2000" b="1" dirty="0">
                <a:solidFill>
                  <a:schemeClr val="dk1"/>
                </a:solidFill>
                <a:latin typeface="Arial"/>
                <a:ea typeface="Arial"/>
                <a:cs typeface="Arial"/>
                <a:sym typeface="Arial"/>
              </a:rPr>
              <a:t>If the symbol is an operand, then push it onto the Stack</a:t>
            </a:r>
            <a:endParaRPr dirty="0"/>
          </a:p>
          <a:p>
            <a:pPr marL="355600" marR="5080" lvl="0" indent="-342900" algn="l" rtl="0">
              <a:lnSpc>
                <a:spcPct val="141700"/>
              </a:lnSpc>
              <a:spcBef>
                <a:spcPts val="95"/>
              </a:spcBef>
              <a:spcAft>
                <a:spcPts val="0"/>
              </a:spcAft>
              <a:buClr>
                <a:schemeClr val="dk1"/>
              </a:buClr>
              <a:buSzPts val="2000"/>
              <a:buFont typeface="Arial"/>
              <a:buChar char="•"/>
            </a:pPr>
            <a:r>
              <a:rPr lang="vi-VN" sz="2000" b="1" dirty="0">
                <a:solidFill>
                  <a:schemeClr val="dk1"/>
                </a:solidFill>
                <a:latin typeface="Arial"/>
                <a:ea typeface="Arial"/>
                <a:cs typeface="Arial"/>
                <a:sym typeface="Arial"/>
              </a:rPr>
              <a:t>If the symbol is an operator, then pop two operands from the Stack </a:t>
            </a:r>
            <a:endParaRPr dirty="0"/>
          </a:p>
          <a:p>
            <a:pPr marL="355600" marR="5080" lvl="0" indent="-342900" algn="l" rtl="0">
              <a:lnSpc>
                <a:spcPct val="141700"/>
              </a:lnSpc>
              <a:spcBef>
                <a:spcPts val="95"/>
              </a:spcBef>
              <a:spcAft>
                <a:spcPts val="0"/>
              </a:spcAft>
              <a:buClr>
                <a:schemeClr val="dk1"/>
              </a:buClr>
              <a:buSzPts val="2000"/>
              <a:buFont typeface="Arial"/>
              <a:buChar char="•"/>
            </a:pPr>
            <a:r>
              <a:rPr lang="vi-VN" sz="2000" b="1" dirty="0">
                <a:solidFill>
                  <a:schemeClr val="dk1"/>
                </a:solidFill>
                <a:latin typeface="Arial"/>
                <a:ea typeface="Arial"/>
                <a:cs typeface="Arial"/>
                <a:sym typeface="Arial"/>
              </a:rPr>
              <a:t>Create a string by concatenating the two operands and the operator before them. </a:t>
            </a:r>
            <a:endParaRPr dirty="0"/>
          </a:p>
          <a:p>
            <a:pPr marL="812800" marR="5080" lvl="1" indent="-342900" algn="l" rtl="0">
              <a:lnSpc>
                <a:spcPct val="141700"/>
              </a:lnSpc>
              <a:spcBef>
                <a:spcPts val="95"/>
              </a:spcBef>
              <a:spcAft>
                <a:spcPts val="0"/>
              </a:spcAft>
              <a:buClr>
                <a:schemeClr val="dk1"/>
              </a:buClr>
              <a:buSzPts val="2000"/>
              <a:buFont typeface="Arial"/>
              <a:buChar char="•"/>
            </a:pPr>
            <a:r>
              <a:rPr lang="vi-VN" sz="2000" b="1" i="0" u="none" strike="noStrike" cap="none" dirty="0">
                <a:solidFill>
                  <a:schemeClr val="dk1"/>
                </a:solidFill>
                <a:latin typeface="Arial"/>
                <a:ea typeface="Arial"/>
                <a:cs typeface="Arial"/>
                <a:sym typeface="Arial"/>
              </a:rPr>
              <a:t>string = operator + operand2 + operand1 </a:t>
            </a:r>
            <a:endParaRPr dirty="0"/>
          </a:p>
          <a:p>
            <a:pPr marL="355600" marR="5080" lvl="0" indent="-342900" algn="l" rtl="0">
              <a:lnSpc>
                <a:spcPct val="141700"/>
              </a:lnSpc>
              <a:spcBef>
                <a:spcPts val="95"/>
              </a:spcBef>
              <a:spcAft>
                <a:spcPts val="0"/>
              </a:spcAft>
              <a:buClr>
                <a:schemeClr val="dk1"/>
              </a:buClr>
              <a:buSzPts val="2000"/>
              <a:buFont typeface="Arial"/>
              <a:buChar char="•"/>
            </a:pPr>
            <a:r>
              <a:rPr lang="vi-VN" sz="2000" b="1" dirty="0">
                <a:solidFill>
                  <a:schemeClr val="dk1"/>
                </a:solidFill>
                <a:latin typeface="Arial"/>
                <a:ea typeface="Arial"/>
                <a:cs typeface="Arial"/>
                <a:sym typeface="Arial"/>
              </a:rPr>
              <a:t>And push the resultant string back to Stack</a:t>
            </a:r>
            <a:endParaRPr dirty="0"/>
          </a:p>
          <a:p>
            <a:pPr marL="355600" marR="5080" lvl="0" indent="-342900" algn="l" rtl="0">
              <a:lnSpc>
                <a:spcPct val="141700"/>
              </a:lnSpc>
              <a:spcBef>
                <a:spcPts val="95"/>
              </a:spcBef>
              <a:spcAft>
                <a:spcPts val="0"/>
              </a:spcAft>
              <a:buClr>
                <a:schemeClr val="dk1"/>
              </a:buClr>
              <a:buSzPts val="2000"/>
              <a:buFont typeface="Arial"/>
              <a:buChar char="•"/>
            </a:pPr>
            <a:r>
              <a:rPr lang="vi-VN" sz="2000" b="1" dirty="0">
                <a:solidFill>
                  <a:schemeClr val="dk1"/>
                </a:solidFill>
                <a:latin typeface="Arial"/>
                <a:ea typeface="Arial"/>
                <a:cs typeface="Arial"/>
                <a:sym typeface="Arial"/>
              </a:rPr>
              <a:t>Repeat the above steps until end of Postfix expression.</a:t>
            </a:r>
            <a:endParaRPr dirty="0"/>
          </a:p>
          <a:p>
            <a:pPr marL="12700" marR="5080" lvl="0" indent="0" algn="l" rtl="0">
              <a:lnSpc>
                <a:spcPct val="141700"/>
              </a:lnSpc>
              <a:spcBef>
                <a:spcPts val="95"/>
              </a:spcBef>
              <a:spcAft>
                <a:spcPts val="0"/>
              </a:spcAft>
              <a:buNone/>
            </a:pPr>
            <a:endParaRPr lang="vi-VN" sz="2000" b="1"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Convert postfix to prefix: </a:t>
            </a:r>
            <a:endParaRPr dirty="0"/>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 AB+CD-*</a:t>
            </a:r>
            <a:endParaRPr dirty="0"/>
          </a:p>
          <a:p>
            <a:pPr marL="12700" marR="5080" lvl="0" indent="0" algn="l" rtl="0">
              <a:lnSpc>
                <a:spcPct val="141700"/>
              </a:lnSpc>
              <a:spcBef>
                <a:spcPts val="95"/>
              </a:spcBef>
              <a:spcAft>
                <a:spcPts val="0"/>
              </a:spcAft>
              <a:buNone/>
            </a:pPr>
            <a:r>
              <a:rPr lang="vi-VN" sz="2000" b="1" dirty="0">
                <a:solidFill>
                  <a:schemeClr val="dk1"/>
                </a:solidFill>
                <a:latin typeface="Arial"/>
                <a:ea typeface="Arial"/>
                <a:cs typeface="Arial"/>
                <a:sym typeface="Arial"/>
              </a:rPr>
              <a:t>ABC/-AK/L-*</a:t>
            </a:r>
            <a:endParaRPr dirty="0"/>
          </a:p>
          <a:p>
            <a:pPr marL="12700" marR="5080" lvl="0" indent="0" algn="l" rtl="0">
              <a:lnSpc>
                <a:spcPct val="141700"/>
              </a:lnSpc>
              <a:spcBef>
                <a:spcPts val="95"/>
              </a:spcBef>
              <a:spcAft>
                <a:spcPts val="0"/>
              </a:spcAft>
              <a:buNone/>
            </a:pPr>
            <a:endParaRPr sz="2000" b="1" dirty="0">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76"/>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a:solidFill>
                  <a:srgbClr val="0000CC"/>
                </a:solidFill>
              </a:rPr>
              <a:t>Postfix to infix</a:t>
            </a:r>
            <a:endParaRPr>
              <a:solidFill>
                <a:srgbClr val="0000CC"/>
              </a:solidFill>
            </a:endParaRPr>
          </a:p>
        </p:txBody>
      </p:sp>
      <p:sp>
        <p:nvSpPr>
          <p:cNvPr id="1451" name="Google Shape;1451;p76"/>
          <p:cNvSpPr txBox="1"/>
          <p:nvPr/>
        </p:nvSpPr>
        <p:spPr>
          <a:xfrm>
            <a:off x="611060" y="1828800"/>
            <a:ext cx="8683879" cy="8034572"/>
          </a:xfrm>
          <a:prstGeom prst="rect">
            <a:avLst/>
          </a:prstGeom>
          <a:noFill/>
          <a:ln>
            <a:noFill/>
          </a:ln>
        </p:spPr>
        <p:txBody>
          <a:bodyPr spcFirstLastPara="1" wrap="square" lIns="0" tIns="13325" rIns="0" bIns="0" anchor="t" anchorCtr="0">
            <a:spAutoFit/>
          </a:bodyPr>
          <a:lstStyle/>
          <a:p>
            <a:pPr marL="12700" marR="5080" lvl="0" indent="0" algn="l" rtl="0">
              <a:lnSpc>
                <a:spcPct val="141700"/>
              </a:lnSpc>
              <a:spcBef>
                <a:spcPts val="0"/>
              </a:spcBef>
              <a:spcAft>
                <a:spcPts val="0"/>
              </a:spcAft>
              <a:buNone/>
            </a:pPr>
            <a:endParaRPr sz="2000" b="1">
              <a:solidFill>
                <a:schemeClr val="dk1"/>
              </a:solidFill>
              <a:latin typeface="Arial"/>
              <a:ea typeface="Arial"/>
              <a:cs typeface="Arial"/>
              <a:sym typeface="Arial"/>
            </a:endParaRPr>
          </a:p>
          <a:p>
            <a:pPr marL="355600" marR="5080" lvl="0" indent="-342900" algn="l" rtl="0">
              <a:lnSpc>
                <a:spcPct val="141700"/>
              </a:lnSpc>
              <a:spcBef>
                <a:spcPts val="95"/>
              </a:spcBef>
              <a:spcAft>
                <a:spcPts val="0"/>
              </a:spcAft>
              <a:buClr>
                <a:schemeClr val="dk1"/>
              </a:buClr>
              <a:buSzPts val="2000"/>
              <a:buFont typeface="Arial"/>
              <a:buChar char="•"/>
            </a:pPr>
            <a:r>
              <a:rPr lang="vi-VN" sz="2000" b="1">
                <a:solidFill>
                  <a:schemeClr val="dk1"/>
                </a:solidFill>
                <a:latin typeface="Arial"/>
                <a:ea typeface="Arial"/>
                <a:cs typeface="Arial"/>
                <a:sym typeface="Arial"/>
              </a:rPr>
              <a:t>Read the Postfix expression from left to right</a:t>
            </a:r>
            <a:endParaRPr/>
          </a:p>
          <a:p>
            <a:pPr marL="355600" marR="5080" lvl="0" indent="-342900" algn="l" rtl="0">
              <a:lnSpc>
                <a:spcPct val="141700"/>
              </a:lnSpc>
              <a:spcBef>
                <a:spcPts val="95"/>
              </a:spcBef>
              <a:spcAft>
                <a:spcPts val="0"/>
              </a:spcAft>
              <a:buClr>
                <a:schemeClr val="dk1"/>
              </a:buClr>
              <a:buSzPts val="2000"/>
              <a:buFont typeface="Arial"/>
              <a:buChar char="•"/>
            </a:pPr>
            <a:r>
              <a:rPr lang="vi-VN" sz="2000" b="1">
                <a:solidFill>
                  <a:schemeClr val="dk1"/>
                </a:solidFill>
                <a:latin typeface="Arial"/>
                <a:ea typeface="Arial"/>
                <a:cs typeface="Arial"/>
                <a:sym typeface="Arial"/>
              </a:rPr>
              <a:t>If the symbol is an operand, then push it onto the Stack</a:t>
            </a:r>
            <a:endParaRPr/>
          </a:p>
          <a:p>
            <a:pPr marL="355600" marR="5080" lvl="0" indent="-342900" algn="l" rtl="0">
              <a:lnSpc>
                <a:spcPct val="141700"/>
              </a:lnSpc>
              <a:spcBef>
                <a:spcPts val="95"/>
              </a:spcBef>
              <a:spcAft>
                <a:spcPts val="0"/>
              </a:spcAft>
              <a:buClr>
                <a:schemeClr val="dk1"/>
              </a:buClr>
              <a:buSzPts val="2000"/>
              <a:buFont typeface="Arial"/>
              <a:buChar char="•"/>
            </a:pPr>
            <a:r>
              <a:rPr lang="vi-VN" sz="2000" b="1">
                <a:solidFill>
                  <a:schemeClr val="dk1"/>
                </a:solidFill>
                <a:latin typeface="Arial"/>
                <a:ea typeface="Arial"/>
                <a:cs typeface="Arial"/>
                <a:sym typeface="Arial"/>
              </a:rPr>
              <a:t>If the symbol is an operator, then pop two operands from the Stack </a:t>
            </a:r>
            <a:endParaRPr/>
          </a:p>
          <a:p>
            <a:pPr marL="355600" marR="5080" lvl="0" indent="-342900" algn="l" rtl="0">
              <a:lnSpc>
                <a:spcPct val="141700"/>
              </a:lnSpc>
              <a:spcBef>
                <a:spcPts val="95"/>
              </a:spcBef>
              <a:spcAft>
                <a:spcPts val="0"/>
              </a:spcAft>
              <a:buClr>
                <a:schemeClr val="dk1"/>
              </a:buClr>
              <a:buSzPts val="2000"/>
              <a:buFont typeface="Arial"/>
              <a:buChar char="•"/>
            </a:pPr>
            <a:r>
              <a:rPr lang="vi-VN" sz="2000" b="1">
                <a:solidFill>
                  <a:schemeClr val="dk1"/>
                </a:solidFill>
                <a:latin typeface="Arial"/>
                <a:ea typeface="Arial"/>
                <a:cs typeface="Arial"/>
                <a:sym typeface="Arial"/>
              </a:rPr>
              <a:t>Create a string by concatenating the two operands and the operator before them. </a:t>
            </a:r>
            <a:endParaRPr/>
          </a:p>
          <a:p>
            <a:pPr marL="812800" marR="5080" lvl="1" indent="-342900" algn="l" rtl="0">
              <a:lnSpc>
                <a:spcPct val="141700"/>
              </a:lnSpc>
              <a:spcBef>
                <a:spcPts val="95"/>
              </a:spcBef>
              <a:spcAft>
                <a:spcPts val="0"/>
              </a:spcAft>
              <a:buClr>
                <a:schemeClr val="dk1"/>
              </a:buClr>
              <a:buSzPts val="2000"/>
              <a:buFont typeface="Arial"/>
              <a:buChar char="•"/>
            </a:pPr>
            <a:r>
              <a:rPr lang="vi-VN" sz="2000" b="1" i="0" u="none" strike="noStrike" cap="none">
                <a:solidFill>
                  <a:schemeClr val="dk1"/>
                </a:solidFill>
                <a:latin typeface="Arial"/>
                <a:ea typeface="Arial"/>
                <a:cs typeface="Arial"/>
                <a:sym typeface="Arial"/>
              </a:rPr>
              <a:t>string = (operand2 + operator + operand1 )</a:t>
            </a:r>
            <a:endParaRPr/>
          </a:p>
          <a:p>
            <a:pPr marL="355600" marR="5080" lvl="0" indent="-342900" algn="l" rtl="0">
              <a:lnSpc>
                <a:spcPct val="141700"/>
              </a:lnSpc>
              <a:spcBef>
                <a:spcPts val="95"/>
              </a:spcBef>
              <a:spcAft>
                <a:spcPts val="0"/>
              </a:spcAft>
              <a:buClr>
                <a:schemeClr val="dk1"/>
              </a:buClr>
              <a:buSzPts val="2000"/>
              <a:buFont typeface="Arial"/>
              <a:buChar char="•"/>
            </a:pPr>
            <a:r>
              <a:rPr lang="vi-VN" sz="2000" b="1">
                <a:solidFill>
                  <a:schemeClr val="dk1"/>
                </a:solidFill>
                <a:latin typeface="Arial"/>
                <a:ea typeface="Arial"/>
                <a:cs typeface="Arial"/>
                <a:sym typeface="Arial"/>
              </a:rPr>
              <a:t>And push the result string back to Stack</a:t>
            </a:r>
            <a:endParaRPr/>
          </a:p>
          <a:p>
            <a:pPr marL="355600" marR="5080" lvl="0" indent="-342900" algn="l" rtl="0">
              <a:lnSpc>
                <a:spcPct val="141700"/>
              </a:lnSpc>
              <a:spcBef>
                <a:spcPts val="95"/>
              </a:spcBef>
              <a:spcAft>
                <a:spcPts val="0"/>
              </a:spcAft>
              <a:buClr>
                <a:schemeClr val="dk1"/>
              </a:buClr>
              <a:buSzPts val="2000"/>
              <a:buFont typeface="Arial"/>
              <a:buChar char="•"/>
            </a:pPr>
            <a:r>
              <a:rPr lang="vi-VN" sz="2000" b="1">
                <a:solidFill>
                  <a:schemeClr val="dk1"/>
                </a:solidFill>
                <a:latin typeface="Arial"/>
                <a:ea typeface="Arial"/>
                <a:cs typeface="Arial"/>
                <a:sym typeface="Arial"/>
              </a:rPr>
              <a:t>Repeat the above steps until end of Postfix expression.</a:t>
            </a:r>
            <a:endParaRPr/>
          </a:p>
          <a:p>
            <a:pPr marL="12700" marR="5080" lvl="0" indent="0" algn="l" rtl="0">
              <a:lnSpc>
                <a:spcPct val="141700"/>
              </a:lnSpc>
              <a:spcBef>
                <a:spcPts val="95"/>
              </a:spcBef>
              <a:spcAft>
                <a:spcPts val="0"/>
              </a:spcAft>
              <a:buNone/>
            </a:pPr>
            <a:endParaRPr sz="2000" b="1">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r>
              <a:rPr lang="vi-VN" sz="2000" b="1">
                <a:solidFill>
                  <a:srgbClr val="A40020"/>
                </a:solidFill>
                <a:latin typeface="Arial"/>
                <a:ea typeface="Arial"/>
                <a:cs typeface="Arial"/>
                <a:sym typeface="Arial"/>
              </a:rPr>
              <a:t>Convert postfix to infix: </a:t>
            </a:r>
            <a:endParaRPr/>
          </a:p>
          <a:p>
            <a:pPr marL="12700" marR="5080" lvl="0" indent="0" algn="l" rtl="0">
              <a:lnSpc>
                <a:spcPct val="141700"/>
              </a:lnSpc>
              <a:spcBef>
                <a:spcPts val="95"/>
              </a:spcBef>
              <a:spcAft>
                <a:spcPts val="0"/>
              </a:spcAft>
              <a:buNone/>
            </a:pPr>
            <a:r>
              <a:rPr lang="vi-VN" sz="2000" b="1">
                <a:solidFill>
                  <a:srgbClr val="A40020"/>
                </a:solidFill>
                <a:latin typeface="Arial"/>
                <a:ea typeface="Arial"/>
                <a:cs typeface="Arial"/>
                <a:sym typeface="Arial"/>
              </a:rPr>
              <a:t> AB+CD-*</a:t>
            </a:r>
            <a:endParaRPr/>
          </a:p>
          <a:p>
            <a:pPr marL="12700" marR="5080" lvl="0" indent="0" algn="l" rtl="0">
              <a:lnSpc>
                <a:spcPct val="141700"/>
              </a:lnSpc>
              <a:spcBef>
                <a:spcPts val="95"/>
              </a:spcBef>
              <a:spcAft>
                <a:spcPts val="0"/>
              </a:spcAft>
              <a:buNone/>
            </a:pPr>
            <a:r>
              <a:rPr lang="vi-VN" sz="2000" b="1">
                <a:solidFill>
                  <a:schemeClr val="dk1"/>
                </a:solidFill>
                <a:latin typeface="Arial"/>
                <a:ea typeface="Arial"/>
                <a:cs typeface="Arial"/>
                <a:sym typeface="Arial"/>
              </a:rPr>
              <a:t>ABC/-AK/L-*</a:t>
            </a:r>
            <a:endParaRPr/>
          </a:p>
          <a:p>
            <a:pPr marL="12700" marR="5080" lvl="0" indent="0" algn="l" rtl="0">
              <a:lnSpc>
                <a:spcPct val="141700"/>
              </a:lnSpc>
              <a:spcBef>
                <a:spcPts val="95"/>
              </a:spcBef>
              <a:spcAft>
                <a:spcPts val="0"/>
              </a:spcAft>
              <a:buNone/>
            </a:pPr>
            <a:endParaRPr sz="2000" b="1">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endParaRPr sz="2000" b="1">
              <a:solidFill>
                <a:srgbClr val="A40020"/>
              </a:solidFill>
              <a:latin typeface="Arial"/>
              <a:ea typeface="Arial"/>
              <a:cs typeface="Arial"/>
              <a:sym typeface="Arial"/>
            </a:endParaRPr>
          </a:p>
          <a:p>
            <a:pPr marL="12700" marR="5080" lvl="0" indent="0" algn="l" rtl="0">
              <a:lnSpc>
                <a:spcPct val="141700"/>
              </a:lnSpc>
              <a:spcBef>
                <a:spcPts val="95"/>
              </a:spcBef>
              <a:spcAft>
                <a:spcPts val="0"/>
              </a:spcAft>
              <a:buNone/>
            </a:pPr>
            <a:r>
              <a:rPr lang="vi-VN" sz="2000" b="1">
                <a:solidFill>
                  <a:srgbClr val="A40020"/>
                </a:solidFill>
                <a:latin typeface="Arial"/>
                <a:ea typeface="Arial"/>
                <a:cs typeface="Arial"/>
                <a:sym typeface="Arial"/>
              </a:rPr>
              <a:t>Convert postfix to infix: </a:t>
            </a:r>
            <a:endParaRPr/>
          </a:p>
          <a:p>
            <a:pPr marL="12700" marR="5080" lvl="0" indent="0" algn="l" rtl="0">
              <a:lnSpc>
                <a:spcPct val="141700"/>
              </a:lnSpc>
              <a:spcBef>
                <a:spcPts val="95"/>
              </a:spcBef>
              <a:spcAft>
                <a:spcPts val="0"/>
              </a:spcAft>
              <a:buNone/>
            </a:pPr>
            <a:r>
              <a:rPr lang="vi-VN" sz="2000" b="1">
                <a:solidFill>
                  <a:srgbClr val="A40020"/>
                </a:solidFill>
                <a:latin typeface="Arial"/>
                <a:ea typeface="Arial"/>
                <a:cs typeface="Arial"/>
                <a:sym typeface="Arial"/>
              </a:rPr>
              <a:t> AB+CD-*</a:t>
            </a:r>
            <a:endParaRPr/>
          </a:p>
          <a:p>
            <a:pPr marL="12700" marR="5080" lvl="0" indent="0" algn="l" rtl="0">
              <a:lnSpc>
                <a:spcPct val="141700"/>
              </a:lnSpc>
              <a:spcBef>
                <a:spcPts val="95"/>
              </a:spcBef>
              <a:spcAft>
                <a:spcPts val="0"/>
              </a:spcAft>
              <a:buNone/>
            </a:pPr>
            <a:r>
              <a:rPr lang="vi-VN" sz="2000" b="1">
                <a:solidFill>
                  <a:schemeClr val="dk1"/>
                </a:solidFill>
                <a:latin typeface="Arial"/>
                <a:ea typeface="Arial"/>
                <a:cs typeface="Arial"/>
                <a:sym typeface="Arial"/>
              </a:rPr>
              <a:t>ABC/-AK/L-*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pSp>
        <p:nvGrpSpPr>
          <p:cNvPr id="157" name="Google Shape;157;p8"/>
          <p:cNvGrpSpPr/>
          <p:nvPr/>
        </p:nvGrpSpPr>
        <p:grpSpPr>
          <a:xfrm>
            <a:off x="3499091" y="4032503"/>
            <a:ext cx="1996439" cy="1234439"/>
            <a:chOff x="3499091" y="4032503"/>
            <a:chExt cx="1996439" cy="1234439"/>
          </a:xfrm>
        </p:grpSpPr>
        <p:pic>
          <p:nvPicPr>
            <p:cNvPr id="158" name="Google Shape;158;p8"/>
            <p:cNvPicPr preferRelativeResize="0"/>
            <p:nvPr/>
          </p:nvPicPr>
          <p:blipFill rotWithShape="1">
            <a:blip r:embed="rId3">
              <a:alphaModFix/>
            </a:blip>
            <a:srcRect/>
            <a:stretch/>
          </p:blipFill>
          <p:spPr>
            <a:xfrm>
              <a:off x="3499091" y="4032503"/>
              <a:ext cx="243839" cy="243840"/>
            </a:xfrm>
            <a:prstGeom prst="rect">
              <a:avLst/>
            </a:prstGeom>
            <a:noFill/>
            <a:ln>
              <a:noFill/>
            </a:ln>
          </p:spPr>
        </p:pic>
        <p:sp>
          <p:nvSpPr>
            <p:cNvPr id="159" name="Google Shape;159;p8"/>
            <p:cNvSpPr/>
            <p:nvPr/>
          </p:nvSpPr>
          <p:spPr>
            <a:xfrm>
              <a:off x="35752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0" name="Google Shape;160;p8"/>
            <p:cNvPicPr preferRelativeResize="0"/>
            <p:nvPr/>
          </p:nvPicPr>
          <p:blipFill rotWithShape="1">
            <a:blip r:embed="rId3">
              <a:alphaModFix/>
            </a:blip>
            <a:srcRect/>
            <a:stretch/>
          </p:blipFill>
          <p:spPr>
            <a:xfrm>
              <a:off x="3499091" y="5023103"/>
              <a:ext cx="243839" cy="243839"/>
            </a:xfrm>
            <a:prstGeom prst="rect">
              <a:avLst/>
            </a:prstGeom>
            <a:noFill/>
            <a:ln>
              <a:noFill/>
            </a:ln>
          </p:spPr>
        </p:pic>
        <p:pic>
          <p:nvPicPr>
            <p:cNvPr id="161" name="Google Shape;161;p8"/>
            <p:cNvPicPr preferRelativeResize="0"/>
            <p:nvPr/>
          </p:nvPicPr>
          <p:blipFill rotWithShape="1">
            <a:blip r:embed="rId3">
              <a:alphaModFix/>
            </a:blip>
            <a:srcRect/>
            <a:stretch/>
          </p:blipFill>
          <p:spPr>
            <a:xfrm>
              <a:off x="4413491" y="4032503"/>
              <a:ext cx="243839" cy="243840"/>
            </a:xfrm>
            <a:prstGeom prst="rect">
              <a:avLst/>
            </a:prstGeom>
            <a:noFill/>
            <a:ln>
              <a:noFill/>
            </a:ln>
          </p:spPr>
        </p:pic>
        <p:sp>
          <p:nvSpPr>
            <p:cNvPr id="162" name="Google Shape;162;p8"/>
            <p:cNvSpPr/>
            <p:nvPr/>
          </p:nvSpPr>
          <p:spPr>
            <a:xfrm>
              <a:off x="44896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3" name="Google Shape;163;p8"/>
            <p:cNvPicPr preferRelativeResize="0"/>
            <p:nvPr/>
          </p:nvPicPr>
          <p:blipFill rotWithShape="1">
            <a:blip r:embed="rId3">
              <a:alphaModFix/>
            </a:blip>
            <a:srcRect/>
            <a:stretch/>
          </p:blipFill>
          <p:spPr>
            <a:xfrm>
              <a:off x="4413491" y="5023103"/>
              <a:ext cx="243839" cy="243839"/>
            </a:xfrm>
            <a:prstGeom prst="rect">
              <a:avLst/>
            </a:prstGeom>
            <a:noFill/>
            <a:ln>
              <a:noFill/>
            </a:ln>
          </p:spPr>
        </p:pic>
        <p:pic>
          <p:nvPicPr>
            <p:cNvPr id="164" name="Google Shape;164;p8"/>
            <p:cNvPicPr preferRelativeResize="0"/>
            <p:nvPr/>
          </p:nvPicPr>
          <p:blipFill rotWithShape="1">
            <a:blip r:embed="rId3">
              <a:alphaModFix/>
            </a:blip>
            <a:srcRect/>
            <a:stretch/>
          </p:blipFill>
          <p:spPr>
            <a:xfrm>
              <a:off x="5251691" y="4032503"/>
              <a:ext cx="243839" cy="243840"/>
            </a:xfrm>
            <a:prstGeom prst="rect">
              <a:avLst/>
            </a:prstGeom>
            <a:noFill/>
            <a:ln>
              <a:noFill/>
            </a:ln>
          </p:spPr>
        </p:pic>
        <p:sp>
          <p:nvSpPr>
            <p:cNvPr id="165" name="Google Shape;165;p8"/>
            <p:cNvSpPr/>
            <p:nvPr/>
          </p:nvSpPr>
          <p:spPr>
            <a:xfrm>
              <a:off x="53278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6" name="Google Shape;166;p8"/>
            <p:cNvPicPr preferRelativeResize="0"/>
            <p:nvPr/>
          </p:nvPicPr>
          <p:blipFill rotWithShape="1">
            <a:blip r:embed="rId3">
              <a:alphaModFix/>
            </a:blip>
            <a:srcRect/>
            <a:stretch/>
          </p:blipFill>
          <p:spPr>
            <a:xfrm>
              <a:off x="5251691" y="5023103"/>
              <a:ext cx="243839" cy="243839"/>
            </a:xfrm>
            <a:prstGeom prst="rect">
              <a:avLst/>
            </a:prstGeom>
            <a:noFill/>
            <a:ln>
              <a:noFill/>
            </a:ln>
          </p:spPr>
        </p:pic>
        <p:sp>
          <p:nvSpPr>
            <p:cNvPr id="167" name="Google Shape;167;p8"/>
            <p:cNvSpPr/>
            <p:nvPr/>
          </p:nvSpPr>
          <p:spPr>
            <a:xfrm>
              <a:off x="3654539" y="4187951"/>
              <a:ext cx="1685925" cy="1000125"/>
            </a:xfrm>
            <a:custGeom>
              <a:avLst/>
              <a:gdLst/>
              <a:ahLst/>
              <a:cxnLst/>
              <a:rect l="l" t="t" r="r" b="b"/>
              <a:pathLst>
                <a:path w="1685925" h="1000125" extrusionOk="0">
                  <a:moveTo>
                    <a:pt x="847344" y="9144"/>
                  </a:moveTo>
                  <a:lnTo>
                    <a:pt x="838200" y="0"/>
                  </a:lnTo>
                  <a:lnTo>
                    <a:pt x="0" y="990600"/>
                  </a:lnTo>
                  <a:lnTo>
                    <a:pt x="9144" y="999744"/>
                  </a:lnTo>
                  <a:lnTo>
                    <a:pt x="847344" y="9144"/>
                  </a:lnTo>
                  <a:close/>
                </a:path>
                <a:path w="1685925" h="1000125" extrusionOk="0">
                  <a:moveTo>
                    <a:pt x="1685544" y="914400"/>
                  </a:moveTo>
                  <a:lnTo>
                    <a:pt x="923544" y="0"/>
                  </a:lnTo>
                  <a:lnTo>
                    <a:pt x="914400" y="9144"/>
                  </a:lnTo>
                  <a:lnTo>
                    <a:pt x="1676400" y="923544"/>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8" name="Google Shape;168;p8"/>
          <p:cNvSpPr txBox="1">
            <a:spLocks noGrp="1"/>
          </p:cNvSpPr>
          <p:nvPr>
            <p:ph type="body" idx="1"/>
          </p:nvPr>
        </p:nvSpPr>
        <p:spPr>
          <a:xfrm>
            <a:off x="857135" y="2192002"/>
            <a:ext cx="8344128" cy="2976245"/>
          </a:xfrm>
          <a:prstGeom prst="rect">
            <a:avLst/>
          </a:prstGeom>
          <a:noFill/>
          <a:ln>
            <a:noFill/>
          </a:ln>
        </p:spPr>
        <p:txBody>
          <a:bodyPr spcFirstLastPara="1" wrap="square" lIns="0" tIns="235975"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lvl="0" indent="0" algn="l" rtl="0">
              <a:lnSpc>
                <a:spcPct val="100000"/>
              </a:lnSpc>
              <a:spcBef>
                <a:spcPts val="40"/>
              </a:spcBef>
              <a:spcAft>
                <a:spcPts val="0"/>
              </a:spcAft>
              <a:buNone/>
            </a:pPr>
            <a:endParaRPr sz="4250"/>
          </a:p>
          <a:p>
            <a:pPr marL="760730" lvl="0" indent="0" algn="ctr" rtl="0">
              <a:lnSpc>
                <a:spcPct val="100000"/>
              </a:lnSpc>
              <a:spcBef>
                <a:spcPts val="0"/>
              </a:spcBef>
              <a:spcAft>
                <a:spcPts val="0"/>
              </a:spcAft>
              <a:buNone/>
            </a:pPr>
            <a:r>
              <a:rPr lang="vi-VN" sz="2400">
                <a:solidFill>
                  <a:srgbClr val="CC0000"/>
                </a:solidFill>
              </a:rPr>
              <a:t>ROOT</a:t>
            </a:r>
            <a:endParaRPr sz="2400"/>
          </a:p>
          <a:p>
            <a:pPr marL="1376680" lvl="0" indent="0" algn="l" rtl="0">
              <a:lnSpc>
                <a:spcPct val="100000"/>
              </a:lnSpc>
              <a:spcBef>
                <a:spcPts val="120"/>
              </a:spcBef>
              <a:spcAft>
                <a:spcPts val="0"/>
              </a:spcAft>
              <a:buNone/>
            </a:pPr>
            <a:r>
              <a:rPr lang="vi-VN" sz="2400">
                <a:solidFill>
                  <a:srgbClr val="000000"/>
                </a:solidFill>
              </a:rPr>
              <a:t>a)</a:t>
            </a:r>
            <a:endParaRPr sz="2400"/>
          </a:p>
        </p:txBody>
      </p:sp>
      <p:sp>
        <p:nvSpPr>
          <p:cNvPr id="169" name="Google Shape;169;p8"/>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sp>
        <p:nvSpPr>
          <p:cNvPr id="170" name="Google Shape;170;p8"/>
          <p:cNvSpPr txBox="1">
            <a:spLocks noGrp="1"/>
          </p:cNvSpPr>
          <p:nvPr>
            <p:ph type="title"/>
          </p:nvPr>
        </p:nvSpPr>
        <p:spPr>
          <a:xfrm>
            <a:off x="901827" y="1127290"/>
            <a:ext cx="8254745" cy="636269"/>
          </a:xfrm>
          <a:prstGeom prst="rect">
            <a:avLst/>
          </a:prstGeom>
          <a:noFill/>
          <a:ln>
            <a:noFill/>
          </a:ln>
        </p:spPr>
        <p:txBody>
          <a:bodyPr spcFirstLastPara="1" wrap="square" lIns="0" tIns="13325" rIns="0" bIns="0" anchor="t" anchorCtr="0">
            <a:spAutoFit/>
          </a:bodyPr>
          <a:lstStyle/>
          <a:p>
            <a:pPr marL="15240" lvl="0" indent="0" algn="l" rtl="0">
              <a:lnSpc>
                <a:spcPct val="100000"/>
              </a:lnSpc>
              <a:spcBef>
                <a:spcPts val="0"/>
              </a:spcBef>
              <a:spcAft>
                <a:spcPts val="0"/>
              </a:spcAft>
              <a:buNone/>
            </a:pPr>
            <a:r>
              <a:rPr lang="vi-VN"/>
              <a:t>What if a different root is chosen?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77"/>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a:solidFill>
                  <a:srgbClr val="0000CC"/>
                </a:solidFill>
              </a:rPr>
              <a:t>Prefix to postfix</a:t>
            </a:r>
            <a:endParaRPr>
              <a:solidFill>
                <a:srgbClr val="0000CC"/>
              </a:solidFill>
            </a:endParaRPr>
          </a:p>
        </p:txBody>
      </p:sp>
      <p:sp>
        <p:nvSpPr>
          <p:cNvPr id="1457" name="Google Shape;1457;p77"/>
          <p:cNvSpPr txBox="1"/>
          <p:nvPr/>
        </p:nvSpPr>
        <p:spPr>
          <a:xfrm>
            <a:off x="688721" y="2133600"/>
            <a:ext cx="8683879" cy="4674165"/>
          </a:xfrm>
          <a:prstGeom prst="rect">
            <a:avLst/>
          </a:prstGeom>
          <a:noFill/>
          <a:ln>
            <a:noFill/>
          </a:ln>
        </p:spPr>
        <p:txBody>
          <a:bodyPr spcFirstLastPara="1" wrap="square" lIns="0" tIns="13325" rIns="0" bIns="0" anchor="t" anchorCtr="0">
            <a:spAutoFit/>
          </a:bodyPr>
          <a:lstStyle/>
          <a:p>
            <a:pPr marL="0" marR="0" lvl="0" indent="-127000" algn="l" rtl="0">
              <a:spcBef>
                <a:spcPts val="0"/>
              </a:spcBef>
              <a:spcAft>
                <a:spcPts val="0"/>
              </a:spcAft>
              <a:buClr>
                <a:srgbClr val="273239"/>
              </a:buClr>
              <a:buSzPts val="2000"/>
              <a:buFont typeface="Arial"/>
              <a:buChar char="•"/>
            </a:pPr>
            <a:r>
              <a:rPr lang="vi-VN" sz="2000" b="0" i="0">
                <a:solidFill>
                  <a:srgbClr val="273239"/>
                </a:solidFill>
                <a:latin typeface="Nunito"/>
                <a:ea typeface="Nunito"/>
                <a:cs typeface="Nunito"/>
                <a:sym typeface="Nunito"/>
              </a:rPr>
              <a:t>Read the Prefix expression in reverse order (from right to left)</a:t>
            </a:r>
            <a:endParaRPr/>
          </a:p>
          <a:p>
            <a:pPr marL="0" marR="0" lvl="0" indent="-127000" algn="l" rtl="0">
              <a:spcBef>
                <a:spcPts val="0"/>
              </a:spcBef>
              <a:spcAft>
                <a:spcPts val="0"/>
              </a:spcAft>
              <a:buClr>
                <a:srgbClr val="273239"/>
              </a:buClr>
              <a:buSzPts val="2000"/>
              <a:buFont typeface="Arial"/>
              <a:buChar char="•"/>
            </a:pPr>
            <a:r>
              <a:rPr lang="vi-VN" sz="2000" b="0" i="0">
                <a:solidFill>
                  <a:srgbClr val="273239"/>
                </a:solidFill>
                <a:latin typeface="Nunito"/>
                <a:ea typeface="Nunito"/>
                <a:cs typeface="Nunito"/>
                <a:sym typeface="Nunito"/>
              </a:rPr>
              <a:t>If the symbol is an operand, then push it onto the Stack</a:t>
            </a:r>
            <a:endParaRPr/>
          </a:p>
          <a:p>
            <a:pPr marL="0" marR="0" lvl="0" indent="-127000" algn="l" rtl="0">
              <a:spcBef>
                <a:spcPts val="0"/>
              </a:spcBef>
              <a:spcAft>
                <a:spcPts val="0"/>
              </a:spcAft>
              <a:buClr>
                <a:srgbClr val="273239"/>
              </a:buClr>
              <a:buSzPts val="2000"/>
              <a:buFont typeface="Arial"/>
              <a:buChar char="•"/>
            </a:pPr>
            <a:r>
              <a:rPr lang="vi-VN" sz="2000" b="0" i="0">
                <a:solidFill>
                  <a:srgbClr val="273239"/>
                </a:solidFill>
                <a:latin typeface="Nunito"/>
                <a:ea typeface="Nunito"/>
                <a:cs typeface="Nunito"/>
                <a:sym typeface="Nunito"/>
              </a:rPr>
              <a:t>If the symbol is an operator, then pop two operands from the Stack </a:t>
            </a:r>
            <a:br>
              <a:rPr lang="vi-VN" sz="2000" b="0" i="0">
                <a:solidFill>
                  <a:srgbClr val="273239"/>
                </a:solidFill>
                <a:latin typeface="Nunito"/>
                <a:ea typeface="Nunito"/>
                <a:cs typeface="Nunito"/>
                <a:sym typeface="Nunito"/>
              </a:rPr>
            </a:br>
            <a:r>
              <a:rPr lang="vi-VN" sz="2000" b="0" i="0">
                <a:solidFill>
                  <a:srgbClr val="273239"/>
                </a:solidFill>
                <a:latin typeface="Nunito"/>
                <a:ea typeface="Nunito"/>
                <a:cs typeface="Nunito"/>
                <a:sym typeface="Nunito"/>
              </a:rPr>
              <a:t>Create a string by concatenating the two operands and the operator after them. </a:t>
            </a:r>
            <a:br>
              <a:rPr lang="vi-VN" sz="2000" b="0" i="0">
                <a:solidFill>
                  <a:srgbClr val="273239"/>
                </a:solidFill>
                <a:latin typeface="Nunito"/>
                <a:ea typeface="Nunito"/>
                <a:cs typeface="Nunito"/>
                <a:sym typeface="Nunito"/>
              </a:rPr>
            </a:br>
            <a:r>
              <a:rPr lang="vi-VN" sz="2000" b="1" i="0">
                <a:solidFill>
                  <a:srgbClr val="273239"/>
                </a:solidFill>
                <a:latin typeface="Nunito"/>
                <a:ea typeface="Nunito"/>
                <a:cs typeface="Nunito"/>
                <a:sym typeface="Nunito"/>
              </a:rPr>
              <a:t>string = operand1 + operand2 + operator</a:t>
            </a:r>
            <a:r>
              <a:rPr lang="vi-VN" sz="2000" b="0" i="0">
                <a:solidFill>
                  <a:srgbClr val="273239"/>
                </a:solidFill>
                <a:latin typeface="Nunito"/>
                <a:ea typeface="Nunito"/>
                <a:cs typeface="Nunito"/>
                <a:sym typeface="Nunito"/>
              </a:rPr>
              <a:t> </a:t>
            </a:r>
            <a:br>
              <a:rPr lang="vi-VN" sz="2000" b="0" i="0">
                <a:solidFill>
                  <a:srgbClr val="273239"/>
                </a:solidFill>
                <a:latin typeface="Nunito"/>
                <a:ea typeface="Nunito"/>
                <a:cs typeface="Nunito"/>
                <a:sym typeface="Nunito"/>
              </a:rPr>
            </a:br>
            <a:r>
              <a:rPr lang="vi-VN" sz="2000" b="0" i="0">
                <a:solidFill>
                  <a:srgbClr val="273239"/>
                </a:solidFill>
                <a:latin typeface="Nunito"/>
                <a:ea typeface="Nunito"/>
                <a:cs typeface="Nunito"/>
                <a:sym typeface="Nunito"/>
              </a:rPr>
              <a:t>And push the resultant string back to Stack</a:t>
            </a:r>
            <a:endParaRPr/>
          </a:p>
          <a:p>
            <a:pPr marL="0" marR="0" lvl="0" indent="-127000" algn="l" rtl="0">
              <a:spcBef>
                <a:spcPts val="0"/>
              </a:spcBef>
              <a:spcAft>
                <a:spcPts val="0"/>
              </a:spcAft>
              <a:buClr>
                <a:srgbClr val="273239"/>
              </a:buClr>
              <a:buSzPts val="2000"/>
              <a:buFont typeface="Arial"/>
              <a:buChar char="•"/>
            </a:pPr>
            <a:r>
              <a:rPr lang="vi-VN" sz="2000" b="0" i="0">
                <a:solidFill>
                  <a:srgbClr val="273239"/>
                </a:solidFill>
                <a:latin typeface="Nunito"/>
                <a:ea typeface="Nunito"/>
                <a:cs typeface="Nunito"/>
                <a:sym typeface="Nunito"/>
              </a:rPr>
              <a:t>Repeat the above steps until end of Prefix expression.</a:t>
            </a:r>
            <a:endParaRPr/>
          </a:p>
          <a:p>
            <a:pPr marL="12700" marR="5080" lvl="0" indent="0" algn="l" rtl="0">
              <a:lnSpc>
                <a:spcPct val="141700"/>
              </a:lnSpc>
              <a:spcBef>
                <a:spcPts val="95"/>
              </a:spcBef>
              <a:spcAft>
                <a:spcPts val="0"/>
              </a:spcAft>
              <a:buNone/>
            </a:pPr>
            <a:endParaRPr sz="2000" b="1">
              <a:solidFill>
                <a:srgbClr val="A40020"/>
              </a:solidFill>
              <a:latin typeface="Arial"/>
              <a:ea typeface="Arial"/>
              <a:cs typeface="Arial"/>
              <a:sym typeface="Arial"/>
            </a:endParaRPr>
          </a:p>
          <a:p>
            <a:pPr marL="12700" marR="5080" lvl="0" indent="0" algn="l" rtl="0">
              <a:lnSpc>
                <a:spcPct val="141700"/>
              </a:lnSpc>
              <a:spcBef>
                <a:spcPts val="95"/>
              </a:spcBef>
              <a:spcAft>
                <a:spcPts val="0"/>
              </a:spcAft>
              <a:buNone/>
            </a:pPr>
            <a:endParaRPr sz="2000" b="1">
              <a:solidFill>
                <a:srgbClr val="A40020"/>
              </a:solidFill>
              <a:latin typeface="Arial"/>
              <a:ea typeface="Arial"/>
              <a:cs typeface="Arial"/>
              <a:sym typeface="Arial"/>
            </a:endParaRPr>
          </a:p>
          <a:p>
            <a:pPr marL="12700" marR="5080" lvl="0" indent="0" algn="l" rtl="0">
              <a:lnSpc>
                <a:spcPct val="141700"/>
              </a:lnSpc>
              <a:spcBef>
                <a:spcPts val="95"/>
              </a:spcBef>
              <a:spcAft>
                <a:spcPts val="0"/>
              </a:spcAft>
              <a:buNone/>
            </a:pPr>
            <a:r>
              <a:rPr lang="vi-VN" sz="2000" b="1">
                <a:solidFill>
                  <a:srgbClr val="A40020"/>
                </a:solidFill>
                <a:latin typeface="Arial"/>
                <a:ea typeface="Arial"/>
                <a:cs typeface="Arial"/>
                <a:sym typeface="Arial"/>
              </a:rPr>
              <a:t>Convert prefix to postifx: </a:t>
            </a:r>
            <a:endParaRPr/>
          </a:p>
          <a:p>
            <a:pPr marL="12700" marR="5080" lvl="0" indent="0" algn="l" rtl="0">
              <a:lnSpc>
                <a:spcPct val="141700"/>
              </a:lnSpc>
              <a:spcBef>
                <a:spcPts val="95"/>
              </a:spcBef>
              <a:spcAft>
                <a:spcPts val="0"/>
              </a:spcAft>
              <a:buNone/>
            </a:pPr>
            <a:r>
              <a:rPr lang="vi-VN" sz="2000" b="1">
                <a:solidFill>
                  <a:srgbClr val="A40020"/>
                </a:solidFill>
                <a:latin typeface="Arial"/>
                <a:ea typeface="Arial"/>
                <a:cs typeface="Arial"/>
                <a:sym typeface="Arial"/>
              </a:rPr>
              <a:t>*+AB-CD</a:t>
            </a:r>
            <a:endParaRPr/>
          </a:p>
          <a:p>
            <a:pPr marL="12700" marR="5080" lvl="0" indent="0" algn="l" rtl="0">
              <a:lnSpc>
                <a:spcPct val="141700"/>
              </a:lnSpc>
              <a:spcBef>
                <a:spcPts val="95"/>
              </a:spcBef>
              <a:spcAft>
                <a:spcPts val="0"/>
              </a:spcAft>
              <a:buNone/>
            </a:pPr>
            <a:r>
              <a:rPr lang="vi-VN" sz="2000" b="1">
                <a:solidFill>
                  <a:schemeClr val="dk1"/>
                </a:solidFill>
                <a:latin typeface="Arial"/>
                <a:ea typeface="Arial"/>
                <a:cs typeface="Arial"/>
                <a:sym typeface="Arial"/>
              </a:rPr>
              <a:t>*-A/BC-/AKL</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78"/>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a:solidFill>
                  <a:srgbClr val="0000CC"/>
                </a:solidFill>
              </a:rPr>
              <a:t>Prefix to infix</a:t>
            </a:r>
            <a:endParaRPr>
              <a:solidFill>
                <a:srgbClr val="0000CC"/>
              </a:solidFill>
            </a:endParaRPr>
          </a:p>
        </p:txBody>
      </p:sp>
      <p:sp>
        <p:nvSpPr>
          <p:cNvPr id="1463" name="Google Shape;1463;p78"/>
          <p:cNvSpPr txBox="1"/>
          <p:nvPr/>
        </p:nvSpPr>
        <p:spPr>
          <a:xfrm>
            <a:off x="688721" y="2133600"/>
            <a:ext cx="8683879" cy="4532075"/>
          </a:xfrm>
          <a:prstGeom prst="rect">
            <a:avLst/>
          </a:prstGeom>
          <a:noFill/>
          <a:ln>
            <a:noFill/>
          </a:ln>
        </p:spPr>
        <p:txBody>
          <a:bodyPr spcFirstLastPara="1" wrap="square" lIns="0" tIns="13325" rIns="0" bIns="0" anchor="t" anchorCtr="0">
            <a:spAutoFit/>
          </a:bodyPr>
          <a:lstStyle/>
          <a:p>
            <a:pPr marL="0" marR="0" lvl="0" indent="-127000" algn="l" rtl="0">
              <a:spcBef>
                <a:spcPts val="0"/>
              </a:spcBef>
              <a:spcAft>
                <a:spcPts val="0"/>
              </a:spcAft>
              <a:buClr>
                <a:srgbClr val="273239"/>
              </a:buClr>
              <a:buSzPts val="2000"/>
              <a:buFont typeface="Arial"/>
              <a:buChar char="•"/>
            </a:pPr>
            <a:r>
              <a:rPr lang="vi-VN" sz="2000" b="0" i="0">
                <a:solidFill>
                  <a:srgbClr val="273239"/>
                </a:solidFill>
                <a:latin typeface="Nunito"/>
                <a:ea typeface="Nunito"/>
                <a:cs typeface="Nunito"/>
                <a:sym typeface="Nunito"/>
              </a:rPr>
              <a:t>Read the Prefix expression in reverse order (from right to left)</a:t>
            </a:r>
            <a:endParaRPr/>
          </a:p>
          <a:p>
            <a:pPr marL="0" marR="0" lvl="0" indent="-127000" algn="l" rtl="0">
              <a:spcBef>
                <a:spcPts val="0"/>
              </a:spcBef>
              <a:spcAft>
                <a:spcPts val="0"/>
              </a:spcAft>
              <a:buClr>
                <a:srgbClr val="273239"/>
              </a:buClr>
              <a:buSzPts val="2000"/>
              <a:buFont typeface="Arial"/>
              <a:buChar char="•"/>
            </a:pPr>
            <a:r>
              <a:rPr lang="vi-VN" sz="2000" b="0" i="0">
                <a:solidFill>
                  <a:srgbClr val="273239"/>
                </a:solidFill>
                <a:latin typeface="Nunito"/>
                <a:ea typeface="Nunito"/>
                <a:cs typeface="Nunito"/>
                <a:sym typeface="Nunito"/>
              </a:rPr>
              <a:t>If the symbol is an operand, then push it onto the Stack</a:t>
            </a:r>
            <a:endParaRPr/>
          </a:p>
          <a:p>
            <a:pPr marL="0" marR="0" lvl="0" indent="-127000" algn="l" rtl="0">
              <a:spcBef>
                <a:spcPts val="0"/>
              </a:spcBef>
              <a:spcAft>
                <a:spcPts val="0"/>
              </a:spcAft>
              <a:buClr>
                <a:srgbClr val="273239"/>
              </a:buClr>
              <a:buSzPts val="2000"/>
              <a:buFont typeface="Arial"/>
              <a:buChar char="•"/>
            </a:pPr>
            <a:r>
              <a:rPr lang="vi-VN" sz="2000" b="0" i="0">
                <a:solidFill>
                  <a:srgbClr val="273239"/>
                </a:solidFill>
                <a:latin typeface="Nunito"/>
                <a:ea typeface="Nunito"/>
                <a:cs typeface="Nunito"/>
                <a:sym typeface="Nunito"/>
              </a:rPr>
              <a:t>If the symbol is an operator, then pop two operands from the Stack </a:t>
            </a:r>
            <a:br>
              <a:rPr lang="vi-VN" sz="2000" b="0" i="0">
                <a:solidFill>
                  <a:srgbClr val="273239"/>
                </a:solidFill>
                <a:latin typeface="Nunito"/>
                <a:ea typeface="Nunito"/>
                <a:cs typeface="Nunito"/>
                <a:sym typeface="Nunito"/>
              </a:rPr>
            </a:br>
            <a:r>
              <a:rPr lang="vi-VN" sz="2000" b="0" i="0">
                <a:solidFill>
                  <a:srgbClr val="273239"/>
                </a:solidFill>
                <a:latin typeface="Nunito"/>
                <a:ea typeface="Nunito"/>
                <a:cs typeface="Nunito"/>
                <a:sym typeface="Nunito"/>
              </a:rPr>
              <a:t>Create a string by concatenating the two operands and the operator between them. </a:t>
            </a:r>
            <a:br>
              <a:rPr lang="vi-VN" sz="2000" b="0" i="0">
                <a:solidFill>
                  <a:srgbClr val="273239"/>
                </a:solidFill>
                <a:latin typeface="Nunito"/>
                <a:ea typeface="Nunito"/>
                <a:cs typeface="Nunito"/>
                <a:sym typeface="Nunito"/>
              </a:rPr>
            </a:br>
            <a:r>
              <a:rPr lang="vi-VN" sz="2000" b="1" i="0">
                <a:solidFill>
                  <a:srgbClr val="273239"/>
                </a:solidFill>
                <a:latin typeface="Nunito"/>
                <a:ea typeface="Nunito"/>
                <a:cs typeface="Nunito"/>
                <a:sym typeface="Nunito"/>
              </a:rPr>
              <a:t>string = (operand1 + operator + operand2)</a:t>
            </a:r>
            <a:r>
              <a:rPr lang="vi-VN" sz="2000" b="0" i="0">
                <a:solidFill>
                  <a:srgbClr val="273239"/>
                </a:solidFill>
                <a:latin typeface="Nunito"/>
                <a:ea typeface="Nunito"/>
                <a:cs typeface="Nunito"/>
                <a:sym typeface="Nunito"/>
              </a:rPr>
              <a:t> </a:t>
            </a:r>
            <a:br>
              <a:rPr lang="vi-VN" sz="2000" b="0" i="0">
                <a:solidFill>
                  <a:srgbClr val="273239"/>
                </a:solidFill>
                <a:latin typeface="Nunito"/>
                <a:ea typeface="Nunito"/>
                <a:cs typeface="Nunito"/>
                <a:sym typeface="Nunito"/>
              </a:rPr>
            </a:br>
            <a:r>
              <a:rPr lang="vi-VN" sz="2000" b="0" i="0">
                <a:solidFill>
                  <a:srgbClr val="273239"/>
                </a:solidFill>
                <a:latin typeface="Nunito"/>
                <a:ea typeface="Nunito"/>
                <a:cs typeface="Nunito"/>
                <a:sym typeface="Nunito"/>
              </a:rPr>
              <a:t>And push the resultant string back to Stack</a:t>
            </a:r>
            <a:endParaRPr/>
          </a:p>
          <a:p>
            <a:pPr marL="0" marR="0" lvl="0" indent="-127000" algn="l" rtl="0">
              <a:spcBef>
                <a:spcPts val="0"/>
              </a:spcBef>
              <a:spcAft>
                <a:spcPts val="0"/>
              </a:spcAft>
              <a:buClr>
                <a:srgbClr val="273239"/>
              </a:buClr>
              <a:buSzPts val="2000"/>
              <a:buFont typeface="Arial"/>
              <a:buChar char="•"/>
            </a:pPr>
            <a:r>
              <a:rPr lang="vi-VN" sz="2000" b="0" i="0">
                <a:solidFill>
                  <a:srgbClr val="273239"/>
                </a:solidFill>
                <a:latin typeface="Nunito"/>
                <a:ea typeface="Nunito"/>
                <a:cs typeface="Nunito"/>
                <a:sym typeface="Nunito"/>
              </a:rPr>
              <a:t>Repeat the above steps until the end of Prefix expression.</a:t>
            </a:r>
            <a:endParaRPr/>
          </a:p>
          <a:p>
            <a:pPr marL="0" marR="0" lvl="0" indent="-127000" algn="l" rtl="0">
              <a:spcBef>
                <a:spcPts val="0"/>
              </a:spcBef>
              <a:spcAft>
                <a:spcPts val="0"/>
              </a:spcAft>
              <a:buClr>
                <a:srgbClr val="273239"/>
              </a:buClr>
              <a:buSzPts val="2000"/>
              <a:buFont typeface="Arial"/>
              <a:buChar char="•"/>
            </a:pPr>
            <a:r>
              <a:rPr lang="vi-VN" sz="2000" b="0" i="0">
                <a:solidFill>
                  <a:srgbClr val="273239"/>
                </a:solidFill>
                <a:latin typeface="Nunito"/>
                <a:ea typeface="Nunito"/>
                <a:cs typeface="Nunito"/>
                <a:sym typeface="Nunito"/>
              </a:rPr>
              <a:t>At the end stack will have only 1 string i.e resultant string</a:t>
            </a:r>
            <a:endParaRPr/>
          </a:p>
          <a:p>
            <a:pPr marL="12700" marR="5080" lvl="0" indent="0" algn="l" rtl="0">
              <a:lnSpc>
                <a:spcPct val="141700"/>
              </a:lnSpc>
              <a:spcBef>
                <a:spcPts val="95"/>
              </a:spcBef>
              <a:spcAft>
                <a:spcPts val="0"/>
              </a:spcAft>
              <a:buNone/>
            </a:pPr>
            <a:endParaRPr sz="2000" b="1">
              <a:solidFill>
                <a:srgbClr val="A40020"/>
              </a:solidFill>
              <a:latin typeface="Arial"/>
              <a:ea typeface="Arial"/>
              <a:cs typeface="Arial"/>
              <a:sym typeface="Arial"/>
            </a:endParaRPr>
          </a:p>
          <a:p>
            <a:pPr marL="12700" marR="5080" lvl="0" indent="0" algn="l" rtl="0">
              <a:lnSpc>
                <a:spcPct val="141700"/>
              </a:lnSpc>
              <a:spcBef>
                <a:spcPts val="95"/>
              </a:spcBef>
              <a:spcAft>
                <a:spcPts val="0"/>
              </a:spcAft>
              <a:buNone/>
            </a:pPr>
            <a:r>
              <a:rPr lang="vi-VN" sz="2000" b="1">
                <a:solidFill>
                  <a:srgbClr val="A40020"/>
                </a:solidFill>
                <a:latin typeface="Arial"/>
                <a:ea typeface="Arial"/>
                <a:cs typeface="Arial"/>
                <a:sym typeface="Arial"/>
              </a:rPr>
              <a:t>Convert prefix to infix: </a:t>
            </a:r>
            <a:endParaRPr/>
          </a:p>
          <a:p>
            <a:pPr marL="12700" marR="5080" lvl="0" indent="0" algn="l" rtl="0">
              <a:lnSpc>
                <a:spcPct val="141700"/>
              </a:lnSpc>
              <a:spcBef>
                <a:spcPts val="95"/>
              </a:spcBef>
              <a:spcAft>
                <a:spcPts val="0"/>
              </a:spcAft>
              <a:buNone/>
            </a:pPr>
            <a:r>
              <a:rPr lang="vi-VN" sz="2000" b="1">
                <a:solidFill>
                  <a:srgbClr val="A40020"/>
                </a:solidFill>
                <a:latin typeface="Arial"/>
                <a:ea typeface="Arial"/>
                <a:cs typeface="Arial"/>
                <a:sym typeface="Arial"/>
              </a:rPr>
              <a:t>*+AB-CD</a:t>
            </a:r>
            <a:endParaRPr/>
          </a:p>
          <a:p>
            <a:pPr marL="12700" marR="5080" lvl="0" indent="0" algn="l" rtl="0">
              <a:lnSpc>
                <a:spcPct val="141700"/>
              </a:lnSpc>
              <a:spcBef>
                <a:spcPts val="95"/>
              </a:spcBef>
              <a:spcAft>
                <a:spcPts val="0"/>
              </a:spcAft>
              <a:buNone/>
            </a:pPr>
            <a:r>
              <a:rPr lang="vi-VN" sz="2000" b="1">
                <a:solidFill>
                  <a:schemeClr val="dk1"/>
                </a:solidFill>
                <a:latin typeface="Arial"/>
                <a:ea typeface="Arial"/>
                <a:cs typeface="Arial"/>
                <a:sym typeface="Arial"/>
              </a:rPr>
              <a:t>*-A/BC-/AKL</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Shape 1467"/>
        <p:cNvGrpSpPr/>
        <p:nvPr/>
      </p:nvGrpSpPr>
      <p:grpSpPr>
        <a:xfrm>
          <a:off x="0" y="0"/>
          <a:ext cx="0" cy="0"/>
          <a:chOff x="0" y="0"/>
          <a:chExt cx="0" cy="0"/>
        </a:xfrm>
      </p:grpSpPr>
      <p:pic>
        <p:nvPicPr>
          <p:cNvPr id="1468" name="Google Shape;1468;p79"/>
          <p:cNvPicPr preferRelativeResize="0"/>
          <p:nvPr/>
        </p:nvPicPr>
        <p:blipFill rotWithShape="1">
          <a:blip r:embed="rId3">
            <a:alphaModFix/>
          </a:blip>
          <a:srcRect/>
          <a:stretch/>
        </p:blipFill>
        <p:spPr>
          <a:xfrm>
            <a:off x="850379" y="2231148"/>
            <a:ext cx="8208263" cy="4041635"/>
          </a:xfrm>
          <a:prstGeom prst="rect">
            <a:avLst/>
          </a:prstGeom>
          <a:noFill/>
          <a:ln>
            <a:noFill/>
          </a:ln>
        </p:spPr>
      </p:pic>
      <p:sp>
        <p:nvSpPr>
          <p:cNvPr id="1469" name="Google Shape;1469;p79"/>
          <p:cNvSpPr txBox="1">
            <a:spLocks noGrp="1"/>
          </p:cNvSpPr>
          <p:nvPr>
            <p:ph type="title"/>
          </p:nvPr>
        </p:nvSpPr>
        <p:spPr>
          <a:xfrm>
            <a:off x="1361935" y="1121155"/>
            <a:ext cx="7436484"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a:solidFill>
                  <a:srgbClr val="0000CC"/>
                </a:solidFill>
              </a:rPr>
              <a:t>Inorder Traversal:	</a:t>
            </a:r>
            <a:r>
              <a:rPr lang="vi-VN" sz="3600">
                <a:solidFill>
                  <a:srgbClr val="000000"/>
                </a:solidFill>
              </a:rPr>
              <a:t>(A + H) / (M - Y)</a:t>
            </a:r>
            <a:endParaRPr sz="3600"/>
          </a:p>
        </p:txBody>
      </p:sp>
      <p:sp>
        <p:nvSpPr>
          <p:cNvPr id="1470" name="Google Shape;1470;p79"/>
          <p:cNvSpPr txBox="1"/>
          <p:nvPr/>
        </p:nvSpPr>
        <p:spPr>
          <a:xfrm>
            <a:off x="1249172" y="6343820"/>
            <a:ext cx="3111500" cy="36639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vi-VN" sz="2400" b="1">
                <a:solidFill>
                  <a:srgbClr val="A40020"/>
                </a:solidFill>
                <a:latin typeface="Arial"/>
                <a:ea typeface="Arial"/>
                <a:cs typeface="Arial"/>
                <a:sym typeface="Arial"/>
              </a:rPr>
              <a:t>Print left subtree first</a:t>
            </a:r>
            <a:endParaRPr sz="2400">
              <a:solidFill>
                <a:schemeClr val="dk1"/>
              </a:solidFill>
              <a:latin typeface="Arial"/>
              <a:ea typeface="Arial"/>
              <a:cs typeface="Arial"/>
              <a:sym typeface="Arial"/>
            </a:endParaRPr>
          </a:p>
        </p:txBody>
      </p:sp>
      <p:sp>
        <p:nvSpPr>
          <p:cNvPr id="1471" name="Google Shape;1471;p79"/>
          <p:cNvSpPr txBox="1"/>
          <p:nvPr/>
        </p:nvSpPr>
        <p:spPr>
          <a:xfrm>
            <a:off x="5714491" y="6343820"/>
            <a:ext cx="3315335" cy="70802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vi-VN" sz="2400" b="1">
                <a:solidFill>
                  <a:srgbClr val="006633"/>
                </a:solidFill>
                <a:latin typeface="Arial"/>
                <a:ea typeface="Arial"/>
                <a:cs typeface="Arial"/>
                <a:sym typeface="Arial"/>
              </a:rPr>
              <a:t>Print right subtree last</a:t>
            </a:r>
            <a:endParaRPr sz="2400">
              <a:solidFill>
                <a:schemeClr val="dk1"/>
              </a:solidFill>
              <a:latin typeface="Arial"/>
              <a:ea typeface="Arial"/>
              <a:cs typeface="Arial"/>
              <a:sym typeface="Arial"/>
            </a:endParaRPr>
          </a:p>
          <a:p>
            <a:pPr marL="0" marR="197485" lvl="0" indent="0" algn="r" rtl="0">
              <a:lnSpc>
                <a:spcPct val="100000"/>
              </a:lnSpc>
              <a:spcBef>
                <a:spcPts val="1025"/>
              </a:spcBef>
              <a:spcAft>
                <a:spcPts val="0"/>
              </a:spcAft>
              <a:buNone/>
            </a:pPr>
            <a:fld id="{00000000-1234-1234-1234-123412341234}" type="slidenum">
              <a:rPr lang="vi-VN" sz="1400">
                <a:solidFill>
                  <a:schemeClr val="dk1"/>
                </a:solidFill>
                <a:latin typeface="Arial"/>
                <a:ea typeface="Arial"/>
                <a:cs typeface="Arial"/>
                <a:sym typeface="Arial"/>
              </a:rPr>
              <a:t>82</a:t>
            </a:fld>
            <a:endParaRPr sz="1400">
              <a:solidFill>
                <a:schemeClr val="dk1"/>
              </a:solidFill>
              <a:latin typeface="Arial"/>
              <a:ea typeface="Arial"/>
              <a:cs typeface="Arial"/>
              <a:sym typeface="Arial"/>
            </a:endParaRPr>
          </a:p>
        </p:txBody>
      </p:sp>
      <p:sp>
        <p:nvSpPr>
          <p:cNvPr id="1472" name="Google Shape;1472;p79"/>
          <p:cNvSpPr txBox="1"/>
          <p:nvPr/>
        </p:nvSpPr>
        <p:spPr>
          <a:xfrm>
            <a:off x="2773159" y="4169155"/>
            <a:ext cx="3733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473" name="Google Shape;1473;p79"/>
          <p:cNvSpPr txBox="1"/>
          <p:nvPr/>
        </p:nvSpPr>
        <p:spPr>
          <a:xfrm>
            <a:off x="1831339" y="495857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474" name="Google Shape;1474;p79"/>
          <p:cNvSpPr txBox="1"/>
          <p:nvPr/>
        </p:nvSpPr>
        <p:spPr>
          <a:xfrm>
            <a:off x="3251708" y="4964671"/>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475" name="Google Shape;1475;p79"/>
          <p:cNvSpPr txBox="1"/>
          <p:nvPr/>
        </p:nvSpPr>
        <p:spPr>
          <a:xfrm>
            <a:off x="6851383" y="4141736"/>
            <a:ext cx="2959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476" name="Google Shape;1476;p79"/>
          <p:cNvSpPr txBox="1"/>
          <p:nvPr/>
        </p:nvSpPr>
        <p:spPr>
          <a:xfrm>
            <a:off x="5879071" y="4967732"/>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477" name="Google Shape;1477;p79"/>
          <p:cNvSpPr txBox="1"/>
          <p:nvPr/>
        </p:nvSpPr>
        <p:spPr>
          <a:xfrm>
            <a:off x="7564602" y="4967732"/>
            <a:ext cx="3917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‘Y’</a:t>
            </a:r>
            <a:endParaRPr sz="2400">
              <a:solidFill>
                <a:schemeClr val="dk1"/>
              </a:solidFill>
              <a:latin typeface="Arial"/>
              <a:ea typeface="Arial"/>
              <a:cs typeface="Arial"/>
              <a:sym typeface="Arial"/>
            </a:endParaRPr>
          </a:p>
        </p:txBody>
      </p:sp>
      <p:sp>
        <p:nvSpPr>
          <p:cNvPr id="1478" name="Google Shape;1478;p79"/>
          <p:cNvSpPr txBox="1"/>
          <p:nvPr/>
        </p:nvSpPr>
        <p:spPr>
          <a:xfrm>
            <a:off x="4574527" y="1953260"/>
            <a:ext cx="3484879" cy="1796414"/>
          </a:xfrm>
          <a:prstGeom prst="rect">
            <a:avLst/>
          </a:prstGeom>
          <a:noFill/>
          <a:ln>
            <a:noFill/>
          </a:ln>
        </p:spPr>
        <p:txBody>
          <a:bodyPr spcFirstLastPara="1" wrap="square" lIns="0" tIns="198750" rIns="0" bIns="0" anchor="t" anchorCtr="0">
            <a:spAutoFit/>
          </a:bodyPr>
          <a:lstStyle/>
          <a:p>
            <a:pPr marL="1621790" marR="0" lvl="0" indent="0" algn="l" rtl="0">
              <a:lnSpc>
                <a:spcPct val="100000"/>
              </a:lnSpc>
              <a:spcBef>
                <a:spcPts val="0"/>
              </a:spcBef>
              <a:spcAft>
                <a:spcPts val="0"/>
              </a:spcAft>
              <a:buNone/>
            </a:pPr>
            <a:r>
              <a:rPr lang="vi-VN" sz="2400" b="1">
                <a:solidFill>
                  <a:srgbClr val="3333CC"/>
                </a:solidFill>
                <a:latin typeface="Arial"/>
                <a:ea typeface="Arial"/>
                <a:cs typeface="Arial"/>
                <a:sym typeface="Arial"/>
              </a:rPr>
              <a:t>Print second</a:t>
            </a:r>
            <a:endParaRPr sz="2400">
              <a:solidFill>
                <a:schemeClr val="dk1"/>
              </a:solidFill>
              <a:latin typeface="Arial"/>
              <a:ea typeface="Arial"/>
              <a:cs typeface="Arial"/>
              <a:sym typeface="Arial"/>
            </a:endParaRPr>
          </a:p>
          <a:p>
            <a:pPr marL="0" marR="2567940" lvl="0" indent="0" algn="ctr" rtl="0">
              <a:lnSpc>
                <a:spcPct val="100000"/>
              </a:lnSpc>
              <a:spcBef>
                <a:spcPts val="1460"/>
              </a:spcBef>
              <a:spcAft>
                <a:spcPts val="0"/>
              </a:spcAft>
              <a:buNone/>
            </a:pPr>
            <a:r>
              <a:rPr lang="vi-VN" sz="2400" b="1">
                <a:solidFill>
                  <a:schemeClr val="dk1"/>
                </a:solidFill>
                <a:latin typeface="Arial"/>
                <a:ea typeface="Arial"/>
                <a:cs typeface="Arial"/>
                <a:sym typeface="Arial"/>
              </a:rPr>
              <a:t>ROOT</a:t>
            </a:r>
            <a:endParaRPr sz="2400">
              <a:solidFill>
                <a:schemeClr val="dk1"/>
              </a:solidFill>
              <a:latin typeface="Arial"/>
              <a:ea typeface="Arial"/>
              <a:cs typeface="Arial"/>
              <a:sym typeface="Arial"/>
            </a:endParaRPr>
          </a:p>
          <a:p>
            <a:pPr marL="0" marR="2499995" lvl="0" indent="0" algn="ctr" rtl="0">
              <a:lnSpc>
                <a:spcPct val="100000"/>
              </a:lnSpc>
              <a:spcBef>
                <a:spcPts val="238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Shape 1482"/>
        <p:cNvGrpSpPr/>
        <p:nvPr/>
      </p:nvGrpSpPr>
      <p:grpSpPr>
        <a:xfrm>
          <a:off x="0" y="0"/>
          <a:ext cx="0" cy="0"/>
          <a:chOff x="0" y="0"/>
          <a:chExt cx="0" cy="0"/>
        </a:xfrm>
      </p:grpSpPr>
      <p:pic>
        <p:nvPicPr>
          <p:cNvPr id="1483" name="Google Shape;1483;p80"/>
          <p:cNvPicPr preferRelativeResize="0"/>
          <p:nvPr/>
        </p:nvPicPr>
        <p:blipFill rotWithShape="1">
          <a:blip r:embed="rId3">
            <a:alphaModFix/>
          </a:blip>
          <a:srcRect/>
          <a:stretch/>
        </p:blipFill>
        <p:spPr>
          <a:xfrm>
            <a:off x="850379" y="2231148"/>
            <a:ext cx="8208263" cy="4041635"/>
          </a:xfrm>
          <a:prstGeom prst="rect">
            <a:avLst/>
          </a:prstGeom>
          <a:noFill/>
          <a:ln>
            <a:noFill/>
          </a:ln>
        </p:spPr>
      </p:pic>
      <p:sp>
        <p:nvSpPr>
          <p:cNvPr id="1484" name="Google Shape;1484;p80"/>
          <p:cNvSpPr txBox="1">
            <a:spLocks noGrp="1"/>
          </p:cNvSpPr>
          <p:nvPr>
            <p:ph type="title"/>
          </p:nvPr>
        </p:nvSpPr>
        <p:spPr>
          <a:xfrm>
            <a:off x="1380236" y="1273555"/>
            <a:ext cx="42284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a:solidFill>
                  <a:srgbClr val="0000CC"/>
                </a:solidFill>
              </a:rPr>
              <a:t>Preorder Traversal:</a:t>
            </a:r>
            <a:endParaRPr sz="3600"/>
          </a:p>
        </p:txBody>
      </p:sp>
      <p:sp>
        <p:nvSpPr>
          <p:cNvPr id="1485" name="Google Shape;1485;p80"/>
          <p:cNvSpPr txBox="1"/>
          <p:nvPr/>
        </p:nvSpPr>
        <p:spPr>
          <a:xfrm>
            <a:off x="8616188" y="6828542"/>
            <a:ext cx="220979" cy="222885"/>
          </a:xfrm>
          <a:prstGeom prst="rect">
            <a:avLst/>
          </a:prstGeom>
          <a:noFill/>
          <a:ln>
            <a:noFill/>
          </a:ln>
        </p:spPr>
        <p:txBody>
          <a:bodyPr spcFirstLastPara="1" wrap="square" lIns="0" tIns="0" rIns="0" bIns="0" anchor="t" anchorCtr="0">
            <a:spAutoFit/>
          </a:bodyPr>
          <a:lstStyle/>
          <a:p>
            <a:pPr marL="12700" marR="0" lvl="0" indent="0" algn="l" rtl="0">
              <a:lnSpc>
                <a:spcPct val="117071"/>
              </a:lnSpc>
              <a:spcBef>
                <a:spcPts val="0"/>
              </a:spcBef>
              <a:spcAft>
                <a:spcPts val="0"/>
              </a:spcAft>
              <a:buNone/>
            </a:pPr>
            <a:r>
              <a:rPr lang="vi-VN" sz="1400">
                <a:solidFill>
                  <a:schemeClr val="dk1"/>
                </a:solidFill>
                <a:latin typeface="Arial"/>
                <a:ea typeface="Arial"/>
                <a:cs typeface="Arial"/>
                <a:sym typeface="Arial"/>
              </a:rPr>
              <a:t>70</a:t>
            </a:r>
            <a:endParaRPr sz="1400">
              <a:solidFill>
                <a:schemeClr val="dk1"/>
              </a:solidFill>
              <a:latin typeface="Arial"/>
              <a:ea typeface="Arial"/>
              <a:cs typeface="Arial"/>
              <a:sym typeface="Arial"/>
            </a:endParaRPr>
          </a:p>
        </p:txBody>
      </p:sp>
      <p:sp>
        <p:nvSpPr>
          <p:cNvPr id="1486" name="Google Shape;1486;p80"/>
          <p:cNvSpPr txBox="1"/>
          <p:nvPr/>
        </p:nvSpPr>
        <p:spPr>
          <a:xfrm>
            <a:off x="2773159" y="4169155"/>
            <a:ext cx="3733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487" name="Google Shape;1487;p80"/>
          <p:cNvSpPr txBox="1"/>
          <p:nvPr/>
        </p:nvSpPr>
        <p:spPr>
          <a:xfrm>
            <a:off x="1831339" y="495857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488" name="Google Shape;1488;p80"/>
          <p:cNvSpPr txBox="1"/>
          <p:nvPr/>
        </p:nvSpPr>
        <p:spPr>
          <a:xfrm>
            <a:off x="3251708" y="4964671"/>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489" name="Google Shape;1489;p80"/>
          <p:cNvSpPr txBox="1"/>
          <p:nvPr/>
        </p:nvSpPr>
        <p:spPr>
          <a:xfrm>
            <a:off x="6842238" y="4141736"/>
            <a:ext cx="2959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490" name="Google Shape;1490;p80"/>
          <p:cNvSpPr txBox="1"/>
          <p:nvPr/>
        </p:nvSpPr>
        <p:spPr>
          <a:xfrm>
            <a:off x="5879071" y="4967732"/>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491" name="Google Shape;1491;p80"/>
          <p:cNvSpPr txBox="1"/>
          <p:nvPr/>
        </p:nvSpPr>
        <p:spPr>
          <a:xfrm>
            <a:off x="7564602" y="4967732"/>
            <a:ext cx="3917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‘Y’</a:t>
            </a:r>
            <a:endParaRPr sz="2400">
              <a:solidFill>
                <a:schemeClr val="dk1"/>
              </a:solidFill>
              <a:latin typeface="Arial"/>
              <a:ea typeface="Arial"/>
              <a:cs typeface="Arial"/>
              <a:sym typeface="Arial"/>
            </a:endParaRPr>
          </a:p>
        </p:txBody>
      </p:sp>
      <p:sp>
        <p:nvSpPr>
          <p:cNvPr id="1492" name="Google Shape;1492;p80"/>
          <p:cNvSpPr txBox="1"/>
          <p:nvPr/>
        </p:nvSpPr>
        <p:spPr>
          <a:xfrm>
            <a:off x="1249159" y="6314935"/>
            <a:ext cx="36061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3333CC"/>
                </a:solidFill>
                <a:latin typeface="Arial"/>
                <a:ea typeface="Arial"/>
                <a:cs typeface="Arial"/>
                <a:sym typeface="Arial"/>
              </a:rPr>
              <a:t>Print left subtree second</a:t>
            </a:r>
            <a:endParaRPr sz="2400">
              <a:solidFill>
                <a:schemeClr val="dk1"/>
              </a:solidFill>
              <a:latin typeface="Arial"/>
              <a:ea typeface="Arial"/>
              <a:cs typeface="Arial"/>
              <a:sym typeface="Arial"/>
            </a:endParaRPr>
          </a:p>
        </p:txBody>
      </p:sp>
      <p:sp>
        <p:nvSpPr>
          <p:cNvPr id="1493" name="Google Shape;1493;p80"/>
          <p:cNvSpPr txBox="1"/>
          <p:nvPr/>
        </p:nvSpPr>
        <p:spPr>
          <a:xfrm>
            <a:off x="5714479" y="6314935"/>
            <a:ext cx="3277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006633"/>
                </a:solidFill>
                <a:latin typeface="Arial"/>
                <a:ea typeface="Arial"/>
                <a:cs typeface="Arial"/>
                <a:sym typeface="Arial"/>
              </a:rPr>
              <a:t>Print right subtree last</a:t>
            </a:r>
            <a:endParaRPr sz="2400">
              <a:solidFill>
                <a:schemeClr val="dk1"/>
              </a:solidFill>
              <a:latin typeface="Arial"/>
              <a:ea typeface="Arial"/>
              <a:cs typeface="Arial"/>
              <a:sym typeface="Arial"/>
            </a:endParaRPr>
          </a:p>
        </p:txBody>
      </p:sp>
      <p:sp>
        <p:nvSpPr>
          <p:cNvPr id="1494" name="Google Shape;1494;p80"/>
          <p:cNvSpPr txBox="1"/>
          <p:nvPr/>
        </p:nvSpPr>
        <p:spPr>
          <a:xfrm>
            <a:off x="5980429" y="1273555"/>
            <a:ext cx="2677160" cy="1257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3600" b="1">
                <a:solidFill>
                  <a:schemeClr val="dk1"/>
                </a:solidFill>
                <a:latin typeface="Arial"/>
                <a:ea typeface="Arial"/>
                <a:cs typeface="Arial"/>
                <a:sym typeface="Arial"/>
              </a:rPr>
              <a:t>/ + A H - M Y</a:t>
            </a:r>
            <a:endParaRPr sz="3600">
              <a:solidFill>
                <a:schemeClr val="dk1"/>
              </a:solidFill>
              <a:latin typeface="Arial"/>
              <a:ea typeface="Arial"/>
              <a:cs typeface="Arial"/>
              <a:sym typeface="Arial"/>
            </a:endParaRPr>
          </a:p>
          <a:p>
            <a:pPr marL="215900" marR="0" lvl="0" indent="0" algn="l" rtl="0">
              <a:lnSpc>
                <a:spcPct val="100000"/>
              </a:lnSpc>
              <a:spcBef>
                <a:spcPts val="2495"/>
              </a:spcBef>
              <a:spcAft>
                <a:spcPts val="0"/>
              </a:spcAft>
              <a:buNone/>
            </a:pPr>
            <a:r>
              <a:rPr lang="vi-VN" sz="2400" b="1">
                <a:solidFill>
                  <a:srgbClr val="CC0000"/>
                </a:solidFill>
                <a:latin typeface="Arial"/>
                <a:ea typeface="Arial"/>
                <a:cs typeface="Arial"/>
                <a:sym typeface="Arial"/>
              </a:rPr>
              <a:t>Print first</a:t>
            </a:r>
            <a:endParaRPr sz="2400">
              <a:solidFill>
                <a:schemeClr val="dk1"/>
              </a:solidFill>
              <a:latin typeface="Arial"/>
              <a:ea typeface="Arial"/>
              <a:cs typeface="Arial"/>
              <a:sym typeface="Arial"/>
            </a:endParaRPr>
          </a:p>
        </p:txBody>
      </p:sp>
      <p:sp>
        <p:nvSpPr>
          <p:cNvPr id="1495" name="Google Shape;1495;p80"/>
          <p:cNvSpPr txBox="1"/>
          <p:nvPr/>
        </p:nvSpPr>
        <p:spPr>
          <a:xfrm>
            <a:off x="4574540" y="2690850"/>
            <a:ext cx="908685" cy="1059180"/>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vi-VN" sz="2400" b="1">
                <a:solidFill>
                  <a:schemeClr val="dk1"/>
                </a:solidFill>
                <a:latin typeface="Arial"/>
                <a:ea typeface="Arial"/>
                <a:cs typeface="Arial"/>
                <a:sym typeface="Arial"/>
              </a:rPr>
              <a:t>ROOT</a:t>
            </a:r>
            <a:endParaRPr sz="2400">
              <a:solidFill>
                <a:schemeClr val="dk1"/>
              </a:solidFill>
              <a:latin typeface="Arial"/>
              <a:ea typeface="Arial"/>
              <a:cs typeface="Arial"/>
              <a:sym typeface="Arial"/>
            </a:endParaRPr>
          </a:p>
          <a:p>
            <a:pPr marL="67310" marR="0" lvl="0" indent="0" algn="ctr" rtl="0">
              <a:lnSpc>
                <a:spcPct val="100000"/>
              </a:lnSpc>
              <a:spcBef>
                <a:spcPts val="2375"/>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Shape 1499"/>
        <p:cNvGrpSpPr/>
        <p:nvPr/>
      </p:nvGrpSpPr>
      <p:grpSpPr>
        <a:xfrm>
          <a:off x="0" y="0"/>
          <a:ext cx="0" cy="0"/>
          <a:chOff x="0" y="0"/>
          <a:chExt cx="0" cy="0"/>
        </a:xfrm>
      </p:grpSpPr>
      <p:pic>
        <p:nvPicPr>
          <p:cNvPr id="1500" name="Google Shape;1500;p81"/>
          <p:cNvPicPr preferRelativeResize="0"/>
          <p:nvPr/>
        </p:nvPicPr>
        <p:blipFill rotWithShape="1">
          <a:blip r:embed="rId3">
            <a:alphaModFix/>
          </a:blip>
          <a:srcRect/>
          <a:stretch/>
        </p:blipFill>
        <p:spPr>
          <a:xfrm>
            <a:off x="850379" y="2231148"/>
            <a:ext cx="8208263" cy="4041635"/>
          </a:xfrm>
          <a:prstGeom prst="rect">
            <a:avLst/>
          </a:prstGeom>
          <a:noFill/>
          <a:ln>
            <a:noFill/>
          </a:ln>
        </p:spPr>
      </p:pic>
      <p:sp>
        <p:nvSpPr>
          <p:cNvPr id="1501" name="Google Shape;1501;p81"/>
          <p:cNvSpPr txBox="1"/>
          <p:nvPr/>
        </p:nvSpPr>
        <p:spPr>
          <a:xfrm>
            <a:off x="2773159" y="4169155"/>
            <a:ext cx="3733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502" name="Google Shape;1502;p81"/>
          <p:cNvSpPr txBox="1"/>
          <p:nvPr/>
        </p:nvSpPr>
        <p:spPr>
          <a:xfrm>
            <a:off x="8590788" y="6828542"/>
            <a:ext cx="274320" cy="226060"/>
          </a:xfrm>
          <a:prstGeom prst="rect">
            <a:avLst/>
          </a:prstGeom>
          <a:noFill/>
          <a:ln>
            <a:noFill/>
          </a:ln>
        </p:spPr>
        <p:txBody>
          <a:bodyPr spcFirstLastPara="1" wrap="square" lIns="0" tIns="0" rIns="0" bIns="0" anchor="t" anchorCtr="0">
            <a:spAutoFit/>
          </a:bodyPr>
          <a:lstStyle/>
          <a:p>
            <a:pPr marL="40640" marR="0" lvl="0" indent="0" algn="l" rtl="0">
              <a:lnSpc>
                <a:spcPct val="118857"/>
              </a:lnSpc>
              <a:spcBef>
                <a:spcPts val="0"/>
              </a:spcBef>
              <a:spcAft>
                <a:spcPts val="0"/>
              </a:spcAft>
              <a:buNone/>
            </a:pPr>
            <a:fld id="{00000000-1234-1234-1234-123412341234}" type="slidenum">
              <a:rPr lang="vi-VN" sz="1400">
                <a:solidFill>
                  <a:schemeClr val="dk1"/>
                </a:solidFill>
                <a:latin typeface="Arial"/>
                <a:ea typeface="Arial"/>
                <a:cs typeface="Arial"/>
                <a:sym typeface="Arial"/>
              </a:rPr>
              <a:t>84</a:t>
            </a:fld>
            <a:endParaRPr sz="1400">
              <a:solidFill>
                <a:schemeClr val="dk1"/>
              </a:solidFill>
              <a:latin typeface="Arial"/>
              <a:ea typeface="Arial"/>
              <a:cs typeface="Arial"/>
              <a:sym typeface="Arial"/>
            </a:endParaRPr>
          </a:p>
        </p:txBody>
      </p:sp>
      <p:sp>
        <p:nvSpPr>
          <p:cNvPr id="1503" name="Google Shape;1503;p81"/>
          <p:cNvSpPr txBox="1"/>
          <p:nvPr/>
        </p:nvSpPr>
        <p:spPr>
          <a:xfrm>
            <a:off x="1831339" y="495857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504" name="Google Shape;1504;p81"/>
          <p:cNvSpPr txBox="1"/>
          <p:nvPr/>
        </p:nvSpPr>
        <p:spPr>
          <a:xfrm>
            <a:off x="3251708" y="4964671"/>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505" name="Google Shape;1505;p81"/>
          <p:cNvSpPr txBox="1"/>
          <p:nvPr/>
        </p:nvSpPr>
        <p:spPr>
          <a:xfrm>
            <a:off x="6842238" y="4141736"/>
            <a:ext cx="2959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506" name="Google Shape;1506;p81"/>
          <p:cNvSpPr txBox="1"/>
          <p:nvPr/>
        </p:nvSpPr>
        <p:spPr>
          <a:xfrm>
            <a:off x="5879071" y="4967732"/>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507" name="Google Shape;1507;p81"/>
          <p:cNvSpPr txBox="1"/>
          <p:nvPr/>
        </p:nvSpPr>
        <p:spPr>
          <a:xfrm>
            <a:off x="7564602" y="4967732"/>
            <a:ext cx="3917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‘Y’</a:t>
            </a:r>
            <a:endParaRPr sz="2400">
              <a:solidFill>
                <a:schemeClr val="dk1"/>
              </a:solidFill>
              <a:latin typeface="Arial"/>
              <a:ea typeface="Arial"/>
              <a:cs typeface="Arial"/>
              <a:sym typeface="Arial"/>
            </a:endParaRPr>
          </a:p>
        </p:txBody>
      </p:sp>
      <p:sp>
        <p:nvSpPr>
          <p:cNvPr id="1508" name="Google Shape;1508;p81"/>
          <p:cNvSpPr txBox="1"/>
          <p:nvPr/>
        </p:nvSpPr>
        <p:spPr>
          <a:xfrm>
            <a:off x="1249159" y="6314935"/>
            <a:ext cx="31115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Print left subtree first</a:t>
            </a:r>
            <a:endParaRPr sz="2400">
              <a:solidFill>
                <a:schemeClr val="dk1"/>
              </a:solidFill>
              <a:latin typeface="Arial"/>
              <a:ea typeface="Arial"/>
              <a:cs typeface="Arial"/>
              <a:sym typeface="Arial"/>
            </a:endParaRPr>
          </a:p>
        </p:txBody>
      </p:sp>
      <p:sp>
        <p:nvSpPr>
          <p:cNvPr id="1509" name="Google Shape;1509;p81"/>
          <p:cNvSpPr txBox="1"/>
          <p:nvPr/>
        </p:nvSpPr>
        <p:spPr>
          <a:xfrm>
            <a:off x="5312143" y="6314935"/>
            <a:ext cx="38220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3333CC"/>
                </a:solidFill>
                <a:latin typeface="Arial"/>
                <a:ea typeface="Arial"/>
                <a:cs typeface="Arial"/>
                <a:sym typeface="Arial"/>
              </a:rPr>
              <a:t>Print right subtree second</a:t>
            </a:r>
            <a:endParaRPr sz="2400">
              <a:solidFill>
                <a:schemeClr val="dk1"/>
              </a:solidFill>
              <a:latin typeface="Arial"/>
              <a:ea typeface="Arial"/>
              <a:cs typeface="Arial"/>
              <a:sym typeface="Arial"/>
            </a:endParaRPr>
          </a:p>
        </p:txBody>
      </p:sp>
      <p:sp>
        <p:nvSpPr>
          <p:cNvPr id="1510" name="Google Shape;1510;p81"/>
          <p:cNvSpPr txBox="1">
            <a:spLocks noGrp="1"/>
          </p:cNvSpPr>
          <p:nvPr>
            <p:ph type="title"/>
          </p:nvPr>
        </p:nvSpPr>
        <p:spPr>
          <a:xfrm>
            <a:off x="1407667" y="1182115"/>
            <a:ext cx="732980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a:solidFill>
                  <a:srgbClr val="0000CC"/>
                </a:solidFill>
              </a:rPr>
              <a:t>Postorder Traversal:	</a:t>
            </a:r>
            <a:r>
              <a:rPr lang="vi-VN" sz="3600">
                <a:solidFill>
                  <a:srgbClr val="000000"/>
                </a:solidFill>
              </a:rPr>
              <a:t>A H + M Y - /</a:t>
            </a:r>
            <a:endParaRPr sz="3600"/>
          </a:p>
        </p:txBody>
      </p:sp>
      <p:sp>
        <p:nvSpPr>
          <p:cNvPr id="1511" name="Google Shape;1511;p81"/>
          <p:cNvSpPr txBox="1"/>
          <p:nvPr/>
        </p:nvSpPr>
        <p:spPr>
          <a:xfrm>
            <a:off x="4574527" y="1953247"/>
            <a:ext cx="2943860" cy="1796414"/>
          </a:xfrm>
          <a:prstGeom prst="rect">
            <a:avLst/>
          </a:prstGeom>
          <a:noFill/>
          <a:ln>
            <a:noFill/>
          </a:ln>
        </p:spPr>
        <p:txBody>
          <a:bodyPr spcFirstLastPara="1" wrap="square" lIns="0" tIns="198750" rIns="0" bIns="0" anchor="t" anchorCtr="0">
            <a:spAutoFit/>
          </a:bodyPr>
          <a:lstStyle/>
          <a:p>
            <a:pPr marL="1621790" marR="0" lvl="0" indent="0" algn="l" rtl="0">
              <a:lnSpc>
                <a:spcPct val="100000"/>
              </a:lnSpc>
              <a:spcBef>
                <a:spcPts val="0"/>
              </a:spcBef>
              <a:spcAft>
                <a:spcPts val="0"/>
              </a:spcAft>
              <a:buNone/>
            </a:pPr>
            <a:r>
              <a:rPr lang="vi-VN" sz="2400" b="1">
                <a:solidFill>
                  <a:srgbClr val="006666"/>
                </a:solidFill>
                <a:latin typeface="Arial"/>
                <a:ea typeface="Arial"/>
                <a:cs typeface="Arial"/>
                <a:sym typeface="Arial"/>
              </a:rPr>
              <a:t>Print last</a:t>
            </a:r>
            <a:endParaRPr sz="2400">
              <a:solidFill>
                <a:schemeClr val="dk1"/>
              </a:solidFill>
              <a:latin typeface="Arial"/>
              <a:ea typeface="Arial"/>
              <a:cs typeface="Arial"/>
              <a:sym typeface="Arial"/>
            </a:endParaRPr>
          </a:p>
          <a:p>
            <a:pPr marL="0" marR="2026920" lvl="0" indent="0" algn="ctr" rtl="0">
              <a:lnSpc>
                <a:spcPct val="100000"/>
              </a:lnSpc>
              <a:spcBef>
                <a:spcPts val="1460"/>
              </a:spcBef>
              <a:spcAft>
                <a:spcPts val="0"/>
              </a:spcAft>
              <a:buNone/>
            </a:pPr>
            <a:r>
              <a:rPr lang="vi-VN" sz="2400" b="1">
                <a:solidFill>
                  <a:schemeClr val="dk1"/>
                </a:solidFill>
                <a:latin typeface="Arial"/>
                <a:ea typeface="Arial"/>
                <a:cs typeface="Arial"/>
                <a:sym typeface="Arial"/>
              </a:rPr>
              <a:t>ROOT</a:t>
            </a:r>
            <a:endParaRPr sz="2400">
              <a:solidFill>
                <a:schemeClr val="dk1"/>
              </a:solidFill>
              <a:latin typeface="Arial"/>
              <a:ea typeface="Arial"/>
              <a:cs typeface="Arial"/>
              <a:sym typeface="Arial"/>
            </a:endParaRPr>
          </a:p>
          <a:p>
            <a:pPr marL="0" marR="1958975" lvl="0" indent="0" algn="ctr" rtl="0">
              <a:lnSpc>
                <a:spcPct val="100000"/>
              </a:lnSpc>
              <a:spcBef>
                <a:spcPts val="238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pSp>
        <p:nvGrpSpPr>
          <p:cNvPr id="175" name="Google Shape;175;p9"/>
          <p:cNvGrpSpPr/>
          <p:nvPr/>
        </p:nvGrpSpPr>
        <p:grpSpPr>
          <a:xfrm>
            <a:off x="2584691" y="4032503"/>
            <a:ext cx="2910839" cy="1234439"/>
            <a:chOff x="2584691" y="4032503"/>
            <a:chExt cx="2910839" cy="1234439"/>
          </a:xfrm>
        </p:grpSpPr>
        <p:pic>
          <p:nvPicPr>
            <p:cNvPr id="176" name="Google Shape;176;p9"/>
            <p:cNvPicPr preferRelativeResize="0"/>
            <p:nvPr/>
          </p:nvPicPr>
          <p:blipFill rotWithShape="1">
            <a:blip r:embed="rId3">
              <a:alphaModFix/>
            </a:blip>
            <a:srcRect/>
            <a:stretch/>
          </p:blipFill>
          <p:spPr>
            <a:xfrm>
              <a:off x="2584691" y="5023103"/>
              <a:ext cx="243839" cy="243839"/>
            </a:xfrm>
            <a:prstGeom prst="rect">
              <a:avLst/>
            </a:prstGeom>
            <a:noFill/>
            <a:ln>
              <a:noFill/>
            </a:ln>
          </p:spPr>
        </p:pic>
        <p:sp>
          <p:nvSpPr>
            <p:cNvPr id="177" name="Google Shape;177;p9"/>
            <p:cNvSpPr/>
            <p:nvPr/>
          </p:nvSpPr>
          <p:spPr>
            <a:xfrm>
              <a:off x="2819400" y="5175516"/>
              <a:ext cx="762000" cy="15240"/>
            </a:xfrm>
            <a:custGeom>
              <a:avLst/>
              <a:gdLst/>
              <a:ahLst/>
              <a:cxnLst/>
              <a:rect l="l" t="t" r="r" b="b"/>
              <a:pathLst>
                <a:path w="762000" h="15239" extrusionOk="0">
                  <a:moveTo>
                    <a:pt x="762000" y="0"/>
                  </a:moveTo>
                  <a:lnTo>
                    <a:pt x="0" y="0"/>
                  </a:lnTo>
                  <a:lnTo>
                    <a:pt x="0" y="15227"/>
                  </a:lnTo>
                  <a:lnTo>
                    <a:pt x="762000" y="15227"/>
                  </a:lnTo>
                  <a:lnTo>
                    <a:pt x="7620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8" name="Google Shape;178;p9"/>
            <p:cNvPicPr preferRelativeResize="0"/>
            <p:nvPr/>
          </p:nvPicPr>
          <p:blipFill rotWithShape="1">
            <a:blip r:embed="rId4">
              <a:alphaModFix/>
            </a:blip>
            <a:srcRect/>
            <a:stretch/>
          </p:blipFill>
          <p:spPr>
            <a:xfrm>
              <a:off x="3575291" y="5023103"/>
              <a:ext cx="243839" cy="243839"/>
            </a:xfrm>
            <a:prstGeom prst="rect">
              <a:avLst/>
            </a:prstGeom>
            <a:noFill/>
            <a:ln>
              <a:noFill/>
            </a:ln>
          </p:spPr>
        </p:pic>
        <p:pic>
          <p:nvPicPr>
            <p:cNvPr id="179" name="Google Shape;179;p9"/>
            <p:cNvPicPr preferRelativeResize="0"/>
            <p:nvPr/>
          </p:nvPicPr>
          <p:blipFill rotWithShape="1">
            <a:blip r:embed="rId4">
              <a:alphaModFix/>
            </a:blip>
            <a:srcRect/>
            <a:stretch/>
          </p:blipFill>
          <p:spPr>
            <a:xfrm>
              <a:off x="4413491" y="4032503"/>
              <a:ext cx="243839" cy="243840"/>
            </a:xfrm>
            <a:prstGeom prst="rect">
              <a:avLst/>
            </a:prstGeom>
            <a:noFill/>
            <a:ln>
              <a:noFill/>
            </a:ln>
          </p:spPr>
        </p:pic>
        <p:sp>
          <p:nvSpPr>
            <p:cNvPr id="180" name="Google Shape;180;p9"/>
            <p:cNvSpPr/>
            <p:nvPr/>
          </p:nvSpPr>
          <p:spPr>
            <a:xfrm>
              <a:off x="44896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1" name="Google Shape;181;p9"/>
            <p:cNvPicPr preferRelativeResize="0"/>
            <p:nvPr/>
          </p:nvPicPr>
          <p:blipFill rotWithShape="1">
            <a:blip r:embed="rId4">
              <a:alphaModFix/>
            </a:blip>
            <a:srcRect/>
            <a:stretch/>
          </p:blipFill>
          <p:spPr>
            <a:xfrm>
              <a:off x="4413491" y="5023103"/>
              <a:ext cx="243839" cy="243839"/>
            </a:xfrm>
            <a:prstGeom prst="rect">
              <a:avLst/>
            </a:prstGeom>
            <a:noFill/>
            <a:ln>
              <a:noFill/>
            </a:ln>
          </p:spPr>
        </p:pic>
        <p:pic>
          <p:nvPicPr>
            <p:cNvPr id="182" name="Google Shape;182;p9"/>
            <p:cNvPicPr preferRelativeResize="0"/>
            <p:nvPr/>
          </p:nvPicPr>
          <p:blipFill rotWithShape="1">
            <a:blip r:embed="rId4">
              <a:alphaModFix/>
            </a:blip>
            <a:srcRect/>
            <a:stretch/>
          </p:blipFill>
          <p:spPr>
            <a:xfrm>
              <a:off x="5251691" y="4032503"/>
              <a:ext cx="243839" cy="243840"/>
            </a:xfrm>
            <a:prstGeom prst="rect">
              <a:avLst/>
            </a:prstGeom>
            <a:noFill/>
            <a:ln>
              <a:noFill/>
            </a:ln>
          </p:spPr>
        </p:pic>
        <p:sp>
          <p:nvSpPr>
            <p:cNvPr id="183" name="Google Shape;183;p9"/>
            <p:cNvSpPr/>
            <p:nvPr/>
          </p:nvSpPr>
          <p:spPr>
            <a:xfrm>
              <a:off x="53278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4">
              <a:alphaModFix/>
            </a:blip>
            <a:srcRect/>
            <a:stretch/>
          </p:blipFill>
          <p:spPr>
            <a:xfrm>
              <a:off x="5251691" y="5023103"/>
              <a:ext cx="243839" cy="243839"/>
            </a:xfrm>
            <a:prstGeom prst="rect">
              <a:avLst/>
            </a:prstGeom>
            <a:noFill/>
            <a:ln>
              <a:noFill/>
            </a:ln>
          </p:spPr>
        </p:pic>
        <p:sp>
          <p:nvSpPr>
            <p:cNvPr id="185" name="Google Shape;185;p9"/>
            <p:cNvSpPr/>
            <p:nvPr/>
          </p:nvSpPr>
          <p:spPr>
            <a:xfrm>
              <a:off x="3654539" y="4187951"/>
              <a:ext cx="1685925" cy="1000125"/>
            </a:xfrm>
            <a:custGeom>
              <a:avLst/>
              <a:gdLst/>
              <a:ahLst/>
              <a:cxnLst/>
              <a:rect l="l" t="t" r="r" b="b"/>
              <a:pathLst>
                <a:path w="1685925" h="1000125" extrusionOk="0">
                  <a:moveTo>
                    <a:pt x="847344" y="9144"/>
                  </a:moveTo>
                  <a:lnTo>
                    <a:pt x="838200" y="0"/>
                  </a:lnTo>
                  <a:lnTo>
                    <a:pt x="0" y="990600"/>
                  </a:lnTo>
                  <a:lnTo>
                    <a:pt x="9144" y="999744"/>
                  </a:lnTo>
                  <a:lnTo>
                    <a:pt x="847344" y="9144"/>
                  </a:lnTo>
                  <a:close/>
                </a:path>
                <a:path w="1685925" h="1000125" extrusionOk="0">
                  <a:moveTo>
                    <a:pt x="1685544" y="914400"/>
                  </a:moveTo>
                  <a:lnTo>
                    <a:pt x="923544" y="0"/>
                  </a:lnTo>
                  <a:lnTo>
                    <a:pt x="914400" y="9144"/>
                  </a:lnTo>
                  <a:lnTo>
                    <a:pt x="1676400" y="923544"/>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6" name="Google Shape;186;p9"/>
          <p:cNvSpPr txBox="1">
            <a:spLocks noGrp="1"/>
          </p:cNvSpPr>
          <p:nvPr>
            <p:ph type="body" idx="1"/>
          </p:nvPr>
        </p:nvSpPr>
        <p:spPr>
          <a:xfrm>
            <a:off x="857135" y="2192002"/>
            <a:ext cx="8344128" cy="2976245"/>
          </a:xfrm>
          <a:prstGeom prst="rect">
            <a:avLst/>
          </a:prstGeom>
          <a:noFill/>
          <a:ln>
            <a:noFill/>
          </a:ln>
        </p:spPr>
        <p:txBody>
          <a:bodyPr spcFirstLastPara="1" wrap="square" lIns="0" tIns="235975"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lvl="0" indent="0" algn="l" rtl="0">
              <a:lnSpc>
                <a:spcPct val="100000"/>
              </a:lnSpc>
              <a:spcBef>
                <a:spcPts val="40"/>
              </a:spcBef>
              <a:spcAft>
                <a:spcPts val="0"/>
              </a:spcAft>
              <a:buNone/>
            </a:pPr>
            <a:endParaRPr sz="4250"/>
          </a:p>
          <a:p>
            <a:pPr marL="760730" lvl="0" indent="0" algn="ctr" rtl="0">
              <a:lnSpc>
                <a:spcPct val="100000"/>
              </a:lnSpc>
              <a:spcBef>
                <a:spcPts val="0"/>
              </a:spcBef>
              <a:spcAft>
                <a:spcPts val="0"/>
              </a:spcAft>
              <a:buNone/>
            </a:pPr>
            <a:r>
              <a:rPr lang="vi-VN" sz="2400">
                <a:solidFill>
                  <a:srgbClr val="CC0000"/>
                </a:solidFill>
              </a:rPr>
              <a:t>ROOT</a:t>
            </a:r>
            <a:endParaRPr sz="2400"/>
          </a:p>
          <a:p>
            <a:pPr marL="1376680" lvl="0" indent="0" algn="l" rtl="0">
              <a:lnSpc>
                <a:spcPct val="100000"/>
              </a:lnSpc>
              <a:spcBef>
                <a:spcPts val="120"/>
              </a:spcBef>
              <a:spcAft>
                <a:spcPts val="0"/>
              </a:spcAft>
              <a:buNone/>
            </a:pPr>
            <a:r>
              <a:rPr lang="vi-VN" sz="2400">
                <a:solidFill>
                  <a:srgbClr val="000000"/>
                </a:solidFill>
              </a:rPr>
              <a:t>a)</a:t>
            </a:r>
            <a:endParaRPr sz="2400"/>
          </a:p>
        </p:txBody>
      </p:sp>
      <p:sp>
        <p:nvSpPr>
          <p:cNvPr id="187" name="Google Shape;187;p9"/>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sp>
        <p:nvSpPr>
          <p:cNvPr id="188" name="Google Shape;188;p9"/>
          <p:cNvSpPr txBox="1">
            <a:spLocks noGrp="1"/>
          </p:cNvSpPr>
          <p:nvPr>
            <p:ph type="title"/>
          </p:nvPr>
        </p:nvSpPr>
        <p:spPr>
          <a:xfrm>
            <a:off x="901827" y="1127290"/>
            <a:ext cx="8254745" cy="636269"/>
          </a:xfrm>
          <a:prstGeom prst="rect">
            <a:avLst/>
          </a:prstGeom>
          <a:noFill/>
          <a:ln>
            <a:noFill/>
          </a:ln>
        </p:spPr>
        <p:txBody>
          <a:bodyPr spcFirstLastPara="1" wrap="square" lIns="0" tIns="13325" rIns="0" bIns="0" anchor="t" anchorCtr="0">
            <a:spAutoFit/>
          </a:bodyPr>
          <a:lstStyle/>
          <a:p>
            <a:pPr marL="15240" lvl="0" indent="0" algn="l" rtl="0">
              <a:lnSpc>
                <a:spcPct val="100000"/>
              </a:lnSpc>
              <a:spcBef>
                <a:spcPts val="0"/>
              </a:spcBef>
              <a:spcAft>
                <a:spcPts val="0"/>
              </a:spcAft>
              <a:buNone/>
            </a:pPr>
            <a:r>
              <a:rPr lang="vi-VN"/>
              <a:t>What if a different root is chosen?</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3335</Words>
  <Application>Microsoft Office PowerPoint</Application>
  <PresentationFormat>Custom</PresentationFormat>
  <Paragraphs>673</Paragraphs>
  <Slides>84</Slides>
  <Notes>84</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Times New Roman</vt:lpstr>
      <vt:lpstr>Courier New</vt:lpstr>
      <vt:lpstr>Noto Sans Symbols</vt:lpstr>
      <vt:lpstr>Nunito</vt:lpstr>
      <vt:lpstr>Calibri</vt:lpstr>
      <vt:lpstr>Office Theme</vt:lpstr>
      <vt:lpstr>Discrete Mathematics and  Its Applications</vt:lpstr>
      <vt:lpstr>Tree</vt:lpstr>
      <vt:lpstr>Which graphs are trees?</vt:lpstr>
      <vt:lpstr>Specify a vertex as root</vt:lpstr>
      <vt:lpstr>Specify a root.</vt:lpstr>
      <vt:lpstr>Specify a root.</vt:lpstr>
      <vt:lpstr>Specify a root.</vt:lpstr>
      <vt:lpstr>What if a different root is chosen?</vt:lpstr>
      <vt:lpstr>What if a different root is chosen?</vt:lpstr>
      <vt:lpstr>What if a different root is chosen?</vt:lpstr>
      <vt:lpstr>What if a different root is chosen?</vt:lpstr>
      <vt:lpstr>Jake’s Pizza Shop Tree</vt:lpstr>
      <vt:lpstr>A Tree Has a Root</vt:lpstr>
      <vt:lpstr>Level</vt:lpstr>
      <vt:lpstr>A Tree Has Levels</vt:lpstr>
      <vt:lpstr>Level One</vt:lpstr>
      <vt:lpstr>Level Two</vt:lpstr>
      <vt:lpstr>What is the level of Ted?</vt:lpstr>
      <vt:lpstr>Height</vt:lpstr>
      <vt:lpstr>What is the height?</vt:lpstr>
      <vt:lpstr>Parent</vt:lpstr>
      <vt:lpstr>What is the parent of Ed?</vt:lpstr>
      <vt:lpstr>Sibling nodes have same parent</vt:lpstr>
      <vt:lpstr>Sibling nodes have same parent</vt:lpstr>
      <vt:lpstr>Internal vertices</vt:lpstr>
      <vt:lpstr>How many internal vertices?</vt:lpstr>
      <vt:lpstr>Leaf</vt:lpstr>
      <vt:lpstr>Leaf nodes have no children</vt:lpstr>
      <vt:lpstr>How many leaves?</vt:lpstr>
      <vt:lpstr>Ancestors</vt:lpstr>
      <vt:lpstr>How many ancestors of Ken?</vt:lpstr>
      <vt:lpstr>Descendants</vt:lpstr>
      <vt:lpstr>How many descendants of Hal?</vt:lpstr>
      <vt:lpstr>Subtree</vt:lpstr>
      <vt:lpstr>A Subtree</vt:lpstr>
      <vt:lpstr>Another Subtree</vt:lpstr>
      <vt:lpstr>Binary Tree</vt:lpstr>
      <vt:lpstr>Ordered Binary Tree</vt:lpstr>
      <vt:lpstr>An Ordered Binary Tree</vt:lpstr>
      <vt:lpstr>m-ary Tree</vt:lpstr>
      <vt:lpstr>m-ary Tree</vt:lpstr>
      <vt:lpstr>Balanced</vt:lpstr>
      <vt:lpstr>Balanced </vt:lpstr>
      <vt:lpstr>Is this binary tree balanced?</vt:lpstr>
      <vt:lpstr>Tree Properties</vt:lpstr>
      <vt:lpstr>Searching takes time . . .</vt:lpstr>
      <vt:lpstr>A Binary Search Tree (BST) is . . .</vt:lpstr>
      <vt:lpstr>Shape of a binary search tree . . .</vt:lpstr>
      <vt:lpstr>Inserting ‘E’ into the BST</vt:lpstr>
      <vt:lpstr>Inserting ‘F’ into the BST</vt:lpstr>
      <vt:lpstr>Inserting ‘T’ into the BST</vt:lpstr>
      <vt:lpstr>Inserting ‘A’ into the BST</vt:lpstr>
      <vt:lpstr>What binary search tree . . .</vt:lpstr>
      <vt:lpstr>Binary search tree . . .</vt:lpstr>
      <vt:lpstr>Another binary search tree</vt:lpstr>
      <vt:lpstr>Is ‘F’ in the binary search tree?</vt:lpstr>
      <vt:lpstr>A Binary Search Tree - Exercise</vt:lpstr>
      <vt:lpstr>Traversal Algorithms</vt:lpstr>
      <vt:lpstr>PREORDER Traversal Algorithm</vt:lpstr>
      <vt:lpstr>Preorder Traversal:</vt:lpstr>
      <vt:lpstr>INORDER Traversal Algorithm</vt:lpstr>
      <vt:lpstr>Inorder Traversal: A E H J M T Y</vt:lpstr>
      <vt:lpstr>POSTORDER Traversal Algorithm</vt:lpstr>
      <vt:lpstr>Postorder Traversal: A H E M Y T J</vt:lpstr>
      <vt:lpstr>A Binary Expression Tree</vt:lpstr>
      <vt:lpstr>A Binary Expression Tree is . . .</vt:lpstr>
      <vt:lpstr>A Binary Expression Tree</vt:lpstr>
      <vt:lpstr>A Binary Expression Tree</vt:lpstr>
      <vt:lpstr>A Binary Expression Tree</vt:lpstr>
      <vt:lpstr>Levels Indicate Precedence</vt:lpstr>
      <vt:lpstr>Evaluate this binary expression tree</vt:lpstr>
      <vt:lpstr>A binary expression tree</vt:lpstr>
      <vt:lpstr>A binary expression tree</vt:lpstr>
      <vt:lpstr>Infix, prefix, postfix conversion</vt:lpstr>
      <vt:lpstr>Infix to  Postfix</vt:lpstr>
      <vt:lpstr>Infix to  Postfix</vt:lpstr>
      <vt:lpstr>Infix to  Prefix</vt:lpstr>
      <vt:lpstr>Postfix to prefix</vt:lpstr>
      <vt:lpstr>Postfix to infix</vt:lpstr>
      <vt:lpstr>Prefix to postfix</vt:lpstr>
      <vt:lpstr>Prefix to infix</vt:lpstr>
      <vt:lpstr>Inorder Traversal: (A + H) / (M - Y)</vt:lpstr>
      <vt:lpstr>Preorder Traversal:</vt:lpstr>
      <vt:lpstr>Postorder Traversal: A H + M Y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ADMIN</dc:creator>
  <cp:lastModifiedBy>Phuc Nguyen</cp:lastModifiedBy>
  <cp:revision>11</cp:revision>
  <dcterms:created xsi:type="dcterms:W3CDTF">2023-05-03T03:05:31Z</dcterms:created>
  <dcterms:modified xsi:type="dcterms:W3CDTF">2024-07-21T14:39:48Z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2013-05-15T00:00:00Z</vt:filetime>
  </property>
  <property fmtid="{D5CDD505-2E9C-101B-9397-08002B2CF9AE}" pid="3" name="LastSaved">
    <vt:filetime>2013-05-15T00:00:00Z</vt:filetime>
  </property>
</Properties>
</file>