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3" r:id="rId5"/>
    <p:sldId id="260" r:id="rId6"/>
    <p:sldId id="261" r:id="rId7"/>
    <p:sldId id="266" r:id="rId8"/>
    <p:sldId id="262" r:id="rId9"/>
    <p:sldId id="274" r:id="rId10"/>
    <p:sldId id="264" r:id="rId11"/>
    <p:sldId id="268" r:id="rId12"/>
    <p:sldId id="265" r:id="rId13"/>
    <p:sldId id="267" r:id="rId14"/>
    <p:sldId id="269" r:id="rId15"/>
    <p:sldId id="271" r:id="rId16"/>
    <p:sldId id="272" r:id="rId17"/>
    <p:sldId id="273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1BF2-CC61-4074-8134-5AAA989E0B8D}" type="datetimeFigureOut">
              <a:rPr lang="vi-VN" smtClean="0"/>
              <a:t>22/07/2024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FCC1B77-FCE2-47DD-8814-AA488F5D8A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186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1BF2-CC61-4074-8134-5AAA989E0B8D}" type="datetimeFigureOut">
              <a:rPr lang="vi-VN" smtClean="0"/>
              <a:t>22/07/2024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FCC1B77-FCE2-47DD-8814-AA488F5D8A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796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1BF2-CC61-4074-8134-5AAA989E0B8D}" type="datetimeFigureOut">
              <a:rPr lang="vi-VN" smtClean="0"/>
              <a:t>22/07/2024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FCC1B77-FCE2-47DD-8814-AA488F5D8A7E}" type="slidenum">
              <a:rPr lang="vi-VN" smtClean="0"/>
              <a:t>‹#›</a:t>
            </a:fld>
            <a:endParaRPr lang="vi-V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0812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1BF2-CC61-4074-8134-5AAA989E0B8D}" type="datetimeFigureOut">
              <a:rPr lang="vi-VN" smtClean="0"/>
              <a:t>22/07/2024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CC1B77-FCE2-47DD-8814-AA488F5D8A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2776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1BF2-CC61-4074-8134-5AAA989E0B8D}" type="datetimeFigureOut">
              <a:rPr lang="vi-VN" smtClean="0"/>
              <a:t>22/07/2024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CC1B77-FCE2-47DD-8814-AA488F5D8A7E}" type="slidenum">
              <a:rPr lang="vi-VN" smtClean="0"/>
              <a:t>‹#›</a:t>
            </a:fld>
            <a:endParaRPr lang="vi-V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0708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1BF2-CC61-4074-8134-5AAA989E0B8D}" type="datetimeFigureOut">
              <a:rPr lang="vi-VN" smtClean="0"/>
              <a:t>22/07/2024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CC1B77-FCE2-47DD-8814-AA488F5D8A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6983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1BF2-CC61-4074-8134-5AAA989E0B8D}" type="datetimeFigureOut">
              <a:rPr lang="vi-VN" smtClean="0"/>
              <a:t>22/07/2024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1B77-FCE2-47DD-8814-AA488F5D8A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2683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1BF2-CC61-4074-8134-5AAA989E0B8D}" type="datetimeFigureOut">
              <a:rPr lang="vi-VN" smtClean="0"/>
              <a:t>22/07/2024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1B77-FCE2-47DD-8814-AA488F5D8A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51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1BF2-CC61-4074-8134-5AAA989E0B8D}" type="datetimeFigureOut">
              <a:rPr lang="vi-VN" smtClean="0"/>
              <a:t>22/07/2024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1B77-FCE2-47DD-8814-AA488F5D8A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346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1BF2-CC61-4074-8134-5AAA989E0B8D}" type="datetimeFigureOut">
              <a:rPr lang="vi-VN" smtClean="0"/>
              <a:t>22/07/2024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FCC1B77-FCE2-47DD-8814-AA488F5D8A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223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1BF2-CC61-4074-8134-5AAA989E0B8D}" type="datetimeFigureOut">
              <a:rPr lang="vi-VN" smtClean="0"/>
              <a:t>22/07/2024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FCC1B77-FCE2-47DD-8814-AA488F5D8A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802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1BF2-CC61-4074-8134-5AAA989E0B8D}" type="datetimeFigureOut">
              <a:rPr lang="vi-VN" smtClean="0"/>
              <a:t>22/07/2024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FCC1B77-FCE2-47DD-8814-AA488F5D8A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8586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1BF2-CC61-4074-8134-5AAA989E0B8D}" type="datetimeFigureOut">
              <a:rPr lang="vi-VN" smtClean="0"/>
              <a:t>22/07/2024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1B77-FCE2-47DD-8814-AA488F5D8A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941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1BF2-CC61-4074-8134-5AAA989E0B8D}" type="datetimeFigureOut">
              <a:rPr lang="vi-VN" smtClean="0"/>
              <a:t>22/07/2024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1B77-FCE2-47DD-8814-AA488F5D8A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253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1BF2-CC61-4074-8134-5AAA989E0B8D}" type="datetimeFigureOut">
              <a:rPr lang="vi-VN" smtClean="0"/>
              <a:t>22/07/2024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C1B77-FCE2-47DD-8814-AA488F5D8A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6187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1BF2-CC61-4074-8134-5AAA989E0B8D}" type="datetimeFigureOut">
              <a:rPr lang="vi-VN" smtClean="0"/>
              <a:t>22/07/2024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CC1B77-FCE2-47DD-8814-AA488F5D8A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935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F1BF2-CC61-4074-8134-5AAA989E0B8D}" type="datetimeFigureOut">
              <a:rPr lang="vi-VN" smtClean="0"/>
              <a:t>22/07/2024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FCC1B77-FCE2-47DD-8814-AA488F5D8A7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8638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F87E8-6BC7-4723-AE00-F0F05616D9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Tree</a:t>
            </a:r>
            <a:r>
              <a:rPr lang="en-US" dirty="0"/>
              <a:t> - Review</a:t>
            </a:r>
            <a:endParaRPr lang="vi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41575-6CF7-4BD1-958B-99B2D3B32E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4872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33C2-FCED-49FF-BDDE-EC38F530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7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AAE93-9366-424D-BFD9-944AD0FF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Given the post-order and in-order traversals of a binary tree, construct the given tree and traverse the tree in preorder</a:t>
            </a:r>
          </a:p>
          <a:p>
            <a:pPr marL="0" indent="0">
              <a:buNone/>
            </a:pPr>
            <a:r>
              <a:rPr lang="en-US" sz="2800" dirty="0" err="1"/>
              <a:t>PostOrder</a:t>
            </a:r>
            <a:r>
              <a:rPr lang="en-US" sz="2800" dirty="0"/>
              <a:t>:  3 10 0 4 5 9 1 6 8 7 2</a:t>
            </a:r>
          </a:p>
          <a:p>
            <a:pPr marL="0" indent="0">
              <a:buNone/>
            </a:pPr>
            <a:r>
              <a:rPr lang="en-US" sz="2800" dirty="0" err="1"/>
              <a:t>InOrder</a:t>
            </a:r>
            <a:r>
              <a:rPr lang="en-US" sz="2800"/>
              <a:t>:      3 5 0 10 4 2 1 9 6 7 8</a:t>
            </a:r>
            <a:endParaRPr lang="vi-VN" sz="3600" dirty="0"/>
          </a:p>
        </p:txBody>
      </p:sp>
    </p:spTree>
    <p:extLst>
      <p:ext uri="{BB962C8B-B14F-4D97-AF65-F5344CB8AC3E}">
        <p14:creationId xmlns:p14="http://schemas.microsoft.com/office/powerpoint/2010/main" val="1192041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33C2-FCED-49FF-BDDE-EC38F530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8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AAE93-9366-424D-BFD9-944AD0FF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Given the post-order and in-order traversals of a binary tree, construct the given tree and traverse the tree in preorder</a:t>
            </a:r>
          </a:p>
          <a:p>
            <a:pPr marL="0" indent="0">
              <a:buNone/>
            </a:pPr>
            <a:r>
              <a:rPr lang="en-US" sz="2800" dirty="0" err="1"/>
              <a:t>PostOrder</a:t>
            </a:r>
            <a:r>
              <a:rPr lang="en-US" sz="2800" dirty="0"/>
              <a:t>:  7 1 5 0 11 3 2 9 10 8 13 4 6</a:t>
            </a:r>
          </a:p>
          <a:p>
            <a:pPr marL="0" indent="0">
              <a:buNone/>
            </a:pPr>
            <a:r>
              <a:rPr lang="en-US" sz="2800" dirty="0"/>
              <a:t>InOrder:1 7 5 6 3 0 11 4 9 2 13 8 10</a:t>
            </a:r>
            <a:endParaRPr lang="vi-VN" sz="3600" dirty="0"/>
          </a:p>
        </p:txBody>
      </p:sp>
    </p:spTree>
    <p:extLst>
      <p:ext uri="{BB962C8B-B14F-4D97-AF65-F5344CB8AC3E}">
        <p14:creationId xmlns:p14="http://schemas.microsoft.com/office/powerpoint/2010/main" val="129479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33C2-FCED-49FF-BDDE-EC38F530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AAE93-9366-424D-BFD9-944AD0FF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Given the pre-order a binary search tree, construct the given tree and traverse the tree in </a:t>
            </a:r>
            <a:r>
              <a:rPr lang="en-US" sz="3200" dirty="0" err="1"/>
              <a:t>postorder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0 1 3 4 7 6 5 10 8 9 11</a:t>
            </a:r>
          </a:p>
        </p:txBody>
      </p:sp>
    </p:spTree>
    <p:extLst>
      <p:ext uri="{BB962C8B-B14F-4D97-AF65-F5344CB8AC3E}">
        <p14:creationId xmlns:p14="http://schemas.microsoft.com/office/powerpoint/2010/main" val="1920455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33C2-FCED-49FF-BDDE-EC38F530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10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AAE93-9366-424D-BFD9-944AD0FF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Given the pre-order and in-order traversals of a binary tree, construct the given tree and traverse the tree in post-order</a:t>
            </a:r>
          </a:p>
          <a:p>
            <a:pPr marL="0" indent="0">
              <a:buNone/>
            </a:pPr>
            <a:r>
              <a:rPr lang="en-US" sz="2400" dirty="0"/>
              <a:t>Pre-order:  4 3 9 8 6 5 2 1 7 0 13 14</a:t>
            </a:r>
          </a:p>
          <a:p>
            <a:pPr marL="0" indent="0">
              <a:buNone/>
            </a:pPr>
            <a:r>
              <a:rPr lang="en-US" sz="2400" dirty="0"/>
              <a:t>In-order: 9 8 3 5 6 2 4 7 1 13 14 0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1593300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33C2-FCED-49FF-BDDE-EC38F530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11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AAE93-9366-424D-BFD9-944AD0FF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Given the post-order a binary search tree, construct the given tree and traverse the tree in preorder</a:t>
            </a:r>
          </a:p>
          <a:p>
            <a:pPr marL="0" indent="0">
              <a:buNone/>
            </a:pPr>
            <a:r>
              <a:rPr lang="en-US" sz="3200"/>
              <a:t>1 4 3 6 7 8 10 11 14 13 12 9 5 2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898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3C87-2CF6-4E98-8D47-899909DB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 12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777EE-1E8F-4FE8-AB25-7A12A4461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Traverse the following binary tree and print node’s </a:t>
            </a:r>
            <a:r>
              <a:rPr lang="en-US" dirty="0" err="1"/>
              <a:t>lables</a:t>
            </a:r>
            <a:r>
              <a:rPr lang="en-US" dirty="0"/>
              <a:t> with pre-order, in-order, and post-order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5C6F64-109F-4EFB-AD55-A217824BD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297" y="2985128"/>
            <a:ext cx="5335405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488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33C2-FCED-49FF-BDDE-EC38F530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13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AAE93-9366-424D-BFD9-944AD0FF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Given the post-order and in-order traversals of a binary tree, construct the given tree and traverse the tree in preorder</a:t>
            </a:r>
          </a:p>
          <a:p>
            <a:pPr marL="0" indent="0">
              <a:buNone/>
            </a:pPr>
            <a:r>
              <a:rPr lang="en-US" sz="2800" dirty="0" err="1"/>
              <a:t>PostOrder</a:t>
            </a:r>
            <a:r>
              <a:rPr lang="en-US" sz="2800" dirty="0"/>
              <a:t>:  1 2 12 5 0 3 7 11 9 10 8 6 4</a:t>
            </a:r>
          </a:p>
          <a:p>
            <a:pPr marL="0" indent="0">
              <a:buNone/>
            </a:pPr>
            <a:r>
              <a:rPr lang="en-US" sz="2800" dirty="0"/>
              <a:t>InOrder:1 3 2 0 12 5 4 7 6 11 9 8 10</a:t>
            </a:r>
            <a:endParaRPr lang="vi-VN" sz="3600" dirty="0"/>
          </a:p>
        </p:txBody>
      </p:sp>
    </p:spTree>
    <p:extLst>
      <p:ext uri="{BB962C8B-B14F-4D97-AF65-F5344CB8AC3E}">
        <p14:creationId xmlns:p14="http://schemas.microsoft.com/office/powerpoint/2010/main" val="2299700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13D7-AF9A-4877-81F5-2F74853C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14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95670-EB7B-4296-8CAC-5D20865C2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720" y="2133600"/>
            <a:ext cx="9524892" cy="3777622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Draw the binary search tree if its nodes are inserted in the following order</a:t>
            </a:r>
            <a:endParaRPr lang="vi-VN" sz="3200" dirty="0"/>
          </a:p>
          <a:p>
            <a:pPr marL="514350" indent="-514350">
              <a:buAutoNum type="arabicPlain" startAt="3"/>
            </a:pPr>
            <a:r>
              <a:rPr lang="vi-VN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7  2  26  14  24  17  18  11  30  19  4  16  23  13  20  10  5  25  9</a:t>
            </a:r>
            <a:r>
              <a:rPr lang="vi-VN" sz="4400" dirty="0"/>
              <a:t> </a:t>
            </a:r>
            <a:endParaRPr lang="en-US" sz="4400" dirty="0"/>
          </a:p>
          <a:p>
            <a:pPr marL="914400" indent="-914400">
              <a:buAutoNum type="arabicPlain" startAt="3"/>
            </a:pPr>
            <a:endParaRPr lang="en-US" sz="4400" dirty="0"/>
          </a:p>
          <a:p>
            <a:pPr marL="0" indent="0">
              <a:buNone/>
            </a:pPr>
            <a:r>
              <a:rPr lang="en-US" sz="3000" b="1" dirty="0"/>
              <a:t>22  2  13  30  7  20  15  21  12  5  18  14  1  24  19</a:t>
            </a:r>
            <a:r>
              <a:rPr lang="en-US" sz="7100" b="1" dirty="0"/>
              <a:t> </a:t>
            </a:r>
            <a:endParaRPr lang="vi-VN" sz="5200" b="1" dirty="0"/>
          </a:p>
        </p:txBody>
      </p:sp>
    </p:spTree>
    <p:extLst>
      <p:ext uri="{BB962C8B-B14F-4D97-AF65-F5344CB8AC3E}">
        <p14:creationId xmlns:p14="http://schemas.microsoft.com/office/powerpoint/2010/main" val="3528411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A75A2-E0A1-424D-AF33-F16E8832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15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B5F6D-42D9-4F29-B5BE-AD9D75653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407" y="2387600"/>
            <a:ext cx="3679743" cy="3777622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Traverse the following binary tree and print node’s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lables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with pre-order, in-order, and post-order: </a:t>
            </a:r>
            <a:endParaRPr lang="vi-VN" dirty="0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8733335-D0D6-46DB-8977-499E72848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950" y="2387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vi-V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AA41CB-29C7-4BDB-BD58-921F6E467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420" y="1314451"/>
            <a:ext cx="5368890" cy="554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92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BE9E-35E3-4C2F-904F-92629AE05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16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8964D-E57C-4E4A-9066-C7F51931F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667512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Construct the binary tree from given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Inorder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PostOrder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traversals 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667512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In-order: 12 1 11 7 8 0 6 10 9 2 4 5 3</a:t>
            </a:r>
            <a:endParaRPr lang="vi-VN" sz="2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Post-order:  12 11 8 7 1 10 9 6 5 3 4 2 0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3620836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1868E-6E3A-4967-A93E-934AC53F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Definitions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907E4-D079-4023-ACFC-CB5532B53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Tree and rooted tree, </a:t>
            </a:r>
          </a:p>
          <a:p>
            <a:r>
              <a:rPr lang="vi-VN" dirty="0"/>
              <a:t>Sibling nodes, internal nodes, leaves, ancestors, descendants</a:t>
            </a:r>
          </a:p>
          <a:p>
            <a:r>
              <a:rPr lang="vi-VN" dirty="0"/>
              <a:t>Subtree</a:t>
            </a:r>
          </a:p>
          <a:p>
            <a:r>
              <a:rPr lang="vi-VN" dirty="0"/>
              <a:t>Level of a vertex</a:t>
            </a:r>
          </a:p>
          <a:p>
            <a:r>
              <a:rPr lang="vi-VN" dirty="0"/>
              <a:t>Height of a tree</a:t>
            </a:r>
          </a:p>
          <a:p>
            <a:r>
              <a:rPr lang="vi-VN" dirty="0"/>
              <a:t>Binary tree, balanced tree</a:t>
            </a:r>
          </a:p>
          <a:p>
            <a:r>
              <a:rPr lang="vi-VN" dirty="0"/>
              <a:t>Binary search tree</a:t>
            </a:r>
          </a:p>
          <a:p>
            <a:r>
              <a:rPr lang="vi-VN" dirty="0"/>
              <a:t>Inorder, preoder, postorder</a:t>
            </a:r>
          </a:p>
          <a:p>
            <a:endParaRPr lang="vi-VN" dirty="0"/>
          </a:p>
          <a:p>
            <a:endParaRPr lang="vi-VN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1104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8AAB-50E8-4CAA-84DC-DE8BC5F22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11ED1-C409-4121-BA4F-03EEAA5CD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Maximum number nodes/leaves </a:t>
            </a:r>
            <a:r>
              <a:rPr lang="en-US" dirty="0"/>
              <a:t>in a  binary tree of height H.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ProximaNova"/>
              </a:rPr>
              <a:t>Prove that in a full binary tree the number of vertices is always odd</a:t>
            </a:r>
          </a:p>
          <a:p>
            <a:r>
              <a:rPr lang="en-US" b="1" dirty="0">
                <a:solidFill>
                  <a:srgbClr val="000000"/>
                </a:solidFill>
                <a:latin typeface="ProximaNova"/>
              </a:rPr>
              <a:t>Prove that in </a:t>
            </a:r>
            <a:r>
              <a:rPr lang="en-US" b="1" i="0" dirty="0">
                <a:solidFill>
                  <a:srgbClr val="000000"/>
                </a:solidFill>
                <a:effectLst/>
                <a:latin typeface="ProximaNova"/>
              </a:rPr>
              <a:t>a full binary tree, the number of leaves  =  the number of internal vertices + 1</a:t>
            </a:r>
            <a:endParaRPr lang="en-US" dirty="0"/>
          </a:p>
          <a:p>
            <a:r>
              <a:rPr lang="en-US" dirty="0"/>
              <a:t>List 3 ways to check if an undirected graph is a tree</a:t>
            </a:r>
          </a:p>
          <a:p>
            <a:endParaRPr lang="en-US" dirty="0"/>
          </a:p>
          <a:p>
            <a:endParaRPr lang="en-US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0508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31A7-403A-4DA8-AAF0-591B38B4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E60BF-36D7-4FE1-B719-EBE9DCC35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Traverse the following tree using BFS and DFS from node 0</a:t>
            </a:r>
          </a:p>
          <a:p>
            <a:r>
              <a:rPr lang="en-US" dirty="0"/>
              <a:t>Determine the level of each nodes and the height of the tree if node 9 is the root.</a:t>
            </a:r>
          </a:p>
          <a:p>
            <a:endParaRPr lang="vi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EFCFC2-1F4C-49A5-B54A-3F2B56C7F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876" y="3243839"/>
            <a:ext cx="5702915" cy="320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13D7-AF9A-4877-81F5-2F74853C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95670-EB7B-4296-8CAC-5D20865C2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Draw the binary search tree if its nodes are inserted in the following order</a:t>
            </a:r>
          </a:p>
          <a:p>
            <a:pPr lvl="1"/>
            <a:r>
              <a:rPr lang="en-US" sz="2800" b="1" dirty="0"/>
              <a:t>13 1 19 5 15 17 9 20 4 7 6 8</a:t>
            </a:r>
          </a:p>
          <a:p>
            <a:pPr lvl="1"/>
            <a:endParaRPr lang="en-US" sz="2800" dirty="0"/>
          </a:p>
          <a:p>
            <a:endParaRPr lang="vi-VN" sz="3200" dirty="0"/>
          </a:p>
        </p:txBody>
      </p:sp>
    </p:spTree>
    <p:extLst>
      <p:ext uri="{BB962C8B-B14F-4D97-AF65-F5344CB8AC3E}">
        <p14:creationId xmlns:p14="http://schemas.microsoft.com/office/powerpoint/2010/main" val="29748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3C87-2CF6-4E98-8D47-899909DB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777EE-1E8F-4FE8-AB25-7A12A4461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Traverse the following binary tree and print node’s </a:t>
            </a:r>
            <a:r>
              <a:rPr lang="en-US" dirty="0" err="1"/>
              <a:t>lables</a:t>
            </a:r>
            <a:r>
              <a:rPr lang="en-US" dirty="0"/>
              <a:t> with pre-order, in-order, and post-order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vi-VN" dirty="0"/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525C89FB-AB3C-464D-8D80-E3690FCA5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36726" y="2958028"/>
            <a:ext cx="7588007" cy="3611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33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3C87-2CF6-4E98-8D47-899909DB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 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777EE-1E8F-4FE8-AB25-7A12A4461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Traverse the following binary tree and print node’s </a:t>
            </a:r>
            <a:r>
              <a:rPr lang="en-US" dirty="0" err="1"/>
              <a:t>lables</a:t>
            </a:r>
            <a:r>
              <a:rPr lang="en-US" dirty="0"/>
              <a:t> with pre-order, in-order, and post-order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vi-VN" dirty="0"/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525C89FB-AB3C-464D-8D80-E3690FCA5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52623" y="2948698"/>
            <a:ext cx="6599217" cy="3611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485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33C2-FCED-49FF-BDDE-EC38F530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AAE93-9366-424D-BFD9-944AD0FF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Given the pre-order and in-order traversals of a binary tree, construct the given tree and traverse the tree in post-order</a:t>
            </a:r>
          </a:p>
          <a:p>
            <a:pPr marL="0" indent="0">
              <a:buNone/>
            </a:pPr>
            <a:r>
              <a:rPr lang="en-US" sz="2400" dirty="0"/>
              <a:t>Pre-order:  1 2 0 10 11 4 5 7 3 6 8 9</a:t>
            </a:r>
          </a:p>
          <a:p>
            <a:pPr marL="0" indent="0">
              <a:buNone/>
            </a:pPr>
            <a:r>
              <a:rPr lang="en-US" sz="2400" dirty="0"/>
              <a:t>In-order:10 11 0 2 5 4 7 1 6 8 3 9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745054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33C2-FCED-49FF-BDDE-EC38F530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AAE93-9366-424D-BFD9-944AD0FF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Given the pre-order and in-order traversals of a binary tree, construct the given tree and traverse the tree in post-order</a:t>
            </a:r>
          </a:p>
          <a:p>
            <a:pPr marL="0" marR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6675120" algn="l"/>
              </a:tabLst>
            </a:pPr>
            <a:r>
              <a:rPr lang="en-US" sz="30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In-order: 7 8 9 1 5 0 3 11 6 10 4 2</a:t>
            </a:r>
            <a:endParaRPr lang="vi-VN" sz="3000" dirty="0"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6675120" algn="l"/>
              </a:tabLst>
            </a:pPr>
            <a:r>
              <a:rPr lang="en-US" sz="30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Pre-order: 0 8 7 5 9 1 3 10 11 6 2 4</a:t>
            </a:r>
            <a:endParaRPr lang="vi-VN" sz="3000" dirty="0"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68503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540</TotalTime>
  <Words>700</Words>
  <Application>Microsoft Office PowerPoint</Application>
  <PresentationFormat>Widescreen</PresentationFormat>
  <Paragraphs>73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Century Gothic</vt:lpstr>
      <vt:lpstr>ProximaNova</vt:lpstr>
      <vt:lpstr>Tahoma</vt:lpstr>
      <vt:lpstr>Times New Roman</vt:lpstr>
      <vt:lpstr>Wingdings 3</vt:lpstr>
      <vt:lpstr>Wisp</vt:lpstr>
      <vt:lpstr>Tree - Review</vt:lpstr>
      <vt:lpstr>Definitions </vt:lpstr>
      <vt:lpstr>Questions</vt:lpstr>
      <vt:lpstr>Exercise 1</vt:lpstr>
      <vt:lpstr>Exercise 2 </vt:lpstr>
      <vt:lpstr>Exercise 3 </vt:lpstr>
      <vt:lpstr>Exercise 4 </vt:lpstr>
      <vt:lpstr>Exercise 5</vt:lpstr>
      <vt:lpstr>Exercise 6</vt:lpstr>
      <vt:lpstr>Exercise 7</vt:lpstr>
      <vt:lpstr>Exercise 8</vt:lpstr>
      <vt:lpstr>Exercise 9</vt:lpstr>
      <vt:lpstr>Exercise 10</vt:lpstr>
      <vt:lpstr>Exercise 11</vt:lpstr>
      <vt:lpstr>Exercise  12</vt:lpstr>
      <vt:lpstr>Exercise 13</vt:lpstr>
      <vt:lpstr>Exercise 14</vt:lpstr>
      <vt:lpstr>Exercise 15</vt:lpstr>
      <vt:lpstr>Exercise 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</dc:title>
  <dc:creator>Phuc Nguyen</dc:creator>
  <cp:lastModifiedBy>Phuc Nguyen</cp:lastModifiedBy>
  <cp:revision>29</cp:revision>
  <dcterms:created xsi:type="dcterms:W3CDTF">2023-05-07T08:55:42Z</dcterms:created>
  <dcterms:modified xsi:type="dcterms:W3CDTF">2024-07-22T02:02:10Z</dcterms:modified>
</cp:coreProperties>
</file>