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7" r:id="rId22"/>
    <p:sldId id="276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a93c5ce2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a93c5ce2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a93c5ce2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a93c5ce2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a93c5ce2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a93c5ce2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6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a93c5ce2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a93c5ce2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2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a93c5ce25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a93c5ce25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6c112ba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6c112ba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6c112b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6c112b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a93c5ce2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a93c5ce2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3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93c5ce2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93c5ce2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a93c5ce2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a93c5ce2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a93c5ce2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a93c5ce2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93c5ce2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93c5ce2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93c5ce2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93c5ce2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93c5ce2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a93c5ce2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a93c5ce2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a93c5ce2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Euler path/circuit algorithms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9"/>
            <a:ext cx="9143999" cy="51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57"/>
            <a:ext cx="9144001" cy="50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28" y="0"/>
            <a:ext cx="5215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2933927" y="1589971"/>
            <a:ext cx="3510400" cy="292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88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Fleury’s Algorithm is inefficient algorithm to find Euler Path/circuit.</a:t>
            </a:r>
            <a:endParaRPr sz="20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/>
              <a:t>Required to check if a edge is bridge</a:t>
            </a:r>
          </a:p>
          <a:p>
            <a:pPr lvl="1" indent="-311150">
              <a:spcBef>
                <a:spcPts val="1200"/>
              </a:spcBef>
              <a:buSzPts val="1300"/>
              <a:buChar char="●"/>
            </a:pPr>
            <a:r>
              <a:rPr lang="en-GB" sz="1800" dirty="0"/>
              <a:t>How???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Time complexity </a:t>
            </a:r>
            <a:r>
              <a:rPr lang="en-GB" sz="2800" b="1" dirty="0">
                <a:solidFill>
                  <a:srgbClr val="273239"/>
                </a:solidFill>
                <a:latin typeface="Nunito" pitchFamily="2" charset="0"/>
              </a:rPr>
              <a:t>O((V+E)</a:t>
            </a:r>
            <a:r>
              <a:rPr lang="en-GB" sz="2800" b="1" baseline="30000" dirty="0">
                <a:solidFill>
                  <a:srgbClr val="273239"/>
                </a:solidFill>
                <a:latin typeface="Nunito" pitchFamily="2" charset="0"/>
              </a:rPr>
              <a:t>2</a:t>
            </a:r>
            <a:r>
              <a:rPr lang="en-GB" sz="2800" b="1" dirty="0">
                <a:solidFill>
                  <a:srgbClr val="273239"/>
                </a:solidFill>
                <a:latin typeface="Nunito" pitchFamily="2" charset="0"/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Space complexity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O(V+E)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Hierholzer</a:t>
            </a:r>
            <a:r>
              <a:rPr lang="en-GB" dirty="0"/>
              <a:t> Algorithm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378000" y="1414300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Initialization: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looking for an Eulerian circuit, start from any vertex. If looking for an Eulerian path, start from a vertex with an odd degree.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Construct Initial Path: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Start at the chosen vertex and follow edges one at a time, removing them from the graph, until you return to the starting vertex (for a circuit) or reach the end of the path (for a path).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Hierholzer</a:t>
            </a:r>
            <a:r>
              <a:rPr lang="en-GB" dirty="0"/>
              <a:t> Algorithm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471000" y="1442875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Handle Remaining Edges: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there are unused edges remaining, find a vertex in the current path that still has adjacent unused edges. Start a new path from this vertex, following unused edges until returning to the start of the new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Splice this new path into the existing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Repeat: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/>
              <a:t>Repeat the process of finding new paths and splicing them into the existing path until all edges have been used.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2372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13" y="1504125"/>
            <a:ext cx="5505376" cy="35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78372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Initialization: </a:t>
            </a:r>
            <a:r>
              <a:rPr lang="en-GB" dirty="0"/>
              <a:t>All vertices has even degree, so we can start at any vertex.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Construct Initial Path: </a:t>
            </a:r>
            <a:r>
              <a:rPr lang="en-GB" dirty="0"/>
              <a:t>1-&gt; 2-&gt; 3-&gt; 4-&gt; 7 -&gt; 8 -&gt; 1 -&gt; 3 -&gt; 7 -&gt; 1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49" y="1519715"/>
            <a:ext cx="3948976" cy="25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42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Handle Remaining Edges: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Vertex 7: 7-&gt; 9-&gt;4 -&gt; 5 -&gt; 9 -&gt; 6 -&gt; 7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=&gt;  The “update circuit”: 1-&gt; 2-&gt; 3-&gt; 4-&gt; 7 -&gt; 8 -&gt; 1 -&gt; 3 -&gt; 7 -&gt; 9 -&gt; 4 -&gt; 5 -&gt; 9 -&gt; 6 -&gt; 7-&gt; 1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45" y="2571745"/>
            <a:ext cx="3855950" cy="2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Euler path/circuit algorithms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Fleury’s Algorithm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 err="1"/>
              <a:t>Hierholzer</a:t>
            </a:r>
            <a:r>
              <a:rPr lang="en-GB" sz="1800" dirty="0"/>
              <a:t> Algorithm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E1A6-EC0A-4852-821E-9C004DAA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2" y="1251666"/>
            <a:ext cx="4058216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 complexity </a:t>
            </a:r>
            <a:r>
              <a:rPr lang="en-GB" sz="3200" b="1" dirty="0">
                <a:solidFill>
                  <a:srgbClr val="27323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O((V+E)</a:t>
            </a:r>
            <a:r>
              <a:rPr lang="en-GB" sz="3200" b="1" baseline="30000" dirty="0">
                <a:solidFill>
                  <a:srgbClr val="27323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GB" sz="3200" b="1" dirty="0">
                <a:solidFill>
                  <a:srgbClr val="27323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</a:pP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 complexity of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O(V+E)</a:t>
            </a: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2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C71C-C3D6-4415-8513-9ED32A34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C695D-9F96-4812-B087-D6CA979AE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6750" y="14464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idea behind Fleury’s algorithm: “</a:t>
            </a:r>
            <a:r>
              <a:rPr lang="en-GB" b="1" dirty="0"/>
              <a:t>Don’t burn your bridges behind you”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A bridge (cut-edge or cut arc) is an edge of a graph whose deletion increases the graph's number of connected components. Equivalently, an edge is a bridge if and only if it is not contained in any circuit.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26" y="2526925"/>
            <a:ext cx="4401338" cy="2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Make sure the graph has either 0 or 2 odd vertices.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If there are 0 odd vertices, start anywhere. If there are 2 odd vertices, start at one of them.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Follow edges one at a time. If you have a choice between a bridge and a non-bridge, always choose the non-bridge.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Stop when you run out of edge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Fleury’s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113" y="1876725"/>
            <a:ext cx="2821775" cy="2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" y="0"/>
            <a:ext cx="91413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36"/>
            <a:ext cx="9143999" cy="507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" y="0"/>
            <a:ext cx="89768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1" y="0"/>
            <a:ext cx="90462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471</Words>
  <Application>Microsoft Office PowerPoint</Application>
  <PresentationFormat>On-screen Show (16:9)</PresentationFormat>
  <Paragraphs>45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Nunito</vt:lpstr>
      <vt:lpstr>Times New Roman</vt:lpstr>
      <vt:lpstr>Maven Pro</vt:lpstr>
      <vt:lpstr>Momentum</vt:lpstr>
      <vt:lpstr>Euler path/circuit algorithms</vt:lpstr>
      <vt:lpstr>Euler path/circuit algorithms </vt:lpstr>
      <vt:lpstr>Fleury’s Algorithm</vt:lpstr>
      <vt:lpstr>Fleury’s Algorithm </vt:lpstr>
      <vt:lpstr>Fleury’s Algorithm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Fleury’s Algorithm  </vt:lpstr>
      <vt:lpstr>Fleury’s Algorithm</vt:lpstr>
      <vt:lpstr>Hierholzer Algorithm</vt:lpstr>
      <vt:lpstr>Hierholzer Algorithm</vt:lpstr>
      <vt:lpstr>Hierholzer Algorithm </vt:lpstr>
      <vt:lpstr>Hierholzer Algorithm  </vt:lpstr>
      <vt:lpstr>Hierholzer Algorithm  </vt:lpstr>
      <vt:lpstr>Hierholzer Algorithm  </vt:lpstr>
      <vt:lpstr>Hierholzer Algorithm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path/circuit algorithms</dc:title>
  <cp:lastModifiedBy>Phuc Nguyen</cp:lastModifiedBy>
  <cp:revision>7</cp:revision>
  <dcterms:modified xsi:type="dcterms:W3CDTF">2025-01-19T15:59:36Z</dcterms:modified>
</cp:coreProperties>
</file>