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8" r:id="rId4"/>
    <p:sldId id="259" r:id="rId5"/>
    <p:sldId id="261" r:id="rId6"/>
    <p:sldId id="267" r:id="rId7"/>
    <p:sldId id="262" r:id="rId8"/>
    <p:sldId id="263" r:id="rId9"/>
    <p:sldId id="266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41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fld id="{AD089261-D4E4-4E32-B9AC-ADF09F815A0A}" type="datetimeFigureOut">
              <a:rPr lang="vi-VN" smtClean="0"/>
              <a:pPr/>
              <a:t>13/05/2024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fld id="{00B572EC-FE54-4526-87D5-E80B7DBC0543}" type="slidenum">
              <a:rPr lang="vi-VN" smtClean="0"/>
              <a:pPr/>
              <a:t>‹#›</a:t>
            </a:fld>
            <a:endParaRPr lang="vi-V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54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9261-D4E4-4E32-B9AC-ADF09F815A0A}" type="datetimeFigureOut">
              <a:rPr lang="vi-VN" smtClean="0"/>
              <a:t>13/05/2024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72EC-FE54-4526-87D5-E80B7DBC05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0430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9261-D4E4-4E32-B9AC-ADF09F815A0A}" type="datetimeFigureOut">
              <a:rPr lang="vi-VN" smtClean="0"/>
              <a:t>13/05/2024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72EC-FE54-4526-87D5-E80B7DBC05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856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9261-D4E4-4E32-B9AC-ADF09F815A0A}" type="datetimeFigureOut">
              <a:rPr lang="vi-VN" smtClean="0"/>
              <a:t>13/05/2024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72EC-FE54-4526-87D5-E80B7DBC05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410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D089261-D4E4-4E32-B9AC-ADF09F815A0A}" type="datetimeFigureOut">
              <a:rPr lang="vi-VN" smtClean="0"/>
              <a:pPr/>
              <a:t>13/05/2024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0B572EC-FE54-4526-87D5-E80B7DBC0543}" type="slidenum">
              <a:rPr lang="vi-VN" smtClean="0"/>
              <a:pPr/>
              <a:t>‹#›</a:t>
            </a:fld>
            <a:endParaRPr lang="vi-V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27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D089261-D4E4-4E32-B9AC-ADF09F815A0A}" type="datetimeFigureOut">
              <a:rPr lang="vi-VN" smtClean="0"/>
              <a:pPr/>
              <a:t>13/05/2024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0B572EC-FE54-4526-87D5-E80B7DBC054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431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9261-D4E4-4E32-B9AC-ADF09F815A0A}" type="datetimeFigureOut">
              <a:rPr lang="vi-VN" smtClean="0"/>
              <a:t>13/05/2024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72EC-FE54-4526-87D5-E80B7DBC05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041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9261-D4E4-4E32-B9AC-ADF09F815A0A}" type="datetimeFigureOut">
              <a:rPr lang="vi-VN" smtClean="0"/>
              <a:t>13/05/2024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72EC-FE54-4526-87D5-E80B7DBC05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334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9261-D4E4-4E32-B9AC-ADF09F815A0A}" type="datetimeFigureOut">
              <a:rPr lang="vi-VN" smtClean="0"/>
              <a:t>13/05/2024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72EC-FE54-4526-87D5-E80B7DBC05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96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089261-D4E4-4E32-B9AC-ADF09F815A0A}" type="datetimeFigureOut">
              <a:rPr lang="vi-VN" smtClean="0"/>
              <a:t>13/05/2024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B572EC-FE54-4526-87D5-E80B7DBC05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545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9261-D4E4-4E32-B9AC-ADF09F815A0A}" type="datetimeFigureOut">
              <a:rPr lang="vi-VN" smtClean="0"/>
              <a:t>13/05/2024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72EC-FE54-4526-87D5-E80B7DBC05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771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D089261-D4E4-4E32-B9AC-ADF09F815A0A}" type="datetimeFigureOut">
              <a:rPr lang="vi-VN" smtClean="0"/>
              <a:pPr/>
              <a:t>13/05/2024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0B572EC-FE54-4526-87D5-E80B7DBC0543}" type="slidenum">
              <a:rPr lang="vi-VN" smtClean="0"/>
              <a:pPr/>
              <a:t>‹#›</a:t>
            </a:fld>
            <a:endParaRPr lang="vi-V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89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FCA9-2624-4F56-8A0D-5F88F22731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- Review</a:t>
            </a:r>
            <a:endParaRPr lang="vi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F8644-FEF3-42E4-B0D2-44298E6A66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817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E29F-B338-4DD6-B653-D1207B54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AF4D9A-8165-48E4-9E12-071C8368F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75" y="112472"/>
            <a:ext cx="11005475" cy="6181967"/>
          </a:xfrm>
        </p:spPr>
      </p:pic>
    </p:spTree>
    <p:extLst>
      <p:ext uri="{BB962C8B-B14F-4D97-AF65-F5344CB8AC3E}">
        <p14:creationId xmlns:p14="http://schemas.microsoft.com/office/powerpoint/2010/main" val="658866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3C2C-BB8D-445B-BF93-1196E540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C2847-F920-4C60-906A-07DD58375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585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FCA9-2624-4F56-8A0D-5F88F227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- Review</a:t>
            </a:r>
            <a:endParaRPr lang="vi-V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C8773-4B54-4985-AFCA-7A44DAC1E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525556" cy="39963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Graph, simple graph, directed graph, undirected graph, multigraph, multi edges, loops, weighted graph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Degree and Handshaking Theorem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Graph Representations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Path and circuit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Connected graph (directed and undirected), connected components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Special graphs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Euler path, circuit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Hamiltonian  path, circuit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6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72F4-AD37-40A7-ADBD-9D0FA187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Questions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6B61D-6C25-41B6-93E0-03325F62C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Prove that the sum of the degrees of the vertices of simple graph is even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Prove that every simple graph has two vertices of the same degree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Prove that a complete graph </a:t>
            </a:r>
            <a:r>
              <a:rPr lang="en-US" dirty="0" err="1"/>
              <a:t>K</a:t>
            </a:r>
            <a:r>
              <a:rPr lang="en-US" baseline="-25000" dirty="0" err="1"/>
              <a:t>n</a:t>
            </a:r>
            <a:r>
              <a:rPr lang="en-US" baseline="-25000" dirty="0"/>
              <a:t>  </a:t>
            </a:r>
            <a:r>
              <a:rPr lang="en-US" dirty="0"/>
              <a:t>is not a bipartite (n ≥3)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When a cycle graph is a  bipartite graph?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Prove that n-cube graph is bipartite?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How many vertices are there in a complete graph, denoted by </a:t>
            </a:r>
            <a:r>
              <a:rPr lang="en-US" dirty="0" err="1"/>
              <a:t>K</a:t>
            </a:r>
            <a:r>
              <a:rPr lang="en-US" baseline="-25000" dirty="0" err="1"/>
              <a:t>n</a:t>
            </a:r>
            <a:r>
              <a:rPr lang="en-US" dirty="0"/>
              <a:t>?</a:t>
            </a:r>
          </a:p>
          <a:p>
            <a:pPr>
              <a:buFont typeface="Wingdings" panose="05000000000000000000" pitchFamily="2" charset="2"/>
              <a:buChar char="v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3057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4DB0-B7AD-4C22-980A-54779CAC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vi-V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8D964C-9918-4119-AE2B-14E6704A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adjacency Matrix of the following graph?</a:t>
            </a:r>
            <a:endParaRPr lang="vi-V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416AD3-72EF-4679-839F-2B91EB9CA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027" y="2268707"/>
            <a:ext cx="5300835" cy="401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31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4DB0-B7AD-4C22-980A-54779CAC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vi-V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8D964C-9918-4119-AE2B-14E6704A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adjacency Matrix of the following graph?</a:t>
            </a:r>
            <a:endParaRPr lang="vi-V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416AD3-72EF-4679-839F-2B91EB9CA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770" y="1523610"/>
            <a:ext cx="387667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22583E3-AD81-4467-B70C-06400D2A9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405" y="4046286"/>
            <a:ext cx="11980382" cy="272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457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26D4-C12D-45CC-9833-BDF3D6E8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- BFS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573E1-CB5A-46F4-91B6-AE16A4BB4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4425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7FBE-0B36-4A03-9C4C-8557F1088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497BEE3-B4DD-48BD-8CFE-CC34A4F5C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60" y="381000"/>
            <a:ext cx="11245691" cy="5765800"/>
          </a:xfrm>
        </p:spPr>
      </p:pic>
    </p:spTree>
    <p:extLst>
      <p:ext uri="{BB962C8B-B14F-4D97-AF65-F5344CB8AC3E}">
        <p14:creationId xmlns:p14="http://schemas.microsoft.com/office/powerpoint/2010/main" val="179780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8889-5192-4CED-91EA-DB7E492D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814DC9-60E0-4342-85CB-2CA78B3D9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48" y="286603"/>
            <a:ext cx="10652652" cy="6362905"/>
          </a:xfrm>
        </p:spPr>
      </p:pic>
    </p:spTree>
    <p:extLst>
      <p:ext uri="{BB962C8B-B14F-4D97-AF65-F5344CB8AC3E}">
        <p14:creationId xmlns:p14="http://schemas.microsoft.com/office/powerpoint/2010/main" val="66268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48E65-DE8C-43AF-AEED-7A1F23FF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27419E-16EE-47B5-8D40-0E10DE351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9100"/>
            <a:ext cx="7028389" cy="6199800"/>
          </a:xfrm>
        </p:spPr>
      </p:pic>
    </p:spTree>
    <p:extLst>
      <p:ext uri="{BB962C8B-B14F-4D97-AF65-F5344CB8AC3E}">
        <p14:creationId xmlns:p14="http://schemas.microsoft.com/office/powerpoint/2010/main" val="23799816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235</TotalTime>
  <Words>153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Wingdings</vt:lpstr>
      <vt:lpstr>Retrospect</vt:lpstr>
      <vt:lpstr>Graph - Review</vt:lpstr>
      <vt:lpstr>Graph - Review</vt:lpstr>
      <vt:lpstr>Sample Questions</vt:lpstr>
      <vt:lpstr>Questions</vt:lpstr>
      <vt:lpstr>Questions</vt:lpstr>
      <vt:lpstr>DFS - BFS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- Review</dc:title>
  <dc:creator>Phuc Nguyen</dc:creator>
  <cp:lastModifiedBy>Phuc Nguyen</cp:lastModifiedBy>
  <cp:revision>16</cp:revision>
  <dcterms:created xsi:type="dcterms:W3CDTF">2023-04-19T15:08:19Z</dcterms:created>
  <dcterms:modified xsi:type="dcterms:W3CDTF">2024-05-13T14:31:10Z</dcterms:modified>
</cp:coreProperties>
</file>