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12">
          <p15:clr>
            <a:srgbClr val="000000"/>
          </p15:clr>
        </p15:guide>
        <p15:guide id="2" pos="3024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9" roundtripDataSignature="AMtx7mi5rYydL5wwuPRZswHcGGp7r5p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604008-4E17-4E1B-9ECC-B6D3E433E64F}">
  <a:tblStyle styleId="{67604008-4E17-4E1B-9ECC-B6D3E433E6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12" orient="horz"/>
        <p:guide pos="302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68" name="Google Shape;68;p33"/>
          <p:cNvSpPr txBox="1"/>
          <p:nvPr>
            <p:ph idx="2" type="body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228600" y="762000"/>
            <a:ext cx="4268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25" name="Google Shape;25;p23"/>
          <p:cNvSpPr txBox="1"/>
          <p:nvPr>
            <p:ph idx="2" type="body"/>
          </p:nvPr>
        </p:nvSpPr>
        <p:spPr>
          <a:xfrm>
            <a:off x="228600" y="1295400"/>
            <a:ext cx="426878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26" name="Google Shape;26;p23"/>
          <p:cNvSpPr txBox="1"/>
          <p:nvPr>
            <p:ph idx="3" type="body"/>
          </p:nvPr>
        </p:nvSpPr>
        <p:spPr>
          <a:xfrm>
            <a:off x="4648200" y="76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27" name="Google Shape;27;p23"/>
          <p:cNvSpPr txBox="1"/>
          <p:nvPr>
            <p:ph idx="4" type="body"/>
          </p:nvPr>
        </p:nvSpPr>
        <p:spPr>
          <a:xfrm>
            <a:off x="4645025" y="1295400"/>
            <a:ext cx="43465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2" type="body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C7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6F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3048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b="0" i="0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2667000" y="304800"/>
            <a:ext cx="6248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533400" y="1828800"/>
            <a:ext cx="8153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0" i="0" lang="en-US" sz="4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Abstraction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Structures vs. ADT?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So, what is the difference between a data structure and an abstract data type?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data structure specifies </a:t>
            </a:r>
            <a:r>
              <a:rPr b="1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we store the data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(like an array, linked list)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 abstract data type </a:t>
            </a:r>
            <a:r>
              <a:rPr b="1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(ADT)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specifies how a new data type behaves: it includes the data and operations that the new data type requires; the data being stored in a data structure!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Structures vs. ADT?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So, what is the difference between: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Char char="–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Char char="–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Abstract Data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Char char="–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Using Classes to build ADTs</a:t>
            </a:r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will use class construct to build abstract data types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data are placed in the private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operations (what the “client” or application can do) is in the public section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Using Classes to build ADTs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user &amp; client should not be aware of what data structure is being used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means the client program should not be aware that there is a node or a next pointer for a linked list, or an index to an array -- if an array is used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allows an ADT to “plug and play” different data structures, to maximize efficiency w/o disrupting the client program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Using Classes to build ADTs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Given this, what do you think we should do about: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members?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error messages?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input of data?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output of data?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prompting?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Using Classes to build ADTs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each data member, ask yourself the question....could this be a local variable to a member function instead?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the value of the variable does not need to persist from operation to operation, it should </a:t>
            </a:r>
            <a:r>
              <a:rPr b="0" i="0" lang="en-US" sz="2800" u="sng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not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be a data member!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Definition vs. Implementation</a:t>
            </a:r>
            <a:endParaRPr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Interface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0055"/>
              </a:buClr>
              <a:buSzPts val="2800"/>
              <a:buFont typeface="Consolas"/>
              <a:buNone/>
            </a:pP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IPerson {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getFullname();</a:t>
            </a:r>
            <a:endParaRPr/>
          </a:p>
          <a:p>
            <a:pPr indent="0" lvl="2" marL="8001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toString();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Class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idx="4294967295" type="body"/>
          </p:nvPr>
        </p:nvSpPr>
        <p:spPr>
          <a:xfrm>
            <a:off x="304800" y="381000"/>
            <a:ext cx="86868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IPerson {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Date </a:t>
            </a:r>
            <a:r>
              <a:rPr b="0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birthday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Person(String name, Date birthday)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400" u="none" cap="none" strike="noStrike">
                <a:solidFill>
                  <a:srgbClr val="0000C0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F0D8A8"/>
                </a:highlight>
                <a:latin typeface="Consolas"/>
                <a:ea typeface="Consolas"/>
                <a:cs typeface="Consolas"/>
                <a:sym typeface="Consolas"/>
              </a:rPr>
              <a:t> = name;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birthday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birthday;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46464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getFullname() 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4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0" lang="en-US" sz="24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0" lang="en-US" sz="2400" u="none" cap="none" strike="noStrike">
                <a:solidFill>
                  <a:srgbClr val="0000C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-US" sz="2400" u="none" cap="none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6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Programming Paradigms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Procedural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the process of writing functions in relative isolation from one another: knowing WHAT each one will do but not necessarily HOW each procedure will do it.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module contains the data and the procedures allowed to operate on the data 🡺 Hide internal structure of the data, allow programmer access this data through the specified procedures.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Programming Paradigms</a:t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Abstraction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abstraction is used as a tool to increase the modularity of a program. It is used to build "walls" between a program and its data structures.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abstraction makes us think about what we can do to collections of data and not how to do it.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 major elements of the object model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abstraction, encapsulation, modularity, hierarchy, and overloading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228600" y="762000"/>
            <a:ext cx="426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Queue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228600" y="1295400"/>
            <a:ext cx="42687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/>
              <a:t>First in first out (FIFO)</a:t>
            </a:r>
            <a:endParaRPr b="0"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648200" y="76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Stack</a:t>
            </a:r>
            <a:endParaRPr/>
          </a:p>
        </p:txBody>
      </p:sp>
      <p:sp>
        <p:nvSpPr>
          <p:cNvPr id="103" name="Google Shape;103;p2"/>
          <p:cNvSpPr txBox="1"/>
          <p:nvPr>
            <p:ph idx="2" type="body"/>
          </p:nvPr>
        </p:nvSpPr>
        <p:spPr>
          <a:xfrm>
            <a:off x="4645025" y="1295400"/>
            <a:ext cx="43465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Last in first out / First in last out (FILO)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19400"/>
            <a:ext cx="4724400" cy="40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819400"/>
            <a:ext cx="20478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228600" y="762000"/>
            <a:ext cx="426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List/Array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228600" y="1295400"/>
            <a:ext cx="42687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 randomly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648200" y="76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Bag</a:t>
            </a:r>
            <a:endParaRPr/>
          </a:p>
        </p:txBody>
      </p:sp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4645025" y="1295400"/>
            <a:ext cx="43465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Unordered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Access randomly?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743200"/>
            <a:ext cx="3048000" cy="394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743200"/>
            <a:ext cx="2627312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228600" y="762000"/>
            <a:ext cx="426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Dictionary/Indexing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228600" y="1295400"/>
            <a:ext cx="42687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Lookup by word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Word can be organized in alphabetical order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648200" y="76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Tree/Chart</a:t>
            </a:r>
            <a:endParaRPr/>
          </a:p>
        </p:txBody>
      </p:sp>
      <p:sp>
        <p:nvSpPr>
          <p:cNvPr id="127" name="Google Shape;127;p4"/>
          <p:cNvSpPr txBox="1"/>
          <p:nvPr>
            <p:ph idx="2" type="body"/>
          </p:nvPr>
        </p:nvSpPr>
        <p:spPr>
          <a:xfrm>
            <a:off x="4645025" y="1295400"/>
            <a:ext cx="43465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Organizes its entries according to some hierarchy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95600"/>
            <a:ext cx="2819400" cy="333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124200"/>
            <a:ext cx="39306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200" y="76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28600" y="762000"/>
            <a:ext cx="4268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Graph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228600" y="1295400"/>
            <a:ext cx="42687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a generalization of the ADT tree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648200" y="7620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1" sz="2400"/>
          </a:p>
        </p:txBody>
      </p:sp>
      <p:sp>
        <p:nvSpPr>
          <p:cNvPr id="139" name="Google Shape;139;p5"/>
          <p:cNvSpPr txBox="1"/>
          <p:nvPr>
            <p:ph idx="2" type="body"/>
          </p:nvPr>
        </p:nvSpPr>
        <p:spPr>
          <a:xfrm>
            <a:off x="4645025" y="1295400"/>
            <a:ext cx="434657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2438400"/>
            <a:ext cx="3810000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Computer programs need to organize their data. These ways of organizing data are represented by abstract data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Operations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collection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an ADT that contains a group of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Bag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Stack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Queue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Dictionary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Graph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Computer Data Type</a:t>
            </a:r>
            <a:endParaRPr/>
          </a:p>
        </p:txBody>
      </p:sp>
      <p:sp>
        <p:nvSpPr>
          <p:cNvPr id="154" name="Google Shape;154;p7"/>
          <p:cNvSpPr txBox="1"/>
          <p:nvPr>
            <p:ph idx="4294967295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Primitive types: int, long, float…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System built-in types: Integer, Long, Float…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How about System?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 defined types: Student, Address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1" i="0" sz="12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E8F2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Student[] students = </a:t>
            </a:r>
            <a:r>
              <a:rPr b="1" i="0" lang="en-US" sz="2000" u="none" cap="none" strike="noStrike">
                <a:solidFill>
                  <a:srgbClr val="7F0055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2000" u="none" cap="none" strike="noStrike">
                <a:solidFill>
                  <a:srgbClr val="000000"/>
                </a:solidFill>
                <a:highlight>
                  <a:srgbClr val="E8F2FE"/>
                </a:highlight>
                <a:latin typeface="Consolas"/>
                <a:ea typeface="Consolas"/>
                <a:cs typeface="Consolas"/>
                <a:sym typeface="Consolas"/>
              </a:rPr>
              <a:t> Student[50];</a:t>
            </a:r>
            <a:endParaRPr b="0" i="0" sz="20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7"/>
          <p:cNvGraphicFramePr/>
          <p:nvPr/>
        </p:nvGraphicFramePr>
        <p:xfrm>
          <a:off x="3810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{67604008-4E17-4E1B-9ECC-B6D3E433E64F}</a:tableStyleId>
              </a:tblPr>
              <a:tblGrid>
                <a:gridCol w="4267200"/>
                <a:gridCol w="4267200"/>
              </a:tblGrid>
              <a:tr h="2895600">
                <a:tc>
                  <a:txBody>
                    <a:bodyPr/>
                    <a:lstStyle/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0055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Address{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province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city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0055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Student{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Date 	 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birthday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String  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	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Address 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address1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Address  </a:t>
                      </a:r>
                      <a:r>
                        <a:rPr b="1" i="0" lang="en-US" sz="20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address2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b="1" i="0" sz="4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4000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Abstraction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Is the way we can capture the behavior of an object or "outside view" of an object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=&gt; Abstract Data Type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38400"/>
            <a:ext cx="7993062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304800" y="76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Data Structures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Our goal this term is to spend our time talking about different data structures, algorithms to solve problems, and how to measure the efficiency of the approaches taken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71800"/>
            <a:ext cx="7086600" cy="30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2003-05-23T15:49:24Z</dcterms:created>
</cp:coreProperties>
</file>