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168" r:id="rId4"/>
  </p:sldMasterIdLst>
  <p:notesMasterIdLst>
    <p:notesMasterId r:id="rId16"/>
  </p:notesMasterIdLst>
  <p:handoutMasterIdLst>
    <p:handoutMasterId r:id="rId17"/>
  </p:handoutMasterIdLst>
  <p:sldIdLst>
    <p:sldId id="257" r:id="rId5"/>
    <p:sldId id="278" r:id="rId6"/>
    <p:sldId id="281" r:id="rId7"/>
    <p:sldId id="288" r:id="rId8"/>
    <p:sldId id="282" r:id="rId9"/>
    <p:sldId id="283" r:id="rId10"/>
    <p:sldId id="284" r:id="rId11"/>
    <p:sldId id="285" r:id="rId12"/>
    <p:sldId id="286" r:id="rId13"/>
    <p:sldId id="287"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88501" autoAdjust="0"/>
  </p:normalViewPr>
  <p:slideViewPr>
    <p:cSldViewPr snapToGrid="0">
      <p:cViewPr varScale="1">
        <p:scale>
          <a:sx n="87" d="100"/>
          <a:sy n="87" d="100"/>
        </p:scale>
        <p:origin x="528" y="5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11/6/2022</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outline to get ready:</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Introduce the era (Use a mix of media and text)</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Organize your artifacts to outline what life was like during the era you are presenting</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Think about using a storyboard to outline your images and ideas</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Make sure you prepare a clear and well rounded presentation of all aspects of the era (People, jobs, food, transportation, etc. What else should you include so the audience feels like they have visited your era?)</a:t>
            </a:r>
          </a:p>
          <a:p>
            <a:endParaRPr lang="en-US" dirty="0"/>
          </a:p>
        </p:txBody>
      </p:sp>
      <p:sp>
        <p:nvSpPr>
          <p:cNvPr id="4" name="Slide Number Placeholder 3"/>
          <p:cNvSpPr>
            <a:spLocks noGrp="1"/>
          </p:cNvSpPr>
          <p:nvPr>
            <p:ph type="sldNum" sz="quarter" idx="10"/>
          </p:nvPr>
        </p:nvSpPr>
        <p:spPr/>
        <p:txBody>
          <a:bodyPr/>
          <a:lstStyle/>
          <a:p>
            <a:fld id="{B0279F17-7BA4-49BC-BB37-7F646CF8D2F0}" type="slidenum">
              <a:rPr lang="en-US" smtClean="0"/>
              <a:t>1</a:t>
            </a:fld>
            <a:endParaRPr lang="en-US" dirty="0"/>
          </a:p>
        </p:txBody>
      </p:sp>
    </p:spTree>
    <p:extLst>
      <p:ext uri="{BB962C8B-B14F-4D97-AF65-F5344CB8AC3E}">
        <p14:creationId xmlns:p14="http://schemas.microsoft.com/office/powerpoint/2010/main" val="3093659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t>11/6/2022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85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36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336379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530739"/>
            <a:ext cx="4718304" cy="476250"/>
          </a:xfrm>
        </p:spPr>
        <p:txBody>
          <a:bodyPr anchor="b">
            <a:noAutofit/>
          </a:bodyPr>
          <a:lstStyle>
            <a:lvl1pPr marL="0" indent="0">
              <a:buNone/>
              <a:defRPr sz="28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116261"/>
            <a:ext cx="4718304" cy="2632605"/>
          </a:xfrm>
        </p:spPr>
        <p:txBody>
          <a:bodyPr anchor="t">
            <a:normAutofit/>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530739"/>
            <a:ext cx="4718304" cy="476250"/>
          </a:xfrm>
        </p:spPr>
        <p:txBody>
          <a:bodyPr anchor="b">
            <a:noAutofit/>
          </a:bodyPr>
          <a:lstStyle>
            <a:lvl1pPr marL="0" indent="0">
              <a:buNone/>
              <a:defRPr sz="2800" b="0">
                <a:solidFill>
                  <a:schemeClr val="accent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116261"/>
            <a:ext cx="4718304" cy="2632605"/>
          </a:xfrm>
        </p:spPr>
        <p:txBody>
          <a:bodyPr anchor="t">
            <a:normAutofit/>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178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5" name="Date Placeholder 4"/>
          <p:cNvSpPr>
            <a:spLocks noGrp="1"/>
          </p:cNvSpPr>
          <p:nvPr>
            <p:ph type="dt" sz="half" idx="10"/>
          </p:nvPr>
        </p:nvSpPr>
        <p:spPr/>
        <p:txBody>
          <a:bodyPr/>
          <a:lstStyle/>
          <a:p>
            <a:fld id="{846CE7D5-CF57-46EF-B807-FDD0502418D4}" type="datetimeFigureOut">
              <a:rPr lang="en-US" noProof="0" smtClean="0"/>
              <a:t>11/6/2022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
        <p:nvSpPr>
          <p:cNvPr id="13" name="Text Placeholder 3">
            <a:extLst>
              <a:ext uri="{FF2B5EF4-FFF2-40B4-BE49-F238E27FC236}">
                <a16:creationId xmlns:a16="http://schemas.microsoft.com/office/drawing/2014/main" id="{809CB875-1032-49F8-A74E-BD0BA58F9727}"/>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782454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dirty="0"/>
              <a:t>Click to edit title</a:t>
            </a:r>
          </a:p>
        </p:txBody>
      </p:sp>
      <p:sp>
        <p:nvSpPr>
          <p:cNvPr id="3" name="Content Placeholder 2"/>
          <p:cNvSpPr>
            <a:spLocks noGrp="1"/>
          </p:cNvSpPr>
          <p:nvPr>
            <p:ph sz="half" idx="1"/>
          </p:nvPr>
        </p:nvSpPr>
        <p:spPr>
          <a:xfrm>
            <a:off x="5288294" y="895547"/>
            <a:ext cx="5871325" cy="49749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
        <p:nvSpPr>
          <p:cNvPr id="13" name="Text Placeholder 3">
            <a:extLst>
              <a:ext uri="{FF2B5EF4-FFF2-40B4-BE49-F238E27FC236}">
                <a16:creationId xmlns:a16="http://schemas.microsoft.com/office/drawing/2014/main" id="{379CAAA9-085A-46C2-A892-DE935E67C328}"/>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887113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454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Text Placeholder 6">
            <a:extLst>
              <a:ext uri="{FF2B5EF4-FFF2-40B4-BE49-F238E27FC236}">
                <a16:creationId xmlns:a16="http://schemas.microsoft.com/office/drawing/2014/main" id="{BC76C9E3-4E12-46D0-A58B-4B548A8EE690}"/>
              </a:ext>
            </a:extLst>
          </p:cNvPr>
          <p:cNvSpPr>
            <a:spLocks noGrp="1"/>
          </p:cNvSpPr>
          <p:nvPr>
            <p:ph type="body" sz="quarter" idx="13"/>
          </p:nvPr>
        </p:nvSpPr>
        <p:spPr>
          <a:xfrm>
            <a:off x="1688805" y="2442732"/>
            <a:ext cx="8814391" cy="3139547"/>
          </a:xfrm>
        </p:spPr>
        <p:txBody>
          <a:bodyPr anchor="ctr"/>
          <a:lstStyle>
            <a:lvl1pPr marL="0" indent="0" algn="ctr">
              <a:buNone/>
              <a:defRPr sz="6000"/>
            </a:lvl1pPr>
          </a:lstStyle>
          <a:p>
            <a:pPr lvl="0"/>
            <a:r>
              <a:rPr lang="en-US" smtClean="0"/>
              <a:t>Click to edit Master text styles</a:t>
            </a:r>
          </a:p>
        </p:txBody>
      </p:sp>
    </p:spTree>
    <p:extLst>
      <p:ext uri="{BB962C8B-B14F-4D97-AF65-F5344CB8AC3E}">
        <p14:creationId xmlns:p14="http://schemas.microsoft.com/office/powerpoint/2010/main" val="1761609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0792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04717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8A5301E-AB93-4945-A0AA-2215B6872DB2}"/>
              </a:ext>
            </a:extLst>
          </p:cNvPr>
          <p:cNvSpPr>
            <a:spLocks noChangeAspect="1"/>
          </p:cNvSpPr>
          <p:nvPr userDrawn="1"/>
        </p:nvSpPr>
        <p:spPr>
          <a:xfrm>
            <a:off x="1871401" y="2602132"/>
            <a:ext cx="1801368" cy="18013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D2FF1D57-3E5F-584B-94C2-629CD166831B}"/>
              </a:ext>
            </a:extLst>
          </p:cNvPr>
          <p:cNvSpPr>
            <a:spLocks noChangeAspect="1"/>
          </p:cNvSpPr>
          <p:nvPr userDrawn="1"/>
        </p:nvSpPr>
        <p:spPr>
          <a:xfrm>
            <a:off x="5194632" y="2602132"/>
            <a:ext cx="1801368" cy="18013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90A619F7-99B1-EB46-8946-F77C733C4D86}"/>
              </a:ext>
            </a:extLst>
          </p:cNvPr>
          <p:cNvSpPr>
            <a:spLocks noChangeAspect="1"/>
          </p:cNvSpPr>
          <p:nvPr userDrawn="1"/>
        </p:nvSpPr>
        <p:spPr>
          <a:xfrm>
            <a:off x="8519230" y="2602132"/>
            <a:ext cx="1801368" cy="18013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295402" y="982132"/>
            <a:ext cx="9601196" cy="1303867"/>
          </a:xfrm>
        </p:spPr>
        <p:txBody>
          <a:bodyPr/>
          <a:lstStyle/>
          <a:p>
            <a:r>
              <a:rPr lang="en-US" noProof="0" smtClean="0"/>
              <a:t>Click to edit Master title style</a:t>
            </a:r>
            <a:endParaRPr lang="en-US" noProof="0"/>
          </a:p>
        </p:txBody>
      </p:sp>
      <p:sp>
        <p:nvSpPr>
          <p:cNvPr id="3" name="Content Placeholder 2"/>
          <p:cNvSpPr>
            <a:spLocks noGrp="1"/>
          </p:cNvSpPr>
          <p:nvPr>
            <p:ph idx="1"/>
          </p:nvPr>
        </p:nvSpPr>
        <p:spPr>
          <a:xfrm>
            <a:off x="1295401" y="4804495"/>
            <a:ext cx="2952000" cy="1109133"/>
          </a:xfrm>
        </p:spPr>
        <p:txBody>
          <a:bodyPr/>
          <a:lstStyle/>
          <a:p>
            <a:pPr lvl="0"/>
            <a:r>
              <a:rPr lang="en-US" noProof="0" smtClean="0"/>
              <a:t>Click to edit Master text styles</a:t>
            </a:r>
          </a:p>
          <a:p>
            <a:pPr lvl="1"/>
            <a:r>
              <a:rPr lang="en-US" noProof="0" smtClean="0"/>
              <a:t>Second level</a:t>
            </a:r>
          </a:p>
          <a:p>
            <a:pPr lvl="2"/>
            <a:r>
              <a:rPr lang="en-US" noProof="0" smtClean="0"/>
              <a:t>Third level</a:t>
            </a:r>
          </a:p>
        </p:txBody>
      </p:sp>
      <p:sp>
        <p:nvSpPr>
          <p:cNvPr id="4" name="Date Placeholder 3"/>
          <p:cNvSpPr>
            <a:spLocks noGrp="1"/>
          </p:cNvSpPr>
          <p:nvPr>
            <p:ph type="dt" sz="half" idx="10"/>
          </p:nvPr>
        </p:nvSpPr>
        <p:spPr/>
        <p:txBody>
          <a:bodyPr/>
          <a:lstStyle/>
          <a:p>
            <a:fld id="{846CE7D5-CF57-46EF-B807-FDD0502418D4}" type="datetimeFigureOut">
              <a:rPr lang="en-US" noProof="0" smtClean="0"/>
              <a:t>11/6/2022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9" name="Content Placeholder 2">
            <a:extLst>
              <a:ext uri="{FF2B5EF4-FFF2-40B4-BE49-F238E27FC236}">
                <a16:creationId xmlns:a16="http://schemas.microsoft.com/office/drawing/2014/main" id="{D2FC6D4A-DA65-4AB4-A214-ABFCCC77CE2F}"/>
              </a:ext>
            </a:extLst>
          </p:cNvPr>
          <p:cNvSpPr>
            <a:spLocks noGrp="1"/>
          </p:cNvSpPr>
          <p:nvPr>
            <p:ph idx="13"/>
          </p:nvPr>
        </p:nvSpPr>
        <p:spPr>
          <a:xfrm>
            <a:off x="4620000" y="4804495"/>
            <a:ext cx="2952000" cy="1109133"/>
          </a:xfrm>
        </p:spPr>
        <p:txBody>
          <a:bodyPr/>
          <a:lstStyle/>
          <a:p>
            <a:pPr lvl="0"/>
            <a:r>
              <a:rPr lang="en-US" noProof="0" smtClean="0"/>
              <a:t>Click to edit Master text styles</a:t>
            </a:r>
          </a:p>
          <a:p>
            <a:pPr lvl="1"/>
            <a:r>
              <a:rPr lang="en-US" noProof="0" smtClean="0"/>
              <a:t>Second level</a:t>
            </a:r>
          </a:p>
          <a:p>
            <a:pPr lvl="2"/>
            <a:r>
              <a:rPr lang="en-US" noProof="0" smtClean="0"/>
              <a:t>Third level</a:t>
            </a:r>
          </a:p>
        </p:txBody>
      </p:sp>
      <p:sp>
        <p:nvSpPr>
          <p:cNvPr id="10" name="Content Placeholder 2">
            <a:extLst>
              <a:ext uri="{FF2B5EF4-FFF2-40B4-BE49-F238E27FC236}">
                <a16:creationId xmlns:a16="http://schemas.microsoft.com/office/drawing/2014/main" id="{64EDB116-654D-48D8-BED5-DCA5C06DA378}"/>
              </a:ext>
            </a:extLst>
          </p:cNvPr>
          <p:cNvSpPr>
            <a:spLocks noGrp="1"/>
          </p:cNvSpPr>
          <p:nvPr>
            <p:ph idx="14"/>
          </p:nvPr>
        </p:nvSpPr>
        <p:spPr>
          <a:xfrm>
            <a:off x="7944598" y="4804495"/>
            <a:ext cx="2952000" cy="1109133"/>
          </a:xfrm>
        </p:spPr>
        <p:txBody>
          <a:bodyPr/>
          <a:lstStyle/>
          <a:p>
            <a:pPr lvl="0"/>
            <a:r>
              <a:rPr lang="en-US" noProof="0" smtClean="0"/>
              <a:t>Click to edit Master text styles</a:t>
            </a:r>
          </a:p>
          <a:p>
            <a:pPr lvl="1"/>
            <a:r>
              <a:rPr lang="en-US" noProof="0" smtClean="0"/>
              <a:t>Second level</a:t>
            </a:r>
          </a:p>
          <a:p>
            <a:pPr lvl="2"/>
            <a:r>
              <a:rPr lang="en-US" noProof="0" smtClean="0"/>
              <a:t>Third level</a:t>
            </a:r>
          </a:p>
        </p:txBody>
      </p:sp>
      <p:sp>
        <p:nvSpPr>
          <p:cNvPr id="12" name="Picture Placeholder 11">
            <a:extLst>
              <a:ext uri="{FF2B5EF4-FFF2-40B4-BE49-F238E27FC236}">
                <a16:creationId xmlns:a16="http://schemas.microsoft.com/office/drawing/2014/main" id="{0E6232E7-9350-493B-BFD0-883015EB07CE}"/>
              </a:ext>
            </a:extLst>
          </p:cNvPr>
          <p:cNvSpPr>
            <a:spLocks noGrp="1" noChangeAspect="1"/>
          </p:cNvSpPr>
          <p:nvPr>
            <p:ph type="pic" sz="quarter" idx="15" hasCustomPrompt="1"/>
          </p:nvPr>
        </p:nvSpPr>
        <p:spPr>
          <a:xfrm>
            <a:off x="2191441" y="2922172"/>
            <a:ext cx="1161288" cy="1161288"/>
          </a:xfrm>
          <a:prstGeom prst="ellipse">
            <a:avLst/>
          </a:prstGeom>
          <a:noFill/>
        </p:spPr>
        <p:txBody>
          <a:bodyPr anchor="ctr"/>
          <a:lstStyle>
            <a:lvl1pPr marL="0" indent="0" algn="ctr">
              <a:buNone/>
              <a:defRPr sz="1400" i="1">
                <a:solidFill>
                  <a:schemeClr val="bg1"/>
                </a:solidFill>
              </a:defRPr>
            </a:lvl1pPr>
          </a:lstStyle>
          <a:p>
            <a:r>
              <a:rPr lang="en-US" noProof="0" dirty="0"/>
              <a:t>Insert Icon or Picture</a:t>
            </a:r>
          </a:p>
        </p:txBody>
      </p:sp>
      <p:sp>
        <p:nvSpPr>
          <p:cNvPr id="14" name="Picture Placeholder 13">
            <a:extLst>
              <a:ext uri="{FF2B5EF4-FFF2-40B4-BE49-F238E27FC236}">
                <a16:creationId xmlns:a16="http://schemas.microsoft.com/office/drawing/2014/main" id="{E13A6892-C6C0-404F-96AD-993154ED8C7C}"/>
              </a:ext>
            </a:extLst>
          </p:cNvPr>
          <p:cNvSpPr>
            <a:spLocks noGrp="1" noChangeAspect="1"/>
          </p:cNvSpPr>
          <p:nvPr>
            <p:ph type="pic" sz="quarter" idx="16" hasCustomPrompt="1"/>
          </p:nvPr>
        </p:nvSpPr>
        <p:spPr>
          <a:xfrm>
            <a:off x="5514672" y="2922172"/>
            <a:ext cx="1161288" cy="1161288"/>
          </a:xfrm>
          <a:prstGeom prst="ellipse">
            <a:avLst/>
          </a:prstGeom>
          <a:solidFill>
            <a:schemeClr val="accent2"/>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Insert Icon or Picture</a:t>
            </a:r>
          </a:p>
        </p:txBody>
      </p:sp>
      <p:sp>
        <p:nvSpPr>
          <p:cNvPr id="16" name="Picture Placeholder 15">
            <a:extLst>
              <a:ext uri="{FF2B5EF4-FFF2-40B4-BE49-F238E27FC236}">
                <a16:creationId xmlns:a16="http://schemas.microsoft.com/office/drawing/2014/main" id="{70281C28-F044-4622-B651-CE20C022E723}"/>
              </a:ext>
            </a:extLst>
          </p:cNvPr>
          <p:cNvSpPr>
            <a:spLocks noGrp="1"/>
          </p:cNvSpPr>
          <p:nvPr>
            <p:ph type="pic" sz="quarter" idx="17" hasCustomPrompt="1"/>
          </p:nvPr>
        </p:nvSpPr>
        <p:spPr>
          <a:xfrm>
            <a:off x="8838000" y="2920902"/>
            <a:ext cx="1163828" cy="1163828"/>
          </a:xfrm>
          <a:prstGeom prst="ellipse">
            <a:avLst/>
          </a:prstGeom>
          <a:no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b="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Insert Icon or Picture</a:t>
            </a:r>
          </a:p>
        </p:txBody>
      </p:sp>
    </p:spTree>
    <p:extLst>
      <p:ext uri="{BB962C8B-B14F-4D97-AF65-F5344CB8AC3E}">
        <p14:creationId xmlns:p14="http://schemas.microsoft.com/office/powerpoint/2010/main" val="146703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 Photo">
    <p:spTree>
      <p:nvGrpSpPr>
        <p:cNvPr id="1" name=""/>
        <p:cNvGrpSpPr/>
        <p:nvPr/>
      </p:nvGrpSpPr>
      <p:grpSpPr>
        <a:xfrm>
          <a:off x="0" y="0"/>
          <a:ext cx="0" cy="0"/>
          <a:chOff x="0" y="0"/>
          <a:chExt cx="0" cy="0"/>
        </a:xfrm>
      </p:grpSpPr>
      <p:cxnSp>
        <p:nvCxnSpPr>
          <p:cNvPr id="8" name="Straight Connector 7"/>
          <p:cNvCxnSpPr>
            <a:cxnSpLocks/>
          </p:cNvCxnSpPr>
          <p:nvPr/>
        </p:nvCxnSpPr>
        <p:spPr>
          <a:xfrm>
            <a:off x="3498694" y="2421466"/>
            <a:ext cx="740731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498694" y="982132"/>
            <a:ext cx="7397903" cy="1303867"/>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3498694" y="2560320"/>
            <a:ext cx="3580381" cy="3310128"/>
          </a:xfrm>
        </p:spPr>
        <p:txBody>
          <a:bodyP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316216" y="2560320"/>
            <a:ext cx="3580381" cy="3310128"/>
          </a:xfrm>
        </p:spPr>
        <p:txBody>
          <a:bodyP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846CE7D5-CF57-46EF-B807-FDD0502418D4}" type="datetimeFigureOut">
              <a:rPr lang="en-US" noProof="0" smtClean="0"/>
              <a:t>11/6/2022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388783" y="2483417"/>
            <a:ext cx="3220061" cy="3373452"/>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211380" y="1442831"/>
            <a:ext cx="3220061" cy="3910358"/>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422103" y="1691853"/>
            <a:ext cx="2736000" cy="3367314"/>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Tree>
    <p:extLst>
      <p:ext uri="{BB962C8B-B14F-4D97-AF65-F5344CB8AC3E}">
        <p14:creationId xmlns:p14="http://schemas.microsoft.com/office/powerpoint/2010/main" val="376265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F82F76-1F28-4871-AA44-ADE3B29E465F}"/>
              </a:ext>
            </a:extLst>
          </p:cNvPr>
          <p:cNvSpPr/>
          <p:nvPr userDrawn="1"/>
        </p:nvSpPr>
        <p:spPr>
          <a:xfrm>
            <a:off x="1066800" y="1009665"/>
            <a:ext cx="7056969" cy="4847145"/>
          </a:xfrm>
          <a:prstGeom prst="rect">
            <a:avLst/>
          </a:prstGeom>
          <a:solidFill>
            <a:schemeClr val="bg1"/>
          </a:solidFill>
          <a:ln w="82550" cmpd="thickThin">
            <a:solidFill>
              <a:schemeClr val="bg1">
                <a:lumMod val="6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8216900" y="982132"/>
            <a:ext cx="2679698" cy="1412725"/>
          </a:xfrm>
        </p:spPr>
        <p:txBody>
          <a:bodyPr anchor="t"/>
          <a:lstStyle>
            <a:lvl1pPr algn="r">
              <a:defRPr/>
            </a:lvl1pPr>
          </a:lstStyle>
          <a:p>
            <a:r>
              <a:rPr lang="en-US" noProof="0"/>
              <a:t>Click to title</a:t>
            </a:r>
          </a:p>
        </p:txBody>
      </p:sp>
      <p:sp>
        <p:nvSpPr>
          <p:cNvPr id="4" name="Date Placeholder 3"/>
          <p:cNvSpPr>
            <a:spLocks noGrp="1"/>
          </p:cNvSpPr>
          <p:nvPr>
            <p:ph type="dt" sz="half" idx="10"/>
          </p:nvPr>
        </p:nvSpPr>
        <p:spPr/>
        <p:txBody>
          <a:bodyPr/>
          <a:lstStyle/>
          <a:p>
            <a:fld id="{846CE7D5-CF57-46EF-B807-FDD0502418D4}" type="datetimeFigureOut">
              <a:rPr lang="en-US" noProof="0" smtClean="0"/>
              <a:t>11/6/2022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1" name="Picture Placeholder 10">
            <a:extLst>
              <a:ext uri="{FF2B5EF4-FFF2-40B4-BE49-F238E27FC236}">
                <a16:creationId xmlns:a16="http://schemas.microsoft.com/office/drawing/2014/main" id="{087D12F9-00B3-48A4-8EFB-78ACCA9F99DC}"/>
              </a:ext>
            </a:extLst>
          </p:cNvPr>
          <p:cNvSpPr>
            <a:spLocks noGrp="1"/>
          </p:cNvSpPr>
          <p:nvPr>
            <p:ph type="pic" sz="quarter" idx="13" hasCustomPrompt="1"/>
          </p:nvPr>
        </p:nvSpPr>
        <p:spPr>
          <a:xfrm>
            <a:off x="5482052" y="1318687"/>
            <a:ext cx="2338493" cy="2881988"/>
          </a:xfrm>
          <a:solidFill>
            <a:schemeClr val="bg1">
              <a:lumMod val="95000"/>
            </a:schemeClr>
          </a:solidFill>
        </p:spPr>
        <p:txBody>
          <a:bodyPr anchor="ctr"/>
          <a:lstStyle>
            <a:lvl1pPr marL="0" indent="0" algn="ctr">
              <a:buNone/>
              <a:defRPr sz="1200" i="1"/>
            </a:lvl1pPr>
          </a:lstStyle>
          <a:p>
            <a:r>
              <a:rPr lang="en-US" noProof="0" dirty="0"/>
              <a:t>Pictures of buildings</a:t>
            </a:r>
          </a:p>
        </p:txBody>
      </p:sp>
      <p:sp>
        <p:nvSpPr>
          <p:cNvPr id="12" name="Picture Placeholder 10">
            <a:extLst>
              <a:ext uri="{FF2B5EF4-FFF2-40B4-BE49-F238E27FC236}">
                <a16:creationId xmlns:a16="http://schemas.microsoft.com/office/drawing/2014/main" id="{242B44F9-2E79-4910-8D1A-CE37EF05242B}"/>
              </a:ext>
            </a:extLst>
          </p:cNvPr>
          <p:cNvSpPr>
            <a:spLocks noGrp="1"/>
          </p:cNvSpPr>
          <p:nvPr>
            <p:ph type="pic" sz="quarter" idx="14" hasCustomPrompt="1"/>
          </p:nvPr>
        </p:nvSpPr>
        <p:spPr>
          <a:xfrm>
            <a:off x="1374222" y="3128436"/>
            <a:ext cx="3974629" cy="2424639"/>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 Pictures of jobs</a:t>
            </a:r>
          </a:p>
        </p:txBody>
      </p:sp>
      <p:sp>
        <p:nvSpPr>
          <p:cNvPr id="13" name="Picture Placeholder 10">
            <a:extLst>
              <a:ext uri="{FF2B5EF4-FFF2-40B4-BE49-F238E27FC236}">
                <a16:creationId xmlns:a16="http://schemas.microsoft.com/office/drawing/2014/main" id="{68412D06-1A64-446B-8E3E-026437ADFB5D}"/>
              </a:ext>
            </a:extLst>
          </p:cNvPr>
          <p:cNvSpPr>
            <a:spLocks noGrp="1"/>
          </p:cNvSpPr>
          <p:nvPr>
            <p:ph type="pic" sz="quarter" idx="15" hasCustomPrompt="1"/>
          </p:nvPr>
        </p:nvSpPr>
        <p:spPr>
          <a:xfrm>
            <a:off x="3600451" y="1318687"/>
            <a:ext cx="1748400" cy="1680173"/>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Pictures of transportation</a:t>
            </a:r>
          </a:p>
        </p:txBody>
      </p:sp>
      <p:sp>
        <p:nvSpPr>
          <p:cNvPr id="14" name="Picture Placeholder 10">
            <a:extLst>
              <a:ext uri="{FF2B5EF4-FFF2-40B4-BE49-F238E27FC236}">
                <a16:creationId xmlns:a16="http://schemas.microsoft.com/office/drawing/2014/main" id="{3152ED43-82C8-44B9-8B8E-2C0C9CEB1F19}"/>
              </a:ext>
            </a:extLst>
          </p:cNvPr>
          <p:cNvSpPr>
            <a:spLocks noGrp="1"/>
          </p:cNvSpPr>
          <p:nvPr>
            <p:ph type="pic" sz="quarter" idx="16" hasCustomPrompt="1"/>
          </p:nvPr>
        </p:nvSpPr>
        <p:spPr>
          <a:xfrm>
            <a:off x="1374222" y="1318687"/>
            <a:ext cx="2093027" cy="1680173"/>
          </a:xfrm>
          <a:solidFill>
            <a:schemeClr val="bg1">
              <a:lumMod val="95000"/>
            </a:schemeClr>
          </a:solidFill>
        </p:spPr>
        <p:txBody>
          <a:bodyPr anchor="ctr"/>
          <a:lstStyle>
            <a:lvl1pPr marL="0" indent="0" algn="ctr">
              <a:buNone/>
              <a:defRPr sz="1200" i="1"/>
            </a:lvl1pPr>
          </a:lstStyle>
          <a:p>
            <a:r>
              <a:rPr lang="en-US" noProof="0" dirty="0"/>
              <a:t>Pictures of clothing</a:t>
            </a:r>
          </a:p>
        </p:txBody>
      </p:sp>
      <p:sp>
        <p:nvSpPr>
          <p:cNvPr id="19" name="Picture Placeholder 10">
            <a:extLst>
              <a:ext uri="{FF2B5EF4-FFF2-40B4-BE49-F238E27FC236}">
                <a16:creationId xmlns:a16="http://schemas.microsoft.com/office/drawing/2014/main" id="{0BCC3DC8-BDE4-4B07-A8CA-0321A364356B}"/>
              </a:ext>
            </a:extLst>
          </p:cNvPr>
          <p:cNvSpPr>
            <a:spLocks noGrp="1"/>
          </p:cNvSpPr>
          <p:nvPr>
            <p:ph type="pic" sz="quarter" idx="17" hasCustomPrompt="1"/>
          </p:nvPr>
        </p:nvSpPr>
        <p:spPr>
          <a:xfrm>
            <a:off x="5482052" y="4333875"/>
            <a:ext cx="2338493" cy="1219200"/>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noProof="0" dirty="0"/>
              <a:t>Pictures of other items that capture the era</a:t>
            </a:r>
          </a:p>
        </p:txBody>
      </p:sp>
      <p:sp>
        <p:nvSpPr>
          <p:cNvPr id="21" name="Text Placeholder 20">
            <a:extLst>
              <a:ext uri="{FF2B5EF4-FFF2-40B4-BE49-F238E27FC236}">
                <a16:creationId xmlns:a16="http://schemas.microsoft.com/office/drawing/2014/main" id="{2E769B50-B286-4700-AFD4-EFDA8F2FBA04}"/>
              </a:ext>
            </a:extLst>
          </p:cNvPr>
          <p:cNvSpPr>
            <a:spLocks noGrp="1"/>
          </p:cNvSpPr>
          <p:nvPr>
            <p:ph type="body" sz="quarter" idx="18" hasCustomPrompt="1"/>
          </p:nvPr>
        </p:nvSpPr>
        <p:spPr>
          <a:xfrm>
            <a:off x="8216900" y="2507046"/>
            <a:ext cx="2679698" cy="3349763"/>
          </a:xfrm>
        </p:spPr>
        <p:txBody>
          <a:bodyPr/>
          <a:lstStyle>
            <a:lvl1pPr marL="0" indent="0" algn="r">
              <a:buNone/>
              <a:defRPr/>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en-US" noProof="0"/>
              <a:t>Subheader</a:t>
            </a:r>
          </a:p>
        </p:txBody>
      </p:sp>
    </p:spTree>
    <p:extLst>
      <p:ext uri="{BB962C8B-B14F-4D97-AF65-F5344CB8AC3E}">
        <p14:creationId xmlns:p14="http://schemas.microsoft.com/office/powerpoint/2010/main" val="426007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3CE66FB-7564-43B1-9A0A-6594394A243B}"/>
              </a:ext>
            </a:extLst>
          </p:cNvPr>
          <p:cNvSpPr/>
          <p:nvPr userDrawn="1"/>
        </p:nvSpPr>
        <p:spPr>
          <a:xfrm>
            <a:off x="476250" y="476250"/>
            <a:ext cx="11239500" cy="59245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10">
            <a:extLst>
              <a:ext uri="{FF2B5EF4-FFF2-40B4-BE49-F238E27FC236}">
                <a16:creationId xmlns:a16="http://schemas.microsoft.com/office/drawing/2014/main" id="{D335E96D-A567-4898-B2BA-3B8C2F40BA6E}"/>
              </a:ext>
            </a:extLst>
          </p:cNvPr>
          <p:cNvSpPr>
            <a:spLocks noGrp="1"/>
          </p:cNvSpPr>
          <p:nvPr>
            <p:ph type="pic" sz="quarter" idx="10" hasCustomPrompt="1"/>
          </p:nvPr>
        </p:nvSpPr>
        <p:spPr>
          <a:xfrm>
            <a:off x="552000" y="567000"/>
            <a:ext cx="11088000" cy="5724000"/>
          </a:xfrm>
          <a:solidFill>
            <a:schemeClr val="bg1">
              <a:lumMod val="95000"/>
            </a:schemeClr>
          </a:solidFill>
        </p:spPr>
        <p:txBody>
          <a:bodyPr anchor="ctr"/>
          <a:lstStyle>
            <a:lvl1pPr marL="0" indent="0" algn="ctr">
              <a:buNone/>
              <a:defRPr sz="1600" i="1">
                <a:solidFill>
                  <a:schemeClr val="tx1">
                    <a:lumMod val="85000"/>
                    <a:lumOff val="15000"/>
                  </a:schemeClr>
                </a:solidFill>
              </a:defRPr>
            </a:lvl1pPr>
          </a:lstStyle>
          <a:p>
            <a:r>
              <a:rPr lang="en-US" noProof="0" dirty="0"/>
              <a:t>Insert an iconic picture from the era</a:t>
            </a:r>
          </a:p>
        </p:txBody>
      </p:sp>
      <p:sp>
        <p:nvSpPr>
          <p:cNvPr id="2" name="Title 1"/>
          <p:cNvSpPr>
            <a:spLocks noGrp="1"/>
          </p:cNvSpPr>
          <p:nvPr>
            <p:ph type="title"/>
          </p:nvPr>
        </p:nvSpPr>
        <p:spPr>
          <a:xfrm>
            <a:off x="1295402" y="692939"/>
            <a:ext cx="9601196" cy="751418"/>
          </a:xfrm>
        </p:spPr>
        <p:txBody>
          <a:bodyPr/>
          <a:lstStyle/>
          <a:p>
            <a:r>
              <a:rPr lang="en-US" noProof="0" smtClean="0"/>
              <a:t>Click to edit Master title style</a:t>
            </a:r>
            <a:endParaRPr lang="en-US" noProof="0"/>
          </a:p>
        </p:txBody>
      </p:sp>
      <p:pic>
        <p:nvPicPr>
          <p:cNvPr id="7" name="Picture 6" descr="HD-PanelContent-GrommetsCombined.png">
            <a:extLst>
              <a:ext uri="{FF2B5EF4-FFF2-40B4-BE49-F238E27FC236}">
                <a16:creationId xmlns:a16="http://schemas.microsoft.com/office/drawing/2014/main" id="{EE5D561D-B993-4D57-A306-77777AD90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8" name="Picture 7" descr="HD-PanelContent-GrommetsCombined.png">
            <a:extLst>
              <a:ext uri="{FF2B5EF4-FFF2-40B4-BE49-F238E27FC236}">
                <a16:creationId xmlns:a16="http://schemas.microsoft.com/office/drawing/2014/main" id="{56E46F13-579D-42C5-8CB9-411911275FA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9" name="Picture 8" descr="HD-PanelContent-GrommetsCombined.png">
            <a:extLst>
              <a:ext uri="{FF2B5EF4-FFF2-40B4-BE49-F238E27FC236}">
                <a16:creationId xmlns:a16="http://schemas.microsoft.com/office/drawing/2014/main" id="{E055F617-AE0E-412B-BD58-B6C6F1E57E2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10" name="Picture 9" descr="HD-PanelContent-GrommetsCombined.png">
            <a:extLst>
              <a:ext uri="{FF2B5EF4-FFF2-40B4-BE49-F238E27FC236}">
                <a16:creationId xmlns:a16="http://schemas.microsoft.com/office/drawing/2014/main" id="{E6A3ABD2-1E11-490E-83ED-21CCB187892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Tree>
    <p:extLst>
      <p:ext uri="{BB962C8B-B14F-4D97-AF65-F5344CB8AC3E}">
        <p14:creationId xmlns:p14="http://schemas.microsoft.com/office/powerpoint/2010/main" val="281828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noProof="0"/>
              <a:t>Click to edit title</a:t>
            </a:r>
          </a:p>
        </p:txBody>
      </p:sp>
      <p:sp>
        <p:nvSpPr>
          <p:cNvPr id="3" name="Content Placeholder 2"/>
          <p:cNvSpPr>
            <a:spLocks noGrp="1"/>
          </p:cNvSpPr>
          <p:nvPr>
            <p:ph sz="half" idx="1"/>
          </p:nvPr>
        </p:nvSpPr>
        <p:spPr>
          <a:xfrm>
            <a:off x="1295401" y="2560320"/>
            <a:ext cx="3580381" cy="3310128"/>
          </a:xfrm>
        </p:spPr>
        <p:txBody>
          <a:bodyP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846CE7D5-CF57-46EF-B807-FDD0502418D4}" type="datetimeFigureOut">
              <a:rPr lang="en-US" noProof="0" smtClean="0"/>
              <a:t>11/6/2022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30EA680-D336-4FF7-8B7A-9848BB0A1C32}" type="slidenum">
              <a:rPr lang="en-US" noProof="0" smtClean="0"/>
              <a:t>‹#›</a:t>
            </a:fld>
            <a:endParaRPr lang="en-US" noProof="0" dirty="0"/>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US" noProof="0" dirty="0"/>
              <a:t>Insert Photo or Drag &amp; Drop your Photo</a:t>
            </a:r>
          </a:p>
        </p:txBody>
      </p:sp>
    </p:spTree>
    <p:extLst>
      <p:ext uri="{BB962C8B-B14F-4D97-AF65-F5344CB8AC3E}">
        <p14:creationId xmlns:p14="http://schemas.microsoft.com/office/powerpoint/2010/main" val="16838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Content Alt">
    <p:spTree>
      <p:nvGrpSpPr>
        <p:cNvPr id="1" name=""/>
        <p:cNvGrpSpPr/>
        <p:nvPr/>
      </p:nvGrpSpPr>
      <p:grpSpPr>
        <a:xfrm>
          <a:off x="0" y="0"/>
          <a:ext cx="0" cy="0"/>
          <a:chOff x="0" y="0"/>
          <a:chExt cx="0" cy="0"/>
        </a:xfrm>
      </p:grpSpPr>
      <p:pic>
        <p:nvPicPr>
          <p:cNvPr id="9" name="Picture 8" descr="HD-PanelContent-GrommetsCombined.png">
            <a:extLst>
              <a:ext uri="{FF2B5EF4-FFF2-40B4-BE49-F238E27FC236}">
                <a16:creationId xmlns:a16="http://schemas.microsoft.com/office/drawing/2014/main" id="{7BD0150C-9F76-4D95-80BF-675693B48FA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cxnSp>
        <p:nvCxnSpPr>
          <p:cNvPr id="7" name="Straight Connector 6"/>
          <p:cNvCxnSpPr>
            <a:cxnSpLocks/>
          </p:cNvCxnSpPr>
          <p:nvPr/>
        </p:nvCxnSpPr>
        <p:spPr>
          <a:xfrm>
            <a:off x="1295401" y="2421466"/>
            <a:ext cx="466966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2" y="982132"/>
            <a:ext cx="4669664" cy="1303867"/>
          </a:xfrm>
        </p:spPr>
        <p:txBody>
          <a:bodyPr/>
          <a:lstStyle/>
          <a:p>
            <a:r>
              <a:rPr lang="en-US" dirty="0"/>
              <a:t>Click to edit title</a:t>
            </a:r>
          </a:p>
        </p:txBody>
      </p:sp>
      <p:sp>
        <p:nvSpPr>
          <p:cNvPr id="3" name="Content Placeholder 2"/>
          <p:cNvSpPr>
            <a:spLocks noGrp="1"/>
          </p:cNvSpPr>
          <p:nvPr>
            <p:ph idx="1"/>
          </p:nvPr>
        </p:nvSpPr>
        <p:spPr>
          <a:xfrm>
            <a:off x="1295401" y="2556932"/>
            <a:ext cx="4669666" cy="33189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
        <p:nvSpPr>
          <p:cNvPr id="11" name="Content Placeholder 2">
            <a:extLst>
              <a:ext uri="{FF2B5EF4-FFF2-40B4-BE49-F238E27FC236}">
                <a16:creationId xmlns:a16="http://schemas.microsoft.com/office/drawing/2014/main" id="{68FEA8B0-7C15-481C-885B-E54C78BC32E7}"/>
              </a:ext>
            </a:extLst>
          </p:cNvPr>
          <p:cNvSpPr>
            <a:spLocks noGrp="1"/>
          </p:cNvSpPr>
          <p:nvPr>
            <p:ph idx="13"/>
          </p:nvPr>
        </p:nvSpPr>
        <p:spPr>
          <a:xfrm>
            <a:off x="6226935" y="982132"/>
            <a:ext cx="4669666" cy="41265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3">
            <a:extLst>
              <a:ext uri="{FF2B5EF4-FFF2-40B4-BE49-F238E27FC236}">
                <a16:creationId xmlns:a16="http://schemas.microsoft.com/office/drawing/2014/main" id="{8DCEB7F9-6056-41AE-93D6-C5D4C94C8F50}"/>
              </a:ext>
            </a:extLst>
          </p:cNvPr>
          <p:cNvSpPr>
            <a:spLocks noGrp="1"/>
          </p:cNvSpPr>
          <p:nvPr>
            <p:ph type="body" sz="quarter" idx="14" hasCustomPrompt="1"/>
          </p:nvPr>
        </p:nvSpPr>
        <p:spPr>
          <a:xfrm rot="21043309">
            <a:off x="8122162" y="5338536"/>
            <a:ext cx="2746356" cy="425315"/>
          </a:xfrm>
        </p:spPr>
        <p:txBody>
          <a:bodyPr/>
          <a:lstStyle>
            <a:lvl1pPr marL="0" indent="0" algn="r">
              <a:buNone/>
              <a:defRPr i="0">
                <a:latin typeface="Lucida Handwriting" panose="03010101010101010101" pitchFamily="66"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Generation XYZ</a:t>
            </a:r>
            <a:endParaRPr lang="en-ZA" dirty="0"/>
          </a:p>
        </p:txBody>
      </p:sp>
    </p:spTree>
    <p:extLst>
      <p:ext uri="{BB962C8B-B14F-4D97-AF65-F5344CB8AC3E}">
        <p14:creationId xmlns:p14="http://schemas.microsoft.com/office/powerpoint/2010/main" val="145577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 name="Title 1"/>
          <p:cNvSpPr>
            <a:spLocks noGrp="1"/>
          </p:cNvSpPr>
          <p:nvPr>
            <p:ph type="title"/>
          </p:nvPr>
        </p:nvSpPr>
        <p:spPr>
          <a:xfrm>
            <a:off x="1295400" y="979709"/>
            <a:ext cx="9601197"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0" y="3073155"/>
            <a:ext cx="9601197" cy="520392"/>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cxnSp>
        <p:nvCxnSpPr>
          <p:cNvPr id="16" name="Straight Connector 15"/>
          <p:cNvCxnSpPr/>
          <p:nvPr/>
        </p:nvCxnSpPr>
        <p:spPr>
          <a:xfrm>
            <a:off x="2012723" y="2937688"/>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4202A890-9091-4399-80AF-8AF212A1ED43}"/>
              </a:ext>
            </a:extLst>
          </p:cNvPr>
          <p:cNvSpPr>
            <a:spLocks noGrp="1"/>
          </p:cNvSpPr>
          <p:nvPr>
            <p:ph idx="13" hasCustomPrompt="1"/>
          </p:nvPr>
        </p:nvSpPr>
        <p:spPr>
          <a:xfrm>
            <a:off x="1295401" y="3864479"/>
            <a:ext cx="2952000" cy="1109133"/>
          </a:xfrm>
          <a:ln w="44450" cap="sq" cmpd="thinThick">
            <a:solidFill>
              <a:schemeClr val="accent1"/>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9" name="Content Placeholder 2">
            <a:extLst>
              <a:ext uri="{FF2B5EF4-FFF2-40B4-BE49-F238E27FC236}">
                <a16:creationId xmlns:a16="http://schemas.microsoft.com/office/drawing/2014/main" id="{F1661F6C-2BB1-41AF-BF4C-144E940F7B25}"/>
              </a:ext>
            </a:extLst>
          </p:cNvPr>
          <p:cNvSpPr>
            <a:spLocks noGrp="1"/>
          </p:cNvSpPr>
          <p:nvPr>
            <p:ph idx="14" hasCustomPrompt="1"/>
          </p:nvPr>
        </p:nvSpPr>
        <p:spPr>
          <a:xfrm>
            <a:off x="4620000" y="3864479"/>
            <a:ext cx="2952000" cy="1109133"/>
          </a:xfrm>
          <a:ln w="44450" cap="sq" cmpd="thinThick">
            <a:solidFill>
              <a:schemeClr val="accent3"/>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10" name="Content Placeholder 2">
            <a:extLst>
              <a:ext uri="{FF2B5EF4-FFF2-40B4-BE49-F238E27FC236}">
                <a16:creationId xmlns:a16="http://schemas.microsoft.com/office/drawing/2014/main" id="{3AFB258B-8362-4F6C-94EF-7C1F32CEBF2D}"/>
              </a:ext>
            </a:extLst>
          </p:cNvPr>
          <p:cNvSpPr>
            <a:spLocks noGrp="1"/>
          </p:cNvSpPr>
          <p:nvPr>
            <p:ph idx="15" hasCustomPrompt="1"/>
          </p:nvPr>
        </p:nvSpPr>
        <p:spPr>
          <a:xfrm>
            <a:off x="7944598" y="3864479"/>
            <a:ext cx="2952000" cy="1109133"/>
          </a:xfrm>
          <a:ln w="44450" cap="sq" cmpd="thinThick">
            <a:solidFill>
              <a:schemeClr val="accent2"/>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Tree>
    <p:extLst>
      <p:ext uri="{BB962C8B-B14F-4D97-AF65-F5344CB8AC3E}">
        <p14:creationId xmlns:p14="http://schemas.microsoft.com/office/powerpoint/2010/main" val="3672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11/6/2022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86" r:id="rId3"/>
    <p:sldLayoutId id="2147484187" r:id="rId4"/>
    <p:sldLayoutId id="2147484188" r:id="rId5"/>
    <p:sldLayoutId id="2147484189" r:id="rId6"/>
    <p:sldLayoutId id="2147484190" r:id="rId7"/>
    <p:sldLayoutId id="2147484191" r:id="rId8"/>
    <p:sldLayoutId id="2147484192" r:id="rId9"/>
    <p:sldLayoutId id="2147484171" r:id="rId10"/>
    <p:sldLayoutId id="2147484172" r:id="rId11"/>
    <p:sldLayoutId id="2147484173" r:id="rId12"/>
    <p:sldLayoutId id="2147484193" r:id="rId13"/>
    <p:sldLayoutId id="2147484194" r:id="rId14"/>
    <p:sldLayoutId id="2147484174" r:id="rId15"/>
    <p:sldLayoutId id="2147484195" r:id="rId16"/>
    <p:sldLayoutId id="214748417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hyperlink" Target="http://kinhbacjsc.vn/" TargetMode="External"/><Relationship Id="rId2" Type="http://schemas.openxmlformats.org/officeDocument/2006/relationships/hyperlink" Target="http://elearning.vnua.edu.vn/" TargetMode="Externa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531845"/>
            <a:ext cx="9601196" cy="531845"/>
          </a:xfrm>
        </p:spPr>
        <p:txBody>
          <a:bodyPr/>
          <a:lstStyle/>
          <a:p>
            <a:r>
              <a:rPr lang="en-US" sz="2800" b="1" smtClean="0">
                <a:latin typeface="Arial" panose="020B0604020202020204" pitchFamily="34" charset="0"/>
                <a:cs typeface="Arial" panose="020B0604020202020204" pitchFamily="34" charset="0"/>
              </a:rPr>
              <a:t>BÀI THUYẾT TRÌNH</a:t>
            </a:r>
            <a:endParaRPr lang="en-US" sz="28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95402" y="2566263"/>
            <a:ext cx="9601196" cy="3318936"/>
          </a:xfrm>
        </p:spPr>
        <p:txBody>
          <a:bodyPr/>
          <a:lstStyle/>
          <a:p>
            <a:pPr marL="0" indent="0">
              <a:buNone/>
            </a:pPr>
            <a:r>
              <a:rPr lang="en-US" sz="2400" dirty="0" smtClean="0">
                <a:latin typeface="Arial" panose="020B0604020202020204" pitchFamily="34" charset="0"/>
                <a:cs typeface="Arial" panose="020B0604020202020204" pitchFamily="34" charset="0"/>
                <a:sym typeface="Wingdings 2" panose="05020102010507070707" pitchFamily="18" charset="2"/>
              </a:rPr>
              <a:t> </a:t>
            </a:r>
            <a:r>
              <a:rPr lang="en-US" sz="2400" dirty="0" err="1" smtClean="0">
                <a:latin typeface="Arial" panose="020B0604020202020204" pitchFamily="34" charset="0"/>
                <a:cs typeface="Arial" panose="020B0604020202020204" pitchFamily="34" charset="0"/>
              </a:rPr>
              <a:t>Thành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viên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nhóm</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a:t>
            </a:r>
          </a:p>
          <a:p>
            <a:pPr marL="0" indent="0">
              <a:buNone/>
            </a:pPr>
            <a:r>
              <a:rPr lang="en-US" sz="2400" dirty="0" smtClean="0">
                <a:latin typeface="Arial" panose="020B0604020202020204" pitchFamily="34" charset="0"/>
                <a:cs typeface="Arial" panose="020B0604020202020204" pitchFamily="34" charset="0"/>
              </a:rPr>
              <a:t>     ● </a:t>
            </a:r>
            <a:r>
              <a:rPr lang="en-US" sz="2400" dirty="0" err="1" smtClean="0">
                <a:latin typeface="Arial" panose="020B0604020202020204" pitchFamily="34" charset="0"/>
                <a:cs typeface="Arial" panose="020B0604020202020204" pitchFamily="34" charset="0"/>
              </a:rPr>
              <a:t>Nguyễn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Bảo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Yến</a:t>
            </a: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 </a:t>
            </a:r>
            <a:r>
              <a:rPr lang="en-US" sz="2400" dirty="0" err="1" smtClean="0">
                <a:latin typeface="Arial" panose="020B0604020202020204" pitchFamily="34" charset="0"/>
                <a:cs typeface="Arial" panose="020B0604020202020204" pitchFamily="34" charset="0"/>
              </a:rPr>
              <a:t>Nguyễn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Thảo</a:t>
            </a: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sym typeface="Wingdings 2" panose="05020102010507070707" pitchFamily="18" charset="2"/>
              </a:rPr>
              <a:t> </a:t>
            </a:r>
            <a:r>
              <a:rPr lang="en-US" sz="2400" dirty="0" err="1" smtClean="0">
                <a:latin typeface="Arial" panose="020B0604020202020204" pitchFamily="34" charset="0"/>
                <a:cs typeface="Arial" panose="020B0604020202020204" pitchFamily="34" charset="0"/>
              </a:rPr>
              <a:t>Mã</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lớp</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CT338</a:t>
            </a: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sym typeface="Wingdings 2" panose="05020102010507070707" pitchFamily="18" charset="2"/>
              </a:rPr>
              <a:t> </a:t>
            </a:r>
            <a:r>
              <a:rPr lang="en-US" sz="2400" dirty="0" err="1" smtClean="0">
                <a:latin typeface="Arial" panose="020B0604020202020204" pitchFamily="34" charset="0"/>
                <a:cs typeface="Arial" panose="020B0604020202020204" pitchFamily="34" charset="0"/>
              </a:rPr>
              <a:t>Giảng</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Viên</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Thanh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Điền</a:t>
            </a: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a:t>
            </a:r>
          </a:p>
          <a:p>
            <a:pPr marL="0" indent="0" algn="ctr">
              <a:buNone/>
            </a:pP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Năm</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học</a:t>
            </a:r>
            <a:r>
              <a:rPr lang="en-US" sz="1600" dirty="0" smtClean="0">
                <a:latin typeface="Arial" panose="020B0604020202020204" pitchFamily="34" charset="0"/>
                <a:cs typeface="Arial" panose="020B0604020202020204" pitchFamily="34" charset="0"/>
              </a:rPr>
              <a:t>: HK </a:t>
            </a:r>
            <a:r>
              <a:rPr lang="en-US" sz="1600" dirty="0">
                <a:latin typeface="Arial" panose="020B0604020202020204" pitchFamily="34" charset="0"/>
                <a:cs typeface="Arial" panose="020B0604020202020204" pitchFamily="34" charset="0"/>
              </a:rPr>
              <a:t>I</a:t>
            </a:r>
            <a:r>
              <a:rPr lang="en-US" sz="1600" dirty="0" smtClean="0">
                <a:latin typeface="Arial" panose="020B0604020202020204" pitchFamily="34" charset="0"/>
                <a:cs typeface="Arial" panose="020B0604020202020204" pitchFamily="34" charset="0"/>
              </a:rPr>
              <a:t>, 2022–2023</a:t>
            </a:r>
          </a:p>
          <a:p>
            <a:pPr marL="0" indent="0">
              <a:buNone/>
            </a:pP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295402" y="1144949"/>
            <a:ext cx="9957317" cy="507831"/>
          </a:xfrm>
          <a:prstGeom prst="rect">
            <a:avLst/>
          </a:prstGeom>
          <a:noFill/>
        </p:spPr>
        <p:txBody>
          <a:bodyPr wrap="square" rtlCol="0">
            <a:spAutoFit/>
          </a:bodyPr>
          <a:lstStyle/>
          <a:p>
            <a:pPr algn="ctr"/>
            <a:r>
              <a:rPr lang="en-US" sz="2700" b="1" dirty="0" err="1" smtClean="0">
                <a:latin typeface="Arial" panose="020B0604020202020204" pitchFamily="34" charset="0"/>
                <a:cs typeface="Arial" panose="020B0604020202020204" pitchFamily="34" charset="0"/>
              </a:rPr>
              <a:t>Học</a:t>
            </a:r>
            <a:r>
              <a:rPr lang="en-US" sz="2700" b="1" dirty="0" smtClean="0">
                <a:latin typeface="Arial" panose="020B0604020202020204" pitchFamily="34" charset="0"/>
                <a:cs typeface="Arial" panose="020B0604020202020204" pitchFamily="34" charset="0"/>
              </a:rPr>
              <a:t> </a:t>
            </a:r>
            <a:r>
              <a:rPr lang="en-US" sz="2700" b="1" dirty="0" err="1" smtClean="0">
                <a:latin typeface="Arial" panose="020B0604020202020204" pitchFamily="34" charset="0"/>
                <a:cs typeface="Arial" panose="020B0604020202020204" pitchFamily="34" charset="0"/>
              </a:rPr>
              <a:t>Phần</a:t>
            </a:r>
            <a:r>
              <a:rPr lang="en-US" sz="2700" b="1" dirty="0" smtClean="0">
                <a:latin typeface="Arial" panose="020B0604020202020204" pitchFamily="34" charset="0"/>
                <a:cs typeface="Arial" panose="020B0604020202020204" pitchFamily="34" charset="0"/>
              </a:rPr>
              <a:t> : </a:t>
            </a:r>
            <a:r>
              <a:rPr lang="en-US" sz="2700" b="1" dirty="0" err="1" smtClean="0">
                <a:latin typeface="Arial" panose="020B0604020202020204" pitchFamily="34" charset="0"/>
                <a:cs typeface="Arial" panose="020B0604020202020204" pitchFamily="34" charset="0"/>
              </a:rPr>
              <a:t>Mạng</a:t>
            </a:r>
            <a:r>
              <a:rPr lang="en-US" sz="2700" b="1" dirty="0" smtClean="0">
                <a:latin typeface="Arial" panose="020B0604020202020204" pitchFamily="34" charset="0"/>
                <a:cs typeface="Arial" panose="020B0604020202020204" pitchFamily="34" charset="0"/>
              </a:rPr>
              <a:t> Di </a:t>
            </a:r>
            <a:r>
              <a:rPr lang="en-US" sz="2700" b="1" dirty="0" err="1" smtClean="0">
                <a:latin typeface="Arial" panose="020B0604020202020204" pitchFamily="34" charset="0"/>
                <a:cs typeface="Arial" panose="020B0604020202020204" pitchFamily="34" charset="0"/>
              </a:rPr>
              <a:t>Động</a:t>
            </a:r>
            <a:r>
              <a:rPr lang="en-US" sz="2700" b="1" dirty="0" smtClean="0">
                <a:latin typeface="Arial" panose="020B0604020202020204" pitchFamily="34" charset="0"/>
                <a:cs typeface="Arial" panose="020B0604020202020204" pitchFamily="34" charset="0"/>
              </a:rPr>
              <a:t> </a:t>
            </a:r>
            <a:r>
              <a:rPr lang="en-US" sz="2700" b="1" dirty="0" err="1">
                <a:latin typeface="Arial" panose="020B0604020202020204" pitchFamily="34" charset="0"/>
                <a:cs typeface="Arial" panose="020B0604020202020204" pitchFamily="34" charset="0"/>
              </a:rPr>
              <a:t>V</a:t>
            </a:r>
            <a:r>
              <a:rPr lang="en-US" sz="2700" b="1" dirty="0" err="1" smtClean="0">
                <a:latin typeface="Arial" panose="020B0604020202020204" pitchFamily="34" charset="0"/>
                <a:cs typeface="Arial" panose="020B0604020202020204" pitchFamily="34" charset="0"/>
              </a:rPr>
              <a:t>à</a:t>
            </a:r>
            <a:r>
              <a:rPr lang="en-US" sz="2700" b="1" dirty="0" smtClean="0">
                <a:latin typeface="Arial" panose="020B0604020202020204" pitchFamily="34" charset="0"/>
                <a:cs typeface="Arial" panose="020B0604020202020204" pitchFamily="34" charset="0"/>
              </a:rPr>
              <a:t> </a:t>
            </a:r>
            <a:r>
              <a:rPr lang="en-US" sz="2700" b="1" dirty="0" err="1">
                <a:latin typeface="Arial" panose="020B0604020202020204" pitchFamily="34" charset="0"/>
                <a:cs typeface="Arial" panose="020B0604020202020204" pitchFamily="34" charset="0"/>
              </a:rPr>
              <a:t>K</a:t>
            </a:r>
            <a:r>
              <a:rPr lang="en-US" sz="2700" b="1" dirty="0" err="1" smtClean="0">
                <a:latin typeface="Arial" panose="020B0604020202020204" pitchFamily="34" charset="0"/>
                <a:cs typeface="Arial" panose="020B0604020202020204" pitchFamily="34" charset="0"/>
              </a:rPr>
              <a:t>hông</a:t>
            </a:r>
            <a:r>
              <a:rPr lang="en-US" sz="2700" b="1" dirty="0" smtClean="0">
                <a:latin typeface="Arial" panose="020B0604020202020204" pitchFamily="34" charset="0"/>
                <a:cs typeface="Arial" panose="020B0604020202020204" pitchFamily="34" charset="0"/>
              </a:rPr>
              <a:t> </a:t>
            </a:r>
            <a:r>
              <a:rPr lang="en-US" sz="2700" b="1" dirty="0" err="1">
                <a:latin typeface="Arial" panose="020B0604020202020204" pitchFamily="34" charset="0"/>
                <a:cs typeface="Arial" panose="020B0604020202020204" pitchFamily="34" charset="0"/>
              </a:rPr>
              <a:t>D</a:t>
            </a:r>
            <a:r>
              <a:rPr lang="en-US" sz="2700" b="1" dirty="0" err="1" smtClean="0">
                <a:latin typeface="Arial" panose="020B0604020202020204" pitchFamily="34" charset="0"/>
                <a:cs typeface="Arial" panose="020B0604020202020204" pitchFamily="34" charset="0"/>
              </a:rPr>
              <a:t>ây</a:t>
            </a:r>
            <a:endParaRPr lang="en-US" sz="2700" b="1" dirty="0" smtClean="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0586" y="543537"/>
            <a:ext cx="604233" cy="548640"/>
          </a:xfrm>
          <a:prstGeom prst="rect">
            <a:avLst/>
          </a:prstGeom>
        </p:spPr>
      </p:pic>
      <p:sp>
        <p:nvSpPr>
          <p:cNvPr id="7" name="TextBox 6"/>
          <p:cNvSpPr txBox="1"/>
          <p:nvPr/>
        </p:nvSpPr>
        <p:spPr>
          <a:xfrm>
            <a:off x="1295402" y="1705552"/>
            <a:ext cx="9957317" cy="507831"/>
          </a:xfrm>
          <a:prstGeom prst="rect">
            <a:avLst/>
          </a:prstGeom>
          <a:noFill/>
        </p:spPr>
        <p:txBody>
          <a:bodyPr wrap="square" rtlCol="0">
            <a:spAutoFit/>
          </a:bodyPr>
          <a:lstStyle/>
          <a:p>
            <a:pPr algn="ctr"/>
            <a:r>
              <a:rPr lang="en-US" sz="2700" b="1" dirty="0" err="1" smtClean="0">
                <a:latin typeface="Arial" panose="020B0604020202020204" pitchFamily="34" charset="0"/>
                <a:cs typeface="Arial" panose="020B0604020202020204" pitchFamily="34" charset="0"/>
              </a:rPr>
              <a:t>Chủ</a:t>
            </a:r>
            <a:r>
              <a:rPr lang="en-US" sz="2700" b="1" dirty="0" smtClean="0">
                <a:latin typeface="Arial" panose="020B0604020202020204" pitchFamily="34" charset="0"/>
                <a:cs typeface="Arial" panose="020B0604020202020204" pitchFamily="34" charset="0"/>
              </a:rPr>
              <a:t> </a:t>
            </a:r>
            <a:r>
              <a:rPr lang="en-US" sz="2700" b="1" dirty="0" err="1" smtClean="0">
                <a:latin typeface="Arial" panose="020B0604020202020204" pitchFamily="34" charset="0"/>
                <a:cs typeface="Arial" panose="020B0604020202020204" pitchFamily="34" charset="0"/>
              </a:rPr>
              <a:t>đề</a:t>
            </a:r>
            <a:r>
              <a:rPr lang="en-US" sz="2700" b="1" dirty="0" smtClean="0">
                <a:latin typeface="Arial" panose="020B0604020202020204" pitchFamily="34" charset="0"/>
                <a:cs typeface="Arial" panose="020B0604020202020204" pitchFamily="34" charset="0"/>
              </a:rPr>
              <a:t>: </a:t>
            </a:r>
            <a:r>
              <a:rPr lang="en-US" sz="2700" b="1" dirty="0" err="1" smtClean="0">
                <a:latin typeface="Arial" panose="020B0604020202020204" pitchFamily="34" charset="0"/>
                <a:cs typeface="Arial" panose="020B0604020202020204" pitchFamily="34" charset="0"/>
              </a:rPr>
              <a:t>Ăng</a:t>
            </a:r>
            <a:r>
              <a:rPr lang="en-US" sz="2700" b="1" dirty="0" smtClean="0">
                <a:latin typeface="Arial" panose="020B0604020202020204" pitchFamily="34" charset="0"/>
                <a:cs typeface="Arial" panose="020B0604020202020204" pitchFamily="34" charset="0"/>
              </a:rPr>
              <a:t>-ten</a:t>
            </a:r>
          </a:p>
        </p:txBody>
      </p:sp>
      <p:pic>
        <p:nvPicPr>
          <p:cNvPr id="1026" name="Picture 2" descr="kiến thức cơ bản về ăng-t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0880" y="2640774"/>
            <a:ext cx="3855717" cy="2337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480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5922" y="597072"/>
            <a:ext cx="9601200" cy="130333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smtClean="0">
                <a:latin typeface="Arial" panose="020B0604020202020204" pitchFamily="34" charset="0"/>
                <a:cs typeface="Arial" panose="020B0604020202020204" pitchFamily="34" charset="0"/>
              </a:rPr>
              <a:t>Tài</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liệu</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tham</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khảo</a:t>
            </a:r>
            <a:endParaRPr lang="en-US" sz="4000" dirty="0"/>
          </a:p>
        </p:txBody>
      </p:sp>
      <p:sp>
        <p:nvSpPr>
          <p:cNvPr id="3" name="Rectangle 2"/>
          <p:cNvSpPr/>
          <p:nvPr/>
        </p:nvSpPr>
        <p:spPr>
          <a:xfrm>
            <a:off x="2537927" y="1900409"/>
            <a:ext cx="6756317" cy="429511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hlinkClick r:id="rId2"/>
              </a:rPr>
              <a:t>http://</a:t>
            </a:r>
            <a:r>
              <a:rPr lang="en-US" sz="2000" dirty="0" smtClean="0">
                <a:latin typeface="Arial" panose="020B0604020202020204" pitchFamily="34" charset="0"/>
                <a:cs typeface="Arial" panose="020B0604020202020204" pitchFamily="34" charset="0"/>
                <a:hlinkClick r:id="rId2"/>
              </a:rPr>
              <a:t>elearning.vnua.edu.vn</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hlinkClick r:id="rId3"/>
              </a:rPr>
              <a:t>http://kinhbacjsc.vn</a:t>
            </a:r>
            <a:r>
              <a:rPr lang="en-US" sz="2000" dirty="0" smtClean="0">
                <a:latin typeface="Arial" panose="020B0604020202020204" pitchFamily="34" charset="0"/>
                <a:cs typeface="Arial" panose="020B0604020202020204" pitchFamily="34" charset="0"/>
                <a:hlinkClick r:id="rId3"/>
              </a:rPr>
              <a:t>/</a:t>
            </a:r>
            <a:r>
              <a:rPr lang="en-US" sz="2000" dirty="0" smtClean="0">
                <a:latin typeface="Arial" panose="020B0604020202020204" pitchFamily="34" charset="0"/>
                <a:cs typeface="Arial" panose="020B0604020202020204" pitchFamily="34" charset="0"/>
              </a:rPr>
              <a:t> </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2654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062065" y="1184988"/>
            <a:ext cx="8210939" cy="830997"/>
          </a:xfrm>
          <a:prstGeom prst="rect">
            <a:avLst/>
          </a:prstGeom>
          <a:noFill/>
        </p:spPr>
        <p:txBody>
          <a:bodyPr wrap="square" rtlCol="0">
            <a:spAutoFit/>
          </a:bodyPr>
          <a:lstStyle/>
          <a:p>
            <a:pPr algn="ctr"/>
            <a:r>
              <a:rPr lang="en-US" sz="4800" b="1">
                <a:latin typeface="Arial" panose="020B0604020202020204" pitchFamily="34" charset="0"/>
                <a:cs typeface="Arial" panose="020B0604020202020204" pitchFamily="34" charset="0"/>
              </a:rPr>
              <a:t>Thank you for listening</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2015985"/>
            <a:ext cx="6667500" cy="3913327"/>
          </a:xfrm>
          <a:prstGeom prst="rect">
            <a:avLst/>
          </a:prstGeom>
        </p:spPr>
      </p:pic>
    </p:spTree>
    <p:extLst>
      <p:ext uri="{BB962C8B-B14F-4D97-AF65-F5344CB8AC3E}">
        <p14:creationId xmlns:p14="http://schemas.microsoft.com/office/powerpoint/2010/main" val="1665483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55922" y="597072"/>
            <a:ext cx="9601200" cy="1303337"/>
          </a:xfrm>
        </p:spPr>
        <p:txBody>
          <a:bodyPr/>
          <a:lstStyle/>
          <a:p>
            <a:r>
              <a:rPr lang="en-US" sz="4000" dirty="0" err="1">
                <a:latin typeface="Arial" panose="020B0604020202020204" pitchFamily="34" charset="0"/>
                <a:cs typeface="Arial" panose="020B0604020202020204" pitchFamily="34" charset="0"/>
              </a:rPr>
              <a:t>Giới</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thiệu</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vấn</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đề</a:t>
            </a:r>
            <a:endParaRPr lang="en-US" sz="4000" dirty="0"/>
          </a:p>
        </p:txBody>
      </p:sp>
      <p:sp>
        <p:nvSpPr>
          <p:cNvPr id="3" name="Content Placeholder 2"/>
          <p:cNvSpPr>
            <a:spLocks noGrp="1"/>
          </p:cNvSpPr>
          <p:nvPr>
            <p:ph idx="4294967295"/>
          </p:nvPr>
        </p:nvSpPr>
        <p:spPr>
          <a:xfrm>
            <a:off x="1255922" y="1663548"/>
            <a:ext cx="9386372" cy="1828800"/>
          </a:xfrm>
        </p:spPr>
        <p:txBody>
          <a:bodyPr/>
          <a:lstStyle/>
          <a:p>
            <a:pPr marL="0" indent="0">
              <a:buNone/>
            </a:pPr>
            <a:r>
              <a:rPr lang="en-US" sz="2400" dirty="0" smtClean="0">
                <a:latin typeface="Arial" panose="020B0604020202020204" pitchFamily="34" charset="0"/>
                <a:cs typeface="Arial" panose="020B0604020202020204" pitchFamily="34" charset="0"/>
                <a:sym typeface="Wingdings" panose="05000000000000000000" pitchFamily="2" charset="2"/>
              </a:rPr>
              <a:t></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cầu</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trao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đổi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thông</a:t>
            </a:r>
            <a:r>
              <a:rPr lang="en-US" sz="2400" dirty="0" smtClean="0">
                <a:latin typeface="Arial" panose="020B0604020202020204" pitchFamily="34" charset="0"/>
                <a:cs typeface="Arial" panose="020B0604020202020204" pitchFamily="34" charset="0"/>
              </a:rPr>
              <a:t> tin </a:t>
            </a:r>
            <a:r>
              <a:rPr lang="en-US" sz="2400" dirty="0" err="1" smtClean="0">
                <a:latin typeface="Arial" panose="020B0604020202020204" pitchFamily="34" charset="0"/>
                <a:cs typeface="Arial" panose="020B0604020202020204" pitchFamily="34" charset="0"/>
              </a:rPr>
              <a:t>liên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lạc</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sym typeface="Wingdings" panose="05000000000000000000" pitchFamily="2" charset="2"/>
              </a:rPr>
              <a: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Cùng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sự</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phát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triển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nghệ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hội</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sym typeface="Wingdings" panose="05000000000000000000" pitchFamily="2" charset="2"/>
              </a:rPr>
              <a: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Sự</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giải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trí</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con </a:t>
            </a:r>
            <a:r>
              <a:rPr lang="en-US" sz="2400" dirty="0" err="1" smtClean="0">
                <a:latin typeface="Arial" panose="020B0604020202020204" pitchFamily="34" charset="0"/>
                <a:cs typeface="Arial" panose="020B0604020202020204" pitchFamily="34" charset="0"/>
              </a:rPr>
              <a:t>người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ngày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càng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cao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thiết</a:t>
            </a:r>
            <a:r>
              <a:rPr lang="vi-VN"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4" name="TextBox 3"/>
          <p:cNvSpPr txBox="1"/>
          <p:nvPr/>
        </p:nvSpPr>
        <p:spPr>
          <a:xfrm>
            <a:off x="1406122" y="4409987"/>
            <a:ext cx="7308219" cy="830997"/>
          </a:xfrm>
          <a:prstGeom prst="rect">
            <a:avLst/>
          </a:prstGeom>
          <a:noFill/>
        </p:spPr>
        <p:txBody>
          <a:bodyPr wrap="square" rtlCol="0">
            <a:spAutoFit/>
          </a:bodyPr>
          <a:lstStyle/>
          <a:p>
            <a:r>
              <a:rPr lang="en-US" sz="2400" i="1" dirty="0" smtClean="0">
                <a:latin typeface="Arial" panose="020B0604020202020204" pitchFamily="34" charset="0"/>
                <a:cs typeface="Arial" panose="020B0604020202020204" pitchFamily="34" charset="0"/>
                <a:sym typeface="Wingdings" panose="05000000000000000000" pitchFamily="2" charset="2"/>
              </a:rPr>
              <a:t> </a:t>
            </a:r>
            <a:r>
              <a:rPr lang="en-US" sz="2400" i="1" dirty="0" err="1" smtClean="0">
                <a:latin typeface="Arial" panose="020B0604020202020204" pitchFamily="34" charset="0"/>
                <a:cs typeface="Arial" panose="020B0604020202020204" pitchFamily="34" charset="0"/>
              </a:rPr>
              <a:t>Làm</a:t>
            </a:r>
            <a:r>
              <a:rPr lang="en-US" sz="2400" i="1" dirty="0" smtClean="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sao</a:t>
            </a:r>
            <a:r>
              <a:rPr lang="en-US" sz="2400" i="1" dirty="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để</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biết</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được</a:t>
            </a:r>
            <a:r>
              <a:rPr lang="en-US" sz="2400" i="1" dirty="0" smtClean="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là</a:t>
            </a:r>
            <a:r>
              <a:rPr lang="en-US" sz="2400" i="1" dirty="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ăng</a:t>
            </a:r>
            <a:r>
              <a:rPr lang="en-US" sz="2400" i="1" dirty="0" smtClean="0">
                <a:latin typeface="Arial" panose="020B0604020202020204" pitchFamily="34" charset="0"/>
                <a:cs typeface="Arial" panose="020B0604020202020204" pitchFamily="34" charset="0"/>
              </a:rPr>
              <a:t> ten </a:t>
            </a:r>
            <a:r>
              <a:rPr lang="en-US" sz="2400" i="1" dirty="0" err="1" smtClean="0">
                <a:latin typeface="Arial" panose="020B0604020202020204" pitchFamily="34" charset="0"/>
                <a:cs typeface="Arial" panose="020B0604020202020204" pitchFamily="34" charset="0"/>
              </a:rPr>
              <a:t>có</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quan</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trọng</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và</a:t>
            </a:r>
            <a:r>
              <a:rPr lang="en-US" sz="2400" i="1" dirty="0" smtClean="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ảnh</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hưởng</a:t>
            </a:r>
            <a:r>
              <a:rPr lang="en-US" sz="2400" i="1" dirty="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đến</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cuộc</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sống</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như</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thế</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nào</a:t>
            </a:r>
            <a:r>
              <a:rPr lang="en-US" sz="2400" i="1" dirty="0" smtClean="0">
                <a:latin typeface="Arial" panose="020B0604020202020204" pitchFamily="34" charset="0"/>
                <a:cs typeface="Arial" panose="020B0604020202020204" pitchFamily="34" charset="0"/>
              </a:rPr>
              <a:t> ?</a:t>
            </a:r>
            <a:endParaRPr lang="en-US" sz="2400" i="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4341" y="3394708"/>
            <a:ext cx="2599982" cy="2599982"/>
          </a:xfrm>
          <a:prstGeom prst="rect">
            <a:avLst/>
          </a:prstGeom>
        </p:spPr>
      </p:pic>
    </p:spTree>
    <p:extLst>
      <p:ext uri="{BB962C8B-B14F-4D97-AF65-F5344CB8AC3E}">
        <p14:creationId xmlns:p14="http://schemas.microsoft.com/office/powerpoint/2010/main" val="2368331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5922" y="597072"/>
            <a:ext cx="9601200" cy="130333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smtClean="0">
                <a:latin typeface="Arial" panose="020B0604020202020204" pitchFamily="34" charset="0"/>
                <a:cs typeface="Arial" panose="020B0604020202020204" pitchFamily="34" charset="0"/>
              </a:rPr>
              <a:t>Giới</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thiệu</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về</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Ăng</a:t>
            </a:r>
            <a:r>
              <a:rPr lang="en-US" sz="4000" dirty="0" smtClean="0">
                <a:latin typeface="Arial" panose="020B0604020202020204" pitchFamily="34" charset="0"/>
                <a:cs typeface="Arial" panose="020B0604020202020204" pitchFamily="34" charset="0"/>
              </a:rPr>
              <a:t> ten</a:t>
            </a:r>
            <a:endParaRPr lang="en-US" sz="4000" dirty="0"/>
          </a:p>
        </p:txBody>
      </p:sp>
      <p:sp>
        <p:nvSpPr>
          <p:cNvPr id="3" name="Content Placeholder 2"/>
          <p:cNvSpPr txBox="1">
            <a:spLocks/>
          </p:cNvSpPr>
          <p:nvPr/>
        </p:nvSpPr>
        <p:spPr>
          <a:xfrm>
            <a:off x="1255921" y="1645920"/>
            <a:ext cx="9744587" cy="2423160"/>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Font typeface="Wingdings" panose="05000000000000000000" pitchFamily="2" charset="2"/>
              <a:buChar char="v"/>
            </a:pPr>
            <a:r>
              <a:rPr lang="en-US" sz="2400"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Định</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nghĩa</a:t>
            </a: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Anten</a:t>
            </a:r>
            <a:r>
              <a:rPr lang="en-US" sz="2400" b="1" dirty="0" smtClean="0">
                <a:solidFill>
                  <a:schemeClr val="tx1"/>
                </a:solidFill>
                <a:latin typeface="Arial" panose="020B0604020202020204" pitchFamily="34" charset="0"/>
                <a:cs typeface="Arial" panose="020B0604020202020204" pitchFamily="34" charset="0"/>
              </a:rPr>
              <a:t>:</a:t>
            </a:r>
          </a:p>
          <a:p>
            <a:pPr marL="0" indent="0">
              <a:buFont typeface="Arial"/>
              <a:buNone/>
            </a:pPr>
            <a:r>
              <a:rPr lang="en-US" sz="2400" dirty="0" smtClean="0">
                <a:latin typeface="Arial" panose="020B0604020202020204" pitchFamily="34" charset="0"/>
                <a:cs typeface="Arial" panose="020B0604020202020204" pitchFamily="34" charset="0"/>
                <a:sym typeface="Wingdings" panose="05000000000000000000" pitchFamily="2" charset="2"/>
              </a:rPr>
              <a: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Anten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dùng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bức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nhận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lượng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tử</a:t>
            </a:r>
            <a:r>
              <a:rPr lang="en-US" sz="2400" dirty="0" smtClean="0">
                <a:latin typeface="Arial" panose="020B0604020202020204" pitchFamily="34" charset="0"/>
                <a:cs typeface="Arial" panose="020B0604020202020204" pitchFamily="34" charset="0"/>
              </a:rPr>
              <a:t>.</a:t>
            </a:r>
          </a:p>
          <a:p>
            <a:pPr>
              <a:lnSpc>
                <a:spcPct val="150000"/>
              </a:lnSpc>
              <a:buFont typeface="Wingdings" panose="05000000000000000000" pitchFamily="2" charset="2"/>
              <a:buChar char="Ø"/>
            </a:pPr>
            <a:r>
              <a:rPr lang="en-US" sz="2400" dirty="0" err="1" smtClean="0">
                <a:latin typeface="Arial" panose="020B0604020202020204" pitchFamily="34" charset="0"/>
                <a:cs typeface="Arial" panose="020B0604020202020204" pitchFamily="34" charset="0"/>
              </a:rPr>
              <a:t>Anten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dùng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truyền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lượng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tử</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giữa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máy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phát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máy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phương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truyền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dẫn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trung</a:t>
            </a:r>
            <a:r>
              <a:rPr lang="vi-VN" sz="2400" dirty="0" smtClean="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lnSpc>
                <a:spcPct val="150000"/>
              </a:lnSpc>
              <a:buNone/>
            </a:pPr>
            <a:endParaRPr lang="en-US" sz="2400" dirty="0">
              <a:latin typeface="Arial" panose="020B0604020202020204" pitchFamily="34" charset="0"/>
              <a:cs typeface="Arial" panose="020B0604020202020204" pitchFamily="34" charset="0"/>
            </a:endParaRPr>
          </a:p>
          <a:p>
            <a:pPr marL="0" indent="0">
              <a:lnSpc>
                <a:spcPct val="150000"/>
              </a:lnSpc>
              <a:buNone/>
            </a:pPr>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4" name="Title 1"/>
          <p:cNvSpPr txBox="1">
            <a:spLocks/>
          </p:cNvSpPr>
          <p:nvPr/>
        </p:nvSpPr>
        <p:spPr>
          <a:xfrm>
            <a:off x="1255920" y="4236720"/>
            <a:ext cx="4657200" cy="1905000"/>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nSpc>
                <a:spcPct val="150000"/>
              </a:lnSpc>
              <a:buFont typeface="Wingdings" panose="05000000000000000000" pitchFamily="2" charset="2"/>
              <a:buChar char="v"/>
            </a:pPr>
            <a:r>
              <a:rPr lang="en-US" sz="2400" b="1" dirty="0" err="1" smtClean="0">
                <a:latin typeface="Arial" panose="020B0604020202020204" pitchFamily="34" charset="0"/>
                <a:cs typeface="Arial" panose="020B0604020202020204" pitchFamily="34" charset="0"/>
              </a:rPr>
              <a:t>Có</a:t>
            </a:r>
            <a:r>
              <a:rPr lang="en-US" sz="2400" b="1" dirty="0" smtClean="0">
                <a:latin typeface="Arial" panose="020B0604020202020204" pitchFamily="34" charset="0"/>
                <a:cs typeface="Arial" panose="020B0604020202020204" pitchFamily="34" charset="0"/>
              </a:rPr>
              <a:t> 3 </a:t>
            </a:r>
            <a:r>
              <a:rPr lang="en-US" sz="2400" b="1" dirty="0" err="1" smtClean="0">
                <a:latin typeface="Arial" panose="020B0604020202020204" pitchFamily="34" charset="0"/>
                <a:cs typeface="Arial" panose="020B0604020202020204" pitchFamily="34" charset="0"/>
              </a:rPr>
              <a:t>loại</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Anten</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chính</a:t>
            </a:r>
            <a:r>
              <a:rPr lang="en-US" sz="2800" dirty="0" smtClean="0">
                <a:latin typeface="Arial" panose="020B0604020202020204" pitchFamily="34" charset="0"/>
                <a:cs typeface="Arial" panose="020B0604020202020204" pitchFamily="34" charset="0"/>
              </a:rPr>
              <a:t>:</a:t>
            </a:r>
          </a:p>
          <a:p>
            <a:pPr marL="457200" indent="-457200" algn="l">
              <a:lnSpc>
                <a:spcPct val="150000"/>
              </a:lnSpc>
              <a:buFont typeface="Wingdings" panose="05000000000000000000" pitchFamily="2" charset="2"/>
              <a:buChar char="Ø"/>
            </a:pPr>
            <a:r>
              <a:rPr lang="en-US" sz="2400" dirty="0" err="1" smtClean="0">
                <a:latin typeface="Arial" panose="020B0604020202020204" pitchFamily="34" charset="0"/>
                <a:cs typeface="Arial" panose="020B0604020202020204" pitchFamily="34" charset="0"/>
              </a:rPr>
              <a:t>Anten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đẳng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hướng</a:t>
            </a:r>
            <a:endParaRPr lang="en-US" sz="2400" dirty="0" smtClean="0">
              <a:latin typeface="Arial" panose="020B0604020202020204" pitchFamily="34" charset="0"/>
              <a:cs typeface="Arial" panose="020B0604020202020204" pitchFamily="34" charset="0"/>
            </a:endParaRPr>
          </a:p>
          <a:p>
            <a:pPr marL="457200" indent="-457200" algn="l">
              <a:lnSpc>
                <a:spcPct val="150000"/>
              </a:lnSpc>
              <a:buFont typeface="Wingdings" panose="05000000000000000000" pitchFamily="2" charset="2"/>
              <a:buChar char="Ø"/>
            </a:pPr>
            <a:r>
              <a:rPr lang="en-US" sz="2400" dirty="0" err="1" smtClean="0">
                <a:latin typeface="Arial" panose="020B0604020202020204" pitchFamily="34" charset="0"/>
                <a:cs typeface="Arial" panose="020B0604020202020204" pitchFamily="34" charset="0"/>
              </a:rPr>
              <a:t>Anten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lưỡng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cực</a:t>
            </a:r>
            <a:r>
              <a:rPr lang="en-US" sz="2400" dirty="0" smtClean="0">
                <a:latin typeface="Arial" panose="020B0604020202020204" pitchFamily="34" charset="0"/>
                <a:cs typeface="Arial" panose="020B0604020202020204" pitchFamily="34" charset="0"/>
              </a:rPr>
              <a:t>  </a:t>
            </a:r>
          </a:p>
          <a:p>
            <a:pPr marL="457200" indent="-457200" algn="l">
              <a:lnSpc>
                <a:spcPct val="150000"/>
              </a:lnSpc>
              <a:buFont typeface="Wingdings" panose="05000000000000000000" pitchFamily="2" charset="2"/>
              <a:buChar char="Ø"/>
            </a:pPr>
            <a:r>
              <a:rPr lang="en-US" sz="2400" dirty="0" err="1" smtClean="0">
                <a:latin typeface="Arial" panose="020B0604020202020204" pitchFamily="34" charset="0"/>
                <a:cs typeface="Arial" panose="020B0604020202020204" pitchFamily="34" charset="0"/>
              </a:rPr>
              <a:t>Anten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định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hướng</a:t>
            </a:r>
            <a:endParaRPr lang="en-US" sz="2400" dirty="0">
              <a:latin typeface="Arial" panose="020B0604020202020204" pitchFamily="34" charset="0"/>
              <a:cs typeface="Arial" panose="020B0604020202020204" pitchFamily="34" charset="0"/>
            </a:endParaRPr>
          </a:p>
          <a:p>
            <a:endParaRPr lang="en-US" sz="4000" dirty="0"/>
          </a:p>
        </p:txBody>
      </p:sp>
    </p:spTree>
    <p:extLst>
      <p:ext uri="{BB962C8B-B14F-4D97-AF65-F5344CB8AC3E}">
        <p14:creationId xmlns:p14="http://schemas.microsoft.com/office/powerpoint/2010/main" val="2451349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5922" y="597072"/>
            <a:ext cx="9601200" cy="130333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smtClean="0">
                <a:latin typeface="Arial" panose="020B0604020202020204" pitchFamily="34" charset="0"/>
                <a:cs typeface="Arial" panose="020B0604020202020204" pitchFamily="34" charset="0"/>
              </a:rPr>
              <a:t>Ứng</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dụng</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của</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Ăng</a:t>
            </a:r>
            <a:r>
              <a:rPr lang="en-US" sz="4000" dirty="0" smtClean="0">
                <a:latin typeface="Arial" panose="020B0604020202020204" pitchFamily="34" charset="0"/>
                <a:cs typeface="Arial" panose="020B0604020202020204" pitchFamily="34" charset="0"/>
              </a:rPr>
              <a:t> ten </a:t>
            </a:r>
            <a:endParaRPr lang="en-US" sz="4000" dirty="0"/>
          </a:p>
        </p:txBody>
      </p:sp>
      <p:sp>
        <p:nvSpPr>
          <p:cNvPr id="3" name="Rectangle 2"/>
          <p:cNvSpPr/>
          <p:nvPr/>
        </p:nvSpPr>
        <p:spPr>
          <a:xfrm>
            <a:off x="709127" y="1900409"/>
            <a:ext cx="10916815" cy="429511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sz="2400" b="1" dirty="0" err="1" smtClean="0">
                <a:latin typeface="Arial" panose="020B0604020202020204" pitchFamily="34" charset="0"/>
                <a:cs typeface="Arial" panose="020B0604020202020204" pitchFamily="34" charset="0"/>
              </a:rPr>
              <a:t>Viễn</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thông</a:t>
            </a:r>
            <a:r>
              <a:rPr lang="en-US" sz="2400" b="1"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Wifi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Blutooth</a:t>
            </a:r>
            <a:r>
              <a:rPr lang="en-US" sz="2400" dirty="0" smtClean="0">
                <a:latin typeface="Arial" panose="020B0604020202020204" pitchFamily="34" charset="0"/>
                <a:cs typeface="Arial" panose="020B0604020202020204" pitchFamily="34" charset="0"/>
              </a:rPr>
              <a:t> radio, </a:t>
            </a:r>
            <a:r>
              <a:rPr lang="en-US" sz="2400" dirty="0" err="1">
                <a:latin typeface="Arial" panose="020B0604020202020204" pitchFamily="34" charset="0"/>
                <a:cs typeface="Arial" panose="020B0604020202020204" pitchFamily="34" charset="0"/>
              </a:rPr>
              <a:t>t</a:t>
            </a:r>
            <a:r>
              <a:rPr lang="en-US" sz="2400" dirty="0" err="1" smtClean="0">
                <a:latin typeface="Arial" panose="020B0604020202020204" pitchFamily="34" charset="0"/>
                <a:cs typeface="Arial" panose="020B0604020202020204" pitchFamily="34" charset="0"/>
              </a:rPr>
              <a:t>hông</a:t>
            </a:r>
            <a:r>
              <a:rPr lang="en-US" sz="2400" dirty="0" smtClean="0">
                <a:latin typeface="Arial" panose="020B0604020202020204" pitchFamily="34" charset="0"/>
                <a:cs typeface="Arial" panose="020B0604020202020204" pitchFamily="34" charset="0"/>
              </a:rPr>
              <a:t> tin </a:t>
            </a:r>
            <a:r>
              <a:rPr lang="en-US" sz="2400" dirty="0" err="1" smtClean="0">
                <a:latin typeface="Arial" panose="020B0604020202020204" pitchFamily="34" charset="0"/>
                <a:cs typeface="Arial" panose="020B0604020202020204" pitchFamily="34" charset="0"/>
              </a:rPr>
              <a:t>vô</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tuyến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truyền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báo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truyền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thoại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truyền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số</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liệu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truyền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hình</a:t>
            </a:r>
            <a:r>
              <a:rPr lang="en-US" sz="2400" dirty="0" smtClean="0">
                <a:latin typeface="Arial" panose="020B0604020202020204" pitchFamily="34" charset="0"/>
                <a:cs typeface="Arial" panose="020B0604020202020204" pitchFamily="34" charset="0"/>
              </a:rPr>
              <a:t>, video, </a:t>
            </a:r>
            <a:r>
              <a:rPr lang="en-US" sz="2400" dirty="0" err="1" smtClean="0">
                <a:latin typeface="Arial" panose="020B0604020202020204" pitchFamily="34" charset="0"/>
                <a:cs typeface="Arial" panose="020B0604020202020204" pitchFamily="34" charset="0"/>
              </a:rPr>
              <a:t>wimax</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gsm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tinh</a:t>
            </a:r>
            <a:r>
              <a:rPr lang="en-US" sz="2400" dirty="0" smtClean="0">
                <a:latin typeface="Arial" panose="020B0604020202020204" pitchFamily="34" charset="0"/>
                <a:cs typeface="Arial" panose="020B0604020202020204" pitchFamily="34" charset="0"/>
              </a:rPr>
              <a:t>,…</a:t>
            </a:r>
          </a:p>
          <a:p>
            <a:pPr>
              <a:lnSpc>
                <a:spcPct val="150000"/>
              </a:lnSpc>
            </a:pPr>
            <a:r>
              <a:rPr lang="en-US" sz="2400" b="1" dirty="0" smtClean="0">
                <a:latin typeface="Arial" panose="020B0604020202020204" pitchFamily="34" charset="0"/>
                <a:cs typeface="Arial" panose="020B0604020202020204" pitchFamily="34" charset="0"/>
              </a:rPr>
              <a:t>Y </a:t>
            </a:r>
            <a:r>
              <a:rPr lang="en-US" sz="2400" b="1" dirty="0" err="1" smtClean="0">
                <a:latin typeface="Arial" panose="020B0604020202020204" pitchFamily="34" charset="0"/>
                <a:cs typeface="Arial" panose="020B0604020202020204" pitchFamily="34" charset="0"/>
              </a:rPr>
              <a:t>học</a:t>
            </a:r>
            <a:r>
              <a:rPr lang="en-US" sz="2400" b="1" dirty="0" smtClean="0">
                <a:latin typeface="Arial" panose="020B0604020202020204" pitchFamily="34" charset="0"/>
                <a:cs typeface="Arial" panose="020B0604020202020204" pitchFamily="34" charset="0"/>
              </a:rPr>
              <a:t> : </a:t>
            </a:r>
            <a:r>
              <a:rPr lang="en-US" sz="2400" dirty="0" err="1" smtClean="0">
                <a:latin typeface="Arial" panose="020B0604020202020204" pitchFamily="34" charset="0"/>
                <a:cs typeface="Arial" panose="020B0604020202020204" pitchFamily="34" charset="0"/>
              </a:rPr>
              <a:t>siêu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âm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chiếu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chụp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máy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tạo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nhịp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tim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cấy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ghép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ốc</a:t>
            </a:r>
            <a:r>
              <a:rPr lang="en-US" sz="2400" dirty="0" smtClean="0">
                <a:latin typeface="Arial" panose="020B0604020202020204" pitchFamily="34" charset="0"/>
                <a:cs typeface="Arial" panose="020B0604020202020204" pitchFamily="34" charset="0"/>
              </a:rPr>
              <a:t> tai, </a:t>
            </a:r>
            <a:r>
              <a:rPr lang="en-US" sz="2400" dirty="0" err="1" smtClean="0">
                <a:latin typeface="Arial" panose="020B0604020202020204" pitchFamily="34" charset="0"/>
                <a:cs typeface="Arial" panose="020B0604020202020204" pitchFamily="34" charset="0"/>
              </a:rPr>
              <a:t>cấy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ghép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nội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nhãn</a:t>
            </a:r>
            <a:r>
              <a:rPr lang="en-US" sz="2400" dirty="0" smtClean="0">
                <a:latin typeface="Arial" panose="020B0604020202020204" pitchFamily="34" charset="0"/>
                <a:cs typeface="Arial" panose="020B0604020202020204" pitchFamily="34" charset="0"/>
              </a:rPr>
              <a:t>…</a:t>
            </a:r>
          </a:p>
          <a:p>
            <a:pPr>
              <a:lnSpc>
                <a:spcPct val="150000"/>
              </a:lnSpc>
            </a:pPr>
            <a:r>
              <a:rPr lang="en-US" sz="2400" b="1" dirty="0" err="1" smtClean="0">
                <a:latin typeface="Arial" panose="020B0604020202020204" pitchFamily="34" charset="0"/>
                <a:cs typeface="Arial" panose="020B0604020202020204" pitchFamily="34" charset="0"/>
              </a:rPr>
              <a:t>Trăc</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địa</a:t>
            </a:r>
            <a:r>
              <a:rPr lang="en-US" sz="2400" b="1"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Thăm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dò</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mỏ</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địa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tầng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độ</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sâu</a:t>
            </a:r>
            <a:r>
              <a:rPr lang="en-US" sz="2400" dirty="0" smtClean="0">
                <a:latin typeface="Arial" panose="020B0604020202020204" pitchFamily="34" charset="0"/>
                <a:cs typeface="Arial" panose="020B0604020202020204" pitchFamily="34" charset="0"/>
              </a:rPr>
              <a:t>,..</a:t>
            </a:r>
          </a:p>
          <a:p>
            <a:pPr>
              <a:lnSpc>
                <a:spcPct val="150000"/>
              </a:lnSpc>
            </a:pPr>
            <a:r>
              <a:rPr lang="en-US" sz="2400" b="1" dirty="0" err="1" smtClean="0">
                <a:latin typeface="Arial" panose="020B0604020202020204" pitchFamily="34" charset="0"/>
                <a:cs typeface="Arial" panose="020B0604020202020204" pitchFamily="34" charset="0"/>
              </a:rPr>
              <a:t>Quân</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sự</a:t>
            </a:r>
            <a:r>
              <a:rPr lang="en-US" sz="2400" b="1"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Rada. </a:t>
            </a:r>
            <a:r>
              <a:rPr lang="en-US" sz="2400" dirty="0" err="1" smtClean="0">
                <a:latin typeface="Arial" panose="020B0604020202020204" pitchFamily="34" charset="0"/>
                <a:cs typeface="Arial" panose="020B0604020202020204" pitchFamily="34" charset="0"/>
              </a:rPr>
              <a:t>Thông</a:t>
            </a:r>
            <a:r>
              <a:rPr lang="en-US" sz="2400" dirty="0" smtClean="0">
                <a:latin typeface="Arial" panose="020B0604020202020204" pitchFamily="34" charset="0"/>
                <a:cs typeface="Arial" panose="020B0604020202020204" pitchFamily="34" charset="0"/>
              </a:rPr>
              <a:t> tin, </a:t>
            </a:r>
            <a:r>
              <a:rPr lang="en-US" sz="2400" dirty="0" err="1" smtClean="0">
                <a:latin typeface="Arial" panose="020B0604020202020204" pitchFamily="34" charset="0"/>
                <a:cs typeface="Arial" panose="020B0604020202020204" pitchFamily="34" charset="0"/>
              </a:rPr>
              <a:t>tàu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ngầm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dẫn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đường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điều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khiển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lửa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dò</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mìn</a:t>
            </a:r>
            <a:r>
              <a:rPr lang="en-US" sz="2400" dirty="0" smtClean="0">
                <a:latin typeface="Arial" panose="020B0604020202020204" pitchFamily="34" charset="0"/>
                <a:cs typeface="Arial" panose="020B0604020202020204" pitchFamily="34" charset="0"/>
              </a:rPr>
              <a:t>…</a:t>
            </a:r>
          </a:p>
          <a:p>
            <a:pPr>
              <a:lnSpc>
                <a:spcPct val="150000"/>
              </a:lnSpc>
            </a:pPr>
            <a:r>
              <a:rPr lang="en-US" sz="2400" b="1" dirty="0" err="1" smtClean="0">
                <a:latin typeface="Arial" panose="020B0604020202020204" pitchFamily="34" charset="0"/>
                <a:cs typeface="Arial" panose="020B0604020202020204" pitchFamily="34" charset="0"/>
              </a:rPr>
              <a:t>Hàng</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không</a:t>
            </a:r>
            <a:r>
              <a:rPr lang="en-US" sz="2400" b="1"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thống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liên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máy</a:t>
            </a:r>
            <a:r>
              <a:rPr lang="en-US" sz="2400" dirty="0" smtClean="0">
                <a:latin typeface="Arial" panose="020B0604020202020204" pitchFamily="34" charset="0"/>
                <a:cs typeface="Arial" panose="020B0604020202020204" pitchFamily="34" charset="0"/>
              </a:rPr>
              <a:t> bay…</a:t>
            </a:r>
          </a:p>
          <a:p>
            <a:pPr>
              <a:lnSpc>
                <a:spcPct val="150000"/>
              </a:lnSpc>
            </a:pPr>
            <a:r>
              <a:rPr lang="en-US" sz="2400" b="1" dirty="0" smtClean="0">
                <a:latin typeface="Arial" panose="020B0604020202020204" pitchFamily="34" charset="0"/>
                <a:cs typeface="Arial" panose="020B0604020202020204" pitchFamily="34" charset="0"/>
              </a:rPr>
              <a:t>Ô </a:t>
            </a:r>
            <a:r>
              <a:rPr lang="en-US" sz="2400" b="1" dirty="0" err="1" smtClean="0">
                <a:latin typeface="Arial" panose="020B0604020202020204" pitchFamily="34" charset="0"/>
                <a:cs typeface="Arial" panose="020B0604020202020204" pitchFamily="34" charset="0"/>
              </a:rPr>
              <a:t>tô</a:t>
            </a:r>
            <a:r>
              <a:rPr lang="en-US" sz="2400" b="1"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Xe</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tự</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lái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kế</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định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cảm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xe</a:t>
            </a:r>
            <a:r>
              <a:rPr lang="en-US" sz="2400" dirty="0" smtClean="0">
                <a:latin typeface="Arial" panose="020B0604020202020204" pitchFamily="34" charset="0"/>
                <a:cs typeface="Arial" panose="020B0604020202020204" pitchFamily="34" charset="0"/>
              </a:rPr>
              <a:t>…</a:t>
            </a: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92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5922" y="597072"/>
            <a:ext cx="9601200" cy="130333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smtClean="0">
                <a:latin typeface="Arial" panose="020B0604020202020204" pitchFamily="34" charset="0"/>
                <a:cs typeface="Arial" panose="020B0604020202020204" pitchFamily="34" charset="0"/>
              </a:rPr>
              <a:t>Nguyên</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lý</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hoạt</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động</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của</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Ăng</a:t>
            </a:r>
            <a:r>
              <a:rPr lang="en-US" sz="4000" dirty="0" smtClean="0">
                <a:latin typeface="Arial" panose="020B0604020202020204" pitchFamily="34" charset="0"/>
                <a:cs typeface="Arial" panose="020B0604020202020204" pitchFamily="34" charset="0"/>
              </a:rPr>
              <a:t> ten</a:t>
            </a:r>
            <a:endParaRPr lang="en-US" sz="4000" dirty="0"/>
          </a:p>
        </p:txBody>
      </p:sp>
      <p:sp>
        <p:nvSpPr>
          <p:cNvPr id="3" name="Rectangle 2"/>
          <p:cNvSpPr/>
          <p:nvPr/>
        </p:nvSpPr>
        <p:spPr>
          <a:xfrm>
            <a:off x="765110" y="1623527"/>
            <a:ext cx="10804849" cy="110101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US" sz="2400" dirty="0" err="1" smtClean="0">
                <a:latin typeface="Arial" panose="020B0604020202020204" pitchFamily="34" charset="0"/>
                <a:cs typeface="Arial" panose="020B0604020202020204" pitchFamily="34" charset="0"/>
              </a:rPr>
              <a:t>Đối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anten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phát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chuyển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đổi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lượng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điện</a:t>
            </a:r>
            <a:r>
              <a:rPr lang="en-US" sz="2400" dirty="0" smtClean="0">
                <a:latin typeface="Arial" panose="020B0604020202020204" pitchFamily="34" charset="0"/>
                <a:cs typeface="Arial" panose="020B0604020202020204" pitchFamily="34" charset="0"/>
              </a:rPr>
              <a:t> sang </a:t>
            </a:r>
            <a:r>
              <a:rPr lang="en-US" sz="2400" dirty="0" err="1" smtClean="0">
                <a:latin typeface="Arial" panose="020B0604020202020204" pitchFamily="34" charset="0"/>
                <a:cs typeface="Arial" panose="020B0604020202020204" pitchFamily="34" charset="0"/>
              </a:rPr>
              <a:t>dạng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sóng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vô</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tuyến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Đối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anten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nhận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chuyển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đổi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sóng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vô</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tuyến</a:t>
            </a:r>
            <a:r>
              <a:rPr lang="en-US" sz="2400" dirty="0" smtClean="0">
                <a:latin typeface="Arial" panose="020B0604020202020204" pitchFamily="34" charset="0"/>
                <a:cs typeface="Arial" panose="020B0604020202020204" pitchFamily="34" charset="0"/>
              </a:rPr>
              <a:t> sang </a:t>
            </a:r>
            <a:r>
              <a:rPr lang="en-US" sz="2400" dirty="0" err="1" smtClean="0">
                <a:latin typeface="Arial" panose="020B0604020202020204" pitchFamily="34" charset="0"/>
                <a:cs typeface="Arial" panose="020B0604020202020204" pitchFamily="34" charset="0"/>
              </a:rPr>
              <a:t>dạng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lượng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đối</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921" y="2911150"/>
            <a:ext cx="8802479" cy="3415005"/>
          </a:xfrm>
          <a:prstGeom prst="rect">
            <a:avLst/>
          </a:prstGeom>
        </p:spPr>
      </p:pic>
    </p:spTree>
    <p:extLst>
      <p:ext uri="{BB962C8B-B14F-4D97-AF65-F5344CB8AC3E}">
        <p14:creationId xmlns:p14="http://schemas.microsoft.com/office/powerpoint/2010/main" val="355255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5922" y="597072"/>
            <a:ext cx="9601200" cy="130333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smtClean="0">
                <a:latin typeface="Arial" panose="020B0604020202020204" pitchFamily="34" charset="0"/>
                <a:cs typeface="Arial" panose="020B0604020202020204" pitchFamily="34" charset="0"/>
              </a:rPr>
              <a:t>Mô</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hình</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của</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Ăng</a:t>
            </a:r>
            <a:r>
              <a:rPr lang="en-US" sz="4000" dirty="0" smtClean="0">
                <a:latin typeface="Arial" panose="020B0604020202020204" pitchFamily="34" charset="0"/>
                <a:cs typeface="Arial" panose="020B0604020202020204" pitchFamily="34" charset="0"/>
              </a:rPr>
              <a:t> ten</a:t>
            </a:r>
            <a:endParaRPr lang="en-US" sz="4000" dirty="0"/>
          </a:p>
        </p:txBody>
      </p:sp>
      <p:pic>
        <p:nvPicPr>
          <p:cNvPr id="1026" name="Picture 2" descr="http://kinhbacjsc.vn/uploads/tiny_uploads/attach/post/images/BE1551652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1624" y="2416629"/>
            <a:ext cx="214312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1723701" y="1994882"/>
            <a:ext cx="6829425" cy="3962400"/>
          </a:xfrm>
          <a:prstGeom prst="rect">
            <a:avLst/>
          </a:prstGeom>
        </p:spPr>
      </p:pic>
    </p:spTree>
    <p:extLst>
      <p:ext uri="{BB962C8B-B14F-4D97-AF65-F5344CB8AC3E}">
        <p14:creationId xmlns:p14="http://schemas.microsoft.com/office/powerpoint/2010/main" val="2983978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5922" y="597072"/>
            <a:ext cx="9601200" cy="130333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smtClean="0">
                <a:latin typeface="Arial" panose="020B0604020202020204" pitchFamily="34" charset="0"/>
                <a:cs typeface="Arial" panose="020B0604020202020204" pitchFamily="34" charset="0"/>
              </a:rPr>
              <a:t>Minh </a:t>
            </a:r>
            <a:r>
              <a:rPr lang="en-US" sz="4000" dirty="0" err="1" smtClean="0">
                <a:latin typeface="Arial" panose="020B0604020202020204" pitchFamily="34" charset="0"/>
                <a:cs typeface="Arial" panose="020B0604020202020204" pitchFamily="34" charset="0"/>
              </a:rPr>
              <a:t>họa</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mô</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hình</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của</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Ăng</a:t>
            </a:r>
            <a:r>
              <a:rPr lang="en-US" sz="4000" dirty="0" smtClean="0">
                <a:latin typeface="Arial" panose="020B0604020202020204" pitchFamily="34" charset="0"/>
                <a:cs typeface="Arial" panose="020B0604020202020204" pitchFamily="34" charset="0"/>
              </a:rPr>
              <a:t> ten</a:t>
            </a:r>
            <a:endParaRPr lang="en-US" sz="4000" dirty="0"/>
          </a:p>
        </p:txBody>
      </p:sp>
    </p:spTree>
    <p:extLst>
      <p:ext uri="{BB962C8B-B14F-4D97-AF65-F5344CB8AC3E}">
        <p14:creationId xmlns:p14="http://schemas.microsoft.com/office/powerpoint/2010/main" val="345242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5922" y="597072"/>
            <a:ext cx="9601200" cy="130333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smtClean="0">
                <a:latin typeface="Arial" panose="020B0604020202020204" pitchFamily="34" charset="0"/>
                <a:cs typeface="Arial" panose="020B0604020202020204" pitchFamily="34" charset="0"/>
              </a:rPr>
              <a:t>Quan</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điểm</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về</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chủ</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đề</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Ăng</a:t>
            </a:r>
            <a:r>
              <a:rPr lang="en-US" sz="4000" dirty="0" smtClean="0">
                <a:latin typeface="Arial" panose="020B0604020202020204" pitchFamily="34" charset="0"/>
                <a:cs typeface="Arial" panose="020B0604020202020204" pitchFamily="34" charset="0"/>
              </a:rPr>
              <a:t> ten</a:t>
            </a:r>
            <a:endParaRPr lang="en-US" sz="4000" dirty="0"/>
          </a:p>
        </p:txBody>
      </p:sp>
    </p:spTree>
    <p:extLst>
      <p:ext uri="{BB962C8B-B14F-4D97-AF65-F5344CB8AC3E}">
        <p14:creationId xmlns:p14="http://schemas.microsoft.com/office/powerpoint/2010/main" val="1772350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55922" y="597072"/>
            <a:ext cx="9601200" cy="130333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err="1" smtClean="0">
                <a:latin typeface="Arial" panose="020B0604020202020204" pitchFamily="34" charset="0"/>
                <a:cs typeface="Arial" panose="020B0604020202020204" pitchFamily="34" charset="0"/>
              </a:rPr>
              <a:t>Kết</a:t>
            </a:r>
            <a:r>
              <a:rPr lang="en-US" sz="4000" dirty="0" smtClean="0">
                <a:latin typeface="Arial" panose="020B0604020202020204" pitchFamily="34" charset="0"/>
                <a:cs typeface="Arial" panose="020B0604020202020204" pitchFamily="34" charset="0"/>
              </a:rPr>
              <a:t> </a:t>
            </a:r>
            <a:r>
              <a:rPr lang="en-US" sz="4000" dirty="0" err="1" smtClean="0">
                <a:latin typeface="Arial" panose="020B0604020202020204" pitchFamily="34" charset="0"/>
                <a:cs typeface="Arial" panose="020B0604020202020204" pitchFamily="34" charset="0"/>
              </a:rPr>
              <a:t>luận</a:t>
            </a:r>
            <a:endParaRPr lang="en-US" sz="4000" dirty="0"/>
          </a:p>
        </p:txBody>
      </p:sp>
    </p:spTree>
    <p:extLst>
      <p:ext uri="{BB962C8B-B14F-4D97-AF65-F5344CB8AC3E}">
        <p14:creationId xmlns:p14="http://schemas.microsoft.com/office/powerpoint/2010/main" val="14397378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Custom 162">
      <a:dk1>
        <a:sysClr val="windowText" lastClr="000000"/>
      </a:dk1>
      <a:lt1>
        <a:sysClr val="window" lastClr="FFFFFF"/>
      </a:lt1>
      <a:dk2>
        <a:srgbClr val="212121"/>
      </a:dk2>
      <a:lt2>
        <a:srgbClr val="DADADA"/>
      </a:lt2>
      <a:accent1>
        <a:srgbClr val="CBAF62"/>
      </a:accent1>
      <a:accent2>
        <a:srgbClr val="4096B0"/>
      </a:accent2>
      <a:accent3>
        <a:srgbClr val="803348"/>
      </a:accent3>
      <a:accent4>
        <a:srgbClr val="8E684C"/>
      </a:accent4>
      <a:accent5>
        <a:srgbClr val="AB946B"/>
      </a:accent5>
      <a:accent6>
        <a:srgbClr val="803348"/>
      </a:accent6>
      <a:hlink>
        <a:srgbClr val="86724D"/>
      </a:hlink>
      <a:folHlink>
        <a:srgbClr val="CBAF62"/>
      </a:folHlink>
    </a:clrScheme>
    <a:fontScheme name="Custom 169">
      <a:majorFont>
        <a:latin typeface="Rockwell"/>
        <a:ea typeface=""/>
        <a:cs typeface=""/>
      </a:majorFont>
      <a:minorFont>
        <a:latin typeface="Trebuchet MS"/>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F66931312_Digital time capsule_AAS_v5" id="{70FAC956-2C2E-4E61-8736-FD44862A1361}" vid="{42D0A1C3-4A83-4DA4-BA7B-A54A584438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548711-126A-42FA-BDC3-C9691394C077}">
  <ds:schemaRefs>
    <ds:schemaRef ds:uri="http://purl.org/dc/terms/"/>
    <ds:schemaRef ds:uri="71af3243-3dd4-4a8d-8c0d-dd76da1f02a5"/>
    <ds:schemaRef ds:uri="http://schemas.microsoft.com/office/2006/metadata/properties"/>
    <ds:schemaRef ds:uri="http://www.w3.org/XML/1998/namespace"/>
    <ds:schemaRef ds:uri="16c05727-aa75-4e4a-9b5f-8a80a1165891"/>
    <ds:schemaRef ds:uri="http://schemas.microsoft.com/office/2006/documentManagement/types"/>
    <ds:schemaRef ds:uri="http://purl.org/dc/dcmitype/"/>
    <ds:schemaRef ds:uri="http://purl.org/dc/elements/1.1/"/>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A760F61B-4914-4187-8AF9-DCADA961DFA7}">
  <ds:schemaRefs>
    <ds:schemaRef ds:uri="http://schemas.microsoft.com/sharepoint/v3/contenttype/forms"/>
  </ds:schemaRefs>
</ds:datastoreItem>
</file>

<file path=customXml/itemProps3.xml><?xml version="1.0" encoding="utf-8"?>
<ds:datastoreItem xmlns:ds="http://schemas.openxmlformats.org/officeDocument/2006/customXml" ds:itemID="{86892278-FDE0-40F8-A58D-8E29B6A538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Digital time capsule</Template>
  <TotalTime>0</TotalTime>
  <Words>474</Words>
  <Application>Microsoft Office PowerPoint</Application>
  <PresentationFormat>Widescreen</PresentationFormat>
  <Paragraphs>50</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Lucida Handwriting</vt:lpstr>
      <vt:lpstr>Rockwell</vt:lpstr>
      <vt:lpstr>Tahoma</vt:lpstr>
      <vt:lpstr>Times New Roman</vt:lpstr>
      <vt:lpstr>Trebuchet MS</vt:lpstr>
      <vt:lpstr>Wingdings</vt:lpstr>
      <vt:lpstr>Wingdings 2</vt:lpstr>
      <vt:lpstr>Organic</vt:lpstr>
      <vt:lpstr>BÀI THUYẾT TRÌNH</vt:lpstr>
      <vt:lpstr>Giới thiệu vấn đề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2020-07-31T00:25:07Z</dcterms:created>
  <dcterms:modified xsi:type="dcterms:W3CDTF">2022-11-06T23:33:30Z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