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omments/comment1.xml" ContentType="application/vnd.openxmlformats-officedocument.presentationml.comments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92" r:id="rId2"/>
    <p:sldId id="256" r:id="rId3"/>
    <p:sldId id="266" r:id="rId4"/>
    <p:sldId id="259" r:id="rId5"/>
    <p:sldId id="260" r:id="rId6"/>
    <p:sldId id="261" r:id="rId7"/>
    <p:sldId id="293" r:id="rId8"/>
    <p:sldId id="282" r:id="rId9"/>
    <p:sldId id="271" r:id="rId10"/>
    <p:sldId id="272" r:id="rId11"/>
    <p:sldId id="286" r:id="rId12"/>
    <p:sldId id="283" r:id="rId13"/>
    <p:sldId id="275" r:id="rId14"/>
    <p:sldId id="276" r:id="rId15"/>
    <p:sldId id="277" r:id="rId16"/>
    <p:sldId id="278" r:id="rId17"/>
    <p:sldId id="284" r:id="rId18"/>
    <p:sldId id="285" r:id="rId19"/>
    <p:sldId id="287" r:id="rId20"/>
    <p:sldId id="288" r:id="rId21"/>
    <p:sldId id="280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43" autoAdjust="0"/>
  </p:normalViewPr>
  <p:slideViewPr>
    <p:cSldViewPr snapToGrid="0">
      <p:cViewPr varScale="1">
        <p:scale>
          <a:sx n="63" d="100"/>
          <a:sy n="63" d="100"/>
        </p:scale>
        <p:origin x="102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7T17:05:29.867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5B5110-A5B7-4988-ADA3-D92077776D2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B2F8175-2894-4B2E-B907-2B7CE23ACB50}">
      <dgm:prSet/>
      <dgm:spPr/>
      <dgm:t>
        <a:bodyPr/>
        <a:lstStyle/>
        <a:p>
          <a:pPr algn="l" rtl="0"/>
          <a:r>
            <a:rPr lang="vi-VN" dirty="0"/>
            <a:t>1 . Giới thiệu về đề tài </a:t>
          </a:r>
          <a:endParaRPr lang="en-US" dirty="0"/>
        </a:p>
      </dgm:t>
    </dgm:pt>
    <dgm:pt modelId="{2AC318F4-72A7-4946-B8F0-30EB444629CA}" type="parTrans" cxnId="{7C7FDDA7-7EE9-421F-9364-C680D379C28B}">
      <dgm:prSet/>
      <dgm:spPr/>
      <dgm:t>
        <a:bodyPr/>
        <a:lstStyle/>
        <a:p>
          <a:endParaRPr lang="en-US"/>
        </a:p>
      </dgm:t>
    </dgm:pt>
    <dgm:pt modelId="{40C93568-6567-43C3-9784-4D2632488F40}" type="sibTrans" cxnId="{7C7FDDA7-7EE9-421F-9364-C680D379C28B}">
      <dgm:prSet/>
      <dgm:spPr/>
      <dgm:t>
        <a:bodyPr/>
        <a:lstStyle/>
        <a:p>
          <a:endParaRPr lang="en-US"/>
        </a:p>
      </dgm:t>
    </dgm:pt>
    <dgm:pt modelId="{4A6AABE6-BA50-414E-B566-11555557184C}">
      <dgm:prSet/>
      <dgm:spPr/>
      <dgm:t>
        <a:bodyPr/>
        <a:lstStyle/>
        <a:p>
          <a:pPr rtl="0"/>
          <a:r>
            <a:rPr lang="vi-VN" dirty="0"/>
            <a:t>2 . Các chức năng của hệ thống</a:t>
          </a:r>
          <a:endParaRPr lang="en-US" dirty="0"/>
        </a:p>
      </dgm:t>
    </dgm:pt>
    <dgm:pt modelId="{1932C044-BF10-4C47-85A7-384AD88F91CC}" type="parTrans" cxnId="{657A71EF-D30D-4E0B-84F2-08365C446EED}">
      <dgm:prSet/>
      <dgm:spPr/>
      <dgm:t>
        <a:bodyPr/>
        <a:lstStyle/>
        <a:p>
          <a:endParaRPr lang="en-US"/>
        </a:p>
      </dgm:t>
    </dgm:pt>
    <dgm:pt modelId="{6956115A-7627-4FA8-AC83-02F637D62A7E}" type="sibTrans" cxnId="{657A71EF-D30D-4E0B-84F2-08365C446EED}">
      <dgm:prSet/>
      <dgm:spPr/>
      <dgm:t>
        <a:bodyPr/>
        <a:lstStyle/>
        <a:p>
          <a:endParaRPr lang="en-US"/>
        </a:p>
      </dgm:t>
    </dgm:pt>
    <dgm:pt modelId="{C6F90F41-6578-4971-8F13-0FD3F24C3B1E}">
      <dgm:prSet/>
      <dgm:spPr/>
      <dgm:t>
        <a:bodyPr/>
        <a:lstStyle/>
        <a:p>
          <a:pPr rtl="0"/>
          <a:r>
            <a:rPr lang="vi-VN" dirty="0"/>
            <a:t>3 . Thiết kế cấu trúc dữ liệu</a:t>
          </a:r>
          <a:endParaRPr lang="en-US" dirty="0"/>
        </a:p>
      </dgm:t>
    </dgm:pt>
    <dgm:pt modelId="{02452A7A-2801-4F54-93AC-A7330CF3C942}" type="parTrans" cxnId="{F92D8E36-94CB-4E94-9B2F-0F27BB915D83}">
      <dgm:prSet/>
      <dgm:spPr/>
      <dgm:t>
        <a:bodyPr/>
        <a:lstStyle/>
        <a:p>
          <a:endParaRPr lang="en-US"/>
        </a:p>
      </dgm:t>
    </dgm:pt>
    <dgm:pt modelId="{4AEC9428-8203-4F8E-A3B0-7AE8FDAE047C}" type="sibTrans" cxnId="{F92D8E36-94CB-4E94-9B2F-0F27BB915D83}">
      <dgm:prSet/>
      <dgm:spPr/>
      <dgm:t>
        <a:bodyPr/>
        <a:lstStyle/>
        <a:p>
          <a:endParaRPr lang="en-US"/>
        </a:p>
      </dgm:t>
    </dgm:pt>
    <dgm:pt modelId="{FCFDAC78-BCF6-47A3-BC0F-4BFE1555F315}">
      <dgm:prSet/>
      <dgm:spPr/>
      <dgm:t>
        <a:bodyPr/>
        <a:lstStyle/>
        <a:p>
          <a:pPr rtl="0"/>
          <a:r>
            <a:rPr lang="vi-VN"/>
            <a:t>4 . Thiết kế giao diện</a:t>
          </a:r>
          <a:endParaRPr lang="en-US"/>
        </a:p>
      </dgm:t>
    </dgm:pt>
    <dgm:pt modelId="{7A7C2E95-B7EC-48A4-84BB-624CE7360250}" type="parTrans" cxnId="{F37D5F22-DC77-4EE4-8FA2-1AF7F193A11B}">
      <dgm:prSet/>
      <dgm:spPr/>
      <dgm:t>
        <a:bodyPr/>
        <a:lstStyle/>
        <a:p>
          <a:endParaRPr lang="en-US"/>
        </a:p>
      </dgm:t>
    </dgm:pt>
    <dgm:pt modelId="{22E8F995-6AC4-470A-AE0B-30DBBD51A928}" type="sibTrans" cxnId="{F37D5F22-DC77-4EE4-8FA2-1AF7F193A11B}">
      <dgm:prSet/>
      <dgm:spPr/>
      <dgm:t>
        <a:bodyPr/>
        <a:lstStyle/>
        <a:p>
          <a:endParaRPr lang="en-US"/>
        </a:p>
      </dgm:t>
    </dgm:pt>
    <dgm:pt modelId="{FB887C80-9044-4C25-99A4-AC03BBB67046}">
      <dgm:prSet/>
      <dgm:spPr/>
      <dgm:t>
        <a:bodyPr/>
        <a:lstStyle/>
        <a:p>
          <a:pPr rtl="0"/>
          <a:r>
            <a:rPr lang="vi-VN"/>
            <a:t>5 . Kết luận</a:t>
          </a:r>
          <a:endParaRPr lang="en-US"/>
        </a:p>
      </dgm:t>
    </dgm:pt>
    <dgm:pt modelId="{8D887F7C-99CE-4535-A20E-319361079B37}" type="parTrans" cxnId="{CEF10F83-CDFE-4FC5-9CD1-4717341018A1}">
      <dgm:prSet/>
      <dgm:spPr/>
      <dgm:t>
        <a:bodyPr/>
        <a:lstStyle/>
        <a:p>
          <a:endParaRPr lang="en-US"/>
        </a:p>
      </dgm:t>
    </dgm:pt>
    <dgm:pt modelId="{03099F72-4F88-4F0C-BF39-B74FDB4F75BB}" type="sibTrans" cxnId="{CEF10F83-CDFE-4FC5-9CD1-4717341018A1}">
      <dgm:prSet/>
      <dgm:spPr/>
      <dgm:t>
        <a:bodyPr/>
        <a:lstStyle/>
        <a:p>
          <a:endParaRPr lang="en-US"/>
        </a:p>
      </dgm:t>
    </dgm:pt>
    <dgm:pt modelId="{03B9CDAE-8D98-451A-ADC5-27DEEECB7D08}" type="pres">
      <dgm:prSet presAssocID="{745B5110-A5B7-4988-ADA3-D92077776D2A}" presName="linear" presStyleCnt="0">
        <dgm:presLayoutVars>
          <dgm:animLvl val="lvl"/>
          <dgm:resizeHandles val="exact"/>
        </dgm:presLayoutVars>
      </dgm:prSet>
      <dgm:spPr/>
    </dgm:pt>
    <dgm:pt modelId="{43D9A243-3113-4D04-B849-B002888A78F0}" type="pres">
      <dgm:prSet presAssocID="{0B2F8175-2894-4B2E-B907-2B7CE23ACB50}" presName="parentText" presStyleLbl="node1" presStyleIdx="0" presStyleCnt="5" custLinFactNeighborX="-338" custLinFactNeighborY="-23872">
        <dgm:presLayoutVars>
          <dgm:chMax val="0"/>
          <dgm:bulletEnabled val="1"/>
        </dgm:presLayoutVars>
      </dgm:prSet>
      <dgm:spPr/>
    </dgm:pt>
    <dgm:pt modelId="{B44F0966-B2BB-4E7F-8DF0-14840D488D7E}" type="pres">
      <dgm:prSet presAssocID="{40C93568-6567-43C3-9784-4D2632488F40}" presName="spacer" presStyleCnt="0"/>
      <dgm:spPr/>
    </dgm:pt>
    <dgm:pt modelId="{6CCBB2E3-48B9-49BE-8655-70D0981A38ED}" type="pres">
      <dgm:prSet presAssocID="{4A6AABE6-BA50-414E-B566-11555557184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AB64355-85BB-4E24-9F78-2F454D4C4101}" type="pres">
      <dgm:prSet presAssocID="{6956115A-7627-4FA8-AC83-02F637D62A7E}" presName="spacer" presStyleCnt="0"/>
      <dgm:spPr/>
    </dgm:pt>
    <dgm:pt modelId="{8D3AB06E-01B8-4635-BEC9-60FEAAD07A3C}" type="pres">
      <dgm:prSet presAssocID="{C6F90F41-6578-4971-8F13-0FD3F24C3B1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6A5D431-274E-4C17-A4F3-BF7E7FBD4335}" type="pres">
      <dgm:prSet presAssocID="{4AEC9428-8203-4F8E-A3B0-7AE8FDAE047C}" presName="spacer" presStyleCnt="0"/>
      <dgm:spPr/>
    </dgm:pt>
    <dgm:pt modelId="{C0B0533C-F614-4A85-8821-2E61963F961C}" type="pres">
      <dgm:prSet presAssocID="{FCFDAC78-BCF6-47A3-BC0F-4BFE1555F31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1014983-2725-47B4-BB52-681D4007E9E8}" type="pres">
      <dgm:prSet presAssocID="{22E8F995-6AC4-470A-AE0B-30DBBD51A928}" presName="spacer" presStyleCnt="0"/>
      <dgm:spPr/>
    </dgm:pt>
    <dgm:pt modelId="{07528683-9EB4-43C5-8893-2DF163B738C4}" type="pres">
      <dgm:prSet presAssocID="{FB887C80-9044-4C25-99A4-AC03BBB6704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1E07E0B-60FD-454D-A42F-E5972CB2C0A5}" type="presOf" srcId="{4A6AABE6-BA50-414E-B566-11555557184C}" destId="{6CCBB2E3-48B9-49BE-8655-70D0981A38ED}" srcOrd="0" destOrd="0" presId="urn:microsoft.com/office/officeart/2005/8/layout/vList2"/>
    <dgm:cxn modelId="{73DFEF10-7B12-462E-ACF3-E3E32C4946B3}" type="presOf" srcId="{FB887C80-9044-4C25-99A4-AC03BBB67046}" destId="{07528683-9EB4-43C5-8893-2DF163B738C4}" srcOrd="0" destOrd="0" presId="urn:microsoft.com/office/officeart/2005/8/layout/vList2"/>
    <dgm:cxn modelId="{F37D5F22-DC77-4EE4-8FA2-1AF7F193A11B}" srcId="{745B5110-A5B7-4988-ADA3-D92077776D2A}" destId="{FCFDAC78-BCF6-47A3-BC0F-4BFE1555F315}" srcOrd="3" destOrd="0" parTransId="{7A7C2E95-B7EC-48A4-84BB-624CE7360250}" sibTransId="{22E8F995-6AC4-470A-AE0B-30DBBD51A928}"/>
    <dgm:cxn modelId="{F92D8E36-94CB-4E94-9B2F-0F27BB915D83}" srcId="{745B5110-A5B7-4988-ADA3-D92077776D2A}" destId="{C6F90F41-6578-4971-8F13-0FD3F24C3B1E}" srcOrd="2" destOrd="0" parTransId="{02452A7A-2801-4F54-93AC-A7330CF3C942}" sibTransId="{4AEC9428-8203-4F8E-A3B0-7AE8FDAE047C}"/>
    <dgm:cxn modelId="{DDD8BF3E-FA9B-4DAE-9DDB-BC3374C9EDF9}" type="presOf" srcId="{745B5110-A5B7-4988-ADA3-D92077776D2A}" destId="{03B9CDAE-8D98-451A-ADC5-27DEEECB7D08}" srcOrd="0" destOrd="0" presId="urn:microsoft.com/office/officeart/2005/8/layout/vList2"/>
    <dgm:cxn modelId="{CEF10F83-CDFE-4FC5-9CD1-4717341018A1}" srcId="{745B5110-A5B7-4988-ADA3-D92077776D2A}" destId="{FB887C80-9044-4C25-99A4-AC03BBB67046}" srcOrd="4" destOrd="0" parTransId="{8D887F7C-99CE-4535-A20E-319361079B37}" sibTransId="{03099F72-4F88-4F0C-BF39-B74FDB4F75BB}"/>
    <dgm:cxn modelId="{7C7FDDA7-7EE9-421F-9364-C680D379C28B}" srcId="{745B5110-A5B7-4988-ADA3-D92077776D2A}" destId="{0B2F8175-2894-4B2E-B907-2B7CE23ACB50}" srcOrd="0" destOrd="0" parTransId="{2AC318F4-72A7-4946-B8F0-30EB444629CA}" sibTransId="{40C93568-6567-43C3-9784-4D2632488F40}"/>
    <dgm:cxn modelId="{EC7A96AE-CDD7-4DB7-B3FD-167A15BCF580}" type="presOf" srcId="{0B2F8175-2894-4B2E-B907-2B7CE23ACB50}" destId="{43D9A243-3113-4D04-B849-B002888A78F0}" srcOrd="0" destOrd="0" presId="urn:microsoft.com/office/officeart/2005/8/layout/vList2"/>
    <dgm:cxn modelId="{C48AF5C0-FA59-48F0-8D75-16764818BB8F}" type="presOf" srcId="{FCFDAC78-BCF6-47A3-BC0F-4BFE1555F315}" destId="{C0B0533C-F614-4A85-8821-2E61963F961C}" srcOrd="0" destOrd="0" presId="urn:microsoft.com/office/officeart/2005/8/layout/vList2"/>
    <dgm:cxn modelId="{657A71EF-D30D-4E0B-84F2-08365C446EED}" srcId="{745B5110-A5B7-4988-ADA3-D92077776D2A}" destId="{4A6AABE6-BA50-414E-B566-11555557184C}" srcOrd="1" destOrd="0" parTransId="{1932C044-BF10-4C47-85A7-384AD88F91CC}" sibTransId="{6956115A-7627-4FA8-AC83-02F637D62A7E}"/>
    <dgm:cxn modelId="{04F142F8-BE99-40C9-B142-554924284EEF}" type="presOf" srcId="{C6F90F41-6578-4971-8F13-0FD3F24C3B1E}" destId="{8D3AB06E-01B8-4635-BEC9-60FEAAD07A3C}" srcOrd="0" destOrd="0" presId="urn:microsoft.com/office/officeart/2005/8/layout/vList2"/>
    <dgm:cxn modelId="{DECB3599-98F6-46F6-9557-911B15C11A83}" type="presParOf" srcId="{03B9CDAE-8D98-451A-ADC5-27DEEECB7D08}" destId="{43D9A243-3113-4D04-B849-B002888A78F0}" srcOrd="0" destOrd="0" presId="urn:microsoft.com/office/officeart/2005/8/layout/vList2"/>
    <dgm:cxn modelId="{1B89161E-F3E5-4B7D-AE9F-EECE09539FA7}" type="presParOf" srcId="{03B9CDAE-8D98-451A-ADC5-27DEEECB7D08}" destId="{B44F0966-B2BB-4E7F-8DF0-14840D488D7E}" srcOrd="1" destOrd="0" presId="urn:microsoft.com/office/officeart/2005/8/layout/vList2"/>
    <dgm:cxn modelId="{9ABD1504-8826-42E1-9C44-F41E17B24CC3}" type="presParOf" srcId="{03B9CDAE-8D98-451A-ADC5-27DEEECB7D08}" destId="{6CCBB2E3-48B9-49BE-8655-70D0981A38ED}" srcOrd="2" destOrd="0" presId="urn:microsoft.com/office/officeart/2005/8/layout/vList2"/>
    <dgm:cxn modelId="{B122AA02-620D-4758-9C0D-15B14609E189}" type="presParOf" srcId="{03B9CDAE-8D98-451A-ADC5-27DEEECB7D08}" destId="{FAB64355-85BB-4E24-9F78-2F454D4C4101}" srcOrd="3" destOrd="0" presId="urn:microsoft.com/office/officeart/2005/8/layout/vList2"/>
    <dgm:cxn modelId="{295E34B8-4334-440B-A14F-26868EE00025}" type="presParOf" srcId="{03B9CDAE-8D98-451A-ADC5-27DEEECB7D08}" destId="{8D3AB06E-01B8-4635-BEC9-60FEAAD07A3C}" srcOrd="4" destOrd="0" presId="urn:microsoft.com/office/officeart/2005/8/layout/vList2"/>
    <dgm:cxn modelId="{8226B6E9-D7B0-4920-9683-943BE3BC74D1}" type="presParOf" srcId="{03B9CDAE-8D98-451A-ADC5-27DEEECB7D08}" destId="{56A5D431-274E-4C17-A4F3-BF7E7FBD4335}" srcOrd="5" destOrd="0" presId="urn:microsoft.com/office/officeart/2005/8/layout/vList2"/>
    <dgm:cxn modelId="{938A5F79-B885-4E29-A05C-17982433317C}" type="presParOf" srcId="{03B9CDAE-8D98-451A-ADC5-27DEEECB7D08}" destId="{C0B0533C-F614-4A85-8821-2E61963F961C}" srcOrd="6" destOrd="0" presId="urn:microsoft.com/office/officeart/2005/8/layout/vList2"/>
    <dgm:cxn modelId="{8FA3142D-4252-4972-933B-90A933DE5E5F}" type="presParOf" srcId="{03B9CDAE-8D98-451A-ADC5-27DEEECB7D08}" destId="{41014983-2725-47B4-BB52-681D4007E9E8}" srcOrd="7" destOrd="0" presId="urn:microsoft.com/office/officeart/2005/8/layout/vList2"/>
    <dgm:cxn modelId="{A0B13E19-B8BA-4528-9B65-8C769DCEEBFB}" type="presParOf" srcId="{03B9CDAE-8D98-451A-ADC5-27DEEECB7D08}" destId="{07528683-9EB4-43C5-8893-2DF163B738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6DB8A6A-9371-458D-BA3F-1933C72D06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93D576-37ED-4B9B-BEBC-0D3216857B10}" type="pres">
      <dgm:prSet presAssocID="{96DB8A6A-9371-458D-BA3F-1933C72D06B2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F849C47C-E814-4892-870A-A6864242E809}" type="presOf" srcId="{96DB8A6A-9371-458D-BA3F-1933C72D06B2}" destId="{8C93D576-37ED-4B9B-BEBC-0D3216857B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C54FEDE-2759-45FC-BE5A-2C3F3E3C75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3E4C1A-3782-4C3A-B974-887EDE1FD40B}" type="pres">
      <dgm:prSet presAssocID="{BC54FEDE-2759-45FC-BE5A-2C3F3E3C75DC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5336486B-CE26-4EA8-84C2-D0B17BFACD3C}" type="presOf" srcId="{BC54FEDE-2759-45FC-BE5A-2C3F3E3C75DC}" destId="{533E4C1A-3782-4C3A-B974-887EDE1FD4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AD9F1AB-AC60-4E01-ABE9-5A3506A58123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E7EB91-F8BA-4F97-A2E7-3491A4C2BBAE}">
      <dgm:prSet phldrT="[Text]"/>
      <dgm:spPr/>
      <dgm:t>
        <a:bodyPr/>
        <a:lstStyle/>
        <a:p>
          <a:r>
            <a:rPr lang="en-US"/>
            <a:t>Phía Quản Trị: </a:t>
          </a:r>
          <a:endParaRPr lang="en-US" dirty="0"/>
        </a:p>
      </dgm:t>
    </dgm:pt>
    <dgm:pt modelId="{9FD9C07D-D36C-464F-927E-EC8EB78FF3BB}" type="sibTrans" cxnId="{61FD5B86-1E55-4F6B-AA60-44C40F69F550}">
      <dgm:prSet/>
      <dgm:spPr/>
      <dgm:t>
        <a:bodyPr/>
        <a:lstStyle/>
        <a:p>
          <a:endParaRPr lang="en-US"/>
        </a:p>
      </dgm:t>
    </dgm:pt>
    <dgm:pt modelId="{2271C027-0733-4319-B2CD-7DC7BBC06F3D}" type="parTrans" cxnId="{61FD5B86-1E55-4F6B-AA60-44C40F69F550}">
      <dgm:prSet/>
      <dgm:spPr/>
      <dgm:t>
        <a:bodyPr/>
        <a:lstStyle/>
        <a:p>
          <a:endParaRPr lang="en-US"/>
        </a:p>
      </dgm:t>
    </dgm:pt>
    <dgm:pt modelId="{AC375391-F58B-405F-98AC-FB15A034A353}">
      <dgm:prSet phldrT="[Text]" custT="1"/>
      <dgm:spPr/>
      <dgm:t>
        <a:bodyPr/>
        <a:lstStyle/>
        <a:p>
          <a:r>
            <a:rPr lang="en-US" sz="2000"/>
            <a:t>Đăng nhập, đăng ký</a:t>
          </a:r>
          <a:endParaRPr lang="en-US" sz="2000" dirty="0"/>
        </a:p>
      </dgm:t>
    </dgm:pt>
    <dgm:pt modelId="{B13E3E79-387C-47FC-98A4-21B1C5F35CF7}" type="sibTrans" cxnId="{A41FC4FC-D29C-4490-AB4D-7CA0A8B5D3E4}">
      <dgm:prSet/>
      <dgm:spPr/>
      <dgm:t>
        <a:bodyPr/>
        <a:lstStyle/>
        <a:p>
          <a:endParaRPr lang="en-US"/>
        </a:p>
      </dgm:t>
    </dgm:pt>
    <dgm:pt modelId="{E923312D-39FC-4974-BAFD-D9C123EA61ED}" type="parTrans" cxnId="{A41FC4FC-D29C-4490-AB4D-7CA0A8B5D3E4}">
      <dgm:prSet/>
      <dgm:spPr/>
      <dgm:t>
        <a:bodyPr/>
        <a:lstStyle/>
        <a:p>
          <a:endParaRPr lang="en-US"/>
        </a:p>
      </dgm:t>
    </dgm:pt>
    <dgm:pt modelId="{CD1F12B9-C2F8-4BA4-A6D7-EC1FC4E8339F}">
      <dgm:prSet custT="1"/>
      <dgm:spPr/>
      <dgm:t>
        <a:bodyPr/>
        <a:lstStyle/>
        <a:p>
          <a:r>
            <a:rPr lang="en-US" sz="2000">
              <a:latin typeface="Arial (Body)"/>
            </a:rPr>
            <a:t>Thống kê doanh thu bán </a:t>
          </a:r>
          <a:endParaRPr lang="en-US" sz="2000" dirty="0">
            <a:latin typeface="Arial (Body)"/>
          </a:endParaRPr>
        </a:p>
      </dgm:t>
    </dgm:pt>
    <dgm:pt modelId="{938F0429-F26D-4B06-A929-79FD56457F3F}" type="sibTrans" cxnId="{BA5BDB86-11FD-4179-A99E-33AA19D0BD12}">
      <dgm:prSet/>
      <dgm:spPr/>
      <dgm:t>
        <a:bodyPr/>
        <a:lstStyle/>
        <a:p>
          <a:endParaRPr lang="en-US"/>
        </a:p>
      </dgm:t>
    </dgm:pt>
    <dgm:pt modelId="{DB7A9365-DCD7-4B94-A58E-8C8FF86C7541}" type="parTrans" cxnId="{BA5BDB86-11FD-4179-A99E-33AA19D0BD12}">
      <dgm:prSet/>
      <dgm:spPr/>
      <dgm:t>
        <a:bodyPr/>
        <a:lstStyle/>
        <a:p>
          <a:endParaRPr lang="en-US"/>
        </a:p>
      </dgm:t>
    </dgm:pt>
    <dgm:pt modelId="{873A4E9C-8D36-4E77-A8B7-3390BE41E856}">
      <dgm:prSet custT="1"/>
      <dgm:spPr/>
      <dgm:t>
        <a:bodyPr/>
        <a:lstStyle/>
        <a:p>
          <a:r>
            <a:rPr lang="en-US" sz="2000"/>
            <a:t>Cập nhập tình trạng đơn hàng của khách hàng</a:t>
          </a:r>
          <a:endParaRPr lang="en-US" sz="2000" dirty="0"/>
        </a:p>
      </dgm:t>
    </dgm:pt>
    <dgm:pt modelId="{CDD1CD78-6785-4E85-95B0-1828C69712D9}" type="sibTrans" cxnId="{F69CB960-489E-4868-A4ED-7D2CF153A3E1}">
      <dgm:prSet/>
      <dgm:spPr/>
      <dgm:t>
        <a:bodyPr/>
        <a:lstStyle/>
        <a:p>
          <a:endParaRPr lang="en-US"/>
        </a:p>
      </dgm:t>
    </dgm:pt>
    <dgm:pt modelId="{CA3FAFB3-62CF-4471-BF57-E10F08DC3902}" type="parTrans" cxnId="{F69CB960-489E-4868-A4ED-7D2CF153A3E1}">
      <dgm:prSet/>
      <dgm:spPr/>
      <dgm:t>
        <a:bodyPr/>
        <a:lstStyle/>
        <a:p>
          <a:endParaRPr lang="en-US"/>
        </a:p>
      </dgm:t>
    </dgm:pt>
    <dgm:pt modelId="{2D734300-BC7A-4B9D-974C-A866E11D16F4}">
      <dgm:prSet custT="1"/>
      <dgm:spPr/>
      <dgm:t>
        <a:bodyPr/>
        <a:lstStyle/>
        <a:p>
          <a:r>
            <a:rPr lang="en-US" sz="2000"/>
            <a:t>Thêm, sửa, xóa sản phẩm</a:t>
          </a:r>
          <a:endParaRPr lang="en-US" sz="2000" dirty="0"/>
        </a:p>
      </dgm:t>
    </dgm:pt>
    <dgm:pt modelId="{E15E2FDE-08A5-4892-AF4E-0588E9E572CB}" type="sibTrans" cxnId="{3419A201-F368-4F50-92F6-A813BDA1F7D4}">
      <dgm:prSet/>
      <dgm:spPr/>
      <dgm:t>
        <a:bodyPr/>
        <a:lstStyle/>
        <a:p>
          <a:endParaRPr lang="en-US"/>
        </a:p>
      </dgm:t>
    </dgm:pt>
    <dgm:pt modelId="{1FA401FB-3093-4972-A616-5D945E7E3715}" type="parTrans" cxnId="{3419A201-F368-4F50-92F6-A813BDA1F7D4}">
      <dgm:prSet/>
      <dgm:spPr/>
      <dgm:t>
        <a:bodyPr/>
        <a:lstStyle/>
        <a:p>
          <a:endParaRPr lang="en-US"/>
        </a:p>
      </dgm:t>
    </dgm:pt>
    <dgm:pt modelId="{BA7DF1D2-65BF-43F0-AB0D-75B8732CBA4B}">
      <dgm:prSet phldrT="[Text]" custT="1"/>
      <dgm:spPr/>
      <dgm:t>
        <a:bodyPr/>
        <a:lstStyle/>
        <a:p>
          <a:r>
            <a:rPr lang="en-US" sz="2000"/>
            <a:t>Xem danh mục, chi tiết sản phẩm</a:t>
          </a:r>
          <a:endParaRPr lang="en-US" sz="2000" dirty="0"/>
        </a:p>
      </dgm:t>
    </dgm:pt>
    <dgm:pt modelId="{17FAF2A1-5D9B-4859-859D-219394077445}" type="sibTrans" cxnId="{89D3D13B-C9C0-40BC-A47C-74EC2BC19F89}">
      <dgm:prSet/>
      <dgm:spPr/>
      <dgm:t>
        <a:bodyPr/>
        <a:lstStyle/>
        <a:p>
          <a:endParaRPr lang="vi-VN"/>
        </a:p>
      </dgm:t>
    </dgm:pt>
    <dgm:pt modelId="{89915318-E0C3-4A50-9A2C-65999B1FDF11}" type="parTrans" cxnId="{89D3D13B-C9C0-40BC-A47C-74EC2BC19F89}">
      <dgm:prSet/>
      <dgm:spPr/>
      <dgm:t>
        <a:bodyPr/>
        <a:lstStyle/>
        <a:p>
          <a:endParaRPr lang="vi-VN"/>
        </a:p>
      </dgm:t>
    </dgm:pt>
    <dgm:pt modelId="{BCBD89A4-EDE0-483E-AAD9-5694BD563F5C}" type="pres">
      <dgm:prSet presAssocID="{1AD9F1AB-AC60-4E01-ABE9-5A3506A5812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A75E96-30B6-4A71-9C00-8FF2260C0126}" type="pres">
      <dgm:prSet presAssocID="{1AE7EB91-F8BA-4F97-A2E7-3491A4C2BBAE}" presName="root" presStyleCnt="0"/>
      <dgm:spPr/>
    </dgm:pt>
    <dgm:pt modelId="{53C8D541-1C2E-44AF-B536-C41B610565E3}" type="pres">
      <dgm:prSet presAssocID="{1AE7EB91-F8BA-4F97-A2E7-3491A4C2BBAE}" presName="rootComposite" presStyleCnt="0"/>
      <dgm:spPr/>
    </dgm:pt>
    <dgm:pt modelId="{5FB570EB-967D-4BFC-98DF-0F77EF2C0C21}" type="pres">
      <dgm:prSet presAssocID="{1AE7EB91-F8BA-4F97-A2E7-3491A4C2BBAE}" presName="rootText" presStyleLbl="node1" presStyleIdx="0" presStyleCnt="1" custScaleX="426318" custScaleY="146415" custLinFactNeighborX="-34401" custLinFactNeighborY="-2828"/>
      <dgm:spPr/>
    </dgm:pt>
    <dgm:pt modelId="{C59029DD-AA6D-4E2E-9EB0-8B7B3CB752DE}" type="pres">
      <dgm:prSet presAssocID="{1AE7EB91-F8BA-4F97-A2E7-3491A4C2BBAE}" presName="rootConnector" presStyleLbl="node1" presStyleIdx="0" presStyleCnt="1"/>
      <dgm:spPr/>
    </dgm:pt>
    <dgm:pt modelId="{E4B5F70F-B89F-434F-A55A-D553A2FCEEC6}" type="pres">
      <dgm:prSet presAssocID="{1AE7EB91-F8BA-4F97-A2E7-3491A4C2BBAE}" presName="childShape" presStyleCnt="0"/>
      <dgm:spPr/>
    </dgm:pt>
    <dgm:pt modelId="{6E5560CC-4807-495C-82E1-F1B218617A70}" type="pres">
      <dgm:prSet presAssocID="{E923312D-39FC-4974-BAFD-D9C123EA61ED}" presName="Name13" presStyleLbl="parChTrans1D2" presStyleIdx="0" presStyleCnt="5"/>
      <dgm:spPr/>
    </dgm:pt>
    <dgm:pt modelId="{FE0B0FFC-92BC-4E2C-84F4-B97BEEDE07DF}" type="pres">
      <dgm:prSet presAssocID="{AC375391-F58B-405F-98AC-FB15A034A353}" presName="childText" presStyleLbl="bgAcc1" presStyleIdx="0" presStyleCnt="5" custScaleX="587403">
        <dgm:presLayoutVars>
          <dgm:bulletEnabled val="1"/>
        </dgm:presLayoutVars>
      </dgm:prSet>
      <dgm:spPr/>
    </dgm:pt>
    <dgm:pt modelId="{133421B9-484D-4843-814C-38F482C60509}" type="pres">
      <dgm:prSet presAssocID="{89915318-E0C3-4A50-9A2C-65999B1FDF11}" presName="Name13" presStyleLbl="parChTrans1D2" presStyleIdx="1" presStyleCnt="5"/>
      <dgm:spPr/>
    </dgm:pt>
    <dgm:pt modelId="{F8ED45EE-5B91-4263-914F-0005AEE6BA7C}" type="pres">
      <dgm:prSet presAssocID="{BA7DF1D2-65BF-43F0-AB0D-75B8732CBA4B}" presName="childText" presStyleLbl="bgAcc1" presStyleIdx="1" presStyleCnt="5" custScaleX="590846">
        <dgm:presLayoutVars>
          <dgm:bulletEnabled val="1"/>
        </dgm:presLayoutVars>
      </dgm:prSet>
      <dgm:spPr/>
    </dgm:pt>
    <dgm:pt modelId="{F9225A43-BB82-4FAF-AF12-759E66407C50}" type="pres">
      <dgm:prSet presAssocID="{1FA401FB-3093-4972-A616-5D945E7E3715}" presName="Name13" presStyleLbl="parChTrans1D2" presStyleIdx="2" presStyleCnt="5"/>
      <dgm:spPr/>
    </dgm:pt>
    <dgm:pt modelId="{12145FD0-0775-46DD-A637-96E22AD028ED}" type="pres">
      <dgm:prSet presAssocID="{2D734300-BC7A-4B9D-974C-A866E11D16F4}" presName="childText" presStyleLbl="bgAcc1" presStyleIdx="2" presStyleCnt="5" custScaleX="583586">
        <dgm:presLayoutVars>
          <dgm:bulletEnabled val="1"/>
        </dgm:presLayoutVars>
      </dgm:prSet>
      <dgm:spPr/>
    </dgm:pt>
    <dgm:pt modelId="{0D3745E8-AB17-4440-8414-6D0BD55518FD}" type="pres">
      <dgm:prSet presAssocID="{CA3FAFB3-62CF-4471-BF57-E10F08DC3902}" presName="Name13" presStyleLbl="parChTrans1D2" presStyleIdx="3" presStyleCnt="5"/>
      <dgm:spPr/>
    </dgm:pt>
    <dgm:pt modelId="{41F4A453-53DB-45C5-9A68-913BF2E112D7}" type="pres">
      <dgm:prSet presAssocID="{873A4E9C-8D36-4E77-A8B7-3390BE41E856}" presName="childText" presStyleLbl="bgAcc1" presStyleIdx="3" presStyleCnt="5" custScaleX="589413">
        <dgm:presLayoutVars>
          <dgm:bulletEnabled val="1"/>
        </dgm:presLayoutVars>
      </dgm:prSet>
      <dgm:spPr/>
    </dgm:pt>
    <dgm:pt modelId="{15DF7411-ADDA-4132-991B-FB3232CBEBD8}" type="pres">
      <dgm:prSet presAssocID="{DB7A9365-DCD7-4B94-A58E-8C8FF86C7541}" presName="Name13" presStyleLbl="parChTrans1D2" presStyleIdx="4" presStyleCnt="5"/>
      <dgm:spPr/>
    </dgm:pt>
    <dgm:pt modelId="{790BA96C-0373-4160-8C4B-9EA4ECEF13E8}" type="pres">
      <dgm:prSet presAssocID="{CD1F12B9-C2F8-4BA4-A6D7-EC1FC4E8339F}" presName="childText" presStyleLbl="bgAcc1" presStyleIdx="4" presStyleCnt="5" custScaleX="573652">
        <dgm:presLayoutVars>
          <dgm:bulletEnabled val="1"/>
        </dgm:presLayoutVars>
      </dgm:prSet>
      <dgm:spPr/>
    </dgm:pt>
  </dgm:ptLst>
  <dgm:cxnLst>
    <dgm:cxn modelId="{3419A201-F368-4F50-92F6-A813BDA1F7D4}" srcId="{1AE7EB91-F8BA-4F97-A2E7-3491A4C2BBAE}" destId="{2D734300-BC7A-4B9D-974C-A866E11D16F4}" srcOrd="2" destOrd="0" parTransId="{1FA401FB-3093-4972-A616-5D945E7E3715}" sibTransId="{E15E2FDE-08A5-4892-AF4E-0588E9E572CB}"/>
    <dgm:cxn modelId="{9350481A-2755-4AA9-A1AC-15AE70E1A206}" type="presOf" srcId="{BA7DF1D2-65BF-43F0-AB0D-75B8732CBA4B}" destId="{F8ED45EE-5B91-4263-914F-0005AEE6BA7C}" srcOrd="0" destOrd="0" presId="urn:microsoft.com/office/officeart/2005/8/layout/hierarchy3"/>
    <dgm:cxn modelId="{89D3D13B-C9C0-40BC-A47C-74EC2BC19F89}" srcId="{1AE7EB91-F8BA-4F97-A2E7-3491A4C2BBAE}" destId="{BA7DF1D2-65BF-43F0-AB0D-75B8732CBA4B}" srcOrd="1" destOrd="0" parTransId="{89915318-E0C3-4A50-9A2C-65999B1FDF11}" sibTransId="{17FAF2A1-5D9B-4859-859D-219394077445}"/>
    <dgm:cxn modelId="{9EA28C5C-F0C2-4770-8F52-F1B956367298}" type="presOf" srcId="{1AD9F1AB-AC60-4E01-ABE9-5A3506A58123}" destId="{BCBD89A4-EDE0-483E-AAD9-5694BD563F5C}" srcOrd="0" destOrd="0" presId="urn:microsoft.com/office/officeart/2005/8/layout/hierarchy3"/>
    <dgm:cxn modelId="{F69CB960-489E-4868-A4ED-7D2CF153A3E1}" srcId="{1AE7EB91-F8BA-4F97-A2E7-3491A4C2BBAE}" destId="{873A4E9C-8D36-4E77-A8B7-3390BE41E856}" srcOrd="3" destOrd="0" parTransId="{CA3FAFB3-62CF-4471-BF57-E10F08DC3902}" sibTransId="{CDD1CD78-6785-4E85-95B0-1828C69712D9}"/>
    <dgm:cxn modelId="{572CF367-3578-42C7-B83D-E1354E77C9E0}" type="presOf" srcId="{89915318-E0C3-4A50-9A2C-65999B1FDF11}" destId="{133421B9-484D-4843-814C-38F482C60509}" srcOrd="0" destOrd="0" presId="urn:microsoft.com/office/officeart/2005/8/layout/hierarchy3"/>
    <dgm:cxn modelId="{A6CC0857-0EA5-4F85-94F5-C71DF722A6B2}" type="presOf" srcId="{1AE7EB91-F8BA-4F97-A2E7-3491A4C2BBAE}" destId="{C59029DD-AA6D-4E2E-9EB0-8B7B3CB752DE}" srcOrd="1" destOrd="0" presId="urn:microsoft.com/office/officeart/2005/8/layout/hierarchy3"/>
    <dgm:cxn modelId="{9D98525A-4E3B-449D-9968-A30915546E24}" type="presOf" srcId="{DB7A9365-DCD7-4B94-A58E-8C8FF86C7541}" destId="{15DF7411-ADDA-4132-991B-FB3232CBEBD8}" srcOrd="0" destOrd="0" presId="urn:microsoft.com/office/officeart/2005/8/layout/hierarchy3"/>
    <dgm:cxn modelId="{FCD25F83-0EA1-4C2A-ABD4-0F6D88FEF44C}" type="presOf" srcId="{1AE7EB91-F8BA-4F97-A2E7-3491A4C2BBAE}" destId="{5FB570EB-967D-4BFC-98DF-0F77EF2C0C21}" srcOrd="0" destOrd="0" presId="urn:microsoft.com/office/officeart/2005/8/layout/hierarchy3"/>
    <dgm:cxn modelId="{61FD5B86-1E55-4F6B-AA60-44C40F69F550}" srcId="{1AD9F1AB-AC60-4E01-ABE9-5A3506A58123}" destId="{1AE7EB91-F8BA-4F97-A2E7-3491A4C2BBAE}" srcOrd="0" destOrd="0" parTransId="{2271C027-0733-4319-B2CD-7DC7BBC06F3D}" sibTransId="{9FD9C07D-D36C-464F-927E-EC8EB78FF3BB}"/>
    <dgm:cxn modelId="{BA5BDB86-11FD-4179-A99E-33AA19D0BD12}" srcId="{1AE7EB91-F8BA-4F97-A2E7-3491A4C2BBAE}" destId="{CD1F12B9-C2F8-4BA4-A6D7-EC1FC4E8339F}" srcOrd="4" destOrd="0" parTransId="{DB7A9365-DCD7-4B94-A58E-8C8FF86C7541}" sibTransId="{938F0429-F26D-4B06-A929-79FD56457F3F}"/>
    <dgm:cxn modelId="{BAD821BD-4D6D-4B55-8205-6B907B78E0FF}" type="presOf" srcId="{873A4E9C-8D36-4E77-A8B7-3390BE41E856}" destId="{41F4A453-53DB-45C5-9A68-913BF2E112D7}" srcOrd="0" destOrd="0" presId="urn:microsoft.com/office/officeart/2005/8/layout/hierarchy3"/>
    <dgm:cxn modelId="{275B25CD-CB18-4B97-A51C-7AB0B4F73248}" type="presOf" srcId="{CA3FAFB3-62CF-4471-BF57-E10F08DC3902}" destId="{0D3745E8-AB17-4440-8414-6D0BD55518FD}" srcOrd="0" destOrd="0" presId="urn:microsoft.com/office/officeart/2005/8/layout/hierarchy3"/>
    <dgm:cxn modelId="{FE4C40D8-1238-4332-8B02-953BA19F1437}" type="presOf" srcId="{AC375391-F58B-405F-98AC-FB15A034A353}" destId="{FE0B0FFC-92BC-4E2C-84F4-B97BEEDE07DF}" srcOrd="0" destOrd="0" presId="urn:microsoft.com/office/officeart/2005/8/layout/hierarchy3"/>
    <dgm:cxn modelId="{90988BD8-1959-43EA-A28B-20980DAE8148}" type="presOf" srcId="{CD1F12B9-C2F8-4BA4-A6D7-EC1FC4E8339F}" destId="{790BA96C-0373-4160-8C4B-9EA4ECEF13E8}" srcOrd="0" destOrd="0" presId="urn:microsoft.com/office/officeart/2005/8/layout/hierarchy3"/>
    <dgm:cxn modelId="{BFCD8BDA-5924-4E99-841E-273561866423}" type="presOf" srcId="{E923312D-39FC-4974-BAFD-D9C123EA61ED}" destId="{6E5560CC-4807-495C-82E1-F1B218617A70}" srcOrd="0" destOrd="0" presId="urn:microsoft.com/office/officeart/2005/8/layout/hierarchy3"/>
    <dgm:cxn modelId="{A6EB27E6-ECE5-400E-A3B4-56ACAEF9321F}" type="presOf" srcId="{1FA401FB-3093-4972-A616-5D945E7E3715}" destId="{F9225A43-BB82-4FAF-AF12-759E66407C50}" srcOrd="0" destOrd="0" presId="urn:microsoft.com/office/officeart/2005/8/layout/hierarchy3"/>
    <dgm:cxn modelId="{2BAA1EE7-3C8C-4A31-901B-7031A34D5240}" type="presOf" srcId="{2D734300-BC7A-4B9D-974C-A866E11D16F4}" destId="{12145FD0-0775-46DD-A637-96E22AD028ED}" srcOrd="0" destOrd="0" presId="urn:microsoft.com/office/officeart/2005/8/layout/hierarchy3"/>
    <dgm:cxn modelId="{A41FC4FC-D29C-4490-AB4D-7CA0A8B5D3E4}" srcId="{1AE7EB91-F8BA-4F97-A2E7-3491A4C2BBAE}" destId="{AC375391-F58B-405F-98AC-FB15A034A353}" srcOrd="0" destOrd="0" parTransId="{E923312D-39FC-4974-BAFD-D9C123EA61ED}" sibTransId="{B13E3E79-387C-47FC-98A4-21B1C5F35CF7}"/>
    <dgm:cxn modelId="{370B2532-4AFB-45E2-B414-9FAF1DE082DD}" type="presParOf" srcId="{BCBD89A4-EDE0-483E-AAD9-5694BD563F5C}" destId="{1DA75E96-30B6-4A71-9C00-8FF2260C0126}" srcOrd="0" destOrd="0" presId="urn:microsoft.com/office/officeart/2005/8/layout/hierarchy3"/>
    <dgm:cxn modelId="{C88A2B52-BF44-46B8-902D-AAD5C0B63A38}" type="presParOf" srcId="{1DA75E96-30B6-4A71-9C00-8FF2260C0126}" destId="{53C8D541-1C2E-44AF-B536-C41B610565E3}" srcOrd="0" destOrd="0" presId="urn:microsoft.com/office/officeart/2005/8/layout/hierarchy3"/>
    <dgm:cxn modelId="{AFAB9086-C9B2-49B8-884A-3F2B29D98B89}" type="presParOf" srcId="{53C8D541-1C2E-44AF-B536-C41B610565E3}" destId="{5FB570EB-967D-4BFC-98DF-0F77EF2C0C21}" srcOrd="0" destOrd="0" presId="urn:microsoft.com/office/officeart/2005/8/layout/hierarchy3"/>
    <dgm:cxn modelId="{804C48F0-7016-4F60-8015-04D6310A165F}" type="presParOf" srcId="{53C8D541-1C2E-44AF-B536-C41B610565E3}" destId="{C59029DD-AA6D-4E2E-9EB0-8B7B3CB752DE}" srcOrd="1" destOrd="0" presId="urn:microsoft.com/office/officeart/2005/8/layout/hierarchy3"/>
    <dgm:cxn modelId="{B9689B72-1018-455D-9069-E7462A1DC0BD}" type="presParOf" srcId="{1DA75E96-30B6-4A71-9C00-8FF2260C0126}" destId="{E4B5F70F-B89F-434F-A55A-D553A2FCEEC6}" srcOrd="1" destOrd="0" presId="urn:microsoft.com/office/officeart/2005/8/layout/hierarchy3"/>
    <dgm:cxn modelId="{E2DEE430-F93F-4AFB-BD96-C81D8802F57C}" type="presParOf" srcId="{E4B5F70F-B89F-434F-A55A-D553A2FCEEC6}" destId="{6E5560CC-4807-495C-82E1-F1B218617A70}" srcOrd="0" destOrd="0" presId="urn:microsoft.com/office/officeart/2005/8/layout/hierarchy3"/>
    <dgm:cxn modelId="{21727FDB-DC92-454A-9A22-840A512F56CC}" type="presParOf" srcId="{E4B5F70F-B89F-434F-A55A-D553A2FCEEC6}" destId="{FE0B0FFC-92BC-4E2C-84F4-B97BEEDE07DF}" srcOrd="1" destOrd="0" presId="urn:microsoft.com/office/officeart/2005/8/layout/hierarchy3"/>
    <dgm:cxn modelId="{675CC639-5405-4E65-BB1C-F9C08FC82D97}" type="presParOf" srcId="{E4B5F70F-B89F-434F-A55A-D553A2FCEEC6}" destId="{133421B9-484D-4843-814C-38F482C60509}" srcOrd="2" destOrd="0" presId="urn:microsoft.com/office/officeart/2005/8/layout/hierarchy3"/>
    <dgm:cxn modelId="{391B4B59-2FEB-46DD-9FB8-4A2F2A9F7288}" type="presParOf" srcId="{E4B5F70F-B89F-434F-A55A-D553A2FCEEC6}" destId="{F8ED45EE-5B91-4263-914F-0005AEE6BA7C}" srcOrd="3" destOrd="0" presId="urn:microsoft.com/office/officeart/2005/8/layout/hierarchy3"/>
    <dgm:cxn modelId="{65DC629F-460D-48C8-8BA1-9E02F74544DD}" type="presParOf" srcId="{E4B5F70F-B89F-434F-A55A-D553A2FCEEC6}" destId="{F9225A43-BB82-4FAF-AF12-759E66407C50}" srcOrd="4" destOrd="0" presId="urn:microsoft.com/office/officeart/2005/8/layout/hierarchy3"/>
    <dgm:cxn modelId="{D38BEABD-02E4-47F6-8350-6BC689AC8EA9}" type="presParOf" srcId="{E4B5F70F-B89F-434F-A55A-D553A2FCEEC6}" destId="{12145FD0-0775-46DD-A637-96E22AD028ED}" srcOrd="5" destOrd="0" presId="urn:microsoft.com/office/officeart/2005/8/layout/hierarchy3"/>
    <dgm:cxn modelId="{2D1CED54-5346-4420-AE13-19364384C0E8}" type="presParOf" srcId="{E4B5F70F-B89F-434F-A55A-D553A2FCEEC6}" destId="{0D3745E8-AB17-4440-8414-6D0BD55518FD}" srcOrd="6" destOrd="0" presId="urn:microsoft.com/office/officeart/2005/8/layout/hierarchy3"/>
    <dgm:cxn modelId="{8D4A451C-8BE0-4EF8-9120-C219EAC3673C}" type="presParOf" srcId="{E4B5F70F-B89F-434F-A55A-D553A2FCEEC6}" destId="{41F4A453-53DB-45C5-9A68-913BF2E112D7}" srcOrd="7" destOrd="0" presId="urn:microsoft.com/office/officeart/2005/8/layout/hierarchy3"/>
    <dgm:cxn modelId="{4824FA9A-13D2-439D-8E4E-4EB3936573F6}" type="presParOf" srcId="{E4B5F70F-B89F-434F-A55A-D553A2FCEEC6}" destId="{15DF7411-ADDA-4132-991B-FB3232CBEBD8}" srcOrd="8" destOrd="0" presId="urn:microsoft.com/office/officeart/2005/8/layout/hierarchy3"/>
    <dgm:cxn modelId="{87FAA829-97FC-42FB-B0C2-47EF8A7D688A}" type="presParOf" srcId="{E4B5F70F-B89F-434F-A55A-D553A2FCEEC6}" destId="{790BA96C-0373-4160-8C4B-9EA4ECEF13E8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F6B4844-2E13-4CEA-8DEE-E2270B2CFFB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58997D-BAF2-4448-818F-4BBA218B8DD0}">
      <dgm:prSet phldrT="[Text]"/>
      <dgm:spPr/>
      <dgm:t>
        <a:bodyPr/>
        <a:lstStyle/>
        <a:p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sản</a:t>
          </a:r>
          <a:r>
            <a:rPr lang="en-US" dirty="0"/>
            <a:t> </a:t>
          </a:r>
          <a:r>
            <a:rPr lang="en-US" dirty="0" err="1"/>
            <a:t>phẩm</a:t>
          </a:r>
          <a:endParaRPr lang="en-US" dirty="0"/>
        </a:p>
      </dgm:t>
    </dgm:pt>
    <dgm:pt modelId="{C9344245-311F-4104-B62B-4A8B2B02B95C}" type="parTrans" cxnId="{6E5F8C30-EC99-4E6A-BAB9-A814E202E54E}">
      <dgm:prSet/>
      <dgm:spPr/>
      <dgm:t>
        <a:bodyPr/>
        <a:lstStyle/>
        <a:p>
          <a:endParaRPr lang="en-US"/>
        </a:p>
      </dgm:t>
    </dgm:pt>
    <dgm:pt modelId="{941C5B69-77EB-4901-94C0-FF951A72CE75}" type="sibTrans" cxnId="{6E5F8C30-EC99-4E6A-BAB9-A814E202E54E}">
      <dgm:prSet/>
      <dgm:spPr/>
      <dgm:t>
        <a:bodyPr/>
        <a:lstStyle/>
        <a:p>
          <a:endParaRPr lang="en-US"/>
        </a:p>
      </dgm:t>
    </dgm:pt>
    <dgm:pt modelId="{41E2C22C-5F59-498D-886D-CE16735FCF8C}">
      <dgm:prSet phldrT="[Text]" custT="1"/>
      <dgm:spPr/>
      <dgm:t>
        <a:bodyPr/>
        <a:lstStyle/>
        <a:p>
          <a:r>
            <a:rPr lang="vi-VN" sz="1400" dirty="0"/>
            <a:t>QUẢN LÝ KHÁCH HÀNG</a:t>
          </a:r>
          <a:endParaRPr lang="en-US" sz="1400" dirty="0"/>
        </a:p>
      </dgm:t>
    </dgm:pt>
    <dgm:pt modelId="{183631BE-4961-4654-A919-7CF674B79EA0}" type="parTrans" cxnId="{F33DE4B3-235E-445E-9A80-9AFD2B250C81}">
      <dgm:prSet/>
      <dgm:spPr/>
      <dgm:t>
        <a:bodyPr/>
        <a:lstStyle/>
        <a:p>
          <a:endParaRPr lang="en-US"/>
        </a:p>
      </dgm:t>
    </dgm:pt>
    <dgm:pt modelId="{F0E8F478-A2F7-4461-9A9B-68D0E5FCE83A}" type="sibTrans" cxnId="{F33DE4B3-235E-445E-9A80-9AFD2B250C81}">
      <dgm:prSet/>
      <dgm:spPr/>
      <dgm:t>
        <a:bodyPr/>
        <a:lstStyle/>
        <a:p>
          <a:endParaRPr lang="en-US"/>
        </a:p>
      </dgm:t>
    </dgm:pt>
    <dgm:pt modelId="{EA93074F-1C2E-44AE-B094-87AE4E1FDD87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vi-VN" sz="1800" b="1" dirty="0"/>
            <a:t>Cập nhập</a:t>
          </a:r>
          <a:r>
            <a:rPr lang="en-US" sz="1800" b="1" dirty="0"/>
            <a:t> </a:t>
          </a:r>
          <a:r>
            <a:rPr lang="en-US" sz="1800" b="1" dirty="0" err="1"/>
            <a:t>khách</a:t>
          </a:r>
          <a:r>
            <a:rPr lang="en-US" sz="1800" b="1" dirty="0"/>
            <a:t> </a:t>
          </a:r>
          <a:r>
            <a:rPr lang="en-US" sz="1800" b="1" dirty="0" err="1"/>
            <a:t>hàng</a:t>
          </a:r>
          <a:r>
            <a:rPr lang="en-US" sz="1800" b="1" dirty="0"/>
            <a:t> </a:t>
          </a:r>
        </a:p>
      </dgm:t>
    </dgm:pt>
    <dgm:pt modelId="{6D92B013-38F1-48B4-9059-872C2328934E}" type="parTrans" cxnId="{43E9B13C-C23E-47EE-8C29-1FB3FE902FED}">
      <dgm:prSet/>
      <dgm:spPr/>
      <dgm:t>
        <a:bodyPr/>
        <a:lstStyle/>
        <a:p>
          <a:endParaRPr lang="en-US"/>
        </a:p>
      </dgm:t>
    </dgm:pt>
    <dgm:pt modelId="{F1418D82-40F4-4FF3-8966-A8DFA96D5BBB}" type="sibTrans" cxnId="{43E9B13C-C23E-47EE-8C29-1FB3FE902FED}">
      <dgm:prSet/>
      <dgm:spPr/>
      <dgm:t>
        <a:bodyPr/>
        <a:lstStyle/>
        <a:p>
          <a:endParaRPr lang="en-US"/>
        </a:p>
      </dgm:t>
    </dgm:pt>
    <dgm:pt modelId="{CF2D2F80-24F6-4540-B9D7-DDD56B3CB25B}">
      <dgm:prSet phldrT="[Text]"/>
      <dgm:spPr/>
      <dgm:t>
        <a:bodyPr/>
        <a:lstStyle/>
        <a:p>
          <a:pPr>
            <a:lnSpc>
              <a:spcPct val="90000"/>
            </a:lnSpc>
          </a:pPr>
          <a:endParaRPr lang="en-US" sz="1100" dirty="0"/>
        </a:p>
      </dgm:t>
    </dgm:pt>
    <dgm:pt modelId="{74D75E70-DD2D-4394-91BD-94061E18A0FF}" type="parTrans" cxnId="{406C15E4-4AD9-40D1-8551-B8B67CE3551A}">
      <dgm:prSet/>
      <dgm:spPr/>
      <dgm:t>
        <a:bodyPr/>
        <a:lstStyle/>
        <a:p>
          <a:endParaRPr lang="en-US"/>
        </a:p>
      </dgm:t>
    </dgm:pt>
    <dgm:pt modelId="{7538501A-6BDE-4D65-9249-EA30F2503A69}" type="sibTrans" cxnId="{406C15E4-4AD9-40D1-8551-B8B67CE3551A}">
      <dgm:prSet/>
      <dgm:spPr/>
      <dgm:t>
        <a:bodyPr/>
        <a:lstStyle/>
        <a:p>
          <a:endParaRPr lang="en-US"/>
        </a:p>
      </dgm:t>
    </dgm:pt>
    <dgm:pt modelId="{6466DD11-ABF6-47BB-A0E7-702593E82F76}">
      <dgm:prSet phldrT="[Text]" custT="1"/>
      <dgm:spPr/>
      <dgm:t>
        <a:bodyPr/>
        <a:lstStyle/>
        <a:p>
          <a:r>
            <a:rPr lang="vi-VN" sz="1400" dirty="0"/>
            <a:t>QUẢN LÝ </a:t>
          </a:r>
          <a:r>
            <a:rPr lang="en-US" sz="1400" dirty="0"/>
            <a:t>ĐƠN HÀNG</a:t>
          </a:r>
        </a:p>
      </dgm:t>
    </dgm:pt>
    <dgm:pt modelId="{D020D1EE-8A99-44E2-A957-B7F578878954}" type="parTrans" cxnId="{9B6653F3-55C3-40F5-928E-767664B5684A}">
      <dgm:prSet/>
      <dgm:spPr/>
      <dgm:t>
        <a:bodyPr/>
        <a:lstStyle/>
        <a:p>
          <a:endParaRPr lang="en-US"/>
        </a:p>
      </dgm:t>
    </dgm:pt>
    <dgm:pt modelId="{A7BAE70B-DBCA-40E6-A798-C2FA7F9BA75F}" type="sibTrans" cxnId="{9B6653F3-55C3-40F5-928E-767664B5684A}">
      <dgm:prSet/>
      <dgm:spPr/>
      <dgm:t>
        <a:bodyPr/>
        <a:lstStyle/>
        <a:p>
          <a:endParaRPr lang="en-US"/>
        </a:p>
      </dgm:t>
    </dgm:pt>
    <dgm:pt modelId="{306B59CB-E6D3-430A-9167-A83D162C3351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vi-VN" sz="1800" b="1"/>
            <a:t>Cập nhập</a:t>
          </a:r>
          <a:r>
            <a:rPr lang="en-US" sz="1800" b="1"/>
            <a:t> tình trạng </a:t>
          </a:r>
          <a:r>
            <a:rPr lang="en-US" sz="1800" b="1" dirty="0" err="1"/>
            <a:t>đơn</a:t>
          </a:r>
          <a:r>
            <a:rPr lang="en-US" sz="1800" b="1" dirty="0"/>
            <a:t> </a:t>
          </a:r>
          <a:r>
            <a:rPr lang="en-US" sz="1800" b="1" dirty="0" err="1"/>
            <a:t>hàng</a:t>
          </a:r>
          <a:endParaRPr lang="en-US" sz="1800" b="1" dirty="0"/>
        </a:p>
      </dgm:t>
    </dgm:pt>
    <dgm:pt modelId="{806BFA59-A3B5-44F6-9B2F-D35A66EF5E36}" type="parTrans" cxnId="{810C6B90-A5B9-4CC7-9384-A15D62192B42}">
      <dgm:prSet/>
      <dgm:spPr/>
      <dgm:t>
        <a:bodyPr/>
        <a:lstStyle/>
        <a:p>
          <a:endParaRPr lang="en-US"/>
        </a:p>
      </dgm:t>
    </dgm:pt>
    <dgm:pt modelId="{47F1BA0D-2199-4104-83FA-A1133D4817DB}" type="sibTrans" cxnId="{810C6B90-A5B9-4CC7-9384-A15D62192B42}">
      <dgm:prSet/>
      <dgm:spPr/>
      <dgm:t>
        <a:bodyPr/>
        <a:lstStyle/>
        <a:p>
          <a:endParaRPr lang="en-US"/>
        </a:p>
      </dgm:t>
    </dgm:pt>
    <dgm:pt modelId="{1D137EE2-519F-4929-9327-D0B847CF1CAC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vi-VN" sz="1800" b="1" dirty="0"/>
            <a:t>Xóa </a:t>
          </a:r>
          <a:r>
            <a:rPr lang="en-US" sz="1800" b="1" dirty="0" err="1"/>
            <a:t>đơn</a:t>
          </a:r>
          <a:r>
            <a:rPr lang="en-US" sz="1800" b="1" dirty="0"/>
            <a:t> </a:t>
          </a:r>
          <a:r>
            <a:rPr lang="en-US" sz="1800" b="1" dirty="0" err="1"/>
            <a:t>hàng</a:t>
          </a:r>
          <a:endParaRPr lang="en-US" sz="1800" b="1" dirty="0"/>
        </a:p>
      </dgm:t>
    </dgm:pt>
    <dgm:pt modelId="{736A4883-C825-4827-B165-4DF9E720DBCE}" type="parTrans" cxnId="{66EB0222-3735-40A9-A4DA-1DC2346B9FF8}">
      <dgm:prSet/>
      <dgm:spPr/>
      <dgm:t>
        <a:bodyPr/>
        <a:lstStyle/>
        <a:p>
          <a:endParaRPr lang="en-US"/>
        </a:p>
      </dgm:t>
    </dgm:pt>
    <dgm:pt modelId="{38DA7EA8-1466-4B06-BEB6-D62595F2FD5F}" type="sibTrans" cxnId="{66EB0222-3735-40A9-A4DA-1DC2346B9FF8}">
      <dgm:prSet/>
      <dgm:spPr/>
      <dgm:t>
        <a:bodyPr/>
        <a:lstStyle/>
        <a:p>
          <a:endParaRPr lang="en-US"/>
        </a:p>
      </dgm:t>
    </dgm:pt>
    <dgm:pt modelId="{2F80A15D-EB46-4EB0-A0FF-995F397D210F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vi-VN" sz="1800" b="1" dirty="0"/>
            <a:t>Xóa khách hàng</a:t>
          </a:r>
          <a:endParaRPr lang="en-US" sz="1800" b="1" dirty="0"/>
        </a:p>
      </dgm:t>
    </dgm:pt>
    <dgm:pt modelId="{4227773C-26B5-4FA1-8863-333ABF5D8A05}" type="parTrans" cxnId="{934162E0-EB65-4A70-8359-31F399E1CE76}">
      <dgm:prSet/>
      <dgm:spPr/>
      <dgm:t>
        <a:bodyPr/>
        <a:lstStyle/>
        <a:p>
          <a:endParaRPr lang="vi-VN"/>
        </a:p>
      </dgm:t>
    </dgm:pt>
    <dgm:pt modelId="{3CB2339E-2519-42D7-9016-B969D1FDA57A}" type="sibTrans" cxnId="{934162E0-EB65-4A70-8359-31F399E1CE76}">
      <dgm:prSet/>
      <dgm:spPr/>
      <dgm:t>
        <a:bodyPr/>
        <a:lstStyle/>
        <a:p>
          <a:endParaRPr lang="vi-VN"/>
        </a:p>
      </dgm:t>
    </dgm:pt>
    <dgm:pt modelId="{B2D83139-9A71-4D47-A81E-9E1E5BD0FD32}">
      <dgm:prSet custT="1"/>
      <dgm:spPr/>
      <dgm:t>
        <a:bodyPr/>
        <a:lstStyle/>
        <a:p>
          <a:r>
            <a:rPr lang="en-US" sz="2000"/>
            <a:t>Thêm sản </a:t>
          </a:r>
          <a:r>
            <a:rPr lang="en-US" sz="2000" dirty="0" err="1"/>
            <a:t>phẩm</a:t>
          </a:r>
          <a:endParaRPr lang="en-US" sz="2000" dirty="0"/>
        </a:p>
      </dgm:t>
    </dgm:pt>
    <dgm:pt modelId="{2EFCAD02-83E6-4F69-8D00-8A6D5FC91E1D}" type="parTrans" cxnId="{3421A466-1DA2-471B-B7E8-9C715EDB092E}">
      <dgm:prSet/>
      <dgm:spPr/>
      <dgm:t>
        <a:bodyPr/>
        <a:lstStyle/>
        <a:p>
          <a:endParaRPr lang="en-US"/>
        </a:p>
      </dgm:t>
    </dgm:pt>
    <dgm:pt modelId="{F45CC5FA-0F2D-40BA-804B-FBCBDE9063DE}" type="sibTrans" cxnId="{3421A466-1DA2-471B-B7E8-9C715EDB092E}">
      <dgm:prSet/>
      <dgm:spPr/>
      <dgm:t>
        <a:bodyPr/>
        <a:lstStyle/>
        <a:p>
          <a:endParaRPr lang="en-US"/>
        </a:p>
      </dgm:t>
    </dgm:pt>
    <dgm:pt modelId="{36CCA172-A0C1-4160-ACF8-0496A6E82CE4}">
      <dgm:prSet custT="1"/>
      <dgm:spPr/>
      <dgm:t>
        <a:bodyPr/>
        <a:lstStyle/>
        <a:p>
          <a:r>
            <a:rPr lang="en-US" sz="2000" dirty="0" err="1"/>
            <a:t>Xóa</a:t>
          </a:r>
          <a:r>
            <a:rPr lang="en-US" sz="2000" dirty="0"/>
            <a:t> </a:t>
          </a:r>
          <a:r>
            <a:rPr lang="en-US" sz="2000" dirty="0" err="1"/>
            <a:t>sản</a:t>
          </a:r>
          <a:r>
            <a:rPr lang="en-US" sz="2000" dirty="0"/>
            <a:t> </a:t>
          </a:r>
          <a:r>
            <a:rPr lang="en-US" sz="2000" dirty="0" err="1"/>
            <a:t>phẩm</a:t>
          </a:r>
          <a:endParaRPr lang="en-US" sz="2000" dirty="0"/>
        </a:p>
      </dgm:t>
    </dgm:pt>
    <dgm:pt modelId="{4372F635-2427-4F18-87FE-2BF817691587}" type="parTrans" cxnId="{19097C24-D033-4EFD-B93B-B418E716C509}">
      <dgm:prSet/>
      <dgm:spPr/>
      <dgm:t>
        <a:bodyPr/>
        <a:lstStyle/>
        <a:p>
          <a:endParaRPr lang="en-US"/>
        </a:p>
      </dgm:t>
    </dgm:pt>
    <dgm:pt modelId="{B9C43622-E197-4FB0-865D-0225610A95B1}" type="sibTrans" cxnId="{19097C24-D033-4EFD-B93B-B418E716C509}">
      <dgm:prSet/>
      <dgm:spPr/>
      <dgm:t>
        <a:bodyPr/>
        <a:lstStyle/>
        <a:p>
          <a:endParaRPr lang="en-US"/>
        </a:p>
      </dgm:t>
    </dgm:pt>
    <dgm:pt modelId="{DB01578E-CB9F-4ABF-A829-67D219F4BA36}">
      <dgm:prSet custT="1"/>
      <dgm:spPr/>
      <dgm:t>
        <a:bodyPr/>
        <a:lstStyle/>
        <a:p>
          <a:r>
            <a:rPr lang="en-US" sz="2000"/>
            <a:t>Sửa sản phẩm</a:t>
          </a:r>
          <a:endParaRPr lang="en-US" sz="2000" dirty="0"/>
        </a:p>
      </dgm:t>
    </dgm:pt>
    <dgm:pt modelId="{F4B284E8-4AB6-4780-8551-15A94E41C85D}" type="parTrans" cxnId="{1F5B8EC4-349D-42BA-95CE-1219CFC8E294}">
      <dgm:prSet/>
      <dgm:spPr/>
      <dgm:t>
        <a:bodyPr/>
        <a:lstStyle/>
        <a:p>
          <a:endParaRPr lang="en-US"/>
        </a:p>
      </dgm:t>
    </dgm:pt>
    <dgm:pt modelId="{4A0450C0-ED22-491C-985A-74DB87F8F49E}" type="sibTrans" cxnId="{1F5B8EC4-349D-42BA-95CE-1219CFC8E294}">
      <dgm:prSet/>
      <dgm:spPr/>
      <dgm:t>
        <a:bodyPr/>
        <a:lstStyle/>
        <a:p>
          <a:endParaRPr lang="en-US"/>
        </a:p>
      </dgm:t>
    </dgm:pt>
    <dgm:pt modelId="{CA1B98EB-3E2E-40DD-9174-65981EE5BF9D}" type="pres">
      <dgm:prSet presAssocID="{FF6B4844-2E13-4CEA-8DEE-E2270B2CFFB7}" presName="Name0" presStyleCnt="0">
        <dgm:presLayoutVars>
          <dgm:dir/>
          <dgm:animLvl val="lvl"/>
          <dgm:resizeHandles val="exact"/>
        </dgm:presLayoutVars>
      </dgm:prSet>
      <dgm:spPr/>
    </dgm:pt>
    <dgm:pt modelId="{224B7219-4AFC-496E-856F-F87095D94785}" type="pres">
      <dgm:prSet presAssocID="{CD58997D-BAF2-4448-818F-4BBA218B8DD0}" presName="composite" presStyleCnt="0"/>
      <dgm:spPr/>
    </dgm:pt>
    <dgm:pt modelId="{9D39CF5F-CA07-4E54-BF2C-260ECCF4D6B8}" type="pres">
      <dgm:prSet presAssocID="{CD58997D-BAF2-4448-818F-4BBA218B8DD0}" presName="parTx" presStyleLbl="alignNode1" presStyleIdx="0" presStyleCnt="3" custScaleY="193827" custLinFactY="-100000" custLinFactNeighborX="5404" custLinFactNeighborY="-172482">
        <dgm:presLayoutVars>
          <dgm:chMax val="0"/>
          <dgm:chPref val="0"/>
          <dgm:bulletEnabled val="1"/>
        </dgm:presLayoutVars>
      </dgm:prSet>
      <dgm:spPr/>
    </dgm:pt>
    <dgm:pt modelId="{44A1EE04-6EE5-4B5D-93E0-D9514FCBFABD}" type="pres">
      <dgm:prSet presAssocID="{CD58997D-BAF2-4448-818F-4BBA218B8DD0}" presName="desTx" presStyleLbl="alignAccFollowNode1" presStyleIdx="0" presStyleCnt="3" custLinFactNeighborX="10676" custLinFactNeighborY="-38528">
        <dgm:presLayoutVars>
          <dgm:bulletEnabled val="1"/>
        </dgm:presLayoutVars>
      </dgm:prSet>
      <dgm:spPr/>
    </dgm:pt>
    <dgm:pt modelId="{607151D7-4455-4D0D-BF9D-5A93671E1880}" type="pres">
      <dgm:prSet presAssocID="{941C5B69-77EB-4901-94C0-FF951A72CE75}" presName="space" presStyleCnt="0"/>
      <dgm:spPr/>
    </dgm:pt>
    <dgm:pt modelId="{8952FE94-1F59-4F66-AAA1-17D4221521E7}" type="pres">
      <dgm:prSet presAssocID="{41E2C22C-5F59-498D-886D-CE16735FCF8C}" presName="composite" presStyleCnt="0"/>
      <dgm:spPr/>
    </dgm:pt>
    <dgm:pt modelId="{6FF3BFA9-6CFD-44FA-ABCC-1EB5C4D961FB}" type="pres">
      <dgm:prSet presAssocID="{41E2C22C-5F59-498D-886D-CE16735FCF8C}" presName="parTx" presStyleLbl="alignNode1" presStyleIdx="1" presStyleCnt="3" custScaleY="196500" custLinFactY="-91191" custLinFactNeighborX="1645" custLinFactNeighborY="-100000">
        <dgm:presLayoutVars>
          <dgm:chMax val="0"/>
          <dgm:chPref val="0"/>
          <dgm:bulletEnabled val="1"/>
        </dgm:presLayoutVars>
      </dgm:prSet>
      <dgm:spPr/>
    </dgm:pt>
    <dgm:pt modelId="{55777914-FCAD-40CF-BBA4-98F2F4C8B5EB}" type="pres">
      <dgm:prSet presAssocID="{41E2C22C-5F59-498D-886D-CE16735FCF8C}" presName="desTx" presStyleLbl="alignAccFollowNode1" presStyleIdx="1" presStyleCnt="3" custScaleX="101304" custScaleY="100000" custLinFactNeighborX="1337" custLinFactNeighborY="-20764">
        <dgm:presLayoutVars>
          <dgm:bulletEnabled val="1"/>
        </dgm:presLayoutVars>
      </dgm:prSet>
      <dgm:spPr/>
    </dgm:pt>
    <dgm:pt modelId="{2D246605-33E7-4974-93E7-7333155574B7}" type="pres">
      <dgm:prSet presAssocID="{F0E8F478-A2F7-4461-9A9B-68D0E5FCE83A}" presName="space" presStyleCnt="0"/>
      <dgm:spPr/>
    </dgm:pt>
    <dgm:pt modelId="{26DB7CD9-86F1-4248-8B68-4E4B9F5DDF00}" type="pres">
      <dgm:prSet presAssocID="{6466DD11-ABF6-47BB-A0E7-702593E82F76}" presName="composite" presStyleCnt="0"/>
      <dgm:spPr/>
    </dgm:pt>
    <dgm:pt modelId="{6E4220A6-5447-4652-99B9-7E2962371B2A}" type="pres">
      <dgm:prSet presAssocID="{6466DD11-ABF6-47BB-A0E7-702593E82F76}" presName="parTx" presStyleLbl="alignNode1" presStyleIdx="2" presStyleCnt="3" custScaleY="201512" custLinFactNeighborX="-6705" custLinFactNeighborY="-24654">
        <dgm:presLayoutVars>
          <dgm:chMax val="0"/>
          <dgm:chPref val="0"/>
          <dgm:bulletEnabled val="1"/>
        </dgm:presLayoutVars>
      </dgm:prSet>
      <dgm:spPr/>
    </dgm:pt>
    <dgm:pt modelId="{4F26BF6D-33C7-4349-9AF2-C842E541C4FC}" type="pres">
      <dgm:prSet presAssocID="{6466DD11-ABF6-47BB-A0E7-702593E82F76}" presName="desTx" presStyleLbl="alignAccFollowNode1" presStyleIdx="2" presStyleCnt="3" custScaleY="105676" custLinFactNeighborX="-9490" custLinFactNeighborY="15260">
        <dgm:presLayoutVars>
          <dgm:bulletEnabled val="1"/>
        </dgm:presLayoutVars>
      </dgm:prSet>
      <dgm:spPr/>
    </dgm:pt>
  </dgm:ptLst>
  <dgm:cxnLst>
    <dgm:cxn modelId="{12651407-7B97-498E-9C2F-C842707306CC}" type="presOf" srcId="{6466DD11-ABF6-47BB-A0E7-702593E82F76}" destId="{6E4220A6-5447-4652-99B9-7E2962371B2A}" srcOrd="0" destOrd="0" presId="urn:microsoft.com/office/officeart/2005/8/layout/hList1"/>
    <dgm:cxn modelId="{C0BC671D-6A5D-40BB-9CFF-70BA2673597F}" type="presOf" srcId="{2F80A15D-EB46-4EB0-A0FF-995F397D210F}" destId="{55777914-FCAD-40CF-BBA4-98F2F4C8B5EB}" srcOrd="0" destOrd="1" presId="urn:microsoft.com/office/officeart/2005/8/layout/hList1"/>
    <dgm:cxn modelId="{66EB0222-3735-40A9-A4DA-1DC2346B9FF8}" srcId="{6466DD11-ABF6-47BB-A0E7-702593E82F76}" destId="{1D137EE2-519F-4929-9327-D0B847CF1CAC}" srcOrd="1" destOrd="0" parTransId="{736A4883-C825-4827-B165-4DF9E720DBCE}" sibTransId="{38DA7EA8-1466-4B06-BEB6-D62595F2FD5F}"/>
    <dgm:cxn modelId="{19097C24-D033-4EFD-B93B-B418E716C509}" srcId="{CD58997D-BAF2-4448-818F-4BBA218B8DD0}" destId="{36CCA172-A0C1-4160-ACF8-0496A6E82CE4}" srcOrd="2" destOrd="0" parTransId="{4372F635-2427-4F18-87FE-2BF817691587}" sibTransId="{B9C43622-E197-4FB0-865D-0225610A95B1}"/>
    <dgm:cxn modelId="{FB3D4B26-2B53-494C-BD29-18413A32FF91}" type="presOf" srcId="{B2D83139-9A71-4D47-A81E-9E1E5BD0FD32}" destId="{44A1EE04-6EE5-4B5D-93E0-D9514FCBFABD}" srcOrd="0" destOrd="0" presId="urn:microsoft.com/office/officeart/2005/8/layout/hList1"/>
    <dgm:cxn modelId="{6E5F8C30-EC99-4E6A-BAB9-A814E202E54E}" srcId="{FF6B4844-2E13-4CEA-8DEE-E2270B2CFFB7}" destId="{CD58997D-BAF2-4448-818F-4BBA218B8DD0}" srcOrd="0" destOrd="0" parTransId="{C9344245-311F-4104-B62B-4A8B2B02B95C}" sibTransId="{941C5B69-77EB-4901-94C0-FF951A72CE75}"/>
    <dgm:cxn modelId="{43E9B13C-C23E-47EE-8C29-1FB3FE902FED}" srcId="{41E2C22C-5F59-498D-886D-CE16735FCF8C}" destId="{EA93074F-1C2E-44AE-B094-87AE4E1FDD87}" srcOrd="0" destOrd="0" parTransId="{6D92B013-38F1-48B4-9059-872C2328934E}" sibTransId="{F1418D82-40F4-4FF3-8966-A8DFA96D5BBB}"/>
    <dgm:cxn modelId="{3421A466-1DA2-471B-B7E8-9C715EDB092E}" srcId="{CD58997D-BAF2-4448-818F-4BBA218B8DD0}" destId="{B2D83139-9A71-4D47-A81E-9E1E5BD0FD32}" srcOrd="0" destOrd="0" parTransId="{2EFCAD02-83E6-4F69-8D00-8A6D5FC91E1D}" sibTransId="{F45CC5FA-0F2D-40BA-804B-FBCBDE9063DE}"/>
    <dgm:cxn modelId="{03639471-E14D-4054-B5B6-9AA452E120BB}" type="presOf" srcId="{36CCA172-A0C1-4160-ACF8-0496A6E82CE4}" destId="{44A1EE04-6EE5-4B5D-93E0-D9514FCBFABD}" srcOrd="0" destOrd="2" presId="urn:microsoft.com/office/officeart/2005/8/layout/hList1"/>
    <dgm:cxn modelId="{DC589C73-2253-4A18-BA55-7428A986F827}" type="presOf" srcId="{1D137EE2-519F-4929-9327-D0B847CF1CAC}" destId="{4F26BF6D-33C7-4349-9AF2-C842E541C4FC}" srcOrd="0" destOrd="1" presId="urn:microsoft.com/office/officeart/2005/8/layout/hList1"/>
    <dgm:cxn modelId="{C45CEB59-C095-499C-AFE2-107E042F5732}" type="presOf" srcId="{CF2D2F80-24F6-4540-B9D7-DDD56B3CB25B}" destId="{55777914-FCAD-40CF-BBA4-98F2F4C8B5EB}" srcOrd="0" destOrd="2" presId="urn:microsoft.com/office/officeart/2005/8/layout/hList1"/>
    <dgm:cxn modelId="{4C944590-23F5-4029-AD3F-9D1207261C02}" type="presOf" srcId="{EA93074F-1C2E-44AE-B094-87AE4E1FDD87}" destId="{55777914-FCAD-40CF-BBA4-98F2F4C8B5EB}" srcOrd="0" destOrd="0" presId="urn:microsoft.com/office/officeart/2005/8/layout/hList1"/>
    <dgm:cxn modelId="{810C6B90-A5B9-4CC7-9384-A15D62192B42}" srcId="{6466DD11-ABF6-47BB-A0E7-702593E82F76}" destId="{306B59CB-E6D3-430A-9167-A83D162C3351}" srcOrd="0" destOrd="0" parTransId="{806BFA59-A3B5-44F6-9B2F-D35A66EF5E36}" sibTransId="{47F1BA0D-2199-4104-83FA-A1133D4817DB}"/>
    <dgm:cxn modelId="{88341E91-434F-47C0-A445-470D77F157A7}" type="presOf" srcId="{306B59CB-E6D3-430A-9167-A83D162C3351}" destId="{4F26BF6D-33C7-4349-9AF2-C842E541C4FC}" srcOrd="0" destOrd="0" presId="urn:microsoft.com/office/officeart/2005/8/layout/hList1"/>
    <dgm:cxn modelId="{07DDDA9A-A1CA-446C-9CE8-2C9223B92693}" type="presOf" srcId="{DB01578E-CB9F-4ABF-A829-67D219F4BA36}" destId="{44A1EE04-6EE5-4B5D-93E0-D9514FCBFABD}" srcOrd="0" destOrd="1" presId="urn:microsoft.com/office/officeart/2005/8/layout/hList1"/>
    <dgm:cxn modelId="{B2FA379D-379B-4BC7-9783-0551B784C66C}" type="presOf" srcId="{FF6B4844-2E13-4CEA-8DEE-E2270B2CFFB7}" destId="{CA1B98EB-3E2E-40DD-9174-65981EE5BF9D}" srcOrd="0" destOrd="0" presId="urn:microsoft.com/office/officeart/2005/8/layout/hList1"/>
    <dgm:cxn modelId="{F33DE4B3-235E-445E-9A80-9AFD2B250C81}" srcId="{FF6B4844-2E13-4CEA-8DEE-E2270B2CFFB7}" destId="{41E2C22C-5F59-498D-886D-CE16735FCF8C}" srcOrd="1" destOrd="0" parTransId="{183631BE-4961-4654-A919-7CF674B79EA0}" sibTransId="{F0E8F478-A2F7-4461-9A9B-68D0E5FCE83A}"/>
    <dgm:cxn modelId="{1F5B8EC4-349D-42BA-95CE-1219CFC8E294}" srcId="{CD58997D-BAF2-4448-818F-4BBA218B8DD0}" destId="{DB01578E-CB9F-4ABF-A829-67D219F4BA36}" srcOrd="1" destOrd="0" parTransId="{F4B284E8-4AB6-4780-8551-15A94E41C85D}" sibTransId="{4A0450C0-ED22-491C-985A-74DB87F8F49E}"/>
    <dgm:cxn modelId="{596A80D0-5C5C-45CD-8369-29699B425971}" type="presOf" srcId="{CD58997D-BAF2-4448-818F-4BBA218B8DD0}" destId="{9D39CF5F-CA07-4E54-BF2C-260ECCF4D6B8}" srcOrd="0" destOrd="0" presId="urn:microsoft.com/office/officeart/2005/8/layout/hList1"/>
    <dgm:cxn modelId="{934162E0-EB65-4A70-8359-31F399E1CE76}" srcId="{41E2C22C-5F59-498D-886D-CE16735FCF8C}" destId="{2F80A15D-EB46-4EB0-A0FF-995F397D210F}" srcOrd="1" destOrd="0" parTransId="{4227773C-26B5-4FA1-8863-333ABF5D8A05}" sibTransId="{3CB2339E-2519-42D7-9016-B969D1FDA57A}"/>
    <dgm:cxn modelId="{406C15E4-4AD9-40D1-8551-B8B67CE3551A}" srcId="{41E2C22C-5F59-498D-886D-CE16735FCF8C}" destId="{CF2D2F80-24F6-4540-B9D7-DDD56B3CB25B}" srcOrd="2" destOrd="0" parTransId="{74D75E70-DD2D-4394-91BD-94061E18A0FF}" sibTransId="{7538501A-6BDE-4D65-9249-EA30F2503A69}"/>
    <dgm:cxn modelId="{03E346EA-B836-405F-A1E0-DE07B3BD31DC}" type="presOf" srcId="{41E2C22C-5F59-498D-886D-CE16735FCF8C}" destId="{6FF3BFA9-6CFD-44FA-ABCC-1EB5C4D961FB}" srcOrd="0" destOrd="0" presId="urn:microsoft.com/office/officeart/2005/8/layout/hList1"/>
    <dgm:cxn modelId="{9B6653F3-55C3-40F5-928E-767664B5684A}" srcId="{FF6B4844-2E13-4CEA-8DEE-E2270B2CFFB7}" destId="{6466DD11-ABF6-47BB-A0E7-702593E82F76}" srcOrd="2" destOrd="0" parTransId="{D020D1EE-8A99-44E2-A957-B7F578878954}" sibTransId="{A7BAE70B-DBCA-40E6-A798-C2FA7F9BA75F}"/>
    <dgm:cxn modelId="{BA9370B1-219E-4106-9FAF-2AA66F3CD963}" type="presParOf" srcId="{CA1B98EB-3E2E-40DD-9174-65981EE5BF9D}" destId="{224B7219-4AFC-496E-856F-F87095D94785}" srcOrd="0" destOrd="0" presId="urn:microsoft.com/office/officeart/2005/8/layout/hList1"/>
    <dgm:cxn modelId="{34B26A04-B581-44C9-B9B5-9B140353CBB2}" type="presParOf" srcId="{224B7219-4AFC-496E-856F-F87095D94785}" destId="{9D39CF5F-CA07-4E54-BF2C-260ECCF4D6B8}" srcOrd="0" destOrd="0" presId="urn:microsoft.com/office/officeart/2005/8/layout/hList1"/>
    <dgm:cxn modelId="{EC2C3F07-58B2-41E0-823D-5714B1DC35C5}" type="presParOf" srcId="{224B7219-4AFC-496E-856F-F87095D94785}" destId="{44A1EE04-6EE5-4B5D-93E0-D9514FCBFABD}" srcOrd="1" destOrd="0" presId="urn:microsoft.com/office/officeart/2005/8/layout/hList1"/>
    <dgm:cxn modelId="{F6325B19-3D44-46DD-A15F-F16918FA6EB9}" type="presParOf" srcId="{CA1B98EB-3E2E-40DD-9174-65981EE5BF9D}" destId="{607151D7-4455-4D0D-BF9D-5A93671E1880}" srcOrd="1" destOrd="0" presId="urn:microsoft.com/office/officeart/2005/8/layout/hList1"/>
    <dgm:cxn modelId="{22DBF0E8-7B0A-4505-B378-DE513446CD19}" type="presParOf" srcId="{CA1B98EB-3E2E-40DD-9174-65981EE5BF9D}" destId="{8952FE94-1F59-4F66-AAA1-17D4221521E7}" srcOrd="2" destOrd="0" presId="urn:microsoft.com/office/officeart/2005/8/layout/hList1"/>
    <dgm:cxn modelId="{1B9D9A8B-1070-40EF-8E00-7D608FAD44CA}" type="presParOf" srcId="{8952FE94-1F59-4F66-AAA1-17D4221521E7}" destId="{6FF3BFA9-6CFD-44FA-ABCC-1EB5C4D961FB}" srcOrd="0" destOrd="0" presId="urn:microsoft.com/office/officeart/2005/8/layout/hList1"/>
    <dgm:cxn modelId="{1EEF5D94-CF57-4764-99A3-27641112C9E8}" type="presParOf" srcId="{8952FE94-1F59-4F66-AAA1-17D4221521E7}" destId="{55777914-FCAD-40CF-BBA4-98F2F4C8B5EB}" srcOrd="1" destOrd="0" presId="urn:microsoft.com/office/officeart/2005/8/layout/hList1"/>
    <dgm:cxn modelId="{9FDF7950-87AD-4C68-A7E7-58BE84C6DFEB}" type="presParOf" srcId="{CA1B98EB-3E2E-40DD-9174-65981EE5BF9D}" destId="{2D246605-33E7-4974-93E7-7333155574B7}" srcOrd="3" destOrd="0" presId="urn:microsoft.com/office/officeart/2005/8/layout/hList1"/>
    <dgm:cxn modelId="{514540FF-C536-46FD-838B-735F3FA7C296}" type="presParOf" srcId="{CA1B98EB-3E2E-40DD-9174-65981EE5BF9D}" destId="{26DB7CD9-86F1-4248-8B68-4E4B9F5DDF00}" srcOrd="4" destOrd="0" presId="urn:microsoft.com/office/officeart/2005/8/layout/hList1"/>
    <dgm:cxn modelId="{B236AF1F-86D6-4D04-874C-B4D5F13C343D}" type="presParOf" srcId="{26DB7CD9-86F1-4248-8B68-4E4B9F5DDF00}" destId="{6E4220A6-5447-4652-99B9-7E2962371B2A}" srcOrd="0" destOrd="0" presId="urn:microsoft.com/office/officeart/2005/8/layout/hList1"/>
    <dgm:cxn modelId="{B81C1DF0-209C-4B8A-8587-478AC80EB684}" type="presParOf" srcId="{26DB7CD9-86F1-4248-8B68-4E4B9F5DDF00}" destId="{4F26BF6D-33C7-4349-9AF2-C842E541C4F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847F0FB-DEDB-402C-A579-4B713939A85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B375B0-735F-4101-9DC3-8A4A2774F780}">
      <dgm:prSet phldrT="[Text]" custT="1"/>
      <dgm:spPr/>
      <dgm:t>
        <a:bodyPr/>
        <a:lstStyle/>
        <a:p>
          <a:r>
            <a:rPr lang="vi-VN" sz="1300" dirty="0"/>
            <a:t>QUẢN LÝ </a:t>
          </a:r>
          <a:r>
            <a:rPr lang="en-US" sz="1300" dirty="0"/>
            <a:t>SẢN PHẨM</a:t>
          </a:r>
        </a:p>
      </dgm:t>
    </dgm:pt>
    <dgm:pt modelId="{7A2FDEED-69D5-463B-9B3A-164620D2D48A}" type="parTrans" cxnId="{0FC0270E-C8CB-4BA5-98ED-E6A6ABDBFC57}">
      <dgm:prSet/>
      <dgm:spPr/>
      <dgm:t>
        <a:bodyPr/>
        <a:lstStyle/>
        <a:p>
          <a:endParaRPr lang="en-US"/>
        </a:p>
      </dgm:t>
    </dgm:pt>
    <dgm:pt modelId="{CA343A6D-FE4B-46B4-BA9D-0D57DA349C71}" type="sibTrans" cxnId="{0FC0270E-C8CB-4BA5-98ED-E6A6ABDBFC57}">
      <dgm:prSet/>
      <dgm:spPr/>
      <dgm:t>
        <a:bodyPr/>
        <a:lstStyle/>
        <a:p>
          <a:endParaRPr lang="en-US"/>
        </a:p>
      </dgm:t>
    </dgm:pt>
    <dgm:pt modelId="{A95CB84F-9E58-4CE5-9583-8A9743235C6D}">
      <dgm:prSet phldrT="[Text]" custT="1"/>
      <dgm:spPr/>
      <dgm:t>
        <a:bodyPr/>
        <a:lstStyle/>
        <a:p>
          <a:r>
            <a:rPr lang="vi-VN" sz="2000" dirty="0"/>
            <a:t>Thêm, sửa, xóa </a:t>
          </a:r>
          <a:r>
            <a:rPr lang="en-US" sz="2000" dirty="0" err="1"/>
            <a:t>sản</a:t>
          </a:r>
          <a:r>
            <a:rPr lang="en-US" sz="2000" dirty="0"/>
            <a:t> </a:t>
          </a:r>
          <a:r>
            <a:rPr lang="en-US" sz="2000" dirty="0" err="1"/>
            <a:t>phẩm</a:t>
          </a:r>
          <a:endParaRPr lang="en-US" sz="2000" dirty="0"/>
        </a:p>
      </dgm:t>
    </dgm:pt>
    <dgm:pt modelId="{1224ADF5-C421-47B1-8581-BC67BF2051E2}" type="parTrans" cxnId="{81A657B2-8549-4C76-AAF2-3E208E25BBFD}">
      <dgm:prSet/>
      <dgm:spPr/>
      <dgm:t>
        <a:bodyPr/>
        <a:lstStyle/>
        <a:p>
          <a:endParaRPr lang="en-US"/>
        </a:p>
      </dgm:t>
    </dgm:pt>
    <dgm:pt modelId="{FB4DD025-42A7-4500-9BF6-337F068474EC}" type="sibTrans" cxnId="{81A657B2-8549-4C76-AAF2-3E208E25BBFD}">
      <dgm:prSet/>
      <dgm:spPr/>
      <dgm:t>
        <a:bodyPr/>
        <a:lstStyle/>
        <a:p>
          <a:endParaRPr lang="en-US"/>
        </a:p>
      </dgm:t>
    </dgm:pt>
    <dgm:pt modelId="{C290BAAF-8F02-41FC-B91A-CEBD249DADC0}">
      <dgm:prSet phldrT="[Text]" custT="1"/>
      <dgm:spPr/>
      <dgm:t>
        <a:bodyPr/>
        <a:lstStyle/>
        <a:p>
          <a:r>
            <a:rPr lang="vi-VN" sz="1300" dirty="0"/>
            <a:t>QUẢN LÝ </a:t>
          </a:r>
          <a:r>
            <a:rPr lang="en-US" sz="1300" dirty="0"/>
            <a:t>LOẠI SẢN PHẨM</a:t>
          </a:r>
        </a:p>
      </dgm:t>
    </dgm:pt>
    <dgm:pt modelId="{E12B0AD8-48FA-4705-9A4D-81115EEB406C}" type="parTrans" cxnId="{8D02B7D9-6769-43E7-9A59-E8396DFF1D94}">
      <dgm:prSet/>
      <dgm:spPr/>
      <dgm:t>
        <a:bodyPr/>
        <a:lstStyle/>
        <a:p>
          <a:endParaRPr lang="en-US"/>
        </a:p>
      </dgm:t>
    </dgm:pt>
    <dgm:pt modelId="{BA7E1217-9124-4495-91B9-F8C825FA74B6}" type="sibTrans" cxnId="{8D02B7D9-6769-43E7-9A59-E8396DFF1D94}">
      <dgm:prSet/>
      <dgm:spPr/>
      <dgm:t>
        <a:bodyPr/>
        <a:lstStyle/>
        <a:p>
          <a:endParaRPr lang="en-US"/>
        </a:p>
      </dgm:t>
    </dgm:pt>
    <dgm:pt modelId="{93B1500C-B3BA-422B-AF3B-E60FC2C57CEC}">
      <dgm:prSet phldrT="[Text]" custT="1"/>
      <dgm:spPr/>
      <dgm:t>
        <a:bodyPr/>
        <a:lstStyle/>
        <a:p>
          <a:r>
            <a:rPr lang="vi-VN" sz="2000" dirty="0"/>
            <a:t>Cập nhập </a:t>
          </a:r>
          <a:r>
            <a:rPr lang="en-US" sz="2000" dirty="0" err="1"/>
            <a:t>sản</a:t>
          </a:r>
          <a:r>
            <a:rPr lang="en-US" sz="2000" dirty="0"/>
            <a:t> </a:t>
          </a:r>
          <a:r>
            <a:rPr lang="en-US" sz="2000" dirty="0" err="1"/>
            <a:t>phẩm</a:t>
          </a:r>
          <a:endParaRPr lang="en-US" sz="2000" dirty="0"/>
        </a:p>
      </dgm:t>
    </dgm:pt>
    <dgm:pt modelId="{592F71B5-4AA9-47E1-AB4B-644A020DA17D}" type="parTrans" cxnId="{82612CA1-88B6-4F97-B135-C02DB3BDEDFB}">
      <dgm:prSet/>
      <dgm:spPr/>
      <dgm:t>
        <a:bodyPr/>
        <a:lstStyle/>
        <a:p>
          <a:endParaRPr lang="en-US"/>
        </a:p>
      </dgm:t>
    </dgm:pt>
    <dgm:pt modelId="{F7AEA0A1-9C03-4C51-A9BD-3FE30CAD487B}" type="sibTrans" cxnId="{82612CA1-88B6-4F97-B135-C02DB3BDEDFB}">
      <dgm:prSet/>
      <dgm:spPr/>
      <dgm:t>
        <a:bodyPr/>
        <a:lstStyle/>
        <a:p>
          <a:endParaRPr lang="en-US"/>
        </a:p>
      </dgm:t>
    </dgm:pt>
    <dgm:pt modelId="{188D695F-9511-4AFD-A5F4-3886BEDE42FD}">
      <dgm:prSet phldrT="[Text]" custT="1"/>
      <dgm:spPr/>
      <dgm:t>
        <a:bodyPr/>
        <a:lstStyle/>
        <a:p>
          <a:r>
            <a:rPr lang="vi-VN" sz="1300" dirty="0"/>
            <a:t>QUẢN LÝ </a:t>
          </a:r>
          <a:r>
            <a:rPr lang="en-US" sz="1300" dirty="0"/>
            <a:t>CHI TIẾT ĐƠN HÀNG</a:t>
          </a:r>
        </a:p>
      </dgm:t>
    </dgm:pt>
    <dgm:pt modelId="{79224E3B-E9C6-4233-9DC5-E78BFDCF0560}" type="parTrans" cxnId="{0A2BC2D8-C624-4142-841A-54014F99B950}">
      <dgm:prSet/>
      <dgm:spPr/>
      <dgm:t>
        <a:bodyPr/>
        <a:lstStyle/>
        <a:p>
          <a:endParaRPr lang="vi-VN"/>
        </a:p>
      </dgm:t>
    </dgm:pt>
    <dgm:pt modelId="{9E92CE13-C1EB-4B84-BFF9-C6CF4FA36C9F}" type="sibTrans" cxnId="{0A2BC2D8-C624-4142-841A-54014F99B950}">
      <dgm:prSet/>
      <dgm:spPr/>
      <dgm:t>
        <a:bodyPr/>
        <a:lstStyle/>
        <a:p>
          <a:endParaRPr lang="vi-VN"/>
        </a:p>
      </dgm:t>
    </dgm:pt>
    <dgm:pt modelId="{DCFD4E0F-D1C1-462E-BB72-4D195D0F3B07}">
      <dgm:prSet custT="1"/>
      <dgm:spPr/>
      <dgm:t>
        <a:bodyPr/>
        <a:lstStyle/>
        <a:p>
          <a:r>
            <a:rPr lang="vi-VN" sz="2000" dirty="0"/>
            <a:t>Thêm, sửa, xóa </a:t>
          </a:r>
          <a:r>
            <a:rPr lang="en-US" sz="2000" dirty="0" err="1"/>
            <a:t>sản</a:t>
          </a:r>
          <a:r>
            <a:rPr lang="en-US" sz="2000" dirty="0"/>
            <a:t> </a:t>
          </a:r>
          <a:r>
            <a:rPr lang="en-US" sz="2000" dirty="0" err="1"/>
            <a:t>phẩm</a:t>
          </a:r>
          <a:endParaRPr lang="vi-VN" sz="2000" dirty="0"/>
        </a:p>
      </dgm:t>
    </dgm:pt>
    <dgm:pt modelId="{DF07BD15-2393-4477-A64B-326B1A7A0433}" type="parTrans" cxnId="{4381BD30-B191-4CDB-B5D5-B5F3C3874CA9}">
      <dgm:prSet/>
      <dgm:spPr/>
      <dgm:t>
        <a:bodyPr/>
        <a:lstStyle/>
        <a:p>
          <a:endParaRPr lang="vi-VN"/>
        </a:p>
      </dgm:t>
    </dgm:pt>
    <dgm:pt modelId="{A1625BF4-5020-47F7-93DF-E27C192DFE00}" type="sibTrans" cxnId="{4381BD30-B191-4CDB-B5D5-B5F3C3874CA9}">
      <dgm:prSet/>
      <dgm:spPr/>
      <dgm:t>
        <a:bodyPr/>
        <a:lstStyle/>
        <a:p>
          <a:endParaRPr lang="vi-VN"/>
        </a:p>
      </dgm:t>
    </dgm:pt>
    <dgm:pt modelId="{192E8F40-4E17-4125-928D-F3144372BB2D}">
      <dgm:prSet custT="1"/>
      <dgm:spPr/>
      <dgm:t>
        <a:bodyPr/>
        <a:lstStyle/>
        <a:p>
          <a:r>
            <a:rPr lang="vi-VN" sz="2000" dirty="0"/>
            <a:t>Cập nhập </a:t>
          </a:r>
          <a:r>
            <a:rPr lang="en-US" sz="2000" dirty="0" err="1"/>
            <a:t>sản</a:t>
          </a:r>
          <a:r>
            <a:rPr lang="en-US" sz="2000" dirty="0"/>
            <a:t> </a:t>
          </a:r>
          <a:r>
            <a:rPr lang="en-US" sz="2000" dirty="0" err="1"/>
            <a:t>phẩm</a:t>
          </a:r>
          <a:endParaRPr lang="vi-VN" sz="2000" dirty="0"/>
        </a:p>
      </dgm:t>
    </dgm:pt>
    <dgm:pt modelId="{E0807A48-9639-4C7A-9067-BB3042CA1AE8}" type="parTrans" cxnId="{1C97DD5B-2373-4054-8856-089BDA3C8BD1}">
      <dgm:prSet/>
      <dgm:spPr/>
      <dgm:t>
        <a:bodyPr/>
        <a:lstStyle/>
        <a:p>
          <a:endParaRPr lang="vi-VN"/>
        </a:p>
      </dgm:t>
    </dgm:pt>
    <dgm:pt modelId="{092149ED-3FE3-430A-8A87-E3F52405D8BF}" type="sibTrans" cxnId="{1C97DD5B-2373-4054-8856-089BDA3C8BD1}">
      <dgm:prSet/>
      <dgm:spPr/>
      <dgm:t>
        <a:bodyPr/>
        <a:lstStyle/>
        <a:p>
          <a:endParaRPr lang="vi-VN"/>
        </a:p>
      </dgm:t>
    </dgm:pt>
    <dgm:pt modelId="{0D981528-3776-425A-A92F-7F811E0EE4FD}">
      <dgm:prSet phldrT="[Text]" custT="1"/>
      <dgm:spPr/>
      <dgm:t>
        <a:bodyPr/>
        <a:lstStyle/>
        <a:p>
          <a:r>
            <a:rPr lang="vi-VN" sz="1300" dirty="0"/>
            <a:t>QUẢN LÝ</a:t>
          </a:r>
          <a:r>
            <a:rPr lang="en-US" sz="1300" dirty="0"/>
            <a:t> CHI TIẾT ĐƠN HÀNG</a:t>
          </a:r>
        </a:p>
      </dgm:t>
    </dgm:pt>
    <dgm:pt modelId="{15B55176-0ABB-407C-9C45-4312C696D35B}" type="parTrans" cxnId="{A0BBFC76-CC4D-4BC1-994D-B8739A3706B0}">
      <dgm:prSet/>
      <dgm:spPr/>
      <dgm:t>
        <a:bodyPr/>
        <a:lstStyle/>
        <a:p>
          <a:endParaRPr lang="vi-VN"/>
        </a:p>
      </dgm:t>
    </dgm:pt>
    <dgm:pt modelId="{D5C5BAB5-994D-454C-87E8-D5173187AB56}" type="sibTrans" cxnId="{A0BBFC76-CC4D-4BC1-994D-B8739A3706B0}">
      <dgm:prSet/>
      <dgm:spPr/>
      <dgm:t>
        <a:bodyPr/>
        <a:lstStyle/>
        <a:p>
          <a:endParaRPr lang="vi-VN"/>
        </a:p>
      </dgm:t>
    </dgm:pt>
    <dgm:pt modelId="{B3CBA7E1-C605-474E-A888-E9BC6A139FBA}">
      <dgm:prSet phldrT="[Text]" custT="1"/>
      <dgm:spPr/>
      <dgm:t>
        <a:bodyPr/>
        <a:lstStyle/>
        <a:p>
          <a:r>
            <a:rPr lang="vi-VN" sz="2000" dirty="0"/>
            <a:t>Tạo, cập nhập </a:t>
          </a:r>
          <a:r>
            <a:rPr lang="en-US" sz="2000" dirty="0" err="1"/>
            <a:t>sản</a:t>
          </a:r>
          <a:r>
            <a:rPr lang="en-US" sz="2000" dirty="0"/>
            <a:t> </a:t>
          </a:r>
          <a:r>
            <a:rPr lang="en-US" sz="2000" dirty="0" err="1"/>
            <a:t>phẩm</a:t>
          </a:r>
          <a:endParaRPr lang="vi-VN" sz="2000" dirty="0"/>
        </a:p>
      </dgm:t>
    </dgm:pt>
    <dgm:pt modelId="{A1799C0F-6D46-492C-97DF-CE106C1E1C12}" type="parTrans" cxnId="{7CBA53D9-4729-4127-BB4F-D3F46E03E95E}">
      <dgm:prSet/>
      <dgm:spPr/>
      <dgm:t>
        <a:bodyPr/>
        <a:lstStyle/>
        <a:p>
          <a:endParaRPr lang="vi-VN"/>
        </a:p>
      </dgm:t>
    </dgm:pt>
    <dgm:pt modelId="{4468E40D-4441-4E70-8898-927D165CD7CD}" type="sibTrans" cxnId="{7CBA53D9-4729-4127-BB4F-D3F46E03E95E}">
      <dgm:prSet/>
      <dgm:spPr/>
      <dgm:t>
        <a:bodyPr/>
        <a:lstStyle/>
        <a:p>
          <a:endParaRPr lang="vi-VN"/>
        </a:p>
      </dgm:t>
    </dgm:pt>
    <dgm:pt modelId="{0F408516-5A9B-4D7D-A431-9D59A91C7C10}">
      <dgm:prSet phldrT="[Text]" custT="1"/>
      <dgm:spPr/>
      <dgm:t>
        <a:bodyPr/>
        <a:lstStyle/>
        <a:p>
          <a:r>
            <a:rPr lang="vi-VN" sz="1300" dirty="0"/>
            <a:t>THANH TOÁN</a:t>
          </a:r>
          <a:endParaRPr lang="en-US" sz="1300" dirty="0"/>
        </a:p>
      </dgm:t>
    </dgm:pt>
    <dgm:pt modelId="{6026F8F2-641C-4A4D-A17B-7F0A63633BD6}" type="parTrans" cxnId="{43B9FC46-F0BE-4B7B-9727-0AEE55CBCC4C}">
      <dgm:prSet/>
      <dgm:spPr/>
      <dgm:t>
        <a:bodyPr/>
        <a:lstStyle/>
        <a:p>
          <a:endParaRPr lang="vi-VN"/>
        </a:p>
      </dgm:t>
    </dgm:pt>
    <dgm:pt modelId="{BFF02865-B41F-4F0B-BBBF-35A479539795}" type="sibTrans" cxnId="{43B9FC46-F0BE-4B7B-9727-0AEE55CBCC4C}">
      <dgm:prSet/>
      <dgm:spPr/>
      <dgm:t>
        <a:bodyPr/>
        <a:lstStyle/>
        <a:p>
          <a:endParaRPr lang="vi-VN"/>
        </a:p>
      </dgm:t>
    </dgm:pt>
    <dgm:pt modelId="{F4625DFD-D813-49DA-9376-D1C898C79793}">
      <dgm:prSet phldrT="[Text]" custT="1"/>
      <dgm:spPr/>
      <dgm:t>
        <a:bodyPr/>
        <a:lstStyle/>
        <a:p>
          <a:r>
            <a:rPr lang="vi-VN" sz="2000" dirty="0"/>
            <a:t>Thêm </a:t>
          </a:r>
          <a:r>
            <a:rPr lang="en-US" sz="2000" dirty="0" err="1"/>
            <a:t>sản</a:t>
          </a:r>
          <a:r>
            <a:rPr lang="en-US" sz="2000" dirty="0"/>
            <a:t> </a:t>
          </a:r>
          <a:r>
            <a:rPr lang="en-US" sz="2000" dirty="0" err="1"/>
            <a:t>phẩm</a:t>
          </a:r>
          <a:endParaRPr lang="vi-VN" sz="2000" dirty="0"/>
        </a:p>
      </dgm:t>
    </dgm:pt>
    <dgm:pt modelId="{889D6628-3603-4F80-8616-DF1A3C74B928}" type="parTrans" cxnId="{F6AC21FF-6DF1-4721-B307-D89C6DDA1993}">
      <dgm:prSet/>
      <dgm:spPr/>
      <dgm:t>
        <a:bodyPr/>
        <a:lstStyle/>
        <a:p>
          <a:endParaRPr lang="vi-VN"/>
        </a:p>
      </dgm:t>
    </dgm:pt>
    <dgm:pt modelId="{AFACDC60-68DB-4CC5-A20A-9D402171F901}" type="sibTrans" cxnId="{F6AC21FF-6DF1-4721-B307-D89C6DDA1993}">
      <dgm:prSet/>
      <dgm:spPr/>
      <dgm:t>
        <a:bodyPr/>
        <a:lstStyle/>
        <a:p>
          <a:endParaRPr lang="vi-VN"/>
        </a:p>
      </dgm:t>
    </dgm:pt>
    <dgm:pt modelId="{FF7FC21E-4FDF-44A3-B5F9-C774FB2162DF}">
      <dgm:prSet phldrT="[Text]" custT="1"/>
      <dgm:spPr/>
      <dgm:t>
        <a:bodyPr/>
        <a:lstStyle/>
        <a:p>
          <a:r>
            <a:rPr lang="vi-VN" sz="2000" dirty="0"/>
            <a:t>Cập nhập </a:t>
          </a:r>
          <a:r>
            <a:rPr lang="en-US" sz="2000" dirty="0" err="1"/>
            <a:t>sản</a:t>
          </a:r>
          <a:r>
            <a:rPr lang="en-US" sz="2000" dirty="0"/>
            <a:t> </a:t>
          </a:r>
          <a:r>
            <a:rPr lang="en-US" sz="2000" dirty="0" err="1"/>
            <a:t>phẩm</a:t>
          </a:r>
          <a:endParaRPr lang="en-US" sz="2000" dirty="0"/>
        </a:p>
      </dgm:t>
    </dgm:pt>
    <dgm:pt modelId="{583ABC35-C710-4958-8B78-EBF7D30E89A7}" type="parTrans" cxnId="{7D523200-0C89-45B8-BAF0-174AF3CD6D67}">
      <dgm:prSet/>
      <dgm:spPr/>
      <dgm:t>
        <a:bodyPr/>
        <a:lstStyle/>
        <a:p>
          <a:endParaRPr lang="vi-VN"/>
        </a:p>
      </dgm:t>
    </dgm:pt>
    <dgm:pt modelId="{B9E2411A-62E7-4B49-B881-9B0D769F48DA}" type="sibTrans" cxnId="{7D523200-0C89-45B8-BAF0-174AF3CD6D67}">
      <dgm:prSet/>
      <dgm:spPr/>
      <dgm:t>
        <a:bodyPr/>
        <a:lstStyle/>
        <a:p>
          <a:endParaRPr lang="vi-VN"/>
        </a:p>
      </dgm:t>
    </dgm:pt>
    <dgm:pt modelId="{A8E9257A-5E3E-4CB5-A050-C200413DFB80}">
      <dgm:prSet phldrT="[Text]" custT="1"/>
      <dgm:spPr/>
      <dgm:t>
        <a:bodyPr/>
        <a:lstStyle/>
        <a:p>
          <a:r>
            <a:rPr lang="vi-VN" sz="2000" dirty="0"/>
            <a:t>Thống kê số lượng </a:t>
          </a:r>
          <a:r>
            <a:rPr lang="en-US" sz="2000" dirty="0" err="1"/>
            <a:t>sản</a:t>
          </a:r>
          <a:r>
            <a:rPr lang="en-US" sz="2000" dirty="0"/>
            <a:t> </a:t>
          </a:r>
          <a:r>
            <a:rPr lang="en-US" sz="2000" dirty="0" err="1"/>
            <a:t>phẩm</a:t>
          </a:r>
          <a:endParaRPr lang="en-US" sz="2000" dirty="0"/>
        </a:p>
      </dgm:t>
    </dgm:pt>
    <dgm:pt modelId="{A285A10C-571F-42AF-B878-C256465EDB16}" type="sibTrans" cxnId="{F9169962-7894-4CBD-AAA6-BBD937E701D7}">
      <dgm:prSet/>
      <dgm:spPr/>
      <dgm:t>
        <a:bodyPr/>
        <a:lstStyle/>
        <a:p>
          <a:endParaRPr lang="en-US"/>
        </a:p>
      </dgm:t>
    </dgm:pt>
    <dgm:pt modelId="{D9D6D0FD-3A29-405D-BE9C-932951AAF71C}" type="parTrans" cxnId="{F9169962-7894-4CBD-AAA6-BBD937E701D7}">
      <dgm:prSet/>
      <dgm:spPr/>
      <dgm:t>
        <a:bodyPr/>
        <a:lstStyle/>
        <a:p>
          <a:endParaRPr lang="en-US"/>
        </a:p>
      </dgm:t>
    </dgm:pt>
    <dgm:pt modelId="{E3B88F1D-AE35-4C85-BDBC-53852CD0B12B}">
      <dgm:prSet phldrT="[Text]" custT="1"/>
      <dgm:spPr/>
      <dgm:t>
        <a:bodyPr/>
        <a:lstStyle/>
        <a:p>
          <a:r>
            <a:rPr lang="en-US" sz="2000"/>
            <a:t>Thống kê doanh thu</a:t>
          </a:r>
          <a:endParaRPr lang="en-US" sz="2000" dirty="0"/>
        </a:p>
      </dgm:t>
    </dgm:pt>
    <dgm:pt modelId="{7A2E179A-23C2-4212-B419-64013B8C24F8}" type="sibTrans" cxnId="{606250BB-C26B-4F22-8248-F19ECDDDD420}">
      <dgm:prSet/>
      <dgm:spPr/>
      <dgm:t>
        <a:bodyPr/>
        <a:lstStyle/>
        <a:p>
          <a:endParaRPr lang="vi-VN"/>
        </a:p>
      </dgm:t>
    </dgm:pt>
    <dgm:pt modelId="{B3D1AA98-592E-4E32-B7AE-98B4F02D54B2}" type="parTrans" cxnId="{606250BB-C26B-4F22-8248-F19ECDDDD420}">
      <dgm:prSet/>
      <dgm:spPr/>
      <dgm:t>
        <a:bodyPr/>
        <a:lstStyle/>
        <a:p>
          <a:endParaRPr lang="vi-VN"/>
        </a:p>
      </dgm:t>
    </dgm:pt>
    <dgm:pt modelId="{D61867C2-3E2C-4473-B184-C00C1C691488}" type="pres">
      <dgm:prSet presAssocID="{E847F0FB-DEDB-402C-A579-4B713939A856}" presName="linear" presStyleCnt="0">
        <dgm:presLayoutVars>
          <dgm:dir/>
          <dgm:animLvl val="lvl"/>
          <dgm:resizeHandles val="exact"/>
        </dgm:presLayoutVars>
      </dgm:prSet>
      <dgm:spPr/>
    </dgm:pt>
    <dgm:pt modelId="{01AD3D4C-5203-46B2-BDEA-C6F528695F8C}" type="pres">
      <dgm:prSet presAssocID="{4EB375B0-735F-4101-9DC3-8A4A2774F780}" presName="parentLin" presStyleCnt="0"/>
      <dgm:spPr/>
    </dgm:pt>
    <dgm:pt modelId="{8F9DADF8-3D56-4E52-A851-991B5808A9D3}" type="pres">
      <dgm:prSet presAssocID="{4EB375B0-735F-4101-9DC3-8A4A2774F780}" presName="parentLeftMargin" presStyleLbl="node1" presStyleIdx="0" presStyleCnt="5"/>
      <dgm:spPr/>
    </dgm:pt>
    <dgm:pt modelId="{1CC7ECE5-5A1A-4918-85E5-DE5899E3CFB1}" type="pres">
      <dgm:prSet presAssocID="{4EB375B0-735F-4101-9DC3-8A4A2774F780}" presName="parentText" presStyleLbl="node1" presStyleIdx="0" presStyleCnt="5" custScaleY="56686">
        <dgm:presLayoutVars>
          <dgm:chMax val="0"/>
          <dgm:bulletEnabled val="1"/>
        </dgm:presLayoutVars>
      </dgm:prSet>
      <dgm:spPr/>
    </dgm:pt>
    <dgm:pt modelId="{EABDB728-4AD1-425C-A78D-78007BE80319}" type="pres">
      <dgm:prSet presAssocID="{4EB375B0-735F-4101-9DC3-8A4A2774F780}" presName="negativeSpace" presStyleCnt="0"/>
      <dgm:spPr/>
    </dgm:pt>
    <dgm:pt modelId="{3A7F5587-63A6-49BB-A8BC-EABF2EDA51FA}" type="pres">
      <dgm:prSet presAssocID="{4EB375B0-735F-4101-9DC3-8A4A2774F780}" presName="childText" presStyleLbl="conFgAcc1" presStyleIdx="0" presStyleCnt="5" custLinFactNeighborY="-57112">
        <dgm:presLayoutVars>
          <dgm:bulletEnabled val="1"/>
        </dgm:presLayoutVars>
      </dgm:prSet>
      <dgm:spPr/>
    </dgm:pt>
    <dgm:pt modelId="{BBD5DE20-E478-4093-92CF-FC2FD159DDC7}" type="pres">
      <dgm:prSet presAssocID="{CA343A6D-FE4B-46B4-BA9D-0D57DA349C71}" presName="spaceBetweenRectangles" presStyleCnt="0"/>
      <dgm:spPr/>
    </dgm:pt>
    <dgm:pt modelId="{A54A7B22-C92A-4531-88DD-9731C7DE00A8}" type="pres">
      <dgm:prSet presAssocID="{C290BAAF-8F02-41FC-B91A-CEBD249DADC0}" presName="parentLin" presStyleCnt="0"/>
      <dgm:spPr/>
    </dgm:pt>
    <dgm:pt modelId="{817C4A05-3005-497D-813D-35147F53D974}" type="pres">
      <dgm:prSet presAssocID="{C290BAAF-8F02-41FC-B91A-CEBD249DADC0}" presName="parentLeftMargin" presStyleLbl="node1" presStyleIdx="0" presStyleCnt="5"/>
      <dgm:spPr/>
    </dgm:pt>
    <dgm:pt modelId="{6803ED85-3E14-4C6F-B342-4A30CB8F5147}" type="pres">
      <dgm:prSet presAssocID="{C290BAAF-8F02-41FC-B91A-CEBD249DADC0}" presName="parentText" presStyleLbl="node1" presStyleIdx="1" presStyleCnt="5" custScaleY="58171">
        <dgm:presLayoutVars>
          <dgm:chMax val="0"/>
          <dgm:bulletEnabled val="1"/>
        </dgm:presLayoutVars>
      </dgm:prSet>
      <dgm:spPr/>
    </dgm:pt>
    <dgm:pt modelId="{297B635E-4512-4A97-8CAB-9EF7ABDE1EE0}" type="pres">
      <dgm:prSet presAssocID="{C290BAAF-8F02-41FC-B91A-CEBD249DADC0}" presName="negativeSpace" presStyleCnt="0"/>
      <dgm:spPr/>
    </dgm:pt>
    <dgm:pt modelId="{0DA223B1-F752-4E8C-90DA-69B2C10D0740}" type="pres">
      <dgm:prSet presAssocID="{C290BAAF-8F02-41FC-B91A-CEBD249DADC0}" presName="childText" presStyleLbl="conFgAcc1" presStyleIdx="1" presStyleCnt="5">
        <dgm:presLayoutVars>
          <dgm:bulletEnabled val="1"/>
        </dgm:presLayoutVars>
      </dgm:prSet>
      <dgm:spPr/>
    </dgm:pt>
    <dgm:pt modelId="{39011B1D-8DEF-416E-A85C-7EB021B157D6}" type="pres">
      <dgm:prSet presAssocID="{BA7E1217-9124-4495-91B9-F8C825FA74B6}" presName="spaceBetweenRectangles" presStyleCnt="0"/>
      <dgm:spPr/>
    </dgm:pt>
    <dgm:pt modelId="{A7D60F6B-85A2-47A0-8FC5-8221E57E0E7F}" type="pres">
      <dgm:prSet presAssocID="{188D695F-9511-4AFD-A5F4-3886BEDE42FD}" presName="parentLin" presStyleCnt="0"/>
      <dgm:spPr/>
    </dgm:pt>
    <dgm:pt modelId="{1299B6E9-937C-4D68-BCDE-450BC655AB72}" type="pres">
      <dgm:prSet presAssocID="{188D695F-9511-4AFD-A5F4-3886BEDE42FD}" presName="parentLeftMargin" presStyleLbl="node1" presStyleIdx="1" presStyleCnt="5"/>
      <dgm:spPr/>
    </dgm:pt>
    <dgm:pt modelId="{8A595541-0C66-460B-8234-29F78CED5D7D}" type="pres">
      <dgm:prSet presAssocID="{188D695F-9511-4AFD-A5F4-3886BEDE42F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9F018A6-FD84-4135-AA99-4B789CF96CE3}" type="pres">
      <dgm:prSet presAssocID="{188D695F-9511-4AFD-A5F4-3886BEDE42FD}" presName="negativeSpace" presStyleCnt="0"/>
      <dgm:spPr/>
    </dgm:pt>
    <dgm:pt modelId="{437F3203-D0A8-472C-8A80-94F850DFD2F5}" type="pres">
      <dgm:prSet presAssocID="{188D695F-9511-4AFD-A5F4-3886BEDE42FD}" presName="childText" presStyleLbl="conFgAcc1" presStyleIdx="2" presStyleCnt="5">
        <dgm:presLayoutVars>
          <dgm:bulletEnabled val="1"/>
        </dgm:presLayoutVars>
      </dgm:prSet>
      <dgm:spPr/>
    </dgm:pt>
    <dgm:pt modelId="{5730D8DE-2B95-442A-96B6-31EBF353337C}" type="pres">
      <dgm:prSet presAssocID="{9E92CE13-C1EB-4B84-BFF9-C6CF4FA36C9F}" presName="spaceBetweenRectangles" presStyleCnt="0"/>
      <dgm:spPr/>
    </dgm:pt>
    <dgm:pt modelId="{6768496E-E7BE-4405-849D-342E9C48C757}" type="pres">
      <dgm:prSet presAssocID="{0D981528-3776-425A-A92F-7F811E0EE4FD}" presName="parentLin" presStyleCnt="0"/>
      <dgm:spPr/>
    </dgm:pt>
    <dgm:pt modelId="{300B8DF5-8BFC-4459-A457-96A720141963}" type="pres">
      <dgm:prSet presAssocID="{0D981528-3776-425A-A92F-7F811E0EE4FD}" presName="parentLeftMargin" presStyleLbl="node1" presStyleIdx="2" presStyleCnt="5"/>
      <dgm:spPr/>
    </dgm:pt>
    <dgm:pt modelId="{DDE5418A-85C9-45ED-A738-74421C8F7146}" type="pres">
      <dgm:prSet presAssocID="{0D981528-3776-425A-A92F-7F811E0EE4F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890EAC9-39ED-4E8A-9187-41C3873AEF8F}" type="pres">
      <dgm:prSet presAssocID="{0D981528-3776-425A-A92F-7F811E0EE4FD}" presName="negativeSpace" presStyleCnt="0"/>
      <dgm:spPr/>
    </dgm:pt>
    <dgm:pt modelId="{409A8C28-B328-4139-9F62-2FB28C392B15}" type="pres">
      <dgm:prSet presAssocID="{0D981528-3776-425A-A92F-7F811E0EE4FD}" presName="childText" presStyleLbl="conFgAcc1" presStyleIdx="3" presStyleCnt="5" custLinFactNeighborX="-2179">
        <dgm:presLayoutVars>
          <dgm:bulletEnabled val="1"/>
        </dgm:presLayoutVars>
      </dgm:prSet>
      <dgm:spPr/>
    </dgm:pt>
    <dgm:pt modelId="{DC5DE98C-1A76-4604-8B72-CFDF4BFCFFFF}" type="pres">
      <dgm:prSet presAssocID="{D5C5BAB5-994D-454C-87E8-D5173187AB56}" presName="spaceBetweenRectangles" presStyleCnt="0"/>
      <dgm:spPr/>
    </dgm:pt>
    <dgm:pt modelId="{B75DFC28-2EBF-4A57-9994-5D5386501C46}" type="pres">
      <dgm:prSet presAssocID="{0F408516-5A9B-4D7D-A431-9D59A91C7C10}" presName="parentLin" presStyleCnt="0"/>
      <dgm:spPr/>
    </dgm:pt>
    <dgm:pt modelId="{0069B77F-F0AF-438C-BEC7-6C6444D24ACD}" type="pres">
      <dgm:prSet presAssocID="{0F408516-5A9B-4D7D-A431-9D59A91C7C10}" presName="parentLeftMargin" presStyleLbl="node1" presStyleIdx="3" presStyleCnt="5"/>
      <dgm:spPr/>
    </dgm:pt>
    <dgm:pt modelId="{07C1EB04-C845-47FD-A053-E29F1DF7FBCF}" type="pres">
      <dgm:prSet presAssocID="{0F408516-5A9B-4D7D-A431-9D59A91C7C1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5462BD6-CABA-415E-9EDE-E99B4C33CE15}" type="pres">
      <dgm:prSet presAssocID="{0F408516-5A9B-4D7D-A431-9D59A91C7C10}" presName="negativeSpace" presStyleCnt="0"/>
      <dgm:spPr/>
    </dgm:pt>
    <dgm:pt modelId="{715B43CF-91E1-4396-8D83-33FA144021E3}" type="pres">
      <dgm:prSet presAssocID="{0F408516-5A9B-4D7D-A431-9D59A91C7C1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D523200-0C89-45B8-BAF0-174AF3CD6D67}" srcId="{0D981528-3776-425A-A92F-7F811E0EE4FD}" destId="{FF7FC21E-4FDF-44A3-B5F9-C774FB2162DF}" srcOrd="1" destOrd="0" parTransId="{583ABC35-C710-4958-8B78-EBF7D30E89A7}" sibTransId="{B9E2411A-62E7-4B49-B881-9B0D769F48DA}"/>
    <dgm:cxn modelId="{BBBD2F0D-F1BD-4478-B506-2795A4D16830}" type="presOf" srcId="{A8E9257A-5E3E-4CB5-A050-C200413DFB80}" destId="{715B43CF-91E1-4396-8D83-33FA144021E3}" srcOrd="0" destOrd="0" presId="urn:microsoft.com/office/officeart/2005/8/layout/list1"/>
    <dgm:cxn modelId="{0FC0270E-C8CB-4BA5-98ED-E6A6ABDBFC57}" srcId="{E847F0FB-DEDB-402C-A579-4B713939A856}" destId="{4EB375B0-735F-4101-9DC3-8A4A2774F780}" srcOrd="0" destOrd="0" parTransId="{7A2FDEED-69D5-463B-9B3A-164620D2D48A}" sibTransId="{CA343A6D-FE4B-46B4-BA9D-0D57DA349C71}"/>
    <dgm:cxn modelId="{66751E1A-492F-4D61-ACC1-561DDEFC04EA}" type="presOf" srcId="{0D981528-3776-425A-A92F-7F811E0EE4FD}" destId="{DDE5418A-85C9-45ED-A738-74421C8F7146}" srcOrd="1" destOrd="0" presId="urn:microsoft.com/office/officeart/2005/8/layout/list1"/>
    <dgm:cxn modelId="{227CCA24-DB51-4E51-B340-22B2987BF330}" type="presOf" srcId="{A95CB84F-9E58-4CE5-9583-8A9743235C6D}" destId="{3A7F5587-63A6-49BB-A8BC-EABF2EDA51FA}" srcOrd="0" destOrd="0" presId="urn:microsoft.com/office/officeart/2005/8/layout/list1"/>
    <dgm:cxn modelId="{856A8229-E4EE-4C56-AFA0-1658572691FA}" type="presOf" srcId="{0D981528-3776-425A-A92F-7F811E0EE4FD}" destId="{300B8DF5-8BFC-4459-A457-96A720141963}" srcOrd="0" destOrd="0" presId="urn:microsoft.com/office/officeart/2005/8/layout/list1"/>
    <dgm:cxn modelId="{1F0AEF2E-9992-4B19-8BC3-1FA9283CD8F8}" type="presOf" srcId="{FF7FC21E-4FDF-44A3-B5F9-C774FB2162DF}" destId="{409A8C28-B328-4139-9F62-2FB28C392B15}" srcOrd="0" destOrd="1" presId="urn:microsoft.com/office/officeart/2005/8/layout/list1"/>
    <dgm:cxn modelId="{DCFE8D30-02EF-4A71-A915-D3F6A118A53F}" type="presOf" srcId="{188D695F-9511-4AFD-A5F4-3886BEDE42FD}" destId="{1299B6E9-937C-4D68-BCDE-450BC655AB72}" srcOrd="0" destOrd="0" presId="urn:microsoft.com/office/officeart/2005/8/layout/list1"/>
    <dgm:cxn modelId="{4381BD30-B191-4CDB-B5D5-B5F3C3874CA9}" srcId="{C290BAAF-8F02-41FC-B91A-CEBD249DADC0}" destId="{DCFD4E0F-D1C1-462E-BB72-4D195D0F3B07}" srcOrd="0" destOrd="0" parTransId="{DF07BD15-2393-4477-A64B-326B1A7A0433}" sibTransId="{A1625BF4-5020-47F7-93DF-E27C192DFE00}"/>
    <dgm:cxn modelId="{0F7A1A3C-F595-4352-8D9E-90CF659A97E8}" type="presOf" srcId="{DCFD4E0F-D1C1-462E-BB72-4D195D0F3B07}" destId="{0DA223B1-F752-4E8C-90DA-69B2C10D0740}" srcOrd="0" destOrd="0" presId="urn:microsoft.com/office/officeart/2005/8/layout/list1"/>
    <dgm:cxn modelId="{1C97DD5B-2373-4054-8856-089BDA3C8BD1}" srcId="{C290BAAF-8F02-41FC-B91A-CEBD249DADC0}" destId="{192E8F40-4E17-4125-928D-F3144372BB2D}" srcOrd="1" destOrd="0" parTransId="{E0807A48-9639-4C7A-9067-BB3042CA1AE8}" sibTransId="{092149ED-3FE3-430A-8A87-E3F52405D8BF}"/>
    <dgm:cxn modelId="{30D15F5F-B337-4EA4-BDB7-EC396710E8E5}" type="presOf" srcId="{4EB375B0-735F-4101-9DC3-8A4A2774F780}" destId="{1CC7ECE5-5A1A-4918-85E5-DE5899E3CFB1}" srcOrd="1" destOrd="0" presId="urn:microsoft.com/office/officeart/2005/8/layout/list1"/>
    <dgm:cxn modelId="{F9169962-7894-4CBD-AAA6-BBD937E701D7}" srcId="{0F408516-5A9B-4D7D-A431-9D59A91C7C10}" destId="{A8E9257A-5E3E-4CB5-A050-C200413DFB80}" srcOrd="0" destOrd="0" parTransId="{D9D6D0FD-3A29-405D-BE9C-932951AAF71C}" sibTransId="{A285A10C-571F-42AF-B878-C256465EDB16}"/>
    <dgm:cxn modelId="{43B9FC46-F0BE-4B7B-9727-0AEE55CBCC4C}" srcId="{E847F0FB-DEDB-402C-A579-4B713939A856}" destId="{0F408516-5A9B-4D7D-A431-9D59A91C7C10}" srcOrd="4" destOrd="0" parTransId="{6026F8F2-641C-4A4D-A17B-7F0A63633BD6}" sibTransId="{BFF02865-B41F-4F0B-BBBF-35A479539795}"/>
    <dgm:cxn modelId="{54838247-2B9E-4033-B28D-9609FA1B17A3}" type="presOf" srcId="{93B1500C-B3BA-422B-AF3B-E60FC2C57CEC}" destId="{3A7F5587-63A6-49BB-A8BC-EABF2EDA51FA}" srcOrd="0" destOrd="1" presId="urn:microsoft.com/office/officeart/2005/8/layout/list1"/>
    <dgm:cxn modelId="{A0BBFC76-CC4D-4BC1-994D-B8739A3706B0}" srcId="{E847F0FB-DEDB-402C-A579-4B713939A856}" destId="{0D981528-3776-425A-A92F-7F811E0EE4FD}" srcOrd="3" destOrd="0" parTransId="{15B55176-0ABB-407C-9C45-4312C696D35B}" sibTransId="{D5C5BAB5-994D-454C-87E8-D5173187AB56}"/>
    <dgm:cxn modelId="{F322AF59-9115-4B91-91F1-9578A7589766}" type="presOf" srcId="{C290BAAF-8F02-41FC-B91A-CEBD249DADC0}" destId="{817C4A05-3005-497D-813D-35147F53D974}" srcOrd="0" destOrd="0" presId="urn:microsoft.com/office/officeart/2005/8/layout/list1"/>
    <dgm:cxn modelId="{46000884-BEC5-429A-8A3E-3EB913656CD6}" type="presOf" srcId="{B3CBA7E1-C605-474E-A888-E9BC6A139FBA}" destId="{437F3203-D0A8-472C-8A80-94F850DFD2F5}" srcOrd="0" destOrd="0" presId="urn:microsoft.com/office/officeart/2005/8/layout/list1"/>
    <dgm:cxn modelId="{28CEF08A-8612-4D9F-8B2E-94A9C5A13A8B}" type="presOf" srcId="{E847F0FB-DEDB-402C-A579-4B713939A856}" destId="{D61867C2-3E2C-4473-B184-C00C1C691488}" srcOrd="0" destOrd="0" presId="urn:microsoft.com/office/officeart/2005/8/layout/list1"/>
    <dgm:cxn modelId="{A12E3C8D-2507-4C7E-A332-1C801D3229B6}" type="presOf" srcId="{192E8F40-4E17-4125-928D-F3144372BB2D}" destId="{0DA223B1-F752-4E8C-90DA-69B2C10D0740}" srcOrd="0" destOrd="1" presId="urn:microsoft.com/office/officeart/2005/8/layout/list1"/>
    <dgm:cxn modelId="{82612CA1-88B6-4F97-B135-C02DB3BDEDFB}" srcId="{4EB375B0-735F-4101-9DC3-8A4A2774F780}" destId="{93B1500C-B3BA-422B-AF3B-E60FC2C57CEC}" srcOrd="1" destOrd="0" parTransId="{592F71B5-4AA9-47E1-AB4B-644A020DA17D}" sibTransId="{F7AEA0A1-9C03-4C51-A9BD-3FE30CAD487B}"/>
    <dgm:cxn modelId="{81A657B2-8549-4C76-AAF2-3E208E25BBFD}" srcId="{4EB375B0-735F-4101-9DC3-8A4A2774F780}" destId="{A95CB84F-9E58-4CE5-9583-8A9743235C6D}" srcOrd="0" destOrd="0" parTransId="{1224ADF5-C421-47B1-8581-BC67BF2051E2}" sibTransId="{FB4DD025-42A7-4500-9BF6-337F068474EC}"/>
    <dgm:cxn modelId="{606250BB-C26B-4F22-8248-F19ECDDDD420}" srcId="{0F408516-5A9B-4D7D-A431-9D59A91C7C10}" destId="{E3B88F1D-AE35-4C85-BDBC-53852CD0B12B}" srcOrd="1" destOrd="0" parTransId="{B3D1AA98-592E-4E32-B7AE-98B4F02D54B2}" sibTransId="{7A2E179A-23C2-4212-B419-64013B8C24F8}"/>
    <dgm:cxn modelId="{7FEF84C0-EEA8-4D82-8D03-16A8988946FA}" type="presOf" srcId="{E3B88F1D-AE35-4C85-BDBC-53852CD0B12B}" destId="{715B43CF-91E1-4396-8D83-33FA144021E3}" srcOrd="0" destOrd="1" presId="urn:microsoft.com/office/officeart/2005/8/layout/list1"/>
    <dgm:cxn modelId="{1A8507CE-8E68-4F6F-841E-E5C1DBF7397B}" type="presOf" srcId="{F4625DFD-D813-49DA-9376-D1C898C79793}" destId="{409A8C28-B328-4139-9F62-2FB28C392B15}" srcOrd="0" destOrd="0" presId="urn:microsoft.com/office/officeart/2005/8/layout/list1"/>
    <dgm:cxn modelId="{F95690D4-77F5-4001-86F8-A6A4383797DA}" type="presOf" srcId="{0F408516-5A9B-4D7D-A431-9D59A91C7C10}" destId="{07C1EB04-C845-47FD-A053-E29F1DF7FBCF}" srcOrd="1" destOrd="0" presId="urn:microsoft.com/office/officeart/2005/8/layout/list1"/>
    <dgm:cxn modelId="{0A2BC2D8-C624-4142-841A-54014F99B950}" srcId="{E847F0FB-DEDB-402C-A579-4B713939A856}" destId="{188D695F-9511-4AFD-A5F4-3886BEDE42FD}" srcOrd="2" destOrd="0" parTransId="{79224E3B-E9C6-4233-9DC5-E78BFDCF0560}" sibTransId="{9E92CE13-C1EB-4B84-BFF9-C6CF4FA36C9F}"/>
    <dgm:cxn modelId="{7CBA53D9-4729-4127-BB4F-D3F46E03E95E}" srcId="{188D695F-9511-4AFD-A5F4-3886BEDE42FD}" destId="{B3CBA7E1-C605-474E-A888-E9BC6A139FBA}" srcOrd="0" destOrd="0" parTransId="{A1799C0F-6D46-492C-97DF-CE106C1E1C12}" sibTransId="{4468E40D-4441-4E70-8898-927D165CD7CD}"/>
    <dgm:cxn modelId="{8D02B7D9-6769-43E7-9A59-E8396DFF1D94}" srcId="{E847F0FB-DEDB-402C-A579-4B713939A856}" destId="{C290BAAF-8F02-41FC-B91A-CEBD249DADC0}" srcOrd="1" destOrd="0" parTransId="{E12B0AD8-48FA-4705-9A4D-81115EEB406C}" sibTransId="{BA7E1217-9124-4495-91B9-F8C825FA74B6}"/>
    <dgm:cxn modelId="{D26136DA-8C3F-46F7-8EAE-9A15BA3F0B43}" type="presOf" srcId="{C290BAAF-8F02-41FC-B91A-CEBD249DADC0}" destId="{6803ED85-3E14-4C6F-B342-4A30CB8F5147}" srcOrd="1" destOrd="0" presId="urn:microsoft.com/office/officeart/2005/8/layout/list1"/>
    <dgm:cxn modelId="{CC9ED1ED-874F-41D3-BD3E-A84E9BB268BE}" type="presOf" srcId="{188D695F-9511-4AFD-A5F4-3886BEDE42FD}" destId="{8A595541-0C66-460B-8234-29F78CED5D7D}" srcOrd="1" destOrd="0" presId="urn:microsoft.com/office/officeart/2005/8/layout/list1"/>
    <dgm:cxn modelId="{5BC521F4-FBB3-4E3D-9C0F-FB3CC394C5AA}" type="presOf" srcId="{0F408516-5A9B-4D7D-A431-9D59A91C7C10}" destId="{0069B77F-F0AF-438C-BEC7-6C6444D24ACD}" srcOrd="0" destOrd="0" presId="urn:microsoft.com/office/officeart/2005/8/layout/list1"/>
    <dgm:cxn modelId="{E64FDCFB-0B80-4797-98BA-4443DA7B16AC}" type="presOf" srcId="{4EB375B0-735F-4101-9DC3-8A4A2774F780}" destId="{8F9DADF8-3D56-4E52-A851-991B5808A9D3}" srcOrd="0" destOrd="0" presId="urn:microsoft.com/office/officeart/2005/8/layout/list1"/>
    <dgm:cxn modelId="{F6AC21FF-6DF1-4721-B307-D89C6DDA1993}" srcId="{0D981528-3776-425A-A92F-7F811E0EE4FD}" destId="{F4625DFD-D813-49DA-9376-D1C898C79793}" srcOrd="0" destOrd="0" parTransId="{889D6628-3603-4F80-8616-DF1A3C74B928}" sibTransId="{AFACDC60-68DB-4CC5-A20A-9D402171F901}"/>
    <dgm:cxn modelId="{02E7DB7C-BE02-40E1-8FEB-DF24485AE14C}" type="presParOf" srcId="{D61867C2-3E2C-4473-B184-C00C1C691488}" destId="{01AD3D4C-5203-46B2-BDEA-C6F528695F8C}" srcOrd="0" destOrd="0" presId="urn:microsoft.com/office/officeart/2005/8/layout/list1"/>
    <dgm:cxn modelId="{DE3AB099-06B4-4313-992E-D6FE21150792}" type="presParOf" srcId="{01AD3D4C-5203-46B2-BDEA-C6F528695F8C}" destId="{8F9DADF8-3D56-4E52-A851-991B5808A9D3}" srcOrd="0" destOrd="0" presId="urn:microsoft.com/office/officeart/2005/8/layout/list1"/>
    <dgm:cxn modelId="{CC3E8DA7-BB3B-4297-9C3F-536E17E7910D}" type="presParOf" srcId="{01AD3D4C-5203-46B2-BDEA-C6F528695F8C}" destId="{1CC7ECE5-5A1A-4918-85E5-DE5899E3CFB1}" srcOrd="1" destOrd="0" presId="urn:microsoft.com/office/officeart/2005/8/layout/list1"/>
    <dgm:cxn modelId="{B5D91548-AFB4-4BB7-B345-EB075D440195}" type="presParOf" srcId="{D61867C2-3E2C-4473-B184-C00C1C691488}" destId="{EABDB728-4AD1-425C-A78D-78007BE80319}" srcOrd="1" destOrd="0" presId="urn:microsoft.com/office/officeart/2005/8/layout/list1"/>
    <dgm:cxn modelId="{1D9E8419-0525-4E1E-A37D-5E94FF2791EE}" type="presParOf" srcId="{D61867C2-3E2C-4473-B184-C00C1C691488}" destId="{3A7F5587-63A6-49BB-A8BC-EABF2EDA51FA}" srcOrd="2" destOrd="0" presId="urn:microsoft.com/office/officeart/2005/8/layout/list1"/>
    <dgm:cxn modelId="{9A88877F-5BDC-4BE4-BF35-230C39D1AE7F}" type="presParOf" srcId="{D61867C2-3E2C-4473-B184-C00C1C691488}" destId="{BBD5DE20-E478-4093-92CF-FC2FD159DDC7}" srcOrd="3" destOrd="0" presId="urn:microsoft.com/office/officeart/2005/8/layout/list1"/>
    <dgm:cxn modelId="{092363F3-DA4A-4F05-88D4-57930E718466}" type="presParOf" srcId="{D61867C2-3E2C-4473-B184-C00C1C691488}" destId="{A54A7B22-C92A-4531-88DD-9731C7DE00A8}" srcOrd="4" destOrd="0" presId="urn:microsoft.com/office/officeart/2005/8/layout/list1"/>
    <dgm:cxn modelId="{9888647F-0EAA-40DD-83CF-EC30F6EC4DE7}" type="presParOf" srcId="{A54A7B22-C92A-4531-88DD-9731C7DE00A8}" destId="{817C4A05-3005-497D-813D-35147F53D974}" srcOrd="0" destOrd="0" presId="urn:microsoft.com/office/officeart/2005/8/layout/list1"/>
    <dgm:cxn modelId="{BEAB456A-5C8F-4D1C-98D9-29D6391030F4}" type="presParOf" srcId="{A54A7B22-C92A-4531-88DD-9731C7DE00A8}" destId="{6803ED85-3E14-4C6F-B342-4A30CB8F5147}" srcOrd="1" destOrd="0" presId="urn:microsoft.com/office/officeart/2005/8/layout/list1"/>
    <dgm:cxn modelId="{D0AAF5CE-2C8E-4549-8C6A-F688CEC5334A}" type="presParOf" srcId="{D61867C2-3E2C-4473-B184-C00C1C691488}" destId="{297B635E-4512-4A97-8CAB-9EF7ABDE1EE0}" srcOrd="5" destOrd="0" presId="urn:microsoft.com/office/officeart/2005/8/layout/list1"/>
    <dgm:cxn modelId="{0D19DE97-1E41-4AB9-B6C7-B5F212CBE3EC}" type="presParOf" srcId="{D61867C2-3E2C-4473-B184-C00C1C691488}" destId="{0DA223B1-F752-4E8C-90DA-69B2C10D0740}" srcOrd="6" destOrd="0" presId="urn:microsoft.com/office/officeart/2005/8/layout/list1"/>
    <dgm:cxn modelId="{65169D67-82E0-4DBE-A4FC-38B1B0B08F3E}" type="presParOf" srcId="{D61867C2-3E2C-4473-B184-C00C1C691488}" destId="{39011B1D-8DEF-416E-A85C-7EB021B157D6}" srcOrd="7" destOrd="0" presId="urn:microsoft.com/office/officeart/2005/8/layout/list1"/>
    <dgm:cxn modelId="{69529BE1-A62B-4766-8792-A1BB4FBB15AF}" type="presParOf" srcId="{D61867C2-3E2C-4473-B184-C00C1C691488}" destId="{A7D60F6B-85A2-47A0-8FC5-8221E57E0E7F}" srcOrd="8" destOrd="0" presId="urn:microsoft.com/office/officeart/2005/8/layout/list1"/>
    <dgm:cxn modelId="{2E0FFD1B-7B31-41E3-8B53-1CB7AEBD73D2}" type="presParOf" srcId="{A7D60F6B-85A2-47A0-8FC5-8221E57E0E7F}" destId="{1299B6E9-937C-4D68-BCDE-450BC655AB72}" srcOrd="0" destOrd="0" presId="urn:microsoft.com/office/officeart/2005/8/layout/list1"/>
    <dgm:cxn modelId="{C89467D2-FD3B-48E7-BF66-3A4835C33831}" type="presParOf" srcId="{A7D60F6B-85A2-47A0-8FC5-8221E57E0E7F}" destId="{8A595541-0C66-460B-8234-29F78CED5D7D}" srcOrd="1" destOrd="0" presId="urn:microsoft.com/office/officeart/2005/8/layout/list1"/>
    <dgm:cxn modelId="{CD7DAE7C-CFAC-4793-B6DA-48F704D543AF}" type="presParOf" srcId="{D61867C2-3E2C-4473-B184-C00C1C691488}" destId="{C9F018A6-FD84-4135-AA99-4B789CF96CE3}" srcOrd="9" destOrd="0" presId="urn:microsoft.com/office/officeart/2005/8/layout/list1"/>
    <dgm:cxn modelId="{87D44CD8-F4B7-4ECE-A51E-E17243C6B904}" type="presParOf" srcId="{D61867C2-3E2C-4473-B184-C00C1C691488}" destId="{437F3203-D0A8-472C-8A80-94F850DFD2F5}" srcOrd="10" destOrd="0" presId="urn:microsoft.com/office/officeart/2005/8/layout/list1"/>
    <dgm:cxn modelId="{BA4BA583-F2ED-4A69-8ECB-BDBA93896FFA}" type="presParOf" srcId="{D61867C2-3E2C-4473-B184-C00C1C691488}" destId="{5730D8DE-2B95-442A-96B6-31EBF353337C}" srcOrd="11" destOrd="0" presId="urn:microsoft.com/office/officeart/2005/8/layout/list1"/>
    <dgm:cxn modelId="{4FF5201E-9000-42BA-8821-570B0D5F6F75}" type="presParOf" srcId="{D61867C2-3E2C-4473-B184-C00C1C691488}" destId="{6768496E-E7BE-4405-849D-342E9C48C757}" srcOrd="12" destOrd="0" presId="urn:microsoft.com/office/officeart/2005/8/layout/list1"/>
    <dgm:cxn modelId="{2F7F363B-DB07-4F63-8DD2-E37F25BDF4DC}" type="presParOf" srcId="{6768496E-E7BE-4405-849D-342E9C48C757}" destId="{300B8DF5-8BFC-4459-A457-96A720141963}" srcOrd="0" destOrd="0" presId="urn:microsoft.com/office/officeart/2005/8/layout/list1"/>
    <dgm:cxn modelId="{EFD746DE-365C-4A8F-9A9E-4F6798E53D80}" type="presParOf" srcId="{6768496E-E7BE-4405-849D-342E9C48C757}" destId="{DDE5418A-85C9-45ED-A738-74421C8F7146}" srcOrd="1" destOrd="0" presId="urn:microsoft.com/office/officeart/2005/8/layout/list1"/>
    <dgm:cxn modelId="{797B5E44-7F4E-486F-8B30-0967453C8999}" type="presParOf" srcId="{D61867C2-3E2C-4473-B184-C00C1C691488}" destId="{2890EAC9-39ED-4E8A-9187-41C3873AEF8F}" srcOrd="13" destOrd="0" presId="urn:microsoft.com/office/officeart/2005/8/layout/list1"/>
    <dgm:cxn modelId="{96AADC0F-806F-4E0D-8073-91AFCBCC2A17}" type="presParOf" srcId="{D61867C2-3E2C-4473-B184-C00C1C691488}" destId="{409A8C28-B328-4139-9F62-2FB28C392B15}" srcOrd="14" destOrd="0" presId="urn:microsoft.com/office/officeart/2005/8/layout/list1"/>
    <dgm:cxn modelId="{749E2D8E-EF71-479F-A26B-DD78F45D2672}" type="presParOf" srcId="{D61867C2-3E2C-4473-B184-C00C1C691488}" destId="{DC5DE98C-1A76-4604-8B72-CFDF4BFCFFFF}" srcOrd="15" destOrd="0" presId="urn:microsoft.com/office/officeart/2005/8/layout/list1"/>
    <dgm:cxn modelId="{6E9CBE43-5590-480F-BD3D-7FFDAAE16F4C}" type="presParOf" srcId="{D61867C2-3E2C-4473-B184-C00C1C691488}" destId="{B75DFC28-2EBF-4A57-9994-5D5386501C46}" srcOrd="16" destOrd="0" presId="urn:microsoft.com/office/officeart/2005/8/layout/list1"/>
    <dgm:cxn modelId="{F7C66EB0-0102-47BF-87C3-285BA61951F6}" type="presParOf" srcId="{B75DFC28-2EBF-4A57-9994-5D5386501C46}" destId="{0069B77F-F0AF-438C-BEC7-6C6444D24ACD}" srcOrd="0" destOrd="0" presId="urn:microsoft.com/office/officeart/2005/8/layout/list1"/>
    <dgm:cxn modelId="{A473B7B6-5319-41FA-868B-D60E8DC2C0D2}" type="presParOf" srcId="{B75DFC28-2EBF-4A57-9994-5D5386501C46}" destId="{07C1EB04-C845-47FD-A053-E29F1DF7FBCF}" srcOrd="1" destOrd="0" presId="urn:microsoft.com/office/officeart/2005/8/layout/list1"/>
    <dgm:cxn modelId="{E97E39B4-6577-494E-8C4A-3033AB5587AC}" type="presParOf" srcId="{D61867C2-3E2C-4473-B184-C00C1C691488}" destId="{35462BD6-CABA-415E-9EDE-E99B4C33CE15}" srcOrd="17" destOrd="0" presId="urn:microsoft.com/office/officeart/2005/8/layout/list1"/>
    <dgm:cxn modelId="{BD5FA1B8-BA71-4411-9992-34270FC602A0}" type="presParOf" srcId="{D61867C2-3E2C-4473-B184-C00C1C691488}" destId="{715B43CF-91E1-4396-8D83-33FA144021E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62C7825-D899-435C-A7CF-D33E881C70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BF55290-2F2F-4AE6-AAFE-5A406115C921}">
      <dgm:prSet/>
      <dgm:spPr/>
      <dgm:t>
        <a:bodyPr/>
        <a:lstStyle/>
        <a:p>
          <a:pPr rtl="0"/>
          <a:r>
            <a:rPr lang="vi-VN" dirty="0">
              <a:solidFill>
                <a:schemeClr val="tx1"/>
              </a:solidFill>
            </a:rPr>
            <a:t>KẾT QUẢ ĐẠT ĐƯỢC</a:t>
          </a:r>
          <a:endParaRPr lang="en-US" dirty="0">
            <a:solidFill>
              <a:schemeClr val="tx1"/>
            </a:solidFill>
          </a:endParaRPr>
        </a:p>
      </dgm:t>
    </dgm:pt>
    <dgm:pt modelId="{D5DD2BA1-535D-4149-8EC5-901FB98B4498}" type="parTrans" cxnId="{B612C6D0-3A38-4E73-A6AC-AFE07FE650B9}">
      <dgm:prSet/>
      <dgm:spPr/>
      <dgm:t>
        <a:bodyPr/>
        <a:lstStyle/>
        <a:p>
          <a:endParaRPr lang="en-US"/>
        </a:p>
      </dgm:t>
    </dgm:pt>
    <dgm:pt modelId="{E342CE00-E9E4-49D7-97A9-172848CDF8F0}" type="sibTrans" cxnId="{B612C6D0-3A38-4E73-A6AC-AFE07FE650B9}">
      <dgm:prSet/>
      <dgm:spPr/>
      <dgm:t>
        <a:bodyPr/>
        <a:lstStyle/>
        <a:p>
          <a:endParaRPr lang="en-US"/>
        </a:p>
      </dgm:t>
    </dgm:pt>
    <dgm:pt modelId="{44CA0B12-42DB-4592-A8D0-086889260799}" type="pres">
      <dgm:prSet presAssocID="{662C7825-D899-435C-A7CF-D33E881C70DA}" presName="linear" presStyleCnt="0">
        <dgm:presLayoutVars>
          <dgm:animLvl val="lvl"/>
          <dgm:resizeHandles val="exact"/>
        </dgm:presLayoutVars>
      </dgm:prSet>
      <dgm:spPr/>
    </dgm:pt>
    <dgm:pt modelId="{223F90E4-D54B-430D-A415-C028ADF3BCBD}" type="pres">
      <dgm:prSet presAssocID="{FBF55290-2F2F-4AE6-AAFE-5A406115C92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AE0472D-4D7D-417F-A996-A3ACE46BC14E}" type="presOf" srcId="{662C7825-D899-435C-A7CF-D33E881C70DA}" destId="{44CA0B12-42DB-4592-A8D0-086889260799}" srcOrd="0" destOrd="0" presId="urn:microsoft.com/office/officeart/2005/8/layout/vList2"/>
    <dgm:cxn modelId="{022CEDCE-8B39-4A10-A64F-F13205138889}" type="presOf" srcId="{FBF55290-2F2F-4AE6-AAFE-5A406115C921}" destId="{223F90E4-D54B-430D-A415-C028ADF3BCBD}" srcOrd="0" destOrd="0" presId="urn:microsoft.com/office/officeart/2005/8/layout/vList2"/>
    <dgm:cxn modelId="{B612C6D0-3A38-4E73-A6AC-AFE07FE650B9}" srcId="{662C7825-D899-435C-A7CF-D33E881C70DA}" destId="{FBF55290-2F2F-4AE6-AAFE-5A406115C921}" srcOrd="0" destOrd="0" parTransId="{D5DD2BA1-535D-4149-8EC5-901FB98B4498}" sibTransId="{E342CE00-E9E4-49D7-97A9-172848CDF8F0}"/>
    <dgm:cxn modelId="{9F6FF15E-A0E5-443F-A194-709BAFD61E70}" type="presParOf" srcId="{44CA0B12-42DB-4592-A8D0-086889260799}" destId="{223F90E4-D54B-430D-A415-C028ADF3BCB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F43BC3A-769F-4295-932C-4198E64DA9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C91BEE-E37E-4C8B-9DB3-61E4BF66CA3C}">
      <dgm:prSet/>
      <dgm:spPr/>
      <dgm:t>
        <a:bodyPr/>
        <a:lstStyle/>
        <a:p>
          <a:pPr rtl="0"/>
          <a:r>
            <a:rPr lang="vi-VN" dirty="0">
              <a:solidFill>
                <a:schemeClr val="tx1"/>
              </a:solidFill>
            </a:rPr>
            <a:t>HẠN CHẾ</a:t>
          </a:r>
          <a:endParaRPr lang="en-US" dirty="0">
            <a:solidFill>
              <a:schemeClr val="tx1"/>
            </a:solidFill>
          </a:endParaRPr>
        </a:p>
      </dgm:t>
    </dgm:pt>
    <dgm:pt modelId="{83F00CFF-3059-4D7E-B009-508D6D1348DD}" type="parTrans" cxnId="{4D53AB60-D764-4CE6-867F-97EAE648FA70}">
      <dgm:prSet/>
      <dgm:spPr/>
      <dgm:t>
        <a:bodyPr/>
        <a:lstStyle/>
        <a:p>
          <a:endParaRPr lang="en-US"/>
        </a:p>
      </dgm:t>
    </dgm:pt>
    <dgm:pt modelId="{6454DEED-CD24-400B-9A3B-D2087D535B56}" type="sibTrans" cxnId="{4D53AB60-D764-4CE6-867F-97EAE648FA70}">
      <dgm:prSet/>
      <dgm:spPr/>
      <dgm:t>
        <a:bodyPr/>
        <a:lstStyle/>
        <a:p>
          <a:endParaRPr lang="en-US"/>
        </a:p>
      </dgm:t>
    </dgm:pt>
    <dgm:pt modelId="{6629C9D8-601D-4107-B035-D7E8016BC507}" type="pres">
      <dgm:prSet presAssocID="{2F43BC3A-769F-4295-932C-4198E64DA9BE}" presName="linear" presStyleCnt="0">
        <dgm:presLayoutVars>
          <dgm:animLvl val="lvl"/>
          <dgm:resizeHandles val="exact"/>
        </dgm:presLayoutVars>
      </dgm:prSet>
      <dgm:spPr/>
    </dgm:pt>
    <dgm:pt modelId="{59E1EE75-A673-41E9-9DC9-70B031A665AE}" type="pres">
      <dgm:prSet presAssocID="{4FC91BEE-E37E-4C8B-9DB3-61E4BF66CA3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D53AB60-D764-4CE6-867F-97EAE648FA70}" srcId="{2F43BC3A-769F-4295-932C-4198E64DA9BE}" destId="{4FC91BEE-E37E-4C8B-9DB3-61E4BF66CA3C}" srcOrd="0" destOrd="0" parTransId="{83F00CFF-3059-4D7E-B009-508D6D1348DD}" sibTransId="{6454DEED-CD24-400B-9A3B-D2087D535B56}"/>
    <dgm:cxn modelId="{9E13DA59-452B-49E1-B7AA-17D2D60C3BE7}" type="presOf" srcId="{4FC91BEE-E37E-4C8B-9DB3-61E4BF66CA3C}" destId="{59E1EE75-A673-41E9-9DC9-70B031A665AE}" srcOrd="0" destOrd="0" presId="urn:microsoft.com/office/officeart/2005/8/layout/vList2"/>
    <dgm:cxn modelId="{0EB3CCED-18A0-4B01-8005-97DC065770D4}" type="presOf" srcId="{2F43BC3A-769F-4295-932C-4198E64DA9BE}" destId="{6629C9D8-601D-4107-B035-D7E8016BC507}" srcOrd="0" destOrd="0" presId="urn:microsoft.com/office/officeart/2005/8/layout/vList2"/>
    <dgm:cxn modelId="{9D9EDFC2-B492-4D6E-AA9F-D80422579672}" type="presParOf" srcId="{6629C9D8-601D-4107-B035-D7E8016BC507}" destId="{59E1EE75-A673-41E9-9DC9-70B031A665A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38D4CF6-E340-47C5-A688-C646E04ED37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B7A2C6-B248-4125-A519-B69470DB3F4A}" type="pres">
      <dgm:prSet presAssocID="{138D4CF6-E340-47C5-A688-C646E04ED375}" presName="cycle" presStyleCnt="0">
        <dgm:presLayoutVars>
          <dgm:dir/>
          <dgm:resizeHandles val="exact"/>
        </dgm:presLayoutVars>
      </dgm:prSet>
      <dgm:spPr/>
    </dgm:pt>
  </dgm:ptLst>
  <dgm:cxnLst>
    <dgm:cxn modelId="{C93D8652-1DA8-414F-A162-64CA8DAC3903}" type="presOf" srcId="{138D4CF6-E340-47C5-A688-C646E04ED375}" destId="{57B7A2C6-B248-4125-A519-B69470DB3F4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926785-9BBE-4AF7-8664-5C76C7867DB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9384EF-A872-478C-9507-C47EC3FD290C}">
      <dgm:prSet phldrT="[Text]" custT="1"/>
      <dgm:spPr/>
      <dgm:t>
        <a:bodyPr/>
        <a:lstStyle/>
        <a:p>
          <a:r>
            <a:rPr lang="vi-VN" sz="1500" dirty="0"/>
            <a:t>LÝ DO CHỌN ĐỀ TÀI</a:t>
          </a:r>
        </a:p>
      </dgm:t>
    </dgm:pt>
    <dgm:pt modelId="{A46CE0A5-A029-4ACA-A393-D501D698DF51}" type="parTrans" cxnId="{37655852-06B3-42DB-AC45-2D3FD55A2D50}">
      <dgm:prSet/>
      <dgm:spPr/>
      <dgm:t>
        <a:bodyPr/>
        <a:lstStyle/>
        <a:p>
          <a:endParaRPr lang="en-US"/>
        </a:p>
      </dgm:t>
    </dgm:pt>
    <dgm:pt modelId="{18011E88-36EB-4EA3-A4D7-8515FE17B46A}" type="sibTrans" cxnId="{37655852-06B3-42DB-AC45-2D3FD55A2D50}">
      <dgm:prSet/>
      <dgm:spPr/>
      <dgm:t>
        <a:bodyPr/>
        <a:lstStyle/>
        <a:p>
          <a:endParaRPr lang="en-US"/>
        </a:p>
      </dgm:t>
    </dgm:pt>
    <dgm:pt modelId="{6B5DBAEA-3FBE-4A0D-ACFD-1344DBAD0200}">
      <dgm:prSet custT="1"/>
      <dgm:spPr/>
      <dgm:t>
        <a:bodyPr/>
        <a:lstStyle/>
        <a:p>
          <a:r>
            <a:rPr lang="en-US" sz="2000" dirty="0" err="1">
              <a:latin typeface="Arial (Body)"/>
            </a:rPr>
            <a:t>Việc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tìm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nguồn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hàng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chất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lượng</a:t>
          </a:r>
          <a:r>
            <a:rPr lang="en-US" sz="2000" dirty="0">
              <a:latin typeface="Arial (Body)"/>
            </a:rPr>
            <a:t>, </a:t>
          </a:r>
          <a:r>
            <a:rPr lang="en-US" sz="2000" dirty="0" err="1">
              <a:latin typeface="Arial (Body)"/>
            </a:rPr>
            <a:t>vận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chuyển</a:t>
          </a:r>
          <a:r>
            <a:rPr lang="en-US" sz="2000" dirty="0">
              <a:latin typeface="Arial (Body)"/>
            </a:rPr>
            <a:t>, </a:t>
          </a:r>
          <a:r>
            <a:rPr lang="en-US" sz="2000" dirty="0" err="1">
              <a:latin typeface="Arial (Body)"/>
            </a:rPr>
            <a:t>tìm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kiếm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khách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hàng</a:t>
          </a:r>
          <a:endParaRPr lang="en-US" sz="2000" dirty="0">
            <a:latin typeface="Arial (Body)"/>
          </a:endParaRPr>
        </a:p>
      </dgm:t>
    </dgm:pt>
    <dgm:pt modelId="{748D1262-7990-47E2-B388-068DAD9061AA}" type="parTrans" cxnId="{CD044C3F-BDF2-475A-B083-678585DAF864}">
      <dgm:prSet/>
      <dgm:spPr/>
      <dgm:t>
        <a:bodyPr/>
        <a:lstStyle/>
        <a:p>
          <a:endParaRPr lang="en-US"/>
        </a:p>
      </dgm:t>
    </dgm:pt>
    <dgm:pt modelId="{7D6D6919-B4F8-4A12-8889-E96F78722FD0}" type="sibTrans" cxnId="{CD044C3F-BDF2-475A-B083-678585DAF864}">
      <dgm:prSet/>
      <dgm:spPr/>
      <dgm:t>
        <a:bodyPr/>
        <a:lstStyle/>
        <a:p>
          <a:endParaRPr lang="en-US"/>
        </a:p>
      </dgm:t>
    </dgm:pt>
    <dgm:pt modelId="{136B10CB-C4A7-4270-9494-DE10F0BAA622}">
      <dgm:prSet custT="1"/>
      <dgm:spPr/>
      <dgm:t>
        <a:bodyPr/>
        <a:lstStyle/>
        <a:p>
          <a:r>
            <a:rPr lang="en-US" sz="2000" dirty="0" err="1">
              <a:latin typeface="Arial (Body)"/>
            </a:rPr>
            <a:t>Khi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mức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sống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ngày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càng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nâng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cao</a:t>
          </a:r>
          <a:r>
            <a:rPr lang="en-US" sz="2000" dirty="0">
              <a:latin typeface="Arial (Body)"/>
            </a:rPr>
            <a:t>, </a:t>
          </a:r>
          <a:r>
            <a:rPr lang="en-US" sz="2000" dirty="0" err="1">
              <a:latin typeface="Arial (Body)"/>
            </a:rPr>
            <a:t>nhu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cầu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của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người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dùng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Hà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Nội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ngày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càng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tăng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cao</a:t>
          </a:r>
          <a:endParaRPr lang="en-US" sz="2000" dirty="0">
            <a:latin typeface="Arial (Body)"/>
          </a:endParaRPr>
        </a:p>
      </dgm:t>
    </dgm:pt>
    <dgm:pt modelId="{4DD9C6EA-D39F-4470-9F0E-C12F821C446A}" type="parTrans" cxnId="{8B06842D-3E3E-41D4-BA00-FC48310DBB55}">
      <dgm:prSet/>
      <dgm:spPr/>
      <dgm:t>
        <a:bodyPr/>
        <a:lstStyle/>
        <a:p>
          <a:endParaRPr lang="en-US"/>
        </a:p>
      </dgm:t>
    </dgm:pt>
    <dgm:pt modelId="{FA875AC8-5890-4018-AA2B-C0F66738DE69}" type="sibTrans" cxnId="{8B06842D-3E3E-41D4-BA00-FC48310DBB55}">
      <dgm:prSet/>
      <dgm:spPr/>
      <dgm:t>
        <a:bodyPr/>
        <a:lstStyle/>
        <a:p>
          <a:endParaRPr lang="en-US"/>
        </a:p>
      </dgm:t>
    </dgm:pt>
    <dgm:pt modelId="{64BF6A63-212D-4FAD-8EBA-1536FB4BBA7A}">
      <dgm:prSet custT="1"/>
      <dgm:spPr/>
      <dgm:t>
        <a:bodyPr/>
        <a:lstStyle/>
        <a:p>
          <a:r>
            <a:rPr lang="en-US" sz="2000" dirty="0" err="1">
              <a:latin typeface="Arial (Body)"/>
            </a:rPr>
            <a:t>Hàng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loạt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các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cửa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hàng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được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mở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ra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giúp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khách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hàng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tiện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lợi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hơn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trong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việc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mua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sắm</a:t>
          </a:r>
          <a:endParaRPr lang="en-US" sz="2000" dirty="0">
            <a:latin typeface="Arial (Body)"/>
          </a:endParaRPr>
        </a:p>
      </dgm:t>
    </dgm:pt>
    <dgm:pt modelId="{336259FB-0AE0-4C39-A494-03FA519CFCE7}" type="parTrans" cxnId="{C7EE5941-39CB-4C93-BC4E-84A33A0A0E93}">
      <dgm:prSet/>
      <dgm:spPr/>
      <dgm:t>
        <a:bodyPr/>
        <a:lstStyle/>
        <a:p>
          <a:endParaRPr lang="en-US"/>
        </a:p>
      </dgm:t>
    </dgm:pt>
    <dgm:pt modelId="{EA99158E-6E9A-47BB-97FF-2FADD02B9950}" type="sibTrans" cxnId="{C7EE5941-39CB-4C93-BC4E-84A33A0A0E93}">
      <dgm:prSet/>
      <dgm:spPr/>
      <dgm:t>
        <a:bodyPr/>
        <a:lstStyle/>
        <a:p>
          <a:endParaRPr lang="en-US"/>
        </a:p>
      </dgm:t>
    </dgm:pt>
    <dgm:pt modelId="{AA64AD17-9642-4BB1-8DD0-82BC1383E631}">
      <dgm:prSet custT="1"/>
      <dgm:spPr/>
      <dgm:t>
        <a:bodyPr/>
        <a:lstStyle/>
        <a:p>
          <a:r>
            <a:rPr lang="en-US" sz="2000" dirty="0" err="1">
              <a:latin typeface="Arial (Body)"/>
            </a:rPr>
            <a:t>Khi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làm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kinh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doanh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bán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hàng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để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có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lượng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khách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hàng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nhiều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nhất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có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thể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là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vấn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đề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mà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bất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kỳ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một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người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chủ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rất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đau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đầu</a:t>
          </a:r>
          <a:endParaRPr lang="en-US" sz="2000" dirty="0">
            <a:latin typeface="Arial (Body)"/>
          </a:endParaRPr>
        </a:p>
      </dgm:t>
    </dgm:pt>
    <dgm:pt modelId="{C07DB31C-FA94-403C-A2BB-4B6E6E43B1C5}" type="parTrans" cxnId="{120E82F4-51E2-4F4C-822B-E7874E7D6AA1}">
      <dgm:prSet/>
      <dgm:spPr/>
      <dgm:t>
        <a:bodyPr/>
        <a:lstStyle/>
        <a:p>
          <a:endParaRPr lang="en-US"/>
        </a:p>
      </dgm:t>
    </dgm:pt>
    <dgm:pt modelId="{79A8628A-C4BA-42CE-9993-D4ED063D6B0B}" type="sibTrans" cxnId="{120E82F4-51E2-4F4C-822B-E7874E7D6AA1}">
      <dgm:prSet/>
      <dgm:spPr/>
      <dgm:t>
        <a:bodyPr/>
        <a:lstStyle/>
        <a:p>
          <a:endParaRPr lang="en-US"/>
        </a:p>
      </dgm:t>
    </dgm:pt>
    <dgm:pt modelId="{08BBCA38-080D-4E99-BA67-5665A5CB1CC2}">
      <dgm:prSet custT="1"/>
      <dgm:spPr/>
      <dgm:t>
        <a:bodyPr/>
        <a:lstStyle/>
        <a:p>
          <a:endParaRPr lang="en-US" sz="2000" dirty="0">
            <a:latin typeface="Arial (Body)"/>
          </a:endParaRPr>
        </a:p>
      </dgm:t>
    </dgm:pt>
    <dgm:pt modelId="{D8D575E6-807C-43C9-A74A-C3345186ADD7}" type="parTrans" cxnId="{88D69D9B-2543-4260-85A6-A261424535D3}">
      <dgm:prSet/>
      <dgm:spPr/>
      <dgm:t>
        <a:bodyPr/>
        <a:lstStyle/>
        <a:p>
          <a:endParaRPr lang="en-US"/>
        </a:p>
      </dgm:t>
    </dgm:pt>
    <dgm:pt modelId="{8E231B70-00B4-4E2A-9F87-DEB14194DCBF}" type="sibTrans" cxnId="{88D69D9B-2543-4260-85A6-A261424535D3}">
      <dgm:prSet/>
      <dgm:spPr/>
      <dgm:t>
        <a:bodyPr/>
        <a:lstStyle/>
        <a:p>
          <a:endParaRPr lang="en-US"/>
        </a:p>
      </dgm:t>
    </dgm:pt>
    <dgm:pt modelId="{97619D94-12FB-41FB-9BF6-7D5920E36E5F}">
      <dgm:prSet custT="1"/>
      <dgm:spPr/>
      <dgm:t>
        <a:bodyPr/>
        <a:lstStyle/>
        <a:p>
          <a:endParaRPr lang="en-US" sz="2000" dirty="0">
            <a:latin typeface="Arial (Body)"/>
          </a:endParaRPr>
        </a:p>
      </dgm:t>
    </dgm:pt>
    <dgm:pt modelId="{0AE3E3B0-CFB5-4881-B3A2-7BBEF40C3A20}" type="parTrans" cxnId="{B58ED57C-64AD-4B7E-B4E6-72CFCA17A3F2}">
      <dgm:prSet/>
      <dgm:spPr/>
      <dgm:t>
        <a:bodyPr/>
        <a:lstStyle/>
        <a:p>
          <a:endParaRPr lang="en-US"/>
        </a:p>
      </dgm:t>
    </dgm:pt>
    <dgm:pt modelId="{3992FF94-C634-4DBA-934C-B88E11EBB082}" type="sibTrans" cxnId="{B58ED57C-64AD-4B7E-B4E6-72CFCA17A3F2}">
      <dgm:prSet/>
      <dgm:spPr/>
      <dgm:t>
        <a:bodyPr/>
        <a:lstStyle/>
        <a:p>
          <a:endParaRPr lang="en-US"/>
        </a:p>
      </dgm:t>
    </dgm:pt>
    <dgm:pt modelId="{9678648F-5F26-4EB8-889D-3132036CB684}">
      <dgm:prSet custT="1"/>
      <dgm:spPr/>
      <dgm:t>
        <a:bodyPr/>
        <a:lstStyle/>
        <a:p>
          <a:endParaRPr lang="en-US" sz="2000" dirty="0">
            <a:latin typeface="Arial (Body)"/>
          </a:endParaRPr>
        </a:p>
      </dgm:t>
    </dgm:pt>
    <dgm:pt modelId="{8BF887FB-829D-4405-8DE7-E4D03849D722}" type="parTrans" cxnId="{0FB64D12-8184-4239-AF42-64D2ACED47A5}">
      <dgm:prSet/>
      <dgm:spPr/>
      <dgm:t>
        <a:bodyPr/>
        <a:lstStyle/>
        <a:p>
          <a:endParaRPr lang="en-US"/>
        </a:p>
      </dgm:t>
    </dgm:pt>
    <dgm:pt modelId="{554959DE-E1FF-4382-BB62-EB2DC44787F1}" type="sibTrans" cxnId="{0FB64D12-8184-4239-AF42-64D2ACED47A5}">
      <dgm:prSet/>
      <dgm:spPr/>
      <dgm:t>
        <a:bodyPr/>
        <a:lstStyle/>
        <a:p>
          <a:endParaRPr lang="en-US"/>
        </a:p>
      </dgm:t>
    </dgm:pt>
    <dgm:pt modelId="{36D83C4D-80B1-4108-8D8F-2A56D86CC0DD}" type="pres">
      <dgm:prSet presAssocID="{ED926785-9BBE-4AF7-8664-5C76C7867DB9}" presName="linear" presStyleCnt="0">
        <dgm:presLayoutVars>
          <dgm:dir/>
          <dgm:animLvl val="lvl"/>
          <dgm:resizeHandles val="exact"/>
        </dgm:presLayoutVars>
      </dgm:prSet>
      <dgm:spPr/>
    </dgm:pt>
    <dgm:pt modelId="{5EF35A51-CFA2-46B1-8437-F2CEEB0258C5}" type="pres">
      <dgm:prSet presAssocID="{DE9384EF-A872-478C-9507-C47EC3FD290C}" presName="parentLin" presStyleCnt="0"/>
      <dgm:spPr/>
    </dgm:pt>
    <dgm:pt modelId="{0AC4A3BE-FAFD-4F8E-8EFB-89AE84CB5A09}" type="pres">
      <dgm:prSet presAssocID="{DE9384EF-A872-478C-9507-C47EC3FD290C}" presName="parentLeftMargin" presStyleLbl="node1" presStyleIdx="0" presStyleCnt="1"/>
      <dgm:spPr/>
    </dgm:pt>
    <dgm:pt modelId="{3AC2A4F4-71CA-4140-A8BA-52F1BE560707}" type="pres">
      <dgm:prSet presAssocID="{DE9384EF-A872-478C-9507-C47EC3FD290C}" presName="parentText" presStyleLbl="node1" presStyleIdx="0" presStyleCnt="1" custScaleX="99271" custScaleY="740849" custLinFactNeighborX="-60990" custLinFactNeighborY="7653">
        <dgm:presLayoutVars>
          <dgm:chMax val="0"/>
          <dgm:bulletEnabled val="1"/>
        </dgm:presLayoutVars>
      </dgm:prSet>
      <dgm:spPr/>
    </dgm:pt>
    <dgm:pt modelId="{2B9526A1-DA45-4987-952D-81C5B66964DC}" type="pres">
      <dgm:prSet presAssocID="{DE9384EF-A872-478C-9507-C47EC3FD290C}" presName="negativeSpace" presStyleCnt="0"/>
      <dgm:spPr/>
    </dgm:pt>
    <dgm:pt modelId="{BB057BD2-0F51-40CB-B8CF-9B03B093083A}" type="pres">
      <dgm:prSet presAssocID="{DE9384EF-A872-478C-9507-C47EC3FD290C}" presName="childText" presStyleLbl="conFgAcc1" presStyleIdx="0" presStyleCnt="1" custScaleY="135503" custLinFactNeighborY="49806">
        <dgm:presLayoutVars>
          <dgm:bulletEnabled val="1"/>
        </dgm:presLayoutVars>
      </dgm:prSet>
      <dgm:spPr/>
    </dgm:pt>
  </dgm:ptLst>
  <dgm:cxnLst>
    <dgm:cxn modelId="{0FB64D12-8184-4239-AF42-64D2ACED47A5}" srcId="{DE9384EF-A872-478C-9507-C47EC3FD290C}" destId="{9678648F-5F26-4EB8-889D-3132036CB684}" srcOrd="5" destOrd="0" parTransId="{8BF887FB-829D-4405-8DE7-E4D03849D722}" sibTransId="{554959DE-E1FF-4382-BB62-EB2DC44787F1}"/>
    <dgm:cxn modelId="{EDC08C27-BE34-42D0-97AA-814FFF0C16F2}" type="presOf" srcId="{64BF6A63-212D-4FAD-8EBA-1536FB4BBA7A}" destId="{BB057BD2-0F51-40CB-B8CF-9B03B093083A}" srcOrd="0" destOrd="6" presId="urn:microsoft.com/office/officeart/2005/8/layout/list1"/>
    <dgm:cxn modelId="{8B06842D-3E3E-41D4-BA00-FC48310DBB55}" srcId="{DE9384EF-A872-478C-9507-C47EC3FD290C}" destId="{136B10CB-C4A7-4270-9494-DE10F0BAA622}" srcOrd="4" destOrd="0" parTransId="{4DD9C6EA-D39F-4470-9F0E-C12F821C446A}" sibTransId="{FA875AC8-5890-4018-AA2B-C0F66738DE69}"/>
    <dgm:cxn modelId="{D5CB7D31-487F-469E-8F6B-D854FE64C3D6}" type="presOf" srcId="{97619D94-12FB-41FB-9BF6-7D5920E36E5F}" destId="{BB057BD2-0F51-40CB-B8CF-9B03B093083A}" srcOrd="0" destOrd="3" presId="urn:microsoft.com/office/officeart/2005/8/layout/list1"/>
    <dgm:cxn modelId="{CD044C3F-BDF2-475A-B083-678585DAF864}" srcId="{DE9384EF-A872-478C-9507-C47EC3FD290C}" destId="{6B5DBAEA-3FBE-4A0D-ACFD-1344DBAD0200}" srcOrd="2" destOrd="0" parTransId="{748D1262-7990-47E2-B388-068DAD9061AA}" sibTransId="{7D6D6919-B4F8-4A12-8889-E96F78722FD0}"/>
    <dgm:cxn modelId="{E6610640-07F8-48C4-A13B-DBD93714D8DE}" type="presOf" srcId="{08BBCA38-080D-4E99-BA67-5665A5CB1CC2}" destId="{BB057BD2-0F51-40CB-B8CF-9B03B093083A}" srcOrd="0" destOrd="1" presId="urn:microsoft.com/office/officeart/2005/8/layout/list1"/>
    <dgm:cxn modelId="{C7EE5941-39CB-4C93-BC4E-84A33A0A0E93}" srcId="{DE9384EF-A872-478C-9507-C47EC3FD290C}" destId="{64BF6A63-212D-4FAD-8EBA-1536FB4BBA7A}" srcOrd="6" destOrd="0" parTransId="{336259FB-0AE0-4C39-A494-03FA519CFCE7}" sibTransId="{EA99158E-6E9A-47BB-97FF-2FADD02B9950}"/>
    <dgm:cxn modelId="{37655852-06B3-42DB-AC45-2D3FD55A2D50}" srcId="{ED926785-9BBE-4AF7-8664-5C76C7867DB9}" destId="{DE9384EF-A872-478C-9507-C47EC3FD290C}" srcOrd="0" destOrd="0" parTransId="{A46CE0A5-A029-4ACA-A393-D501D698DF51}" sibTransId="{18011E88-36EB-4EA3-A4D7-8515FE17B46A}"/>
    <dgm:cxn modelId="{09AA1577-AE3E-4663-A2CB-35BF2BEEA91C}" type="presOf" srcId="{DE9384EF-A872-478C-9507-C47EC3FD290C}" destId="{3AC2A4F4-71CA-4140-A8BA-52F1BE560707}" srcOrd="1" destOrd="0" presId="urn:microsoft.com/office/officeart/2005/8/layout/list1"/>
    <dgm:cxn modelId="{B58ED57C-64AD-4B7E-B4E6-72CFCA17A3F2}" srcId="{DE9384EF-A872-478C-9507-C47EC3FD290C}" destId="{97619D94-12FB-41FB-9BF6-7D5920E36E5F}" srcOrd="3" destOrd="0" parTransId="{0AE3E3B0-CFB5-4881-B3A2-7BBEF40C3A20}" sibTransId="{3992FF94-C634-4DBA-934C-B88E11EBB082}"/>
    <dgm:cxn modelId="{6E50B894-0867-4691-9B64-406F858E96BE}" type="presOf" srcId="{AA64AD17-9642-4BB1-8DD0-82BC1383E631}" destId="{BB057BD2-0F51-40CB-B8CF-9B03B093083A}" srcOrd="0" destOrd="0" presId="urn:microsoft.com/office/officeart/2005/8/layout/list1"/>
    <dgm:cxn modelId="{88D69D9B-2543-4260-85A6-A261424535D3}" srcId="{DE9384EF-A872-478C-9507-C47EC3FD290C}" destId="{08BBCA38-080D-4E99-BA67-5665A5CB1CC2}" srcOrd="1" destOrd="0" parTransId="{D8D575E6-807C-43C9-A74A-C3345186ADD7}" sibTransId="{8E231B70-00B4-4E2A-9F87-DEB14194DCBF}"/>
    <dgm:cxn modelId="{311157BE-B8B0-485D-809A-ABB7F840E145}" type="presOf" srcId="{ED926785-9BBE-4AF7-8664-5C76C7867DB9}" destId="{36D83C4D-80B1-4108-8D8F-2A56D86CC0DD}" srcOrd="0" destOrd="0" presId="urn:microsoft.com/office/officeart/2005/8/layout/list1"/>
    <dgm:cxn modelId="{3F0AC8C4-FF9C-44C4-ABF8-39E12BC8F8C9}" type="presOf" srcId="{6B5DBAEA-3FBE-4A0D-ACFD-1344DBAD0200}" destId="{BB057BD2-0F51-40CB-B8CF-9B03B093083A}" srcOrd="0" destOrd="2" presId="urn:microsoft.com/office/officeart/2005/8/layout/list1"/>
    <dgm:cxn modelId="{850C9AD2-A9CD-45BA-BFD8-7A90E3EC754E}" type="presOf" srcId="{136B10CB-C4A7-4270-9494-DE10F0BAA622}" destId="{BB057BD2-0F51-40CB-B8CF-9B03B093083A}" srcOrd="0" destOrd="4" presId="urn:microsoft.com/office/officeart/2005/8/layout/list1"/>
    <dgm:cxn modelId="{58FD91D3-3E40-4F6E-A1BB-BDAF99A6B1BB}" type="presOf" srcId="{9678648F-5F26-4EB8-889D-3132036CB684}" destId="{BB057BD2-0F51-40CB-B8CF-9B03B093083A}" srcOrd="0" destOrd="5" presId="urn:microsoft.com/office/officeart/2005/8/layout/list1"/>
    <dgm:cxn modelId="{C79522DB-9AF3-40D7-A8D3-2ACC54B02C08}" type="presOf" srcId="{DE9384EF-A872-478C-9507-C47EC3FD290C}" destId="{0AC4A3BE-FAFD-4F8E-8EFB-89AE84CB5A09}" srcOrd="0" destOrd="0" presId="urn:microsoft.com/office/officeart/2005/8/layout/list1"/>
    <dgm:cxn modelId="{120E82F4-51E2-4F4C-822B-E7874E7D6AA1}" srcId="{DE9384EF-A872-478C-9507-C47EC3FD290C}" destId="{AA64AD17-9642-4BB1-8DD0-82BC1383E631}" srcOrd="0" destOrd="0" parTransId="{C07DB31C-FA94-403C-A2BB-4B6E6E43B1C5}" sibTransId="{79A8628A-C4BA-42CE-9993-D4ED063D6B0B}"/>
    <dgm:cxn modelId="{D6CBD976-B7A7-49F2-A43E-939B801D9605}" type="presParOf" srcId="{36D83C4D-80B1-4108-8D8F-2A56D86CC0DD}" destId="{5EF35A51-CFA2-46B1-8437-F2CEEB0258C5}" srcOrd="0" destOrd="0" presId="urn:microsoft.com/office/officeart/2005/8/layout/list1"/>
    <dgm:cxn modelId="{BA5C7E98-1B31-4654-A03B-4CD9E810EC08}" type="presParOf" srcId="{5EF35A51-CFA2-46B1-8437-F2CEEB0258C5}" destId="{0AC4A3BE-FAFD-4F8E-8EFB-89AE84CB5A09}" srcOrd="0" destOrd="0" presId="urn:microsoft.com/office/officeart/2005/8/layout/list1"/>
    <dgm:cxn modelId="{BFDFFCAD-330E-4F3A-8FE9-8B4C5FD8A3B7}" type="presParOf" srcId="{5EF35A51-CFA2-46B1-8437-F2CEEB0258C5}" destId="{3AC2A4F4-71CA-4140-A8BA-52F1BE560707}" srcOrd="1" destOrd="0" presId="urn:microsoft.com/office/officeart/2005/8/layout/list1"/>
    <dgm:cxn modelId="{A93509DF-A27C-4D9F-AAEE-045011575D99}" type="presParOf" srcId="{36D83C4D-80B1-4108-8D8F-2A56D86CC0DD}" destId="{2B9526A1-DA45-4987-952D-81C5B66964DC}" srcOrd="1" destOrd="0" presId="urn:microsoft.com/office/officeart/2005/8/layout/list1"/>
    <dgm:cxn modelId="{127383F1-E56C-4536-AF79-57A174D9D90F}" type="presParOf" srcId="{36D83C4D-80B1-4108-8D8F-2A56D86CC0DD}" destId="{BB057BD2-0F51-40CB-B8CF-9B03B093083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7F8609-2E85-4143-AAAC-83825133F65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7550822-5968-40E3-A8FD-FD7472875ADA}" type="pres">
      <dgm:prSet presAssocID="{6C7F8609-2E85-4143-AAAC-83825133F65F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8D8B8000-EF1E-43E1-9AE9-9D2D888FFF19}" type="presOf" srcId="{6C7F8609-2E85-4143-AAAC-83825133F65F}" destId="{57550822-5968-40E3-A8FD-FD7472875AD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FEA5EA-9309-4C81-9BCC-4455481D24F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66D5B3A-F880-4981-BBA6-3890E794BEC6}" type="pres">
      <dgm:prSet presAssocID="{56FEA5EA-9309-4C81-9BCC-4455481D24FA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08594C48-F682-4619-B091-5A9918EE624C}" type="presOf" srcId="{56FEA5EA-9309-4C81-9BCC-4455481D24FA}" destId="{466D5B3A-F880-4981-BBA6-3890E794BEC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2001CA-131F-4A3A-B008-7C135EC7A39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22C5770-C788-4126-B4A7-113ECF4D5284}" type="pres">
      <dgm:prSet presAssocID="{482001CA-131F-4A3A-B008-7C135EC7A39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9171ABE4-865C-4DE2-AD33-7A3C9CEFAF76}" type="presOf" srcId="{482001CA-131F-4A3A-B008-7C135EC7A390}" destId="{F22C5770-C788-4126-B4A7-113ECF4D528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C6838F-1BCF-4BAA-B9B9-3A290C328D7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3F49FB-98B2-4680-A4C8-8C325C4E6E53}">
      <dgm:prSet phldrT="[Text]" custT="1"/>
      <dgm:spPr/>
      <dgm:t>
        <a:bodyPr/>
        <a:lstStyle/>
        <a:p>
          <a:r>
            <a:rPr lang="vi-VN" sz="1500" dirty="0"/>
            <a:t>MỤC TIÊU CỦA ĐỀ TÀI</a:t>
          </a:r>
          <a:endParaRPr lang="en-US" sz="1500" dirty="0"/>
        </a:p>
      </dgm:t>
    </dgm:pt>
    <dgm:pt modelId="{9FFD4C5D-37E6-4DDC-BF74-015B42EB2019}" type="parTrans" cxnId="{045B1AE0-51C0-4630-9177-7B9184479472}">
      <dgm:prSet/>
      <dgm:spPr/>
      <dgm:t>
        <a:bodyPr/>
        <a:lstStyle/>
        <a:p>
          <a:endParaRPr lang="en-US"/>
        </a:p>
      </dgm:t>
    </dgm:pt>
    <dgm:pt modelId="{2FE46A07-E533-49D8-B67E-D23C017100E3}" type="sibTrans" cxnId="{045B1AE0-51C0-4630-9177-7B9184479472}">
      <dgm:prSet/>
      <dgm:spPr/>
      <dgm:t>
        <a:bodyPr/>
        <a:lstStyle/>
        <a:p>
          <a:endParaRPr lang="en-US"/>
        </a:p>
      </dgm:t>
    </dgm:pt>
    <dgm:pt modelId="{9710EA31-B5A7-4F00-9DA2-CAECF8BC544A}">
      <dgm:prSet custT="1"/>
      <dgm:spPr/>
      <dgm:t>
        <a:bodyPr/>
        <a:lstStyle/>
        <a:p>
          <a:r>
            <a:rPr lang="en-US" sz="2000" dirty="0" err="1">
              <a:latin typeface="Arial (Body)"/>
            </a:rPr>
            <a:t>Giúp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khách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hàng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có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thể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tiếp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cận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được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các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sản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phẩm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của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cửa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hàng</a:t>
          </a:r>
          <a:endParaRPr lang="en-US" sz="2000" dirty="0">
            <a:latin typeface="Arial (Body)"/>
          </a:endParaRPr>
        </a:p>
      </dgm:t>
    </dgm:pt>
    <dgm:pt modelId="{1D71AD7D-EC94-4DF1-BCFA-6F407F07518F}" type="parTrans" cxnId="{443A577B-C2A4-47A0-A8DD-6C1C3E676DE3}">
      <dgm:prSet/>
      <dgm:spPr/>
      <dgm:t>
        <a:bodyPr/>
        <a:lstStyle/>
        <a:p>
          <a:endParaRPr lang="en-US"/>
        </a:p>
      </dgm:t>
    </dgm:pt>
    <dgm:pt modelId="{F6A3D211-3B54-4C6E-BAE9-6778BFFFD293}" type="sibTrans" cxnId="{443A577B-C2A4-47A0-A8DD-6C1C3E676DE3}">
      <dgm:prSet/>
      <dgm:spPr/>
      <dgm:t>
        <a:bodyPr/>
        <a:lstStyle/>
        <a:p>
          <a:endParaRPr lang="en-US"/>
        </a:p>
      </dgm:t>
    </dgm:pt>
    <dgm:pt modelId="{5E2A2A81-BEBB-4FBF-8B1D-FD4EC7E8252C}">
      <dgm:prSet custT="1"/>
      <dgm:spPr/>
      <dgm:t>
        <a:bodyPr/>
        <a:lstStyle/>
        <a:p>
          <a:r>
            <a:rPr lang="en-US" sz="2000" dirty="0" err="1">
              <a:latin typeface="Arial (Body)"/>
            </a:rPr>
            <a:t>Khách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hàng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có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thể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thoải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mái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lựa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chọn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đặt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mua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tất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cả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các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sản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phẩm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của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cửa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hàng</a:t>
          </a:r>
          <a:r>
            <a:rPr lang="en-US" sz="2000" dirty="0">
              <a:latin typeface="Arial (Body)"/>
            </a:rPr>
            <a:t> ở </a:t>
          </a:r>
          <a:r>
            <a:rPr lang="en-US" sz="2000" dirty="0" err="1">
              <a:latin typeface="Arial (Body)"/>
            </a:rPr>
            <a:t>bất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cứ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mọi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nơi</a:t>
          </a:r>
          <a:endParaRPr lang="en-US" sz="2000" dirty="0">
            <a:latin typeface="Arial (Body)"/>
          </a:endParaRPr>
        </a:p>
      </dgm:t>
    </dgm:pt>
    <dgm:pt modelId="{5B341941-034E-4A5D-90EF-48AFB3EEE40B}" type="parTrans" cxnId="{04AEB935-575A-4B06-951B-76E298CA149D}">
      <dgm:prSet/>
      <dgm:spPr/>
      <dgm:t>
        <a:bodyPr/>
        <a:lstStyle/>
        <a:p>
          <a:endParaRPr lang="en-US"/>
        </a:p>
      </dgm:t>
    </dgm:pt>
    <dgm:pt modelId="{DC7FDDE8-790D-443C-8A1F-04F227F0F873}" type="sibTrans" cxnId="{04AEB935-575A-4B06-951B-76E298CA149D}">
      <dgm:prSet/>
      <dgm:spPr/>
      <dgm:t>
        <a:bodyPr/>
        <a:lstStyle/>
        <a:p>
          <a:endParaRPr lang="en-US"/>
        </a:p>
      </dgm:t>
    </dgm:pt>
    <dgm:pt modelId="{781AABB4-052A-490C-87F7-CD50B8820B07}">
      <dgm:prSet custT="1"/>
      <dgm:spPr/>
      <dgm:t>
        <a:bodyPr/>
        <a:lstStyle/>
        <a:p>
          <a:r>
            <a:rPr lang="en-US" sz="2000" dirty="0" err="1">
              <a:latin typeface="Arial (Body)"/>
            </a:rPr>
            <a:t>Giúp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cửa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hàng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phát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triển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mạnh</a:t>
          </a:r>
          <a:r>
            <a:rPr lang="en-US" sz="2000" dirty="0">
              <a:latin typeface="Arial (Body)"/>
            </a:rPr>
            <a:t> </a:t>
          </a:r>
        </a:p>
      </dgm:t>
    </dgm:pt>
    <dgm:pt modelId="{49D10C84-884A-4DC2-9F44-B340550C4BB6}" type="parTrans" cxnId="{648B86BA-538C-4CF6-A84C-9B51D58E53C7}">
      <dgm:prSet/>
      <dgm:spPr/>
      <dgm:t>
        <a:bodyPr/>
        <a:lstStyle/>
        <a:p>
          <a:endParaRPr lang="en-US"/>
        </a:p>
      </dgm:t>
    </dgm:pt>
    <dgm:pt modelId="{4FFBFA34-7175-447E-8B6A-D47E9E8DCA4B}" type="sibTrans" cxnId="{648B86BA-538C-4CF6-A84C-9B51D58E53C7}">
      <dgm:prSet/>
      <dgm:spPr/>
      <dgm:t>
        <a:bodyPr/>
        <a:lstStyle/>
        <a:p>
          <a:endParaRPr lang="en-US"/>
        </a:p>
      </dgm:t>
    </dgm:pt>
    <dgm:pt modelId="{B4433D5E-2925-4CD8-9840-40E8D4B0EF27}">
      <dgm:prSet custT="1"/>
      <dgm:spPr/>
      <dgm:t>
        <a:bodyPr/>
        <a:lstStyle/>
        <a:p>
          <a:r>
            <a:rPr lang="en-US" sz="2000" dirty="0" err="1">
              <a:latin typeface="Arial (Body)"/>
            </a:rPr>
            <a:t>Giúp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khách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hàng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có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cái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nhìn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mới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trong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cuộc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sống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hiện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đại</a:t>
          </a:r>
          <a:r>
            <a:rPr lang="en-US" sz="2000" dirty="0">
              <a:latin typeface="Arial (Body)"/>
            </a:rPr>
            <a:t> </a:t>
          </a:r>
          <a:r>
            <a:rPr lang="en-US" sz="2000" dirty="0" err="1">
              <a:latin typeface="Arial (Body)"/>
            </a:rPr>
            <a:t>ngày</a:t>
          </a:r>
          <a:r>
            <a:rPr lang="en-US" sz="2000" dirty="0">
              <a:latin typeface="Arial (Body)"/>
            </a:rPr>
            <a:t> nay</a:t>
          </a:r>
        </a:p>
      </dgm:t>
    </dgm:pt>
    <dgm:pt modelId="{A8C08D5C-5196-4E83-BC34-07801FF7F9F6}" type="parTrans" cxnId="{4E9145E5-4F5F-4DE4-B234-F080B10127CB}">
      <dgm:prSet/>
      <dgm:spPr/>
      <dgm:t>
        <a:bodyPr/>
        <a:lstStyle/>
        <a:p>
          <a:endParaRPr lang="en-US"/>
        </a:p>
      </dgm:t>
    </dgm:pt>
    <dgm:pt modelId="{945C951A-3E7A-4ACD-A6EE-A62DEF6BCDDF}" type="sibTrans" cxnId="{4E9145E5-4F5F-4DE4-B234-F080B10127CB}">
      <dgm:prSet/>
      <dgm:spPr/>
      <dgm:t>
        <a:bodyPr/>
        <a:lstStyle/>
        <a:p>
          <a:endParaRPr lang="en-US"/>
        </a:p>
      </dgm:t>
    </dgm:pt>
    <dgm:pt modelId="{7E2BF87E-3795-4394-9F75-B361EFF49C09}">
      <dgm:prSet custT="1"/>
      <dgm:spPr/>
      <dgm:t>
        <a:bodyPr/>
        <a:lstStyle/>
        <a:p>
          <a:endParaRPr lang="en-US" sz="2000" dirty="0">
            <a:latin typeface="Arial (Body)"/>
          </a:endParaRPr>
        </a:p>
      </dgm:t>
    </dgm:pt>
    <dgm:pt modelId="{37E6A7C6-F235-42DA-AA17-D73F32D92AAC}" type="parTrans" cxnId="{35C44311-7D94-4B16-B7AC-02634FA2826B}">
      <dgm:prSet/>
      <dgm:spPr/>
      <dgm:t>
        <a:bodyPr/>
        <a:lstStyle/>
        <a:p>
          <a:endParaRPr lang="en-US"/>
        </a:p>
      </dgm:t>
    </dgm:pt>
    <dgm:pt modelId="{03CF95C9-7FBE-4E6F-87B6-15EBA0F2E37C}" type="sibTrans" cxnId="{35C44311-7D94-4B16-B7AC-02634FA2826B}">
      <dgm:prSet/>
      <dgm:spPr/>
      <dgm:t>
        <a:bodyPr/>
        <a:lstStyle/>
        <a:p>
          <a:endParaRPr lang="en-US"/>
        </a:p>
      </dgm:t>
    </dgm:pt>
    <dgm:pt modelId="{FDF116CC-FA46-487D-94D5-EDE9223577B6}">
      <dgm:prSet custT="1"/>
      <dgm:spPr/>
      <dgm:t>
        <a:bodyPr/>
        <a:lstStyle/>
        <a:p>
          <a:endParaRPr lang="en-US" sz="2000" dirty="0">
            <a:latin typeface="Arial (Body)"/>
          </a:endParaRPr>
        </a:p>
      </dgm:t>
    </dgm:pt>
    <dgm:pt modelId="{BF000793-D0DC-4545-AD13-B0B1DA40A809}" type="parTrans" cxnId="{E7D4EAD8-F52E-4C99-B10E-9823FAA8267C}">
      <dgm:prSet/>
      <dgm:spPr/>
      <dgm:t>
        <a:bodyPr/>
        <a:lstStyle/>
        <a:p>
          <a:endParaRPr lang="en-US"/>
        </a:p>
      </dgm:t>
    </dgm:pt>
    <dgm:pt modelId="{08C057F7-BEA9-425B-BDD9-186A2FF4E348}" type="sibTrans" cxnId="{E7D4EAD8-F52E-4C99-B10E-9823FAA8267C}">
      <dgm:prSet/>
      <dgm:spPr/>
      <dgm:t>
        <a:bodyPr/>
        <a:lstStyle/>
        <a:p>
          <a:endParaRPr lang="en-US"/>
        </a:p>
      </dgm:t>
    </dgm:pt>
    <dgm:pt modelId="{801B774A-032C-4860-844F-D8DE649A0B33}">
      <dgm:prSet custT="1"/>
      <dgm:spPr/>
      <dgm:t>
        <a:bodyPr/>
        <a:lstStyle/>
        <a:p>
          <a:endParaRPr lang="en-US" sz="2000" dirty="0">
            <a:latin typeface="Arial (Body)"/>
          </a:endParaRPr>
        </a:p>
      </dgm:t>
    </dgm:pt>
    <dgm:pt modelId="{8B5F2AC0-B67B-48DB-8F94-82EB80B8A3CA}" type="parTrans" cxnId="{CE4A766E-4A57-41F9-A02E-4E7675B57F02}">
      <dgm:prSet/>
      <dgm:spPr/>
      <dgm:t>
        <a:bodyPr/>
        <a:lstStyle/>
        <a:p>
          <a:endParaRPr lang="en-US"/>
        </a:p>
      </dgm:t>
    </dgm:pt>
    <dgm:pt modelId="{9D737ACF-B20B-42C5-AA22-DDA4C5F0A8D7}" type="sibTrans" cxnId="{CE4A766E-4A57-41F9-A02E-4E7675B57F02}">
      <dgm:prSet/>
      <dgm:spPr/>
      <dgm:t>
        <a:bodyPr/>
        <a:lstStyle/>
        <a:p>
          <a:endParaRPr lang="en-US"/>
        </a:p>
      </dgm:t>
    </dgm:pt>
    <dgm:pt modelId="{79447F90-762D-4280-BCDF-CCA57DC101C7}" type="pres">
      <dgm:prSet presAssocID="{EAC6838F-1BCF-4BAA-B9B9-3A290C328D7C}" presName="linear" presStyleCnt="0">
        <dgm:presLayoutVars>
          <dgm:dir/>
          <dgm:animLvl val="lvl"/>
          <dgm:resizeHandles val="exact"/>
        </dgm:presLayoutVars>
      </dgm:prSet>
      <dgm:spPr/>
    </dgm:pt>
    <dgm:pt modelId="{9D1CAF3A-6A7A-4ABF-A4A9-4FFED12FA85E}" type="pres">
      <dgm:prSet presAssocID="{233F49FB-98B2-4680-A4C8-8C325C4E6E53}" presName="parentLin" presStyleCnt="0"/>
      <dgm:spPr/>
    </dgm:pt>
    <dgm:pt modelId="{40B2F7E9-4B6F-4EBE-9351-79732E23A5E1}" type="pres">
      <dgm:prSet presAssocID="{233F49FB-98B2-4680-A4C8-8C325C4E6E53}" presName="parentLeftMargin" presStyleLbl="node1" presStyleIdx="0" presStyleCnt="1"/>
      <dgm:spPr/>
    </dgm:pt>
    <dgm:pt modelId="{F89FBAE9-9C4B-43DD-B852-909EC61A89C5}" type="pres">
      <dgm:prSet presAssocID="{233F49FB-98B2-4680-A4C8-8C325C4E6E53}" presName="parentText" presStyleLbl="node1" presStyleIdx="0" presStyleCnt="1" custScaleX="100033" custScaleY="510968" custLinFactNeighborX="-45479" custLinFactNeighborY="-5787">
        <dgm:presLayoutVars>
          <dgm:chMax val="0"/>
          <dgm:bulletEnabled val="1"/>
        </dgm:presLayoutVars>
      </dgm:prSet>
      <dgm:spPr/>
    </dgm:pt>
    <dgm:pt modelId="{9E3ECD08-03CD-48C1-B8E1-BB25B23FBC9C}" type="pres">
      <dgm:prSet presAssocID="{233F49FB-98B2-4680-A4C8-8C325C4E6E53}" presName="negativeSpace" presStyleCnt="0"/>
      <dgm:spPr/>
    </dgm:pt>
    <dgm:pt modelId="{838C371A-F59A-4E6B-93CF-8E1C0DD9BED4}" type="pres">
      <dgm:prSet presAssocID="{233F49FB-98B2-4680-A4C8-8C325C4E6E53}" presName="childText" presStyleLbl="conFgAcc1" presStyleIdx="0" presStyleCnt="1" custScaleY="125343" custLinFactY="35301" custLinFactNeighborX="232" custLinFactNeighborY="100000">
        <dgm:presLayoutVars>
          <dgm:bulletEnabled val="1"/>
        </dgm:presLayoutVars>
      </dgm:prSet>
      <dgm:spPr/>
    </dgm:pt>
  </dgm:ptLst>
  <dgm:cxnLst>
    <dgm:cxn modelId="{774C500D-83CC-485D-A4B2-A41DBCAE6791}" type="presOf" srcId="{233F49FB-98B2-4680-A4C8-8C325C4E6E53}" destId="{F89FBAE9-9C4B-43DD-B852-909EC61A89C5}" srcOrd="1" destOrd="0" presId="urn:microsoft.com/office/officeart/2005/8/layout/list1"/>
    <dgm:cxn modelId="{35C44311-7D94-4B16-B7AC-02634FA2826B}" srcId="{233F49FB-98B2-4680-A4C8-8C325C4E6E53}" destId="{7E2BF87E-3795-4394-9F75-B361EFF49C09}" srcOrd="1" destOrd="0" parTransId="{37E6A7C6-F235-42DA-AA17-D73F32D92AAC}" sibTransId="{03CF95C9-7FBE-4E6F-87B6-15EBA0F2E37C}"/>
    <dgm:cxn modelId="{72315418-B860-488B-8F76-85C2A33D8BD4}" type="presOf" srcId="{EAC6838F-1BCF-4BAA-B9B9-3A290C328D7C}" destId="{79447F90-762D-4280-BCDF-CCA57DC101C7}" srcOrd="0" destOrd="0" presId="urn:microsoft.com/office/officeart/2005/8/layout/list1"/>
    <dgm:cxn modelId="{55BF8A21-30A2-4A7F-AD65-3AAFC7DAC2C2}" type="presOf" srcId="{9710EA31-B5A7-4F00-9DA2-CAECF8BC544A}" destId="{838C371A-F59A-4E6B-93CF-8E1C0DD9BED4}" srcOrd="0" destOrd="0" presId="urn:microsoft.com/office/officeart/2005/8/layout/list1"/>
    <dgm:cxn modelId="{04AEB935-575A-4B06-951B-76E298CA149D}" srcId="{233F49FB-98B2-4680-A4C8-8C325C4E6E53}" destId="{5E2A2A81-BEBB-4FBF-8B1D-FD4EC7E8252C}" srcOrd="2" destOrd="0" parTransId="{5B341941-034E-4A5D-90EF-48AFB3EEE40B}" sibTransId="{DC7FDDE8-790D-443C-8A1F-04F227F0F873}"/>
    <dgm:cxn modelId="{CE4A766E-4A57-41F9-A02E-4E7675B57F02}" srcId="{233F49FB-98B2-4680-A4C8-8C325C4E6E53}" destId="{801B774A-032C-4860-844F-D8DE649A0B33}" srcOrd="5" destOrd="0" parTransId="{8B5F2AC0-B67B-48DB-8F94-82EB80B8A3CA}" sibTransId="{9D737ACF-B20B-42C5-AA22-DDA4C5F0A8D7}"/>
    <dgm:cxn modelId="{213FCE56-60D6-406A-996C-3C404A6728A1}" type="presOf" srcId="{801B774A-032C-4860-844F-D8DE649A0B33}" destId="{838C371A-F59A-4E6B-93CF-8E1C0DD9BED4}" srcOrd="0" destOrd="5" presId="urn:microsoft.com/office/officeart/2005/8/layout/list1"/>
    <dgm:cxn modelId="{443A577B-C2A4-47A0-A8DD-6C1C3E676DE3}" srcId="{233F49FB-98B2-4680-A4C8-8C325C4E6E53}" destId="{9710EA31-B5A7-4F00-9DA2-CAECF8BC544A}" srcOrd="0" destOrd="0" parTransId="{1D71AD7D-EC94-4DF1-BCFA-6F407F07518F}" sibTransId="{F6A3D211-3B54-4C6E-BAE9-6778BFFFD293}"/>
    <dgm:cxn modelId="{2D4E6B8A-9E2B-4ADC-AE8E-988092DC99A2}" type="presOf" srcId="{FDF116CC-FA46-487D-94D5-EDE9223577B6}" destId="{838C371A-F59A-4E6B-93CF-8E1C0DD9BED4}" srcOrd="0" destOrd="3" presId="urn:microsoft.com/office/officeart/2005/8/layout/list1"/>
    <dgm:cxn modelId="{5E7B4A8B-736D-4E99-81D4-7AEE51063F69}" type="presOf" srcId="{781AABB4-052A-490C-87F7-CD50B8820B07}" destId="{838C371A-F59A-4E6B-93CF-8E1C0DD9BED4}" srcOrd="0" destOrd="4" presId="urn:microsoft.com/office/officeart/2005/8/layout/list1"/>
    <dgm:cxn modelId="{CEB48FA2-76AA-4509-BE4A-11707BDF0E7C}" type="presOf" srcId="{5E2A2A81-BEBB-4FBF-8B1D-FD4EC7E8252C}" destId="{838C371A-F59A-4E6B-93CF-8E1C0DD9BED4}" srcOrd="0" destOrd="2" presId="urn:microsoft.com/office/officeart/2005/8/layout/list1"/>
    <dgm:cxn modelId="{648B86BA-538C-4CF6-A84C-9B51D58E53C7}" srcId="{233F49FB-98B2-4680-A4C8-8C325C4E6E53}" destId="{781AABB4-052A-490C-87F7-CD50B8820B07}" srcOrd="4" destOrd="0" parTransId="{49D10C84-884A-4DC2-9F44-B340550C4BB6}" sibTransId="{4FFBFA34-7175-447E-8B6A-D47E9E8DCA4B}"/>
    <dgm:cxn modelId="{DF4607C1-5CA2-4DFD-89F3-B77905900E0F}" type="presOf" srcId="{233F49FB-98B2-4680-A4C8-8C325C4E6E53}" destId="{40B2F7E9-4B6F-4EBE-9351-79732E23A5E1}" srcOrd="0" destOrd="0" presId="urn:microsoft.com/office/officeart/2005/8/layout/list1"/>
    <dgm:cxn modelId="{E7D4EAD8-F52E-4C99-B10E-9823FAA8267C}" srcId="{233F49FB-98B2-4680-A4C8-8C325C4E6E53}" destId="{FDF116CC-FA46-487D-94D5-EDE9223577B6}" srcOrd="3" destOrd="0" parTransId="{BF000793-D0DC-4545-AD13-B0B1DA40A809}" sibTransId="{08C057F7-BEA9-425B-BDD9-186A2FF4E348}"/>
    <dgm:cxn modelId="{045B1AE0-51C0-4630-9177-7B9184479472}" srcId="{EAC6838F-1BCF-4BAA-B9B9-3A290C328D7C}" destId="{233F49FB-98B2-4680-A4C8-8C325C4E6E53}" srcOrd="0" destOrd="0" parTransId="{9FFD4C5D-37E6-4DDC-BF74-015B42EB2019}" sibTransId="{2FE46A07-E533-49D8-B67E-D23C017100E3}"/>
    <dgm:cxn modelId="{4E9145E5-4F5F-4DE4-B234-F080B10127CB}" srcId="{233F49FB-98B2-4680-A4C8-8C325C4E6E53}" destId="{B4433D5E-2925-4CD8-9840-40E8D4B0EF27}" srcOrd="6" destOrd="0" parTransId="{A8C08D5C-5196-4E83-BC34-07801FF7F9F6}" sibTransId="{945C951A-3E7A-4ACD-A6EE-A62DEF6BCDDF}"/>
    <dgm:cxn modelId="{0A4FFBF8-491E-44CF-8B71-F727426C75DF}" type="presOf" srcId="{7E2BF87E-3795-4394-9F75-B361EFF49C09}" destId="{838C371A-F59A-4E6B-93CF-8E1C0DD9BED4}" srcOrd="0" destOrd="1" presId="urn:microsoft.com/office/officeart/2005/8/layout/list1"/>
    <dgm:cxn modelId="{EBEF93FC-E1CF-4273-BED8-36C717535E4F}" type="presOf" srcId="{B4433D5E-2925-4CD8-9840-40E8D4B0EF27}" destId="{838C371A-F59A-4E6B-93CF-8E1C0DD9BED4}" srcOrd="0" destOrd="6" presId="urn:microsoft.com/office/officeart/2005/8/layout/list1"/>
    <dgm:cxn modelId="{2C50264F-6AB8-424C-8025-81ED400075EE}" type="presParOf" srcId="{79447F90-762D-4280-BCDF-CCA57DC101C7}" destId="{9D1CAF3A-6A7A-4ABF-A4A9-4FFED12FA85E}" srcOrd="0" destOrd="0" presId="urn:microsoft.com/office/officeart/2005/8/layout/list1"/>
    <dgm:cxn modelId="{5611F8E3-ACA8-456C-8697-26A7A4E9A1D4}" type="presParOf" srcId="{9D1CAF3A-6A7A-4ABF-A4A9-4FFED12FA85E}" destId="{40B2F7E9-4B6F-4EBE-9351-79732E23A5E1}" srcOrd="0" destOrd="0" presId="urn:microsoft.com/office/officeart/2005/8/layout/list1"/>
    <dgm:cxn modelId="{208DC6BF-6714-44D9-A7BA-2DFA6D8979A8}" type="presParOf" srcId="{9D1CAF3A-6A7A-4ABF-A4A9-4FFED12FA85E}" destId="{F89FBAE9-9C4B-43DD-B852-909EC61A89C5}" srcOrd="1" destOrd="0" presId="urn:microsoft.com/office/officeart/2005/8/layout/list1"/>
    <dgm:cxn modelId="{2C9C8A4A-58DD-4C90-841D-53D75785C7D1}" type="presParOf" srcId="{79447F90-762D-4280-BCDF-CCA57DC101C7}" destId="{9E3ECD08-03CD-48C1-B8E1-BB25B23FBC9C}" srcOrd="1" destOrd="0" presId="urn:microsoft.com/office/officeart/2005/8/layout/list1"/>
    <dgm:cxn modelId="{AE996593-2D0D-4224-BBF3-040006420B9E}" type="presParOf" srcId="{79447F90-762D-4280-BCDF-CCA57DC101C7}" destId="{838C371A-F59A-4E6B-93CF-8E1C0DD9BED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DB8A6A-9371-458D-BA3F-1933C72D06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93D576-37ED-4B9B-BEBC-0D3216857B10}" type="pres">
      <dgm:prSet presAssocID="{96DB8A6A-9371-458D-BA3F-1933C72D06B2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F849C47C-E814-4892-870A-A6864242E809}" type="presOf" srcId="{96DB8A6A-9371-458D-BA3F-1933C72D06B2}" destId="{8C93D576-37ED-4B9B-BEBC-0D3216857B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54FEDE-2759-45FC-BE5A-2C3F3E3C75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3E4C1A-3782-4C3A-B974-887EDE1FD40B}" type="pres">
      <dgm:prSet presAssocID="{BC54FEDE-2759-45FC-BE5A-2C3F3E3C75DC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5336486B-CE26-4EA8-84C2-D0B17BFACD3C}" type="presOf" srcId="{BC54FEDE-2759-45FC-BE5A-2C3F3E3C75DC}" destId="{533E4C1A-3782-4C3A-B974-887EDE1FD4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D9F1AB-AC60-4E01-ABE9-5A3506A58123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E7EB91-F8BA-4F97-A2E7-3491A4C2BBAE}">
      <dgm:prSet phldrT="[Text]"/>
      <dgm:spPr/>
      <dgm:t>
        <a:bodyPr/>
        <a:lstStyle/>
        <a:p>
          <a:r>
            <a:rPr lang="en-US"/>
            <a:t>Phía Khách Hàng:</a:t>
          </a:r>
          <a:endParaRPr lang="en-US" dirty="0"/>
        </a:p>
      </dgm:t>
    </dgm:pt>
    <dgm:pt modelId="{9FD9C07D-D36C-464F-927E-EC8EB78FF3BB}" type="sibTrans" cxnId="{61FD5B86-1E55-4F6B-AA60-44C40F69F550}">
      <dgm:prSet/>
      <dgm:spPr/>
      <dgm:t>
        <a:bodyPr/>
        <a:lstStyle/>
        <a:p>
          <a:endParaRPr lang="en-US"/>
        </a:p>
      </dgm:t>
    </dgm:pt>
    <dgm:pt modelId="{2271C027-0733-4319-B2CD-7DC7BBC06F3D}" type="parTrans" cxnId="{61FD5B86-1E55-4F6B-AA60-44C40F69F550}">
      <dgm:prSet/>
      <dgm:spPr/>
      <dgm:t>
        <a:bodyPr/>
        <a:lstStyle/>
        <a:p>
          <a:endParaRPr lang="en-US"/>
        </a:p>
      </dgm:t>
    </dgm:pt>
    <dgm:pt modelId="{AC375391-F58B-405F-98AC-FB15A034A353}">
      <dgm:prSet phldrT="[Text]" custT="1"/>
      <dgm:spPr/>
      <dgm:t>
        <a:bodyPr/>
        <a:lstStyle/>
        <a:p>
          <a:r>
            <a:rPr lang="en-US" sz="2000"/>
            <a:t>Đăng nhập, đăng ký</a:t>
          </a:r>
          <a:endParaRPr lang="en-US" sz="2000" dirty="0"/>
        </a:p>
      </dgm:t>
    </dgm:pt>
    <dgm:pt modelId="{B13E3E79-387C-47FC-98A4-21B1C5F35CF7}" type="sibTrans" cxnId="{A41FC4FC-D29C-4490-AB4D-7CA0A8B5D3E4}">
      <dgm:prSet/>
      <dgm:spPr/>
      <dgm:t>
        <a:bodyPr/>
        <a:lstStyle/>
        <a:p>
          <a:endParaRPr lang="en-US"/>
        </a:p>
      </dgm:t>
    </dgm:pt>
    <dgm:pt modelId="{E923312D-39FC-4974-BAFD-D9C123EA61ED}" type="parTrans" cxnId="{A41FC4FC-D29C-4490-AB4D-7CA0A8B5D3E4}">
      <dgm:prSet/>
      <dgm:spPr/>
      <dgm:t>
        <a:bodyPr/>
        <a:lstStyle/>
        <a:p>
          <a:endParaRPr lang="en-US"/>
        </a:p>
      </dgm:t>
    </dgm:pt>
    <dgm:pt modelId="{CD1F12B9-C2F8-4BA4-A6D7-EC1FC4E8339F}">
      <dgm:prSet custT="1"/>
      <dgm:spPr/>
      <dgm:t>
        <a:bodyPr/>
        <a:lstStyle/>
        <a:p>
          <a:r>
            <a:rPr lang="en-US" sz="2000">
              <a:latin typeface="Arial (Body)"/>
            </a:rPr>
            <a:t>Liên hệ</a:t>
          </a:r>
          <a:endParaRPr lang="en-US" sz="2000" dirty="0">
            <a:latin typeface="Arial (Body)"/>
          </a:endParaRPr>
        </a:p>
      </dgm:t>
    </dgm:pt>
    <dgm:pt modelId="{938F0429-F26D-4B06-A929-79FD56457F3F}" type="sibTrans" cxnId="{BA5BDB86-11FD-4179-A99E-33AA19D0BD12}">
      <dgm:prSet/>
      <dgm:spPr/>
      <dgm:t>
        <a:bodyPr/>
        <a:lstStyle/>
        <a:p>
          <a:endParaRPr lang="en-US"/>
        </a:p>
      </dgm:t>
    </dgm:pt>
    <dgm:pt modelId="{DB7A9365-DCD7-4B94-A58E-8C8FF86C7541}" type="parTrans" cxnId="{BA5BDB86-11FD-4179-A99E-33AA19D0BD12}">
      <dgm:prSet/>
      <dgm:spPr/>
      <dgm:t>
        <a:bodyPr/>
        <a:lstStyle/>
        <a:p>
          <a:endParaRPr lang="en-US"/>
        </a:p>
      </dgm:t>
    </dgm:pt>
    <dgm:pt modelId="{873A4E9C-8D36-4E77-A8B7-3390BE41E856}">
      <dgm:prSet custT="1"/>
      <dgm:spPr/>
      <dgm:t>
        <a:bodyPr/>
        <a:lstStyle/>
        <a:p>
          <a:r>
            <a:rPr lang="en-US" sz="2000"/>
            <a:t>Thanh toán </a:t>
          </a:r>
          <a:endParaRPr lang="en-US" sz="2000" dirty="0"/>
        </a:p>
      </dgm:t>
    </dgm:pt>
    <dgm:pt modelId="{CDD1CD78-6785-4E85-95B0-1828C69712D9}" type="sibTrans" cxnId="{F69CB960-489E-4868-A4ED-7D2CF153A3E1}">
      <dgm:prSet/>
      <dgm:spPr/>
      <dgm:t>
        <a:bodyPr/>
        <a:lstStyle/>
        <a:p>
          <a:endParaRPr lang="en-US"/>
        </a:p>
      </dgm:t>
    </dgm:pt>
    <dgm:pt modelId="{CA3FAFB3-62CF-4471-BF57-E10F08DC3902}" type="parTrans" cxnId="{F69CB960-489E-4868-A4ED-7D2CF153A3E1}">
      <dgm:prSet/>
      <dgm:spPr/>
      <dgm:t>
        <a:bodyPr/>
        <a:lstStyle/>
        <a:p>
          <a:endParaRPr lang="en-US"/>
        </a:p>
      </dgm:t>
    </dgm:pt>
    <dgm:pt modelId="{2D734300-BC7A-4B9D-974C-A866E11D16F4}">
      <dgm:prSet custT="1"/>
      <dgm:spPr/>
      <dgm:t>
        <a:bodyPr/>
        <a:lstStyle/>
        <a:p>
          <a:r>
            <a:rPr lang="en-US" sz="2000"/>
            <a:t>Thêm sản phẩm vào giỏ hàng, đơn hàng </a:t>
          </a:r>
          <a:endParaRPr lang="en-US" sz="2000" dirty="0"/>
        </a:p>
      </dgm:t>
    </dgm:pt>
    <dgm:pt modelId="{E15E2FDE-08A5-4892-AF4E-0588E9E572CB}" type="sibTrans" cxnId="{3419A201-F368-4F50-92F6-A813BDA1F7D4}">
      <dgm:prSet/>
      <dgm:spPr/>
      <dgm:t>
        <a:bodyPr/>
        <a:lstStyle/>
        <a:p>
          <a:endParaRPr lang="en-US"/>
        </a:p>
      </dgm:t>
    </dgm:pt>
    <dgm:pt modelId="{1FA401FB-3093-4972-A616-5D945E7E3715}" type="parTrans" cxnId="{3419A201-F368-4F50-92F6-A813BDA1F7D4}">
      <dgm:prSet/>
      <dgm:spPr/>
      <dgm:t>
        <a:bodyPr/>
        <a:lstStyle/>
        <a:p>
          <a:endParaRPr lang="en-US"/>
        </a:p>
      </dgm:t>
    </dgm:pt>
    <dgm:pt modelId="{BA7DF1D2-65BF-43F0-AB0D-75B8732CBA4B}">
      <dgm:prSet phldrT="[Text]" custT="1"/>
      <dgm:spPr/>
      <dgm:t>
        <a:bodyPr/>
        <a:lstStyle/>
        <a:p>
          <a:r>
            <a:rPr lang="en-US" sz="2000"/>
            <a:t>Xem danh mục, chi tiết sản phẩm</a:t>
          </a:r>
          <a:endParaRPr lang="en-US" sz="2000" dirty="0"/>
        </a:p>
      </dgm:t>
    </dgm:pt>
    <dgm:pt modelId="{17FAF2A1-5D9B-4859-859D-219394077445}" type="sibTrans" cxnId="{89D3D13B-C9C0-40BC-A47C-74EC2BC19F89}">
      <dgm:prSet/>
      <dgm:spPr/>
      <dgm:t>
        <a:bodyPr/>
        <a:lstStyle/>
        <a:p>
          <a:endParaRPr lang="vi-VN"/>
        </a:p>
      </dgm:t>
    </dgm:pt>
    <dgm:pt modelId="{89915318-E0C3-4A50-9A2C-65999B1FDF11}" type="parTrans" cxnId="{89D3D13B-C9C0-40BC-A47C-74EC2BC19F89}">
      <dgm:prSet/>
      <dgm:spPr/>
      <dgm:t>
        <a:bodyPr/>
        <a:lstStyle/>
        <a:p>
          <a:endParaRPr lang="vi-VN"/>
        </a:p>
      </dgm:t>
    </dgm:pt>
    <dgm:pt modelId="{BCBD89A4-EDE0-483E-AAD9-5694BD563F5C}" type="pres">
      <dgm:prSet presAssocID="{1AD9F1AB-AC60-4E01-ABE9-5A3506A5812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A75E96-30B6-4A71-9C00-8FF2260C0126}" type="pres">
      <dgm:prSet presAssocID="{1AE7EB91-F8BA-4F97-A2E7-3491A4C2BBAE}" presName="root" presStyleCnt="0"/>
      <dgm:spPr/>
    </dgm:pt>
    <dgm:pt modelId="{53C8D541-1C2E-44AF-B536-C41B610565E3}" type="pres">
      <dgm:prSet presAssocID="{1AE7EB91-F8BA-4F97-A2E7-3491A4C2BBAE}" presName="rootComposite" presStyleCnt="0"/>
      <dgm:spPr/>
    </dgm:pt>
    <dgm:pt modelId="{5FB570EB-967D-4BFC-98DF-0F77EF2C0C21}" type="pres">
      <dgm:prSet presAssocID="{1AE7EB91-F8BA-4F97-A2E7-3491A4C2BBAE}" presName="rootText" presStyleLbl="node1" presStyleIdx="0" presStyleCnt="1" custScaleX="426318" custScaleY="146415" custLinFactNeighborX="-34401" custLinFactNeighborY="-2828"/>
      <dgm:spPr/>
    </dgm:pt>
    <dgm:pt modelId="{C59029DD-AA6D-4E2E-9EB0-8B7B3CB752DE}" type="pres">
      <dgm:prSet presAssocID="{1AE7EB91-F8BA-4F97-A2E7-3491A4C2BBAE}" presName="rootConnector" presStyleLbl="node1" presStyleIdx="0" presStyleCnt="1"/>
      <dgm:spPr/>
    </dgm:pt>
    <dgm:pt modelId="{E4B5F70F-B89F-434F-A55A-D553A2FCEEC6}" type="pres">
      <dgm:prSet presAssocID="{1AE7EB91-F8BA-4F97-A2E7-3491A4C2BBAE}" presName="childShape" presStyleCnt="0"/>
      <dgm:spPr/>
    </dgm:pt>
    <dgm:pt modelId="{6E5560CC-4807-495C-82E1-F1B218617A70}" type="pres">
      <dgm:prSet presAssocID="{E923312D-39FC-4974-BAFD-D9C123EA61ED}" presName="Name13" presStyleLbl="parChTrans1D2" presStyleIdx="0" presStyleCnt="5"/>
      <dgm:spPr/>
    </dgm:pt>
    <dgm:pt modelId="{FE0B0FFC-92BC-4E2C-84F4-B97BEEDE07DF}" type="pres">
      <dgm:prSet presAssocID="{AC375391-F58B-405F-98AC-FB15A034A353}" presName="childText" presStyleLbl="bgAcc1" presStyleIdx="0" presStyleCnt="5" custScaleX="587403">
        <dgm:presLayoutVars>
          <dgm:bulletEnabled val="1"/>
        </dgm:presLayoutVars>
      </dgm:prSet>
      <dgm:spPr/>
    </dgm:pt>
    <dgm:pt modelId="{133421B9-484D-4843-814C-38F482C60509}" type="pres">
      <dgm:prSet presAssocID="{89915318-E0C3-4A50-9A2C-65999B1FDF11}" presName="Name13" presStyleLbl="parChTrans1D2" presStyleIdx="1" presStyleCnt="5"/>
      <dgm:spPr/>
    </dgm:pt>
    <dgm:pt modelId="{F8ED45EE-5B91-4263-914F-0005AEE6BA7C}" type="pres">
      <dgm:prSet presAssocID="{BA7DF1D2-65BF-43F0-AB0D-75B8732CBA4B}" presName="childText" presStyleLbl="bgAcc1" presStyleIdx="1" presStyleCnt="5" custScaleX="590846">
        <dgm:presLayoutVars>
          <dgm:bulletEnabled val="1"/>
        </dgm:presLayoutVars>
      </dgm:prSet>
      <dgm:spPr/>
    </dgm:pt>
    <dgm:pt modelId="{F9225A43-BB82-4FAF-AF12-759E66407C50}" type="pres">
      <dgm:prSet presAssocID="{1FA401FB-3093-4972-A616-5D945E7E3715}" presName="Name13" presStyleLbl="parChTrans1D2" presStyleIdx="2" presStyleCnt="5"/>
      <dgm:spPr/>
    </dgm:pt>
    <dgm:pt modelId="{12145FD0-0775-46DD-A637-96E22AD028ED}" type="pres">
      <dgm:prSet presAssocID="{2D734300-BC7A-4B9D-974C-A866E11D16F4}" presName="childText" presStyleLbl="bgAcc1" presStyleIdx="2" presStyleCnt="5" custScaleX="583586">
        <dgm:presLayoutVars>
          <dgm:bulletEnabled val="1"/>
        </dgm:presLayoutVars>
      </dgm:prSet>
      <dgm:spPr/>
    </dgm:pt>
    <dgm:pt modelId="{0D3745E8-AB17-4440-8414-6D0BD55518FD}" type="pres">
      <dgm:prSet presAssocID="{CA3FAFB3-62CF-4471-BF57-E10F08DC3902}" presName="Name13" presStyleLbl="parChTrans1D2" presStyleIdx="3" presStyleCnt="5"/>
      <dgm:spPr/>
    </dgm:pt>
    <dgm:pt modelId="{41F4A453-53DB-45C5-9A68-913BF2E112D7}" type="pres">
      <dgm:prSet presAssocID="{873A4E9C-8D36-4E77-A8B7-3390BE41E856}" presName="childText" presStyleLbl="bgAcc1" presStyleIdx="3" presStyleCnt="5" custScaleX="589413">
        <dgm:presLayoutVars>
          <dgm:bulletEnabled val="1"/>
        </dgm:presLayoutVars>
      </dgm:prSet>
      <dgm:spPr/>
    </dgm:pt>
    <dgm:pt modelId="{15DF7411-ADDA-4132-991B-FB3232CBEBD8}" type="pres">
      <dgm:prSet presAssocID="{DB7A9365-DCD7-4B94-A58E-8C8FF86C7541}" presName="Name13" presStyleLbl="parChTrans1D2" presStyleIdx="4" presStyleCnt="5"/>
      <dgm:spPr/>
    </dgm:pt>
    <dgm:pt modelId="{790BA96C-0373-4160-8C4B-9EA4ECEF13E8}" type="pres">
      <dgm:prSet presAssocID="{CD1F12B9-C2F8-4BA4-A6D7-EC1FC4E8339F}" presName="childText" presStyleLbl="bgAcc1" presStyleIdx="4" presStyleCnt="5" custScaleX="573652">
        <dgm:presLayoutVars>
          <dgm:bulletEnabled val="1"/>
        </dgm:presLayoutVars>
      </dgm:prSet>
      <dgm:spPr/>
    </dgm:pt>
  </dgm:ptLst>
  <dgm:cxnLst>
    <dgm:cxn modelId="{3419A201-F368-4F50-92F6-A813BDA1F7D4}" srcId="{1AE7EB91-F8BA-4F97-A2E7-3491A4C2BBAE}" destId="{2D734300-BC7A-4B9D-974C-A866E11D16F4}" srcOrd="2" destOrd="0" parTransId="{1FA401FB-3093-4972-A616-5D945E7E3715}" sibTransId="{E15E2FDE-08A5-4892-AF4E-0588E9E572CB}"/>
    <dgm:cxn modelId="{9350481A-2755-4AA9-A1AC-15AE70E1A206}" type="presOf" srcId="{BA7DF1D2-65BF-43F0-AB0D-75B8732CBA4B}" destId="{F8ED45EE-5B91-4263-914F-0005AEE6BA7C}" srcOrd="0" destOrd="0" presId="urn:microsoft.com/office/officeart/2005/8/layout/hierarchy3"/>
    <dgm:cxn modelId="{89D3D13B-C9C0-40BC-A47C-74EC2BC19F89}" srcId="{1AE7EB91-F8BA-4F97-A2E7-3491A4C2BBAE}" destId="{BA7DF1D2-65BF-43F0-AB0D-75B8732CBA4B}" srcOrd="1" destOrd="0" parTransId="{89915318-E0C3-4A50-9A2C-65999B1FDF11}" sibTransId="{17FAF2A1-5D9B-4859-859D-219394077445}"/>
    <dgm:cxn modelId="{9EA28C5C-F0C2-4770-8F52-F1B956367298}" type="presOf" srcId="{1AD9F1AB-AC60-4E01-ABE9-5A3506A58123}" destId="{BCBD89A4-EDE0-483E-AAD9-5694BD563F5C}" srcOrd="0" destOrd="0" presId="urn:microsoft.com/office/officeart/2005/8/layout/hierarchy3"/>
    <dgm:cxn modelId="{F69CB960-489E-4868-A4ED-7D2CF153A3E1}" srcId="{1AE7EB91-F8BA-4F97-A2E7-3491A4C2BBAE}" destId="{873A4E9C-8D36-4E77-A8B7-3390BE41E856}" srcOrd="3" destOrd="0" parTransId="{CA3FAFB3-62CF-4471-BF57-E10F08DC3902}" sibTransId="{CDD1CD78-6785-4E85-95B0-1828C69712D9}"/>
    <dgm:cxn modelId="{572CF367-3578-42C7-B83D-E1354E77C9E0}" type="presOf" srcId="{89915318-E0C3-4A50-9A2C-65999B1FDF11}" destId="{133421B9-484D-4843-814C-38F482C60509}" srcOrd="0" destOrd="0" presId="urn:microsoft.com/office/officeart/2005/8/layout/hierarchy3"/>
    <dgm:cxn modelId="{A6CC0857-0EA5-4F85-94F5-C71DF722A6B2}" type="presOf" srcId="{1AE7EB91-F8BA-4F97-A2E7-3491A4C2BBAE}" destId="{C59029DD-AA6D-4E2E-9EB0-8B7B3CB752DE}" srcOrd="1" destOrd="0" presId="urn:microsoft.com/office/officeart/2005/8/layout/hierarchy3"/>
    <dgm:cxn modelId="{9D98525A-4E3B-449D-9968-A30915546E24}" type="presOf" srcId="{DB7A9365-DCD7-4B94-A58E-8C8FF86C7541}" destId="{15DF7411-ADDA-4132-991B-FB3232CBEBD8}" srcOrd="0" destOrd="0" presId="urn:microsoft.com/office/officeart/2005/8/layout/hierarchy3"/>
    <dgm:cxn modelId="{FCD25F83-0EA1-4C2A-ABD4-0F6D88FEF44C}" type="presOf" srcId="{1AE7EB91-F8BA-4F97-A2E7-3491A4C2BBAE}" destId="{5FB570EB-967D-4BFC-98DF-0F77EF2C0C21}" srcOrd="0" destOrd="0" presId="urn:microsoft.com/office/officeart/2005/8/layout/hierarchy3"/>
    <dgm:cxn modelId="{61FD5B86-1E55-4F6B-AA60-44C40F69F550}" srcId="{1AD9F1AB-AC60-4E01-ABE9-5A3506A58123}" destId="{1AE7EB91-F8BA-4F97-A2E7-3491A4C2BBAE}" srcOrd="0" destOrd="0" parTransId="{2271C027-0733-4319-B2CD-7DC7BBC06F3D}" sibTransId="{9FD9C07D-D36C-464F-927E-EC8EB78FF3BB}"/>
    <dgm:cxn modelId="{BA5BDB86-11FD-4179-A99E-33AA19D0BD12}" srcId="{1AE7EB91-F8BA-4F97-A2E7-3491A4C2BBAE}" destId="{CD1F12B9-C2F8-4BA4-A6D7-EC1FC4E8339F}" srcOrd="4" destOrd="0" parTransId="{DB7A9365-DCD7-4B94-A58E-8C8FF86C7541}" sibTransId="{938F0429-F26D-4B06-A929-79FD56457F3F}"/>
    <dgm:cxn modelId="{BAD821BD-4D6D-4B55-8205-6B907B78E0FF}" type="presOf" srcId="{873A4E9C-8D36-4E77-A8B7-3390BE41E856}" destId="{41F4A453-53DB-45C5-9A68-913BF2E112D7}" srcOrd="0" destOrd="0" presId="urn:microsoft.com/office/officeart/2005/8/layout/hierarchy3"/>
    <dgm:cxn modelId="{275B25CD-CB18-4B97-A51C-7AB0B4F73248}" type="presOf" srcId="{CA3FAFB3-62CF-4471-BF57-E10F08DC3902}" destId="{0D3745E8-AB17-4440-8414-6D0BD55518FD}" srcOrd="0" destOrd="0" presId="urn:microsoft.com/office/officeart/2005/8/layout/hierarchy3"/>
    <dgm:cxn modelId="{FE4C40D8-1238-4332-8B02-953BA19F1437}" type="presOf" srcId="{AC375391-F58B-405F-98AC-FB15A034A353}" destId="{FE0B0FFC-92BC-4E2C-84F4-B97BEEDE07DF}" srcOrd="0" destOrd="0" presId="urn:microsoft.com/office/officeart/2005/8/layout/hierarchy3"/>
    <dgm:cxn modelId="{90988BD8-1959-43EA-A28B-20980DAE8148}" type="presOf" srcId="{CD1F12B9-C2F8-4BA4-A6D7-EC1FC4E8339F}" destId="{790BA96C-0373-4160-8C4B-9EA4ECEF13E8}" srcOrd="0" destOrd="0" presId="urn:microsoft.com/office/officeart/2005/8/layout/hierarchy3"/>
    <dgm:cxn modelId="{BFCD8BDA-5924-4E99-841E-273561866423}" type="presOf" srcId="{E923312D-39FC-4974-BAFD-D9C123EA61ED}" destId="{6E5560CC-4807-495C-82E1-F1B218617A70}" srcOrd="0" destOrd="0" presId="urn:microsoft.com/office/officeart/2005/8/layout/hierarchy3"/>
    <dgm:cxn modelId="{A6EB27E6-ECE5-400E-A3B4-56ACAEF9321F}" type="presOf" srcId="{1FA401FB-3093-4972-A616-5D945E7E3715}" destId="{F9225A43-BB82-4FAF-AF12-759E66407C50}" srcOrd="0" destOrd="0" presId="urn:microsoft.com/office/officeart/2005/8/layout/hierarchy3"/>
    <dgm:cxn modelId="{2BAA1EE7-3C8C-4A31-901B-7031A34D5240}" type="presOf" srcId="{2D734300-BC7A-4B9D-974C-A866E11D16F4}" destId="{12145FD0-0775-46DD-A637-96E22AD028ED}" srcOrd="0" destOrd="0" presId="urn:microsoft.com/office/officeart/2005/8/layout/hierarchy3"/>
    <dgm:cxn modelId="{A41FC4FC-D29C-4490-AB4D-7CA0A8B5D3E4}" srcId="{1AE7EB91-F8BA-4F97-A2E7-3491A4C2BBAE}" destId="{AC375391-F58B-405F-98AC-FB15A034A353}" srcOrd="0" destOrd="0" parTransId="{E923312D-39FC-4974-BAFD-D9C123EA61ED}" sibTransId="{B13E3E79-387C-47FC-98A4-21B1C5F35CF7}"/>
    <dgm:cxn modelId="{370B2532-4AFB-45E2-B414-9FAF1DE082DD}" type="presParOf" srcId="{BCBD89A4-EDE0-483E-AAD9-5694BD563F5C}" destId="{1DA75E96-30B6-4A71-9C00-8FF2260C0126}" srcOrd="0" destOrd="0" presId="urn:microsoft.com/office/officeart/2005/8/layout/hierarchy3"/>
    <dgm:cxn modelId="{C88A2B52-BF44-46B8-902D-AAD5C0B63A38}" type="presParOf" srcId="{1DA75E96-30B6-4A71-9C00-8FF2260C0126}" destId="{53C8D541-1C2E-44AF-B536-C41B610565E3}" srcOrd="0" destOrd="0" presId="urn:microsoft.com/office/officeart/2005/8/layout/hierarchy3"/>
    <dgm:cxn modelId="{AFAB9086-C9B2-49B8-884A-3F2B29D98B89}" type="presParOf" srcId="{53C8D541-1C2E-44AF-B536-C41B610565E3}" destId="{5FB570EB-967D-4BFC-98DF-0F77EF2C0C21}" srcOrd="0" destOrd="0" presId="urn:microsoft.com/office/officeart/2005/8/layout/hierarchy3"/>
    <dgm:cxn modelId="{804C48F0-7016-4F60-8015-04D6310A165F}" type="presParOf" srcId="{53C8D541-1C2E-44AF-B536-C41B610565E3}" destId="{C59029DD-AA6D-4E2E-9EB0-8B7B3CB752DE}" srcOrd="1" destOrd="0" presId="urn:microsoft.com/office/officeart/2005/8/layout/hierarchy3"/>
    <dgm:cxn modelId="{B9689B72-1018-455D-9069-E7462A1DC0BD}" type="presParOf" srcId="{1DA75E96-30B6-4A71-9C00-8FF2260C0126}" destId="{E4B5F70F-B89F-434F-A55A-D553A2FCEEC6}" srcOrd="1" destOrd="0" presId="urn:microsoft.com/office/officeart/2005/8/layout/hierarchy3"/>
    <dgm:cxn modelId="{E2DEE430-F93F-4AFB-BD96-C81D8802F57C}" type="presParOf" srcId="{E4B5F70F-B89F-434F-A55A-D553A2FCEEC6}" destId="{6E5560CC-4807-495C-82E1-F1B218617A70}" srcOrd="0" destOrd="0" presId="urn:microsoft.com/office/officeart/2005/8/layout/hierarchy3"/>
    <dgm:cxn modelId="{21727FDB-DC92-454A-9A22-840A512F56CC}" type="presParOf" srcId="{E4B5F70F-B89F-434F-A55A-D553A2FCEEC6}" destId="{FE0B0FFC-92BC-4E2C-84F4-B97BEEDE07DF}" srcOrd="1" destOrd="0" presId="urn:microsoft.com/office/officeart/2005/8/layout/hierarchy3"/>
    <dgm:cxn modelId="{675CC639-5405-4E65-BB1C-F9C08FC82D97}" type="presParOf" srcId="{E4B5F70F-B89F-434F-A55A-D553A2FCEEC6}" destId="{133421B9-484D-4843-814C-38F482C60509}" srcOrd="2" destOrd="0" presId="urn:microsoft.com/office/officeart/2005/8/layout/hierarchy3"/>
    <dgm:cxn modelId="{391B4B59-2FEB-46DD-9FB8-4A2F2A9F7288}" type="presParOf" srcId="{E4B5F70F-B89F-434F-A55A-D553A2FCEEC6}" destId="{F8ED45EE-5B91-4263-914F-0005AEE6BA7C}" srcOrd="3" destOrd="0" presId="urn:microsoft.com/office/officeart/2005/8/layout/hierarchy3"/>
    <dgm:cxn modelId="{65DC629F-460D-48C8-8BA1-9E02F74544DD}" type="presParOf" srcId="{E4B5F70F-B89F-434F-A55A-D553A2FCEEC6}" destId="{F9225A43-BB82-4FAF-AF12-759E66407C50}" srcOrd="4" destOrd="0" presId="urn:microsoft.com/office/officeart/2005/8/layout/hierarchy3"/>
    <dgm:cxn modelId="{D38BEABD-02E4-47F6-8350-6BC689AC8EA9}" type="presParOf" srcId="{E4B5F70F-B89F-434F-A55A-D553A2FCEEC6}" destId="{12145FD0-0775-46DD-A637-96E22AD028ED}" srcOrd="5" destOrd="0" presId="urn:microsoft.com/office/officeart/2005/8/layout/hierarchy3"/>
    <dgm:cxn modelId="{2D1CED54-5346-4420-AE13-19364384C0E8}" type="presParOf" srcId="{E4B5F70F-B89F-434F-A55A-D553A2FCEEC6}" destId="{0D3745E8-AB17-4440-8414-6D0BD55518FD}" srcOrd="6" destOrd="0" presId="urn:microsoft.com/office/officeart/2005/8/layout/hierarchy3"/>
    <dgm:cxn modelId="{8D4A451C-8BE0-4EF8-9120-C219EAC3673C}" type="presParOf" srcId="{E4B5F70F-B89F-434F-A55A-D553A2FCEEC6}" destId="{41F4A453-53DB-45C5-9A68-913BF2E112D7}" srcOrd="7" destOrd="0" presId="urn:microsoft.com/office/officeart/2005/8/layout/hierarchy3"/>
    <dgm:cxn modelId="{4824FA9A-13D2-439D-8E4E-4EB3936573F6}" type="presParOf" srcId="{E4B5F70F-B89F-434F-A55A-D553A2FCEEC6}" destId="{15DF7411-ADDA-4132-991B-FB3232CBEBD8}" srcOrd="8" destOrd="0" presId="urn:microsoft.com/office/officeart/2005/8/layout/hierarchy3"/>
    <dgm:cxn modelId="{87FAA829-97FC-42FB-B0C2-47EF8A7D688A}" type="presParOf" srcId="{E4B5F70F-B89F-434F-A55A-D553A2FCEEC6}" destId="{790BA96C-0373-4160-8C4B-9EA4ECEF13E8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9A243-3113-4D04-B849-B002888A78F0}">
      <dsp:nvSpPr>
        <dsp:cNvPr id="0" name=""/>
        <dsp:cNvSpPr/>
      </dsp:nvSpPr>
      <dsp:spPr>
        <a:xfrm>
          <a:off x="0" y="1618"/>
          <a:ext cx="7720149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dirty="0"/>
            <a:t>1 . Giới thiệu về đề tài </a:t>
          </a:r>
          <a:endParaRPr lang="en-US" sz="2600" kern="1200" dirty="0"/>
        </a:p>
      </dsp:txBody>
      <dsp:txXfrm>
        <a:off x="29700" y="31318"/>
        <a:ext cx="7660749" cy="549000"/>
      </dsp:txXfrm>
    </dsp:sp>
    <dsp:sp modelId="{6CCBB2E3-48B9-49BE-8655-70D0981A38ED}">
      <dsp:nvSpPr>
        <dsp:cNvPr id="0" name=""/>
        <dsp:cNvSpPr/>
      </dsp:nvSpPr>
      <dsp:spPr>
        <a:xfrm>
          <a:off x="0" y="702773"/>
          <a:ext cx="7720149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dirty="0"/>
            <a:t>2 . Các chức năng của hệ thống</a:t>
          </a:r>
          <a:endParaRPr lang="en-US" sz="2600" kern="1200" dirty="0"/>
        </a:p>
      </dsp:txBody>
      <dsp:txXfrm>
        <a:off x="29700" y="732473"/>
        <a:ext cx="7660749" cy="549000"/>
      </dsp:txXfrm>
    </dsp:sp>
    <dsp:sp modelId="{8D3AB06E-01B8-4635-BEC9-60FEAAD07A3C}">
      <dsp:nvSpPr>
        <dsp:cNvPr id="0" name=""/>
        <dsp:cNvSpPr/>
      </dsp:nvSpPr>
      <dsp:spPr>
        <a:xfrm>
          <a:off x="0" y="1386054"/>
          <a:ext cx="7720149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dirty="0"/>
            <a:t>3 . Thiết kế cấu trúc dữ liệu</a:t>
          </a:r>
          <a:endParaRPr lang="en-US" sz="2600" kern="1200" dirty="0"/>
        </a:p>
      </dsp:txBody>
      <dsp:txXfrm>
        <a:off x="29700" y="1415754"/>
        <a:ext cx="7660749" cy="549000"/>
      </dsp:txXfrm>
    </dsp:sp>
    <dsp:sp modelId="{C0B0533C-F614-4A85-8821-2E61963F961C}">
      <dsp:nvSpPr>
        <dsp:cNvPr id="0" name=""/>
        <dsp:cNvSpPr/>
      </dsp:nvSpPr>
      <dsp:spPr>
        <a:xfrm>
          <a:off x="0" y="2069334"/>
          <a:ext cx="7720149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/>
            <a:t>4 . Thiết kế giao diện</a:t>
          </a:r>
          <a:endParaRPr lang="en-US" sz="2600" kern="1200"/>
        </a:p>
      </dsp:txBody>
      <dsp:txXfrm>
        <a:off x="29700" y="2099034"/>
        <a:ext cx="7660749" cy="549000"/>
      </dsp:txXfrm>
    </dsp:sp>
    <dsp:sp modelId="{07528683-9EB4-43C5-8893-2DF163B738C4}">
      <dsp:nvSpPr>
        <dsp:cNvPr id="0" name=""/>
        <dsp:cNvSpPr/>
      </dsp:nvSpPr>
      <dsp:spPr>
        <a:xfrm>
          <a:off x="0" y="2752614"/>
          <a:ext cx="7720149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/>
            <a:t>5 . Kết luận</a:t>
          </a:r>
          <a:endParaRPr lang="en-US" sz="2600" kern="1200"/>
        </a:p>
      </dsp:txBody>
      <dsp:txXfrm>
        <a:off x="29700" y="2782314"/>
        <a:ext cx="7660749" cy="549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570EB-967D-4BFC-98DF-0F77EF2C0C21}">
      <dsp:nvSpPr>
        <dsp:cNvPr id="0" name=""/>
        <dsp:cNvSpPr/>
      </dsp:nvSpPr>
      <dsp:spPr>
        <a:xfrm>
          <a:off x="886687" y="0"/>
          <a:ext cx="4787012" cy="822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Phía Quản Trị: </a:t>
          </a:r>
          <a:endParaRPr lang="en-US" sz="4600" kern="1200" dirty="0"/>
        </a:p>
      </dsp:txBody>
      <dsp:txXfrm>
        <a:off x="910763" y="24076"/>
        <a:ext cx="4738860" cy="773875"/>
      </dsp:txXfrm>
    </dsp:sp>
    <dsp:sp modelId="{6E5560CC-4807-495C-82E1-F1B218617A70}">
      <dsp:nvSpPr>
        <dsp:cNvPr id="0" name=""/>
        <dsp:cNvSpPr/>
      </dsp:nvSpPr>
      <dsp:spPr>
        <a:xfrm>
          <a:off x="1365389" y="822027"/>
          <a:ext cx="864980" cy="424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007"/>
              </a:lnTo>
              <a:lnTo>
                <a:pt x="864980" y="4240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B0FFC-92BC-4E2C-84F4-B97BEEDE07DF}">
      <dsp:nvSpPr>
        <dsp:cNvPr id="0" name=""/>
        <dsp:cNvSpPr/>
      </dsp:nvSpPr>
      <dsp:spPr>
        <a:xfrm>
          <a:off x="2230370" y="965316"/>
          <a:ext cx="5276634" cy="5614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Đăng nhập, đăng ký</a:t>
          </a:r>
          <a:endParaRPr lang="en-US" sz="2000" kern="1200" dirty="0"/>
        </a:p>
      </dsp:txBody>
      <dsp:txXfrm>
        <a:off x="2246814" y="981760"/>
        <a:ext cx="5243746" cy="528548"/>
      </dsp:txXfrm>
    </dsp:sp>
    <dsp:sp modelId="{133421B9-484D-4843-814C-38F482C60509}">
      <dsp:nvSpPr>
        <dsp:cNvPr id="0" name=""/>
        <dsp:cNvSpPr/>
      </dsp:nvSpPr>
      <dsp:spPr>
        <a:xfrm>
          <a:off x="1365389" y="822027"/>
          <a:ext cx="864980" cy="112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5803"/>
              </a:lnTo>
              <a:lnTo>
                <a:pt x="864980" y="112580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D45EE-5B91-4263-914F-0005AEE6BA7C}">
      <dsp:nvSpPr>
        <dsp:cNvPr id="0" name=""/>
        <dsp:cNvSpPr/>
      </dsp:nvSpPr>
      <dsp:spPr>
        <a:xfrm>
          <a:off x="2230370" y="1667112"/>
          <a:ext cx="5307563" cy="5614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Xem danh mục, chi tiết sản phẩm</a:t>
          </a:r>
          <a:endParaRPr lang="en-US" sz="2000" kern="1200" dirty="0"/>
        </a:p>
      </dsp:txBody>
      <dsp:txXfrm>
        <a:off x="2246814" y="1683556"/>
        <a:ext cx="5274675" cy="528548"/>
      </dsp:txXfrm>
    </dsp:sp>
    <dsp:sp modelId="{F9225A43-BB82-4FAF-AF12-759E66407C50}">
      <dsp:nvSpPr>
        <dsp:cNvPr id="0" name=""/>
        <dsp:cNvSpPr/>
      </dsp:nvSpPr>
      <dsp:spPr>
        <a:xfrm>
          <a:off x="1365389" y="822027"/>
          <a:ext cx="864980" cy="1827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7599"/>
              </a:lnTo>
              <a:lnTo>
                <a:pt x="864980" y="18275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145FD0-0775-46DD-A637-96E22AD028ED}">
      <dsp:nvSpPr>
        <dsp:cNvPr id="0" name=""/>
        <dsp:cNvSpPr/>
      </dsp:nvSpPr>
      <dsp:spPr>
        <a:xfrm>
          <a:off x="2230370" y="2368908"/>
          <a:ext cx="5242346" cy="5614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Thêm, sửa, xóa sản phẩm</a:t>
          </a:r>
          <a:endParaRPr lang="en-US" sz="2000" kern="1200" dirty="0"/>
        </a:p>
      </dsp:txBody>
      <dsp:txXfrm>
        <a:off x="2246814" y="2385352"/>
        <a:ext cx="5209458" cy="528548"/>
      </dsp:txXfrm>
    </dsp:sp>
    <dsp:sp modelId="{0D3745E8-AB17-4440-8414-6D0BD55518FD}">
      <dsp:nvSpPr>
        <dsp:cNvPr id="0" name=""/>
        <dsp:cNvSpPr/>
      </dsp:nvSpPr>
      <dsp:spPr>
        <a:xfrm>
          <a:off x="1365389" y="822027"/>
          <a:ext cx="864980" cy="2529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9395"/>
              </a:lnTo>
              <a:lnTo>
                <a:pt x="864980" y="252939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4A453-53DB-45C5-9A68-913BF2E112D7}">
      <dsp:nvSpPr>
        <dsp:cNvPr id="0" name=""/>
        <dsp:cNvSpPr/>
      </dsp:nvSpPr>
      <dsp:spPr>
        <a:xfrm>
          <a:off x="2230370" y="3070704"/>
          <a:ext cx="5294690" cy="5614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Cập nhập tình trạng đơn hàng của khách hàng</a:t>
          </a:r>
          <a:endParaRPr lang="en-US" sz="2000" kern="1200" dirty="0"/>
        </a:p>
      </dsp:txBody>
      <dsp:txXfrm>
        <a:off x="2246814" y="3087148"/>
        <a:ext cx="5261802" cy="528548"/>
      </dsp:txXfrm>
    </dsp:sp>
    <dsp:sp modelId="{15DF7411-ADDA-4132-991B-FB3232CBEBD8}">
      <dsp:nvSpPr>
        <dsp:cNvPr id="0" name=""/>
        <dsp:cNvSpPr/>
      </dsp:nvSpPr>
      <dsp:spPr>
        <a:xfrm>
          <a:off x="1365389" y="822027"/>
          <a:ext cx="864980" cy="3231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1191"/>
              </a:lnTo>
              <a:lnTo>
                <a:pt x="864980" y="323119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BA96C-0373-4160-8C4B-9EA4ECEF13E8}">
      <dsp:nvSpPr>
        <dsp:cNvPr id="0" name=""/>
        <dsp:cNvSpPr/>
      </dsp:nvSpPr>
      <dsp:spPr>
        <a:xfrm>
          <a:off x="2230370" y="3772500"/>
          <a:ext cx="5153109" cy="5614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 (Body)"/>
            </a:rPr>
            <a:t>Thống kê doanh thu bán </a:t>
          </a:r>
          <a:endParaRPr lang="en-US" sz="2000" kern="1200" dirty="0">
            <a:latin typeface="Arial (Body)"/>
          </a:endParaRPr>
        </a:p>
      </dsp:txBody>
      <dsp:txXfrm>
        <a:off x="2246814" y="3788944"/>
        <a:ext cx="5120221" cy="5285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9CF5F-CA07-4E54-BF2C-260ECCF4D6B8}">
      <dsp:nvSpPr>
        <dsp:cNvPr id="0" name=""/>
        <dsp:cNvSpPr/>
      </dsp:nvSpPr>
      <dsp:spPr>
        <a:xfrm>
          <a:off x="101344" y="0"/>
          <a:ext cx="1794553" cy="976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Quản</a:t>
          </a:r>
          <a:r>
            <a:rPr lang="en-US" sz="1600" kern="1200" dirty="0"/>
            <a:t> </a:t>
          </a:r>
          <a:r>
            <a:rPr lang="en-US" sz="1600" kern="1200" dirty="0" err="1"/>
            <a:t>lý</a:t>
          </a:r>
          <a:r>
            <a:rPr lang="en-US" sz="1600" kern="1200" dirty="0"/>
            <a:t> </a:t>
          </a:r>
          <a:r>
            <a:rPr lang="en-US" sz="1600" kern="1200" dirty="0" err="1"/>
            <a:t>sản</a:t>
          </a:r>
          <a:r>
            <a:rPr lang="en-US" sz="1600" kern="1200" dirty="0"/>
            <a:t> </a:t>
          </a:r>
          <a:r>
            <a:rPr lang="en-US" sz="1600" kern="1200" dirty="0" err="1"/>
            <a:t>phẩm</a:t>
          </a:r>
          <a:endParaRPr lang="en-US" sz="1600" kern="1200" dirty="0"/>
        </a:p>
      </dsp:txBody>
      <dsp:txXfrm>
        <a:off x="101344" y="0"/>
        <a:ext cx="1794553" cy="976455"/>
      </dsp:txXfrm>
    </dsp:sp>
    <dsp:sp modelId="{44A1EE04-6EE5-4B5D-93E0-D9514FCBFABD}">
      <dsp:nvSpPr>
        <dsp:cNvPr id="0" name=""/>
        <dsp:cNvSpPr/>
      </dsp:nvSpPr>
      <dsp:spPr>
        <a:xfrm>
          <a:off x="195953" y="947891"/>
          <a:ext cx="1794553" cy="23222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Thêm sản </a:t>
          </a:r>
          <a:r>
            <a:rPr lang="en-US" sz="2000" kern="1200" dirty="0" err="1"/>
            <a:t>phẩm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Sửa sản phẩm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Xóa</a:t>
          </a:r>
          <a:r>
            <a:rPr lang="en-US" sz="2000" kern="1200" dirty="0"/>
            <a:t> </a:t>
          </a:r>
          <a:r>
            <a:rPr lang="en-US" sz="2000" kern="1200" dirty="0" err="1"/>
            <a:t>sản</a:t>
          </a:r>
          <a:r>
            <a:rPr lang="en-US" sz="2000" kern="1200" dirty="0"/>
            <a:t> </a:t>
          </a:r>
          <a:r>
            <a:rPr lang="en-US" sz="2000" kern="1200" dirty="0" err="1"/>
            <a:t>phẩm</a:t>
          </a:r>
          <a:endParaRPr lang="en-US" sz="2000" kern="1200" dirty="0"/>
        </a:p>
      </dsp:txBody>
      <dsp:txXfrm>
        <a:off x="195953" y="947891"/>
        <a:ext cx="1794553" cy="2322270"/>
      </dsp:txXfrm>
    </dsp:sp>
    <dsp:sp modelId="{6FF3BFA9-6CFD-44FA-ABCC-1EB5C4D961FB}">
      <dsp:nvSpPr>
        <dsp:cNvPr id="0" name=""/>
        <dsp:cNvSpPr/>
      </dsp:nvSpPr>
      <dsp:spPr>
        <a:xfrm>
          <a:off x="2091378" y="135958"/>
          <a:ext cx="1794553" cy="989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kern="1200" dirty="0"/>
            <a:t>QUẢN LÝ KHÁCH HÀNG</a:t>
          </a:r>
          <a:endParaRPr lang="en-US" sz="1400" kern="1200" dirty="0"/>
        </a:p>
      </dsp:txBody>
      <dsp:txXfrm>
        <a:off x="2091378" y="135958"/>
        <a:ext cx="1794553" cy="989921"/>
      </dsp:txXfrm>
    </dsp:sp>
    <dsp:sp modelId="{55777914-FCAD-40CF-BBA4-98F2F4C8B5EB}">
      <dsp:nvSpPr>
        <dsp:cNvPr id="0" name=""/>
        <dsp:cNvSpPr/>
      </dsp:nvSpPr>
      <dsp:spPr>
        <a:xfrm>
          <a:off x="2074150" y="1363786"/>
          <a:ext cx="1817954" cy="23222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b="1" kern="1200" dirty="0"/>
            <a:t>Cập nhập</a:t>
          </a:r>
          <a:r>
            <a:rPr lang="en-US" sz="1800" b="1" kern="1200" dirty="0"/>
            <a:t> </a:t>
          </a:r>
          <a:r>
            <a:rPr lang="en-US" sz="1800" b="1" kern="1200" dirty="0" err="1"/>
            <a:t>khách</a:t>
          </a:r>
          <a:r>
            <a:rPr lang="en-US" sz="1800" b="1" kern="1200" dirty="0"/>
            <a:t> </a:t>
          </a:r>
          <a:r>
            <a:rPr lang="en-US" sz="1800" b="1" kern="1200" dirty="0" err="1"/>
            <a:t>hàng</a:t>
          </a:r>
          <a:r>
            <a:rPr lang="en-US" sz="1800" b="1" kern="1200" dirty="0"/>
            <a:t> 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b="1" kern="1200" dirty="0"/>
            <a:t>Xóa khách hàng</a:t>
          </a:r>
          <a:endParaRPr lang="en-US" sz="18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</dsp:txBody>
      <dsp:txXfrm>
        <a:off x="2074150" y="1363786"/>
        <a:ext cx="1817954" cy="2322270"/>
      </dsp:txXfrm>
    </dsp:sp>
    <dsp:sp modelId="{6E4220A6-5447-4652-99B9-7E2962371B2A}">
      <dsp:nvSpPr>
        <dsp:cNvPr id="0" name=""/>
        <dsp:cNvSpPr/>
      </dsp:nvSpPr>
      <dsp:spPr>
        <a:xfrm>
          <a:off x="3999024" y="935667"/>
          <a:ext cx="1794553" cy="1015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kern="1200" dirty="0"/>
            <a:t>QUẢN LÝ </a:t>
          </a:r>
          <a:r>
            <a:rPr lang="en-US" sz="1400" kern="1200" dirty="0"/>
            <a:t>ĐƠN HÀNG</a:t>
          </a:r>
        </a:p>
      </dsp:txBody>
      <dsp:txXfrm>
        <a:off x="3999024" y="935667"/>
        <a:ext cx="1794553" cy="1015170"/>
      </dsp:txXfrm>
    </dsp:sp>
    <dsp:sp modelId="{4F26BF6D-33C7-4349-9AF2-C842E541C4FC}">
      <dsp:nvSpPr>
        <dsp:cNvPr id="0" name=""/>
        <dsp:cNvSpPr/>
      </dsp:nvSpPr>
      <dsp:spPr>
        <a:xfrm>
          <a:off x="3949046" y="2107814"/>
          <a:ext cx="1794553" cy="24540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b="1" kern="1200"/>
            <a:t>Cập nhập</a:t>
          </a:r>
          <a:r>
            <a:rPr lang="en-US" sz="1800" b="1" kern="1200"/>
            <a:t> tình trạng </a:t>
          </a:r>
          <a:r>
            <a:rPr lang="en-US" sz="1800" b="1" kern="1200" dirty="0" err="1"/>
            <a:t>đơn</a:t>
          </a:r>
          <a:r>
            <a:rPr lang="en-US" sz="1800" b="1" kern="1200" dirty="0"/>
            <a:t> </a:t>
          </a:r>
          <a:r>
            <a:rPr lang="en-US" sz="1800" b="1" kern="1200" dirty="0" err="1"/>
            <a:t>hàng</a:t>
          </a:r>
          <a:endParaRPr lang="en-US" sz="1800" b="1" kern="1200" dirty="0"/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b="1" kern="1200" dirty="0"/>
            <a:t>Xóa </a:t>
          </a:r>
          <a:r>
            <a:rPr lang="en-US" sz="1800" b="1" kern="1200" dirty="0" err="1"/>
            <a:t>đơn</a:t>
          </a:r>
          <a:r>
            <a:rPr lang="en-US" sz="1800" b="1" kern="1200" dirty="0"/>
            <a:t> </a:t>
          </a:r>
          <a:r>
            <a:rPr lang="en-US" sz="1800" b="1" kern="1200" dirty="0" err="1"/>
            <a:t>hàng</a:t>
          </a:r>
          <a:endParaRPr lang="en-US" sz="1800" b="1" kern="1200" dirty="0"/>
        </a:p>
      </dsp:txBody>
      <dsp:txXfrm>
        <a:off x="3949046" y="2107814"/>
        <a:ext cx="1794553" cy="245408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F5587-63A6-49BB-A8BC-EABF2EDA51FA}">
      <dsp:nvSpPr>
        <dsp:cNvPr id="0" name=""/>
        <dsp:cNvSpPr/>
      </dsp:nvSpPr>
      <dsp:spPr>
        <a:xfrm>
          <a:off x="0" y="16948"/>
          <a:ext cx="4650378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921" tIns="312420" rIns="36092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kern="1200" dirty="0"/>
            <a:t>Thêm, sửa, xóa </a:t>
          </a:r>
          <a:r>
            <a:rPr lang="en-US" sz="2000" kern="1200" dirty="0" err="1"/>
            <a:t>sản</a:t>
          </a:r>
          <a:r>
            <a:rPr lang="en-US" sz="2000" kern="1200" dirty="0"/>
            <a:t> </a:t>
          </a:r>
          <a:r>
            <a:rPr lang="en-US" sz="2000" kern="1200" dirty="0" err="1"/>
            <a:t>phẩm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kern="1200" dirty="0"/>
            <a:t>Cập nhập </a:t>
          </a:r>
          <a:r>
            <a:rPr lang="en-US" sz="2000" kern="1200" dirty="0" err="1"/>
            <a:t>sản</a:t>
          </a:r>
          <a:r>
            <a:rPr lang="en-US" sz="2000" kern="1200" dirty="0"/>
            <a:t> </a:t>
          </a:r>
          <a:r>
            <a:rPr lang="en-US" sz="2000" kern="1200" dirty="0" err="1"/>
            <a:t>phẩm</a:t>
          </a:r>
          <a:endParaRPr lang="en-US" sz="2000" kern="1200" dirty="0"/>
        </a:p>
      </dsp:txBody>
      <dsp:txXfrm>
        <a:off x="0" y="16948"/>
        <a:ext cx="4650378" cy="1063125"/>
      </dsp:txXfrm>
    </dsp:sp>
    <dsp:sp modelId="{1CC7ECE5-5A1A-4918-85E5-DE5899E3CFB1}">
      <dsp:nvSpPr>
        <dsp:cNvPr id="0" name=""/>
        <dsp:cNvSpPr/>
      </dsp:nvSpPr>
      <dsp:spPr>
        <a:xfrm>
          <a:off x="232518" y="33603"/>
          <a:ext cx="3255264" cy="251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1" tIns="0" rIns="12304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kern="1200" dirty="0"/>
            <a:t>QUẢN LÝ </a:t>
          </a:r>
          <a:r>
            <a:rPr lang="en-US" sz="1300" kern="1200" dirty="0"/>
            <a:t>SẢN PHẨM</a:t>
          </a:r>
        </a:p>
      </dsp:txBody>
      <dsp:txXfrm>
        <a:off x="244771" y="45856"/>
        <a:ext cx="3230758" cy="226499"/>
      </dsp:txXfrm>
    </dsp:sp>
    <dsp:sp modelId="{0DA223B1-F752-4E8C-90DA-69B2C10D0740}">
      <dsp:nvSpPr>
        <dsp:cNvPr id="0" name=""/>
        <dsp:cNvSpPr/>
      </dsp:nvSpPr>
      <dsp:spPr>
        <a:xfrm>
          <a:off x="0" y="1243515"/>
          <a:ext cx="4650378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921" tIns="312420" rIns="36092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kern="1200" dirty="0"/>
            <a:t>Thêm, sửa, xóa </a:t>
          </a:r>
          <a:r>
            <a:rPr lang="en-US" sz="2000" kern="1200" dirty="0" err="1"/>
            <a:t>sản</a:t>
          </a:r>
          <a:r>
            <a:rPr lang="en-US" sz="2000" kern="1200" dirty="0"/>
            <a:t> </a:t>
          </a:r>
          <a:r>
            <a:rPr lang="en-US" sz="2000" kern="1200" dirty="0" err="1"/>
            <a:t>phẩm</a:t>
          </a:r>
          <a:endParaRPr lang="vi-V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kern="1200" dirty="0"/>
            <a:t>Cập nhập </a:t>
          </a:r>
          <a:r>
            <a:rPr lang="en-US" sz="2000" kern="1200" dirty="0" err="1"/>
            <a:t>sản</a:t>
          </a:r>
          <a:r>
            <a:rPr lang="en-US" sz="2000" kern="1200" dirty="0"/>
            <a:t> </a:t>
          </a:r>
          <a:r>
            <a:rPr lang="en-US" sz="2000" kern="1200" dirty="0" err="1"/>
            <a:t>phẩm</a:t>
          </a:r>
          <a:endParaRPr lang="vi-VN" sz="2000" kern="1200" dirty="0"/>
        </a:p>
      </dsp:txBody>
      <dsp:txXfrm>
        <a:off x="0" y="1243515"/>
        <a:ext cx="4650378" cy="1063125"/>
      </dsp:txXfrm>
    </dsp:sp>
    <dsp:sp modelId="{6803ED85-3E14-4C6F-B342-4A30CB8F5147}">
      <dsp:nvSpPr>
        <dsp:cNvPr id="0" name=""/>
        <dsp:cNvSpPr/>
      </dsp:nvSpPr>
      <dsp:spPr>
        <a:xfrm>
          <a:off x="232518" y="1207334"/>
          <a:ext cx="3255264" cy="2575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1" tIns="0" rIns="12304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kern="1200" dirty="0"/>
            <a:t>QUẢN LÝ </a:t>
          </a:r>
          <a:r>
            <a:rPr lang="en-US" sz="1300" kern="1200" dirty="0"/>
            <a:t>LOẠI SẢN PHẨM</a:t>
          </a:r>
        </a:p>
      </dsp:txBody>
      <dsp:txXfrm>
        <a:off x="245092" y="1219908"/>
        <a:ext cx="3230116" cy="232433"/>
      </dsp:txXfrm>
    </dsp:sp>
    <dsp:sp modelId="{437F3203-D0A8-472C-8A80-94F850DFD2F5}">
      <dsp:nvSpPr>
        <dsp:cNvPr id="0" name=""/>
        <dsp:cNvSpPr/>
      </dsp:nvSpPr>
      <dsp:spPr>
        <a:xfrm>
          <a:off x="0" y="2609040"/>
          <a:ext cx="4650378" cy="7441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921" tIns="312420" rIns="36092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kern="1200" dirty="0"/>
            <a:t>Tạo, cập nhập </a:t>
          </a:r>
          <a:r>
            <a:rPr lang="en-US" sz="2000" kern="1200" dirty="0" err="1"/>
            <a:t>sản</a:t>
          </a:r>
          <a:r>
            <a:rPr lang="en-US" sz="2000" kern="1200" dirty="0"/>
            <a:t> </a:t>
          </a:r>
          <a:r>
            <a:rPr lang="en-US" sz="2000" kern="1200" dirty="0" err="1"/>
            <a:t>phẩm</a:t>
          </a:r>
          <a:endParaRPr lang="vi-VN" sz="2000" kern="1200" dirty="0"/>
        </a:p>
      </dsp:txBody>
      <dsp:txXfrm>
        <a:off x="0" y="2609040"/>
        <a:ext cx="4650378" cy="744187"/>
      </dsp:txXfrm>
    </dsp:sp>
    <dsp:sp modelId="{8A595541-0C66-460B-8234-29F78CED5D7D}">
      <dsp:nvSpPr>
        <dsp:cNvPr id="0" name=""/>
        <dsp:cNvSpPr/>
      </dsp:nvSpPr>
      <dsp:spPr>
        <a:xfrm>
          <a:off x="232518" y="2387640"/>
          <a:ext cx="325526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1" tIns="0" rIns="12304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kern="1200" dirty="0"/>
            <a:t>QUẢN LÝ </a:t>
          </a:r>
          <a:r>
            <a:rPr lang="en-US" sz="1300" kern="1200" dirty="0"/>
            <a:t>CHI TIẾT ĐƠN HÀNG</a:t>
          </a:r>
        </a:p>
      </dsp:txBody>
      <dsp:txXfrm>
        <a:off x="254134" y="2409256"/>
        <a:ext cx="3212032" cy="399568"/>
      </dsp:txXfrm>
    </dsp:sp>
    <dsp:sp modelId="{409A8C28-B328-4139-9F62-2FB28C392B15}">
      <dsp:nvSpPr>
        <dsp:cNvPr id="0" name=""/>
        <dsp:cNvSpPr/>
      </dsp:nvSpPr>
      <dsp:spPr>
        <a:xfrm>
          <a:off x="0" y="3655628"/>
          <a:ext cx="4650378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921" tIns="312420" rIns="36092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kern="1200" dirty="0"/>
            <a:t>Thêm </a:t>
          </a:r>
          <a:r>
            <a:rPr lang="en-US" sz="2000" kern="1200" dirty="0" err="1"/>
            <a:t>sản</a:t>
          </a:r>
          <a:r>
            <a:rPr lang="en-US" sz="2000" kern="1200" dirty="0"/>
            <a:t> </a:t>
          </a:r>
          <a:r>
            <a:rPr lang="en-US" sz="2000" kern="1200" dirty="0" err="1"/>
            <a:t>phẩm</a:t>
          </a:r>
          <a:endParaRPr lang="vi-V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kern="1200" dirty="0"/>
            <a:t>Cập nhập </a:t>
          </a:r>
          <a:r>
            <a:rPr lang="en-US" sz="2000" kern="1200" dirty="0" err="1"/>
            <a:t>sản</a:t>
          </a:r>
          <a:r>
            <a:rPr lang="en-US" sz="2000" kern="1200" dirty="0"/>
            <a:t> </a:t>
          </a:r>
          <a:r>
            <a:rPr lang="en-US" sz="2000" kern="1200" dirty="0" err="1"/>
            <a:t>phẩm</a:t>
          </a:r>
          <a:endParaRPr lang="en-US" sz="2000" kern="1200" dirty="0"/>
        </a:p>
      </dsp:txBody>
      <dsp:txXfrm>
        <a:off x="0" y="3655628"/>
        <a:ext cx="4650378" cy="1063125"/>
      </dsp:txXfrm>
    </dsp:sp>
    <dsp:sp modelId="{DDE5418A-85C9-45ED-A738-74421C8F7146}">
      <dsp:nvSpPr>
        <dsp:cNvPr id="0" name=""/>
        <dsp:cNvSpPr/>
      </dsp:nvSpPr>
      <dsp:spPr>
        <a:xfrm>
          <a:off x="232518" y="3434228"/>
          <a:ext cx="325526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1" tIns="0" rIns="12304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kern="1200" dirty="0"/>
            <a:t>QUẢN LÝ</a:t>
          </a:r>
          <a:r>
            <a:rPr lang="en-US" sz="1300" kern="1200" dirty="0"/>
            <a:t> CHI TIẾT ĐƠN HÀNG</a:t>
          </a:r>
        </a:p>
      </dsp:txBody>
      <dsp:txXfrm>
        <a:off x="254134" y="3455844"/>
        <a:ext cx="3212032" cy="399568"/>
      </dsp:txXfrm>
    </dsp:sp>
    <dsp:sp modelId="{715B43CF-91E1-4396-8D83-33FA144021E3}">
      <dsp:nvSpPr>
        <dsp:cNvPr id="0" name=""/>
        <dsp:cNvSpPr/>
      </dsp:nvSpPr>
      <dsp:spPr>
        <a:xfrm>
          <a:off x="0" y="5021153"/>
          <a:ext cx="4650378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921" tIns="312420" rIns="36092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kern="1200" dirty="0"/>
            <a:t>Thống kê số lượng </a:t>
          </a:r>
          <a:r>
            <a:rPr lang="en-US" sz="2000" kern="1200" dirty="0" err="1"/>
            <a:t>sản</a:t>
          </a:r>
          <a:r>
            <a:rPr lang="en-US" sz="2000" kern="1200" dirty="0"/>
            <a:t> </a:t>
          </a:r>
          <a:r>
            <a:rPr lang="en-US" sz="2000" kern="1200" dirty="0" err="1"/>
            <a:t>phẩm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Thống kê doanh thu</a:t>
          </a:r>
          <a:endParaRPr lang="en-US" sz="2000" kern="1200" dirty="0"/>
        </a:p>
      </dsp:txBody>
      <dsp:txXfrm>
        <a:off x="0" y="5021153"/>
        <a:ext cx="4650378" cy="1063125"/>
      </dsp:txXfrm>
    </dsp:sp>
    <dsp:sp modelId="{07C1EB04-C845-47FD-A053-E29F1DF7FBCF}">
      <dsp:nvSpPr>
        <dsp:cNvPr id="0" name=""/>
        <dsp:cNvSpPr/>
      </dsp:nvSpPr>
      <dsp:spPr>
        <a:xfrm>
          <a:off x="232518" y="4799753"/>
          <a:ext cx="325526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1" tIns="0" rIns="12304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kern="1200" dirty="0"/>
            <a:t>THANH TOÁN</a:t>
          </a:r>
          <a:endParaRPr lang="en-US" sz="1300" kern="1200" dirty="0"/>
        </a:p>
      </dsp:txBody>
      <dsp:txXfrm>
        <a:off x="254134" y="4821369"/>
        <a:ext cx="3212032" cy="39956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F90E4-D54B-430D-A415-C028ADF3BCBD}">
      <dsp:nvSpPr>
        <dsp:cNvPr id="0" name=""/>
        <dsp:cNvSpPr/>
      </dsp:nvSpPr>
      <dsp:spPr>
        <a:xfrm>
          <a:off x="0" y="23287"/>
          <a:ext cx="3317965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300" kern="1200" dirty="0">
              <a:solidFill>
                <a:schemeClr val="tx1"/>
              </a:solidFill>
            </a:rPr>
            <a:t>KẾT QUẢ ĐẠT ĐƯỢC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6273" y="49560"/>
        <a:ext cx="3265419" cy="48565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1EE75-A673-41E9-9DC9-70B031A665AE}">
      <dsp:nvSpPr>
        <dsp:cNvPr id="0" name=""/>
        <dsp:cNvSpPr/>
      </dsp:nvSpPr>
      <dsp:spPr>
        <a:xfrm>
          <a:off x="0" y="11587"/>
          <a:ext cx="2148841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>
              <a:solidFill>
                <a:schemeClr val="tx1"/>
              </a:solidFill>
            </a:rPr>
            <a:t>HẠN CHẾ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27415" y="39002"/>
        <a:ext cx="2094011" cy="50676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57BD2-0F51-40CB-B8CF-9B03B093083A}">
      <dsp:nvSpPr>
        <dsp:cNvPr id="0" name=""/>
        <dsp:cNvSpPr/>
      </dsp:nvSpPr>
      <dsp:spPr>
        <a:xfrm>
          <a:off x="0" y="850381"/>
          <a:ext cx="7991136" cy="41541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201" tIns="583184" rIns="6202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latin typeface="Arial (Body)"/>
            </a:rPr>
            <a:t>Khi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làm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kinh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doanh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bán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hàng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để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có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lượng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khách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hàng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nhiều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nhất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có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thể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là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vấn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đề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mà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bất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kỳ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một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người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chủ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rất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đau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đầu</a:t>
          </a:r>
          <a:endParaRPr lang="en-US" sz="2000" kern="1200" dirty="0">
            <a:latin typeface="Arial (Body)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latin typeface="Arial (Body)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latin typeface="Arial (Body)"/>
            </a:rPr>
            <a:t>Việc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tìm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nguồn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hàng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chất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lượng</a:t>
          </a:r>
          <a:r>
            <a:rPr lang="en-US" sz="2000" kern="1200" dirty="0">
              <a:latin typeface="Arial (Body)"/>
            </a:rPr>
            <a:t>, </a:t>
          </a:r>
          <a:r>
            <a:rPr lang="en-US" sz="2000" kern="1200" dirty="0" err="1">
              <a:latin typeface="Arial (Body)"/>
            </a:rPr>
            <a:t>vận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chuyển</a:t>
          </a:r>
          <a:r>
            <a:rPr lang="en-US" sz="2000" kern="1200" dirty="0">
              <a:latin typeface="Arial (Body)"/>
            </a:rPr>
            <a:t>, </a:t>
          </a:r>
          <a:r>
            <a:rPr lang="en-US" sz="2000" kern="1200" dirty="0" err="1">
              <a:latin typeface="Arial (Body)"/>
            </a:rPr>
            <a:t>tìm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kiếm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khách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hàng</a:t>
          </a:r>
          <a:endParaRPr lang="en-US" sz="2000" kern="1200" dirty="0">
            <a:latin typeface="Arial (Body)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latin typeface="Arial (Body)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latin typeface="Arial (Body)"/>
            </a:rPr>
            <a:t>Khi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mức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sống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ngày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càng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nâng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cao</a:t>
          </a:r>
          <a:r>
            <a:rPr lang="en-US" sz="2000" kern="1200" dirty="0">
              <a:latin typeface="Arial (Body)"/>
            </a:rPr>
            <a:t>, </a:t>
          </a:r>
          <a:r>
            <a:rPr lang="en-US" sz="2000" kern="1200" dirty="0" err="1">
              <a:latin typeface="Arial (Body)"/>
            </a:rPr>
            <a:t>nhu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cầu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của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người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dùng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Hà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Nội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ngày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càng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tăng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cao</a:t>
          </a:r>
          <a:endParaRPr lang="en-US" sz="2000" kern="1200" dirty="0">
            <a:latin typeface="Arial (Body)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latin typeface="Arial (Body)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latin typeface="Arial (Body)"/>
            </a:rPr>
            <a:t>Hàng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loạt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các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cửa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hàng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được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mở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ra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giúp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khách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hàng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tiện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lợi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hơn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trong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việc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mua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sắm</a:t>
          </a:r>
          <a:endParaRPr lang="en-US" sz="2000" kern="1200" dirty="0">
            <a:latin typeface="Arial (Body)"/>
          </a:endParaRPr>
        </a:p>
      </dsp:txBody>
      <dsp:txXfrm>
        <a:off x="0" y="850381"/>
        <a:ext cx="7991136" cy="4154161"/>
      </dsp:txXfrm>
    </dsp:sp>
    <dsp:sp modelId="{3AC2A4F4-71CA-4140-A8BA-52F1BE560707}">
      <dsp:nvSpPr>
        <dsp:cNvPr id="0" name=""/>
        <dsp:cNvSpPr/>
      </dsp:nvSpPr>
      <dsp:spPr>
        <a:xfrm>
          <a:off x="155714" y="11354"/>
          <a:ext cx="5547593" cy="907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432" tIns="0" rIns="21143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 dirty="0"/>
            <a:t>LÝ DO CHỌN ĐỀ TÀI</a:t>
          </a:r>
        </a:p>
      </dsp:txBody>
      <dsp:txXfrm>
        <a:off x="200023" y="55663"/>
        <a:ext cx="5458975" cy="8190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C371A-F59A-4E6B-93CF-8E1C0DD9BED4}">
      <dsp:nvSpPr>
        <dsp:cNvPr id="0" name=""/>
        <dsp:cNvSpPr/>
      </dsp:nvSpPr>
      <dsp:spPr>
        <a:xfrm>
          <a:off x="0" y="634559"/>
          <a:ext cx="8084202" cy="367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424" tIns="624840" rIns="62742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latin typeface="Arial (Body)"/>
            </a:rPr>
            <a:t>Giúp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khách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hàng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có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thể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tiếp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cận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được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các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sản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phẩm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của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cửa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hàng</a:t>
          </a:r>
          <a:endParaRPr lang="en-US" sz="2000" kern="1200" dirty="0">
            <a:latin typeface="Arial (Body)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latin typeface="Arial (Body)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latin typeface="Arial (Body)"/>
            </a:rPr>
            <a:t>Khách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hàng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có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thể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thoải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mái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lựa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chọn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đặt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mua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tất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cả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các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sản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phẩm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của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cửa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hàng</a:t>
          </a:r>
          <a:r>
            <a:rPr lang="en-US" sz="2000" kern="1200" dirty="0">
              <a:latin typeface="Arial (Body)"/>
            </a:rPr>
            <a:t> ở </a:t>
          </a:r>
          <a:r>
            <a:rPr lang="en-US" sz="2000" kern="1200" dirty="0" err="1">
              <a:latin typeface="Arial (Body)"/>
            </a:rPr>
            <a:t>bất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cứ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mọi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nơi</a:t>
          </a:r>
          <a:endParaRPr lang="en-US" sz="2000" kern="1200" dirty="0">
            <a:latin typeface="Arial (Body)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latin typeface="Arial (Body)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latin typeface="Arial (Body)"/>
            </a:rPr>
            <a:t>Giúp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cửa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hàng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phát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triển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mạnh</a:t>
          </a:r>
          <a:r>
            <a:rPr lang="en-US" sz="2000" kern="1200" dirty="0">
              <a:latin typeface="Arial (Body)"/>
            </a:rPr>
            <a:t>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latin typeface="Arial (Body)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latin typeface="Arial (Body)"/>
            </a:rPr>
            <a:t>Giúp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khách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hàng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có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cái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nhìn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mới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trong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cuộc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sống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hiện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đại</a:t>
          </a:r>
          <a:r>
            <a:rPr lang="en-US" sz="2000" kern="1200" dirty="0">
              <a:latin typeface="Arial (Body)"/>
            </a:rPr>
            <a:t> </a:t>
          </a:r>
          <a:r>
            <a:rPr lang="en-US" sz="2000" kern="1200" dirty="0" err="1">
              <a:latin typeface="Arial (Body)"/>
            </a:rPr>
            <a:t>ngày</a:t>
          </a:r>
          <a:r>
            <a:rPr lang="en-US" sz="2000" kern="1200" dirty="0">
              <a:latin typeface="Arial (Body)"/>
            </a:rPr>
            <a:t> nay</a:t>
          </a:r>
        </a:p>
      </dsp:txBody>
      <dsp:txXfrm>
        <a:off x="0" y="634559"/>
        <a:ext cx="8084202" cy="3678400"/>
      </dsp:txXfrm>
    </dsp:sp>
    <dsp:sp modelId="{F89FBAE9-9C4B-43DD-B852-909EC61A89C5}">
      <dsp:nvSpPr>
        <dsp:cNvPr id="0" name=""/>
        <dsp:cNvSpPr/>
      </dsp:nvSpPr>
      <dsp:spPr>
        <a:xfrm>
          <a:off x="220164" y="0"/>
          <a:ext cx="5655280" cy="7026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895" tIns="0" rIns="21389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 dirty="0"/>
            <a:t>MỤC TIÊU CỦA ĐỀ TÀI</a:t>
          </a:r>
          <a:endParaRPr lang="en-US" sz="1500" kern="1200" dirty="0"/>
        </a:p>
      </dsp:txBody>
      <dsp:txXfrm>
        <a:off x="254464" y="34300"/>
        <a:ext cx="5586680" cy="6340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570EB-967D-4BFC-98DF-0F77EF2C0C21}">
      <dsp:nvSpPr>
        <dsp:cNvPr id="0" name=""/>
        <dsp:cNvSpPr/>
      </dsp:nvSpPr>
      <dsp:spPr>
        <a:xfrm>
          <a:off x="886687" y="0"/>
          <a:ext cx="4787012" cy="822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Phía Khách Hàng:</a:t>
          </a:r>
          <a:endParaRPr lang="en-US" sz="4800" kern="1200" dirty="0"/>
        </a:p>
      </dsp:txBody>
      <dsp:txXfrm>
        <a:off x="910763" y="24076"/>
        <a:ext cx="4738860" cy="773875"/>
      </dsp:txXfrm>
    </dsp:sp>
    <dsp:sp modelId="{6E5560CC-4807-495C-82E1-F1B218617A70}">
      <dsp:nvSpPr>
        <dsp:cNvPr id="0" name=""/>
        <dsp:cNvSpPr/>
      </dsp:nvSpPr>
      <dsp:spPr>
        <a:xfrm>
          <a:off x="1365389" y="822027"/>
          <a:ext cx="864980" cy="424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007"/>
              </a:lnTo>
              <a:lnTo>
                <a:pt x="864980" y="4240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B0FFC-92BC-4E2C-84F4-B97BEEDE07DF}">
      <dsp:nvSpPr>
        <dsp:cNvPr id="0" name=""/>
        <dsp:cNvSpPr/>
      </dsp:nvSpPr>
      <dsp:spPr>
        <a:xfrm>
          <a:off x="2230370" y="965316"/>
          <a:ext cx="5276634" cy="5614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Đăng nhập, đăng ký</a:t>
          </a:r>
          <a:endParaRPr lang="en-US" sz="2000" kern="1200" dirty="0"/>
        </a:p>
      </dsp:txBody>
      <dsp:txXfrm>
        <a:off x="2246814" y="981760"/>
        <a:ext cx="5243746" cy="528548"/>
      </dsp:txXfrm>
    </dsp:sp>
    <dsp:sp modelId="{133421B9-484D-4843-814C-38F482C60509}">
      <dsp:nvSpPr>
        <dsp:cNvPr id="0" name=""/>
        <dsp:cNvSpPr/>
      </dsp:nvSpPr>
      <dsp:spPr>
        <a:xfrm>
          <a:off x="1365389" y="822027"/>
          <a:ext cx="864980" cy="112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5803"/>
              </a:lnTo>
              <a:lnTo>
                <a:pt x="864980" y="112580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D45EE-5B91-4263-914F-0005AEE6BA7C}">
      <dsp:nvSpPr>
        <dsp:cNvPr id="0" name=""/>
        <dsp:cNvSpPr/>
      </dsp:nvSpPr>
      <dsp:spPr>
        <a:xfrm>
          <a:off x="2230370" y="1667112"/>
          <a:ext cx="5307563" cy="5614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Xem danh mục, chi tiết sản phẩm</a:t>
          </a:r>
          <a:endParaRPr lang="en-US" sz="2000" kern="1200" dirty="0"/>
        </a:p>
      </dsp:txBody>
      <dsp:txXfrm>
        <a:off x="2246814" y="1683556"/>
        <a:ext cx="5274675" cy="528548"/>
      </dsp:txXfrm>
    </dsp:sp>
    <dsp:sp modelId="{F9225A43-BB82-4FAF-AF12-759E66407C50}">
      <dsp:nvSpPr>
        <dsp:cNvPr id="0" name=""/>
        <dsp:cNvSpPr/>
      </dsp:nvSpPr>
      <dsp:spPr>
        <a:xfrm>
          <a:off x="1365389" y="822027"/>
          <a:ext cx="864980" cy="1827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7599"/>
              </a:lnTo>
              <a:lnTo>
                <a:pt x="864980" y="18275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145FD0-0775-46DD-A637-96E22AD028ED}">
      <dsp:nvSpPr>
        <dsp:cNvPr id="0" name=""/>
        <dsp:cNvSpPr/>
      </dsp:nvSpPr>
      <dsp:spPr>
        <a:xfrm>
          <a:off x="2230370" y="2368908"/>
          <a:ext cx="5242346" cy="5614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Thêm sản phẩm vào giỏ hàng, đơn hàng </a:t>
          </a:r>
          <a:endParaRPr lang="en-US" sz="2000" kern="1200" dirty="0"/>
        </a:p>
      </dsp:txBody>
      <dsp:txXfrm>
        <a:off x="2246814" y="2385352"/>
        <a:ext cx="5209458" cy="528548"/>
      </dsp:txXfrm>
    </dsp:sp>
    <dsp:sp modelId="{0D3745E8-AB17-4440-8414-6D0BD55518FD}">
      <dsp:nvSpPr>
        <dsp:cNvPr id="0" name=""/>
        <dsp:cNvSpPr/>
      </dsp:nvSpPr>
      <dsp:spPr>
        <a:xfrm>
          <a:off x="1365389" y="822027"/>
          <a:ext cx="864980" cy="2529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9395"/>
              </a:lnTo>
              <a:lnTo>
                <a:pt x="864980" y="252939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4A453-53DB-45C5-9A68-913BF2E112D7}">
      <dsp:nvSpPr>
        <dsp:cNvPr id="0" name=""/>
        <dsp:cNvSpPr/>
      </dsp:nvSpPr>
      <dsp:spPr>
        <a:xfrm>
          <a:off x="2230370" y="3070704"/>
          <a:ext cx="5294690" cy="5614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Thanh toán </a:t>
          </a:r>
          <a:endParaRPr lang="en-US" sz="2000" kern="1200" dirty="0"/>
        </a:p>
      </dsp:txBody>
      <dsp:txXfrm>
        <a:off x="2246814" y="3087148"/>
        <a:ext cx="5261802" cy="528548"/>
      </dsp:txXfrm>
    </dsp:sp>
    <dsp:sp modelId="{15DF7411-ADDA-4132-991B-FB3232CBEBD8}">
      <dsp:nvSpPr>
        <dsp:cNvPr id="0" name=""/>
        <dsp:cNvSpPr/>
      </dsp:nvSpPr>
      <dsp:spPr>
        <a:xfrm>
          <a:off x="1365389" y="822027"/>
          <a:ext cx="864980" cy="3231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1191"/>
              </a:lnTo>
              <a:lnTo>
                <a:pt x="864980" y="323119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BA96C-0373-4160-8C4B-9EA4ECEF13E8}">
      <dsp:nvSpPr>
        <dsp:cNvPr id="0" name=""/>
        <dsp:cNvSpPr/>
      </dsp:nvSpPr>
      <dsp:spPr>
        <a:xfrm>
          <a:off x="2230370" y="3772500"/>
          <a:ext cx="5153109" cy="5614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 (Body)"/>
            </a:rPr>
            <a:t>Liên hệ</a:t>
          </a:r>
          <a:endParaRPr lang="en-US" sz="2000" kern="1200" dirty="0">
            <a:latin typeface="Arial (Body)"/>
          </a:endParaRPr>
        </a:p>
      </dsp:txBody>
      <dsp:txXfrm>
        <a:off x="2246814" y="3788944"/>
        <a:ext cx="5120221" cy="528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4F47-C6DD-494D-A10B-0F42E7B846EC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33971FD-448B-4843-99F2-FDCB0D5435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82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4F47-C6DD-494D-A10B-0F42E7B846EC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71FD-448B-4843-99F2-FDCB0D54353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36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4F47-C6DD-494D-A10B-0F42E7B846EC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71FD-448B-4843-99F2-FDCB0D5435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045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09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4F47-C6DD-494D-A10B-0F42E7B846EC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71FD-448B-4843-99F2-FDCB0D54353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38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4F47-C6DD-494D-A10B-0F42E7B846EC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71FD-448B-4843-99F2-FDCB0D5435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82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4F47-C6DD-494D-A10B-0F42E7B846EC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71FD-448B-4843-99F2-FDCB0D54353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41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4F47-C6DD-494D-A10B-0F42E7B846EC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71FD-448B-4843-99F2-FDCB0D54353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94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4F47-C6DD-494D-A10B-0F42E7B846EC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71FD-448B-4843-99F2-FDCB0D54353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63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4F47-C6DD-494D-A10B-0F42E7B846EC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71FD-448B-4843-99F2-FDCB0D54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8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4F47-C6DD-494D-A10B-0F42E7B846EC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71FD-448B-4843-99F2-FDCB0D54353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31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EDA4F47-C6DD-494D-A10B-0F42E7B846EC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71FD-448B-4843-99F2-FDCB0D54353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7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4F47-C6DD-494D-A10B-0F42E7B846EC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33971FD-448B-4843-99F2-FDCB0D54353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18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8D8E34F-5140-4685-FD10-3690B2949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05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5349" y="77268"/>
            <a:ext cx="660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3. THIẾT KẾ CẤU TRÚC DỮ LIỆU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92329" y="553106"/>
            <a:ext cx="3553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/>
              <a:t>Mô hình cơ sở dữ liệu quan hệ: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092" y="1302788"/>
            <a:ext cx="5820587" cy="17242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28" y="3468958"/>
            <a:ext cx="6020640" cy="16575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35092" y="933456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khách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90228" y="3027053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sản</a:t>
            </a:r>
            <a:r>
              <a:rPr lang="en-US" b="1" dirty="0"/>
              <a:t> </a:t>
            </a:r>
            <a:r>
              <a:rPr lang="en-US" b="1" dirty="0" err="1"/>
              <a:t>phẩm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92858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77" y="863585"/>
            <a:ext cx="6068272" cy="22767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7" y="3916233"/>
            <a:ext cx="5963482" cy="21910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180" y="2235334"/>
            <a:ext cx="5858693" cy="23053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677" y="494253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21677" y="3509710"/>
            <a:ext cx="260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Bảng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sản</a:t>
            </a:r>
            <a:r>
              <a:rPr lang="en-US" b="1" dirty="0"/>
              <a:t> </a:t>
            </a:r>
            <a:r>
              <a:rPr lang="en-US" b="1" dirty="0" err="1"/>
              <a:t>phẩm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530009" y="1817315"/>
            <a:ext cx="2584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Bảng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835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4257" y="418007"/>
            <a:ext cx="48201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3200" dirty="0"/>
              <a:t>4</a:t>
            </a:r>
            <a:r>
              <a:rPr lang="vi-VN" sz="3200" dirty="0">
                <a:solidFill>
                  <a:schemeClr val="accent3">
                    <a:lumMod val="50000"/>
                  </a:schemeClr>
                </a:solidFill>
              </a:rPr>
              <a:t>. THIẾT KẾ GIAO DIỆN 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860" y="2440771"/>
            <a:ext cx="51363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400" dirty="0"/>
              <a:t>Giao </a:t>
            </a:r>
            <a:r>
              <a:rPr lang="vi-VN" sz="4400"/>
              <a:t>diện </a:t>
            </a:r>
            <a:r>
              <a:rPr lang="en-US" sz="4400"/>
              <a:t>đăng nhập</a:t>
            </a:r>
            <a:r>
              <a:rPr lang="en-US"/>
              <a:t>: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862452" y="1129341"/>
            <a:ext cx="13063" cy="469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4C34C96-149F-58DD-6AFC-26688D39A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02" y="0"/>
            <a:ext cx="3858491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2825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3558" y="0"/>
            <a:ext cx="5721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/>
              <a:t>4. THIẾT KẾ GIAO DIỆN 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489075" y="2693908"/>
            <a:ext cx="5261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G</a:t>
            </a:r>
            <a:r>
              <a:rPr lang="vi-VN" sz="4400"/>
              <a:t>iao diện </a:t>
            </a:r>
            <a:r>
              <a:rPr lang="en-US" sz="4400"/>
              <a:t>chính</a:t>
            </a:r>
            <a:r>
              <a:rPr lang="vi-VN" sz="4400"/>
              <a:t>:</a:t>
            </a:r>
            <a:endParaRPr lang="en-US" sz="4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453051" y="1202302"/>
            <a:ext cx="0" cy="4924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CA412CA-1954-EB20-87D3-21496D8F6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31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7049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3557" y="178922"/>
            <a:ext cx="5721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/>
              <a:t>4. THIẾT KẾ GIAO DIỆN </a:t>
            </a:r>
            <a:endParaRPr lang="en-US" sz="3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930537" y="1115420"/>
            <a:ext cx="26126" cy="4881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5237" y="2563110"/>
            <a:ext cx="4338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dirty="0"/>
              <a:t>Giao diện </a:t>
            </a:r>
            <a:r>
              <a:rPr lang="en-US" sz="4400" dirty="0"/>
              <a:t>Menu</a:t>
            </a:r>
            <a:r>
              <a:rPr lang="vi-VN" sz="4400" dirty="0"/>
              <a:t>:</a:t>
            </a: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6C0DD-0774-55B7-773F-D3FA92E5E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0"/>
            <a:ext cx="3825875" cy="6800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515861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1267" y="234341"/>
            <a:ext cx="5721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/>
              <a:t>4. </a:t>
            </a:r>
            <a:r>
              <a:rPr lang="vi-VN" sz="3200" dirty="0">
                <a:solidFill>
                  <a:schemeClr val="accent3">
                    <a:lumMod val="50000"/>
                  </a:schemeClr>
                </a:solidFill>
              </a:rPr>
              <a:t>THIẾT KẾ GIAO DIỆN 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267" y="2413060"/>
            <a:ext cx="53617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dirty="0"/>
              <a:t>Giao diện </a:t>
            </a:r>
            <a:r>
              <a:rPr lang="en-US" sz="4400" dirty="0" err="1"/>
              <a:t>sản</a:t>
            </a:r>
            <a:r>
              <a:rPr lang="en-US" sz="4400" dirty="0"/>
              <a:t> </a:t>
            </a:r>
            <a:r>
              <a:rPr lang="en-US" sz="4400" dirty="0" err="1"/>
              <a:t>phẩm</a:t>
            </a:r>
            <a:r>
              <a:rPr lang="vi-VN" dirty="0"/>
              <a:t>: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139543" y="1337159"/>
            <a:ext cx="13063" cy="469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0F73D13-89F5-11B5-FF0C-C91CB0EBD7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29" y="0"/>
            <a:ext cx="385816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964543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6067" y="151213"/>
            <a:ext cx="5721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/>
              <a:t>4. </a:t>
            </a:r>
            <a:r>
              <a:rPr lang="vi-VN" sz="3200" dirty="0">
                <a:solidFill>
                  <a:schemeClr val="accent3">
                    <a:lumMod val="50000"/>
                  </a:schemeClr>
                </a:solidFill>
              </a:rPr>
              <a:t>THIẾT KẾ GIAO DIỆN 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3808" y="2045586"/>
            <a:ext cx="4907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dirty="0"/>
              <a:t>Giao diện </a:t>
            </a:r>
            <a:r>
              <a:rPr lang="en-US" sz="4400" dirty="0"/>
              <a:t>chi </a:t>
            </a:r>
            <a:r>
              <a:rPr lang="en-US" sz="4400" dirty="0" err="1"/>
              <a:t>tiết</a:t>
            </a:r>
            <a:r>
              <a:rPr lang="en-US" sz="4400" dirty="0"/>
              <a:t> </a:t>
            </a:r>
            <a:r>
              <a:rPr lang="en-US" sz="4400" dirty="0" err="1"/>
              <a:t>sản</a:t>
            </a:r>
            <a:r>
              <a:rPr lang="en-US" sz="4400" dirty="0"/>
              <a:t> </a:t>
            </a:r>
            <a:r>
              <a:rPr lang="en-US" sz="4400" dirty="0" err="1"/>
              <a:t>phẩm</a:t>
            </a:r>
            <a:r>
              <a:rPr lang="vi-VN" sz="4400" dirty="0"/>
              <a:t>:</a:t>
            </a:r>
            <a:endParaRPr lang="en-US" sz="440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388925" y="1143196"/>
            <a:ext cx="13063" cy="469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B22A0BD-8F9E-94E9-A0E1-A8D97A637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99" y="-28575"/>
            <a:ext cx="3874135" cy="6886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498158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3747" y="293316"/>
            <a:ext cx="47928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8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vi-VN" sz="3200" dirty="0">
                <a:solidFill>
                  <a:schemeClr val="accent3">
                    <a:lumMod val="50000"/>
                  </a:schemeClr>
                </a:solidFill>
              </a:rPr>
              <a:t>. THIẾT KẾ GIAO DIỆN 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3747" y="2343789"/>
            <a:ext cx="46875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400" dirty="0"/>
              <a:t>Giao diện </a:t>
            </a:r>
            <a:r>
              <a:rPr lang="en-US" sz="4400" dirty="0" err="1"/>
              <a:t>giỏ</a:t>
            </a:r>
            <a:r>
              <a:rPr lang="en-US" sz="4400" dirty="0"/>
              <a:t> </a:t>
            </a:r>
            <a:r>
              <a:rPr lang="en-US" sz="4400" dirty="0" err="1"/>
              <a:t>hàng</a:t>
            </a:r>
            <a:r>
              <a:rPr lang="vi-VN" dirty="0"/>
              <a:t>: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388925" y="1157050"/>
            <a:ext cx="13063" cy="469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B65-7427-8BB8-7F9A-01153F104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664" y="-38100"/>
            <a:ext cx="3879850" cy="689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988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6388925" y="1157050"/>
            <a:ext cx="13063" cy="469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89784" y="2528731"/>
            <a:ext cx="52758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400" dirty="0"/>
              <a:t>Giao </a:t>
            </a:r>
            <a:r>
              <a:rPr lang="vi-VN" sz="4400"/>
              <a:t>diện </a:t>
            </a:r>
            <a:r>
              <a:rPr lang="en-US" sz="4400"/>
              <a:t>thanh toán</a:t>
            </a:r>
            <a:r>
              <a:rPr lang="vi-VN"/>
              <a:t>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6875" y="570406"/>
            <a:ext cx="48201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3200" dirty="0">
                <a:solidFill>
                  <a:schemeClr val="accent3">
                    <a:lumMod val="50000"/>
                  </a:schemeClr>
                </a:solidFill>
              </a:rPr>
              <a:t>4. THIẾT KẾ GIAO DIỆN 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B1041-AEB7-BD21-E532-D54D5507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800" y="0"/>
            <a:ext cx="3997325" cy="7105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5476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6388925" y="1157050"/>
            <a:ext cx="13063" cy="469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89784" y="2528731"/>
            <a:ext cx="49231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400" dirty="0"/>
              <a:t>Giao </a:t>
            </a:r>
            <a:r>
              <a:rPr lang="vi-VN" sz="4400"/>
              <a:t>diện </a:t>
            </a:r>
            <a:r>
              <a:rPr lang="en-US" sz="4400"/>
              <a:t>đơn hàng</a:t>
            </a:r>
            <a:r>
              <a:rPr lang="vi-VN"/>
              <a:t>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6875" y="570406"/>
            <a:ext cx="48201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3200" dirty="0">
                <a:solidFill>
                  <a:schemeClr val="accent3">
                    <a:lumMod val="50000"/>
                  </a:schemeClr>
                </a:solidFill>
              </a:rPr>
              <a:t>4. THIẾT KẾ GIAO DIỆN 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98A0B0-CCFC-71D3-4CD1-4278E8ACB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823" y="32384"/>
            <a:ext cx="3821828" cy="6793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649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765367" y="1566360"/>
            <a:ext cx="4702630" cy="1347334"/>
          </a:xfrm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  </a:t>
            </a:r>
            <a:r>
              <a:rPr lang="vi-VN">
                <a:solidFill>
                  <a:schemeClr val="tx1"/>
                </a:solidFill>
              </a:rPr>
              <a:t>ĐỒ ÁN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52777" y="3561985"/>
            <a:ext cx="7748969" cy="951770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BÁN ĐIỆN THOẠI, LAPTOP</a:t>
            </a:r>
            <a:endParaRPr lang="vi-V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91840" y="4846320"/>
            <a:ext cx="5649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0070C0"/>
                </a:solidFill>
              </a:rPr>
              <a:t>GIÁO VIÊN HƯỚNG D</a:t>
            </a:r>
            <a:r>
              <a:rPr lang="en-US" dirty="0">
                <a:solidFill>
                  <a:srgbClr val="0070C0"/>
                </a:solidFill>
              </a:rPr>
              <a:t>Ẫ</a:t>
            </a:r>
            <a:r>
              <a:rPr lang="vi-VN">
                <a:solidFill>
                  <a:srgbClr val="0070C0"/>
                </a:solidFill>
              </a:rPr>
              <a:t>N :</a:t>
            </a:r>
            <a:endParaRPr lang="vi-VN" dirty="0">
              <a:latin typeface="Arial (Body)"/>
            </a:endParaRPr>
          </a:p>
          <a:p>
            <a:r>
              <a:rPr lang="vi-VN" dirty="0">
                <a:solidFill>
                  <a:srgbClr val="0070C0"/>
                </a:solidFill>
              </a:rPr>
              <a:t>SINH VIÊN THỰC </a:t>
            </a:r>
            <a:r>
              <a:rPr lang="vi-VN">
                <a:solidFill>
                  <a:srgbClr val="0070C0"/>
                </a:solidFill>
              </a:rPr>
              <a:t>HIỆN</a:t>
            </a:r>
            <a:r>
              <a:rPr lang="en-US">
                <a:solidFill>
                  <a:srgbClr val="0070C0"/>
                </a:solidFill>
              </a:rPr>
              <a:t>    </a:t>
            </a:r>
            <a:r>
              <a:rPr lang="vi-VN">
                <a:solidFill>
                  <a:srgbClr val="0070C0"/>
                </a:solidFill>
              </a:rPr>
              <a:t>:</a:t>
            </a:r>
            <a:endParaRPr lang="vi-VN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6651" y="102162"/>
            <a:ext cx="7027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/>
              <a:t>TRƯỜNG </a:t>
            </a:r>
            <a:r>
              <a:rPr lang="vi-VN" sz="1600"/>
              <a:t>ĐẠI HỌC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539343" y="579515"/>
            <a:ext cx="4402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/>
              <a:t>KHOA CÔNG NGHỆ THÔNG TIN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6503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6388925" y="1157050"/>
            <a:ext cx="13063" cy="469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89784" y="2528731"/>
            <a:ext cx="43268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400" dirty="0"/>
              <a:t>Giao </a:t>
            </a:r>
            <a:r>
              <a:rPr lang="vi-VN" sz="4400"/>
              <a:t>diện </a:t>
            </a:r>
            <a:r>
              <a:rPr lang="en-US" sz="4400"/>
              <a:t>Admin</a:t>
            </a:r>
            <a:r>
              <a:rPr lang="vi-VN"/>
              <a:t>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6875" y="570406"/>
            <a:ext cx="48201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3200" dirty="0">
                <a:solidFill>
                  <a:schemeClr val="accent3">
                    <a:lumMod val="50000"/>
                  </a:schemeClr>
                </a:solidFill>
              </a:rPr>
              <a:t>4. THIẾT KẾ GIAO DIỆN 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A274F4-F6DD-6513-84A1-7A2841834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081" y="0"/>
            <a:ext cx="3858252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893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7720" y="222069"/>
            <a:ext cx="2677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/>
              <a:t>5.KẾT LUẬN </a:t>
            </a:r>
            <a:endParaRPr lang="en-US" sz="32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73314755"/>
              </p:ext>
            </p:extLst>
          </p:nvPr>
        </p:nvGraphicFramePr>
        <p:xfrm>
          <a:off x="2259875" y="981241"/>
          <a:ext cx="3317965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60319" y="1672046"/>
            <a:ext cx="6335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Hiểu được quy trình làm ra một chương trình quản lý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Tạo ra được sản phẩm đầu tay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Rèn luyện được tính tư duy lập trình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Hiểu hơn về ngôn ngữ java và ứng dụng nó vào trong công việc</a:t>
            </a:r>
          </a:p>
          <a:p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056656312"/>
              </p:ext>
            </p:extLst>
          </p:nvPr>
        </p:nvGraphicFramePr>
        <p:xfrm>
          <a:off x="2259875" y="3545540"/>
          <a:ext cx="2148841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17074" y="4249484"/>
            <a:ext cx="6178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accent1">
                    <a:lumMod val="50000"/>
                  </a:schemeClr>
                </a:solidFill>
              </a:rPr>
              <a:t>Một số chức năng chưa tối ưu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accent1">
                    <a:lumMod val="50000"/>
                  </a:schemeClr>
                </a:solidFill>
              </a:rPr>
              <a:t>Giao diện chưa thẩm mỹ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37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62057417"/>
              </p:ext>
            </p:extLst>
          </p:nvPr>
        </p:nvGraphicFramePr>
        <p:xfrm>
          <a:off x="1871003" y="914400"/>
          <a:ext cx="7582486" cy="4258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F69DD93-DC34-464A-9C65-5A85EE2516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28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0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94727007"/>
              </p:ext>
            </p:extLst>
          </p:nvPr>
        </p:nvGraphicFramePr>
        <p:xfrm>
          <a:off x="1867988" y="1704110"/>
          <a:ext cx="7720149" cy="3380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09850" y="849086"/>
            <a:ext cx="369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dirty="0"/>
              <a:t>NỘI DUNG CHÍNH</a:t>
            </a:r>
            <a:endParaRPr lang="en-US" sz="3200" dirty="0">
              <a:latin typeface=".VnBodoni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25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0034" y="326572"/>
            <a:ext cx="4872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/>
              <a:t>1.GIỚI THIỆU VỀ ĐỀ TÀI </a:t>
            </a:r>
            <a:endParaRPr lang="en-US" sz="3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80114" y="3030583"/>
            <a:ext cx="0" cy="12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46379521"/>
              </p:ext>
            </p:extLst>
          </p:nvPr>
        </p:nvGraphicFramePr>
        <p:xfrm>
          <a:off x="1980689" y="911347"/>
          <a:ext cx="7991136" cy="5004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094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7417" y="250396"/>
            <a:ext cx="48332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/>
              <a:t>1.GIỚI THIỆU VỀ ĐỀ TÀI </a:t>
            </a:r>
            <a:endParaRPr lang="en-US" sz="3200" dirty="0"/>
          </a:p>
          <a:p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870318771"/>
              </p:ext>
            </p:extLst>
          </p:nvPr>
        </p:nvGraphicFramePr>
        <p:xfrm>
          <a:off x="1523912" y="2152904"/>
          <a:ext cx="2939142" cy="992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123918824"/>
              </p:ext>
            </p:extLst>
          </p:nvPr>
        </p:nvGraphicFramePr>
        <p:xfrm>
          <a:off x="7968341" y="3989179"/>
          <a:ext cx="3291841" cy="923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149153469"/>
              </p:ext>
            </p:extLst>
          </p:nvPr>
        </p:nvGraphicFramePr>
        <p:xfrm>
          <a:off x="1358538" y="4041429"/>
          <a:ext cx="3056708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97166123"/>
              </p:ext>
            </p:extLst>
          </p:nvPr>
        </p:nvGraphicFramePr>
        <p:xfrm>
          <a:off x="2149693" y="1112170"/>
          <a:ext cx="8084202" cy="4312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52501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308" y="209004"/>
            <a:ext cx="7576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/>
              <a:t>2. CÁC CHỨC NĂNG CỦA HỆ THỐNG</a:t>
            </a:r>
            <a:endParaRPr lang="en-US" sz="3200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008740785"/>
              </p:ext>
            </p:extLst>
          </p:nvPr>
        </p:nvGraphicFramePr>
        <p:xfrm>
          <a:off x="3148145" y="3455389"/>
          <a:ext cx="1149531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4112177113"/>
              </p:ext>
            </p:extLst>
          </p:nvPr>
        </p:nvGraphicFramePr>
        <p:xfrm>
          <a:off x="6590209" y="3387972"/>
          <a:ext cx="940526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57396146"/>
              </p:ext>
            </p:extLst>
          </p:nvPr>
        </p:nvGraphicFramePr>
        <p:xfrm>
          <a:off x="1690549" y="1576515"/>
          <a:ext cx="8810901" cy="4336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86083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308" y="209004"/>
            <a:ext cx="7576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/>
              <a:t>2. CÁC CHỨC NĂNG CỦA HỆ THỐNG</a:t>
            </a:r>
            <a:endParaRPr lang="en-US" sz="3200" dirty="0"/>
          </a:p>
        </p:txBody>
      </p:sp>
      <p:graphicFrame>
        <p:nvGraphicFramePr>
          <p:cNvPr id="16" name="Diagram 15"/>
          <p:cNvGraphicFramePr/>
          <p:nvPr/>
        </p:nvGraphicFramePr>
        <p:xfrm>
          <a:off x="3148145" y="3455389"/>
          <a:ext cx="1149531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Diagram 18"/>
          <p:cNvGraphicFramePr/>
          <p:nvPr/>
        </p:nvGraphicFramePr>
        <p:xfrm>
          <a:off x="6590209" y="3387972"/>
          <a:ext cx="940526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6020925"/>
              </p:ext>
            </p:extLst>
          </p:nvPr>
        </p:nvGraphicFramePr>
        <p:xfrm>
          <a:off x="1690549" y="1576515"/>
          <a:ext cx="8810901" cy="4336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10653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15983" y="-27709"/>
            <a:ext cx="7576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/>
              <a:t>2. CÁC CHỨC NĂNG CỦA HỆ THỐNG</a:t>
            </a:r>
            <a:endParaRPr lang="en-US" sz="3200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242780727"/>
              </p:ext>
            </p:extLst>
          </p:nvPr>
        </p:nvGraphicFramePr>
        <p:xfrm>
          <a:off x="12266" y="850496"/>
          <a:ext cx="5918270" cy="5267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728631484"/>
              </p:ext>
            </p:extLst>
          </p:nvPr>
        </p:nvGraphicFramePr>
        <p:xfrm>
          <a:off x="7333409" y="0"/>
          <a:ext cx="4650378" cy="6117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6353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338" y="91441"/>
            <a:ext cx="660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3. THIẾT KẾ CẤU TRÚC DỮ LIỆU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92330" y="553106"/>
            <a:ext cx="2756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/>
              <a:t>Cấu trúc biểu đồ lớp thực thể:</a:t>
            </a:r>
            <a:endParaRPr lang="en-US" sz="1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14771"/>
            <a:ext cx="12192000" cy="509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2726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1480</TotalTime>
  <Words>637</Words>
  <Application>Microsoft Office PowerPoint</Application>
  <PresentationFormat>Widescreen</PresentationFormat>
  <Paragraphs>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.VnBodoni</vt:lpstr>
      <vt:lpstr>Arial</vt:lpstr>
      <vt:lpstr>Arial (Body)</vt:lpstr>
      <vt:lpstr>Gill Sans MT</vt:lpstr>
      <vt:lpstr>Times New Roman</vt:lpstr>
      <vt:lpstr>Gallery</vt:lpstr>
      <vt:lpstr>PowerPoint Presentation</vt:lpstr>
      <vt:lpstr>  ĐỒ ÁN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Đức Lương</cp:lastModifiedBy>
  <cp:revision>118</cp:revision>
  <dcterms:created xsi:type="dcterms:W3CDTF">2021-01-03T08:05:04Z</dcterms:created>
  <dcterms:modified xsi:type="dcterms:W3CDTF">2023-06-18T06:39:49Z</dcterms:modified>
</cp:coreProperties>
</file>