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81" r:id="rId5"/>
    <p:sldId id="276" r:id="rId6"/>
    <p:sldId id="277" r:id="rId7"/>
    <p:sldId id="280" r:id="rId8"/>
    <p:sldId id="278" r:id="rId9"/>
    <p:sldId id="279" r:id="rId10"/>
    <p:sldId id="263" r:id="rId11"/>
    <p:sldId id="265" r:id="rId12"/>
    <p:sldId id="269" r:id="rId13"/>
    <p:sldId id="260" r:id="rId14"/>
    <p:sldId id="271" r:id="rId15"/>
    <p:sldId id="272" r:id="rId16"/>
    <p:sldId id="273" r:id="rId17"/>
    <p:sldId id="283" r:id="rId18"/>
    <p:sldId id="274" r:id="rId19"/>
    <p:sldId id="275" r:id="rId20"/>
    <p:sldId id="282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DC40E-FC3A-41E6-A88D-2AD1B1A5D3E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8A2EBA3B-5941-4C02-A37B-A434BF8FDB15}">
      <dgm:prSet phldrT="[Text]"/>
      <dgm:spPr/>
      <dgm:t>
        <a:bodyPr/>
        <a:lstStyle/>
        <a:p>
          <a:r>
            <a:rPr lang="en-NZ" dirty="0"/>
            <a:t>Pre-processing Data</a:t>
          </a:r>
        </a:p>
      </dgm:t>
    </dgm:pt>
    <dgm:pt modelId="{6E4E30C6-922D-4CAF-BC58-27815C9ECECD}" type="parTrans" cxnId="{C2C4A860-A992-4538-BAD1-2724A78AA48E}">
      <dgm:prSet/>
      <dgm:spPr/>
      <dgm:t>
        <a:bodyPr/>
        <a:lstStyle/>
        <a:p>
          <a:endParaRPr lang="en-NZ"/>
        </a:p>
      </dgm:t>
    </dgm:pt>
    <dgm:pt modelId="{E1616EAC-D4AF-4B94-A4E6-1BB5B8467AA4}" type="sibTrans" cxnId="{C2C4A860-A992-4538-BAD1-2724A78AA48E}">
      <dgm:prSet/>
      <dgm:spPr/>
      <dgm:t>
        <a:bodyPr/>
        <a:lstStyle/>
        <a:p>
          <a:endParaRPr lang="en-NZ"/>
        </a:p>
      </dgm:t>
    </dgm:pt>
    <dgm:pt modelId="{C360F5F4-8AFC-4D66-80EB-E93259FC03ED}">
      <dgm:prSet phldrT="[Text]"/>
      <dgm:spPr/>
      <dgm:t>
        <a:bodyPr/>
        <a:lstStyle/>
        <a:p>
          <a:r>
            <a:rPr lang="en-NZ" dirty="0"/>
            <a:t>Standardize data</a:t>
          </a:r>
        </a:p>
      </dgm:t>
    </dgm:pt>
    <dgm:pt modelId="{517CFC0C-C287-4A69-8934-7CB9C8C6DE83}" type="parTrans" cxnId="{464EB9E0-67D3-4FB2-B949-79235ABEE15A}">
      <dgm:prSet/>
      <dgm:spPr/>
      <dgm:t>
        <a:bodyPr/>
        <a:lstStyle/>
        <a:p>
          <a:endParaRPr lang="en-NZ"/>
        </a:p>
      </dgm:t>
    </dgm:pt>
    <dgm:pt modelId="{75ECCE44-E6BA-4DBE-B089-0A6D06C1F9BD}" type="sibTrans" cxnId="{464EB9E0-67D3-4FB2-B949-79235ABEE15A}">
      <dgm:prSet/>
      <dgm:spPr/>
      <dgm:t>
        <a:bodyPr/>
        <a:lstStyle/>
        <a:p>
          <a:endParaRPr lang="en-NZ"/>
        </a:p>
      </dgm:t>
    </dgm:pt>
    <dgm:pt modelId="{1F63020A-CA58-4607-81A0-33E45ACE2F9A}">
      <dgm:prSet phldrT="[Text]"/>
      <dgm:spPr/>
      <dgm:t>
        <a:bodyPr/>
        <a:lstStyle/>
        <a:p>
          <a:r>
            <a:rPr lang="en-NZ" dirty="0"/>
            <a:t>Transform data values</a:t>
          </a:r>
        </a:p>
      </dgm:t>
    </dgm:pt>
    <dgm:pt modelId="{BDE28EAB-6E91-43C2-B884-5BFA16A32209}" type="parTrans" cxnId="{6BCE065D-F976-4E86-9B97-3DD59C402DF2}">
      <dgm:prSet/>
      <dgm:spPr/>
      <dgm:t>
        <a:bodyPr/>
        <a:lstStyle/>
        <a:p>
          <a:endParaRPr lang="en-NZ"/>
        </a:p>
      </dgm:t>
    </dgm:pt>
    <dgm:pt modelId="{6079158B-75B6-4B72-A0DC-B29DFB07F97F}" type="sibTrans" cxnId="{6BCE065D-F976-4E86-9B97-3DD59C402DF2}">
      <dgm:prSet/>
      <dgm:spPr/>
      <dgm:t>
        <a:bodyPr/>
        <a:lstStyle/>
        <a:p>
          <a:endParaRPr lang="en-NZ"/>
        </a:p>
      </dgm:t>
    </dgm:pt>
    <dgm:pt modelId="{9C2F45FA-5208-4BDA-8B76-0786D54B517F}">
      <dgm:prSet phldrT="[Text]"/>
      <dgm:spPr/>
      <dgm:t>
        <a:bodyPr/>
        <a:lstStyle/>
        <a:p>
          <a:r>
            <a:rPr lang="en-NZ" dirty="0"/>
            <a:t>Modelling</a:t>
          </a:r>
        </a:p>
      </dgm:t>
    </dgm:pt>
    <dgm:pt modelId="{1469688E-F6AF-4B52-851E-52FCA8D3A74D}" type="parTrans" cxnId="{BE19F26A-841A-4B74-8FBE-CFD7CE5CFFB3}">
      <dgm:prSet/>
      <dgm:spPr/>
      <dgm:t>
        <a:bodyPr/>
        <a:lstStyle/>
        <a:p>
          <a:endParaRPr lang="en-NZ"/>
        </a:p>
      </dgm:t>
    </dgm:pt>
    <dgm:pt modelId="{926DEB1F-40D8-47A0-8452-B1AF4AC4D487}" type="sibTrans" cxnId="{BE19F26A-841A-4B74-8FBE-CFD7CE5CFFB3}">
      <dgm:prSet/>
      <dgm:spPr/>
      <dgm:t>
        <a:bodyPr/>
        <a:lstStyle/>
        <a:p>
          <a:endParaRPr lang="en-NZ"/>
        </a:p>
      </dgm:t>
    </dgm:pt>
    <dgm:pt modelId="{6E29B834-1724-4390-848A-92167EBE4FF4}">
      <dgm:prSet phldrT="[Text]"/>
      <dgm:spPr/>
      <dgm:t>
        <a:bodyPr/>
        <a:lstStyle/>
        <a:p>
          <a:r>
            <a:rPr lang="en-NZ" dirty="0"/>
            <a:t>Classification models</a:t>
          </a:r>
        </a:p>
      </dgm:t>
    </dgm:pt>
    <dgm:pt modelId="{8326D0AE-5887-4D11-82C7-DEDE3D5B9494}" type="parTrans" cxnId="{82F81157-897F-4C35-9195-592A7F9B88A0}">
      <dgm:prSet/>
      <dgm:spPr/>
      <dgm:t>
        <a:bodyPr/>
        <a:lstStyle/>
        <a:p>
          <a:endParaRPr lang="en-NZ"/>
        </a:p>
      </dgm:t>
    </dgm:pt>
    <dgm:pt modelId="{6F99D388-94C0-4548-B51B-422180EC85ED}" type="sibTrans" cxnId="{82F81157-897F-4C35-9195-592A7F9B88A0}">
      <dgm:prSet/>
      <dgm:spPr/>
      <dgm:t>
        <a:bodyPr/>
        <a:lstStyle/>
        <a:p>
          <a:endParaRPr lang="en-NZ"/>
        </a:p>
      </dgm:t>
    </dgm:pt>
    <dgm:pt modelId="{ECAAAB28-0B82-4ABD-89EC-3E685AF46977}">
      <dgm:prSet phldrT="[Text]"/>
      <dgm:spPr/>
      <dgm:t>
        <a:bodyPr/>
        <a:lstStyle/>
        <a:p>
          <a:r>
            <a:rPr lang="en-NZ" dirty="0"/>
            <a:t>LSTM Model</a:t>
          </a:r>
        </a:p>
      </dgm:t>
    </dgm:pt>
    <dgm:pt modelId="{C1290F68-A929-474F-9731-FEF6CE0D205B}" type="parTrans" cxnId="{69B66BD9-475A-42C5-8BD9-B851625D418A}">
      <dgm:prSet/>
      <dgm:spPr/>
      <dgm:t>
        <a:bodyPr/>
        <a:lstStyle/>
        <a:p>
          <a:endParaRPr lang="en-NZ"/>
        </a:p>
      </dgm:t>
    </dgm:pt>
    <dgm:pt modelId="{5292F3FD-1D29-45A8-8C2B-A5E02C6CEE77}" type="sibTrans" cxnId="{69B66BD9-475A-42C5-8BD9-B851625D418A}">
      <dgm:prSet/>
      <dgm:spPr/>
      <dgm:t>
        <a:bodyPr/>
        <a:lstStyle/>
        <a:p>
          <a:endParaRPr lang="en-NZ"/>
        </a:p>
      </dgm:t>
    </dgm:pt>
    <dgm:pt modelId="{34841E37-4617-460B-9149-C2FBBC652813}">
      <dgm:prSet phldrT="[Text]"/>
      <dgm:spPr/>
      <dgm:t>
        <a:bodyPr/>
        <a:lstStyle/>
        <a:p>
          <a:r>
            <a:rPr lang="en-NZ" dirty="0"/>
            <a:t>Evaluation</a:t>
          </a:r>
        </a:p>
      </dgm:t>
    </dgm:pt>
    <dgm:pt modelId="{1D1F2A4A-F988-4FF5-874A-8C9646EBDA30}" type="parTrans" cxnId="{9F09B705-D90A-47E3-A663-5656A8205F15}">
      <dgm:prSet/>
      <dgm:spPr/>
      <dgm:t>
        <a:bodyPr/>
        <a:lstStyle/>
        <a:p>
          <a:endParaRPr lang="en-NZ"/>
        </a:p>
      </dgm:t>
    </dgm:pt>
    <dgm:pt modelId="{E7DBE425-885C-4A5B-BB5D-8DC52A4356B7}" type="sibTrans" cxnId="{9F09B705-D90A-47E3-A663-5656A8205F15}">
      <dgm:prSet/>
      <dgm:spPr/>
      <dgm:t>
        <a:bodyPr/>
        <a:lstStyle/>
        <a:p>
          <a:endParaRPr lang="en-NZ"/>
        </a:p>
      </dgm:t>
    </dgm:pt>
    <dgm:pt modelId="{1034DF93-AC53-44C5-B70C-B031B76FFE15}">
      <dgm:prSet phldrT="[Text]"/>
      <dgm:spPr/>
      <dgm:t>
        <a:bodyPr/>
        <a:lstStyle/>
        <a:p>
          <a:r>
            <a:rPr lang="en-NZ" dirty="0"/>
            <a:t>Accuracy scores</a:t>
          </a:r>
        </a:p>
      </dgm:t>
    </dgm:pt>
    <dgm:pt modelId="{A588213F-E524-462E-9078-232639E1685A}" type="parTrans" cxnId="{274E4751-FEB4-4BAB-9159-533F2E78E289}">
      <dgm:prSet/>
      <dgm:spPr/>
      <dgm:t>
        <a:bodyPr/>
        <a:lstStyle/>
        <a:p>
          <a:endParaRPr lang="en-NZ"/>
        </a:p>
      </dgm:t>
    </dgm:pt>
    <dgm:pt modelId="{35EF99D4-2BCF-456D-9F4D-7214A9A84900}" type="sibTrans" cxnId="{274E4751-FEB4-4BAB-9159-533F2E78E289}">
      <dgm:prSet/>
      <dgm:spPr/>
      <dgm:t>
        <a:bodyPr/>
        <a:lstStyle/>
        <a:p>
          <a:endParaRPr lang="en-NZ"/>
        </a:p>
      </dgm:t>
    </dgm:pt>
    <dgm:pt modelId="{74F8FDC6-C164-40DF-B7A7-B5F195058BD1}">
      <dgm:prSet phldrT="[Text]"/>
      <dgm:spPr/>
      <dgm:t>
        <a:bodyPr/>
        <a:lstStyle/>
        <a:p>
          <a:r>
            <a:rPr lang="en-NZ" dirty="0"/>
            <a:t>Train, test scores</a:t>
          </a:r>
        </a:p>
      </dgm:t>
    </dgm:pt>
    <dgm:pt modelId="{4E5768B4-67A3-4C5F-B337-C72DDEFBAF34}" type="parTrans" cxnId="{AC1439B7-D196-4A5E-AF96-0D591CF2BCFA}">
      <dgm:prSet/>
      <dgm:spPr/>
      <dgm:t>
        <a:bodyPr/>
        <a:lstStyle/>
        <a:p>
          <a:endParaRPr lang="en-NZ"/>
        </a:p>
      </dgm:t>
    </dgm:pt>
    <dgm:pt modelId="{004267B1-D8A4-42E1-8A24-AA1274A1131A}" type="sibTrans" cxnId="{AC1439B7-D196-4A5E-AF96-0D591CF2BCFA}">
      <dgm:prSet/>
      <dgm:spPr/>
      <dgm:t>
        <a:bodyPr/>
        <a:lstStyle/>
        <a:p>
          <a:endParaRPr lang="en-NZ"/>
        </a:p>
      </dgm:t>
    </dgm:pt>
    <dgm:pt modelId="{823F39B2-E16B-4F5F-AD5E-83E3A37F80BD}">
      <dgm:prSet phldrT="[Text]"/>
      <dgm:spPr/>
      <dgm:t>
        <a:bodyPr/>
        <a:lstStyle/>
        <a:p>
          <a:r>
            <a:rPr lang="en-NZ" dirty="0"/>
            <a:t>Summary</a:t>
          </a:r>
        </a:p>
      </dgm:t>
    </dgm:pt>
    <dgm:pt modelId="{18CCFC63-699A-4B24-AFF6-A1DDDECB5550}" type="parTrans" cxnId="{8A50E068-7CB9-4E74-9675-284CD9514D7E}">
      <dgm:prSet/>
      <dgm:spPr/>
      <dgm:t>
        <a:bodyPr/>
        <a:lstStyle/>
        <a:p>
          <a:endParaRPr lang="en-NZ"/>
        </a:p>
      </dgm:t>
    </dgm:pt>
    <dgm:pt modelId="{00FF0379-6A83-4AF4-9962-68C57FE9B339}" type="sibTrans" cxnId="{8A50E068-7CB9-4E74-9675-284CD9514D7E}">
      <dgm:prSet/>
      <dgm:spPr/>
      <dgm:t>
        <a:bodyPr/>
        <a:lstStyle/>
        <a:p>
          <a:endParaRPr lang="en-NZ"/>
        </a:p>
      </dgm:t>
    </dgm:pt>
    <dgm:pt modelId="{3E414FD4-A104-4DEF-94BE-32E423F7C2E7}">
      <dgm:prSet phldrT="[Text]"/>
      <dgm:spPr/>
      <dgm:t>
        <a:bodyPr/>
        <a:lstStyle/>
        <a:p>
          <a:r>
            <a:rPr lang="en-NZ" dirty="0"/>
            <a:t>Limitations</a:t>
          </a:r>
        </a:p>
      </dgm:t>
    </dgm:pt>
    <dgm:pt modelId="{5D077C97-1C24-4370-B2AF-5B8999D0BD3E}" type="parTrans" cxnId="{1B82AE1F-E11F-4AD3-B77D-9297E08102F4}">
      <dgm:prSet/>
      <dgm:spPr/>
      <dgm:t>
        <a:bodyPr/>
        <a:lstStyle/>
        <a:p>
          <a:endParaRPr lang="en-NZ"/>
        </a:p>
      </dgm:t>
    </dgm:pt>
    <dgm:pt modelId="{7783877C-985F-4265-AEEC-CCB1A0E79040}" type="sibTrans" cxnId="{1B82AE1F-E11F-4AD3-B77D-9297E08102F4}">
      <dgm:prSet/>
      <dgm:spPr/>
      <dgm:t>
        <a:bodyPr/>
        <a:lstStyle/>
        <a:p>
          <a:endParaRPr lang="en-NZ"/>
        </a:p>
      </dgm:t>
    </dgm:pt>
    <dgm:pt modelId="{55F5FB58-06FC-401B-BBDA-70279BCE27F2}">
      <dgm:prSet phldrT="[Text]"/>
      <dgm:spPr/>
      <dgm:t>
        <a:bodyPr/>
        <a:lstStyle/>
        <a:p>
          <a:r>
            <a:rPr lang="en-NZ" dirty="0"/>
            <a:t>Improvements</a:t>
          </a:r>
        </a:p>
      </dgm:t>
    </dgm:pt>
    <dgm:pt modelId="{D485A999-C25E-4311-B3A9-A58284A80545}" type="parTrans" cxnId="{D574D30D-5DFE-4EB8-B523-20831A1B8EB2}">
      <dgm:prSet/>
      <dgm:spPr/>
      <dgm:t>
        <a:bodyPr/>
        <a:lstStyle/>
        <a:p>
          <a:endParaRPr lang="en-NZ"/>
        </a:p>
      </dgm:t>
    </dgm:pt>
    <dgm:pt modelId="{9E86A4DF-6D6F-44A0-9B15-5682BB260335}" type="sibTrans" cxnId="{D574D30D-5DFE-4EB8-B523-20831A1B8EB2}">
      <dgm:prSet/>
      <dgm:spPr/>
      <dgm:t>
        <a:bodyPr/>
        <a:lstStyle/>
        <a:p>
          <a:endParaRPr lang="en-NZ"/>
        </a:p>
      </dgm:t>
    </dgm:pt>
    <dgm:pt modelId="{EB6237D2-BCA4-408C-B118-1EC3A510757B}">
      <dgm:prSet phldrT="[Text]"/>
      <dgm:spPr/>
      <dgm:t>
        <a:bodyPr/>
        <a:lstStyle/>
        <a:p>
          <a:r>
            <a:rPr lang="en-NZ" dirty="0"/>
            <a:t>Achievements</a:t>
          </a:r>
        </a:p>
      </dgm:t>
    </dgm:pt>
    <dgm:pt modelId="{B1A72C5C-067E-4F87-81DB-013D42D63014}" type="parTrans" cxnId="{BCF25142-BF3C-409C-A952-AC95E700EFCB}">
      <dgm:prSet/>
      <dgm:spPr/>
      <dgm:t>
        <a:bodyPr/>
        <a:lstStyle/>
        <a:p>
          <a:endParaRPr lang="en-NZ"/>
        </a:p>
      </dgm:t>
    </dgm:pt>
    <dgm:pt modelId="{388F1F8E-450E-4E92-9912-C6CD33311B4A}" type="sibTrans" cxnId="{BCF25142-BF3C-409C-A952-AC95E700EFCB}">
      <dgm:prSet/>
      <dgm:spPr/>
      <dgm:t>
        <a:bodyPr/>
        <a:lstStyle/>
        <a:p>
          <a:endParaRPr lang="en-NZ"/>
        </a:p>
      </dgm:t>
    </dgm:pt>
    <dgm:pt modelId="{BDB8BD68-6A2F-4C86-AE20-27387FCA4556}" type="pres">
      <dgm:prSet presAssocID="{D6ADC40E-FC3A-41E6-A88D-2AD1B1A5D3E7}" presName="theList" presStyleCnt="0">
        <dgm:presLayoutVars>
          <dgm:dir/>
          <dgm:animLvl val="lvl"/>
          <dgm:resizeHandles val="exact"/>
        </dgm:presLayoutVars>
      </dgm:prSet>
      <dgm:spPr/>
    </dgm:pt>
    <dgm:pt modelId="{D49DADA5-39B8-41F3-8E0E-42832FF27261}" type="pres">
      <dgm:prSet presAssocID="{8A2EBA3B-5941-4C02-A37B-A434BF8FDB15}" presName="compNode" presStyleCnt="0"/>
      <dgm:spPr/>
    </dgm:pt>
    <dgm:pt modelId="{38EED653-8E46-4FC2-9332-6283ED42858C}" type="pres">
      <dgm:prSet presAssocID="{8A2EBA3B-5941-4C02-A37B-A434BF8FDB15}" presName="noGeometry" presStyleCnt="0"/>
      <dgm:spPr/>
    </dgm:pt>
    <dgm:pt modelId="{DCB25076-64D7-48CA-8022-C44AE10E5F11}" type="pres">
      <dgm:prSet presAssocID="{8A2EBA3B-5941-4C02-A37B-A434BF8FDB15}" presName="childTextVisible" presStyleLbl="bgAccFollowNode1" presStyleIdx="0" presStyleCnt="4">
        <dgm:presLayoutVars>
          <dgm:bulletEnabled val="1"/>
        </dgm:presLayoutVars>
      </dgm:prSet>
      <dgm:spPr/>
    </dgm:pt>
    <dgm:pt modelId="{8519F508-F8EC-49EB-90C9-7FAE3E105541}" type="pres">
      <dgm:prSet presAssocID="{8A2EBA3B-5941-4C02-A37B-A434BF8FDB15}" presName="childTextHidden" presStyleLbl="bgAccFollowNode1" presStyleIdx="0" presStyleCnt="4"/>
      <dgm:spPr/>
    </dgm:pt>
    <dgm:pt modelId="{45E3F445-1C1A-4CE5-B9C1-98508D0FD098}" type="pres">
      <dgm:prSet presAssocID="{8A2EBA3B-5941-4C02-A37B-A434BF8FDB1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D7F5148-D727-4F9A-BD33-91062A8EA749}" type="pres">
      <dgm:prSet presAssocID="{8A2EBA3B-5941-4C02-A37B-A434BF8FDB15}" presName="aSpace" presStyleCnt="0"/>
      <dgm:spPr/>
    </dgm:pt>
    <dgm:pt modelId="{BB825D3C-E023-4CB4-BD63-460E80A60EAD}" type="pres">
      <dgm:prSet presAssocID="{9C2F45FA-5208-4BDA-8B76-0786D54B517F}" presName="compNode" presStyleCnt="0"/>
      <dgm:spPr/>
    </dgm:pt>
    <dgm:pt modelId="{63057A13-799D-4C1F-A00C-B8B32ED80584}" type="pres">
      <dgm:prSet presAssocID="{9C2F45FA-5208-4BDA-8B76-0786D54B517F}" presName="noGeometry" presStyleCnt="0"/>
      <dgm:spPr/>
    </dgm:pt>
    <dgm:pt modelId="{6F7F790A-49E0-4A0B-ACD3-41AA671B9CAC}" type="pres">
      <dgm:prSet presAssocID="{9C2F45FA-5208-4BDA-8B76-0786D54B517F}" presName="childTextVisible" presStyleLbl="bgAccFollowNode1" presStyleIdx="1" presStyleCnt="4">
        <dgm:presLayoutVars>
          <dgm:bulletEnabled val="1"/>
        </dgm:presLayoutVars>
      </dgm:prSet>
      <dgm:spPr/>
    </dgm:pt>
    <dgm:pt modelId="{7AE44755-0D48-477D-84CB-1D65D30CF122}" type="pres">
      <dgm:prSet presAssocID="{9C2F45FA-5208-4BDA-8B76-0786D54B517F}" presName="childTextHidden" presStyleLbl="bgAccFollowNode1" presStyleIdx="1" presStyleCnt="4"/>
      <dgm:spPr/>
    </dgm:pt>
    <dgm:pt modelId="{928445F3-E391-429E-989C-F5F8DA782257}" type="pres">
      <dgm:prSet presAssocID="{9C2F45FA-5208-4BDA-8B76-0786D54B517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AA17A41-1A31-4693-BA28-46F60CC2ABA6}" type="pres">
      <dgm:prSet presAssocID="{9C2F45FA-5208-4BDA-8B76-0786D54B517F}" presName="aSpace" presStyleCnt="0"/>
      <dgm:spPr/>
    </dgm:pt>
    <dgm:pt modelId="{A958BE3F-42E1-413F-83B1-690DAAADE39C}" type="pres">
      <dgm:prSet presAssocID="{34841E37-4617-460B-9149-C2FBBC652813}" presName="compNode" presStyleCnt="0"/>
      <dgm:spPr/>
    </dgm:pt>
    <dgm:pt modelId="{DA5D5D45-24A3-4754-816E-99ACA69FBCCD}" type="pres">
      <dgm:prSet presAssocID="{34841E37-4617-460B-9149-C2FBBC652813}" presName="noGeometry" presStyleCnt="0"/>
      <dgm:spPr/>
    </dgm:pt>
    <dgm:pt modelId="{C0F67647-C6F6-4904-A123-B621B23C07DA}" type="pres">
      <dgm:prSet presAssocID="{34841E37-4617-460B-9149-C2FBBC652813}" presName="childTextVisible" presStyleLbl="bgAccFollowNode1" presStyleIdx="2" presStyleCnt="4">
        <dgm:presLayoutVars>
          <dgm:bulletEnabled val="1"/>
        </dgm:presLayoutVars>
      </dgm:prSet>
      <dgm:spPr/>
    </dgm:pt>
    <dgm:pt modelId="{98029353-6017-45AF-9E56-D5442BA553BB}" type="pres">
      <dgm:prSet presAssocID="{34841E37-4617-460B-9149-C2FBBC652813}" presName="childTextHidden" presStyleLbl="bgAccFollowNode1" presStyleIdx="2" presStyleCnt="4"/>
      <dgm:spPr/>
    </dgm:pt>
    <dgm:pt modelId="{8C96C5FA-E0B9-4CE1-AE42-F9DE7A8D438B}" type="pres">
      <dgm:prSet presAssocID="{34841E37-4617-460B-9149-C2FBBC65281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7FD698C-D9C9-46B2-A09A-5911EB45AB79}" type="pres">
      <dgm:prSet presAssocID="{34841E37-4617-460B-9149-C2FBBC652813}" presName="aSpace" presStyleCnt="0"/>
      <dgm:spPr/>
    </dgm:pt>
    <dgm:pt modelId="{EEA64F7D-C0C7-4496-B8CE-AEE60737E316}" type="pres">
      <dgm:prSet presAssocID="{823F39B2-E16B-4F5F-AD5E-83E3A37F80BD}" presName="compNode" presStyleCnt="0"/>
      <dgm:spPr/>
    </dgm:pt>
    <dgm:pt modelId="{05202766-2B66-43A6-9E5A-6DE0EF03887C}" type="pres">
      <dgm:prSet presAssocID="{823F39B2-E16B-4F5F-AD5E-83E3A37F80BD}" presName="noGeometry" presStyleCnt="0"/>
      <dgm:spPr/>
    </dgm:pt>
    <dgm:pt modelId="{EDB70354-279D-4C50-AC46-7D0244DD1501}" type="pres">
      <dgm:prSet presAssocID="{823F39B2-E16B-4F5F-AD5E-83E3A37F80BD}" presName="childTextVisible" presStyleLbl="bgAccFollowNode1" presStyleIdx="3" presStyleCnt="4">
        <dgm:presLayoutVars>
          <dgm:bulletEnabled val="1"/>
        </dgm:presLayoutVars>
      </dgm:prSet>
      <dgm:spPr/>
    </dgm:pt>
    <dgm:pt modelId="{B2C7ABE8-47C8-4F09-B5EF-ACC775D29C67}" type="pres">
      <dgm:prSet presAssocID="{823F39B2-E16B-4F5F-AD5E-83E3A37F80BD}" presName="childTextHidden" presStyleLbl="bgAccFollowNode1" presStyleIdx="3" presStyleCnt="4"/>
      <dgm:spPr/>
    </dgm:pt>
    <dgm:pt modelId="{FC14A84A-918B-445E-80F6-D822E56BA0C2}" type="pres">
      <dgm:prSet presAssocID="{823F39B2-E16B-4F5F-AD5E-83E3A37F80B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F09B705-D90A-47E3-A663-5656A8205F15}" srcId="{D6ADC40E-FC3A-41E6-A88D-2AD1B1A5D3E7}" destId="{34841E37-4617-460B-9149-C2FBBC652813}" srcOrd="2" destOrd="0" parTransId="{1D1F2A4A-F988-4FF5-874A-8C9646EBDA30}" sibTransId="{E7DBE425-885C-4A5B-BB5D-8DC52A4356B7}"/>
    <dgm:cxn modelId="{D574D30D-5DFE-4EB8-B523-20831A1B8EB2}" srcId="{823F39B2-E16B-4F5F-AD5E-83E3A37F80BD}" destId="{55F5FB58-06FC-401B-BBDA-70279BCE27F2}" srcOrd="2" destOrd="0" parTransId="{D485A999-C25E-4311-B3A9-A58284A80545}" sibTransId="{9E86A4DF-6D6F-44A0-9B15-5682BB260335}"/>
    <dgm:cxn modelId="{16849A14-06D1-416C-BB72-83E8F40A7EDA}" type="presOf" srcId="{ECAAAB28-0B82-4ABD-89EC-3E685AF46977}" destId="{7AE44755-0D48-477D-84CB-1D65D30CF122}" srcOrd="1" destOrd="1" presId="urn:microsoft.com/office/officeart/2005/8/layout/hProcess6"/>
    <dgm:cxn modelId="{1B82AE1F-E11F-4AD3-B77D-9297E08102F4}" srcId="{823F39B2-E16B-4F5F-AD5E-83E3A37F80BD}" destId="{3E414FD4-A104-4DEF-94BE-32E423F7C2E7}" srcOrd="1" destOrd="0" parTransId="{5D077C97-1C24-4370-B2AF-5B8999D0BD3E}" sibTransId="{7783877C-985F-4265-AEEC-CCB1A0E79040}"/>
    <dgm:cxn modelId="{76B8DB1F-3AB4-4321-B6BC-953594708A2B}" type="presOf" srcId="{6E29B834-1724-4390-848A-92167EBE4FF4}" destId="{6F7F790A-49E0-4A0B-ACD3-41AA671B9CAC}" srcOrd="0" destOrd="0" presId="urn:microsoft.com/office/officeart/2005/8/layout/hProcess6"/>
    <dgm:cxn modelId="{5F3FBA33-4F7A-4706-B9AB-F76EC4788AD5}" type="presOf" srcId="{ECAAAB28-0B82-4ABD-89EC-3E685AF46977}" destId="{6F7F790A-49E0-4A0B-ACD3-41AA671B9CAC}" srcOrd="0" destOrd="1" presId="urn:microsoft.com/office/officeart/2005/8/layout/hProcess6"/>
    <dgm:cxn modelId="{6BCE065D-F976-4E86-9B97-3DD59C402DF2}" srcId="{8A2EBA3B-5941-4C02-A37B-A434BF8FDB15}" destId="{1F63020A-CA58-4607-81A0-33E45ACE2F9A}" srcOrd="1" destOrd="0" parTransId="{BDE28EAB-6E91-43C2-B884-5BFA16A32209}" sibTransId="{6079158B-75B6-4B72-A0DC-B29DFB07F97F}"/>
    <dgm:cxn modelId="{A78B035F-DC50-4147-980F-FDA6E13F6CEB}" type="presOf" srcId="{55F5FB58-06FC-401B-BBDA-70279BCE27F2}" destId="{EDB70354-279D-4C50-AC46-7D0244DD1501}" srcOrd="0" destOrd="2" presId="urn:microsoft.com/office/officeart/2005/8/layout/hProcess6"/>
    <dgm:cxn modelId="{C2C4A860-A992-4538-BAD1-2724A78AA48E}" srcId="{D6ADC40E-FC3A-41E6-A88D-2AD1B1A5D3E7}" destId="{8A2EBA3B-5941-4C02-A37B-A434BF8FDB15}" srcOrd="0" destOrd="0" parTransId="{6E4E30C6-922D-4CAF-BC58-27815C9ECECD}" sibTransId="{E1616EAC-D4AF-4B94-A4E6-1BB5B8467AA4}"/>
    <dgm:cxn modelId="{BCF25142-BF3C-409C-A952-AC95E700EFCB}" srcId="{823F39B2-E16B-4F5F-AD5E-83E3A37F80BD}" destId="{EB6237D2-BCA4-408C-B118-1EC3A510757B}" srcOrd="0" destOrd="0" parTransId="{B1A72C5C-067E-4F87-81DB-013D42D63014}" sibTransId="{388F1F8E-450E-4E92-9912-C6CD33311B4A}"/>
    <dgm:cxn modelId="{8A50E068-7CB9-4E74-9675-284CD9514D7E}" srcId="{D6ADC40E-FC3A-41E6-A88D-2AD1B1A5D3E7}" destId="{823F39B2-E16B-4F5F-AD5E-83E3A37F80BD}" srcOrd="3" destOrd="0" parTransId="{18CCFC63-699A-4B24-AFF6-A1DDDECB5550}" sibTransId="{00FF0379-6A83-4AF4-9962-68C57FE9B339}"/>
    <dgm:cxn modelId="{BE19F26A-841A-4B74-8FBE-CFD7CE5CFFB3}" srcId="{D6ADC40E-FC3A-41E6-A88D-2AD1B1A5D3E7}" destId="{9C2F45FA-5208-4BDA-8B76-0786D54B517F}" srcOrd="1" destOrd="0" parTransId="{1469688E-F6AF-4B52-851E-52FCA8D3A74D}" sibTransId="{926DEB1F-40D8-47A0-8452-B1AF4AC4D487}"/>
    <dgm:cxn modelId="{CF3D684C-8301-418A-A7D3-E6F3BEA33CBB}" type="presOf" srcId="{55F5FB58-06FC-401B-BBDA-70279BCE27F2}" destId="{B2C7ABE8-47C8-4F09-B5EF-ACC775D29C67}" srcOrd="1" destOrd="2" presId="urn:microsoft.com/office/officeart/2005/8/layout/hProcess6"/>
    <dgm:cxn modelId="{274E4751-FEB4-4BAB-9159-533F2E78E289}" srcId="{34841E37-4617-460B-9149-C2FBBC652813}" destId="{1034DF93-AC53-44C5-B70C-B031B76FFE15}" srcOrd="0" destOrd="0" parTransId="{A588213F-E524-462E-9078-232639E1685A}" sibTransId="{35EF99D4-2BCF-456D-9F4D-7214A9A84900}"/>
    <dgm:cxn modelId="{AAD88776-95E9-4B6E-8C77-9A12849686DA}" type="presOf" srcId="{EB6237D2-BCA4-408C-B118-1EC3A510757B}" destId="{EDB70354-279D-4C50-AC46-7D0244DD1501}" srcOrd="0" destOrd="0" presId="urn:microsoft.com/office/officeart/2005/8/layout/hProcess6"/>
    <dgm:cxn modelId="{52C28F76-D0A2-4453-A0B5-18D0235794B1}" type="presOf" srcId="{3E414FD4-A104-4DEF-94BE-32E423F7C2E7}" destId="{B2C7ABE8-47C8-4F09-B5EF-ACC775D29C67}" srcOrd="1" destOrd="1" presId="urn:microsoft.com/office/officeart/2005/8/layout/hProcess6"/>
    <dgm:cxn modelId="{E9AEFD56-EE49-46D2-8044-4C80D37A9875}" type="presOf" srcId="{3E414FD4-A104-4DEF-94BE-32E423F7C2E7}" destId="{EDB70354-279D-4C50-AC46-7D0244DD1501}" srcOrd="0" destOrd="1" presId="urn:microsoft.com/office/officeart/2005/8/layout/hProcess6"/>
    <dgm:cxn modelId="{82F81157-897F-4C35-9195-592A7F9B88A0}" srcId="{9C2F45FA-5208-4BDA-8B76-0786D54B517F}" destId="{6E29B834-1724-4390-848A-92167EBE4FF4}" srcOrd="0" destOrd="0" parTransId="{8326D0AE-5887-4D11-82C7-DEDE3D5B9494}" sibTransId="{6F99D388-94C0-4548-B51B-422180EC85ED}"/>
    <dgm:cxn modelId="{48D46F57-22D4-4CB3-9941-B61B1067CF51}" type="presOf" srcId="{EB6237D2-BCA4-408C-B118-1EC3A510757B}" destId="{B2C7ABE8-47C8-4F09-B5EF-ACC775D29C67}" srcOrd="1" destOrd="0" presId="urn:microsoft.com/office/officeart/2005/8/layout/hProcess6"/>
    <dgm:cxn modelId="{9A3B657F-2F70-45E1-8784-4EFBD81296EB}" type="presOf" srcId="{74F8FDC6-C164-40DF-B7A7-B5F195058BD1}" destId="{C0F67647-C6F6-4904-A123-B621B23C07DA}" srcOrd="0" destOrd="1" presId="urn:microsoft.com/office/officeart/2005/8/layout/hProcess6"/>
    <dgm:cxn modelId="{E8A25D82-5479-45EF-B3F4-1C326A951B31}" type="presOf" srcId="{1F63020A-CA58-4607-81A0-33E45ACE2F9A}" destId="{DCB25076-64D7-48CA-8022-C44AE10E5F11}" srcOrd="0" destOrd="1" presId="urn:microsoft.com/office/officeart/2005/8/layout/hProcess6"/>
    <dgm:cxn modelId="{F69C808C-DFCC-42FD-88FF-C7A95704BB43}" type="presOf" srcId="{C360F5F4-8AFC-4D66-80EB-E93259FC03ED}" destId="{8519F508-F8EC-49EB-90C9-7FAE3E105541}" srcOrd="1" destOrd="0" presId="urn:microsoft.com/office/officeart/2005/8/layout/hProcess6"/>
    <dgm:cxn modelId="{9B53EE8C-6A8E-480B-8060-C416AF86A115}" type="presOf" srcId="{34841E37-4617-460B-9149-C2FBBC652813}" destId="{8C96C5FA-E0B9-4CE1-AE42-F9DE7A8D438B}" srcOrd="0" destOrd="0" presId="urn:microsoft.com/office/officeart/2005/8/layout/hProcess6"/>
    <dgm:cxn modelId="{D74E0A8D-6E0A-45EE-BC3B-8C2F676908D7}" type="presOf" srcId="{8A2EBA3B-5941-4C02-A37B-A434BF8FDB15}" destId="{45E3F445-1C1A-4CE5-B9C1-98508D0FD098}" srcOrd="0" destOrd="0" presId="urn:microsoft.com/office/officeart/2005/8/layout/hProcess6"/>
    <dgm:cxn modelId="{9E754F99-C460-4987-A6C8-25DDB3885C2A}" type="presOf" srcId="{9C2F45FA-5208-4BDA-8B76-0786D54B517F}" destId="{928445F3-E391-429E-989C-F5F8DA782257}" srcOrd="0" destOrd="0" presId="urn:microsoft.com/office/officeart/2005/8/layout/hProcess6"/>
    <dgm:cxn modelId="{84CD7EA5-1D2B-4B51-837A-3A3EBD432F86}" type="presOf" srcId="{1034DF93-AC53-44C5-B70C-B031B76FFE15}" destId="{98029353-6017-45AF-9E56-D5442BA553BB}" srcOrd="1" destOrd="0" presId="urn:microsoft.com/office/officeart/2005/8/layout/hProcess6"/>
    <dgm:cxn modelId="{43D6A1AA-E560-4720-B7B4-60ED4E6EE8CD}" type="presOf" srcId="{C360F5F4-8AFC-4D66-80EB-E93259FC03ED}" destId="{DCB25076-64D7-48CA-8022-C44AE10E5F11}" srcOrd="0" destOrd="0" presId="urn:microsoft.com/office/officeart/2005/8/layout/hProcess6"/>
    <dgm:cxn modelId="{19BAC2B3-087F-4939-8A25-0F1CE7A269BA}" type="presOf" srcId="{1034DF93-AC53-44C5-B70C-B031B76FFE15}" destId="{C0F67647-C6F6-4904-A123-B621B23C07DA}" srcOrd="0" destOrd="0" presId="urn:microsoft.com/office/officeart/2005/8/layout/hProcess6"/>
    <dgm:cxn modelId="{AC1439B7-D196-4A5E-AF96-0D591CF2BCFA}" srcId="{34841E37-4617-460B-9149-C2FBBC652813}" destId="{74F8FDC6-C164-40DF-B7A7-B5F195058BD1}" srcOrd="1" destOrd="0" parTransId="{4E5768B4-67A3-4C5F-B337-C72DDEFBAF34}" sibTransId="{004267B1-D8A4-42E1-8A24-AA1274A1131A}"/>
    <dgm:cxn modelId="{07CE73CA-FB77-43AD-BDCB-CEB1990A910A}" type="presOf" srcId="{D6ADC40E-FC3A-41E6-A88D-2AD1B1A5D3E7}" destId="{BDB8BD68-6A2F-4C86-AE20-27387FCA4556}" srcOrd="0" destOrd="0" presId="urn:microsoft.com/office/officeart/2005/8/layout/hProcess6"/>
    <dgm:cxn modelId="{69B66BD9-475A-42C5-8BD9-B851625D418A}" srcId="{9C2F45FA-5208-4BDA-8B76-0786D54B517F}" destId="{ECAAAB28-0B82-4ABD-89EC-3E685AF46977}" srcOrd="1" destOrd="0" parTransId="{C1290F68-A929-474F-9731-FEF6CE0D205B}" sibTransId="{5292F3FD-1D29-45A8-8C2B-A5E02C6CEE77}"/>
    <dgm:cxn modelId="{B60687DC-9FB9-4211-A9FF-56BEF30F4084}" type="presOf" srcId="{823F39B2-E16B-4F5F-AD5E-83E3A37F80BD}" destId="{FC14A84A-918B-445E-80F6-D822E56BA0C2}" srcOrd="0" destOrd="0" presId="urn:microsoft.com/office/officeart/2005/8/layout/hProcess6"/>
    <dgm:cxn modelId="{464EB9E0-67D3-4FB2-B949-79235ABEE15A}" srcId="{8A2EBA3B-5941-4C02-A37B-A434BF8FDB15}" destId="{C360F5F4-8AFC-4D66-80EB-E93259FC03ED}" srcOrd="0" destOrd="0" parTransId="{517CFC0C-C287-4A69-8934-7CB9C8C6DE83}" sibTransId="{75ECCE44-E6BA-4DBE-B089-0A6D06C1F9BD}"/>
    <dgm:cxn modelId="{6E68C9E4-D199-4E49-B82C-6B5FA7774448}" type="presOf" srcId="{74F8FDC6-C164-40DF-B7A7-B5F195058BD1}" destId="{98029353-6017-45AF-9E56-D5442BA553BB}" srcOrd="1" destOrd="1" presId="urn:microsoft.com/office/officeart/2005/8/layout/hProcess6"/>
    <dgm:cxn modelId="{4E1B85E9-569B-4386-BFB1-4B0263918E9E}" type="presOf" srcId="{6E29B834-1724-4390-848A-92167EBE4FF4}" destId="{7AE44755-0D48-477D-84CB-1D65D30CF122}" srcOrd="1" destOrd="0" presId="urn:microsoft.com/office/officeart/2005/8/layout/hProcess6"/>
    <dgm:cxn modelId="{1FCB31FC-13B4-4D0A-88E1-A035146D9EDA}" type="presOf" srcId="{1F63020A-CA58-4607-81A0-33E45ACE2F9A}" destId="{8519F508-F8EC-49EB-90C9-7FAE3E105541}" srcOrd="1" destOrd="1" presId="urn:microsoft.com/office/officeart/2005/8/layout/hProcess6"/>
    <dgm:cxn modelId="{62A78166-204E-4513-81D2-DE4CF848A02A}" type="presParOf" srcId="{BDB8BD68-6A2F-4C86-AE20-27387FCA4556}" destId="{D49DADA5-39B8-41F3-8E0E-42832FF27261}" srcOrd="0" destOrd="0" presId="urn:microsoft.com/office/officeart/2005/8/layout/hProcess6"/>
    <dgm:cxn modelId="{C772E7BA-5041-44FB-BE94-E7CDBDACC8CB}" type="presParOf" srcId="{D49DADA5-39B8-41F3-8E0E-42832FF27261}" destId="{38EED653-8E46-4FC2-9332-6283ED42858C}" srcOrd="0" destOrd="0" presId="urn:microsoft.com/office/officeart/2005/8/layout/hProcess6"/>
    <dgm:cxn modelId="{57705D65-6904-4D18-BA4E-37587A320EC2}" type="presParOf" srcId="{D49DADA5-39B8-41F3-8E0E-42832FF27261}" destId="{DCB25076-64D7-48CA-8022-C44AE10E5F11}" srcOrd="1" destOrd="0" presId="urn:microsoft.com/office/officeart/2005/8/layout/hProcess6"/>
    <dgm:cxn modelId="{91C76D83-01E0-47C7-8174-A14660A0A44B}" type="presParOf" srcId="{D49DADA5-39B8-41F3-8E0E-42832FF27261}" destId="{8519F508-F8EC-49EB-90C9-7FAE3E105541}" srcOrd="2" destOrd="0" presId="urn:microsoft.com/office/officeart/2005/8/layout/hProcess6"/>
    <dgm:cxn modelId="{B2D63F5E-6350-4DA5-B07A-8EAC33031DC5}" type="presParOf" srcId="{D49DADA5-39B8-41F3-8E0E-42832FF27261}" destId="{45E3F445-1C1A-4CE5-B9C1-98508D0FD098}" srcOrd="3" destOrd="0" presId="urn:microsoft.com/office/officeart/2005/8/layout/hProcess6"/>
    <dgm:cxn modelId="{004D4F8D-19BF-423B-9EB7-ED098A5E1365}" type="presParOf" srcId="{BDB8BD68-6A2F-4C86-AE20-27387FCA4556}" destId="{FD7F5148-D727-4F9A-BD33-91062A8EA749}" srcOrd="1" destOrd="0" presId="urn:microsoft.com/office/officeart/2005/8/layout/hProcess6"/>
    <dgm:cxn modelId="{D52E2A8F-013B-4029-A9BF-1B828E7F3FEF}" type="presParOf" srcId="{BDB8BD68-6A2F-4C86-AE20-27387FCA4556}" destId="{BB825D3C-E023-4CB4-BD63-460E80A60EAD}" srcOrd="2" destOrd="0" presId="urn:microsoft.com/office/officeart/2005/8/layout/hProcess6"/>
    <dgm:cxn modelId="{E0C0581E-9AA7-479F-954A-4B76BF5121D7}" type="presParOf" srcId="{BB825D3C-E023-4CB4-BD63-460E80A60EAD}" destId="{63057A13-799D-4C1F-A00C-B8B32ED80584}" srcOrd="0" destOrd="0" presId="urn:microsoft.com/office/officeart/2005/8/layout/hProcess6"/>
    <dgm:cxn modelId="{D40175F6-CF57-4717-9843-713906925938}" type="presParOf" srcId="{BB825D3C-E023-4CB4-BD63-460E80A60EAD}" destId="{6F7F790A-49E0-4A0B-ACD3-41AA671B9CAC}" srcOrd="1" destOrd="0" presId="urn:microsoft.com/office/officeart/2005/8/layout/hProcess6"/>
    <dgm:cxn modelId="{0CB6EA6A-3CBE-4837-8ABE-4F84E1F6B73C}" type="presParOf" srcId="{BB825D3C-E023-4CB4-BD63-460E80A60EAD}" destId="{7AE44755-0D48-477D-84CB-1D65D30CF122}" srcOrd="2" destOrd="0" presId="urn:microsoft.com/office/officeart/2005/8/layout/hProcess6"/>
    <dgm:cxn modelId="{F64B1170-CFF6-4B7C-A684-DC75E6ED47EE}" type="presParOf" srcId="{BB825D3C-E023-4CB4-BD63-460E80A60EAD}" destId="{928445F3-E391-429E-989C-F5F8DA782257}" srcOrd="3" destOrd="0" presId="urn:microsoft.com/office/officeart/2005/8/layout/hProcess6"/>
    <dgm:cxn modelId="{AD2F52CB-3122-475D-A9AC-CB9BAB40FA31}" type="presParOf" srcId="{BDB8BD68-6A2F-4C86-AE20-27387FCA4556}" destId="{1AA17A41-1A31-4693-BA28-46F60CC2ABA6}" srcOrd="3" destOrd="0" presId="urn:microsoft.com/office/officeart/2005/8/layout/hProcess6"/>
    <dgm:cxn modelId="{0ECAB9D9-1771-4A25-9109-A31B0E66D75E}" type="presParOf" srcId="{BDB8BD68-6A2F-4C86-AE20-27387FCA4556}" destId="{A958BE3F-42E1-413F-83B1-690DAAADE39C}" srcOrd="4" destOrd="0" presId="urn:microsoft.com/office/officeart/2005/8/layout/hProcess6"/>
    <dgm:cxn modelId="{44ADE924-2AF5-4E81-B179-07ABE09E80B8}" type="presParOf" srcId="{A958BE3F-42E1-413F-83B1-690DAAADE39C}" destId="{DA5D5D45-24A3-4754-816E-99ACA69FBCCD}" srcOrd="0" destOrd="0" presId="urn:microsoft.com/office/officeart/2005/8/layout/hProcess6"/>
    <dgm:cxn modelId="{DAAD1EA5-A29A-4B7C-98F7-283F04F2C4F5}" type="presParOf" srcId="{A958BE3F-42E1-413F-83B1-690DAAADE39C}" destId="{C0F67647-C6F6-4904-A123-B621B23C07DA}" srcOrd="1" destOrd="0" presId="urn:microsoft.com/office/officeart/2005/8/layout/hProcess6"/>
    <dgm:cxn modelId="{8D64C507-6504-4387-87E6-4EA31453EADC}" type="presParOf" srcId="{A958BE3F-42E1-413F-83B1-690DAAADE39C}" destId="{98029353-6017-45AF-9E56-D5442BA553BB}" srcOrd="2" destOrd="0" presId="urn:microsoft.com/office/officeart/2005/8/layout/hProcess6"/>
    <dgm:cxn modelId="{0128D65C-DF8A-4A39-BA13-705E932F3A85}" type="presParOf" srcId="{A958BE3F-42E1-413F-83B1-690DAAADE39C}" destId="{8C96C5FA-E0B9-4CE1-AE42-F9DE7A8D438B}" srcOrd="3" destOrd="0" presId="urn:microsoft.com/office/officeart/2005/8/layout/hProcess6"/>
    <dgm:cxn modelId="{1F40249D-3C69-40B9-972D-DE37013E32C0}" type="presParOf" srcId="{BDB8BD68-6A2F-4C86-AE20-27387FCA4556}" destId="{87FD698C-D9C9-46B2-A09A-5911EB45AB79}" srcOrd="5" destOrd="0" presId="urn:microsoft.com/office/officeart/2005/8/layout/hProcess6"/>
    <dgm:cxn modelId="{696A2D49-37B1-46D0-ACAB-5B431A1C9785}" type="presParOf" srcId="{BDB8BD68-6A2F-4C86-AE20-27387FCA4556}" destId="{EEA64F7D-C0C7-4496-B8CE-AEE60737E316}" srcOrd="6" destOrd="0" presId="urn:microsoft.com/office/officeart/2005/8/layout/hProcess6"/>
    <dgm:cxn modelId="{8C756EF1-DDDF-432E-BD1B-ACD26ABBFB3B}" type="presParOf" srcId="{EEA64F7D-C0C7-4496-B8CE-AEE60737E316}" destId="{05202766-2B66-43A6-9E5A-6DE0EF03887C}" srcOrd="0" destOrd="0" presId="urn:microsoft.com/office/officeart/2005/8/layout/hProcess6"/>
    <dgm:cxn modelId="{2F6F6216-66BD-4100-9A12-FC2130EFFC09}" type="presParOf" srcId="{EEA64F7D-C0C7-4496-B8CE-AEE60737E316}" destId="{EDB70354-279D-4C50-AC46-7D0244DD1501}" srcOrd="1" destOrd="0" presId="urn:microsoft.com/office/officeart/2005/8/layout/hProcess6"/>
    <dgm:cxn modelId="{C70D3CAB-5650-4B2C-B165-18286FF12A77}" type="presParOf" srcId="{EEA64F7D-C0C7-4496-B8CE-AEE60737E316}" destId="{B2C7ABE8-47C8-4F09-B5EF-ACC775D29C67}" srcOrd="2" destOrd="0" presId="urn:microsoft.com/office/officeart/2005/8/layout/hProcess6"/>
    <dgm:cxn modelId="{A42AD25C-D18D-43ED-926F-C09F9848564E}" type="presParOf" srcId="{EEA64F7D-C0C7-4496-B8CE-AEE60737E316}" destId="{FC14A84A-918B-445E-80F6-D822E56BA0C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5076-64D7-48CA-8022-C44AE10E5F11}">
      <dsp:nvSpPr>
        <dsp:cNvPr id="0" name=""/>
        <dsp:cNvSpPr/>
      </dsp:nvSpPr>
      <dsp:spPr>
        <a:xfrm>
          <a:off x="444810" y="2614736"/>
          <a:ext cx="1760934" cy="15392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Standardize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Transform data values</a:t>
          </a:r>
        </a:p>
      </dsp:txBody>
      <dsp:txXfrm>
        <a:off x="885043" y="2845628"/>
        <a:ext cx="858455" cy="1077494"/>
      </dsp:txXfrm>
    </dsp:sp>
    <dsp:sp modelId="{45E3F445-1C1A-4CE5-B9C1-98508D0FD098}">
      <dsp:nvSpPr>
        <dsp:cNvPr id="0" name=""/>
        <dsp:cNvSpPr/>
      </dsp:nvSpPr>
      <dsp:spPr>
        <a:xfrm>
          <a:off x="4576" y="2944142"/>
          <a:ext cx="880467" cy="880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Pre-processing Data</a:t>
          </a:r>
        </a:p>
      </dsp:txBody>
      <dsp:txXfrm>
        <a:off x="133517" y="3073083"/>
        <a:ext cx="622585" cy="622585"/>
      </dsp:txXfrm>
    </dsp:sp>
    <dsp:sp modelId="{6F7F790A-49E0-4A0B-ACD3-41AA671B9CAC}">
      <dsp:nvSpPr>
        <dsp:cNvPr id="0" name=""/>
        <dsp:cNvSpPr/>
      </dsp:nvSpPr>
      <dsp:spPr>
        <a:xfrm>
          <a:off x="2756036" y="2614736"/>
          <a:ext cx="1760934" cy="15392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Classification models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LSTM Model</a:t>
          </a:r>
        </a:p>
      </dsp:txBody>
      <dsp:txXfrm>
        <a:off x="3196270" y="2845628"/>
        <a:ext cx="858455" cy="1077494"/>
      </dsp:txXfrm>
    </dsp:sp>
    <dsp:sp modelId="{928445F3-E391-429E-989C-F5F8DA782257}">
      <dsp:nvSpPr>
        <dsp:cNvPr id="0" name=""/>
        <dsp:cNvSpPr/>
      </dsp:nvSpPr>
      <dsp:spPr>
        <a:xfrm>
          <a:off x="2315802" y="2944142"/>
          <a:ext cx="880467" cy="880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Modelling</a:t>
          </a:r>
        </a:p>
      </dsp:txBody>
      <dsp:txXfrm>
        <a:off x="2444743" y="3073083"/>
        <a:ext cx="622585" cy="622585"/>
      </dsp:txXfrm>
    </dsp:sp>
    <dsp:sp modelId="{C0F67647-C6F6-4904-A123-B621B23C07DA}">
      <dsp:nvSpPr>
        <dsp:cNvPr id="0" name=""/>
        <dsp:cNvSpPr/>
      </dsp:nvSpPr>
      <dsp:spPr>
        <a:xfrm>
          <a:off x="5067262" y="2614736"/>
          <a:ext cx="1760934" cy="15392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Accuracy scores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Train, test scores</a:t>
          </a:r>
        </a:p>
      </dsp:txBody>
      <dsp:txXfrm>
        <a:off x="5507496" y="2845628"/>
        <a:ext cx="858455" cy="1077494"/>
      </dsp:txXfrm>
    </dsp:sp>
    <dsp:sp modelId="{8C96C5FA-E0B9-4CE1-AE42-F9DE7A8D438B}">
      <dsp:nvSpPr>
        <dsp:cNvPr id="0" name=""/>
        <dsp:cNvSpPr/>
      </dsp:nvSpPr>
      <dsp:spPr>
        <a:xfrm>
          <a:off x="4627029" y="2944142"/>
          <a:ext cx="880467" cy="880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Evaluation</a:t>
          </a:r>
        </a:p>
      </dsp:txBody>
      <dsp:txXfrm>
        <a:off x="4755970" y="3073083"/>
        <a:ext cx="622585" cy="622585"/>
      </dsp:txXfrm>
    </dsp:sp>
    <dsp:sp modelId="{EDB70354-279D-4C50-AC46-7D0244DD1501}">
      <dsp:nvSpPr>
        <dsp:cNvPr id="0" name=""/>
        <dsp:cNvSpPr/>
      </dsp:nvSpPr>
      <dsp:spPr>
        <a:xfrm>
          <a:off x="7378489" y="2614736"/>
          <a:ext cx="1760934" cy="15392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Achievements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Limitations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900" kern="1200" dirty="0"/>
            <a:t>Improvements</a:t>
          </a:r>
        </a:p>
      </dsp:txBody>
      <dsp:txXfrm>
        <a:off x="7818722" y="2845628"/>
        <a:ext cx="858455" cy="1077494"/>
      </dsp:txXfrm>
    </dsp:sp>
    <dsp:sp modelId="{FC14A84A-918B-445E-80F6-D822E56BA0C2}">
      <dsp:nvSpPr>
        <dsp:cNvPr id="0" name=""/>
        <dsp:cNvSpPr/>
      </dsp:nvSpPr>
      <dsp:spPr>
        <a:xfrm>
          <a:off x="6938255" y="2944142"/>
          <a:ext cx="880467" cy="880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Summary</a:t>
          </a:r>
        </a:p>
      </dsp:txBody>
      <dsp:txXfrm>
        <a:off x="7067196" y="3073083"/>
        <a:ext cx="622585" cy="62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743325"/>
            <a:ext cx="6048375" cy="11096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03750"/>
            <a:ext cx="6048375" cy="696913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404813"/>
            <a:ext cx="1800225" cy="60467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0" y="404813"/>
            <a:ext cx="5248275" cy="60467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19250" y="1484313"/>
            <a:ext cx="35242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484313"/>
            <a:ext cx="35242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9119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484313"/>
            <a:ext cx="72009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6716" y="1844824"/>
            <a:ext cx="6912570" cy="1975574"/>
          </a:xfrm>
          <a:noFill/>
        </p:spPr>
        <p:txBody>
          <a:bodyPr/>
          <a:lstStyle/>
          <a:p>
            <a:br>
              <a:rPr lang="en-NZ" dirty="0">
                <a:latin typeface="Tahoma" charset="0"/>
              </a:rPr>
            </a:br>
            <a:r>
              <a:rPr lang="en-NZ" dirty="0">
                <a:latin typeface="Tahoma" charset="0"/>
              </a:rPr>
              <a:t>CAPSTONE PROJECT</a:t>
            </a:r>
            <a:br>
              <a:rPr lang="en-NZ" dirty="0">
                <a:latin typeface="Tahoma" charset="0"/>
              </a:rPr>
            </a:br>
            <a:br>
              <a:rPr lang="en-NZ" dirty="0">
                <a:latin typeface="Tahoma" charset="0"/>
              </a:rPr>
            </a:br>
            <a:br>
              <a:rPr lang="en-NZ" dirty="0">
                <a:latin typeface="Tahoma" charset="0"/>
              </a:rPr>
            </a:br>
            <a:br>
              <a:rPr lang="en-NZ" dirty="0">
                <a:latin typeface="Tahoma" charset="0"/>
              </a:rPr>
            </a:br>
            <a:br>
              <a:rPr lang="en-NZ" dirty="0">
                <a:latin typeface="Tahoma" charset="0"/>
              </a:rPr>
            </a:br>
            <a:br>
              <a:rPr lang="en-NZ" dirty="0">
                <a:latin typeface="Tahoma" charset="0"/>
              </a:rPr>
            </a:br>
            <a:br>
              <a:rPr lang="en-NZ" dirty="0">
                <a:latin typeface="Tahoma" charset="0"/>
              </a:rPr>
            </a:br>
            <a:r>
              <a:rPr lang="en-NZ" dirty="0">
                <a:latin typeface="Tahoma" charset="0"/>
              </a:rPr>
              <a:t>TOTO NUMBERS PREDICTION</a:t>
            </a: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41024" y="5877272"/>
            <a:ext cx="5148262" cy="8854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dirty="0" err="1"/>
              <a:t>Nhi</a:t>
            </a:r>
            <a:r>
              <a:rPr lang="en-NZ" dirty="0"/>
              <a:t> Vo</a:t>
            </a:r>
          </a:p>
          <a:p>
            <a:pPr>
              <a:lnSpc>
                <a:spcPct val="90000"/>
              </a:lnSpc>
            </a:pPr>
            <a:r>
              <a:rPr lang="en-NZ" dirty="0"/>
              <a:t> 15/April/2023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C487-3494-45BD-852F-0290CDFE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Scenarios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38A2-72AD-436F-B296-82223FC5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1340769"/>
            <a:ext cx="7200900" cy="5400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NZ" sz="2400" dirty="0"/>
              <a:t>24 graphs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NZ" sz="2400" dirty="0"/>
              <a:t>TF_IDF Pre-processing data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NZ" sz="2400" dirty="0" err="1"/>
              <a:t>Count_Vectorizer</a:t>
            </a:r>
            <a:r>
              <a:rPr lang="en-NZ" sz="2400" dirty="0"/>
              <a:t> Pre-processing data</a:t>
            </a:r>
          </a:p>
          <a:p>
            <a:endParaRPr lang="en-NZ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NZ" sz="2400" dirty="0"/>
              <a:t>Observed days: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90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120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180</a:t>
            </a:r>
          </a:p>
          <a:p>
            <a:pPr lvl="1"/>
            <a:endParaRPr lang="en-NZ" dirty="0"/>
          </a:p>
          <a:p>
            <a:pPr>
              <a:buFont typeface="Courier New" panose="02070309020205020404" pitchFamily="49" charset="0"/>
              <a:buChar char="o"/>
            </a:pPr>
            <a:r>
              <a:rPr lang="en-NZ" sz="2400" dirty="0"/>
              <a:t>Cross validation data: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Shuffle both </a:t>
            </a:r>
            <a:r>
              <a:rPr lang="en-NZ" dirty="0" err="1"/>
              <a:t>Xs</a:t>
            </a:r>
            <a:r>
              <a:rPr lang="en-NZ" dirty="0"/>
              <a:t>, </a:t>
            </a:r>
            <a:r>
              <a:rPr lang="en-NZ" dirty="0" err="1"/>
              <a:t>ys</a:t>
            </a:r>
            <a:endParaRPr lang="en-NZ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Shuffle </a:t>
            </a:r>
            <a:r>
              <a:rPr lang="en-NZ" dirty="0" err="1"/>
              <a:t>Xs</a:t>
            </a:r>
            <a:r>
              <a:rPr lang="en-NZ" dirty="0"/>
              <a:t>, not shuffle </a:t>
            </a:r>
            <a:r>
              <a:rPr lang="en-NZ" dirty="0" err="1"/>
              <a:t>ys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3205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32F2-2A46-4F1E-AF4A-576A18A6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Best case of TF_IDF</a:t>
            </a:r>
            <a:br>
              <a:rPr lang="en-NZ" dirty="0"/>
            </a:br>
            <a:r>
              <a:rPr lang="en-NZ" dirty="0"/>
              <a:t>Scenario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2613B-6309-4CEE-BD8E-A4230F0F5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4536504" cy="3168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24862-AE73-47C5-B723-1579CC4996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38" y="1814224"/>
            <a:ext cx="4122550" cy="3096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46E46-F9BF-4A1E-8269-B8921E5F55FC}"/>
              </a:ext>
            </a:extLst>
          </p:cNvPr>
          <p:cNvSpPr txBox="1"/>
          <p:nvPr/>
        </p:nvSpPr>
        <p:spPr>
          <a:xfrm>
            <a:off x="395536" y="5301208"/>
            <a:ext cx="857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Decision Tree Classification Model:</a:t>
            </a:r>
          </a:p>
          <a:p>
            <a:r>
              <a:rPr lang="en-NZ" dirty="0"/>
              <a:t>	</a:t>
            </a:r>
          </a:p>
          <a:p>
            <a:r>
              <a:rPr lang="en-NZ" dirty="0"/>
              <a:t>	3 correct numbers + 1 additional number: 8/267 cases (</a:t>
            </a:r>
            <a:r>
              <a:rPr lang="en-NZ" b="1" dirty="0"/>
              <a:t>3%</a:t>
            </a:r>
            <a:r>
              <a:rPr lang="en-NZ" dirty="0"/>
              <a:t>)</a:t>
            </a:r>
          </a:p>
          <a:p>
            <a:r>
              <a:rPr lang="en-N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213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775-446C-4E87-8F1A-41ADDDE1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Best case of TF_IDF</a:t>
            </a:r>
            <a:br>
              <a:rPr lang="en-NZ" dirty="0"/>
            </a:br>
            <a:r>
              <a:rPr lang="en-NZ" dirty="0"/>
              <a:t>Scenario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8475D-1C6E-4636-98A2-6C2731C7D6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" y="2132856"/>
            <a:ext cx="4396244" cy="2876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38E7A-568A-486A-BF15-3253A8CB63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53" y="2024844"/>
            <a:ext cx="4554647" cy="280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062565-FEC3-44C0-B0FB-B48965DA9017}"/>
              </a:ext>
            </a:extLst>
          </p:cNvPr>
          <p:cNvSpPr txBox="1"/>
          <p:nvPr/>
        </p:nvSpPr>
        <p:spPr>
          <a:xfrm>
            <a:off x="395536" y="5301208"/>
            <a:ext cx="857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Random Forest Classification Model:</a:t>
            </a:r>
          </a:p>
          <a:p>
            <a:r>
              <a:rPr lang="en-NZ" dirty="0"/>
              <a:t>	</a:t>
            </a:r>
          </a:p>
          <a:p>
            <a:r>
              <a:rPr lang="en-NZ" dirty="0"/>
              <a:t>	3 correct numbers + 1 additional number: 12/267 cases (</a:t>
            </a:r>
            <a:r>
              <a:rPr lang="en-NZ" b="1" dirty="0"/>
              <a:t>4.5%</a:t>
            </a:r>
            <a:r>
              <a:rPr lang="en-NZ" dirty="0"/>
              <a:t>)</a:t>
            </a:r>
          </a:p>
          <a:p>
            <a:r>
              <a:rPr lang="en-N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810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EFCC-7B61-47D8-97F6-BC6FD21D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Best case of </a:t>
            </a:r>
            <a:r>
              <a:rPr lang="en-NZ" dirty="0" err="1"/>
              <a:t>CountVectorizer</a:t>
            </a:r>
            <a:br>
              <a:rPr lang="en-NZ" dirty="0"/>
            </a:br>
            <a:r>
              <a:rPr lang="en-NZ" dirty="0"/>
              <a:t>Scenario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E8D9C-AB96-44CB-AD4D-F719FB2936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4211960" cy="2930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97A77-C415-4547-8771-FBAC8C6C2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78" y="1662168"/>
            <a:ext cx="4248472" cy="3007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0D294-274E-4450-8CCF-9744C41E8A2E}"/>
              </a:ext>
            </a:extLst>
          </p:cNvPr>
          <p:cNvSpPr txBox="1"/>
          <p:nvPr/>
        </p:nvSpPr>
        <p:spPr>
          <a:xfrm>
            <a:off x="539552" y="486916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Random Forest Classification Model:</a:t>
            </a:r>
          </a:p>
          <a:p>
            <a:r>
              <a:rPr lang="en-NZ" dirty="0"/>
              <a:t>	</a:t>
            </a:r>
          </a:p>
          <a:p>
            <a:r>
              <a:rPr lang="en-NZ" dirty="0"/>
              <a:t>	3 correct numbers + 1 additional number: 9/267 cases (</a:t>
            </a:r>
            <a:r>
              <a:rPr lang="en-NZ" b="1" dirty="0"/>
              <a:t>3.4%</a:t>
            </a:r>
            <a:r>
              <a:rPr lang="en-NZ" dirty="0"/>
              <a:t>)</a:t>
            </a:r>
          </a:p>
          <a:p>
            <a:r>
              <a:rPr lang="en-NZ" dirty="0"/>
              <a:t>	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50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65A-A27C-4309-89A6-C24BD418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Best Case of </a:t>
            </a:r>
            <a:r>
              <a:rPr lang="en-NZ" dirty="0" err="1"/>
              <a:t>CountVectorizer</a:t>
            </a:r>
            <a:br>
              <a:rPr lang="en-NZ" dirty="0"/>
            </a:br>
            <a:r>
              <a:rPr lang="en-NZ" dirty="0"/>
              <a:t>Scenario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0E5C-1439-453F-8909-491ABB806F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36" y="1556792"/>
            <a:ext cx="4655517" cy="309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FDB7E-477D-4969-9CFF-6B7AE1F330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6792"/>
            <a:ext cx="4499992" cy="3092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0B723-454A-4FB1-A5AC-011FB23C45A4}"/>
              </a:ext>
            </a:extLst>
          </p:cNvPr>
          <p:cNvSpPr txBox="1"/>
          <p:nvPr/>
        </p:nvSpPr>
        <p:spPr>
          <a:xfrm>
            <a:off x="539552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Random Forest Classification Model:</a:t>
            </a:r>
          </a:p>
          <a:p>
            <a:r>
              <a:rPr lang="en-NZ" dirty="0"/>
              <a:t>	</a:t>
            </a:r>
          </a:p>
          <a:p>
            <a:r>
              <a:rPr lang="en-NZ" dirty="0"/>
              <a:t>	3 correct numbers + 1 additional number: 19/267 cases (</a:t>
            </a:r>
            <a:r>
              <a:rPr lang="en-NZ" b="1" dirty="0"/>
              <a:t>7.1%</a:t>
            </a:r>
            <a:r>
              <a:rPr lang="en-NZ" dirty="0"/>
              <a:t>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361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E7C0-01D5-42BD-8DCA-469A9D71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Neural Network</a:t>
            </a:r>
            <a:br>
              <a:rPr lang="en-NZ" dirty="0"/>
            </a:br>
            <a:r>
              <a:rPr lang="en-NZ" dirty="0"/>
              <a:t>LSTM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68596-F078-4F70-B8FF-E307979B4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36904" cy="41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790-EC26-4206-AA12-D884DF6A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Lottery winning chance</a:t>
            </a:r>
            <a:br>
              <a:rPr lang="en-NZ" dirty="0"/>
            </a:br>
            <a:r>
              <a:rPr lang="en-NZ" dirty="0"/>
              <a:t>LSTM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25DC-5FB1-4FFD-9CEC-85494C7E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313"/>
            <a:ext cx="8784976" cy="4967287"/>
          </a:xfrm>
        </p:spPr>
        <p:txBody>
          <a:bodyPr/>
          <a:lstStyle/>
          <a:p>
            <a:r>
              <a:rPr lang="en-NZ" dirty="0"/>
              <a:t>Test size: 201 cases</a:t>
            </a:r>
          </a:p>
          <a:p>
            <a:endParaRPr lang="en-NZ" dirty="0"/>
          </a:p>
          <a:p>
            <a:r>
              <a:rPr lang="en-NZ" dirty="0"/>
              <a:t>3 correct numbers: 42 cases (21%) </a:t>
            </a:r>
          </a:p>
          <a:p>
            <a:r>
              <a:rPr lang="en-NZ" dirty="0"/>
              <a:t>4 correct numbers: 10 cases (5%)</a:t>
            </a:r>
          </a:p>
          <a:p>
            <a:r>
              <a:rPr lang="en-NZ" dirty="0"/>
              <a:t>5 correct numbers: 3 cases (1.5%)</a:t>
            </a:r>
          </a:p>
          <a:p>
            <a:pPr marL="0" indent="0">
              <a:buNone/>
            </a:pPr>
            <a:r>
              <a:rPr lang="en-NZ" dirty="0"/>
              <a:t> </a:t>
            </a:r>
          </a:p>
          <a:p>
            <a:r>
              <a:rPr lang="en-NZ" dirty="0"/>
              <a:t>Correct the additional number: 19 cases</a:t>
            </a:r>
          </a:p>
          <a:p>
            <a:endParaRPr lang="en-NZ" dirty="0"/>
          </a:p>
          <a:p>
            <a:r>
              <a:rPr lang="en-NZ" dirty="0"/>
              <a:t>Minimum Prizes given (at least 3 correct numbers and one additional number): 5 cases (</a:t>
            </a:r>
            <a:r>
              <a:rPr lang="en-NZ" b="1" dirty="0"/>
              <a:t>2.5%</a:t>
            </a:r>
            <a:r>
              <a:rPr lang="en-NZ" dirty="0"/>
              <a:t>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0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818D-B1F7-47C0-A39B-3803C510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DC3E-E7E8-4534-B633-A1D1984C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340768"/>
            <a:ext cx="7272486" cy="5400600"/>
          </a:xfrm>
        </p:spPr>
        <p:txBody>
          <a:bodyPr/>
          <a:lstStyle/>
          <a:p>
            <a:r>
              <a:rPr lang="en-NZ" dirty="0" err="1"/>
              <a:t>Preprocessing</a:t>
            </a:r>
            <a:r>
              <a:rPr lang="en-NZ" dirty="0"/>
              <a:t> data: </a:t>
            </a:r>
            <a:r>
              <a:rPr lang="en-NZ" dirty="0" err="1"/>
              <a:t>CountVectorizer</a:t>
            </a:r>
            <a:r>
              <a:rPr lang="en-NZ" dirty="0"/>
              <a:t> </a:t>
            </a:r>
          </a:p>
          <a:p>
            <a:endParaRPr lang="en-NZ" dirty="0"/>
          </a:p>
          <a:p>
            <a:r>
              <a:rPr lang="en-NZ" dirty="0"/>
              <a:t>Random Forest Classification Model</a:t>
            </a:r>
          </a:p>
          <a:p>
            <a:endParaRPr lang="en-NZ" dirty="0"/>
          </a:p>
          <a:p>
            <a:r>
              <a:rPr lang="en-NZ" dirty="0"/>
              <a:t>Best model with </a:t>
            </a:r>
            <a:r>
              <a:rPr lang="en-NZ" b="1" dirty="0"/>
              <a:t>7%</a:t>
            </a:r>
            <a:r>
              <a:rPr lang="en-NZ" dirty="0"/>
              <a:t> accuracy of predicting 3 groups of 3 winning number and 1 group of additional number</a:t>
            </a:r>
          </a:p>
          <a:p>
            <a:endParaRPr lang="en-NZ" dirty="0"/>
          </a:p>
          <a:p>
            <a:r>
              <a:rPr lang="en-NZ" dirty="0"/>
              <a:t>Best scenario: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/>
              <a:t>Observed days: 90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/>
              <a:t>Shuffle </a:t>
            </a:r>
            <a:r>
              <a:rPr lang="en-NZ" dirty="0" err="1"/>
              <a:t>Xs</a:t>
            </a:r>
            <a:r>
              <a:rPr lang="en-NZ" dirty="0"/>
              <a:t>, not shuffle </a:t>
            </a:r>
            <a:r>
              <a:rPr lang="en-NZ" dirty="0" err="1"/>
              <a:t>ys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197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CA0C-114D-429A-BED8-10377C04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Limitation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91BB-A5D8-4AC9-8640-348A3061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Problems with the current dataset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NZ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Unbalance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NZ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Inconsistent distribution among numbers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NZ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Small sample size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529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CF3F-C807-46B6-8C39-A492957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Further Model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52CD-BF90-449E-AC04-A14D14E4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Increase the sample size</a:t>
            </a:r>
          </a:p>
          <a:p>
            <a:endParaRPr lang="en-NZ" dirty="0"/>
          </a:p>
          <a:p>
            <a:r>
              <a:rPr lang="en-NZ" dirty="0"/>
              <a:t>Add more features: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Withdrawn day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NZ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NZ" dirty="0"/>
              <a:t>Value of the periodic prize pool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NZ" dirty="0"/>
          </a:p>
          <a:p>
            <a:pPr lvl="1">
              <a:buFont typeface="Wingdings" panose="05000000000000000000" pitchFamily="2" charset="2"/>
              <a:buChar char="ü"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06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911975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Agenda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2499" y="1412776"/>
            <a:ext cx="6769100" cy="460861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altLang="ko-KR" sz="2000" dirty="0">
                <a:latin typeface="Verdana" pitchFamily="34" charset="0"/>
                <a:ea typeface="굴림" charset="-127"/>
              </a:rPr>
              <a:t>Business Context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NZ" altLang="ko-KR" sz="2000" dirty="0">
              <a:latin typeface="Verdana" pitchFamily="34" charset="0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sz="2000" dirty="0">
                <a:latin typeface="Verdana" pitchFamily="34" charset="0"/>
                <a:ea typeface="굴림" charset="-127"/>
              </a:rPr>
              <a:t>Business Question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NZ" sz="2000" dirty="0">
              <a:latin typeface="Verdana" pitchFamily="34" charset="0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sz="2000" dirty="0">
                <a:latin typeface="Verdana" pitchFamily="34" charset="0"/>
                <a:ea typeface="굴림" charset="-127"/>
              </a:rPr>
              <a:t>Data Pipeline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NZ" sz="2000" dirty="0">
              <a:latin typeface="Verdana" pitchFamily="34" charset="0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sz="2000" dirty="0">
                <a:latin typeface="Verdana" pitchFamily="34" charset="0"/>
                <a:ea typeface="굴림" charset="-127"/>
              </a:rPr>
              <a:t>Data Summary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NZ" sz="2000" dirty="0">
              <a:latin typeface="Verdana" pitchFamily="34" charset="0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sz="2000" dirty="0">
                <a:latin typeface="Verdana" pitchFamily="34" charset="0"/>
                <a:ea typeface="굴림" charset="-127"/>
              </a:rPr>
              <a:t>Data Visualization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NZ" sz="2000" dirty="0">
              <a:latin typeface="Verdana" pitchFamily="34" charset="0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sz="2000" dirty="0">
                <a:latin typeface="Verdana" pitchFamily="34" charset="0"/>
                <a:ea typeface="굴림" charset="-127"/>
              </a:rPr>
              <a:t>Modelling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NZ" sz="2000" dirty="0">
              <a:latin typeface="Verdana" pitchFamily="34" charset="0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sz="2000" dirty="0">
                <a:latin typeface="Verdana" pitchFamily="34" charset="0"/>
                <a:ea typeface="굴림" charset="-127"/>
              </a:rPr>
              <a:t>Summary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NZ" sz="2000" dirty="0">
              <a:latin typeface="Verdana" pitchFamily="34" charset="0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NZ" sz="2000" dirty="0">
                <a:latin typeface="Verdana" pitchFamily="34" charset="0"/>
                <a:ea typeface="굴림" charset="-127"/>
              </a:rPr>
              <a:t>Next Steps</a:t>
            </a:r>
          </a:p>
          <a:p>
            <a:pPr>
              <a:lnSpc>
                <a:spcPct val="80000"/>
              </a:lnSpc>
            </a:pPr>
            <a:endParaRPr lang="en-NZ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63788-2CA7-4789-8879-E8D75C8B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92808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3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719137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TOTO Game in Singapore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2663"/>
            <a:ext cx="6911975" cy="5686425"/>
          </a:xfrm>
        </p:spPr>
        <p:txBody>
          <a:bodyPr/>
          <a:lstStyle/>
          <a:p>
            <a:r>
              <a:rPr lang="en-US" dirty="0"/>
              <a:t> 58% of Singaporean have participated in the lottery at least once over the last year.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2073F6-DE9C-4FE5-9AEA-2D4048087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7057086" cy="351716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0685-9D7F-44E4-A172-38E44EF2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TOTO Game in Singapore</a:t>
            </a:r>
            <a:endParaRPr lang="en-NZ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A8F2F8-5F3A-4EA3-9026-AFBD7012D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43494"/>
              </p:ext>
            </p:extLst>
          </p:nvPr>
        </p:nvGraphicFramePr>
        <p:xfrm>
          <a:off x="251520" y="1916832"/>
          <a:ext cx="8821491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13">
                  <a:extLst>
                    <a:ext uri="{9D8B030D-6E8A-4147-A177-3AD203B41FA5}">
                      <a16:colId xmlns:a16="http://schemas.microsoft.com/office/drawing/2014/main" val="2674583443"/>
                    </a:ext>
                  </a:extLst>
                </a:gridCol>
                <a:gridCol w="1260213">
                  <a:extLst>
                    <a:ext uri="{9D8B030D-6E8A-4147-A177-3AD203B41FA5}">
                      <a16:colId xmlns:a16="http://schemas.microsoft.com/office/drawing/2014/main" val="1596010803"/>
                    </a:ext>
                  </a:extLst>
                </a:gridCol>
                <a:gridCol w="1260213">
                  <a:extLst>
                    <a:ext uri="{9D8B030D-6E8A-4147-A177-3AD203B41FA5}">
                      <a16:colId xmlns:a16="http://schemas.microsoft.com/office/drawing/2014/main" val="1502844211"/>
                    </a:ext>
                  </a:extLst>
                </a:gridCol>
                <a:gridCol w="1260213">
                  <a:extLst>
                    <a:ext uri="{9D8B030D-6E8A-4147-A177-3AD203B41FA5}">
                      <a16:colId xmlns:a16="http://schemas.microsoft.com/office/drawing/2014/main" val="4200447312"/>
                    </a:ext>
                  </a:extLst>
                </a:gridCol>
                <a:gridCol w="1260213">
                  <a:extLst>
                    <a:ext uri="{9D8B030D-6E8A-4147-A177-3AD203B41FA5}">
                      <a16:colId xmlns:a16="http://schemas.microsoft.com/office/drawing/2014/main" val="1828326719"/>
                    </a:ext>
                  </a:extLst>
                </a:gridCol>
                <a:gridCol w="1260213">
                  <a:extLst>
                    <a:ext uri="{9D8B030D-6E8A-4147-A177-3AD203B41FA5}">
                      <a16:colId xmlns:a16="http://schemas.microsoft.com/office/drawing/2014/main" val="3224798030"/>
                    </a:ext>
                  </a:extLst>
                </a:gridCol>
                <a:gridCol w="1260213">
                  <a:extLst>
                    <a:ext uri="{9D8B030D-6E8A-4147-A177-3AD203B41FA5}">
                      <a16:colId xmlns:a16="http://schemas.microsoft.com/office/drawing/2014/main" val="1587359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Number1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Number2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Number3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Number4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Number5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Number6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Additional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1364"/>
                  </a:ext>
                </a:extLst>
              </a:tr>
              <a:tr h="35368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  <a:p>
                      <a:pPr algn="ctr"/>
                      <a:r>
                        <a:rPr lang="en-NZ" dirty="0"/>
                        <a:t>(1-49)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(1-49)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1521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0C64E88-8B35-4E20-A06E-4C334E8CE32A}"/>
              </a:ext>
            </a:extLst>
          </p:cNvPr>
          <p:cNvSpPr/>
          <p:nvPr/>
        </p:nvSpPr>
        <p:spPr>
          <a:xfrm rot="16200000">
            <a:off x="3563888" y="222220"/>
            <a:ext cx="1008112" cy="73448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8C078-9C43-405C-89F4-B1530C7ACFF2}"/>
              </a:ext>
            </a:extLst>
          </p:cNvPr>
          <p:cNvSpPr txBox="1"/>
          <p:nvPr/>
        </p:nvSpPr>
        <p:spPr>
          <a:xfrm>
            <a:off x="2591780" y="4581128"/>
            <a:ext cx="3492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800" b="1" dirty="0"/>
              <a:t>Jackpot prize </a:t>
            </a:r>
          </a:p>
        </p:txBody>
      </p:sp>
    </p:spTree>
    <p:extLst>
      <p:ext uri="{BB962C8B-B14F-4D97-AF65-F5344CB8AC3E}">
        <p14:creationId xmlns:p14="http://schemas.microsoft.com/office/powerpoint/2010/main" val="25869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AA42-E1CB-4E54-89F4-1F98B16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556E0-3D92-4C94-B75F-D325D830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86348"/>
            <a:ext cx="7472164" cy="3271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C072A-492C-43F7-9AF3-A7126E42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68760"/>
            <a:ext cx="5084898" cy="2389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596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4BE-AD54-4742-85EA-38BA3A0D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Pipeline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6ED378-DC36-40A6-9381-33D6BF609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54150"/>
              </p:ext>
            </p:extLst>
          </p:nvPr>
        </p:nvGraphicFramePr>
        <p:xfrm>
          <a:off x="0" y="44624"/>
          <a:ext cx="9144000" cy="676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83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4672-DCFA-419A-B455-5498B2A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5D29-0843-459E-B7D8-82A6B674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Dataset: from Kaggle website</a:t>
            </a:r>
          </a:p>
          <a:p>
            <a:endParaRPr lang="en-NZ" dirty="0"/>
          </a:p>
          <a:p>
            <a:r>
              <a:rPr lang="en-NZ" dirty="0"/>
              <a:t>Sample size: 1425</a:t>
            </a:r>
          </a:p>
          <a:p>
            <a:endParaRPr lang="en-NZ" dirty="0"/>
          </a:p>
          <a:p>
            <a:r>
              <a:rPr lang="en-NZ" dirty="0"/>
              <a:t>Timeline: 2008-2022</a:t>
            </a:r>
          </a:p>
          <a:p>
            <a:endParaRPr lang="en-NZ" dirty="0"/>
          </a:p>
          <a:p>
            <a:r>
              <a:rPr lang="en-NZ" dirty="0"/>
              <a:t>Variables: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/>
              <a:t>6 winning numbers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/>
              <a:t>1 additional number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239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37FC-970B-48A3-888F-33BD752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Numbers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4E82D-ED66-4495-AB5E-0C5A58E94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2384"/>
            <a:ext cx="7848872" cy="53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8B90-F6AC-4079-AE6E-BAB3E151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Groups of Numbers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4F070-48FE-4882-B9A9-C7784D4B7F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6911975" cy="53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46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D1156"/>
      </a:lt2>
      <a:accent1>
        <a:srgbClr val="B24CAB"/>
      </a:accent1>
      <a:accent2>
        <a:srgbClr val="903D8A"/>
      </a:accent2>
      <a:accent3>
        <a:srgbClr val="FFFFFF"/>
      </a:accent3>
      <a:accent4>
        <a:srgbClr val="404040"/>
      </a:accent4>
      <a:accent5>
        <a:srgbClr val="D5B2D2"/>
      </a:accent5>
      <a:accent6>
        <a:srgbClr val="82367D"/>
      </a:accent6>
      <a:hlink>
        <a:srgbClr val="8B47A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9966FF"/>
        </a:lt2>
        <a:accent1>
          <a:srgbClr val="4D009A"/>
        </a:accent1>
        <a:accent2>
          <a:srgbClr val="CCCCFF"/>
        </a:accent2>
        <a:accent3>
          <a:srgbClr val="FFFFFF"/>
        </a:accent3>
        <a:accent4>
          <a:srgbClr val="404040"/>
        </a:accent4>
        <a:accent5>
          <a:srgbClr val="B2AACA"/>
        </a:accent5>
        <a:accent6>
          <a:srgbClr val="B9B9E7"/>
        </a:accent6>
        <a:hlink>
          <a:srgbClr val="CC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1D1B4B"/>
        </a:lt2>
        <a:accent1>
          <a:srgbClr val="567DAD"/>
        </a:accent1>
        <a:accent2>
          <a:srgbClr val="E9355F"/>
        </a:accent2>
        <a:accent3>
          <a:srgbClr val="FFFFFF"/>
        </a:accent3>
        <a:accent4>
          <a:srgbClr val="404040"/>
        </a:accent4>
        <a:accent5>
          <a:srgbClr val="B4BFD3"/>
        </a:accent5>
        <a:accent6>
          <a:srgbClr val="D32F55"/>
        </a:accent6>
        <a:hlink>
          <a:srgbClr val="9B78A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1D1B4B"/>
        </a:lt2>
        <a:accent1>
          <a:srgbClr val="344C6A"/>
        </a:accent1>
        <a:accent2>
          <a:srgbClr val="E9355F"/>
        </a:accent2>
        <a:accent3>
          <a:srgbClr val="FFFFFF"/>
        </a:accent3>
        <a:accent4>
          <a:srgbClr val="404040"/>
        </a:accent4>
        <a:accent5>
          <a:srgbClr val="AEB2B9"/>
        </a:accent5>
        <a:accent6>
          <a:srgbClr val="D32F55"/>
        </a:accent6>
        <a:hlink>
          <a:srgbClr val="9B78A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332350"/>
        </a:lt2>
        <a:accent1>
          <a:srgbClr val="6E4A83"/>
        </a:accent1>
        <a:accent2>
          <a:srgbClr val="C89EC8"/>
        </a:accent2>
        <a:accent3>
          <a:srgbClr val="FFFFFF"/>
        </a:accent3>
        <a:accent4>
          <a:srgbClr val="404040"/>
        </a:accent4>
        <a:accent5>
          <a:srgbClr val="BAB1C1"/>
        </a:accent5>
        <a:accent6>
          <a:srgbClr val="B58FB5"/>
        </a:accent6>
        <a:hlink>
          <a:srgbClr val="F1D49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1E59AC"/>
        </a:lt2>
        <a:accent1>
          <a:srgbClr val="93698F"/>
        </a:accent1>
        <a:accent2>
          <a:srgbClr val="856A9C"/>
        </a:accent2>
        <a:accent3>
          <a:srgbClr val="FFFFFF"/>
        </a:accent3>
        <a:accent4>
          <a:srgbClr val="404040"/>
        </a:accent4>
        <a:accent5>
          <a:srgbClr val="C8B9C6"/>
        </a:accent5>
        <a:accent6>
          <a:srgbClr val="785F8D"/>
        </a:accent6>
        <a:hlink>
          <a:srgbClr val="3A79E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1E59AC"/>
        </a:lt2>
        <a:accent1>
          <a:srgbClr val="93698F"/>
        </a:accent1>
        <a:accent2>
          <a:srgbClr val="856A9C"/>
        </a:accent2>
        <a:accent3>
          <a:srgbClr val="FFFFFF"/>
        </a:accent3>
        <a:accent4>
          <a:srgbClr val="404040"/>
        </a:accent4>
        <a:accent5>
          <a:srgbClr val="C8B9C6"/>
        </a:accent5>
        <a:accent6>
          <a:srgbClr val="785F8D"/>
        </a:accent6>
        <a:hlink>
          <a:srgbClr val="CCA3C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D1156"/>
        </a:lt2>
        <a:accent1>
          <a:srgbClr val="B24CAB"/>
        </a:accent1>
        <a:accent2>
          <a:srgbClr val="903D8A"/>
        </a:accent2>
        <a:accent3>
          <a:srgbClr val="FFFFFF"/>
        </a:accent3>
        <a:accent4>
          <a:srgbClr val="404040"/>
        </a:accent4>
        <a:accent5>
          <a:srgbClr val="D5B2D2"/>
        </a:accent5>
        <a:accent6>
          <a:srgbClr val="82367D"/>
        </a:accent6>
        <a:hlink>
          <a:srgbClr val="8B47A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458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Tahoma</vt:lpstr>
      <vt:lpstr>Verdana</vt:lpstr>
      <vt:lpstr>Wingdings</vt:lpstr>
      <vt:lpstr>template</vt:lpstr>
      <vt:lpstr> CAPSTONE PROJECT       TOTO NUMBERS PREDICTION</vt:lpstr>
      <vt:lpstr>Agenda</vt:lpstr>
      <vt:lpstr>TOTO Game in Singapore</vt:lpstr>
      <vt:lpstr>TOTO Game in Singapore</vt:lpstr>
      <vt:lpstr>Business Question</vt:lpstr>
      <vt:lpstr>Data Pipeline</vt:lpstr>
      <vt:lpstr>Data Summary</vt:lpstr>
      <vt:lpstr>Numbers Distribution</vt:lpstr>
      <vt:lpstr>Groups of Numbers Distribution</vt:lpstr>
      <vt:lpstr>Scenarios analysis</vt:lpstr>
      <vt:lpstr>Best case of TF_IDF Scenario 1</vt:lpstr>
      <vt:lpstr>Best case of TF_IDF Scenario 2</vt:lpstr>
      <vt:lpstr>Best case of CountVectorizer Scenario 1</vt:lpstr>
      <vt:lpstr>Best Case of CountVectorizer Scenario 2</vt:lpstr>
      <vt:lpstr>Neural Network LSTM Model </vt:lpstr>
      <vt:lpstr>Lottery winning chance LSTM Model </vt:lpstr>
      <vt:lpstr>Conclusion</vt:lpstr>
      <vt:lpstr>Limitation of Models</vt:lpstr>
      <vt:lpstr>Further Model Development 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VO NHI</cp:lastModifiedBy>
  <cp:revision>21</cp:revision>
  <dcterms:created xsi:type="dcterms:W3CDTF">2005-12-15T13:44:20Z</dcterms:created>
  <dcterms:modified xsi:type="dcterms:W3CDTF">2023-04-14T08:13:35Z</dcterms:modified>
</cp:coreProperties>
</file>