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OO Language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What is it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3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OO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Object-oriented programming is a programming paradigm based on the concept of "</a:t>
            </a:r>
            <a:r>
              <a:rPr lang="en-US" sz="2800" b="1" dirty="0"/>
              <a:t>objects</a:t>
            </a:r>
            <a:r>
              <a:rPr lang="en-US" sz="2800" dirty="0"/>
              <a:t>", which can contain data, in the form of fields, and code, in the form of procedures. A feature of objects is an object's procedures that can access and often modify the data fields of the object with which they are associated.</a:t>
            </a:r>
          </a:p>
        </p:txBody>
      </p:sp>
    </p:spTree>
    <p:extLst>
      <p:ext uri="{BB962C8B-B14F-4D97-AF65-F5344CB8AC3E}">
        <p14:creationId xmlns:p14="http://schemas.microsoft.com/office/powerpoint/2010/main" val="94180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OO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Ruby,Phyton,Scala,Jade,Smalltalk,Self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1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Hybrid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to mention a few; Python, Java, C</a:t>
            </a:r>
            <a:r>
              <a:rPr lang="en-US" dirty="0" smtClean="0"/>
              <a:t>++, </a:t>
            </a:r>
            <a:r>
              <a:rPr lang="en-US" dirty="0"/>
              <a:t>and Swift are </a:t>
            </a:r>
            <a:r>
              <a:rPr lang="en-US" b="1" dirty="0"/>
              <a:t>hybrid programming languages</a:t>
            </a:r>
            <a:r>
              <a:rPr lang="en-US" dirty="0"/>
              <a:t>. Using these </a:t>
            </a:r>
            <a:r>
              <a:rPr lang="en-US" b="1" dirty="0"/>
              <a:t>languages</a:t>
            </a:r>
            <a:r>
              <a:rPr lang="en-US" dirty="0"/>
              <a:t>, one can design programs with a functional or object-oriented approach in mind.</a:t>
            </a:r>
          </a:p>
        </p:txBody>
      </p:sp>
    </p:spTree>
    <p:extLst>
      <p:ext uri="{BB962C8B-B14F-4D97-AF65-F5344CB8AC3E}">
        <p14:creationId xmlns:p14="http://schemas.microsoft.com/office/powerpoint/2010/main" val="144539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Java, Pascal, C++, </a:t>
            </a:r>
            <a:r>
              <a:rPr lang="en-US" dirty="0" err="1" smtClean="0"/>
              <a:t>VB.Net</a:t>
            </a:r>
            <a:r>
              <a:rPr lang="en-US" dirty="0" smtClean="0"/>
              <a:t>, PHP and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133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414</TotalTime>
  <Words>125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OO Language </vt:lpstr>
      <vt:lpstr>OO Language</vt:lpstr>
      <vt:lpstr>Pure OO languages</vt:lpstr>
      <vt:lpstr>Hybrid Language</vt:lpstr>
      <vt:lpstr>Hybrid languages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Language</dc:title>
  <dc:creator>bagus hariyanto</dc:creator>
  <cp:lastModifiedBy>bagus hariyanto</cp:lastModifiedBy>
  <cp:revision>4</cp:revision>
  <dcterms:created xsi:type="dcterms:W3CDTF">2020-03-03T13:11:44Z</dcterms:created>
  <dcterms:modified xsi:type="dcterms:W3CDTF">2020-03-04T05:47:09Z</dcterms:modified>
</cp:coreProperties>
</file>