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B9DB4D-ECF1-442A-BE48-06AB0B56D57E}" v="2077" dt="2023-02-09T03:35:37.3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50" d="100"/>
          <a:sy n="50" d="100"/>
        </p:scale>
        <p:origin x="29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F897E57B-0E25-733E-3E5F-825C161AD3F7}"/>
              </a:ext>
            </a:extLst>
          </p:cNvPr>
          <p:cNvGrpSpPr/>
          <p:nvPr/>
        </p:nvGrpSpPr>
        <p:grpSpPr>
          <a:xfrm>
            <a:off x="168067" y="0"/>
            <a:ext cx="5197036" cy="6886754"/>
            <a:chOff x="3443110" y="-28222"/>
            <a:chExt cx="6898871" cy="688675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537EF94-EAC4-DBAE-C2EB-4E59935A8ECD}"/>
                </a:ext>
              </a:extLst>
            </p:cNvPr>
            <p:cNvSpPr/>
            <p:nvPr/>
          </p:nvSpPr>
          <p:spPr>
            <a:xfrm>
              <a:off x="3443110" y="-28222"/>
              <a:ext cx="4988943" cy="6886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CC8529B-927C-7CFA-05F4-8A1D3EA7B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6160" y="5189177"/>
              <a:ext cx="4742844" cy="1668823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A86AB25B-78BA-DBE4-68C0-A4CFFCA30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0524" y="734008"/>
              <a:ext cx="6301457" cy="3695792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63B5DA1-D4E4-014C-3326-CDE81FC5AA52}"/>
              </a:ext>
            </a:extLst>
          </p:cNvPr>
          <p:cNvGrpSpPr/>
          <p:nvPr/>
        </p:nvGrpSpPr>
        <p:grpSpPr>
          <a:xfrm>
            <a:off x="4083089" y="0"/>
            <a:ext cx="3838601" cy="6886754"/>
            <a:chOff x="4121311" y="-112729"/>
            <a:chExt cx="4988943" cy="688675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2598F93-EAF8-C72E-CD05-40CBD2A68703}"/>
                </a:ext>
              </a:extLst>
            </p:cNvPr>
            <p:cNvSpPr/>
            <p:nvPr/>
          </p:nvSpPr>
          <p:spPr>
            <a:xfrm>
              <a:off x="4121311" y="-112729"/>
              <a:ext cx="4988943" cy="6886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FD63E966-96DB-CF37-405A-639664FB7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4360" y="5015134"/>
              <a:ext cx="4742844" cy="1668823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CE2E3C4-CEA6-1E51-D8C2-12C7DCA69FD0}"/>
              </a:ext>
            </a:extLst>
          </p:cNvPr>
          <p:cNvGrpSpPr/>
          <p:nvPr/>
        </p:nvGrpSpPr>
        <p:grpSpPr>
          <a:xfrm>
            <a:off x="8265680" y="0"/>
            <a:ext cx="3838601" cy="6886754"/>
            <a:chOff x="4121311" y="-112729"/>
            <a:chExt cx="4988943" cy="688675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D28E4C4-C4E8-0338-FEEB-726A6A051A34}"/>
                </a:ext>
              </a:extLst>
            </p:cNvPr>
            <p:cNvSpPr/>
            <p:nvPr/>
          </p:nvSpPr>
          <p:spPr>
            <a:xfrm>
              <a:off x="4121311" y="-112729"/>
              <a:ext cx="4988943" cy="6886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CB5AD10D-C731-16AB-B297-3200BB809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4360" y="5015134"/>
              <a:ext cx="4742844" cy="1668823"/>
            </a:xfrm>
            <a:prstGeom prst="rect">
              <a:avLst/>
            </a:prstGeom>
          </p:spPr>
        </p:pic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616D238C-DFFF-5DD1-1F1C-78AAF77408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060" y="1729624"/>
            <a:ext cx="2383845" cy="218709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E2BEF4C-AC07-DFF0-D9E7-BFD751FCC214}"/>
              </a:ext>
            </a:extLst>
          </p:cNvPr>
          <p:cNvSpPr txBox="1"/>
          <p:nvPr/>
        </p:nvSpPr>
        <p:spPr>
          <a:xfrm>
            <a:off x="4376365" y="1207654"/>
            <a:ext cx="30912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쿠폰번호를 입력해주세요</a:t>
            </a:r>
            <a:r>
              <a:rPr lang="en-US" altLang="ko-KR" dirty="0">
                <a:ea typeface="맑은 고딕"/>
              </a:rPr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A1EBA7-3D7C-C31D-6589-4200402B4B87}"/>
              </a:ext>
            </a:extLst>
          </p:cNvPr>
          <p:cNvSpPr txBox="1"/>
          <p:nvPr/>
        </p:nvSpPr>
        <p:spPr>
          <a:xfrm>
            <a:off x="4987221" y="4458022"/>
            <a:ext cx="30912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쿠폰번호 입력란</a:t>
            </a:r>
            <a:endParaRPr lang="en-US" altLang="ko-KR" dirty="0">
              <a:ea typeface="맑은 고딕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F4B9383-EDDD-1FF2-1C9A-BB5AC620B7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268" y="1652901"/>
            <a:ext cx="1645108" cy="186348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C516DFE-8411-3A85-CDF8-031F707E724D}"/>
              </a:ext>
            </a:extLst>
          </p:cNvPr>
          <p:cNvSpPr txBox="1"/>
          <p:nvPr/>
        </p:nvSpPr>
        <p:spPr>
          <a:xfrm>
            <a:off x="9200268" y="4273356"/>
            <a:ext cx="30912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스템프</a:t>
            </a:r>
            <a:r>
              <a:rPr lang="ko-KR" altLang="en-US" dirty="0">
                <a:ea typeface="맑은 고딕"/>
              </a:rPr>
              <a:t> 결제 진행중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012E94E-7404-9F52-F846-B24E63A67FDD}"/>
              </a:ext>
            </a:extLst>
          </p:cNvPr>
          <p:cNvSpPr/>
          <p:nvPr/>
        </p:nvSpPr>
        <p:spPr>
          <a:xfrm>
            <a:off x="3443110" y="-28222"/>
            <a:ext cx="4988943" cy="6886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FF5287-BBC6-336A-8A68-70C94BF7A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60" y="5189177"/>
            <a:ext cx="4742844" cy="166882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954789F-DAC6-8470-3BDE-2D6B7C958B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524" y="762000"/>
            <a:ext cx="6301457" cy="3695792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78F954D-38C4-6174-D157-4375109187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041" y="616389"/>
            <a:ext cx="2667079" cy="202253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80C4BA9-6203-8038-2718-50AD5EEA1A1C}"/>
              </a:ext>
            </a:extLst>
          </p:cNvPr>
          <p:cNvSpPr txBox="1"/>
          <p:nvPr/>
        </p:nvSpPr>
        <p:spPr>
          <a:xfrm>
            <a:off x="8706371" y="3112763"/>
            <a:ext cx="411149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카드결제는 </a:t>
            </a:r>
            <a:r>
              <a:rPr lang="ko-KR" altLang="en-US" dirty="0" err="1">
                <a:ea typeface="맑은 고딕"/>
              </a:rPr>
              <a:t>로딩창</a:t>
            </a:r>
            <a:r>
              <a:rPr lang="ko-KR" altLang="en-US" dirty="0">
                <a:ea typeface="맑은 고딕"/>
              </a:rPr>
              <a:t> 띄우고 완료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쿠폰의 경우도 동일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쿠폰은 연동된 계정에서 차감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18466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1734EC1-B01E-60E3-3E1D-082F629C0CCC}"/>
              </a:ext>
            </a:extLst>
          </p:cNvPr>
          <p:cNvSpPr/>
          <p:nvPr/>
        </p:nvSpPr>
        <p:spPr>
          <a:xfrm>
            <a:off x="3001150" y="-28754"/>
            <a:ext cx="4988943" cy="6886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96E31A-9E8D-BBD6-B8E0-42D7A0DFA429}"/>
              </a:ext>
            </a:extLst>
          </p:cNvPr>
          <p:cNvSpPr txBox="1"/>
          <p:nvPr/>
        </p:nvSpPr>
        <p:spPr>
          <a:xfrm>
            <a:off x="3520944" y="1131786"/>
            <a:ext cx="4111495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결제금액 </a:t>
            </a:r>
            <a:r>
              <a:rPr lang="en-US" altLang="ko-KR" dirty="0">
                <a:ea typeface="맑은 고딕"/>
              </a:rPr>
              <a:t>: </a:t>
            </a:r>
          </a:p>
          <a:p>
            <a:r>
              <a:rPr lang="ko-KR" altLang="en-US" dirty="0">
                <a:ea typeface="맑은 고딕"/>
              </a:rPr>
              <a:t>결제가 정상적으로 처리되었습니다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영수증 출력 여부 </a:t>
            </a:r>
            <a:r>
              <a:rPr lang="en-US" altLang="ko-KR" dirty="0">
                <a:ea typeface="맑은 고딕"/>
              </a:rPr>
              <a:t>Y/N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현재 적립 </a:t>
            </a:r>
            <a:r>
              <a:rPr lang="ko-KR" altLang="en-US" dirty="0" err="1">
                <a:ea typeface="맑은 고딕"/>
              </a:rPr>
              <a:t>스템프</a:t>
            </a:r>
            <a:r>
              <a:rPr lang="ko-KR" altLang="en-US" dirty="0">
                <a:ea typeface="맑은 고딕"/>
              </a:rPr>
              <a:t> 개수 </a:t>
            </a:r>
            <a:r>
              <a:rPr lang="en-US" altLang="ko-KR" dirty="0">
                <a:ea typeface="맑은 고딕"/>
              </a:rPr>
              <a:t>: N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기존 적립 </a:t>
            </a:r>
            <a:r>
              <a:rPr lang="ko-KR" altLang="en-US" dirty="0" err="1">
                <a:ea typeface="맑은 고딕"/>
              </a:rPr>
              <a:t>스템프</a:t>
            </a:r>
            <a:r>
              <a:rPr lang="ko-KR" altLang="en-US" dirty="0">
                <a:ea typeface="맑은 고딕"/>
              </a:rPr>
              <a:t> 개수 </a:t>
            </a:r>
            <a:r>
              <a:rPr lang="en-US" altLang="ko-KR" dirty="0">
                <a:ea typeface="맑은 고딕"/>
              </a:rPr>
              <a:t>: A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누적 적립 </a:t>
            </a:r>
            <a:r>
              <a:rPr lang="ko-KR" altLang="en-US" dirty="0" err="1">
                <a:ea typeface="맑은 고딕"/>
              </a:rPr>
              <a:t>스템프</a:t>
            </a:r>
            <a:r>
              <a:rPr lang="ko-KR" altLang="en-US" dirty="0">
                <a:ea typeface="맑은 고딕"/>
              </a:rPr>
              <a:t> 개수 </a:t>
            </a:r>
            <a:r>
              <a:rPr lang="en-US" altLang="ko-KR" dirty="0">
                <a:ea typeface="맑은 고딕"/>
              </a:rPr>
              <a:t>: A+N</a:t>
            </a: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06328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6D7AE94-F5E1-030D-DD68-55F360DBB87F}"/>
              </a:ext>
            </a:extLst>
          </p:cNvPr>
          <p:cNvSpPr/>
          <p:nvPr/>
        </p:nvSpPr>
        <p:spPr>
          <a:xfrm>
            <a:off x="2979105" y="-28754"/>
            <a:ext cx="4988943" cy="6886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 descr="화살이(가) 표시된 사진&#10;&#10;자동 생성된 설명">
            <a:extLst>
              <a:ext uri="{FF2B5EF4-FFF2-40B4-BE49-F238E27FC236}">
                <a16:creationId xmlns:a16="http://schemas.microsoft.com/office/drawing/2014/main" id="{0D7550CA-8BB9-E9DB-FAFE-E88D48CFC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345" y="1622765"/>
            <a:ext cx="4412465" cy="36124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87E9D1-9CF3-A0E6-4929-4E6E5F702D51}"/>
              </a:ext>
            </a:extLst>
          </p:cNvPr>
          <p:cNvSpPr txBox="1"/>
          <p:nvPr/>
        </p:nvSpPr>
        <p:spPr>
          <a:xfrm>
            <a:off x="8412984" y="1390866"/>
            <a:ext cx="411149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결제 완료 후 초기화면으로 이동</a:t>
            </a:r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37002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56</Words>
  <Application>Microsoft Office PowerPoint</Application>
  <PresentationFormat>와이드스크린</PresentationFormat>
  <Paragraphs>16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강 성진</cp:lastModifiedBy>
  <cp:revision>311</cp:revision>
  <dcterms:created xsi:type="dcterms:W3CDTF">2023-02-09T02:40:06Z</dcterms:created>
  <dcterms:modified xsi:type="dcterms:W3CDTF">2023-02-09T05:34:55Z</dcterms:modified>
</cp:coreProperties>
</file>