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CC43A-FA0E-455F-AEFE-B227E6EF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B4963-1B43-471B-93AC-26358DDE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6F3F5-F4E8-4F9E-936D-1C57067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02FD-5645-4E6E-AA52-990EAEFD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8115D-7879-4710-85FB-945AC14F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1A61A-4C42-447A-BA83-38D0FD95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4823C-CB7E-4C1F-8203-B48A86B8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FADF-BD64-4A94-88AB-ED03605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82B9B-25A1-4A39-86EF-E92DE7FD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22652-DDCA-4091-94DC-6C239D15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7D17C-C6E4-4347-BEAD-84702EC86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A7433-5C72-40A0-9D85-FF0F2F754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B9AB8-88D5-48F7-AF4B-47D43DCF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996C6-F7B5-4B77-BFFB-64EA3E98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C16A2-B5F4-4410-BAEC-607A8E0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9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BB99-68F2-48D3-9C3A-4B3FCF9B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A32BE-B985-4169-A701-DA457893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45EAA-2C00-4EBE-8519-78CDEECA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213AE-9EFA-4BF2-AEB6-F35907FC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9D62C-B267-479B-B613-F1C1C3CC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1589F-18A8-4A72-8335-05D9A183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7E4BD-991C-4D41-981E-5C4C897D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3A351-7CB6-4DF6-A410-ED6F65B0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7A3B4-00F8-4EBE-91A7-FBEED244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2FC55-01FF-48C3-940A-B645901A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8B68-C54B-4C41-9E50-084AF7A7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D4B21-7A07-4782-94BF-508CE6BC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68C89-1706-449D-BA34-E7C58F3E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B4366-B452-4A34-9EBC-4B6C77E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B7EE7-A80B-478D-8B72-09EB91AD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3795F-9B17-447F-B822-3959B1D2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3B4B1-22F5-4625-8932-304C5100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406A1-B8AC-4748-8BDC-51F5DE5E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6BDB1-B543-4338-B38D-73BC7430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C6B9A-F170-4DF1-8501-668679E0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1D32F8-3B39-42EF-BA79-CB299046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90F0A-0457-4956-B194-CB1C99A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412AD3-1EF5-4BA7-932A-DDD5AAC8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35D18-97FC-4F01-B875-AD7ACB54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5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7080-3A66-4F0B-A3B1-AA65D296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9152E-B8FD-4072-BA2A-305F5893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DCB12D-4B33-4D53-9835-5507F82D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B7B2B2-7FA4-4A43-A4C7-478A9C6F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3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07159F-C1CC-4A02-8A47-9ED530D2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93BA72-6400-488C-8DA2-1B0A0A62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92380-12B4-4402-A5BF-D587E7D3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0A06-EA4C-4C05-A202-776CB1AF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D3491-C16C-4B4B-993F-4A1906C7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9FFB4-6E58-4C33-BEFF-0C6A04B98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FF465-73B1-4FF9-8D9E-CEF0327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DD09A-BBFC-49D7-8A3C-2A8B9134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9B0E9-EDA9-4DBF-AB32-9739AC39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94E9A-2A68-4F5D-91BE-C6E3C3D9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09E0D-6128-4A45-BD6F-15D47B593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911F-C0FB-403F-87B6-C32BC686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6905A-4521-490F-B05D-ECA34515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00CD9-6F4C-4795-9DA5-A51A08E0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16B81-FB2B-4CE0-86F2-F1ECD3E8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8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1713AE-F158-46EC-8906-F3A6CEE6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51AD3-D988-4972-A771-A846A4CC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9D103-0554-4D9D-9518-64F2E7FD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8818-3C56-4BBE-8EDA-9ECCACB09F7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A2A7-A0B8-41B1-AB5F-9E33ED237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07CCE-DBF0-47A6-AC36-87058B50E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7F02-A6B9-4A14-A432-F20866C3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9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8630B-373E-44BD-B4E4-5860C8A1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PyBullet Camera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3444D-E1AB-4C2A-99AC-01B8906C7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computeViewMatrix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34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3C84-AA64-4DC0-848C-5C7D04DA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D6AE6-A48A-4FD9-88D1-9593FC21B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로봇에 카메라 </a:t>
            </a:r>
            <a:r>
              <a:rPr lang="ko-KR" altLang="en-US" dirty="0" err="1"/>
              <a:t>달아주기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4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22B3A-E4DD-4116-A2CE-98AF782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err="1"/>
              <a:t>computeViewMatrix</a:t>
            </a:r>
            <a:r>
              <a:rPr lang="en-US" altLang="ko-KR" sz="3200" dirty="0"/>
              <a:t>(</a:t>
            </a:r>
            <a:br>
              <a:rPr lang="en-US" altLang="ko-KR" sz="3200" dirty="0"/>
            </a:br>
            <a:r>
              <a:rPr lang="en-US" altLang="ko-KR" sz="3200" dirty="0" err="1"/>
              <a:t>camera</a:t>
            </a:r>
            <a:r>
              <a:rPr lang="en-US" altLang="ko-KR" sz="3200" b="1" dirty="0" err="1"/>
              <a:t>Eye</a:t>
            </a:r>
            <a:r>
              <a:rPr lang="en-US" altLang="ko-KR" sz="3200" dirty="0" err="1"/>
              <a:t>Position,camera</a:t>
            </a:r>
            <a:r>
              <a:rPr lang="en-US" altLang="ko-KR" sz="3200" b="1" dirty="0" err="1"/>
              <a:t>Target</a:t>
            </a:r>
            <a:r>
              <a:rPr lang="en-US" altLang="ko-KR" sz="3200" dirty="0" err="1"/>
              <a:t>Position,camera</a:t>
            </a:r>
            <a:r>
              <a:rPr lang="en-US" altLang="ko-KR" sz="3200" b="1" dirty="0" err="1"/>
              <a:t>UpVector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E4DBF-11C1-4E4D-B774-1F8D65CE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cameraUpVector</a:t>
            </a:r>
            <a:r>
              <a:rPr lang="en-US" altLang="ko-KR" dirty="0"/>
              <a:t> = [1,0,0]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en-US" altLang="ko-KR" dirty="0">
                <a:solidFill>
                  <a:srgbClr val="FF0000"/>
                </a:solidFill>
              </a:rPr>
              <a:t>=x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en-US" altLang="ko-KR" dirty="0">
                <a:solidFill>
                  <a:srgbClr val="00B050"/>
                </a:solidFill>
              </a:rPr>
              <a:t>=y</a:t>
            </a:r>
            <a:r>
              <a:rPr lang="ko-KR" altLang="en-US" dirty="0">
                <a:solidFill>
                  <a:srgbClr val="00B050"/>
                </a:solidFill>
              </a:rPr>
              <a:t>축</a:t>
            </a:r>
          </a:p>
        </p:txBody>
      </p:sp>
      <p:pic>
        <p:nvPicPr>
          <p:cNvPr id="1026" name="Picture 2" descr="Canon EOS R Mirrorless Digital Camera with 24-105mm Lens">
            <a:extLst>
              <a:ext uri="{FF2B5EF4-FFF2-40B4-BE49-F238E27FC236}">
                <a16:creationId xmlns:a16="http://schemas.microsoft.com/office/drawing/2014/main" id="{931822E3-1E79-4EAF-A13E-9AD757A9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357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641A448-C9FE-4448-A45B-00E4A268FB6D}"/>
              </a:ext>
            </a:extLst>
          </p:cNvPr>
          <p:cNvSpPr/>
          <p:nvPr/>
        </p:nvSpPr>
        <p:spPr>
          <a:xfrm rot="10800000">
            <a:off x="7839075" y="2405063"/>
            <a:ext cx="971550" cy="9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8AA934-2FF3-462B-A011-4C5D3B1B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777" y="3140390"/>
            <a:ext cx="3704748" cy="3260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C1BF6F-D928-443E-8082-9EA25A72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1151" y="4685653"/>
            <a:ext cx="1424116" cy="1200797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BCEC20D-3F66-4C41-8BC0-E752A0FB9EE0}"/>
              </a:ext>
            </a:extLst>
          </p:cNvPr>
          <p:cNvSpPr/>
          <p:nvPr/>
        </p:nvSpPr>
        <p:spPr>
          <a:xfrm rot="10800000">
            <a:off x="3891789" y="4346731"/>
            <a:ext cx="432340" cy="423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723EF7-63C0-441C-B10B-3C35E284E4AB}"/>
              </a:ext>
            </a:extLst>
          </p:cNvPr>
          <p:cNvCxnSpPr>
            <a:cxnSpLocks/>
          </p:cNvCxnSpPr>
          <p:nvPr/>
        </p:nvCxnSpPr>
        <p:spPr>
          <a:xfrm flipV="1">
            <a:off x="3557826" y="3528230"/>
            <a:ext cx="0" cy="124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13285F-864A-40B9-8F03-6CDB38819DA1}"/>
              </a:ext>
            </a:extLst>
          </p:cNvPr>
          <p:cNvCxnSpPr>
            <a:cxnSpLocks/>
          </p:cNvCxnSpPr>
          <p:nvPr/>
        </p:nvCxnSpPr>
        <p:spPr>
          <a:xfrm flipH="1">
            <a:off x="2143125" y="4913469"/>
            <a:ext cx="11765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616B-2A28-45FF-8DDF-384609E7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cameraUpVector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1C25C-66D4-4B2A-B37E-5E4E5C7A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0.0, 0.025])</a:t>
            </a:r>
          </a:p>
          <a:p>
            <a:r>
              <a:rPr lang="en-US" altLang="ko-KR" sz="2400" dirty="0" err="1"/>
              <a:t>cube_trans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0.1, 0.025])</a:t>
            </a:r>
          </a:p>
          <a:p>
            <a:r>
              <a:rPr lang="en-US" altLang="ko-KR" sz="2400" dirty="0" err="1"/>
              <a:t>p.changeVisualShape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cube_trans</a:t>
            </a:r>
            <a:r>
              <a:rPr lang="en-US" altLang="ko-KR" sz="2400" dirty="0"/>
              <a:t>, -1, </a:t>
            </a:r>
            <a:r>
              <a:rPr lang="en-US" altLang="ko-KR" sz="2400" dirty="0" err="1"/>
              <a:t>rgbaColor</a:t>
            </a:r>
            <a:r>
              <a:rPr lang="en-US" altLang="ko-KR" sz="2400" dirty="0"/>
              <a:t>=[1, 1, 1, 0.1])</a:t>
            </a:r>
          </a:p>
          <a:p>
            <a:r>
              <a:rPr lang="en-US" altLang="ko-KR" sz="2400" dirty="0" err="1"/>
              <a:t>view_matrix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p.computeViewMatrix</a:t>
            </a:r>
            <a:r>
              <a:rPr lang="en-US" altLang="ko-KR" sz="2400" dirty="0"/>
              <a:t>([0, 0, 0.5], [0, 0, 0], [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, 0, 0])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B9231-E7BA-4FFC-8CE1-A87B47E3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17" y="3524250"/>
            <a:ext cx="3788083" cy="3333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5E5960-74CC-4183-BF83-FE621DA7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4250"/>
            <a:ext cx="427553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616B-2A28-45FF-8DDF-384609E7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cameraUpVector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1C25C-66D4-4B2A-B37E-5E4E5C7A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0.0, 0.025])</a:t>
            </a:r>
          </a:p>
          <a:p>
            <a:r>
              <a:rPr lang="en-US" altLang="ko-KR" sz="2400" dirty="0" err="1"/>
              <a:t>cube_trans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0.1, 0.025])</a:t>
            </a:r>
          </a:p>
          <a:p>
            <a:r>
              <a:rPr lang="en-US" altLang="ko-KR" sz="2400" dirty="0" err="1"/>
              <a:t>p.changeVisualShape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cube_trans</a:t>
            </a:r>
            <a:r>
              <a:rPr lang="en-US" altLang="ko-KR" sz="2400" dirty="0"/>
              <a:t>, -1, </a:t>
            </a:r>
            <a:r>
              <a:rPr lang="en-US" altLang="ko-KR" sz="2400" dirty="0" err="1"/>
              <a:t>rgbaColor</a:t>
            </a:r>
            <a:r>
              <a:rPr lang="en-US" altLang="ko-KR" sz="2400" dirty="0"/>
              <a:t>=[1, 1, 1, 0.1])</a:t>
            </a:r>
          </a:p>
          <a:p>
            <a:r>
              <a:rPr lang="en-US" altLang="ko-KR" sz="2400" dirty="0" err="1"/>
              <a:t>view_matrix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p.computeViewMatrix</a:t>
            </a:r>
            <a:r>
              <a:rPr lang="en-US" altLang="ko-KR" sz="2400" dirty="0"/>
              <a:t>([0, 0, 0.5], [0, 0, 0], [0,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, 0])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41558-2ED9-4525-9E01-06C02EDC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0"/>
            <a:ext cx="4275534" cy="3333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4D5318-2CE3-442F-A233-75D9DC17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16" y="3524250"/>
            <a:ext cx="378808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616B-2A28-45FF-8DDF-384609E7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cameraUpVector</a:t>
            </a:r>
            <a:r>
              <a:rPr lang="en-US" altLang="ko-KR" sz="4000" dirty="0"/>
              <a:t>+ </a:t>
            </a:r>
            <a:r>
              <a:rPr lang="en-US" altLang="ko-KR" sz="4000" dirty="0" err="1"/>
              <a:t>cameraEyePosition</a:t>
            </a:r>
            <a:r>
              <a:rPr lang="en-US" altLang="ko-KR" sz="4000" dirty="0"/>
              <a:t> </a:t>
            </a:r>
            <a:r>
              <a:rPr lang="ko-KR" altLang="en-US" sz="4000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1C25C-66D4-4B2A-B37E-5E4E5C7A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0.0, 0.025])</a:t>
            </a:r>
          </a:p>
          <a:p>
            <a:r>
              <a:rPr lang="en-US" altLang="ko-KR" sz="2400" dirty="0" err="1"/>
              <a:t>cube_trans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0.1, 0.025])</a:t>
            </a:r>
          </a:p>
          <a:p>
            <a:r>
              <a:rPr lang="en-US" altLang="ko-KR" sz="2400" dirty="0" err="1"/>
              <a:t>p.changeVisualShape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cube_trans</a:t>
            </a:r>
            <a:r>
              <a:rPr lang="en-US" altLang="ko-KR" sz="2400" dirty="0"/>
              <a:t>, -1, </a:t>
            </a:r>
            <a:r>
              <a:rPr lang="en-US" altLang="ko-KR" sz="2400" dirty="0" err="1"/>
              <a:t>rgbaColor</a:t>
            </a:r>
            <a:r>
              <a:rPr lang="en-US" altLang="ko-KR" sz="2400" dirty="0"/>
              <a:t>=[1, 1, 1, 0.1])</a:t>
            </a:r>
          </a:p>
          <a:p>
            <a:r>
              <a:rPr lang="en-US" altLang="ko-KR" sz="2400" dirty="0" err="1"/>
              <a:t>view_matrix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p.computeViewMatrix</a:t>
            </a:r>
            <a:r>
              <a:rPr lang="en-US" altLang="ko-KR" sz="2400" dirty="0"/>
              <a:t>([0, </a:t>
            </a:r>
            <a:r>
              <a:rPr lang="en-US" altLang="ko-KR" sz="2400" b="1" dirty="0">
                <a:solidFill>
                  <a:srgbClr val="FF0000"/>
                </a:solidFill>
              </a:rPr>
              <a:t>-0.25, 0.25</a:t>
            </a:r>
            <a:r>
              <a:rPr lang="en-US" altLang="ko-KR" sz="2400" dirty="0"/>
              <a:t>], [0, 0, 0], [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, 0])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41558-2ED9-4525-9E01-06C02EDC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0"/>
            <a:ext cx="4275534" cy="3333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5DF359-31EA-444B-86A2-805360B4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16" y="3524250"/>
            <a:ext cx="378808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616B-2A28-45FF-8DDF-384609E7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전부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1C25C-66D4-4B2A-B37E-5E4E5C7A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0.0, 0.025])</a:t>
            </a:r>
          </a:p>
          <a:p>
            <a:r>
              <a:rPr lang="en-US" altLang="ko-KR" sz="2400" dirty="0" err="1"/>
              <a:t>cube_trans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p.loadURDF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cube_small.urdf</a:t>
            </a:r>
            <a:r>
              <a:rPr lang="en-US" altLang="ko-KR" sz="2400" dirty="0"/>
              <a:t>', </a:t>
            </a:r>
            <a:r>
              <a:rPr lang="en-US" altLang="ko-KR" sz="2400" dirty="0" err="1"/>
              <a:t>basePosition</a:t>
            </a:r>
            <a:r>
              <a:rPr lang="en-US" altLang="ko-KR" sz="2400" dirty="0"/>
              <a:t>=[0.0, 0.1, 0.025])</a:t>
            </a:r>
          </a:p>
          <a:p>
            <a:r>
              <a:rPr lang="en-US" altLang="ko-KR" sz="2400" dirty="0" err="1"/>
              <a:t>p.changeVisualShape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cube_trans</a:t>
            </a:r>
            <a:r>
              <a:rPr lang="en-US" altLang="ko-KR" sz="2400" dirty="0"/>
              <a:t>, -1, </a:t>
            </a:r>
            <a:r>
              <a:rPr lang="en-US" altLang="ko-KR" sz="2400" dirty="0" err="1"/>
              <a:t>rgbaColor</a:t>
            </a:r>
            <a:r>
              <a:rPr lang="en-US" altLang="ko-KR" sz="2400" dirty="0"/>
              <a:t>=[1, 1, 1, 0.1])</a:t>
            </a:r>
          </a:p>
          <a:p>
            <a:r>
              <a:rPr lang="en-US" altLang="ko-KR" sz="2000" dirty="0" err="1"/>
              <a:t>view_matrix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p.computeViewMatrix</a:t>
            </a:r>
            <a:r>
              <a:rPr lang="en-US" altLang="ko-KR" sz="2000" dirty="0"/>
              <a:t>([0, </a:t>
            </a:r>
            <a:r>
              <a:rPr lang="en-US" altLang="ko-KR" sz="2000" b="1" dirty="0">
                <a:solidFill>
                  <a:srgbClr val="FF0000"/>
                </a:solidFill>
              </a:rPr>
              <a:t>-0.25, 0.25</a:t>
            </a:r>
            <a:r>
              <a:rPr lang="en-US" altLang="ko-KR" sz="2000" dirty="0"/>
              <a:t>], [</a:t>
            </a:r>
            <a:r>
              <a:rPr lang="en-US" altLang="ko-KR" sz="2000" b="1" dirty="0">
                <a:solidFill>
                  <a:srgbClr val="FF0000"/>
                </a:solidFill>
              </a:rPr>
              <a:t>0, 0.1</a:t>
            </a:r>
            <a:r>
              <a:rPr lang="en-US" altLang="ko-KR" sz="2000" dirty="0"/>
              <a:t>, 0.025], [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en-US" altLang="ko-KR" sz="2000" dirty="0"/>
              <a:t>, 0])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41558-2ED9-4525-9E01-06C02EDC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0"/>
            <a:ext cx="4275534" cy="3333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8EA4F8-9429-41C9-B0B6-D6337A4C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16" y="3524250"/>
            <a:ext cx="378808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4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37775-35AC-4957-82A2-2F4BE3E3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Balancebot_simple.xml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00AD3-6193-479A-9401-1EB6CCB2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p.loadURDF</a:t>
            </a:r>
            <a:r>
              <a:rPr lang="en-US" altLang="ko-KR" dirty="0"/>
              <a:t>('</a:t>
            </a:r>
            <a:r>
              <a:rPr lang="en-US" altLang="ko-KR" dirty="0" err="1"/>
              <a:t>cube_small.urdf</a:t>
            </a:r>
            <a:r>
              <a:rPr lang="en-US" altLang="ko-KR" dirty="0"/>
              <a:t>', [0, 0.05, 0.1+(0.4*2/3)])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Torso 0.2 0.05 0.4</a:t>
            </a:r>
          </a:p>
          <a:p>
            <a:r>
              <a:rPr lang="en-US" altLang="ko-KR" dirty="0"/>
              <a:t>wheel 0.1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E32D68-D53D-4B18-B369-4373AFA5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925" y="2699657"/>
            <a:ext cx="5333075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3C84-AA64-4DC0-848C-5C7D04DA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D6AE6-A48A-4FD9-88D1-9593FC21B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로봇에 카메라 </a:t>
            </a:r>
            <a:r>
              <a:rPr lang="ko-KR" altLang="en-US" dirty="0" err="1"/>
              <a:t>갖다대기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62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AC2FAAE-1BB0-4E33-AFB1-21E9C45FF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카메라 위치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몸통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dirty="0"/>
                  <a:t>분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AC2FAAE-1BB0-4E33-AFB1-21E9C45F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7E3A1-CB75-4EDB-B6B8-3EB035C0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err="1"/>
              <a:t>balancebot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p.loadURDF</a:t>
            </a:r>
            <a:r>
              <a:rPr lang="en-US" altLang="ko-KR" sz="1400" dirty="0"/>
              <a:t>(‘D:/Documents/GitHub/balance-bot/</a:t>
            </a:r>
            <a:r>
              <a:rPr lang="en-US" altLang="ko-KR" sz="1400" dirty="0" err="1"/>
              <a:t>balance_bot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envs</a:t>
            </a:r>
            <a:r>
              <a:rPr lang="en-US" altLang="ko-KR" sz="1400" dirty="0"/>
              <a:t>/</a:t>
            </a:r>
            <a:r>
              <a:rPr lang="en-US" altLang="ko-KR" sz="1400" b="1" dirty="0">
                <a:solidFill>
                  <a:srgbClr val="FF0000"/>
                </a:solidFill>
              </a:rPr>
              <a:t>balancebot_simple</a:t>
            </a:r>
            <a:r>
              <a:rPr lang="en-US" altLang="ko-KR" sz="1400" dirty="0"/>
              <a:t>.xml’)</a:t>
            </a:r>
          </a:p>
          <a:p>
            <a:r>
              <a:rPr lang="en-US" altLang="ko-KR" sz="1400" dirty="0"/>
              <a:t>Campos = [0, 0.05, 0.1+(0.4*2/3)]</a:t>
            </a:r>
          </a:p>
          <a:p>
            <a:r>
              <a:rPr lang="en-US" altLang="ko-KR" sz="1400" dirty="0" err="1"/>
              <a:t>Cube_trans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p.loadURDF</a:t>
            </a:r>
            <a:r>
              <a:rPr lang="en-US" altLang="ko-KR" sz="1400" dirty="0"/>
              <a:t>(‘</a:t>
            </a:r>
            <a:r>
              <a:rPr lang="en-US" altLang="ko-KR" sz="1400" dirty="0" err="1"/>
              <a:t>cube_small.urdf</a:t>
            </a:r>
            <a:r>
              <a:rPr lang="en-US" altLang="ko-KR" sz="1400" dirty="0"/>
              <a:t>’, </a:t>
            </a:r>
            <a:r>
              <a:rPr lang="en-US" altLang="ko-KR" sz="1400" b="1" dirty="0" err="1">
                <a:solidFill>
                  <a:srgbClr val="FF0000"/>
                </a:solidFill>
              </a:rPr>
              <a:t>basePosition</a:t>
            </a:r>
            <a:r>
              <a:rPr lang="en-US" altLang="ko-KR" sz="1400" b="1" dirty="0">
                <a:solidFill>
                  <a:srgbClr val="FF0000"/>
                </a:solidFill>
              </a:rPr>
              <a:t>=[0.0, 1, 0.025*10], </a:t>
            </a:r>
            <a:r>
              <a:rPr lang="en-US" altLang="ko-KR" sz="1400" b="1" dirty="0" err="1">
                <a:solidFill>
                  <a:srgbClr val="FF0000"/>
                </a:solidFill>
              </a:rPr>
              <a:t>globalScaling</a:t>
            </a:r>
            <a:r>
              <a:rPr lang="en-US" altLang="ko-KR" sz="1400" b="1" dirty="0">
                <a:solidFill>
                  <a:srgbClr val="FF0000"/>
                </a:solidFill>
              </a:rPr>
              <a:t>=10)</a:t>
            </a:r>
          </a:p>
          <a:p>
            <a:r>
              <a:rPr lang="en-US" altLang="ko-KR" sz="1400" dirty="0" err="1"/>
              <a:t>P.changeVisualShape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cube_trans</a:t>
            </a:r>
            <a:r>
              <a:rPr lang="en-US" altLang="ko-KR" sz="1400" dirty="0"/>
              <a:t>, -1, </a:t>
            </a:r>
            <a:r>
              <a:rPr lang="en-US" altLang="ko-KR" sz="1400" dirty="0" err="1"/>
              <a:t>rgbaColor</a:t>
            </a:r>
            <a:r>
              <a:rPr lang="en-US" altLang="ko-KR" sz="1400" dirty="0"/>
              <a:t>=[1, 1, 1,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])</a:t>
            </a:r>
          </a:p>
          <a:p>
            <a:r>
              <a:rPr lang="en-US" altLang="ko-KR" sz="1400" dirty="0" err="1"/>
              <a:t>View_matrix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p.computeViewMatrix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campos</a:t>
            </a:r>
            <a:r>
              <a:rPr lang="en-US" altLang="ko-KR" sz="1400" dirty="0"/>
              <a:t>, [0, 1, 0.1+(0.4*2/3)], [0, 0, 1])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58A8F-5F9C-409F-864C-924774D3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397693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8879BB-86AD-46A7-BA3E-73F4FD1E0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684" y="3429000"/>
            <a:ext cx="38963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3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552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PyBullet Camera</vt:lpstr>
      <vt:lpstr>computeViewMatrix( cameraEyePosition,cameraTargetPosition,cameraUpVector)</vt:lpstr>
      <vt:lpstr>cameraUpVector 비교</vt:lpstr>
      <vt:lpstr>cameraUpVector 비교</vt:lpstr>
      <vt:lpstr>cameraUpVector+ cameraEyePosition 비교</vt:lpstr>
      <vt:lpstr>전부 비교</vt:lpstr>
      <vt:lpstr>Balancebot_simple.xml</vt:lpstr>
      <vt:lpstr>응용 1단계</vt:lpstr>
      <vt:lpstr>카메라 위치: 몸통 2/3 부분</vt:lpstr>
      <vt:lpstr>응용 2단계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PyBullet Camera</dc:title>
  <dc:creator>김남훈</dc:creator>
  <cp:lastModifiedBy>김남훈</cp:lastModifiedBy>
  <cp:revision>17</cp:revision>
  <dcterms:created xsi:type="dcterms:W3CDTF">2020-04-17T08:10:18Z</dcterms:created>
  <dcterms:modified xsi:type="dcterms:W3CDTF">2020-04-17T17:52:21Z</dcterms:modified>
</cp:coreProperties>
</file>