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2" r:id="rId10"/>
    <p:sldId id="263" r:id="rId11"/>
    <p:sldId id="264" r:id="rId12"/>
    <p:sldId id="265" r:id="rId13"/>
    <p:sldId id="273" r:id="rId14"/>
    <p:sldId id="272" r:id="rId15"/>
    <p:sldId id="271" r:id="rId16"/>
    <p:sldId id="266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A8AD0-9CAB-4BFE-B300-92B64FA877D1}" type="doc">
      <dgm:prSet loTypeId="urn:microsoft.com/office/officeart/2005/8/layout/hProcess6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698BA37-ECF8-4824-88CC-45F5325E0767}">
      <dgm:prSet phldrT="[텍스트]"/>
      <dgm:spPr/>
      <dgm:t>
        <a:bodyPr/>
        <a:lstStyle/>
        <a:p>
          <a:pPr latinLnBrk="1"/>
          <a:r>
            <a:rPr lang="en-US" altLang="ko-KR" dirty="0" smtClean="0"/>
            <a:t>Survey</a:t>
          </a:r>
          <a:endParaRPr lang="ko-KR" altLang="en-US" dirty="0"/>
        </a:p>
      </dgm:t>
    </dgm:pt>
    <dgm:pt modelId="{BC12D373-E42F-48D0-BC1A-60E52495C1B5}" type="parTrans" cxnId="{F333B700-8C2F-4B04-B1B0-E513A2208D7A}">
      <dgm:prSet/>
      <dgm:spPr/>
      <dgm:t>
        <a:bodyPr/>
        <a:lstStyle/>
        <a:p>
          <a:pPr latinLnBrk="1"/>
          <a:endParaRPr lang="ko-KR" altLang="en-US"/>
        </a:p>
      </dgm:t>
    </dgm:pt>
    <dgm:pt modelId="{474FD639-B6F8-474C-BED0-A2A7B2A4A84D}" type="sibTrans" cxnId="{F333B700-8C2F-4B04-B1B0-E513A2208D7A}">
      <dgm:prSet/>
      <dgm:spPr/>
      <dgm:t>
        <a:bodyPr/>
        <a:lstStyle/>
        <a:p>
          <a:pPr latinLnBrk="1"/>
          <a:endParaRPr lang="ko-KR" altLang="en-US"/>
        </a:p>
      </dgm:t>
    </dgm:pt>
    <dgm:pt modelId="{C020153F-D631-45A8-8D55-8E80E2C9BA8C}">
      <dgm:prSet phldrT="[텍스트]"/>
      <dgm:spPr/>
      <dgm:t>
        <a:bodyPr/>
        <a:lstStyle/>
        <a:p>
          <a:pPr latinLnBrk="1"/>
          <a:r>
            <a:rPr lang="en-US" altLang="ko-KR" dirty="0" smtClean="0"/>
            <a:t>Test</a:t>
          </a:r>
          <a:endParaRPr lang="ko-KR" altLang="en-US" dirty="0"/>
        </a:p>
      </dgm:t>
    </dgm:pt>
    <dgm:pt modelId="{F8B54290-BCF1-4DA9-9848-976D18BC7F9B}" type="parTrans" cxnId="{D8547288-95D5-401E-9061-5B9C8B2ADFEC}">
      <dgm:prSet/>
      <dgm:spPr/>
      <dgm:t>
        <a:bodyPr/>
        <a:lstStyle/>
        <a:p>
          <a:pPr latinLnBrk="1"/>
          <a:endParaRPr lang="ko-KR" altLang="en-US"/>
        </a:p>
      </dgm:t>
    </dgm:pt>
    <dgm:pt modelId="{44F84407-8357-4B8F-BA1F-689D66FD08E6}" type="sibTrans" cxnId="{D8547288-95D5-401E-9061-5B9C8B2ADFEC}">
      <dgm:prSet/>
      <dgm:spPr/>
      <dgm:t>
        <a:bodyPr/>
        <a:lstStyle/>
        <a:p>
          <a:pPr latinLnBrk="1"/>
          <a:endParaRPr lang="ko-KR" altLang="en-US"/>
        </a:p>
      </dgm:t>
    </dgm:pt>
    <dgm:pt modelId="{53ACBE75-3764-4B3E-98EC-33C143FD5812}">
      <dgm:prSet phldrT="[텍스트]"/>
      <dgm:spPr/>
      <dgm:t>
        <a:bodyPr/>
        <a:lstStyle/>
        <a:p>
          <a:pPr latinLnBrk="1"/>
          <a:r>
            <a:rPr lang="en-US" altLang="ko-KR" dirty="0" smtClean="0"/>
            <a:t>Get</a:t>
          </a:r>
          <a:br>
            <a:rPr lang="en-US" altLang="ko-KR" dirty="0" smtClean="0"/>
          </a:br>
          <a:r>
            <a:rPr lang="en-US" altLang="ko-KR" dirty="0" err="1" smtClean="0"/>
            <a:t>mAP</a:t>
          </a:r>
          <a:r>
            <a:rPr lang="en-US" altLang="ko-KR" dirty="0" smtClean="0"/>
            <a:t>, IOU</a:t>
          </a:r>
          <a:br>
            <a:rPr lang="en-US" altLang="ko-KR" dirty="0" smtClean="0"/>
          </a:br>
          <a:r>
            <a:rPr lang="en-US" altLang="ko-KR" dirty="0" smtClean="0"/>
            <a:t>to compare</a:t>
          </a:r>
          <a:endParaRPr lang="ko-KR" altLang="en-US" dirty="0"/>
        </a:p>
      </dgm:t>
    </dgm:pt>
    <dgm:pt modelId="{56A447E4-46DC-4EFD-AC30-AF2A09AE0C8A}" type="parTrans" cxnId="{B7895B27-E8EA-4164-A06B-1AA29E466B46}">
      <dgm:prSet/>
      <dgm:spPr/>
      <dgm:t>
        <a:bodyPr/>
        <a:lstStyle/>
        <a:p>
          <a:pPr latinLnBrk="1"/>
          <a:endParaRPr lang="ko-KR" altLang="en-US"/>
        </a:p>
      </dgm:t>
    </dgm:pt>
    <dgm:pt modelId="{C5FB9493-30CD-47C3-9ACB-ECA073C174B9}" type="sibTrans" cxnId="{B7895B27-E8EA-4164-A06B-1AA29E466B46}">
      <dgm:prSet/>
      <dgm:spPr/>
      <dgm:t>
        <a:bodyPr/>
        <a:lstStyle/>
        <a:p>
          <a:pPr latinLnBrk="1"/>
          <a:endParaRPr lang="ko-KR" altLang="en-US"/>
        </a:p>
      </dgm:t>
    </dgm:pt>
    <dgm:pt modelId="{7366D370-5276-4DEB-A609-D589C4523300}">
      <dgm:prSet phldrT="[텍스트]"/>
      <dgm:spPr/>
      <dgm:t>
        <a:bodyPr/>
        <a:lstStyle/>
        <a:p>
          <a:pPr latinLnBrk="1"/>
          <a:r>
            <a:rPr lang="en-US" altLang="ko-KR" dirty="0" smtClean="0"/>
            <a:t>Select</a:t>
          </a:r>
          <a:endParaRPr lang="ko-KR" altLang="en-US" dirty="0"/>
        </a:p>
      </dgm:t>
    </dgm:pt>
    <dgm:pt modelId="{AB52A6F8-5955-4C63-A595-C78CEBDFBF79}" type="parTrans" cxnId="{D44CB6CB-2DC5-4450-B112-6AE7AD897AAE}">
      <dgm:prSet/>
      <dgm:spPr/>
      <dgm:t>
        <a:bodyPr/>
        <a:lstStyle/>
        <a:p>
          <a:pPr latinLnBrk="1"/>
          <a:endParaRPr lang="ko-KR" altLang="en-US"/>
        </a:p>
      </dgm:t>
    </dgm:pt>
    <dgm:pt modelId="{9A943092-E1BA-4280-9BDE-7FC7CD536A52}" type="sibTrans" cxnId="{D44CB6CB-2DC5-4450-B112-6AE7AD897AAE}">
      <dgm:prSet/>
      <dgm:spPr/>
      <dgm:t>
        <a:bodyPr/>
        <a:lstStyle/>
        <a:p>
          <a:pPr latinLnBrk="1"/>
          <a:endParaRPr lang="ko-KR" altLang="en-US"/>
        </a:p>
      </dgm:t>
    </dgm:pt>
    <dgm:pt modelId="{4AE08E58-FD08-4696-B637-1B98C64E4B67}">
      <dgm:prSet phldrT="[텍스트]"/>
      <dgm:spPr/>
      <dgm:t>
        <a:bodyPr/>
        <a:lstStyle/>
        <a:p>
          <a:pPr latinLnBrk="1"/>
          <a:r>
            <a:rPr lang="en-US" altLang="ko-KR" dirty="0" smtClean="0"/>
            <a:t>Best fit model</a:t>
          </a:r>
          <a:endParaRPr lang="ko-KR" altLang="en-US" dirty="0"/>
        </a:p>
      </dgm:t>
    </dgm:pt>
    <dgm:pt modelId="{3552529B-F449-44A0-B94E-9302936F73EA}" type="parTrans" cxnId="{5F5A37CA-2A7D-495E-9B29-E1068CF4789A}">
      <dgm:prSet/>
      <dgm:spPr/>
      <dgm:t>
        <a:bodyPr/>
        <a:lstStyle/>
        <a:p>
          <a:pPr latinLnBrk="1"/>
          <a:endParaRPr lang="ko-KR" altLang="en-US"/>
        </a:p>
      </dgm:t>
    </dgm:pt>
    <dgm:pt modelId="{9CCACDB8-C275-4AF9-88DC-B10B63B4A2D1}" type="sibTrans" cxnId="{5F5A37CA-2A7D-495E-9B29-E1068CF4789A}">
      <dgm:prSet/>
      <dgm:spPr/>
      <dgm:t>
        <a:bodyPr/>
        <a:lstStyle/>
        <a:p>
          <a:pPr latinLnBrk="1"/>
          <a:endParaRPr lang="ko-KR" altLang="en-US"/>
        </a:p>
      </dgm:t>
    </dgm:pt>
    <dgm:pt modelId="{BF17CED3-5FB4-4536-B677-EB4CDDB8F615}">
      <dgm:prSet phldrT="[텍스트]"/>
      <dgm:spPr/>
      <dgm:t>
        <a:bodyPr/>
        <a:lstStyle/>
        <a:p>
          <a:pPr latinLnBrk="1"/>
          <a:r>
            <a:rPr lang="en-US" altLang="ko-KR" dirty="0" smtClean="0"/>
            <a:t>Object detection models</a:t>
          </a:r>
          <a:endParaRPr lang="ko-KR" altLang="en-US" dirty="0"/>
        </a:p>
      </dgm:t>
    </dgm:pt>
    <dgm:pt modelId="{E027EE1F-07A2-4483-BB46-46673B63C4E4}" type="sibTrans" cxnId="{215DD535-8EFE-4BE0-BB1B-CEDADE83D239}">
      <dgm:prSet/>
      <dgm:spPr/>
      <dgm:t>
        <a:bodyPr/>
        <a:lstStyle/>
        <a:p>
          <a:pPr latinLnBrk="1"/>
          <a:endParaRPr lang="ko-KR" altLang="en-US"/>
        </a:p>
      </dgm:t>
    </dgm:pt>
    <dgm:pt modelId="{97E340D1-ABA7-4F18-9926-46088E70831A}" type="parTrans" cxnId="{215DD535-8EFE-4BE0-BB1B-CEDADE83D239}">
      <dgm:prSet/>
      <dgm:spPr/>
      <dgm:t>
        <a:bodyPr/>
        <a:lstStyle/>
        <a:p>
          <a:pPr latinLnBrk="1"/>
          <a:endParaRPr lang="ko-KR" altLang="en-US"/>
        </a:p>
      </dgm:t>
    </dgm:pt>
    <dgm:pt modelId="{99E3CA8E-2EFA-4FB5-A3C3-8DB08F4A4A7B}">
      <dgm:prSet phldrT="[텍스트]"/>
      <dgm:spPr/>
      <dgm:t>
        <a:bodyPr/>
        <a:lstStyle/>
        <a:p>
          <a:pPr latinLnBrk="1"/>
          <a:r>
            <a:rPr lang="en-US" altLang="ko-KR" dirty="0" smtClean="0"/>
            <a:t>Parameter tuning</a:t>
          </a:r>
          <a:endParaRPr lang="ko-KR" altLang="en-US" dirty="0"/>
        </a:p>
      </dgm:t>
    </dgm:pt>
    <dgm:pt modelId="{839A297A-E1C7-4EAE-8CAD-DC3862ABC82A}" type="parTrans" cxnId="{AEE5BA37-E7E4-495C-8087-3F485448DE30}">
      <dgm:prSet/>
      <dgm:spPr/>
      <dgm:t>
        <a:bodyPr/>
        <a:lstStyle/>
        <a:p>
          <a:pPr latinLnBrk="1"/>
          <a:endParaRPr lang="ko-KR" altLang="en-US"/>
        </a:p>
      </dgm:t>
    </dgm:pt>
    <dgm:pt modelId="{0DDDC47D-256A-4740-93E5-E669EE1A7B65}" type="sibTrans" cxnId="{AEE5BA37-E7E4-495C-8087-3F485448DE30}">
      <dgm:prSet/>
      <dgm:spPr/>
      <dgm:t>
        <a:bodyPr/>
        <a:lstStyle/>
        <a:p>
          <a:pPr latinLnBrk="1"/>
          <a:endParaRPr lang="ko-KR" altLang="en-US"/>
        </a:p>
      </dgm:t>
    </dgm:pt>
    <dgm:pt modelId="{79C6E51F-62F1-401A-BC44-9BBCE8888E37}" type="pres">
      <dgm:prSet presAssocID="{651A8AD0-9CAB-4BFE-B300-92B64FA877D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7404D4-2AEF-427A-8CCE-D21C52488F22}" type="pres">
      <dgm:prSet presAssocID="{A698BA37-ECF8-4824-88CC-45F5325E0767}" presName="compNode" presStyleCnt="0"/>
      <dgm:spPr/>
      <dgm:t>
        <a:bodyPr/>
        <a:lstStyle/>
        <a:p>
          <a:pPr latinLnBrk="1"/>
          <a:endParaRPr lang="ko-KR" altLang="en-US"/>
        </a:p>
      </dgm:t>
    </dgm:pt>
    <dgm:pt modelId="{6FB7D65C-4CEB-4D90-B104-01B30F7CF50D}" type="pres">
      <dgm:prSet presAssocID="{A698BA37-ECF8-4824-88CC-45F5325E0767}" presName="noGeometry" presStyleCnt="0"/>
      <dgm:spPr/>
      <dgm:t>
        <a:bodyPr/>
        <a:lstStyle/>
        <a:p>
          <a:pPr latinLnBrk="1"/>
          <a:endParaRPr lang="ko-KR" altLang="en-US"/>
        </a:p>
      </dgm:t>
    </dgm:pt>
    <dgm:pt modelId="{7CA2C576-FFA3-439B-BE03-EDDF1D1C025C}" type="pres">
      <dgm:prSet presAssocID="{A698BA37-ECF8-4824-88CC-45F5325E076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C97FE-78F2-48F0-BA35-EDD4C7EDA919}" type="pres">
      <dgm:prSet presAssocID="{A698BA37-ECF8-4824-88CC-45F5325E0767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7224A79-E583-44B6-8EF3-38FF818A3F97}" type="pres">
      <dgm:prSet presAssocID="{A698BA37-ECF8-4824-88CC-45F5325E076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120C47-12FB-440C-A775-11D558CE18DB}" type="pres">
      <dgm:prSet presAssocID="{A698BA37-ECF8-4824-88CC-45F5325E0767}" presName="aSpace" presStyleCnt="0"/>
      <dgm:spPr/>
      <dgm:t>
        <a:bodyPr/>
        <a:lstStyle/>
        <a:p>
          <a:pPr latinLnBrk="1"/>
          <a:endParaRPr lang="ko-KR" altLang="en-US"/>
        </a:p>
      </dgm:t>
    </dgm:pt>
    <dgm:pt modelId="{5B95CD2C-F540-441D-BFF1-A955191F0D99}" type="pres">
      <dgm:prSet presAssocID="{C020153F-D631-45A8-8D55-8E80E2C9BA8C}" presName="compNode" presStyleCnt="0"/>
      <dgm:spPr/>
      <dgm:t>
        <a:bodyPr/>
        <a:lstStyle/>
        <a:p>
          <a:pPr latinLnBrk="1"/>
          <a:endParaRPr lang="ko-KR" altLang="en-US"/>
        </a:p>
      </dgm:t>
    </dgm:pt>
    <dgm:pt modelId="{C158009C-62B7-4837-95B7-A2CC8133E3C5}" type="pres">
      <dgm:prSet presAssocID="{C020153F-D631-45A8-8D55-8E80E2C9BA8C}" presName="noGeometry" presStyleCnt="0"/>
      <dgm:spPr/>
      <dgm:t>
        <a:bodyPr/>
        <a:lstStyle/>
        <a:p>
          <a:pPr latinLnBrk="1"/>
          <a:endParaRPr lang="ko-KR" altLang="en-US"/>
        </a:p>
      </dgm:t>
    </dgm:pt>
    <dgm:pt modelId="{FF8892F3-FA7A-4BEB-A862-7E88874DF43A}" type="pres">
      <dgm:prSet presAssocID="{C020153F-D631-45A8-8D55-8E80E2C9BA8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F14038-77B1-4184-958B-305E33D95354}" type="pres">
      <dgm:prSet presAssocID="{C020153F-D631-45A8-8D55-8E80E2C9BA8C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39D94E7-1C12-40D8-AF29-D6EE2F7738A7}" type="pres">
      <dgm:prSet presAssocID="{C020153F-D631-45A8-8D55-8E80E2C9BA8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DA4887-B7F2-4B3D-98FC-86C882F7A08D}" type="pres">
      <dgm:prSet presAssocID="{C020153F-D631-45A8-8D55-8E80E2C9BA8C}" presName="aSpace" presStyleCnt="0"/>
      <dgm:spPr/>
      <dgm:t>
        <a:bodyPr/>
        <a:lstStyle/>
        <a:p>
          <a:pPr latinLnBrk="1"/>
          <a:endParaRPr lang="ko-KR" altLang="en-US"/>
        </a:p>
      </dgm:t>
    </dgm:pt>
    <dgm:pt modelId="{65D06EE5-AC01-421C-B643-1D12EB250ABA}" type="pres">
      <dgm:prSet presAssocID="{7366D370-5276-4DEB-A609-D589C4523300}" presName="compNode" presStyleCnt="0"/>
      <dgm:spPr/>
      <dgm:t>
        <a:bodyPr/>
        <a:lstStyle/>
        <a:p>
          <a:pPr latinLnBrk="1"/>
          <a:endParaRPr lang="ko-KR" altLang="en-US"/>
        </a:p>
      </dgm:t>
    </dgm:pt>
    <dgm:pt modelId="{C95E6DF2-B78D-44FA-B443-EF6182560586}" type="pres">
      <dgm:prSet presAssocID="{7366D370-5276-4DEB-A609-D589C4523300}" presName="noGeometry" presStyleCnt="0"/>
      <dgm:spPr/>
      <dgm:t>
        <a:bodyPr/>
        <a:lstStyle/>
        <a:p>
          <a:pPr latinLnBrk="1"/>
          <a:endParaRPr lang="ko-KR" altLang="en-US"/>
        </a:p>
      </dgm:t>
    </dgm:pt>
    <dgm:pt modelId="{0A0B8F3E-0300-4997-AA99-665E72EB3FEE}" type="pres">
      <dgm:prSet presAssocID="{7366D370-5276-4DEB-A609-D589C4523300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84FC4E-6E0C-4649-9B07-785968E38338}" type="pres">
      <dgm:prSet presAssocID="{7366D370-5276-4DEB-A609-D589C4523300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F8194E2-EA45-4EE0-957F-FA832F8DF6FF}" type="pres">
      <dgm:prSet presAssocID="{7366D370-5276-4DEB-A609-D589C452330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33B700-8C2F-4B04-B1B0-E513A2208D7A}" srcId="{651A8AD0-9CAB-4BFE-B300-92B64FA877D1}" destId="{A698BA37-ECF8-4824-88CC-45F5325E0767}" srcOrd="0" destOrd="0" parTransId="{BC12D373-E42F-48D0-BC1A-60E52495C1B5}" sibTransId="{474FD639-B6F8-474C-BED0-A2A7B2A4A84D}"/>
    <dgm:cxn modelId="{215DD535-8EFE-4BE0-BB1B-CEDADE83D239}" srcId="{A698BA37-ECF8-4824-88CC-45F5325E0767}" destId="{BF17CED3-5FB4-4536-B677-EB4CDDB8F615}" srcOrd="0" destOrd="0" parTransId="{97E340D1-ABA7-4F18-9926-46088E70831A}" sibTransId="{E027EE1F-07A2-4483-BB46-46673B63C4E4}"/>
    <dgm:cxn modelId="{AEE5BA37-E7E4-495C-8087-3F485448DE30}" srcId="{7366D370-5276-4DEB-A609-D589C4523300}" destId="{99E3CA8E-2EFA-4FB5-A3C3-8DB08F4A4A7B}" srcOrd="1" destOrd="0" parTransId="{839A297A-E1C7-4EAE-8CAD-DC3862ABC82A}" sibTransId="{0DDDC47D-256A-4740-93E5-E669EE1A7B65}"/>
    <dgm:cxn modelId="{D44CB6CB-2DC5-4450-B112-6AE7AD897AAE}" srcId="{651A8AD0-9CAB-4BFE-B300-92B64FA877D1}" destId="{7366D370-5276-4DEB-A609-D589C4523300}" srcOrd="2" destOrd="0" parTransId="{AB52A6F8-5955-4C63-A595-C78CEBDFBF79}" sibTransId="{9A943092-E1BA-4280-9BDE-7FC7CD536A52}"/>
    <dgm:cxn modelId="{FF9A8BAB-05CF-42DE-B47A-E2FE21ABB96D}" type="presOf" srcId="{651A8AD0-9CAB-4BFE-B300-92B64FA877D1}" destId="{79C6E51F-62F1-401A-BC44-9BBCE8888E37}" srcOrd="0" destOrd="0" presId="urn:microsoft.com/office/officeart/2005/8/layout/hProcess6"/>
    <dgm:cxn modelId="{5F5A37CA-2A7D-495E-9B29-E1068CF4789A}" srcId="{7366D370-5276-4DEB-A609-D589C4523300}" destId="{4AE08E58-FD08-4696-B637-1B98C64E4B67}" srcOrd="0" destOrd="0" parTransId="{3552529B-F449-44A0-B94E-9302936F73EA}" sibTransId="{9CCACDB8-C275-4AF9-88DC-B10B63B4A2D1}"/>
    <dgm:cxn modelId="{A71A96A2-AF94-4846-94FD-B6CE61A0D97F}" type="presOf" srcId="{C020153F-D631-45A8-8D55-8E80E2C9BA8C}" destId="{739D94E7-1C12-40D8-AF29-D6EE2F7738A7}" srcOrd="0" destOrd="0" presId="urn:microsoft.com/office/officeart/2005/8/layout/hProcess6"/>
    <dgm:cxn modelId="{7D67CF08-E9C9-4708-8CFB-0E739984179D}" type="presOf" srcId="{4AE08E58-FD08-4696-B637-1B98C64E4B67}" destId="{2684FC4E-6E0C-4649-9B07-785968E38338}" srcOrd="1" destOrd="0" presId="urn:microsoft.com/office/officeart/2005/8/layout/hProcess6"/>
    <dgm:cxn modelId="{F68DF591-F70F-4AC3-A002-938C5B376B3D}" type="presOf" srcId="{99E3CA8E-2EFA-4FB5-A3C3-8DB08F4A4A7B}" destId="{2684FC4E-6E0C-4649-9B07-785968E38338}" srcOrd="1" destOrd="1" presId="urn:microsoft.com/office/officeart/2005/8/layout/hProcess6"/>
    <dgm:cxn modelId="{4F64ED79-3C16-44C4-8C64-53DB8EEB7016}" type="presOf" srcId="{99E3CA8E-2EFA-4FB5-A3C3-8DB08F4A4A7B}" destId="{0A0B8F3E-0300-4997-AA99-665E72EB3FEE}" srcOrd="0" destOrd="1" presId="urn:microsoft.com/office/officeart/2005/8/layout/hProcess6"/>
    <dgm:cxn modelId="{B177FB45-C772-4A00-857D-8722B8DA3079}" type="presOf" srcId="{A698BA37-ECF8-4824-88CC-45F5325E0767}" destId="{37224A79-E583-44B6-8EF3-38FF818A3F97}" srcOrd="0" destOrd="0" presId="urn:microsoft.com/office/officeart/2005/8/layout/hProcess6"/>
    <dgm:cxn modelId="{D5AF3326-41FB-461E-9B14-750F4FB6D0A1}" type="presOf" srcId="{4AE08E58-FD08-4696-B637-1B98C64E4B67}" destId="{0A0B8F3E-0300-4997-AA99-665E72EB3FEE}" srcOrd="0" destOrd="0" presId="urn:microsoft.com/office/officeart/2005/8/layout/hProcess6"/>
    <dgm:cxn modelId="{D8547288-95D5-401E-9061-5B9C8B2ADFEC}" srcId="{651A8AD0-9CAB-4BFE-B300-92B64FA877D1}" destId="{C020153F-D631-45A8-8D55-8E80E2C9BA8C}" srcOrd="1" destOrd="0" parTransId="{F8B54290-BCF1-4DA9-9848-976D18BC7F9B}" sibTransId="{44F84407-8357-4B8F-BA1F-689D66FD08E6}"/>
    <dgm:cxn modelId="{65431923-7B63-49DC-A99A-9338F1462956}" type="presOf" srcId="{53ACBE75-3764-4B3E-98EC-33C143FD5812}" destId="{FF8892F3-FA7A-4BEB-A862-7E88874DF43A}" srcOrd="0" destOrd="0" presId="urn:microsoft.com/office/officeart/2005/8/layout/hProcess6"/>
    <dgm:cxn modelId="{5D67097A-C08A-4009-BAB9-D0A5CEB22A24}" type="presOf" srcId="{7366D370-5276-4DEB-A609-D589C4523300}" destId="{EF8194E2-EA45-4EE0-957F-FA832F8DF6FF}" srcOrd="0" destOrd="0" presId="urn:microsoft.com/office/officeart/2005/8/layout/hProcess6"/>
    <dgm:cxn modelId="{C2D06087-9108-49BC-8BF1-4D7B742725D9}" type="presOf" srcId="{BF17CED3-5FB4-4536-B677-EB4CDDB8F615}" destId="{7CA2C576-FFA3-439B-BE03-EDDF1D1C025C}" srcOrd="0" destOrd="0" presId="urn:microsoft.com/office/officeart/2005/8/layout/hProcess6"/>
    <dgm:cxn modelId="{FE4C3CB0-330B-4CA0-AD9C-F73B18B1A405}" type="presOf" srcId="{53ACBE75-3764-4B3E-98EC-33C143FD5812}" destId="{F6F14038-77B1-4184-958B-305E33D95354}" srcOrd="1" destOrd="0" presId="urn:microsoft.com/office/officeart/2005/8/layout/hProcess6"/>
    <dgm:cxn modelId="{EBC597F2-5D75-46DF-9F3C-E0F240B55ED7}" type="presOf" srcId="{BF17CED3-5FB4-4536-B677-EB4CDDB8F615}" destId="{15CC97FE-78F2-48F0-BA35-EDD4C7EDA919}" srcOrd="1" destOrd="0" presId="urn:microsoft.com/office/officeart/2005/8/layout/hProcess6"/>
    <dgm:cxn modelId="{B7895B27-E8EA-4164-A06B-1AA29E466B46}" srcId="{C020153F-D631-45A8-8D55-8E80E2C9BA8C}" destId="{53ACBE75-3764-4B3E-98EC-33C143FD5812}" srcOrd="0" destOrd="0" parTransId="{56A447E4-46DC-4EFD-AC30-AF2A09AE0C8A}" sibTransId="{C5FB9493-30CD-47C3-9ACB-ECA073C174B9}"/>
    <dgm:cxn modelId="{4FD0C30B-E300-468E-B1E2-D6FDF3E21275}" type="presParOf" srcId="{79C6E51F-62F1-401A-BC44-9BBCE8888E37}" destId="{EC7404D4-2AEF-427A-8CCE-D21C52488F22}" srcOrd="0" destOrd="0" presId="urn:microsoft.com/office/officeart/2005/8/layout/hProcess6"/>
    <dgm:cxn modelId="{5DEDCB2A-9DDC-4C87-A7B5-A006ADD8FAC3}" type="presParOf" srcId="{EC7404D4-2AEF-427A-8CCE-D21C52488F22}" destId="{6FB7D65C-4CEB-4D90-B104-01B30F7CF50D}" srcOrd="0" destOrd="0" presId="urn:microsoft.com/office/officeart/2005/8/layout/hProcess6"/>
    <dgm:cxn modelId="{D7E06063-1DA0-4F7C-AE71-0BE2081BA644}" type="presParOf" srcId="{EC7404D4-2AEF-427A-8CCE-D21C52488F22}" destId="{7CA2C576-FFA3-439B-BE03-EDDF1D1C025C}" srcOrd="1" destOrd="0" presId="urn:microsoft.com/office/officeart/2005/8/layout/hProcess6"/>
    <dgm:cxn modelId="{4E06640B-D3B8-4699-BABE-4F542D00F20E}" type="presParOf" srcId="{EC7404D4-2AEF-427A-8CCE-D21C52488F22}" destId="{15CC97FE-78F2-48F0-BA35-EDD4C7EDA919}" srcOrd="2" destOrd="0" presId="urn:microsoft.com/office/officeart/2005/8/layout/hProcess6"/>
    <dgm:cxn modelId="{E4D79714-8D6C-4868-A7CB-0E0000BD23FC}" type="presParOf" srcId="{EC7404D4-2AEF-427A-8CCE-D21C52488F22}" destId="{37224A79-E583-44B6-8EF3-38FF818A3F97}" srcOrd="3" destOrd="0" presId="urn:microsoft.com/office/officeart/2005/8/layout/hProcess6"/>
    <dgm:cxn modelId="{A52C1514-D90D-4586-9A7C-B6248C8360CB}" type="presParOf" srcId="{79C6E51F-62F1-401A-BC44-9BBCE8888E37}" destId="{53120C47-12FB-440C-A775-11D558CE18DB}" srcOrd="1" destOrd="0" presId="urn:microsoft.com/office/officeart/2005/8/layout/hProcess6"/>
    <dgm:cxn modelId="{0F85F97C-95AC-4FF5-BF58-8FAB2EAC252E}" type="presParOf" srcId="{79C6E51F-62F1-401A-BC44-9BBCE8888E37}" destId="{5B95CD2C-F540-441D-BFF1-A955191F0D99}" srcOrd="2" destOrd="0" presId="urn:microsoft.com/office/officeart/2005/8/layout/hProcess6"/>
    <dgm:cxn modelId="{F2834083-1A5C-4E9B-9AD6-C5928E8D129B}" type="presParOf" srcId="{5B95CD2C-F540-441D-BFF1-A955191F0D99}" destId="{C158009C-62B7-4837-95B7-A2CC8133E3C5}" srcOrd="0" destOrd="0" presId="urn:microsoft.com/office/officeart/2005/8/layout/hProcess6"/>
    <dgm:cxn modelId="{DAC56E79-E444-4EE1-8CA3-26A65A8CCFD7}" type="presParOf" srcId="{5B95CD2C-F540-441D-BFF1-A955191F0D99}" destId="{FF8892F3-FA7A-4BEB-A862-7E88874DF43A}" srcOrd="1" destOrd="0" presId="urn:microsoft.com/office/officeart/2005/8/layout/hProcess6"/>
    <dgm:cxn modelId="{DA9E720A-F25B-4443-A3CD-C11508E9BC00}" type="presParOf" srcId="{5B95CD2C-F540-441D-BFF1-A955191F0D99}" destId="{F6F14038-77B1-4184-958B-305E33D95354}" srcOrd="2" destOrd="0" presId="urn:microsoft.com/office/officeart/2005/8/layout/hProcess6"/>
    <dgm:cxn modelId="{3B876E3C-BCA2-477A-AB66-D60BB584B24D}" type="presParOf" srcId="{5B95CD2C-F540-441D-BFF1-A955191F0D99}" destId="{739D94E7-1C12-40D8-AF29-D6EE2F7738A7}" srcOrd="3" destOrd="0" presId="urn:microsoft.com/office/officeart/2005/8/layout/hProcess6"/>
    <dgm:cxn modelId="{5A800FC6-238D-4845-87E9-6AC1B267BD11}" type="presParOf" srcId="{79C6E51F-62F1-401A-BC44-9BBCE8888E37}" destId="{D5DA4887-B7F2-4B3D-98FC-86C882F7A08D}" srcOrd="3" destOrd="0" presId="urn:microsoft.com/office/officeart/2005/8/layout/hProcess6"/>
    <dgm:cxn modelId="{7017B0BC-142E-415B-9822-3C9F33D2F3B3}" type="presParOf" srcId="{79C6E51F-62F1-401A-BC44-9BBCE8888E37}" destId="{65D06EE5-AC01-421C-B643-1D12EB250ABA}" srcOrd="4" destOrd="0" presId="urn:microsoft.com/office/officeart/2005/8/layout/hProcess6"/>
    <dgm:cxn modelId="{ED48C6D9-332E-4130-B5DD-E83A3C193DA5}" type="presParOf" srcId="{65D06EE5-AC01-421C-B643-1D12EB250ABA}" destId="{C95E6DF2-B78D-44FA-B443-EF6182560586}" srcOrd="0" destOrd="0" presId="urn:microsoft.com/office/officeart/2005/8/layout/hProcess6"/>
    <dgm:cxn modelId="{5FC92888-B4B3-4271-B70A-C26228DD6F23}" type="presParOf" srcId="{65D06EE5-AC01-421C-B643-1D12EB250ABA}" destId="{0A0B8F3E-0300-4997-AA99-665E72EB3FEE}" srcOrd="1" destOrd="0" presId="urn:microsoft.com/office/officeart/2005/8/layout/hProcess6"/>
    <dgm:cxn modelId="{CF3EEF8C-4457-40B4-B21A-98AABF452CE6}" type="presParOf" srcId="{65D06EE5-AC01-421C-B643-1D12EB250ABA}" destId="{2684FC4E-6E0C-4649-9B07-785968E38338}" srcOrd="2" destOrd="0" presId="urn:microsoft.com/office/officeart/2005/8/layout/hProcess6"/>
    <dgm:cxn modelId="{03401935-FF9A-4AC8-ACE4-F9DC626E8522}" type="presParOf" srcId="{65D06EE5-AC01-421C-B643-1D12EB250ABA}" destId="{EF8194E2-EA45-4EE0-957F-FA832F8DF6F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63091-4742-461F-8DBE-AAFCB5569B4C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 phldr="1"/>
      <dgm:spPr/>
    </dgm:pt>
    <dgm:pt modelId="{3789087C-A294-4ACC-827F-B81537896A19}">
      <dgm:prSet phldrT="[텍스트]"/>
      <dgm:spPr/>
      <dgm:t>
        <a:bodyPr/>
        <a:lstStyle/>
        <a:p>
          <a:pPr latinLnBrk="1"/>
          <a:r>
            <a:rPr lang="en-US" altLang="ko-KR" dirty="0" smtClean="0"/>
            <a:t>Input Image</a:t>
          </a:r>
          <a:endParaRPr lang="ko-KR" altLang="en-US" dirty="0"/>
        </a:p>
      </dgm:t>
    </dgm:pt>
    <dgm:pt modelId="{BA041914-58EF-4559-B8B0-E0C36D4C394A}" type="parTrans" cxnId="{BB2D1201-0575-4D19-A667-EA5EA0F68B36}">
      <dgm:prSet/>
      <dgm:spPr/>
      <dgm:t>
        <a:bodyPr/>
        <a:lstStyle/>
        <a:p>
          <a:pPr latinLnBrk="1"/>
          <a:endParaRPr lang="ko-KR" altLang="en-US"/>
        </a:p>
      </dgm:t>
    </dgm:pt>
    <dgm:pt modelId="{30A94719-170C-4CDD-B10C-D0723362A75A}" type="sibTrans" cxnId="{BB2D1201-0575-4D19-A667-EA5EA0F68B36}">
      <dgm:prSet/>
      <dgm:spPr/>
      <dgm:t>
        <a:bodyPr/>
        <a:lstStyle/>
        <a:p>
          <a:pPr latinLnBrk="1"/>
          <a:endParaRPr lang="ko-KR" altLang="en-US"/>
        </a:p>
      </dgm:t>
    </dgm:pt>
    <dgm:pt modelId="{9DC41880-37FF-4170-8BFE-6281C1F37BFE}">
      <dgm:prSet phldrT="[텍스트]"/>
      <dgm:spPr/>
      <dgm:t>
        <a:bodyPr/>
        <a:lstStyle/>
        <a:p>
          <a:pPr latinLnBrk="1"/>
          <a:r>
            <a:rPr lang="en-US" altLang="ko-KR" dirty="0" smtClean="0"/>
            <a:t>Model</a:t>
          </a:r>
          <a:endParaRPr lang="ko-KR" altLang="en-US" dirty="0"/>
        </a:p>
      </dgm:t>
    </dgm:pt>
    <dgm:pt modelId="{30194616-D6CA-4675-B09D-7C0CB9A38C3A}" type="parTrans" cxnId="{9BD73BA2-CE25-411D-9DC4-1233271A8A93}">
      <dgm:prSet/>
      <dgm:spPr/>
      <dgm:t>
        <a:bodyPr/>
        <a:lstStyle/>
        <a:p>
          <a:pPr latinLnBrk="1"/>
          <a:endParaRPr lang="ko-KR" altLang="en-US"/>
        </a:p>
      </dgm:t>
    </dgm:pt>
    <dgm:pt modelId="{DC770DE0-15DE-4884-B967-FD78C2F2F51D}" type="sibTrans" cxnId="{9BD73BA2-CE25-411D-9DC4-1233271A8A93}">
      <dgm:prSet/>
      <dgm:spPr/>
      <dgm:t>
        <a:bodyPr/>
        <a:lstStyle/>
        <a:p>
          <a:pPr latinLnBrk="1"/>
          <a:endParaRPr lang="ko-KR" altLang="en-US"/>
        </a:p>
      </dgm:t>
    </dgm:pt>
    <dgm:pt modelId="{7BF4312B-A7A0-4AA4-A5AF-E748087199D9}">
      <dgm:prSet phldrT="[텍스트]"/>
      <dgm:spPr/>
      <dgm:t>
        <a:bodyPr/>
        <a:lstStyle/>
        <a:p>
          <a:pPr latinLnBrk="1"/>
          <a:r>
            <a:rPr lang="en-US" altLang="ko-KR" dirty="0" smtClean="0"/>
            <a:t>Detected Person with bounding box</a:t>
          </a:r>
          <a:endParaRPr lang="ko-KR" altLang="en-US" dirty="0"/>
        </a:p>
      </dgm:t>
    </dgm:pt>
    <dgm:pt modelId="{05850BAF-FC21-4599-BF27-FDDF3A7AD9BD}" type="parTrans" cxnId="{BF6F6EF7-7382-431A-A538-1EBFD30547EA}">
      <dgm:prSet/>
      <dgm:spPr/>
      <dgm:t>
        <a:bodyPr/>
        <a:lstStyle/>
        <a:p>
          <a:pPr latinLnBrk="1"/>
          <a:endParaRPr lang="ko-KR" altLang="en-US"/>
        </a:p>
      </dgm:t>
    </dgm:pt>
    <dgm:pt modelId="{96312815-D4CE-4773-9373-0423B23F7DB7}" type="sibTrans" cxnId="{BF6F6EF7-7382-431A-A538-1EBFD30547EA}">
      <dgm:prSet/>
      <dgm:spPr/>
      <dgm:t>
        <a:bodyPr/>
        <a:lstStyle/>
        <a:p>
          <a:pPr latinLnBrk="1"/>
          <a:endParaRPr lang="ko-KR" altLang="en-US"/>
        </a:p>
      </dgm:t>
    </dgm:pt>
    <dgm:pt modelId="{5A368AC1-658F-4473-946F-2F8BFBB22F5C}" type="pres">
      <dgm:prSet presAssocID="{A6463091-4742-461F-8DBE-AAFCB5569B4C}" presName="Name0" presStyleCnt="0">
        <dgm:presLayoutVars>
          <dgm:dir/>
          <dgm:resizeHandles val="exact"/>
        </dgm:presLayoutVars>
      </dgm:prSet>
      <dgm:spPr/>
    </dgm:pt>
    <dgm:pt modelId="{D3ACEEF6-0B81-4465-A36C-EE35D8E8C5AB}" type="pres">
      <dgm:prSet presAssocID="{3789087C-A294-4ACC-827F-B81537896A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8F71E9-6CAC-46FA-8DEB-FC018C2DE4F0}" type="pres">
      <dgm:prSet presAssocID="{30A94719-170C-4CDD-B10C-D0723362A75A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1F6250A-FEFC-4F04-8D1D-37E557D78DE0}" type="pres">
      <dgm:prSet presAssocID="{30A94719-170C-4CDD-B10C-D0723362A75A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4BDBAD1-4A29-4A11-B3BB-67AF706EF1F7}" type="pres">
      <dgm:prSet presAssocID="{9DC41880-37FF-4170-8BFE-6281C1F37B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A3BA41-C379-4C6A-BBA8-AB100620019F}" type="pres">
      <dgm:prSet presAssocID="{DC770DE0-15DE-4884-B967-FD78C2F2F51D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8B0C113-6ABD-469F-B69E-EEB16804E3DC}" type="pres">
      <dgm:prSet presAssocID="{DC770DE0-15DE-4884-B967-FD78C2F2F51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504851B-A371-4465-BCCD-8E0F3733DDFE}" type="pres">
      <dgm:prSet presAssocID="{7BF4312B-A7A0-4AA4-A5AF-E748087199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E92BD9-37E9-4619-986C-913962A738D8}" type="presOf" srcId="{3789087C-A294-4ACC-827F-B81537896A19}" destId="{D3ACEEF6-0B81-4465-A36C-EE35D8E8C5AB}" srcOrd="0" destOrd="0" presId="urn:microsoft.com/office/officeart/2005/8/layout/process1"/>
    <dgm:cxn modelId="{375E5BC7-C290-4EA5-BAD6-D55B7E793BD3}" type="presOf" srcId="{30A94719-170C-4CDD-B10C-D0723362A75A}" destId="{41F6250A-FEFC-4F04-8D1D-37E557D78DE0}" srcOrd="1" destOrd="0" presId="urn:microsoft.com/office/officeart/2005/8/layout/process1"/>
    <dgm:cxn modelId="{3A465A2A-284B-4257-AA1E-59893B760372}" type="presOf" srcId="{A6463091-4742-461F-8DBE-AAFCB5569B4C}" destId="{5A368AC1-658F-4473-946F-2F8BFBB22F5C}" srcOrd="0" destOrd="0" presId="urn:microsoft.com/office/officeart/2005/8/layout/process1"/>
    <dgm:cxn modelId="{390F4C3F-E933-4095-A41A-9CF2FD29C8CB}" type="presOf" srcId="{7BF4312B-A7A0-4AA4-A5AF-E748087199D9}" destId="{2504851B-A371-4465-BCCD-8E0F3733DDFE}" srcOrd="0" destOrd="0" presId="urn:microsoft.com/office/officeart/2005/8/layout/process1"/>
    <dgm:cxn modelId="{64CA62ED-D37B-47AA-BFE1-13E10CC69570}" type="presOf" srcId="{9DC41880-37FF-4170-8BFE-6281C1F37BFE}" destId="{44BDBAD1-4A29-4A11-B3BB-67AF706EF1F7}" srcOrd="0" destOrd="0" presId="urn:microsoft.com/office/officeart/2005/8/layout/process1"/>
    <dgm:cxn modelId="{500E4315-9C85-4E78-A9F1-26271ABD01D4}" type="presOf" srcId="{DC770DE0-15DE-4884-B967-FD78C2F2F51D}" destId="{98B0C113-6ABD-469F-B69E-EEB16804E3DC}" srcOrd="1" destOrd="0" presId="urn:microsoft.com/office/officeart/2005/8/layout/process1"/>
    <dgm:cxn modelId="{700FB085-71D9-41D1-BE13-25038B299D2C}" type="presOf" srcId="{DC770DE0-15DE-4884-B967-FD78C2F2F51D}" destId="{E1A3BA41-C379-4C6A-BBA8-AB100620019F}" srcOrd="0" destOrd="0" presId="urn:microsoft.com/office/officeart/2005/8/layout/process1"/>
    <dgm:cxn modelId="{D1F635DB-9F9A-44B4-B777-66AE8375CE18}" type="presOf" srcId="{30A94719-170C-4CDD-B10C-D0723362A75A}" destId="{048F71E9-6CAC-46FA-8DEB-FC018C2DE4F0}" srcOrd="0" destOrd="0" presId="urn:microsoft.com/office/officeart/2005/8/layout/process1"/>
    <dgm:cxn modelId="{9BD73BA2-CE25-411D-9DC4-1233271A8A93}" srcId="{A6463091-4742-461F-8DBE-AAFCB5569B4C}" destId="{9DC41880-37FF-4170-8BFE-6281C1F37BFE}" srcOrd="1" destOrd="0" parTransId="{30194616-D6CA-4675-B09D-7C0CB9A38C3A}" sibTransId="{DC770DE0-15DE-4884-B967-FD78C2F2F51D}"/>
    <dgm:cxn modelId="{BB2D1201-0575-4D19-A667-EA5EA0F68B36}" srcId="{A6463091-4742-461F-8DBE-AAFCB5569B4C}" destId="{3789087C-A294-4ACC-827F-B81537896A19}" srcOrd="0" destOrd="0" parTransId="{BA041914-58EF-4559-B8B0-E0C36D4C394A}" sibTransId="{30A94719-170C-4CDD-B10C-D0723362A75A}"/>
    <dgm:cxn modelId="{BF6F6EF7-7382-431A-A538-1EBFD30547EA}" srcId="{A6463091-4742-461F-8DBE-AAFCB5569B4C}" destId="{7BF4312B-A7A0-4AA4-A5AF-E748087199D9}" srcOrd="2" destOrd="0" parTransId="{05850BAF-FC21-4599-BF27-FDDF3A7AD9BD}" sibTransId="{96312815-D4CE-4773-9373-0423B23F7DB7}"/>
    <dgm:cxn modelId="{DCFB4194-3C1E-481E-B56F-058FB707971C}" type="presParOf" srcId="{5A368AC1-658F-4473-946F-2F8BFBB22F5C}" destId="{D3ACEEF6-0B81-4465-A36C-EE35D8E8C5AB}" srcOrd="0" destOrd="0" presId="urn:microsoft.com/office/officeart/2005/8/layout/process1"/>
    <dgm:cxn modelId="{636D2079-89A7-48DB-911F-9BE9A0B6AB1B}" type="presParOf" srcId="{5A368AC1-658F-4473-946F-2F8BFBB22F5C}" destId="{048F71E9-6CAC-46FA-8DEB-FC018C2DE4F0}" srcOrd="1" destOrd="0" presId="urn:microsoft.com/office/officeart/2005/8/layout/process1"/>
    <dgm:cxn modelId="{3DB649C3-7435-4669-A90D-4BC4FBE1EC1C}" type="presParOf" srcId="{048F71E9-6CAC-46FA-8DEB-FC018C2DE4F0}" destId="{41F6250A-FEFC-4F04-8D1D-37E557D78DE0}" srcOrd="0" destOrd="0" presId="urn:microsoft.com/office/officeart/2005/8/layout/process1"/>
    <dgm:cxn modelId="{30E891BD-1A3D-4047-9010-3BA65022D7B1}" type="presParOf" srcId="{5A368AC1-658F-4473-946F-2F8BFBB22F5C}" destId="{44BDBAD1-4A29-4A11-B3BB-67AF706EF1F7}" srcOrd="2" destOrd="0" presId="urn:microsoft.com/office/officeart/2005/8/layout/process1"/>
    <dgm:cxn modelId="{128E95E6-9F5C-4C06-ACD8-FDB4602DFB9C}" type="presParOf" srcId="{5A368AC1-658F-4473-946F-2F8BFBB22F5C}" destId="{E1A3BA41-C379-4C6A-BBA8-AB100620019F}" srcOrd="3" destOrd="0" presId="urn:microsoft.com/office/officeart/2005/8/layout/process1"/>
    <dgm:cxn modelId="{B4DFF42B-A578-44E7-BF3B-D17E425FF5DF}" type="presParOf" srcId="{E1A3BA41-C379-4C6A-BBA8-AB100620019F}" destId="{98B0C113-6ABD-469F-B69E-EEB16804E3DC}" srcOrd="0" destOrd="0" presId="urn:microsoft.com/office/officeart/2005/8/layout/process1"/>
    <dgm:cxn modelId="{C705D931-770C-495E-848B-17A694F48EA4}" type="presParOf" srcId="{5A368AC1-658F-4473-946F-2F8BFBB22F5C}" destId="{2504851B-A371-4465-BCCD-8E0F3733DD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2C576-FFA3-439B-BE03-EDDF1D1C025C}">
      <dsp:nvSpPr>
        <dsp:cNvPr id="0" name=""/>
        <dsp:cNvSpPr/>
      </dsp:nvSpPr>
      <dsp:spPr>
        <a:xfrm>
          <a:off x="763930" y="1368487"/>
          <a:ext cx="3032745" cy="26510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Object detection models</a:t>
          </a:r>
          <a:endParaRPr lang="ko-KR" altLang="en-US" sz="2000" kern="1200" dirty="0"/>
        </a:p>
      </dsp:txBody>
      <dsp:txXfrm>
        <a:off x="1522116" y="1766137"/>
        <a:ext cx="1478463" cy="1855700"/>
      </dsp:txXfrm>
    </dsp:sp>
    <dsp:sp modelId="{37224A79-E583-44B6-8EF3-38FF818A3F97}">
      <dsp:nvSpPr>
        <dsp:cNvPr id="0" name=""/>
        <dsp:cNvSpPr/>
      </dsp:nvSpPr>
      <dsp:spPr>
        <a:xfrm>
          <a:off x="5743" y="1935801"/>
          <a:ext cx="1516372" cy="15163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Survey</a:t>
          </a:r>
          <a:endParaRPr lang="ko-KR" altLang="en-US" sz="2700" kern="1200" dirty="0"/>
        </a:p>
      </dsp:txBody>
      <dsp:txXfrm>
        <a:off x="227811" y="2157869"/>
        <a:ext cx="1072236" cy="1072236"/>
      </dsp:txXfrm>
    </dsp:sp>
    <dsp:sp modelId="{FF8892F3-FA7A-4BEB-A862-7E88874DF43A}">
      <dsp:nvSpPr>
        <dsp:cNvPr id="0" name=""/>
        <dsp:cNvSpPr/>
      </dsp:nvSpPr>
      <dsp:spPr>
        <a:xfrm>
          <a:off x="4744408" y="1368487"/>
          <a:ext cx="3032745" cy="26510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Get</a:t>
          </a:r>
          <a:br>
            <a:rPr lang="en-US" altLang="ko-KR" sz="2000" kern="1200" dirty="0" smtClean="0"/>
          </a:br>
          <a:r>
            <a:rPr lang="en-US" altLang="ko-KR" sz="2000" kern="1200" dirty="0" err="1" smtClean="0"/>
            <a:t>mAP</a:t>
          </a:r>
          <a:r>
            <a:rPr lang="en-US" altLang="ko-KR" sz="2000" kern="1200" dirty="0" smtClean="0"/>
            <a:t>, IOU</a:t>
          </a:r>
          <a:br>
            <a:rPr lang="en-US" altLang="ko-KR" sz="2000" kern="1200" dirty="0" smtClean="0"/>
          </a:br>
          <a:r>
            <a:rPr lang="en-US" altLang="ko-KR" sz="2000" kern="1200" dirty="0" smtClean="0"/>
            <a:t>to compare</a:t>
          </a:r>
          <a:endParaRPr lang="ko-KR" altLang="en-US" sz="2000" kern="1200" dirty="0"/>
        </a:p>
      </dsp:txBody>
      <dsp:txXfrm>
        <a:off x="5502594" y="1766137"/>
        <a:ext cx="1478463" cy="1855700"/>
      </dsp:txXfrm>
    </dsp:sp>
    <dsp:sp modelId="{739D94E7-1C12-40D8-AF29-D6EE2F7738A7}">
      <dsp:nvSpPr>
        <dsp:cNvPr id="0" name=""/>
        <dsp:cNvSpPr/>
      </dsp:nvSpPr>
      <dsp:spPr>
        <a:xfrm>
          <a:off x="3986221" y="1935801"/>
          <a:ext cx="1516372" cy="1516372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Test</a:t>
          </a:r>
          <a:endParaRPr lang="ko-KR" altLang="en-US" sz="2700" kern="1200" dirty="0"/>
        </a:p>
      </dsp:txBody>
      <dsp:txXfrm>
        <a:off x="4208289" y="2157869"/>
        <a:ext cx="1072236" cy="1072236"/>
      </dsp:txXfrm>
    </dsp:sp>
    <dsp:sp modelId="{0A0B8F3E-0300-4997-AA99-665E72EB3FEE}">
      <dsp:nvSpPr>
        <dsp:cNvPr id="0" name=""/>
        <dsp:cNvSpPr/>
      </dsp:nvSpPr>
      <dsp:spPr>
        <a:xfrm>
          <a:off x="8724886" y="1368487"/>
          <a:ext cx="3032745" cy="26510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Best fit model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Parameter tuning</a:t>
          </a:r>
          <a:endParaRPr lang="ko-KR" altLang="en-US" sz="2000" kern="1200" dirty="0"/>
        </a:p>
      </dsp:txBody>
      <dsp:txXfrm>
        <a:off x="9483072" y="1766137"/>
        <a:ext cx="1478463" cy="1855700"/>
      </dsp:txXfrm>
    </dsp:sp>
    <dsp:sp modelId="{EF8194E2-EA45-4EE0-957F-FA832F8DF6FF}">
      <dsp:nvSpPr>
        <dsp:cNvPr id="0" name=""/>
        <dsp:cNvSpPr/>
      </dsp:nvSpPr>
      <dsp:spPr>
        <a:xfrm>
          <a:off x="7966699" y="1935801"/>
          <a:ext cx="1516372" cy="1516372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Select</a:t>
          </a:r>
          <a:endParaRPr lang="ko-KR" altLang="en-US" sz="2700" kern="1200" dirty="0"/>
        </a:p>
      </dsp:txBody>
      <dsp:txXfrm>
        <a:off x="8188767" y="2157869"/>
        <a:ext cx="1072236" cy="107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CEEF6-0B81-4465-A36C-EE35D8E8C5AB}">
      <dsp:nvSpPr>
        <dsp:cNvPr id="0" name=""/>
        <dsp:cNvSpPr/>
      </dsp:nvSpPr>
      <dsp:spPr>
        <a:xfrm>
          <a:off x="10338" y="1766932"/>
          <a:ext cx="3090183" cy="18541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Input Image</a:t>
          </a:r>
          <a:endParaRPr lang="ko-KR" altLang="en-US" sz="2500" kern="1200" dirty="0"/>
        </a:p>
      </dsp:txBody>
      <dsp:txXfrm>
        <a:off x="64643" y="1821237"/>
        <a:ext cx="2981573" cy="1745500"/>
      </dsp:txXfrm>
    </dsp:sp>
    <dsp:sp modelId="{048F71E9-6CAC-46FA-8DEB-FC018C2DE4F0}">
      <dsp:nvSpPr>
        <dsp:cNvPr id="0" name=""/>
        <dsp:cNvSpPr/>
      </dsp:nvSpPr>
      <dsp:spPr>
        <a:xfrm>
          <a:off x="3409540" y="2310804"/>
          <a:ext cx="655118" cy="766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3409540" y="2464077"/>
        <a:ext cx="458583" cy="459819"/>
      </dsp:txXfrm>
    </dsp:sp>
    <dsp:sp modelId="{44BDBAD1-4A29-4A11-B3BB-67AF706EF1F7}">
      <dsp:nvSpPr>
        <dsp:cNvPr id="0" name=""/>
        <dsp:cNvSpPr/>
      </dsp:nvSpPr>
      <dsp:spPr>
        <a:xfrm>
          <a:off x="4336595" y="1766932"/>
          <a:ext cx="3090183" cy="185411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Model</a:t>
          </a:r>
          <a:endParaRPr lang="ko-KR" altLang="en-US" sz="2500" kern="1200" dirty="0"/>
        </a:p>
      </dsp:txBody>
      <dsp:txXfrm>
        <a:off x="4390900" y="1821237"/>
        <a:ext cx="2981573" cy="1745500"/>
      </dsp:txXfrm>
    </dsp:sp>
    <dsp:sp modelId="{E1A3BA41-C379-4C6A-BBA8-AB100620019F}">
      <dsp:nvSpPr>
        <dsp:cNvPr id="0" name=""/>
        <dsp:cNvSpPr/>
      </dsp:nvSpPr>
      <dsp:spPr>
        <a:xfrm>
          <a:off x="7735797" y="2310804"/>
          <a:ext cx="655118" cy="766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7735797" y="2464077"/>
        <a:ext cx="458583" cy="459819"/>
      </dsp:txXfrm>
    </dsp:sp>
    <dsp:sp modelId="{2504851B-A371-4465-BCCD-8E0F3733DDFE}">
      <dsp:nvSpPr>
        <dsp:cNvPr id="0" name=""/>
        <dsp:cNvSpPr/>
      </dsp:nvSpPr>
      <dsp:spPr>
        <a:xfrm>
          <a:off x="8662852" y="1766932"/>
          <a:ext cx="3090183" cy="185411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Detected Person with bounding box</a:t>
          </a:r>
          <a:endParaRPr lang="ko-KR" altLang="en-US" sz="2500" kern="1200" dirty="0"/>
        </a:p>
      </dsp:txBody>
      <dsp:txXfrm>
        <a:off x="8717157" y="1821237"/>
        <a:ext cx="2981573" cy="1745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" y="6183751"/>
            <a:ext cx="1702979" cy="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6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B04CA9-D147-4BAE-9220-3F50CC97A0BE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7AE18B0-511E-430D-9ADB-EAD30E6E15B2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C479CD-1DB8-41FD-9039-F8372ACC45A9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9ACE256-8D19-4D44-B042-46B71B8CD532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AA65D8D7-1D9D-4EDD-883D-98D17DAF5C66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613DA-F443-4BBD-B03E-6519F0A57AB9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</p:grpSp>
        </p:grpSp>
        <p:pic>
          <p:nvPicPr>
            <p:cNvPr id="9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7AC8D680-7706-4B1F-9B06-E7863DF68E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2015" y="85011"/>
              <a:ext cx="353144" cy="35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733763" y="73094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8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" y="6183751"/>
            <a:ext cx="1702979" cy="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xfBO0bNvfqZbzHDZWZWEW0XMUJOrRTIc3pql46GkGx3EHutIbTeJmh5ULO2q1SxiV5q3VJhx=w16383">
            <a:extLst>
              <a:ext uri="{FF2B5EF4-FFF2-40B4-BE49-F238E27FC236}">
                <a16:creationId xmlns:a16="http://schemas.microsoft.com/office/drawing/2014/main" id="{1430EB38-FCB8-4D8E-B685-DAE9A64B03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072" y="6166199"/>
            <a:ext cx="452734" cy="45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868964" y="6224881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7" name="Picture 4" descr="https://lh5.googleusercontent.com/xfBO0bNvfqZbzHDZWZWEW0XMUJOrRTIc3pql46GkGx3EHutIbTeJmh5ULO2q1SxiV5q3VJhx=w16383">
            <a:extLst>
              <a:ext uri="{FF2B5EF4-FFF2-40B4-BE49-F238E27FC236}">
                <a16:creationId xmlns:a16="http://schemas.microsoft.com/office/drawing/2014/main" id="{1430EB38-FCB8-4D8E-B685-DAE9A64B03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072" y="6166199"/>
            <a:ext cx="452734" cy="45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" y="6183751"/>
            <a:ext cx="1702979" cy="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868964" y="6224881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7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19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36551" y="2416834"/>
            <a:ext cx="11506200" cy="10055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8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  <a:lvl2pPr>
              <a:defRPr sz="20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2pPr>
            <a:lvl3pPr>
              <a:defRPr sz="18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3pPr>
            <a:lvl4pPr>
              <a:defRPr sz="1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4pPr>
            <a:lvl5pPr>
              <a:defRPr sz="1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AC663C-A2D7-46E5-8204-C2095841114A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1E761F-7D92-4EB9-A8D5-F642F0E598ED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733B17-EDDA-44E8-BCE5-8EC734521F5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B44E7C3-C731-492A-8761-5A37A6C2BE1D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6C133D5A-DD46-47C0-B9B8-3889DDFFDED9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DE65674-EC6B-4BE4-AB98-851FF44B186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</p:grpSp>
        </p:grpSp>
        <p:pic>
          <p:nvPicPr>
            <p:cNvPr id="15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F8958CDE-9B8D-408F-B393-669E02C8EA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2015" y="85011"/>
              <a:ext cx="353144" cy="35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733763" y="73094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2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  <a:lvl2pPr>
              <a:defRPr sz="20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2pPr>
            <a:lvl3pPr>
              <a:defRPr sz="18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3pPr>
            <a:lvl4pPr>
              <a:defRPr sz="1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4pPr>
            <a:lvl5pPr>
              <a:defRPr sz="1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797CC8-996B-4048-B234-DE0FB10E974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F3C2A2-7773-417E-BAE6-477A4EC33EAC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016C81-8164-4F32-AE06-6FB86690CAB3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645AFEC-CC93-400D-A379-E5941F110FD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BD7E8A62-AD19-4DD6-85C8-325A5E8C250D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4A3DFD0-9200-4C48-AFC7-C9057C4DCB1D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</p:grpSp>
        </p:grpSp>
        <p:pic>
          <p:nvPicPr>
            <p:cNvPr id="10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CBEE050A-069E-4132-BBF9-17A8CBC283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2015" y="85011"/>
              <a:ext cx="353144" cy="35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733763" y="73094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6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  <a:lvl2pPr>
              <a:defRPr sz="20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2pPr>
            <a:lvl3pPr>
              <a:defRPr sz="18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3pPr>
            <a:lvl4pPr>
              <a:defRPr sz="1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4pPr>
            <a:lvl5pPr>
              <a:defRPr sz="160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F3F648-5905-496F-BA0C-219A5E9C51B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5761A4-D7D5-44A2-B232-CA1D86FB80CB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1D2567E-946C-44B5-8CBF-92784421C76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BBC8BEF-5117-4523-A6B1-5159ED4EDD3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99374264-956B-42D9-9D04-8AEE41B0A3E2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D851942-D83A-4DAE-B8A0-B2E9FE77E93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</p:grpSp>
        </p:grpSp>
        <p:pic>
          <p:nvPicPr>
            <p:cNvPr id="10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5F99EE1A-9054-43AE-8BC8-DEF797DF7A3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2015" y="85011"/>
              <a:ext cx="353144" cy="35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733763" y="73094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2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5ECB91-9112-47E0-BBC6-A333CC498339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FA4354-97AD-43A3-948F-9613DE321F26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00312AE-3A96-4032-A56C-BFAD052A11A4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D7C72A-9937-439F-9A9C-6188F4B9153C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EC27D467-1B3E-4174-8CFC-D0BCF379A37C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36E4EC5-3C66-4BF7-88FB-857C7CC01666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</p:grpSp>
        </p:grpSp>
        <p:pic>
          <p:nvPicPr>
            <p:cNvPr id="9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509A6D85-C1D2-4FEA-84BF-054F5B814A1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2015" y="85011"/>
              <a:ext cx="353144" cy="35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733763" y="73094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3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7CACF2-2C5E-4D9C-ABAC-610CDA80C669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4A1D51-9CE8-439E-B878-AB4D5C6A243B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6E7759-8370-470D-9923-D7246423CC61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D29EB2A-6382-4579-BFBD-B91094E2D839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FA939CF6-104D-452F-A6FE-230312B06600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57560B1-E75C-4550-8BDA-BB74B5334C32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굴림체" panose="020B0609000101010101" pitchFamily="49" charset="-127"/>
                    <a:ea typeface="굴림체" panose="020B0609000101010101" pitchFamily="49" charset="-127"/>
                  </a:endParaRPr>
                </a:p>
              </p:txBody>
            </p:sp>
          </p:grpSp>
        </p:grpSp>
        <p:pic>
          <p:nvPicPr>
            <p:cNvPr id="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0D9FF14D-AF59-449B-8789-92D8DD69B12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2015" y="85011"/>
              <a:ext cx="353144" cy="35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3D5A9E-E69F-4B98-8857-FCF720986695}"/>
              </a:ext>
            </a:extLst>
          </p:cNvPr>
          <p:cNvSpPr txBox="1"/>
          <p:nvPr userDrawn="1"/>
        </p:nvSpPr>
        <p:spPr>
          <a:xfrm>
            <a:off x="10733763" y="73094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Sejong RCV</a:t>
            </a:r>
            <a:endParaRPr lang="ko-KR" alt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60960" y="352399"/>
            <a:ext cx="11519015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101" y="6617078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44" y="6678827"/>
            <a:ext cx="12192043" cy="2128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-44" y="0"/>
            <a:ext cx="12192043" cy="2427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2800" b="1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굴림체" panose="020B0609000101010101" pitchFamily="49" charset="-127"/>
          <a:ea typeface="굴림체" panose="020B0609000101010101" pitchFamily="49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5638-faster-r-cnn-towards-real-time-object-detection-with-region-proposal-networks.pdf" TargetMode="External"/><Relationship Id="rId2" Type="http://schemas.openxmlformats.org/officeDocument/2006/relationships/hyperlink" Target="https://soonminhwang.github.io/rgbt-ped-detection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rxiv.org/abs/1512.02325" TargetMode="External"/><Relationship Id="rId4" Type="http://schemas.openxmlformats.org/officeDocument/2006/relationships/hyperlink" Target="https://pjreddie.com/media/files/papers/yol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Pedestrian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Detection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Using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Various Deep Learning Models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17011832 Kim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</a:rPr>
              <a:t>Namhun</a:t>
            </a:r>
            <a:endParaRPr lang="en-US" altLang="ko-KR" sz="3600" b="1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AI project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proposal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5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Model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selection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10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50054"/>
              </p:ext>
            </p:extLst>
          </p:nvPr>
        </p:nvGraphicFramePr>
        <p:xfrm>
          <a:off x="200025" y="998538"/>
          <a:ext cx="11763375" cy="538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20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System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workflow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11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205378"/>
              </p:ext>
            </p:extLst>
          </p:nvPr>
        </p:nvGraphicFramePr>
        <p:xfrm>
          <a:off x="200025" y="998538"/>
          <a:ext cx="11763375" cy="538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56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Schedule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12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733757"/>
              </p:ext>
            </p:extLst>
          </p:nvPr>
        </p:nvGraphicFramePr>
        <p:xfrm>
          <a:off x="1190558" y="1476897"/>
          <a:ext cx="9680363" cy="44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826">
                  <a:extLst>
                    <a:ext uri="{9D8B030D-6E8A-4147-A177-3AD203B41FA5}">
                      <a16:colId xmlns:a16="http://schemas.microsoft.com/office/drawing/2014/main" val="3101094985"/>
                    </a:ext>
                  </a:extLst>
                </a:gridCol>
                <a:gridCol w="645812">
                  <a:extLst>
                    <a:ext uri="{9D8B030D-6E8A-4147-A177-3AD203B41FA5}">
                      <a16:colId xmlns:a16="http://schemas.microsoft.com/office/drawing/2014/main" val="3157602179"/>
                    </a:ext>
                  </a:extLst>
                </a:gridCol>
                <a:gridCol w="645812">
                  <a:extLst>
                    <a:ext uri="{9D8B030D-6E8A-4147-A177-3AD203B41FA5}">
                      <a16:colId xmlns:a16="http://schemas.microsoft.com/office/drawing/2014/main" val="1100439183"/>
                    </a:ext>
                  </a:extLst>
                </a:gridCol>
                <a:gridCol w="645812">
                  <a:extLst>
                    <a:ext uri="{9D8B030D-6E8A-4147-A177-3AD203B41FA5}">
                      <a16:colId xmlns:a16="http://schemas.microsoft.com/office/drawing/2014/main" val="2120101464"/>
                    </a:ext>
                  </a:extLst>
                </a:gridCol>
                <a:gridCol w="645812">
                  <a:extLst>
                    <a:ext uri="{9D8B030D-6E8A-4147-A177-3AD203B41FA5}">
                      <a16:colId xmlns:a16="http://schemas.microsoft.com/office/drawing/2014/main" val="1348219233"/>
                    </a:ext>
                  </a:extLst>
                </a:gridCol>
                <a:gridCol w="891351">
                  <a:extLst>
                    <a:ext uri="{9D8B030D-6E8A-4147-A177-3AD203B41FA5}">
                      <a16:colId xmlns:a16="http://schemas.microsoft.com/office/drawing/2014/main" val="1974920176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1507604940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3444782688"/>
                    </a:ext>
                  </a:extLst>
                </a:gridCol>
              </a:tblGrid>
              <a:tr h="5543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Works</a:t>
                      </a:r>
                      <a:endParaRPr lang="ko-KR" alt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Period</a:t>
                      </a:r>
                      <a:endParaRPr lang="ko-KR" alt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99106"/>
                  </a:ext>
                </a:extLst>
              </a:tr>
              <a:tr h="554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i="0" u="none" strike="noStrike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4916"/>
                  </a:ext>
                </a:extLst>
              </a:tr>
              <a:tr h="55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458933"/>
                  </a:ext>
                </a:extLst>
              </a:tr>
              <a:tr h="55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Study Deep learning</a:t>
                      </a:r>
                      <a:r>
                        <a:rPr lang="en-US" altLang="ko-KR" sz="15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models,</a:t>
                      </a:r>
                      <a:br>
                        <a:rPr lang="en-US" altLang="ko-KR" sz="15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altLang="ko-KR" sz="15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libraries, datasets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58594"/>
                  </a:ext>
                </a:extLst>
              </a:tr>
              <a:tr h="5543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Setting dev</a:t>
                      </a:r>
                      <a:r>
                        <a:rPr lang="en-US" altLang="ko-KR" sz="1500" u="none" strike="noStrike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environment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1334"/>
                  </a:ext>
                </a:extLst>
              </a:tr>
              <a:tr h="5509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 compare</a:t>
                      </a:r>
                      <a:r>
                        <a:rPr lang="en-US" altLang="ko-KR" sz="1500" u="none" strike="noStrike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by c</a:t>
                      </a:r>
                      <a:r>
                        <a:rPr lang="en-US" altLang="ko-KR" sz="15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ode experimentation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443559"/>
                  </a:ext>
                </a:extLst>
              </a:tr>
              <a:tr h="5543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Adapt &amp; test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84502"/>
                  </a:ext>
                </a:extLst>
              </a:tr>
              <a:tr h="55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Writing report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12046" marR="12046" marT="12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5644" marR="115644" marT="57822" marB="57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9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Results - SSD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13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401" y="998538"/>
            <a:ext cx="9578622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Results - SSD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14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9" y="967114"/>
            <a:ext cx="5926389" cy="52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98" y="1144711"/>
            <a:ext cx="6059320" cy="486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1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Results - SSD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15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pic>
        <p:nvPicPr>
          <p:cNvPr id="1025" name="_x337186272" descr="EMB00001d48b06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3"/>
          <a:stretch/>
        </p:blipFill>
        <p:spPr bwMode="auto">
          <a:xfrm>
            <a:off x="3557912" y="1496904"/>
            <a:ext cx="4646562" cy="431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4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</a:rPr>
              <a:t>Reference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16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[KAIST Multispectral Pedestrian Detection Benchmark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]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(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hlinkClick r:id="rId2"/>
              </a:rPr>
              <a:t>https://soonminhwang.github.io/rgbt-ped-detection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hlinkClick r:id="rId2"/>
              </a:rPr>
              <a:t>/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[Faster R-CNN: Towards Real-Time Object Detection with Region Proposal Networks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]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(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hlinkClick r:id="rId3"/>
              </a:rPr>
              <a:t>https://papers.nips.cc/paper/5638-faster-r-cnn-towards-real-time-object-detection-with-region-proposal-networks.pdf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[You Only Look Once: Unified, Real-Time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Object Detection]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(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hlinkClick r:id="rId4"/>
              </a:rPr>
              <a:t>https://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hlinkClick r:id="rId4"/>
              </a:rPr>
              <a:t>pjreddie.com/media/files/papers/yolo.pdf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</a:p>
          <a:p>
            <a:endParaRPr lang="en-US" altLang="ko-KR" dirty="0" smtClean="0">
              <a:latin typeface="Tahoma" panose="020B0604030504040204" pitchFamily="34" charset="0"/>
            </a:endParaRPr>
          </a:p>
          <a:p>
            <a:r>
              <a:rPr lang="en-US" altLang="ko-KR" dirty="0" smtClean="0">
                <a:latin typeface="Tahoma" panose="020B0604030504040204" pitchFamily="34" charset="0"/>
              </a:rPr>
              <a:t>[ECCV 2016, SSD: Single Shot </a:t>
            </a:r>
            <a:r>
              <a:rPr lang="en-US" altLang="ko-KR" dirty="0" err="1" smtClean="0">
                <a:latin typeface="Tahoma" panose="020B0604030504040204" pitchFamily="34" charset="0"/>
              </a:rPr>
              <a:t>MultiBox</a:t>
            </a:r>
            <a:r>
              <a:rPr lang="en-US" altLang="ko-KR" dirty="0" smtClean="0">
                <a:latin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</a:rPr>
              <a:t>Detector</a:t>
            </a:r>
            <a:r>
              <a:rPr lang="en-US" altLang="ko-KR" dirty="0" smtClean="0">
                <a:latin typeface="Tahoma" panose="020B0604030504040204" pitchFamily="34" charset="0"/>
              </a:rPr>
              <a:t>]</a:t>
            </a:r>
            <a:br>
              <a:rPr lang="en-US" altLang="ko-KR" dirty="0" smtClean="0">
                <a:latin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</a:rPr>
              <a:t>(</a:t>
            </a:r>
            <a:r>
              <a:rPr lang="en-US" altLang="ko-KR" dirty="0">
                <a:latin typeface="Tahoma" panose="020B0604030504040204" pitchFamily="34" charset="0"/>
                <a:hlinkClick r:id="rId5"/>
              </a:rPr>
              <a:t>http://</a:t>
            </a:r>
            <a:r>
              <a:rPr lang="en-US" altLang="ko-KR" dirty="0" smtClean="0">
                <a:latin typeface="Tahoma" panose="020B0604030504040204" pitchFamily="34" charset="0"/>
                <a:hlinkClick r:id="rId5"/>
              </a:rPr>
              <a:t>arxiv.org/abs/1512.02325</a:t>
            </a:r>
            <a:r>
              <a:rPr lang="en-US" altLang="ko-KR" dirty="0" smtClean="0">
                <a:latin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5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Contents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2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System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System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Schedule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Reference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9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Goal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3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Detect the pedestrian by deep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Dataset: KAIST Multispectral Pedestrian Detection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Model: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Faster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R-CNN, Yolo, SSD</a:t>
            </a:r>
          </a:p>
        </p:txBody>
      </p:sp>
    </p:spTree>
    <p:extLst>
      <p:ext uri="{BB962C8B-B14F-4D97-AF65-F5344CB8AC3E}">
        <p14:creationId xmlns:p14="http://schemas.microsoft.com/office/powerpoint/2010/main" val="336373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System Environment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4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</a:rPr>
              <a:t>DataSet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Color image : RGB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Thermal image: Long-wave infrared</a:t>
            </a:r>
          </a:p>
          <a:p>
            <a:pPr marL="914400" lvl="2" indent="0">
              <a:buNone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Size : 640x480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95k color-thermal pairs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103k annotation bounding boxes</a:t>
            </a: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Regular traffic scenes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Daylight, night</a:t>
            </a:r>
          </a:p>
          <a:p>
            <a:pPr lvl="2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ko-KR" altLang="en-US" dirty="0">
              <a:latin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98" y="943048"/>
            <a:ext cx="5248722" cy="55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System Environment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5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</a:rPr>
              <a:t>DataSet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</a:rPr>
              <a:t> example</a:t>
            </a:r>
            <a:endParaRPr lang="ko-KR" altLang="en-US" dirty="0" smtClean="0">
              <a:latin typeface="Tahoma" panose="020B0604030504040204" pitchFamily="34" charset="0"/>
            </a:endParaRPr>
          </a:p>
          <a:p>
            <a:endParaRPr lang="ko-KR" altLang="en-US" dirty="0">
              <a:latin typeface="Tahoma" panose="020B0604030504040204" pitchFamily="34" charset="0"/>
            </a:endParaRPr>
          </a:p>
        </p:txBody>
      </p:sp>
      <p:pic>
        <p:nvPicPr>
          <p:cNvPr id="2050" name="Picture 2" descr="Set00, Day-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201673"/>
            <a:ext cx="39624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t04, Night-R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93" y="2201671"/>
            <a:ext cx="39624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t05, Night-Downtow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84" y="2201671"/>
            <a:ext cx="39624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System Environment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6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Devices</a:t>
            </a:r>
          </a:p>
          <a:p>
            <a:pPr lvl="1"/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</a:rPr>
              <a:t>PC :  Ryzen </a:t>
            </a:r>
            <a:r>
              <a:rPr lang="en-US" altLang="ko-KR" sz="2200" dirty="0" smtClean="0">
                <a:latin typeface="Tahoma" panose="020B0604030504040204" pitchFamily="34" charset="0"/>
                <a:ea typeface="Tahoma" panose="020B0604030504040204" pitchFamily="34" charset="0"/>
              </a:rPr>
              <a:t>2600 3.2GHz, 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</a:rPr>
              <a:t>DDR4 32G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DGX-1</a:t>
            </a:r>
          </a:p>
          <a:p>
            <a:pPr lvl="2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8x Tesla GP100</a:t>
            </a:r>
          </a:p>
          <a:p>
            <a:pPr lvl="3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170 TFLOPS / FP16</a:t>
            </a:r>
          </a:p>
          <a:p>
            <a:pPr lvl="3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16GB</a:t>
            </a:r>
          </a:p>
          <a:p>
            <a:pPr lvl="2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2x Intel Xeon E5-2698 v4 2.2GHz</a:t>
            </a:r>
          </a:p>
          <a:p>
            <a:pPr lvl="2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DDR4 512GB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ko-KR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1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</a:rPr>
              <a:t>Deep learning model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7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pic>
        <p:nvPicPr>
          <p:cNvPr id="1026" name="Picture 2" descr="Image result for fast r-cn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r="28110"/>
          <a:stretch/>
        </p:blipFill>
        <p:spPr bwMode="auto">
          <a:xfrm>
            <a:off x="561475" y="2319097"/>
            <a:ext cx="3545306" cy="40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you only look o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16" y="949961"/>
            <a:ext cx="5781020" cy="35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ngle shot multibox det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32" y="4464030"/>
            <a:ext cx="7267078" cy="217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8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</a:rPr>
              <a:t>Evaluation indicators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8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200711" y="998162"/>
                <a:ext cx="11762689" cy="5388678"/>
              </a:xfrm>
            </p:spPr>
            <p:txBody>
              <a:bodyPr/>
              <a:lstStyle/>
              <a:p>
                <a:pPr marL="342900" indent="-342900">
                  <a:buFontTx/>
                  <a:buChar char="-"/>
                </a:pPr>
                <a:r>
                  <a:rPr lang="en-US" altLang="ko-KR" dirty="0" smtClean="0">
                    <a:latin typeface="Tahoma" panose="020B0604030504040204" pitchFamily="34" charset="0"/>
                  </a:rPr>
                  <a:t>Miss rate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dirty="0" smtClean="0">
                    <a:latin typeface="Tahoma" panose="020B0604030504040204" pitchFamily="34" charset="0"/>
                  </a:rPr>
                  <a:t>FPPI(False Positive Per Image)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dirty="0" err="1" smtClean="0">
                    <a:solidFill>
                      <a:schemeClr val="bg1">
                        <a:lumMod val="65000"/>
                      </a:schemeClr>
                    </a:solidFill>
                    <a:latin typeface="Tahoma" panose="020B0604030504040204" pitchFamily="34" charset="0"/>
                  </a:rPr>
                  <a:t>mAP</a:t>
                </a:r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  <a:latin typeface="Tahoma" panose="020B0604030504040204" pitchFamily="34" charset="0"/>
                  </a:rPr>
                  <a:t>(mean Average Precision)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  <a:latin typeface="Tahoma" panose="020B0604030504040204" pitchFamily="34" charset="0"/>
                  </a:rPr>
                  <a:t>Precision-recall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dirty="0" smtClean="0">
                    <a:latin typeface="Tahoma" panose="020B0604030504040204" pitchFamily="34" charset="0"/>
                  </a:rPr>
                  <a:t>IOU(Intersection Over Union)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dirty="0" smtClean="0"/>
              </a:p>
              <a:p>
                <a:pPr marL="342900" indent="-342900">
                  <a:buFontTx/>
                  <a:buChar char="-"/>
                </a:pPr>
                <a:r>
                  <a:rPr lang="en-US" altLang="ko-KR" dirty="0">
                    <a:latin typeface="Tahoma" panose="020B0604030504040204" pitchFamily="34" charset="0"/>
                  </a:rPr>
                  <a:t>Miss </a:t>
                </a:r>
                <a:r>
                  <a:rPr lang="en-US" altLang="ko-KR" dirty="0" smtClean="0">
                    <a:latin typeface="Tahoma" panose="020B0604030504040204" pitchFamily="34" charset="0"/>
                  </a:rPr>
                  <a:t>rate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dirty="0" smtClean="0">
                    <a:latin typeface="Tahoma" panose="020B0604030504040204" pitchFamily="34" charset="0"/>
                  </a:rPr>
                  <a:t> FPPI</a:t>
                </a:r>
                <a:endParaRPr lang="en-US" altLang="ko-KR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711" y="998162"/>
                <a:ext cx="11762689" cy="5388678"/>
              </a:xfrm>
              <a:blipFill>
                <a:blip r:embed="rId2"/>
                <a:stretch>
                  <a:fillRect l="-829" t="-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54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System Environment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>
                <a:latin typeface="Tahoma" panose="020B0604030504040204" pitchFamily="34" charset="0"/>
                <a:ea typeface="Tahoma" panose="020B0604030504040204" pitchFamily="34" charset="0"/>
              </a:rPr>
              <a:pPr algn="r"/>
              <a:t>9</a:t>
            </a:fld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Library </a:t>
            </a:r>
          </a:p>
          <a:p>
            <a:pPr lvl="1"/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</a:rPr>
              <a:t>Pytorch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COCO</a:t>
            </a:r>
          </a:p>
          <a:p>
            <a:pPr lvl="1"/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</a:rPr>
              <a:t>tesnorboard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Programming language </a:t>
            </a:r>
          </a:p>
          <a:p>
            <a:pPr lvl="1"/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</a:rPr>
              <a:t>Python 3.x</a:t>
            </a:r>
          </a:p>
          <a:p>
            <a:pPr lvl="1"/>
            <a:endParaRPr lang="en-US" altLang="ko-KR" sz="2200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</a:rPr>
              <a:t>IDE</a:t>
            </a:r>
          </a:p>
          <a:p>
            <a:pPr lvl="1"/>
            <a:r>
              <a:rPr lang="en-US" altLang="ko-KR" sz="2200" dirty="0" err="1">
                <a:latin typeface="Tahoma" panose="020B0604030504040204" pitchFamily="34" charset="0"/>
                <a:ea typeface="Tahoma" panose="020B0604030504040204" pitchFamily="34" charset="0"/>
              </a:rPr>
              <a:t>Pycharm</a:t>
            </a:r>
            <a:endParaRPr lang="en-US" altLang="ko-KR" sz="2200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en-US" altLang="ko-KR" sz="2200" dirty="0" smtClean="0">
                <a:latin typeface="Tahoma" panose="020B0604030504040204" pitchFamily="34" charset="0"/>
                <a:ea typeface="Tahoma" panose="020B0604030504040204" pitchFamily="34" charset="0"/>
              </a:rPr>
              <a:t>vim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ko-KR" altLang="en-US" dirty="0">
              <a:latin typeface="Tahoma" panose="020B0604030504040204" pitchFamily="34" charset="0"/>
            </a:endParaRPr>
          </a:p>
          <a:p>
            <a:r>
              <a:rPr lang="en-US" altLang="ko-KR" dirty="0" smtClean="0">
                <a:latin typeface="Tahoma" panose="020B0604030504040204" pitchFamily="34" charset="0"/>
              </a:rPr>
              <a:t>- </a:t>
            </a:r>
            <a:r>
              <a:rPr lang="en-US" altLang="ko-KR" dirty="0" smtClean="0">
                <a:latin typeface="Tahoma" panose="020B0604030504040204" pitchFamily="34" charset="0"/>
              </a:rPr>
              <a:t>Docker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pic>
        <p:nvPicPr>
          <p:cNvPr id="1026" name="Picture 2" descr="Image result for pyto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3" y="693362"/>
            <a:ext cx="2625725" cy="19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42" y="1233312"/>
            <a:ext cx="3169057" cy="983210"/>
          </a:xfrm>
          <a:prstGeom prst="rect">
            <a:avLst/>
          </a:prstGeom>
        </p:spPr>
      </p:pic>
      <p:pic>
        <p:nvPicPr>
          <p:cNvPr id="1030" name="Picture 6" descr="Image result for tensor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02" y="2449262"/>
            <a:ext cx="3719739" cy="206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712" y="2992098"/>
            <a:ext cx="980849" cy="980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565" y="4633827"/>
            <a:ext cx="1392688" cy="1392688"/>
          </a:xfrm>
          <a:prstGeom prst="rect">
            <a:avLst/>
          </a:prstGeom>
        </p:spPr>
      </p:pic>
      <p:pic>
        <p:nvPicPr>
          <p:cNvPr id="1042" name="Picture 18" descr="Image result for vim logo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882" y="4748524"/>
            <a:ext cx="1498568" cy="15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275" y="4515784"/>
            <a:ext cx="1895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36225"/>
      </p:ext>
    </p:extLst>
  </p:cSld>
  <p:clrMapOvr>
    <a:masterClrMapping/>
  </p:clrMapOvr>
</p:sld>
</file>

<file path=ppt/theme/theme1.xml><?xml version="1.0" encoding="utf-8"?>
<a:theme xmlns:a="http://schemas.openxmlformats.org/drawingml/2006/main" name="4_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225</Words>
  <Application>Microsoft Office PowerPoint</Application>
  <PresentationFormat>와이드스크린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Wingdings</vt:lpstr>
      <vt:lpstr>Calibri</vt:lpstr>
      <vt:lpstr>Tahoma</vt:lpstr>
      <vt:lpstr>맑은 고딕</vt:lpstr>
      <vt:lpstr>굴림체</vt:lpstr>
      <vt:lpstr>Cambria Math</vt:lpstr>
      <vt:lpstr>Arial</vt:lpstr>
      <vt:lpstr>4_본문 내용 마스터</vt:lpstr>
      <vt:lpstr>Pedestrian Detection Using Various Deep Learning Models</vt:lpstr>
      <vt:lpstr>Contents</vt:lpstr>
      <vt:lpstr>Goal</vt:lpstr>
      <vt:lpstr>System Environment</vt:lpstr>
      <vt:lpstr>System Environment</vt:lpstr>
      <vt:lpstr>System Environment</vt:lpstr>
      <vt:lpstr>Deep learning model</vt:lpstr>
      <vt:lpstr>Evaluation indicators</vt:lpstr>
      <vt:lpstr>System Environment</vt:lpstr>
      <vt:lpstr>Model selection</vt:lpstr>
      <vt:lpstr>System workflow</vt:lpstr>
      <vt:lpstr>Schedule</vt:lpstr>
      <vt:lpstr>Results - SSD</vt:lpstr>
      <vt:lpstr>Results - SSD</vt:lpstr>
      <vt:lpstr>Results - SSD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Namhun Kim</dc:creator>
  <cp:lastModifiedBy>Kim Namhun</cp:lastModifiedBy>
  <cp:revision>65</cp:revision>
  <dcterms:created xsi:type="dcterms:W3CDTF">2019-04-18T07:18:22Z</dcterms:created>
  <dcterms:modified xsi:type="dcterms:W3CDTF">2019-11-28T00:59:10Z</dcterms:modified>
</cp:coreProperties>
</file>