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94" autoAdjust="0"/>
  </p:normalViewPr>
  <p:slideViewPr>
    <p:cSldViewPr snapToGrid="0">
      <p:cViewPr varScale="1">
        <p:scale>
          <a:sx n="101" d="100"/>
          <a:sy n="101" d="100"/>
        </p:scale>
        <p:origin x="150" y="450"/>
      </p:cViewPr>
      <p:guideLst/>
    </p:cSldViewPr>
  </p:slideViewPr>
  <p:outlineViewPr>
    <p:cViewPr>
      <p:scale>
        <a:sx n="33" d="100"/>
        <a:sy n="33" d="100"/>
      </p:scale>
      <p:origin x="0" y="-10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0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79D4-BFB5-4363-9559-C375AB1A614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773E-378C-464B-B2C8-F5765546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77DD79D4-BFB5-4363-9559-C375AB1A6143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3DBB773E-378C-464B-B2C8-F576554698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9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Layer – </a:t>
            </a:r>
            <a:br>
              <a:rPr lang="en-US" altLang="ko-KR" dirty="0" smtClean="0"/>
            </a:br>
            <a:r>
              <a:rPr lang="en-US" altLang="ko-KR" dirty="0" smtClean="0"/>
              <a:t>Data Plane 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20190429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 구성요소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입력 포트 </a:t>
            </a:r>
            <a:r>
              <a:rPr lang="en-US" altLang="ko-KR" dirty="0" smtClean="0"/>
              <a:t>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도착한 패킷이 </a:t>
            </a:r>
            <a:r>
              <a:rPr lang="en-US" altLang="ko-KR" dirty="0" smtClean="0"/>
              <a:t>switching fabric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포워딩</a:t>
            </a:r>
            <a:endParaRPr lang="en-US" altLang="ko-KR" dirty="0"/>
          </a:p>
          <a:p>
            <a:r>
              <a:rPr lang="ko-KR" altLang="en-US" dirty="0" err="1" smtClean="0"/>
              <a:t>포워딩</a:t>
            </a:r>
            <a:r>
              <a:rPr lang="ko-KR" altLang="en-US" dirty="0" smtClean="0"/>
              <a:t> 테이블을 이용해 출력 포트 </a:t>
            </a:r>
            <a:r>
              <a:rPr lang="en-US" altLang="ko-KR" dirty="0" smtClean="0"/>
              <a:t>lookup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89934"/>
            <a:ext cx="7010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 구성요소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Destination-based </a:t>
            </a:r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패킷의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주소에 기반</a:t>
            </a:r>
            <a:endParaRPr lang="en-US" altLang="ko-KR" dirty="0" smtClean="0"/>
          </a:p>
          <a:p>
            <a:r>
              <a:rPr lang="en-US" altLang="ko-KR" dirty="0" smtClean="0"/>
              <a:t>Generalized </a:t>
            </a:r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Generalized</a:t>
            </a:r>
            <a:r>
              <a:rPr lang="ko-KR" altLang="en-US" dirty="0" smtClean="0"/>
              <a:t>된 패킷 헤더 필드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기반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 구성요소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스위칭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패킷이 </a:t>
            </a:r>
            <a:r>
              <a:rPr lang="en-US" altLang="ko-KR" dirty="0" smtClean="0"/>
              <a:t>Input-&gt;Output </a:t>
            </a:r>
            <a:r>
              <a:rPr lang="ko-KR" altLang="en-US" dirty="0" smtClean="0"/>
              <a:t>포트로 </a:t>
            </a:r>
            <a:r>
              <a:rPr lang="ko-KR" altLang="en-US" dirty="0" err="1" smtClean="0"/>
              <a:t>스위칭됨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46" y="2597150"/>
            <a:ext cx="7534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 구성요소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출력 포트 </a:t>
            </a:r>
            <a:r>
              <a:rPr lang="en-US" altLang="ko-KR" dirty="0" smtClean="0"/>
              <a:t>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포트의 메모리에 저장된 패킷을 </a:t>
            </a:r>
            <a:r>
              <a:rPr lang="en-US" altLang="ko-KR" dirty="0" smtClean="0"/>
              <a:t>output link</a:t>
            </a:r>
            <a:r>
              <a:rPr lang="ko-KR" altLang="en-US" dirty="0" smtClean="0"/>
              <a:t>를 통해 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359818"/>
            <a:ext cx="699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Queueing : </a:t>
            </a:r>
            <a:r>
              <a:rPr lang="en-US" altLang="ko-KR" dirty="0" err="1" smtClean="0"/>
              <a:t>HOL</a:t>
            </a:r>
            <a:r>
              <a:rPr lang="en-US" altLang="ko-KR" sz="2800" dirty="0" err="1" smtClean="0"/>
              <a:t>HeadOftheLine</a:t>
            </a:r>
            <a:r>
              <a:rPr lang="en-US" altLang="ko-KR" sz="2800" dirty="0" smtClean="0"/>
              <a:t> blocking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큐의 패킷은 스위칭 되려면 무조건 기다려야함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HOL </a:t>
            </a:r>
            <a:r>
              <a:rPr lang="ko-KR" altLang="en-US" dirty="0" smtClean="0"/>
              <a:t>패킷이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하고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092867"/>
            <a:ext cx="7562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queueing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Buffering</a:t>
            </a:r>
            <a:r>
              <a:rPr lang="ko-KR" altLang="en-US" dirty="0"/>
              <a:t> </a:t>
            </a:r>
            <a:r>
              <a:rPr lang="ko-KR" altLang="en-US" dirty="0" smtClean="0"/>
              <a:t>요구됨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Fabric</a:t>
            </a:r>
            <a:r>
              <a:rPr lang="ko-KR" altLang="en-US" dirty="0" smtClean="0"/>
              <a:t>에서 온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transmission rate</a:t>
            </a:r>
            <a:r>
              <a:rPr lang="ko-KR" altLang="en-US" dirty="0" smtClean="0"/>
              <a:t>보다 빨리 도착할 때</a:t>
            </a:r>
            <a:endParaRPr lang="en-US" altLang="ko-KR" dirty="0" smtClean="0"/>
          </a:p>
          <a:p>
            <a:r>
              <a:rPr lang="ko-KR" altLang="en-US" dirty="0" smtClean="0"/>
              <a:t>스케줄링이 필요함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543300"/>
            <a:ext cx="8410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패킷들이 출력 링크로 전송되는 순서를 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FIFO</a:t>
            </a:r>
          </a:p>
          <a:p>
            <a:r>
              <a:rPr lang="en-US" altLang="ko-KR" dirty="0" smtClean="0"/>
              <a:t>Priority Queue</a:t>
            </a:r>
          </a:p>
          <a:p>
            <a:r>
              <a:rPr lang="en-US" altLang="ko-KR" dirty="0" smtClean="0"/>
              <a:t>Round robin queueing</a:t>
            </a:r>
          </a:p>
          <a:p>
            <a:r>
              <a:rPr lang="en-US" altLang="ko-KR" dirty="0" smtClean="0"/>
              <a:t>Weighted fair queueing(WFQ)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스케줄링</a:t>
            </a:r>
            <a:r>
              <a:rPr lang="en-US" altLang="ko-KR" dirty="0" smtClean="0"/>
              <a:t>:</a:t>
            </a:r>
            <a:r>
              <a:rPr lang="en-US" altLang="ko-KR" sz="4000" dirty="0" smtClean="0"/>
              <a:t>FIFO(First Come First Served)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2196306"/>
            <a:ext cx="7477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스케줄링</a:t>
            </a:r>
            <a:r>
              <a:rPr lang="en-US" altLang="ko-KR" dirty="0" smtClean="0"/>
              <a:t>:</a:t>
            </a:r>
            <a:r>
              <a:rPr lang="ko-KR" altLang="en-US" dirty="0" smtClean="0"/>
              <a:t>우선순위 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053431"/>
            <a:ext cx="6858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스케줄링</a:t>
            </a:r>
            <a:r>
              <a:rPr lang="en-US" altLang="ko-KR" dirty="0" smtClean="0"/>
              <a:t>:Round robin queueing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패킷은 클래스로 분류되어 클래스들 사이에서 대체되어 패킷을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A-B-C-A-B-C-A-…</a:t>
            </a:r>
          </a:p>
          <a:p>
            <a:r>
              <a:rPr lang="ko-KR" altLang="en-US" dirty="0" smtClean="0"/>
              <a:t>공평하게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Router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Internet Protocol</a:t>
            </a:r>
          </a:p>
          <a:p>
            <a:r>
              <a:rPr lang="en-US" altLang="ko-KR" strike="sngStrike" dirty="0" smtClean="0"/>
              <a:t>Generalized </a:t>
            </a:r>
            <a:r>
              <a:rPr lang="ko-KR" altLang="en-US" strike="sngStrike" dirty="0" err="1" smtClean="0"/>
              <a:t>포워딩</a:t>
            </a:r>
            <a:endParaRPr lang="en-US" altLang="ko-KR" strike="sngStrike" dirty="0"/>
          </a:p>
          <a:p>
            <a:r>
              <a:rPr lang="en-US" altLang="ko-KR" strike="sngStrike" dirty="0" smtClean="0"/>
              <a:t>SDN</a:t>
            </a:r>
          </a:p>
        </p:txBody>
      </p:sp>
    </p:spTree>
    <p:extLst>
      <p:ext uri="{BB962C8B-B14F-4D97-AF65-F5344CB8AC3E}">
        <p14:creationId xmlns:p14="http://schemas.microsoft.com/office/powerpoint/2010/main" val="21706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스케줄링</a:t>
            </a:r>
            <a:r>
              <a:rPr lang="en-US" altLang="ko-KR" dirty="0" smtClean="0"/>
              <a:t>:</a:t>
            </a:r>
            <a:r>
              <a:rPr lang="en-US" altLang="ko-KR" sz="4000" dirty="0" smtClean="0"/>
              <a:t>Weighted fair queueing(WFQ)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robin </a:t>
            </a:r>
            <a:r>
              <a:rPr lang="ko-KR" altLang="en-US" dirty="0" smtClean="0"/>
              <a:t>스케줄링에서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도착한 패킷들은 분류되고 큐에 들어감</a:t>
            </a:r>
            <a:endParaRPr lang="en-US" altLang="ko-KR" dirty="0" smtClean="0"/>
          </a:p>
          <a:p>
            <a:r>
              <a:rPr lang="ko-KR" altLang="en-US" dirty="0" smtClean="0"/>
              <a:t>각 클래스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가중치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할당받음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서비스의 일부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가중치합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받음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36" y="3292642"/>
            <a:ext cx="7229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포워딩과</a:t>
            </a:r>
            <a:r>
              <a:rPr lang="ko-KR" altLang="en-US" dirty="0" smtClean="0"/>
              <a:t> 라우팅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데이터와 </a:t>
            </a:r>
            <a:r>
              <a:rPr lang="en-US" altLang="ko-KR" dirty="0" smtClean="0"/>
              <a:t>control plane</a:t>
            </a:r>
          </a:p>
          <a:p>
            <a:r>
              <a:rPr lang="ko-KR" altLang="en-US" dirty="0" smtClean="0"/>
              <a:t>네트워크 서비스 모델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7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패킷을 </a:t>
            </a:r>
            <a:r>
              <a:rPr lang="en-US" altLang="ko-KR" dirty="0" smtClean="0"/>
              <a:t>sending host -&gt; receiving host</a:t>
            </a:r>
          </a:p>
          <a:p>
            <a:r>
              <a:rPr lang="en-US" altLang="ko-KR" dirty="0" smtClean="0"/>
              <a:t>Best-effort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보장 </a:t>
            </a:r>
            <a:r>
              <a:rPr lang="ko-KR" altLang="en-US" dirty="0" err="1" smtClean="0"/>
              <a:t>안해줌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Reliable data transfer</a:t>
            </a:r>
          </a:p>
          <a:p>
            <a:pPr lvl="2"/>
            <a:r>
              <a:rPr lang="en-US" altLang="ko-KR" dirty="0" smtClean="0"/>
              <a:t>Bounded delay</a:t>
            </a:r>
          </a:p>
          <a:p>
            <a:pPr lvl="2"/>
            <a:r>
              <a:rPr lang="en-US" altLang="ko-KR" dirty="0" smtClean="0"/>
              <a:t>in-order delivery</a:t>
            </a:r>
          </a:p>
          <a:p>
            <a:r>
              <a:rPr lang="en-US" altLang="ko-KR" dirty="0" smtClean="0"/>
              <a:t>Two interact part</a:t>
            </a:r>
          </a:p>
          <a:p>
            <a:pPr lvl="1"/>
            <a:r>
              <a:rPr lang="en-US" altLang="ko-KR" dirty="0" smtClean="0"/>
              <a:t>Data plane</a:t>
            </a:r>
          </a:p>
          <a:p>
            <a:pPr lvl="1"/>
            <a:r>
              <a:rPr lang="en-US" altLang="ko-KR" dirty="0" smtClean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3630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Control Plane</a:t>
            </a:r>
          </a:p>
          <a:p>
            <a:pPr lvl="1"/>
            <a:r>
              <a:rPr lang="ko-KR" altLang="en-US" dirty="0" smtClean="0"/>
              <a:t>라우팅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Src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dst</a:t>
            </a:r>
            <a:r>
              <a:rPr lang="ko-KR" altLang="en-US" dirty="0" smtClean="0"/>
              <a:t>로 가는 </a:t>
            </a:r>
            <a:r>
              <a:rPr lang="en-US" altLang="ko-KR" dirty="0" smtClean="0"/>
              <a:t>End-to-End </a:t>
            </a:r>
            <a:r>
              <a:rPr lang="ko-KR" altLang="en-US" dirty="0" smtClean="0"/>
              <a:t>경로를 결정하는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수</a:t>
            </a:r>
            <a:r>
              <a:rPr lang="en-US" altLang="ko-KR" dirty="0" err="1" smtClean="0"/>
              <a:t>ms~s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소요되고 소프트웨어에서 실행</a:t>
            </a:r>
            <a:endParaRPr lang="en-US" altLang="ko-KR" dirty="0" smtClean="0"/>
          </a:p>
          <a:p>
            <a:r>
              <a:rPr lang="en-US" altLang="ko-KR" dirty="0" smtClean="0"/>
              <a:t>Data plane</a:t>
            </a:r>
          </a:p>
          <a:p>
            <a:pPr lvl="1"/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Rounter</a:t>
            </a:r>
            <a:r>
              <a:rPr lang="en-US" altLang="ko-KR" dirty="0" smtClean="0"/>
              <a:t>-local action of </a:t>
            </a:r>
            <a:r>
              <a:rPr lang="ko-KR" altLang="en-US" dirty="0" smtClean="0"/>
              <a:t>패킷 전송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from input link interface</a:t>
            </a:r>
          </a:p>
          <a:p>
            <a:pPr lvl="3"/>
            <a:r>
              <a:rPr lang="en-US" altLang="ko-KR" dirty="0" smtClean="0"/>
              <a:t>to </a:t>
            </a:r>
            <a:r>
              <a:rPr lang="ko-KR" altLang="en-US" dirty="0" smtClean="0"/>
              <a:t>적절한 </a:t>
            </a:r>
            <a:r>
              <a:rPr lang="en-US" altLang="ko-KR" dirty="0" smtClean="0"/>
              <a:t>output</a:t>
            </a:r>
            <a:endParaRPr lang="en-US" altLang="ko-KR" dirty="0"/>
          </a:p>
          <a:p>
            <a:pPr lvl="2"/>
            <a:r>
              <a:rPr lang="ko-KR" altLang="en-US" dirty="0" smtClean="0"/>
              <a:t>일반적으로 실행되는데 수</a:t>
            </a:r>
            <a:r>
              <a:rPr lang="en-US" altLang="ko-KR" dirty="0" smtClean="0"/>
              <a:t>ns </a:t>
            </a:r>
            <a:r>
              <a:rPr lang="ko-KR" altLang="en-US" dirty="0" smtClean="0"/>
              <a:t>소요되고 하드웨어에서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포워딩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적절한 </a:t>
            </a:r>
            <a:r>
              <a:rPr lang="en-US" altLang="ko-KR" dirty="0" smtClean="0"/>
              <a:t>output link</a:t>
            </a:r>
            <a:r>
              <a:rPr lang="ko-KR" altLang="en-US" dirty="0" smtClean="0"/>
              <a:t>를 가리키는 정보를 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66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Plane: </a:t>
            </a:r>
            <a:r>
              <a:rPr lang="ko-KR" altLang="en-US" dirty="0" smtClean="0"/>
              <a:t>전통적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 알고리즘은 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테이블 안의 값들을 결정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486025"/>
            <a:ext cx="83153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Plane : SDN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Remote controller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테이블 값들을 결정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분배한다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SDN : Software-Defined Networking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03900"/>
            <a:ext cx="7315200" cy="4054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포트 </a:t>
            </a:r>
            <a:r>
              <a:rPr lang="en-US" altLang="ko-KR" dirty="0" smtClean="0"/>
              <a:t>processing &amp; destination-based </a:t>
            </a:r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r>
              <a:rPr lang="ko-KR" altLang="en-US" dirty="0" smtClean="0"/>
              <a:t>스위칭</a:t>
            </a:r>
            <a:endParaRPr lang="en-US" altLang="ko-KR" dirty="0" smtClean="0"/>
          </a:p>
          <a:p>
            <a:r>
              <a:rPr lang="ko-KR" altLang="en-US" dirty="0" smtClean="0"/>
              <a:t>출력 포트 </a:t>
            </a:r>
            <a:r>
              <a:rPr lang="en-US" altLang="ko-KR" dirty="0" smtClean="0"/>
              <a:t>processing</a:t>
            </a:r>
          </a:p>
          <a:p>
            <a:r>
              <a:rPr lang="en-US" altLang="ko-KR" dirty="0" smtClean="0"/>
              <a:t>Queueing </a:t>
            </a:r>
            <a:r>
              <a:rPr lang="ko-KR" altLang="en-US" dirty="0" smtClean="0"/>
              <a:t>발생 지점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패킷 스케줄링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00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 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: High-level 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832" y="1828116"/>
            <a:ext cx="9781674" cy="50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354</Words>
  <Application>Microsoft Office PowerPoint</Application>
  <PresentationFormat>와이드스크린</PresentationFormat>
  <Paragraphs>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서울남산체 B</vt:lpstr>
      <vt:lpstr>Arial</vt:lpstr>
      <vt:lpstr>Office 테마</vt:lpstr>
      <vt:lpstr>Network Layer –  Data Plane I</vt:lpstr>
      <vt:lpstr>Overview</vt:lpstr>
      <vt:lpstr>Network Layer란?</vt:lpstr>
      <vt:lpstr>Network Layer</vt:lpstr>
      <vt:lpstr>Network Layer</vt:lpstr>
      <vt:lpstr>Control Plane: 전통적 접근</vt:lpstr>
      <vt:lpstr>Control Plane : SDN 접근</vt:lpstr>
      <vt:lpstr>Router 구조</vt:lpstr>
      <vt:lpstr>Router 아키텍처: High-level view</vt:lpstr>
      <vt:lpstr>라우터 구성요소:입력 포트 processing</vt:lpstr>
      <vt:lpstr>라우터 구성요소:포워딩</vt:lpstr>
      <vt:lpstr>라우터 구성요소:스위칭</vt:lpstr>
      <vt:lpstr>라우터 구성요소:출력 포트 processing</vt:lpstr>
      <vt:lpstr>Input Queueing : HOLHeadOftheLine blocking</vt:lpstr>
      <vt:lpstr>Output queueing</vt:lpstr>
      <vt:lpstr>패킷 스케줄링</vt:lpstr>
      <vt:lpstr>패킷 스케줄링:FIFO(First Come First Served)</vt:lpstr>
      <vt:lpstr>패킷 스케줄링:우선순위 큐</vt:lpstr>
      <vt:lpstr>패킷 스케줄링:Round robin queueing</vt:lpstr>
      <vt:lpstr>패킷 스케줄링:Weighted fair queueing(WFQ)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–  Data Plane I</dc:title>
  <dc:creator>Windows 사용자</dc:creator>
  <cp:lastModifiedBy>Windows 사용자</cp:lastModifiedBy>
  <cp:revision>12</cp:revision>
  <dcterms:created xsi:type="dcterms:W3CDTF">2019-06-16T12:55:19Z</dcterms:created>
  <dcterms:modified xsi:type="dcterms:W3CDTF">2019-06-16T18:07:56Z</dcterms:modified>
</cp:coreProperties>
</file>