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3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1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7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7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2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8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2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6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C79-30B7-49FE-98C8-4BA1EE095D0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2686-58C7-46F5-8531-50DC97C7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7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fld id="{BF455C79-30B7-49FE-98C8-4BA1EE095D06}" type="datetimeFigureOut">
              <a:rPr lang="ko-KR" altLang="en-US" smtClean="0"/>
              <a:pPr/>
              <a:t>2019-06-17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defRPr>
            </a:lvl1pPr>
          </a:lstStyle>
          <a:p>
            <a:fld id="{64922686-58C7-46F5-8531-50DC97C74E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74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서울남산체 B" panose="02020603020101020101" pitchFamily="18" charset="-127"/>
          <a:ea typeface="서울남산체 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Network Layer – </a:t>
            </a:r>
            <a:br>
              <a:rPr lang="en-US" altLang="ko-KR" dirty="0" smtClean="0"/>
            </a:br>
            <a:r>
              <a:rPr lang="en-US" altLang="ko-KR" dirty="0" smtClean="0"/>
              <a:t>Data Plane II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20190502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62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IPv4 </a:t>
            </a:r>
            <a:r>
              <a:rPr lang="en-US" altLang="ko-KR" dirty="0" err="1" smtClean="0"/>
              <a:t>Datagaram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조각화</a:t>
            </a:r>
            <a:r>
              <a:rPr lang="en-US" altLang="ko-KR" dirty="0" smtClean="0"/>
              <a:t>(fragmentation)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48644"/>
            <a:ext cx="79152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4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IPv4 Addressing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(2^3)*4 bits,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dotted-decimal notation </a:t>
            </a:r>
            <a:r>
              <a:rPr lang="ko-KR" altLang="en-US" dirty="0" smtClean="0"/>
              <a:t>으로 작성</a:t>
            </a:r>
            <a:endParaRPr lang="en-US" altLang="ko-KR" dirty="0" smtClean="0"/>
          </a:p>
          <a:p>
            <a:r>
              <a:rPr lang="ko-KR" altLang="en-US" dirty="0" smtClean="0"/>
              <a:t>인터페이스와 연관됨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호스트나 라우터보다는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81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IPv4 Addressing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Subnet : </a:t>
            </a:r>
            <a:r>
              <a:rPr lang="ko-KR" altLang="en-US" dirty="0" smtClean="0"/>
              <a:t>네트워크 </a:t>
            </a:r>
            <a:r>
              <a:rPr lang="en-US" altLang="ko-KR" dirty="0" smtClean="0"/>
              <a:t>interconnecting 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without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40" y="2302933"/>
            <a:ext cx="6765960" cy="45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1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Subnet mask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IPv4 </a:t>
            </a:r>
            <a:r>
              <a:rPr lang="ko-KR" altLang="en-US" dirty="0" smtClean="0"/>
              <a:t>주소에서 </a:t>
            </a:r>
            <a:r>
              <a:rPr lang="en-US" altLang="ko-KR" dirty="0" smtClean="0"/>
              <a:t>subnet address</a:t>
            </a:r>
            <a:r>
              <a:rPr lang="ko-KR" altLang="en-US" dirty="0" smtClean="0"/>
              <a:t> 부분을 나타냄</a:t>
            </a:r>
            <a:endParaRPr lang="en-US" altLang="ko-KR" dirty="0" smtClean="0"/>
          </a:p>
          <a:p>
            <a:r>
              <a:rPr lang="en-US" altLang="ko-KR" dirty="0" smtClean="0"/>
              <a:t>Ex) 200.23.16.0/24</a:t>
            </a:r>
          </a:p>
          <a:p>
            <a:pPr lvl="1"/>
            <a:r>
              <a:rPr lang="en-US" altLang="ko-KR" dirty="0" smtClean="0"/>
              <a:t>24</a:t>
            </a:r>
            <a:r>
              <a:rPr lang="ko-KR" altLang="en-US" dirty="0" smtClean="0"/>
              <a:t>는 왼쪽부터 </a:t>
            </a:r>
            <a:r>
              <a:rPr lang="en-US" altLang="ko-KR" dirty="0" smtClean="0"/>
              <a:t>24bit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subnet address</a:t>
            </a:r>
            <a:r>
              <a:rPr lang="ko-KR" altLang="en-US" dirty="0" smtClean="0"/>
              <a:t>를 정의한다는 것을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24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255.255.255.0 </a:t>
            </a:r>
            <a:r>
              <a:rPr lang="ko-KR" altLang="en-US" dirty="0" smtClean="0"/>
              <a:t>으로도 쓸 수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921125"/>
            <a:ext cx="84486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Internet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IPv4</a:t>
            </a:r>
          </a:p>
          <a:p>
            <a:r>
              <a:rPr lang="en-US" altLang="ko-KR" dirty="0" smtClean="0"/>
              <a:t>Addressing</a:t>
            </a:r>
          </a:p>
          <a:p>
            <a:pPr lvl="1"/>
            <a:r>
              <a:rPr lang="en-US" altLang="ko-KR" dirty="0" smtClean="0"/>
              <a:t>Subnet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34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IPv4 datagram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156" y="1825625"/>
            <a:ext cx="77116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7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IPv4 datagram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4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Version number (4bit)</a:t>
            </a:r>
          </a:p>
          <a:p>
            <a:pPr lvl="1"/>
            <a:r>
              <a:rPr lang="en-US" altLang="ko-KR" dirty="0" smtClean="0"/>
              <a:t>4, 6</a:t>
            </a:r>
          </a:p>
          <a:p>
            <a:r>
              <a:rPr lang="en-US" altLang="ko-KR" dirty="0" smtClean="0"/>
              <a:t>Header length (4bit)</a:t>
            </a:r>
          </a:p>
          <a:p>
            <a:pPr lvl="1"/>
            <a:r>
              <a:rPr lang="ko-KR" altLang="en-US" dirty="0" smtClean="0"/>
              <a:t>대부분 </a:t>
            </a:r>
            <a:r>
              <a:rPr lang="en-US" altLang="ko-KR" dirty="0" smtClean="0"/>
              <a:t>20byte</a:t>
            </a:r>
          </a:p>
          <a:p>
            <a:r>
              <a:rPr lang="en-US" altLang="ko-KR" dirty="0" smtClean="0"/>
              <a:t>Type Of Service (1byte)</a:t>
            </a:r>
          </a:p>
          <a:p>
            <a:pPr lvl="1"/>
            <a:r>
              <a:rPr lang="en-US" altLang="ko-KR" dirty="0" smtClean="0"/>
              <a:t>Real-time traffic, non-real-time-traffic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 smtClean="0"/>
              <a:t>대부분 실행 안됨</a:t>
            </a:r>
            <a:endParaRPr lang="en-US" altLang="ko-KR" dirty="0" smtClean="0"/>
          </a:p>
          <a:p>
            <a:r>
              <a:rPr lang="en-US" altLang="ko-KR" dirty="0" smtClean="0"/>
              <a:t>Datagram length (2 bytes)</a:t>
            </a:r>
          </a:p>
          <a:p>
            <a:pPr lvl="1"/>
            <a:r>
              <a:rPr lang="ko-KR" altLang="en-US" dirty="0" smtClean="0"/>
              <a:t>헤더와 데이터의 바이트 수</a:t>
            </a:r>
            <a:r>
              <a:rPr lang="en-US" altLang="ko-KR" dirty="0"/>
              <a:t> </a:t>
            </a:r>
            <a:r>
              <a:rPr lang="en-US" altLang="ko-KR" dirty="0" smtClean="0"/>
              <a:t>(2^16=65535bytes)</a:t>
            </a:r>
          </a:p>
          <a:p>
            <a:pPr lvl="1"/>
            <a:r>
              <a:rPr lang="en-US" altLang="ko-KR" dirty="0" smtClean="0"/>
              <a:t>1500bytes</a:t>
            </a:r>
            <a:r>
              <a:rPr lang="ko-KR" altLang="en-US" dirty="0" smtClean="0"/>
              <a:t>를 거의 넘기지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7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IPv4 datagram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 To Live(TTL) (1byte)</a:t>
            </a:r>
          </a:p>
          <a:p>
            <a:pPr lvl="1"/>
            <a:r>
              <a:rPr lang="ko-KR" altLang="en-US" dirty="0" smtClean="0"/>
              <a:t>얼마나 오래 </a:t>
            </a:r>
            <a:r>
              <a:rPr lang="en-US" altLang="ko-KR" dirty="0" smtClean="0"/>
              <a:t>Datagram</a:t>
            </a:r>
            <a:r>
              <a:rPr lang="ko-KR" altLang="en-US" dirty="0" smtClean="0"/>
              <a:t>이 네트워크에 살아있을 수 있는지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라우터를 지날 때마다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감소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TTL==0: </a:t>
            </a:r>
            <a:r>
              <a:rPr lang="ko-KR" altLang="en-US" dirty="0" smtClean="0"/>
              <a:t>라우터가 </a:t>
            </a:r>
            <a:r>
              <a:rPr lang="ko-KR" altLang="en-US" dirty="0" err="1" smtClean="0"/>
              <a:t>드랍시켜버림</a:t>
            </a:r>
            <a:endParaRPr lang="en-US" altLang="ko-KR" dirty="0" smtClean="0"/>
          </a:p>
          <a:p>
            <a:r>
              <a:rPr lang="en-US" altLang="ko-KR" dirty="0" smtClean="0"/>
              <a:t>Protocol (1byte)</a:t>
            </a:r>
          </a:p>
          <a:p>
            <a:pPr lvl="1"/>
            <a:r>
              <a:rPr lang="ko-KR" altLang="en-US" dirty="0" smtClean="0"/>
              <a:t>구체적인 </a:t>
            </a:r>
            <a:r>
              <a:rPr lang="en-US" altLang="ko-KR" dirty="0" smtClean="0"/>
              <a:t>transport layer </a:t>
            </a:r>
            <a:r>
              <a:rPr lang="ko-KR" altLang="en-US" dirty="0" smtClean="0"/>
              <a:t>프로토콜을 나타냄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6 : TCP, 17 : UDP</a:t>
            </a:r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smtClean="0"/>
              <a:t>IP datagram</a:t>
            </a:r>
            <a:r>
              <a:rPr lang="ko-KR" altLang="en-US" dirty="0" smtClean="0"/>
              <a:t>이 마지막 목적지에 도달했을 때 사용됨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5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IPv4 datagram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 checksum ( 2bytes)</a:t>
            </a:r>
          </a:p>
          <a:p>
            <a:pPr lvl="1"/>
            <a:r>
              <a:rPr lang="ko-KR" altLang="en-US" dirty="0" smtClean="0"/>
              <a:t>라우터에 수신된 </a:t>
            </a:r>
            <a:r>
              <a:rPr lang="en-US" altLang="ko-KR" dirty="0" smtClean="0"/>
              <a:t>IP datagram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bit error</a:t>
            </a:r>
            <a:r>
              <a:rPr lang="ko-KR" altLang="en-US" dirty="0" smtClean="0"/>
              <a:t>를 감지하는데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헤더의 각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보수를 이용해 더해서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합의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보수가 저장됨</a:t>
            </a:r>
            <a:endParaRPr lang="en-US" altLang="ko-KR" dirty="0" smtClean="0"/>
          </a:p>
          <a:p>
            <a:r>
              <a:rPr lang="en-US" altLang="ko-KR" dirty="0" smtClean="0"/>
              <a:t>Source IP address (4bytes)</a:t>
            </a:r>
          </a:p>
          <a:p>
            <a:r>
              <a:rPr lang="en-US" altLang="ko-KR" dirty="0" smtClean="0"/>
              <a:t>Destination IP address (4bytes)</a:t>
            </a:r>
          </a:p>
          <a:p>
            <a:r>
              <a:rPr lang="en-US" altLang="ko-KR" dirty="0" smtClean="0"/>
              <a:t>Options</a:t>
            </a:r>
          </a:p>
          <a:p>
            <a:r>
              <a:rPr lang="en-US" altLang="ko-KR" dirty="0" smtClean="0"/>
              <a:t>Data (payload)</a:t>
            </a:r>
          </a:p>
          <a:p>
            <a:pPr lvl="1"/>
            <a:r>
              <a:rPr lang="en-US" altLang="ko-KR" dirty="0" smtClean="0"/>
              <a:t>Upper-layer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(TCP, UDP segment)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61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35" y="4351867"/>
            <a:ext cx="7409866" cy="25061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IPv4 </a:t>
            </a:r>
            <a:r>
              <a:rPr lang="en-US" altLang="ko-KR" dirty="0" err="1" smtClean="0"/>
              <a:t>Datagaram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조각화</a:t>
            </a:r>
            <a:r>
              <a:rPr lang="en-US" altLang="ko-KR" dirty="0" smtClean="0"/>
              <a:t>(fragmentation)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Maximum transmission unit(MTU)</a:t>
            </a:r>
          </a:p>
          <a:p>
            <a:pPr lvl="1"/>
            <a:r>
              <a:rPr lang="en-US" altLang="ko-KR" dirty="0" smtClean="0"/>
              <a:t>Link-layer </a:t>
            </a:r>
            <a:r>
              <a:rPr lang="ko-KR" altLang="en-US" dirty="0" smtClean="0"/>
              <a:t>프레임이 운반할 수 있는 데이터의 최대치</a:t>
            </a:r>
            <a:endParaRPr lang="en-US" altLang="ko-KR" dirty="0" smtClean="0"/>
          </a:p>
          <a:p>
            <a:r>
              <a:rPr lang="en-US" altLang="ko-KR" dirty="0" smtClean="0"/>
              <a:t>Link-layer </a:t>
            </a:r>
            <a:r>
              <a:rPr lang="ko-KR" altLang="en-US" dirty="0" smtClean="0"/>
              <a:t>프로토콜은 다른 </a:t>
            </a:r>
            <a:r>
              <a:rPr lang="en-US" altLang="ko-KR" dirty="0" smtClean="0"/>
              <a:t>MTU</a:t>
            </a:r>
            <a:r>
              <a:rPr lang="ko-KR" altLang="en-US" dirty="0" smtClean="0"/>
              <a:t>를 가질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1500bytes, Wi-Fi 2304bytes</a:t>
            </a:r>
          </a:p>
          <a:p>
            <a:r>
              <a:rPr lang="ko-KR" altLang="en-US" dirty="0" smtClean="0"/>
              <a:t>라우터는 </a:t>
            </a:r>
            <a:r>
              <a:rPr lang="en-US" altLang="ko-KR" dirty="0" smtClean="0"/>
              <a:t>datagram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하는게 요구됨</a:t>
            </a:r>
            <a:endParaRPr lang="en-US" altLang="ko-KR" dirty="0" smtClean="0"/>
          </a:p>
          <a:p>
            <a:r>
              <a:rPr lang="en-US" altLang="ko-KR" dirty="0" smtClean="0"/>
              <a:t>Datagram</a:t>
            </a:r>
            <a:r>
              <a:rPr lang="ko-KR" altLang="en-US" dirty="0"/>
              <a:t> </a:t>
            </a:r>
            <a:r>
              <a:rPr lang="ko-KR" altLang="en-US" dirty="0" err="1" smtClean="0"/>
              <a:t>재조립은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end system</a:t>
            </a:r>
            <a:r>
              <a:rPr lang="ko-KR" altLang="en-US" dirty="0" smtClean="0"/>
              <a:t>에서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75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조각화를</a:t>
            </a:r>
            <a:r>
              <a:rPr lang="ko-KR" altLang="en-US" dirty="0" smtClean="0"/>
              <a:t> 위한 헤더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Identifier (2bytes)</a:t>
            </a:r>
          </a:p>
          <a:p>
            <a:pPr lvl="1"/>
            <a:r>
              <a:rPr lang="en-US" altLang="ko-KR" dirty="0" smtClean="0"/>
              <a:t>Datagram</a:t>
            </a:r>
            <a:r>
              <a:rPr lang="ko-KR" altLang="en-US" dirty="0" smtClean="0"/>
              <a:t>이 생성되면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 호스트는 식별 번호 스탬프를 찍음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조각은 같은 식별 번호를 갖고 있음</a:t>
            </a:r>
            <a:endParaRPr lang="en-US" altLang="ko-KR" dirty="0" smtClean="0"/>
          </a:p>
          <a:p>
            <a:r>
              <a:rPr lang="en-US" altLang="ko-KR" dirty="0" smtClean="0"/>
              <a:t>Flags (3bits)</a:t>
            </a:r>
          </a:p>
          <a:p>
            <a:pPr lvl="1"/>
            <a:r>
              <a:rPr lang="ko-KR" altLang="en-US" dirty="0" smtClean="0"/>
              <a:t>마지막 조각은 플래그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나머지는 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Fragmentation offset (13bits) – unit of 8 bytes</a:t>
            </a:r>
          </a:p>
          <a:p>
            <a:pPr lvl="1"/>
            <a:r>
              <a:rPr lang="ko-KR" altLang="en-US" dirty="0" smtClean="0"/>
              <a:t>조각 내의 데이터가 이동한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메시지에서의 </a:t>
            </a:r>
            <a:r>
              <a:rPr lang="en-US" altLang="ko-KR" dirty="0" smtClean="0"/>
              <a:t>offset, position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조각이 사라졌는지 여부를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적절한 순서로 조각들을 </a:t>
            </a:r>
            <a:r>
              <a:rPr lang="ko-KR" altLang="en-US" dirty="0" err="1" smtClean="0"/>
              <a:t>재조립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04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IPv4 </a:t>
            </a:r>
            <a:r>
              <a:rPr lang="en-US" altLang="ko-KR" dirty="0" err="1" smtClean="0"/>
              <a:t>Datagaram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조각화</a:t>
            </a:r>
            <a:r>
              <a:rPr lang="en-US" altLang="ko-KR" dirty="0" smtClean="0"/>
              <a:t>(fragmentation)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Ex) 4,000bytes(20bytes IP header + 3980bytes data) </a:t>
            </a:r>
            <a:r>
              <a:rPr lang="ko-KR" altLang="en-US" sz="2400" dirty="0" err="1" smtClean="0"/>
              <a:t>데이터그램</a:t>
            </a:r>
            <a:r>
              <a:rPr lang="ko-KR" altLang="en-US" sz="2400" dirty="0" smtClean="0"/>
              <a:t> 전송</a:t>
            </a:r>
            <a:endParaRPr lang="en-US" altLang="ko-KR" sz="2400" dirty="0" smtClean="0"/>
          </a:p>
          <a:p>
            <a:r>
              <a:rPr lang="en-US" altLang="ko-KR" sz="2400" dirty="0" smtClean="0"/>
              <a:t>MTU=1500bytes</a:t>
            </a:r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63" y="2252133"/>
            <a:ext cx="5990049" cy="43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6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362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서울남산체 B</vt:lpstr>
      <vt:lpstr>Arial</vt:lpstr>
      <vt:lpstr>Office 테마</vt:lpstr>
      <vt:lpstr>Network Layer –  Data Plane II</vt:lpstr>
      <vt:lpstr>Internet Protocol</vt:lpstr>
      <vt:lpstr>IPv4 datagram</vt:lpstr>
      <vt:lpstr>IPv4 datagram</vt:lpstr>
      <vt:lpstr>IPv4 datagram</vt:lpstr>
      <vt:lpstr>IPv4 datagram</vt:lpstr>
      <vt:lpstr>IPv4 Datagaram 조각화(fragmentation)</vt:lpstr>
      <vt:lpstr>조각화를 위한 헤더 필드</vt:lpstr>
      <vt:lpstr>IPv4 Datagaram 조각화(fragmentation)</vt:lpstr>
      <vt:lpstr>IPv4 Datagaram 조각화(fragmentation)</vt:lpstr>
      <vt:lpstr>IPv4 Addressing</vt:lpstr>
      <vt:lpstr>IPv4 Addressing</vt:lpstr>
      <vt:lpstr>Subnet 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–  Data Plane II</dc:title>
  <dc:creator>Windows 사용자</dc:creator>
  <cp:lastModifiedBy>Windows 사용자</cp:lastModifiedBy>
  <cp:revision>9</cp:revision>
  <dcterms:created xsi:type="dcterms:W3CDTF">2019-06-16T17:20:43Z</dcterms:created>
  <dcterms:modified xsi:type="dcterms:W3CDTF">2019-06-16T18:23:45Z</dcterms:modified>
</cp:coreProperties>
</file>