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24FD-DF0A-43F6-8EAB-B3DB15FC991D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06CA-D5E4-4EE2-BDC9-C7EFDFEEB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68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24FD-DF0A-43F6-8EAB-B3DB15FC991D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06CA-D5E4-4EE2-BDC9-C7EFDFEEB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7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24FD-DF0A-43F6-8EAB-B3DB15FC991D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06CA-D5E4-4EE2-BDC9-C7EFDFEEB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74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24FD-DF0A-43F6-8EAB-B3DB15FC991D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06CA-D5E4-4EE2-BDC9-C7EFDFEEB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63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24FD-DF0A-43F6-8EAB-B3DB15FC991D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06CA-D5E4-4EE2-BDC9-C7EFDFEEB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22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24FD-DF0A-43F6-8EAB-B3DB15FC991D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06CA-D5E4-4EE2-BDC9-C7EFDFEEB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74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24FD-DF0A-43F6-8EAB-B3DB15FC991D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06CA-D5E4-4EE2-BDC9-C7EFDFEEB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38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24FD-DF0A-43F6-8EAB-B3DB15FC991D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06CA-D5E4-4EE2-BDC9-C7EFDFEEB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49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24FD-DF0A-43F6-8EAB-B3DB15FC991D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06CA-D5E4-4EE2-BDC9-C7EFDFEEB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08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24FD-DF0A-43F6-8EAB-B3DB15FC991D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06CA-D5E4-4EE2-BDC9-C7EFDFEEB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25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24FD-DF0A-43F6-8EAB-B3DB15FC991D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06CA-D5E4-4EE2-BDC9-C7EFDFEEB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99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defRPr>
            </a:lvl1pPr>
          </a:lstStyle>
          <a:p>
            <a:fld id="{7EA224FD-DF0A-43F6-8EAB-B3DB15FC991D}" type="datetimeFigureOut">
              <a:rPr lang="ko-KR" altLang="en-US" smtClean="0"/>
              <a:pPr/>
              <a:t>2019-06-17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defRPr>
            </a:lvl1pPr>
          </a:lstStyle>
          <a:p>
            <a:fld id="{EBA506CA-D5E4-4EE2-BDC9-C7EFDFEEBB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156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서울남산체 B" panose="02020603020101020101" pitchFamily="18" charset="-127"/>
          <a:ea typeface="서울남산체 B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서울남산체 B" panose="02020603020101020101" pitchFamily="18" charset="-127"/>
          <a:ea typeface="서울남산체 B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서울남산체 B" panose="02020603020101020101" pitchFamily="18" charset="-127"/>
          <a:ea typeface="서울남산체 B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서울남산체 B" panose="02020603020101020101" pitchFamily="18" charset="-127"/>
          <a:ea typeface="서울남산체 B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서울남산체 B" panose="02020603020101020101" pitchFamily="18" charset="-127"/>
          <a:ea typeface="서울남산체 B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서울남산체 B" panose="02020603020101020101" pitchFamily="18" charset="-127"/>
          <a:ea typeface="서울남산체 B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Network Layer –</a:t>
            </a:r>
            <a:br>
              <a:rPr lang="en-US" altLang="ko-KR" dirty="0" smtClean="0"/>
            </a:br>
            <a:r>
              <a:rPr lang="en-US" altLang="ko-KR" dirty="0" smtClean="0"/>
              <a:t>Data Plane III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20190506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7834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IPv6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32bit </a:t>
            </a:r>
            <a:r>
              <a:rPr lang="ko-KR" altLang="en-US" dirty="0" smtClean="0"/>
              <a:t>주소 공간이 곧 완전히 할당됨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고갈됨</a:t>
            </a:r>
            <a:endParaRPr lang="en-US" altLang="ko-KR" dirty="0" smtClean="0"/>
          </a:p>
          <a:p>
            <a:r>
              <a:rPr lang="ko-KR" altLang="en-US" dirty="0" smtClean="0"/>
              <a:t>다른 측면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헤더 포맷</a:t>
            </a:r>
            <a:r>
              <a:rPr lang="en-US" altLang="ko-KR" dirty="0"/>
              <a:t> </a:t>
            </a:r>
            <a:r>
              <a:rPr lang="ko-KR" altLang="en-US" dirty="0" smtClean="0"/>
              <a:t>재설계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QoS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제공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등이 고려됨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*</a:t>
            </a:r>
            <a:r>
              <a:rPr lang="en-US" altLang="ko-KR" dirty="0" err="1" smtClean="0"/>
              <a:t>QoS</a:t>
            </a:r>
            <a:r>
              <a:rPr lang="en-US" altLang="ko-KR" dirty="0"/>
              <a:t> </a:t>
            </a:r>
            <a:r>
              <a:rPr lang="en-US" altLang="ko-KR" dirty="0" smtClean="0"/>
              <a:t>: Quality of Service</a:t>
            </a:r>
          </a:p>
        </p:txBody>
      </p:sp>
    </p:spTree>
    <p:extLst>
      <p:ext uri="{BB962C8B-B14F-4D97-AF65-F5344CB8AC3E}">
        <p14:creationId xmlns:p14="http://schemas.microsoft.com/office/powerpoint/2010/main" val="1194100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IPv6 </a:t>
            </a:r>
            <a:r>
              <a:rPr lang="ko-KR" altLang="en-US" dirty="0" smtClean="0"/>
              <a:t>차이점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주소 용량 확장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32-&gt;128bit</a:t>
            </a:r>
          </a:p>
          <a:p>
            <a:pPr lvl="1"/>
            <a:r>
              <a:rPr lang="en-US" altLang="ko-KR" dirty="0" err="1" smtClean="0"/>
              <a:t>Anycast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주소 소개</a:t>
            </a:r>
            <a:endParaRPr lang="en-US" altLang="ko-KR" dirty="0"/>
          </a:p>
          <a:p>
            <a:pPr lvl="2"/>
            <a:r>
              <a:rPr lang="en-US" altLang="ko-KR" dirty="0" smtClean="0"/>
              <a:t>Datagram</a:t>
            </a:r>
            <a:r>
              <a:rPr lang="ko-KR" altLang="en-US" dirty="0" smtClean="0"/>
              <a:t>이 아무 호스트 그룹에 </a:t>
            </a:r>
            <a:r>
              <a:rPr lang="en-US" altLang="ko-KR" dirty="0" smtClean="0"/>
              <a:t>deliver</a:t>
            </a:r>
            <a:r>
              <a:rPr lang="ko-KR" altLang="en-US" dirty="0" smtClean="0"/>
              <a:t>되도록 허가</a:t>
            </a:r>
            <a:endParaRPr lang="en-US" altLang="ko-KR" dirty="0" smtClean="0"/>
          </a:p>
          <a:p>
            <a:r>
              <a:rPr lang="en-US" altLang="ko-KR" dirty="0" smtClean="0"/>
              <a:t>Streamlined 40byte </a:t>
            </a:r>
            <a:r>
              <a:rPr lang="ko-KR" altLang="en-US" dirty="0" smtClean="0"/>
              <a:t>헤더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라우터에 의한 </a:t>
            </a:r>
            <a:r>
              <a:rPr lang="en-US" altLang="ko-KR" dirty="0" smtClean="0"/>
              <a:t>IP datagram </a:t>
            </a:r>
            <a:r>
              <a:rPr lang="ko-KR" altLang="en-US" dirty="0" smtClean="0"/>
              <a:t>빠른 </a:t>
            </a:r>
            <a:r>
              <a:rPr lang="ko-KR" altLang="en-US" dirty="0" err="1" smtClean="0"/>
              <a:t>프로세싱</a:t>
            </a:r>
            <a:endParaRPr lang="en-US" altLang="ko-KR" dirty="0" smtClean="0"/>
          </a:p>
          <a:p>
            <a:r>
              <a:rPr lang="en-US" altLang="ko-KR" dirty="0" smtClean="0"/>
              <a:t>Flow labeling</a:t>
            </a:r>
          </a:p>
          <a:p>
            <a:pPr lvl="1"/>
            <a:r>
              <a:rPr lang="ko-KR" altLang="en-US" dirty="0" smtClean="0"/>
              <a:t>특정 </a:t>
            </a:r>
            <a:r>
              <a:rPr lang="en-US" altLang="ko-KR" dirty="0" smtClean="0"/>
              <a:t>flow</a:t>
            </a:r>
            <a:r>
              <a:rPr lang="ko-KR" altLang="en-US" dirty="0" smtClean="0"/>
              <a:t>에 속한 패킷 </a:t>
            </a:r>
            <a:r>
              <a:rPr lang="ko-KR" altLang="en-US" dirty="0" err="1" smtClean="0"/>
              <a:t>라벨링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전송측이</a:t>
            </a:r>
            <a:r>
              <a:rPr lang="ko-KR" altLang="en-US" dirty="0" smtClean="0"/>
              <a:t> 요청한 특별한 핸들링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realtime</a:t>
            </a:r>
            <a:r>
              <a:rPr lang="en-US" altLang="ko-KR" dirty="0" smtClean="0"/>
              <a:t> service)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379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IPv6 datagram</a:t>
            </a:r>
            <a:r>
              <a:rPr lang="ko-KR" altLang="en-US" dirty="0" smtClean="0"/>
              <a:t> 포맷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825625"/>
            <a:ext cx="81248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05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IPv6 </a:t>
            </a:r>
            <a:r>
              <a:rPr lang="en-US" altLang="ko-KR" dirty="0" smtClean="0"/>
              <a:t>datagram</a:t>
            </a:r>
            <a:r>
              <a:rPr lang="ko-KR" altLang="en-US" dirty="0" smtClean="0"/>
              <a:t> 필드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Version</a:t>
            </a:r>
          </a:p>
          <a:p>
            <a:r>
              <a:rPr lang="en-US" altLang="ko-KR" dirty="0" smtClean="0"/>
              <a:t>Traffic class (1byte)</a:t>
            </a:r>
          </a:p>
          <a:p>
            <a:pPr lvl="1"/>
            <a:r>
              <a:rPr lang="en-US" altLang="ko-KR" dirty="0" smtClean="0"/>
              <a:t>TOS</a:t>
            </a:r>
          </a:p>
          <a:p>
            <a:pPr lvl="1"/>
            <a:r>
              <a:rPr lang="ko-KR" altLang="en-US" dirty="0" smtClean="0"/>
              <a:t>특정 </a:t>
            </a:r>
            <a:r>
              <a:rPr lang="en-US" altLang="ko-KR" dirty="0" smtClean="0"/>
              <a:t>Datagram</a:t>
            </a:r>
            <a:r>
              <a:rPr lang="ko-KR" altLang="en-US" dirty="0" smtClean="0"/>
              <a:t>에 우선순위 부여</a:t>
            </a:r>
            <a:endParaRPr lang="en-US" altLang="ko-KR" dirty="0" smtClean="0"/>
          </a:p>
          <a:p>
            <a:r>
              <a:rPr lang="en-US" altLang="ko-KR" dirty="0" smtClean="0"/>
              <a:t>Flow label (20bits)</a:t>
            </a:r>
          </a:p>
          <a:p>
            <a:pPr lvl="1"/>
            <a:r>
              <a:rPr lang="en-US" altLang="ko-KR" dirty="0" smtClean="0"/>
              <a:t>Unique flow label</a:t>
            </a:r>
            <a:r>
              <a:rPr lang="ko-KR" altLang="en-US" dirty="0" smtClean="0"/>
              <a:t>은 부분적 </a:t>
            </a:r>
            <a:r>
              <a:rPr lang="en-US" altLang="ko-KR" dirty="0" smtClean="0"/>
              <a:t>flow</a:t>
            </a:r>
            <a:r>
              <a:rPr lang="ko-KR" altLang="en-US" dirty="0" smtClean="0"/>
              <a:t>에서 모든 </a:t>
            </a:r>
            <a:r>
              <a:rPr lang="ko-KR" altLang="en-US" dirty="0" err="1" smtClean="0"/>
              <a:t>데이터그램을</a:t>
            </a:r>
            <a:r>
              <a:rPr lang="ko-KR" altLang="en-US" dirty="0" smtClean="0"/>
              <a:t> 식별하기 위해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Real-time datagram delivery </a:t>
            </a:r>
            <a:r>
              <a:rPr lang="ko-KR" altLang="en-US" dirty="0" smtClean="0"/>
              <a:t>추가 지원 제공</a:t>
            </a:r>
            <a:endParaRPr lang="en-US" altLang="ko-KR" dirty="0" smtClean="0"/>
          </a:p>
          <a:p>
            <a:r>
              <a:rPr lang="en-US" altLang="ko-KR" dirty="0" smtClean="0"/>
              <a:t>Payload length (2bytes)</a:t>
            </a:r>
          </a:p>
          <a:p>
            <a:pPr lvl="1"/>
            <a:r>
              <a:rPr lang="en-US" altLang="ko-KR" dirty="0" smtClean="0"/>
              <a:t>40byte datagram header </a:t>
            </a:r>
            <a:r>
              <a:rPr lang="ko-KR" altLang="en-US" dirty="0" smtClean="0"/>
              <a:t>제외한 데이터 바이트 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90272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IPv6 datagram</a:t>
            </a:r>
            <a:r>
              <a:rPr lang="ko-KR" altLang="en-US" dirty="0" smtClean="0"/>
              <a:t> 필드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Next header (1byte)</a:t>
            </a:r>
          </a:p>
          <a:p>
            <a:pPr lvl="1"/>
            <a:r>
              <a:rPr lang="ko-KR" altLang="en-US" dirty="0" smtClean="0"/>
              <a:t>특정 </a:t>
            </a:r>
            <a:r>
              <a:rPr lang="en-US" altLang="ko-KR" dirty="0" smtClean="0"/>
              <a:t>transport-layer </a:t>
            </a:r>
            <a:r>
              <a:rPr lang="ko-KR" altLang="en-US" dirty="0" smtClean="0"/>
              <a:t>프로토콜 나타냄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IPv4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protocol filed</a:t>
            </a:r>
          </a:p>
          <a:p>
            <a:r>
              <a:rPr lang="en-US" altLang="ko-KR" dirty="0" smtClean="0"/>
              <a:t>Hop limit (1byte)</a:t>
            </a:r>
          </a:p>
          <a:p>
            <a:pPr lvl="1"/>
            <a:r>
              <a:rPr lang="en-US" altLang="ko-KR" dirty="0" smtClean="0"/>
              <a:t>TTL</a:t>
            </a:r>
          </a:p>
          <a:p>
            <a:r>
              <a:rPr lang="en-US" altLang="ko-KR" dirty="0" smtClean="0"/>
              <a:t>Source address (16bytes)</a:t>
            </a:r>
          </a:p>
          <a:p>
            <a:r>
              <a:rPr lang="en-US" altLang="ko-KR" dirty="0" smtClean="0"/>
              <a:t>Destination address (16bytes)</a:t>
            </a:r>
          </a:p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673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IPv4 vs IPv6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Fragmentation/reassembly</a:t>
            </a:r>
          </a:p>
          <a:p>
            <a:pPr lvl="1"/>
            <a:r>
              <a:rPr lang="ko-KR" altLang="en-US" dirty="0" smtClean="0"/>
              <a:t>라우터에서 조각화 </a:t>
            </a:r>
            <a:r>
              <a:rPr lang="en-US" altLang="ko-KR" dirty="0" smtClean="0"/>
              <a:t>X</a:t>
            </a:r>
          </a:p>
          <a:p>
            <a:pPr lvl="1"/>
            <a:r>
              <a:rPr lang="ko-KR" altLang="en-US" dirty="0" err="1" smtClean="0"/>
              <a:t>조각화는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src</a:t>
            </a:r>
            <a:r>
              <a:rPr lang="ko-KR" altLang="en-US" dirty="0" smtClean="0"/>
              <a:t>에서 수행되고 </a:t>
            </a:r>
            <a:r>
              <a:rPr lang="ko-KR" altLang="en-US" dirty="0" err="1" smtClean="0"/>
              <a:t>재조립은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dst</a:t>
            </a:r>
            <a:r>
              <a:rPr lang="ko-KR" altLang="en-US" dirty="0" smtClean="0"/>
              <a:t>에서 수행됨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만약 </a:t>
            </a:r>
            <a:r>
              <a:rPr lang="en-US" altLang="ko-KR" dirty="0" err="1" smtClean="0"/>
              <a:t>datgaram</a:t>
            </a:r>
            <a:r>
              <a:rPr lang="ko-KR" altLang="en-US" dirty="0" smtClean="0"/>
              <a:t>이 너무 크면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라우터는 데이터를 </a:t>
            </a:r>
            <a:r>
              <a:rPr lang="ko-KR" altLang="en-US" dirty="0" err="1" smtClean="0"/>
              <a:t>드랍하고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“Packet Too Big” ICMP </a:t>
            </a:r>
            <a:r>
              <a:rPr lang="ko-KR" altLang="en-US" dirty="0" smtClean="0"/>
              <a:t>에러를 </a:t>
            </a:r>
            <a:r>
              <a:rPr lang="en-US" altLang="ko-KR" dirty="0" smtClean="0"/>
              <a:t>sender</a:t>
            </a:r>
            <a:r>
              <a:rPr lang="ko-KR" altLang="en-US" dirty="0" smtClean="0"/>
              <a:t>에게 돌려보냄</a:t>
            </a:r>
            <a:endParaRPr lang="en-US" altLang="ko-KR" dirty="0" smtClean="0"/>
          </a:p>
          <a:p>
            <a:r>
              <a:rPr lang="en-US" altLang="ko-KR" dirty="0" smtClean="0"/>
              <a:t>Header checksum</a:t>
            </a:r>
          </a:p>
          <a:p>
            <a:pPr lvl="1"/>
            <a:r>
              <a:rPr lang="ko-KR" altLang="en-US" dirty="0" smtClean="0"/>
              <a:t>각 </a:t>
            </a:r>
            <a:r>
              <a:rPr lang="en-US" altLang="ko-KR" dirty="0" smtClean="0"/>
              <a:t>hop</a:t>
            </a:r>
            <a:r>
              <a:rPr lang="ko-KR" altLang="en-US" dirty="0" smtClean="0"/>
              <a:t>에서의 처리시간을 줄이기 위해 제거함</a:t>
            </a:r>
            <a:endParaRPr lang="en-US" altLang="ko-KR" dirty="0" smtClean="0"/>
          </a:p>
          <a:p>
            <a:r>
              <a:rPr lang="en-US" altLang="ko-KR" dirty="0" smtClean="0"/>
              <a:t>Options</a:t>
            </a:r>
          </a:p>
          <a:p>
            <a:pPr lvl="1"/>
            <a:r>
              <a:rPr lang="ko-KR" altLang="en-US" dirty="0" smtClean="0"/>
              <a:t>더 이상 </a:t>
            </a:r>
            <a:r>
              <a:rPr lang="en-US" altLang="ko-KR" dirty="0" smtClean="0"/>
              <a:t>Standard IP header</a:t>
            </a:r>
            <a:r>
              <a:rPr lang="ko-KR" altLang="en-US" dirty="0" smtClean="0"/>
              <a:t>의 부분이 아님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IPv6 </a:t>
            </a:r>
            <a:r>
              <a:rPr lang="ko-KR" altLang="en-US" dirty="0" smtClean="0"/>
              <a:t>헤더 내에서 가리킬 수 있는 다음 헤더 중 하나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108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IPv4	</a:t>
            </a:r>
          </a:p>
          <a:p>
            <a:pPr lvl="1"/>
            <a:r>
              <a:rPr lang="en-US" altLang="ko-KR" dirty="0" smtClean="0"/>
              <a:t>Classless </a:t>
            </a:r>
            <a:r>
              <a:rPr lang="en-US" altLang="ko-KR" dirty="0" err="1" smtClean="0"/>
              <a:t>InterDomain</a:t>
            </a:r>
            <a:r>
              <a:rPr lang="en-US" altLang="ko-KR" dirty="0" smtClean="0"/>
              <a:t> Routing(CIDR)</a:t>
            </a:r>
          </a:p>
          <a:p>
            <a:pPr lvl="1"/>
            <a:r>
              <a:rPr lang="en-US" altLang="ko-KR" dirty="0" smtClean="0"/>
              <a:t>Dynamic Host </a:t>
            </a:r>
            <a:r>
              <a:rPr lang="en-US" altLang="ko-KR" dirty="0" err="1" smtClean="0"/>
              <a:t>Clonfiguration</a:t>
            </a:r>
            <a:r>
              <a:rPr lang="en-US" altLang="ko-KR" dirty="0" smtClean="0"/>
              <a:t> Protocol(DHCP)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IPv6</a:t>
            </a:r>
          </a:p>
        </p:txBody>
      </p:sp>
    </p:spTree>
    <p:extLst>
      <p:ext uri="{BB962C8B-B14F-4D97-AF65-F5344CB8AC3E}">
        <p14:creationId xmlns:p14="http://schemas.microsoft.com/office/powerpoint/2010/main" val="354499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Classless </a:t>
            </a:r>
            <a:r>
              <a:rPr lang="en-US" altLang="ko-KR" dirty="0" err="1" smtClean="0"/>
              <a:t>InterDomain</a:t>
            </a:r>
            <a:r>
              <a:rPr lang="en-US" altLang="ko-KR" dirty="0" smtClean="0"/>
              <a:t> Routing(CIDR)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주소 규격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a.b.c.d</a:t>
            </a:r>
            <a:r>
              <a:rPr lang="en-US" altLang="ko-KR" dirty="0" smtClean="0"/>
              <a:t>/x</a:t>
            </a:r>
          </a:p>
          <a:p>
            <a:pPr lvl="1"/>
            <a:r>
              <a:rPr lang="en-US" altLang="ko-KR" dirty="0" smtClean="0"/>
              <a:t>X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서브넷</a:t>
            </a:r>
            <a:r>
              <a:rPr lang="ko-KR" altLang="en-US" dirty="0" smtClean="0"/>
              <a:t> 부분의 </a:t>
            </a:r>
            <a:r>
              <a:rPr lang="ko-KR" altLang="en-US" dirty="0" err="1" smtClean="0"/>
              <a:t>비트수</a:t>
            </a:r>
            <a:endParaRPr lang="en-US" altLang="ko-KR" dirty="0" smtClean="0"/>
          </a:p>
          <a:p>
            <a:r>
              <a:rPr lang="en-US" altLang="ko-KR" dirty="0" err="1" smtClean="0"/>
              <a:t>Classfull</a:t>
            </a:r>
            <a:r>
              <a:rPr lang="en-US" altLang="ko-KR" dirty="0" smtClean="0"/>
              <a:t> addressing</a:t>
            </a:r>
          </a:p>
          <a:p>
            <a:pPr lvl="1"/>
            <a:r>
              <a:rPr lang="en-US" altLang="ko-KR" dirty="0" smtClean="0"/>
              <a:t>CIDR</a:t>
            </a:r>
            <a:r>
              <a:rPr lang="ko-KR" altLang="en-US" dirty="0" smtClean="0"/>
              <a:t>이 채택되기 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서브넷</a:t>
            </a:r>
            <a:r>
              <a:rPr lang="ko-KR" altLang="en-US" dirty="0" smtClean="0"/>
              <a:t> 파트는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8 (class A)</a:t>
            </a:r>
          </a:p>
          <a:p>
            <a:pPr lvl="2"/>
            <a:r>
              <a:rPr lang="en-US" altLang="ko-KR" dirty="0" smtClean="0"/>
              <a:t>16 (class B)</a:t>
            </a:r>
          </a:p>
          <a:p>
            <a:pPr lvl="2"/>
            <a:r>
              <a:rPr lang="en-US" altLang="ko-KR" dirty="0" smtClean="0"/>
              <a:t>24 (class C)</a:t>
            </a:r>
          </a:p>
          <a:p>
            <a:pPr lvl="1"/>
            <a:r>
              <a:rPr lang="en-US" altLang="ko-KR" dirty="0" smtClean="0"/>
              <a:t>Bit </a:t>
            </a:r>
            <a:r>
              <a:rPr lang="ko-KR" altLang="en-US" dirty="0" smtClean="0"/>
              <a:t>길이로 제약</a:t>
            </a:r>
            <a:r>
              <a:rPr lang="en-US" altLang="ko-KR" sz="1600" dirty="0" err="1" smtClean="0"/>
              <a:t>cosntrained</a:t>
            </a:r>
            <a:r>
              <a:rPr lang="ko-KR" altLang="en-US" dirty="0" smtClean="0"/>
              <a:t>되었음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75" y="1690688"/>
            <a:ext cx="64103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4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Destination-based Forwarding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5032" y="1825625"/>
            <a:ext cx="64819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Longest Prefix Matching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라우터는 </a:t>
            </a:r>
            <a:r>
              <a:rPr lang="en-US" altLang="ko-KR" dirty="0" smtClean="0"/>
              <a:t>Link interface</a:t>
            </a:r>
            <a:r>
              <a:rPr lang="ko-KR" altLang="en-US" dirty="0" smtClean="0"/>
              <a:t>를 결정하기 위해 </a:t>
            </a:r>
            <a:r>
              <a:rPr lang="en-US" altLang="ko-KR" dirty="0" smtClean="0"/>
              <a:t>LPM</a:t>
            </a:r>
            <a:r>
              <a:rPr lang="ko-KR" altLang="en-US" dirty="0" smtClean="0"/>
              <a:t>을 사용함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Link interface : </a:t>
            </a:r>
            <a:r>
              <a:rPr lang="ko-KR" altLang="en-US" dirty="0" smtClean="0"/>
              <a:t>패킷이 </a:t>
            </a:r>
            <a:r>
              <a:rPr lang="ko-KR" altLang="en-US" dirty="0" err="1" smtClean="0"/>
              <a:t>포워딩되는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3160545"/>
            <a:ext cx="77819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20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255.255.255.255 : </a:t>
            </a:r>
            <a:r>
              <a:rPr lang="en-US" altLang="ko-KR" dirty="0" smtClean="0"/>
              <a:t>IP broadcast </a:t>
            </a:r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Host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destination address</a:t>
            </a:r>
            <a:r>
              <a:rPr lang="ko-KR" altLang="en-US" dirty="0" smtClean="0"/>
              <a:t>를 이거로 해서 </a:t>
            </a:r>
            <a:r>
              <a:rPr lang="en-US" altLang="ko-KR" dirty="0" smtClean="0"/>
              <a:t>datagram</a:t>
            </a:r>
            <a:r>
              <a:rPr lang="ko-KR" altLang="en-US" dirty="0" smtClean="0"/>
              <a:t>을 보내면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메시지는 같은 </a:t>
            </a:r>
            <a:r>
              <a:rPr lang="ko-KR" altLang="en-US" dirty="0" err="1" smtClean="0"/>
              <a:t>서브넷의</a:t>
            </a:r>
            <a:r>
              <a:rPr lang="ko-KR" altLang="en-US" dirty="0" smtClean="0"/>
              <a:t> 모든 호스트에게 전송됨</a:t>
            </a:r>
            <a:endParaRPr lang="en-US" altLang="ko-KR" dirty="0" smtClean="0"/>
          </a:p>
          <a:p>
            <a:r>
              <a:rPr lang="ko-KR" altLang="en-US" dirty="0" smtClean="0"/>
              <a:t>라우터는 선택적으로 메시지를 이웃 </a:t>
            </a:r>
            <a:r>
              <a:rPr lang="en-US" altLang="ko-KR" dirty="0" smtClean="0"/>
              <a:t>subnet</a:t>
            </a:r>
            <a:r>
              <a:rPr lang="ko-KR" altLang="en-US" dirty="0" smtClean="0"/>
              <a:t>에게 </a:t>
            </a:r>
            <a:r>
              <a:rPr lang="ko-KR" altLang="en-US" dirty="0" err="1" smtClean="0"/>
              <a:t>포워딩함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0621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주소 블록 얻기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ICANN</a:t>
            </a:r>
          </a:p>
          <a:p>
            <a:pPr lvl="1"/>
            <a:r>
              <a:rPr lang="en-US" altLang="ko-KR" dirty="0" smtClean="0"/>
              <a:t>IP</a:t>
            </a:r>
            <a:r>
              <a:rPr lang="ko-KR" altLang="en-US" dirty="0" smtClean="0"/>
              <a:t>할당</a:t>
            </a:r>
            <a:r>
              <a:rPr lang="en-US" altLang="ko-KR" dirty="0" smtClean="0"/>
              <a:t>, DNS</a:t>
            </a:r>
            <a:r>
              <a:rPr lang="ko-KR" altLang="en-US" dirty="0" err="1" smtClean="0"/>
              <a:t>루트서버</a:t>
            </a:r>
            <a:r>
              <a:rPr lang="ko-KR" altLang="en-US" dirty="0" smtClean="0"/>
              <a:t> 관리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도메인네임</a:t>
            </a:r>
            <a:r>
              <a:rPr lang="ko-KR" altLang="en-US" dirty="0" smtClean="0"/>
              <a:t>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분쟁해결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3096878"/>
            <a:ext cx="81724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00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357" y="3079138"/>
            <a:ext cx="5050255" cy="377886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Dynamic host configuration protocol (DHCP)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호스트에게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주소를 자동으로 얻도록 함</a:t>
            </a:r>
            <a:endParaRPr lang="en-US" altLang="ko-KR" dirty="0" smtClean="0"/>
          </a:p>
          <a:p>
            <a:r>
              <a:rPr lang="ko-KR" altLang="en-US" dirty="0" err="1" smtClean="0"/>
              <a:t>서브넷</a:t>
            </a:r>
            <a:r>
              <a:rPr lang="ko-KR" altLang="en-US" dirty="0" smtClean="0"/>
              <a:t> 마스크에 대한 추가 정보 제공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First-hop </a:t>
            </a:r>
            <a:r>
              <a:rPr lang="ko-KR" altLang="en-US" dirty="0" smtClean="0"/>
              <a:t>라우터 주소</a:t>
            </a:r>
            <a:r>
              <a:rPr lang="en-US" altLang="ko-KR" dirty="0" smtClean="0"/>
              <a:t>(default gateway)</a:t>
            </a:r>
          </a:p>
          <a:p>
            <a:pPr lvl="1"/>
            <a:r>
              <a:rPr lang="en-US" altLang="ko-KR" dirty="0" smtClean="0"/>
              <a:t>Local DNS </a:t>
            </a:r>
            <a:r>
              <a:rPr lang="ko-KR" altLang="en-US" dirty="0" smtClean="0"/>
              <a:t>서버의 주소</a:t>
            </a:r>
            <a:endParaRPr lang="en-US" altLang="ko-KR" dirty="0" smtClean="0"/>
          </a:p>
          <a:p>
            <a:r>
              <a:rPr lang="en-US" altLang="ko-KR" dirty="0" smtClean="0"/>
              <a:t>App layer</a:t>
            </a:r>
            <a:r>
              <a:rPr lang="ko-KR" altLang="en-US" dirty="0" smtClean="0"/>
              <a:t>에서의 </a:t>
            </a:r>
            <a:r>
              <a:rPr lang="en-US" altLang="ko-KR" dirty="0" err="1" smtClean="0"/>
              <a:t>Clinet</a:t>
            </a:r>
            <a:r>
              <a:rPr lang="en-US" altLang="ko-KR" dirty="0" smtClean="0"/>
              <a:t>-sever </a:t>
            </a:r>
            <a:r>
              <a:rPr lang="ko-KR" altLang="en-US" dirty="0" smtClean="0"/>
              <a:t>프로토콜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5133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DHCP 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-</a:t>
            </a:r>
            <a:r>
              <a:rPr lang="ko-KR" altLang="en-US" dirty="0" smtClean="0"/>
              <a:t>서버 </a:t>
            </a:r>
            <a:r>
              <a:rPr lang="en-US" altLang="ko-KR" dirty="0" smtClean="0"/>
              <a:t>Interaction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UDP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Server 67 Client 68</a:t>
            </a:r>
          </a:p>
          <a:p>
            <a:r>
              <a:rPr lang="ko-KR" altLang="en-US" dirty="0" smtClean="0"/>
              <a:t>몇몇 </a:t>
            </a:r>
            <a:r>
              <a:rPr lang="en-US" altLang="ko-KR" dirty="0" smtClean="0"/>
              <a:t>DHCP </a:t>
            </a:r>
            <a:r>
              <a:rPr lang="ko-KR" altLang="en-US" dirty="0" smtClean="0"/>
              <a:t>서버들이 응답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Discover-&gt;offer-&gt;request-&gt;ACK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838" y="1299411"/>
            <a:ext cx="4089162" cy="555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9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376</Words>
  <Application>Microsoft Office PowerPoint</Application>
  <PresentationFormat>와이드스크린</PresentationFormat>
  <Paragraphs>89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서울남산체 B</vt:lpstr>
      <vt:lpstr>Arial</vt:lpstr>
      <vt:lpstr>Office 테마</vt:lpstr>
      <vt:lpstr>Network Layer – Data Plane III</vt:lpstr>
      <vt:lpstr>Overview</vt:lpstr>
      <vt:lpstr>Classless InterDomain Routing(CIDR)</vt:lpstr>
      <vt:lpstr>Destination-based Forwarding</vt:lpstr>
      <vt:lpstr>Longest Prefix Matching</vt:lpstr>
      <vt:lpstr>255.255.255.255 : IP broadcast 주소</vt:lpstr>
      <vt:lpstr>주소 블록 얻기</vt:lpstr>
      <vt:lpstr>Dynamic host configuration protocol (DHCP)</vt:lpstr>
      <vt:lpstr>DHCP 클라이언트-서버 Interaction</vt:lpstr>
      <vt:lpstr>IPv6</vt:lpstr>
      <vt:lpstr>IPv6 차이점</vt:lpstr>
      <vt:lpstr>IPv6 datagram 포맷</vt:lpstr>
      <vt:lpstr>IPv6 datagram 필드</vt:lpstr>
      <vt:lpstr>IPv6 datagram 필드</vt:lpstr>
      <vt:lpstr>IPv4 vs IPv6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Layer – Data Plane III</dc:title>
  <dc:creator>Windows 사용자</dc:creator>
  <cp:lastModifiedBy>Windows 사용자</cp:lastModifiedBy>
  <cp:revision>11</cp:revision>
  <dcterms:created xsi:type="dcterms:W3CDTF">2019-06-16T18:03:50Z</dcterms:created>
  <dcterms:modified xsi:type="dcterms:W3CDTF">2019-06-16T18:43:13Z</dcterms:modified>
</cp:coreProperties>
</file>