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19E5-30EA-4A90-9777-293210BEF742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991-BB9A-4DC5-BD9E-64F3AD31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85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19E5-30EA-4A90-9777-293210BEF742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991-BB9A-4DC5-BD9E-64F3AD31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19E5-30EA-4A90-9777-293210BEF742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991-BB9A-4DC5-BD9E-64F3AD31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1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19E5-30EA-4A90-9777-293210BEF742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991-BB9A-4DC5-BD9E-64F3AD31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3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19E5-30EA-4A90-9777-293210BEF742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991-BB9A-4DC5-BD9E-64F3AD31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4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19E5-30EA-4A90-9777-293210BEF742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991-BB9A-4DC5-BD9E-64F3AD31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7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19E5-30EA-4A90-9777-293210BEF742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991-BB9A-4DC5-BD9E-64F3AD31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5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19E5-30EA-4A90-9777-293210BEF742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991-BB9A-4DC5-BD9E-64F3AD31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7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19E5-30EA-4A90-9777-293210BEF742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991-BB9A-4DC5-BD9E-64F3AD31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7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19E5-30EA-4A90-9777-293210BEF742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991-BB9A-4DC5-BD9E-64F3AD31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2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19E5-30EA-4A90-9777-293210BEF742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991-BB9A-4DC5-BD9E-64F3AD31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94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defRPr>
            </a:lvl1pPr>
          </a:lstStyle>
          <a:p>
            <a:fld id="{269919E5-30EA-4A90-9777-293210BEF742}" type="datetimeFigureOut">
              <a:rPr lang="ko-KR" altLang="en-US" smtClean="0"/>
              <a:pPr/>
              <a:t>2019-06-17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defRPr>
            </a:lvl1pPr>
          </a:lstStyle>
          <a:p>
            <a:fld id="{10F62991-BB9A-4DC5-BD9E-64F3AD319D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40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Network Layer –</a:t>
            </a:r>
            <a:br>
              <a:rPr lang="en-US" altLang="ko-KR" dirty="0" smtClean="0"/>
            </a:br>
            <a:r>
              <a:rPr lang="en-US" altLang="ko-KR" dirty="0" smtClean="0"/>
              <a:t>Control Plane 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20190509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7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Distance-Vector (DV)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Iterative, asynchronous, distributed</a:t>
                </a:r>
              </a:p>
              <a:p>
                <a:pPr lvl="1"/>
                <a:r>
                  <a:rPr lang="ko-KR" altLang="en-US" dirty="0" smtClean="0"/>
                  <a:t>반복적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비동기적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분산적</a:t>
                </a:r>
                <a:endParaRPr lang="en-US" altLang="ko-KR" dirty="0" smtClean="0"/>
              </a:p>
              <a:p>
                <a:r>
                  <a:rPr lang="en-US" altLang="ko-KR" dirty="0" smtClean="0"/>
                  <a:t>Bellman-Ford equation</a:t>
                </a:r>
              </a:p>
              <a:p>
                <a:pPr lvl="1"/>
                <a:r>
                  <a:rPr lang="en-US" altLang="ko-KR" dirty="0" smtClean="0"/>
                  <a:t>Least-cost path from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155" y="3557587"/>
            <a:ext cx="62960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4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Distance-Vector (DV)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ko-KR" altLang="en-US" dirty="0" smtClean="0"/>
                  <a:t>각 노드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 smtClean="0"/>
                  <a:t>는 다음의 라우팅 정보를 관리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각 이웃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 smtClean="0"/>
                  <a:t>로부터 직접 인접한 이웃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 smtClean="0"/>
                  <a:t> 까지</a:t>
                </a:r>
                <a:r>
                  <a:rPr lang="ko-KR" altLang="en-US" dirty="0"/>
                  <a:t>의</a:t>
                </a:r>
                <a:r>
                  <a:rPr lang="ko-KR" altLang="en-US" dirty="0" smtClean="0"/>
                  <a:t> 비용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노드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DV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 smtClean="0"/>
                  <a:t>의 모든 목적지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 smtClean="0"/>
                  <a:t>까지의 비용의 추정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각 이웃의 </a:t>
                </a:r>
                <a:r>
                  <a:rPr lang="en-US" altLang="ko-KR" dirty="0" smtClean="0"/>
                  <a:t>DV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 smtClean="0"/>
                  <a:t> 각 이웃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: estimate of the cost of “the least cost from x to node y”</a:t>
                </a:r>
              </a:p>
              <a:p>
                <a:r>
                  <a:rPr lang="ko-KR" altLang="en-US" dirty="0" smtClean="0"/>
                  <a:t>노드 액션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DV</a:t>
                </a:r>
                <a:r>
                  <a:rPr lang="ko-KR" altLang="en-US" dirty="0" smtClean="0"/>
                  <a:t> 계산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포워딩</a:t>
                </a:r>
                <a:r>
                  <a:rPr lang="ko-KR" altLang="en-US" dirty="0" smtClean="0"/>
                  <a:t> 테이블 업데이트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이웃에게 그들의 </a:t>
                </a:r>
                <a:r>
                  <a:rPr lang="en-US" altLang="ko-KR" dirty="0" smtClean="0"/>
                  <a:t>DV</a:t>
                </a:r>
                <a:r>
                  <a:rPr lang="ko-KR" altLang="en-US" dirty="0" smtClean="0"/>
                  <a:t>가 변하면 알림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617" y="5011403"/>
            <a:ext cx="29241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Distance-Vector (DV)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523247"/>
            <a:ext cx="83343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9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Distance-Vector (DV)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590675"/>
            <a:ext cx="83439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5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라우팅 알고리즘</a:t>
            </a:r>
            <a:endParaRPr lang="en-US" altLang="ko-KR" dirty="0" smtClean="0"/>
          </a:p>
          <a:p>
            <a:r>
              <a:rPr lang="en-US" altLang="ko-KR" dirty="0" smtClean="0"/>
              <a:t>Intra-AS </a:t>
            </a:r>
            <a:r>
              <a:rPr lang="ko-KR" altLang="en-US" dirty="0" smtClean="0"/>
              <a:t>라우팅 </a:t>
            </a:r>
            <a:r>
              <a:rPr lang="en-US" altLang="ko-KR" dirty="0" smtClean="0"/>
              <a:t>: OSPF</a:t>
            </a:r>
          </a:p>
          <a:p>
            <a:r>
              <a:rPr lang="en-US" altLang="ko-KR" dirty="0" smtClean="0"/>
              <a:t>Routing among the ISPs: BGP</a:t>
            </a:r>
          </a:p>
          <a:p>
            <a:r>
              <a:rPr lang="en-US" altLang="ko-KR" dirty="0" smtClean="0"/>
              <a:t>SDN control plane</a:t>
            </a:r>
          </a:p>
          <a:p>
            <a:r>
              <a:rPr lang="en-US" altLang="ko-KR" dirty="0" smtClean="0"/>
              <a:t>Internet Control Message Protocol(ICMP)</a:t>
            </a:r>
          </a:p>
          <a:p>
            <a:r>
              <a:rPr lang="en-US" altLang="ko-KR" dirty="0" smtClean="0"/>
              <a:t>Network management and SNMP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2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라우팅 알고리즘 </a:t>
            </a:r>
            <a:r>
              <a:rPr lang="en-US" altLang="ko-KR" dirty="0" smtClean="0"/>
              <a:t>: </a:t>
            </a:r>
            <a:r>
              <a:rPr lang="en-US" altLang="ko-KR" dirty="0" smtClean="0"/>
              <a:t>Abstract graph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322" y="1825625"/>
            <a:ext cx="74553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7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라우팅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Link-State (LS) </a:t>
            </a:r>
            <a:r>
              <a:rPr lang="en-US" altLang="ko-KR" dirty="0" smtClean="0"/>
              <a:t>: </a:t>
            </a:r>
            <a:r>
              <a:rPr lang="en-US" altLang="ko-KR" dirty="0" smtClean="0"/>
              <a:t>Centralized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노드와 링크 </a:t>
            </a:r>
            <a:r>
              <a:rPr lang="en-US" altLang="ko-KR" dirty="0" smtClean="0"/>
              <a:t>cost </a:t>
            </a:r>
            <a:r>
              <a:rPr lang="ko-KR" altLang="en-US" dirty="0" smtClean="0"/>
              <a:t>간의 연결에 대한 완벽하게</a:t>
            </a:r>
            <a:r>
              <a:rPr lang="en-US" altLang="ko-KR" dirty="0" smtClean="0"/>
              <a:t>, global</a:t>
            </a:r>
            <a:r>
              <a:rPr lang="ko-KR" altLang="en-US" dirty="0" smtClean="0"/>
              <a:t>하게 알고 사용</a:t>
            </a:r>
            <a:endParaRPr lang="en-US" altLang="ko-KR" dirty="0" smtClean="0"/>
          </a:p>
          <a:p>
            <a:r>
              <a:rPr lang="en-US" altLang="ko-KR" dirty="0" smtClean="0"/>
              <a:t>Distance-Vector (DV</a:t>
            </a:r>
            <a:r>
              <a:rPr lang="en-US" altLang="ko-KR" dirty="0" smtClean="0"/>
              <a:t>) : Decentralized</a:t>
            </a:r>
          </a:p>
          <a:p>
            <a:pPr lvl="1"/>
            <a:r>
              <a:rPr lang="ko-KR" altLang="en-US" dirty="0" smtClean="0"/>
              <a:t>각 노드는 이웃한 노드의 비용만 알고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프로세스를 통해 </a:t>
            </a:r>
            <a:r>
              <a:rPr lang="ko-KR" altLang="en-US" dirty="0" err="1" smtClean="0"/>
              <a:t>최소비용을</a:t>
            </a:r>
            <a:r>
              <a:rPr lang="ko-KR" altLang="en-US" dirty="0" smtClean="0"/>
              <a:t> 점진적으로 </a:t>
            </a:r>
            <a:r>
              <a:rPr lang="ko-KR" altLang="en-US" dirty="0" err="1" smtClean="0"/>
              <a:t>계산해나감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이웃한 노드와 정보 교환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91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Other Classification of Routing Algorithms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215356"/>
            <a:ext cx="76676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Link-State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err="1" smtClean="0"/>
                  <a:t>src-dst</a:t>
                </a:r>
                <a:r>
                  <a:rPr lang="en-US" altLang="ko-KR" dirty="0" smtClean="0"/>
                  <a:t> v least-cost</a:t>
                </a:r>
                <a:r>
                  <a:rPr lang="ko-KR" altLang="en-US" dirty="0" smtClean="0"/>
                  <a:t> 경로의 비용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en-US" altLang="ko-KR" dirty="0" smtClean="0"/>
                  <a:t>(v</a:t>
                </a:r>
                <a:r>
                  <a:rPr lang="ko-KR" altLang="en-US" dirty="0" smtClean="0"/>
                  <a:t>와 이웃한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이전 노드 </a:t>
                </a:r>
                <a:r>
                  <a:rPr lang="en-US" altLang="ko-KR" dirty="0" smtClean="0"/>
                  <a:t>: </a:t>
                </a:r>
                <a:r>
                  <a:rPr lang="en-US" altLang="ko-KR" dirty="0" err="1" smtClean="0"/>
                  <a:t>src</a:t>
                </a:r>
                <a:r>
                  <a:rPr lang="en-US" altLang="ko-KR" dirty="0" smtClean="0"/>
                  <a:t> to v </a:t>
                </a:r>
                <a:r>
                  <a:rPr lang="ko-KR" altLang="en-US" dirty="0" smtClean="0"/>
                  <a:t>현재 </a:t>
                </a:r>
                <a:r>
                  <a:rPr lang="en-US" altLang="ko-KR" dirty="0" smtClean="0"/>
                  <a:t>least-cost  </a:t>
                </a:r>
                <a:r>
                  <a:rPr lang="ko-KR" altLang="en-US" dirty="0" smtClean="0"/>
                  <a:t>경로를 따라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노드의 </a:t>
                </a:r>
                <a:r>
                  <a:rPr lang="en-US" altLang="ko-KR" dirty="0" smtClean="0"/>
                  <a:t>subnet;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 smtClean="0"/>
                  <a:t> 안의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 smtClean="0"/>
                  <a:t>약 </a:t>
                </a:r>
                <a:r>
                  <a:rPr lang="en-US" altLang="ko-KR" dirty="0" smtClean="0"/>
                  <a:t>“least-cost path from the source to v”</a:t>
                </a:r>
                <a:r>
                  <a:rPr lang="ko-KR" altLang="en-US" dirty="0" smtClean="0"/>
                  <a:t>를 명확이 알고 있다면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22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9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Link-State (LS)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다익스트라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7675"/>
          <a:stretch/>
        </p:blipFill>
        <p:spPr>
          <a:xfrm>
            <a:off x="3362325" y="1484892"/>
            <a:ext cx="8829675" cy="537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Link-State (LS)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3899"/>
            <a:ext cx="4857750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723899"/>
            <a:ext cx="4495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Link-State (LS)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Oscillations with congestion-sensitive routing</a:t>
            </a:r>
          </a:p>
          <a:p>
            <a:pPr lvl="1"/>
            <a:r>
              <a:rPr lang="en-US" altLang="ko-KR" dirty="0" smtClean="0"/>
              <a:t>Link cost</a:t>
            </a:r>
            <a:r>
              <a:rPr lang="ko-KR" altLang="en-US" dirty="0" smtClean="0"/>
              <a:t>가 링크에 전달되는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와 동일하다고 가정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3424238"/>
            <a:ext cx="83534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171</Words>
  <Application>Microsoft Office PowerPoint</Application>
  <PresentationFormat>와이드스크린</PresentationFormat>
  <Paragraphs>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서울남산체 B</vt:lpstr>
      <vt:lpstr>Arial</vt:lpstr>
      <vt:lpstr>Cambria Math</vt:lpstr>
      <vt:lpstr>Office 테마</vt:lpstr>
      <vt:lpstr>Network Layer – Control Plane I</vt:lpstr>
      <vt:lpstr>Overview</vt:lpstr>
      <vt:lpstr>라우팅 알고리즘 : Abstract graph model</vt:lpstr>
      <vt:lpstr>라우팅 알고리즘</vt:lpstr>
      <vt:lpstr>Other Classification of Routing Algorithms</vt:lpstr>
      <vt:lpstr>Link-State</vt:lpstr>
      <vt:lpstr>Link-State (LS)</vt:lpstr>
      <vt:lpstr>Link-State (LS)</vt:lpstr>
      <vt:lpstr>Link-State (LS)</vt:lpstr>
      <vt:lpstr>Distance-Vector (DV)</vt:lpstr>
      <vt:lpstr>Distance-Vector (DV)</vt:lpstr>
      <vt:lpstr>Distance-Vector (DV)</vt:lpstr>
      <vt:lpstr>Distance-Vector (DV)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2019-06-16T18:43:15Z</dcterms:created>
  <dcterms:modified xsi:type="dcterms:W3CDTF">2019-06-17T02:27:22Z</dcterms:modified>
</cp:coreProperties>
</file>