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210 네버랜드" panose="020B0600000101010101" charset="-127"/>
      <p:regular r:id="rId12"/>
    </p:embeddedFont>
    <p:embeddedFont>
      <p:font typeface="Canva Sans" panose="020B0600000101010101" charset="0"/>
      <p:regular r:id="rId13"/>
    </p:embeddedFont>
    <p:embeddedFont>
      <p:font typeface="Canva Sans Bold" panose="020B0600000101010101" charset="0"/>
      <p:regular r:id="rId14"/>
    </p:embeddedFont>
    <p:embeddedFont>
      <p:font typeface="Press Start 2P" panose="020B0600000101010101" charset="0"/>
      <p:regular r:id="rId15"/>
    </p:embeddedFont>
    <p:embeddedFont>
      <p:font typeface="Retropix" panose="020B0600000101010101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안녕하세요, 팀 세담입니다. 저희가 만든 사이트는 DreamGuide입니다.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저희는 주제곡인 '그대에게'의 느낌 뿐만 아니라, 이 곡을 작곡한 가수 신해철이 음악을 만들게 된 배경에도 주목했습니다. 신해철은 음악을 하고 싶었지만 부모님의 반대로 인해 어려움을 겪었습니다. 아버지에게 혼날 것을 걱정해 이불을 뒤집어쓰면서까지도 음악에 대한 꿈을 포기하지 않고 이 노래를 작곡했습니다. 따라서 '그대에게'의 가사 속 '그대'는 음악을 의미한다고 볼 수 있으며, 동시에 이루고 싶은 꿈을 상징한다고도 해석할 수 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저희는 신해철의 가사, "내가 사랑한 그 모든 것을 다 잃는다 해도 그대를 포기할 순 없어요"를 포함하여 노래 전반에 드러난 꿈을 향한 열정과 끈질김에 주목했습니다. 이를 바탕으로 사람들이 꿈에 대해 더욱 깊이 고민하고 가까이 다가갈 수 있도록, 꿈을 향한 여정을 안내하는 가이드 사이트를 기획하게 되었습니다.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VkbSBH7qsM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youtu.be/zVkbSBH7qsM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github.com/nhkim06/SKYST_hackerton_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hkim06.github.io/SKYST_hackerton_JS/main.html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68401" y="5857925"/>
            <a:ext cx="2207585" cy="943241"/>
          </a:xfrm>
          <a:custGeom>
            <a:avLst/>
            <a:gdLst/>
            <a:ahLst/>
            <a:cxnLst/>
            <a:rect l="l" t="t" r="r" b="b"/>
            <a:pathLst>
              <a:path w="2207585" h="943241">
                <a:moveTo>
                  <a:pt x="0" y="0"/>
                </a:moveTo>
                <a:lnTo>
                  <a:pt x="2207584" y="0"/>
                </a:lnTo>
                <a:lnTo>
                  <a:pt x="2207584" y="943240"/>
                </a:lnTo>
                <a:lnTo>
                  <a:pt x="0" y="9432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9448" y="3498767"/>
            <a:ext cx="9183982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DREAM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91664" y="3498767"/>
            <a:ext cx="6767863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GUIDE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09448" y="3498767"/>
            <a:ext cx="9183982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DREAM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91664" y="3498767"/>
            <a:ext cx="6767863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FFE5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GUIDE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8059761" y="129575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832455" y="1506318"/>
            <a:ext cx="6879477" cy="1209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LET’S PLAY TOGETHER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99306" y="5577616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53938" y="352021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32168" y="352021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1028700"/>
            <a:ext cx="16230600" cy="8849532"/>
            <a:chOff x="0" y="0"/>
            <a:chExt cx="4274726" cy="233074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4726" cy="2330741"/>
            </a:xfrm>
            <a:custGeom>
              <a:avLst/>
              <a:gdLst/>
              <a:ahLst/>
              <a:cxnLst/>
              <a:rect l="l" t="t" r="r" b="b"/>
              <a:pathLst>
                <a:path w="4274726" h="233074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6414"/>
                  </a:lnTo>
                  <a:cubicBezTo>
                    <a:pt x="4274726" y="2319850"/>
                    <a:pt x="4263834" y="2330741"/>
                    <a:pt x="4250399" y="2330741"/>
                  </a:cubicBezTo>
                  <a:lnTo>
                    <a:pt x="24327" y="2330741"/>
                  </a:lnTo>
                  <a:cubicBezTo>
                    <a:pt x="10891" y="2330741"/>
                    <a:pt x="0" y="2319850"/>
                    <a:pt x="0" y="230641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B2B5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274726" cy="236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444877" y="1525427"/>
            <a:ext cx="15374402" cy="8005931"/>
            <a:chOff x="0" y="0"/>
            <a:chExt cx="4049225" cy="210855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049225" cy="2108558"/>
            </a:xfrm>
            <a:custGeom>
              <a:avLst/>
              <a:gdLst/>
              <a:ahLst/>
              <a:cxnLst/>
              <a:rect l="l" t="t" r="r" b="b"/>
              <a:pathLst>
                <a:path w="4049225" h="2108558">
                  <a:moveTo>
                    <a:pt x="25682" y="0"/>
                  </a:moveTo>
                  <a:lnTo>
                    <a:pt x="4023544" y="0"/>
                  </a:lnTo>
                  <a:cubicBezTo>
                    <a:pt x="4037727" y="0"/>
                    <a:pt x="4049225" y="11498"/>
                    <a:pt x="4049225" y="25682"/>
                  </a:cubicBezTo>
                  <a:lnTo>
                    <a:pt x="4049225" y="2082876"/>
                  </a:lnTo>
                  <a:cubicBezTo>
                    <a:pt x="4049225" y="2089688"/>
                    <a:pt x="4046520" y="2096220"/>
                    <a:pt x="4041703" y="2101036"/>
                  </a:cubicBezTo>
                  <a:cubicBezTo>
                    <a:pt x="4036887" y="2105852"/>
                    <a:pt x="4030355" y="2108558"/>
                    <a:pt x="4023544" y="2108558"/>
                  </a:cubicBezTo>
                  <a:lnTo>
                    <a:pt x="25682" y="2108558"/>
                  </a:lnTo>
                  <a:cubicBezTo>
                    <a:pt x="18870" y="2108558"/>
                    <a:pt x="12338" y="2105852"/>
                    <a:pt x="7522" y="2101036"/>
                  </a:cubicBezTo>
                  <a:cubicBezTo>
                    <a:pt x="2706" y="2096220"/>
                    <a:pt x="0" y="2089688"/>
                    <a:pt x="0" y="2082876"/>
                  </a:cubicBezTo>
                  <a:lnTo>
                    <a:pt x="0" y="25682"/>
                  </a:lnTo>
                  <a:cubicBezTo>
                    <a:pt x="0" y="18870"/>
                    <a:pt x="2706" y="12338"/>
                    <a:pt x="7522" y="7522"/>
                  </a:cubicBezTo>
                  <a:cubicBezTo>
                    <a:pt x="12338" y="2706"/>
                    <a:pt x="18870" y="0"/>
                    <a:pt x="25682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049225" cy="214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083778" y="7826937"/>
            <a:ext cx="3469964" cy="909822"/>
            <a:chOff x="0" y="0"/>
            <a:chExt cx="913900" cy="23962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13900" cy="239624"/>
            </a:xfrm>
            <a:custGeom>
              <a:avLst/>
              <a:gdLst/>
              <a:ahLst/>
              <a:cxnLst/>
              <a:rect l="l" t="t" r="r" b="b"/>
              <a:pathLst>
                <a:path w="913900" h="239624">
                  <a:moveTo>
                    <a:pt x="119812" y="0"/>
                  </a:moveTo>
                  <a:lnTo>
                    <a:pt x="794088" y="0"/>
                  </a:lnTo>
                  <a:cubicBezTo>
                    <a:pt x="860258" y="0"/>
                    <a:pt x="913900" y="53642"/>
                    <a:pt x="913900" y="119812"/>
                  </a:cubicBezTo>
                  <a:lnTo>
                    <a:pt x="913900" y="119812"/>
                  </a:lnTo>
                  <a:cubicBezTo>
                    <a:pt x="913900" y="151588"/>
                    <a:pt x="901277" y="182063"/>
                    <a:pt x="878808" y="204532"/>
                  </a:cubicBezTo>
                  <a:cubicBezTo>
                    <a:pt x="856339" y="227001"/>
                    <a:pt x="825864" y="239624"/>
                    <a:pt x="794088" y="239624"/>
                  </a:cubicBezTo>
                  <a:lnTo>
                    <a:pt x="119812" y="239624"/>
                  </a:lnTo>
                  <a:cubicBezTo>
                    <a:pt x="88036" y="239624"/>
                    <a:pt x="57561" y="227001"/>
                    <a:pt x="35092" y="204532"/>
                  </a:cubicBezTo>
                  <a:cubicBezTo>
                    <a:pt x="12623" y="182063"/>
                    <a:pt x="0" y="151588"/>
                    <a:pt x="0" y="119812"/>
                  </a:cubicBezTo>
                  <a:lnTo>
                    <a:pt x="0" y="119812"/>
                  </a:lnTo>
                  <a:cubicBezTo>
                    <a:pt x="0" y="88036"/>
                    <a:pt x="12623" y="57561"/>
                    <a:pt x="35092" y="35092"/>
                  </a:cubicBezTo>
                  <a:cubicBezTo>
                    <a:pt x="57561" y="12623"/>
                    <a:pt x="88036" y="0"/>
                    <a:pt x="11981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913900" cy="277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331311" y="7826937"/>
            <a:ext cx="3469964" cy="909822"/>
            <a:chOff x="0" y="0"/>
            <a:chExt cx="913900" cy="23962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3900" cy="239624"/>
            </a:xfrm>
            <a:custGeom>
              <a:avLst/>
              <a:gdLst/>
              <a:ahLst/>
              <a:cxnLst/>
              <a:rect l="l" t="t" r="r" b="b"/>
              <a:pathLst>
                <a:path w="913900" h="239624">
                  <a:moveTo>
                    <a:pt x="119812" y="0"/>
                  </a:moveTo>
                  <a:lnTo>
                    <a:pt x="794088" y="0"/>
                  </a:lnTo>
                  <a:cubicBezTo>
                    <a:pt x="860258" y="0"/>
                    <a:pt x="913900" y="53642"/>
                    <a:pt x="913900" y="119812"/>
                  </a:cubicBezTo>
                  <a:lnTo>
                    <a:pt x="913900" y="119812"/>
                  </a:lnTo>
                  <a:cubicBezTo>
                    <a:pt x="913900" y="151588"/>
                    <a:pt x="901277" y="182063"/>
                    <a:pt x="878808" y="204532"/>
                  </a:cubicBezTo>
                  <a:cubicBezTo>
                    <a:pt x="856339" y="227001"/>
                    <a:pt x="825864" y="239624"/>
                    <a:pt x="794088" y="239624"/>
                  </a:cubicBezTo>
                  <a:lnTo>
                    <a:pt x="119812" y="239624"/>
                  </a:lnTo>
                  <a:cubicBezTo>
                    <a:pt x="88036" y="239624"/>
                    <a:pt x="57561" y="227001"/>
                    <a:pt x="35092" y="204532"/>
                  </a:cubicBezTo>
                  <a:cubicBezTo>
                    <a:pt x="12623" y="182063"/>
                    <a:pt x="0" y="151588"/>
                    <a:pt x="0" y="119812"/>
                  </a:cubicBezTo>
                  <a:lnTo>
                    <a:pt x="0" y="119812"/>
                  </a:lnTo>
                  <a:cubicBezTo>
                    <a:pt x="0" y="88036"/>
                    <a:pt x="12623" y="57561"/>
                    <a:pt x="35092" y="35092"/>
                  </a:cubicBezTo>
                  <a:cubicBezTo>
                    <a:pt x="57561" y="12623"/>
                    <a:pt x="88036" y="0"/>
                    <a:pt x="11981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913900" cy="277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578843" y="7826937"/>
            <a:ext cx="3469964" cy="909822"/>
            <a:chOff x="0" y="0"/>
            <a:chExt cx="913900" cy="23962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3900" cy="239624"/>
            </a:xfrm>
            <a:custGeom>
              <a:avLst/>
              <a:gdLst/>
              <a:ahLst/>
              <a:cxnLst/>
              <a:rect l="l" t="t" r="r" b="b"/>
              <a:pathLst>
                <a:path w="913900" h="239624">
                  <a:moveTo>
                    <a:pt x="119812" y="0"/>
                  </a:moveTo>
                  <a:lnTo>
                    <a:pt x="794088" y="0"/>
                  </a:lnTo>
                  <a:cubicBezTo>
                    <a:pt x="860258" y="0"/>
                    <a:pt x="913900" y="53642"/>
                    <a:pt x="913900" y="119812"/>
                  </a:cubicBezTo>
                  <a:lnTo>
                    <a:pt x="913900" y="119812"/>
                  </a:lnTo>
                  <a:cubicBezTo>
                    <a:pt x="913900" y="151588"/>
                    <a:pt x="901277" y="182063"/>
                    <a:pt x="878808" y="204532"/>
                  </a:cubicBezTo>
                  <a:cubicBezTo>
                    <a:pt x="856339" y="227001"/>
                    <a:pt x="825864" y="239624"/>
                    <a:pt x="794088" y="239624"/>
                  </a:cubicBezTo>
                  <a:lnTo>
                    <a:pt x="119812" y="239624"/>
                  </a:lnTo>
                  <a:cubicBezTo>
                    <a:pt x="88036" y="239624"/>
                    <a:pt x="57561" y="227001"/>
                    <a:pt x="35092" y="204532"/>
                  </a:cubicBezTo>
                  <a:cubicBezTo>
                    <a:pt x="12623" y="182063"/>
                    <a:pt x="0" y="151588"/>
                    <a:pt x="0" y="119812"/>
                  </a:cubicBezTo>
                  <a:lnTo>
                    <a:pt x="0" y="119812"/>
                  </a:lnTo>
                  <a:cubicBezTo>
                    <a:pt x="0" y="88036"/>
                    <a:pt x="12623" y="57561"/>
                    <a:pt x="35092" y="35092"/>
                  </a:cubicBezTo>
                  <a:cubicBezTo>
                    <a:pt x="57561" y="12623"/>
                    <a:pt x="88036" y="0"/>
                    <a:pt x="119812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13900" cy="277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2096553" y="2892743"/>
            <a:ext cx="3577779" cy="3546474"/>
          </a:xfrm>
          <a:custGeom>
            <a:avLst/>
            <a:gdLst/>
            <a:ahLst/>
            <a:cxnLst/>
            <a:rect l="l" t="t" r="r" b="b"/>
            <a:pathLst>
              <a:path w="3577779" h="3546474">
                <a:moveTo>
                  <a:pt x="0" y="0"/>
                </a:moveTo>
                <a:lnTo>
                  <a:pt x="3577779" y="0"/>
                </a:lnTo>
                <a:lnTo>
                  <a:pt x="3577779" y="3546474"/>
                </a:lnTo>
                <a:lnTo>
                  <a:pt x="0" y="35464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6397391" y="3025723"/>
            <a:ext cx="9411718" cy="1122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28"/>
              </a:lnSpc>
            </a:pPr>
            <a:r>
              <a:rPr lang="en-US" sz="8262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신해철:그대에게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38631" y="8115160"/>
            <a:ext cx="35602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부모님 반대 극복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14738" y="8124685"/>
            <a:ext cx="35602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끈질긴 노력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759333" y="-470743"/>
            <a:ext cx="178502" cy="2623357"/>
            <a:chOff x="0" y="0"/>
            <a:chExt cx="47013" cy="69092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013" cy="690925"/>
            </a:xfrm>
            <a:custGeom>
              <a:avLst/>
              <a:gdLst/>
              <a:ahLst/>
              <a:cxnLst/>
              <a:rect l="l" t="t" r="r" b="b"/>
              <a:pathLst>
                <a:path w="47013" h="690925">
                  <a:moveTo>
                    <a:pt x="0" y="0"/>
                  </a:moveTo>
                  <a:lnTo>
                    <a:pt x="47013" y="0"/>
                  </a:lnTo>
                  <a:lnTo>
                    <a:pt x="47013" y="690925"/>
                  </a:lnTo>
                  <a:lnTo>
                    <a:pt x="0" y="690925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47013" cy="729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633231" y="1978005"/>
            <a:ext cx="430707" cy="405981"/>
            <a:chOff x="0" y="0"/>
            <a:chExt cx="980599" cy="92430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80599" cy="924304"/>
            </a:xfrm>
            <a:custGeom>
              <a:avLst/>
              <a:gdLst/>
              <a:ahLst/>
              <a:cxnLst/>
              <a:rect l="l" t="t" r="r" b="b"/>
              <a:pathLst>
                <a:path w="980599" h="924304">
                  <a:moveTo>
                    <a:pt x="490299" y="0"/>
                  </a:moveTo>
                  <a:cubicBezTo>
                    <a:pt x="219515" y="0"/>
                    <a:pt x="0" y="206912"/>
                    <a:pt x="0" y="462152"/>
                  </a:cubicBezTo>
                  <a:cubicBezTo>
                    <a:pt x="0" y="717391"/>
                    <a:pt x="219515" y="924304"/>
                    <a:pt x="490299" y="924304"/>
                  </a:cubicBezTo>
                  <a:cubicBezTo>
                    <a:pt x="761084" y="924304"/>
                    <a:pt x="980599" y="717391"/>
                    <a:pt x="980599" y="462152"/>
                  </a:cubicBezTo>
                  <a:cubicBezTo>
                    <a:pt x="980599" y="206912"/>
                    <a:pt x="761084" y="0"/>
                    <a:pt x="490299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91931" y="48554"/>
              <a:ext cx="796737" cy="789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5122166" y="-470743"/>
            <a:ext cx="178502" cy="2623357"/>
            <a:chOff x="0" y="0"/>
            <a:chExt cx="47013" cy="690925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47013" cy="690925"/>
            </a:xfrm>
            <a:custGeom>
              <a:avLst/>
              <a:gdLst/>
              <a:ahLst/>
              <a:cxnLst/>
              <a:rect l="l" t="t" r="r" b="b"/>
              <a:pathLst>
                <a:path w="47013" h="690925">
                  <a:moveTo>
                    <a:pt x="0" y="0"/>
                  </a:moveTo>
                  <a:lnTo>
                    <a:pt x="47013" y="0"/>
                  </a:lnTo>
                  <a:lnTo>
                    <a:pt x="47013" y="690925"/>
                  </a:lnTo>
                  <a:lnTo>
                    <a:pt x="0" y="690925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47013" cy="729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4996063" y="1978005"/>
            <a:ext cx="430707" cy="405981"/>
            <a:chOff x="0" y="0"/>
            <a:chExt cx="980599" cy="92430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80599" cy="924304"/>
            </a:xfrm>
            <a:custGeom>
              <a:avLst/>
              <a:gdLst/>
              <a:ahLst/>
              <a:cxnLst/>
              <a:rect l="l" t="t" r="r" b="b"/>
              <a:pathLst>
                <a:path w="980599" h="924304">
                  <a:moveTo>
                    <a:pt x="490299" y="0"/>
                  </a:moveTo>
                  <a:cubicBezTo>
                    <a:pt x="219515" y="0"/>
                    <a:pt x="0" y="206912"/>
                    <a:pt x="0" y="462152"/>
                  </a:cubicBezTo>
                  <a:cubicBezTo>
                    <a:pt x="0" y="717391"/>
                    <a:pt x="219515" y="924304"/>
                    <a:pt x="490299" y="924304"/>
                  </a:cubicBezTo>
                  <a:cubicBezTo>
                    <a:pt x="761084" y="924304"/>
                    <a:pt x="980599" y="717391"/>
                    <a:pt x="980599" y="462152"/>
                  </a:cubicBezTo>
                  <a:cubicBezTo>
                    <a:pt x="980599" y="206912"/>
                    <a:pt x="761084" y="0"/>
                    <a:pt x="490299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91931" y="48554"/>
              <a:ext cx="796737" cy="789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6379726" y="4736547"/>
            <a:ext cx="9429383" cy="1529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600" b="1">
                <a:solidFill>
                  <a:srgbClr val="2A2D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음악에 대한 부모님의 반대가 심했음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600" b="1">
                <a:solidFill>
                  <a:srgbClr val="2A2D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아버지께 혼날까 봐 이불을 뒤집어 쓰고 이 노래를 작곡함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600" b="1">
                <a:solidFill>
                  <a:srgbClr val="2A2D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그대=’음악’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121978" y="6982142"/>
            <a:ext cx="9411718" cy="422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</a:pPr>
            <a:r>
              <a:rPr lang="en-US" sz="3063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POINT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1533696" y="8124685"/>
            <a:ext cx="3560259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2100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꿈 성취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37693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0" y="0"/>
                </a:moveTo>
                <a:lnTo>
                  <a:pt x="9086146" y="0"/>
                </a:lnTo>
                <a:lnTo>
                  <a:pt x="9086146" y="4642194"/>
                </a:lnTo>
                <a:lnTo>
                  <a:pt x="0" y="46421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9561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25079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839547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9086146" y="0"/>
                </a:moveTo>
                <a:lnTo>
                  <a:pt x="0" y="0"/>
                </a:lnTo>
                <a:lnTo>
                  <a:pt x="0" y="4642194"/>
                </a:lnTo>
                <a:lnTo>
                  <a:pt x="9086146" y="4642194"/>
                </a:lnTo>
                <a:lnTo>
                  <a:pt x="908614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74306" y="2056155"/>
            <a:ext cx="5139389" cy="2625760"/>
          </a:xfrm>
          <a:custGeom>
            <a:avLst/>
            <a:gdLst/>
            <a:ahLst/>
            <a:cxnLst/>
            <a:rect l="l" t="t" r="r" b="b"/>
            <a:pathLst>
              <a:path w="5139389" h="2625760">
                <a:moveTo>
                  <a:pt x="0" y="0"/>
                </a:moveTo>
                <a:lnTo>
                  <a:pt x="5139388" y="0"/>
                </a:lnTo>
                <a:lnTo>
                  <a:pt x="5139388" y="2625760"/>
                </a:lnTo>
                <a:lnTo>
                  <a:pt x="0" y="2625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0" y="0"/>
                </a:moveTo>
                <a:lnTo>
                  <a:pt x="4803165" y="0"/>
                </a:lnTo>
                <a:lnTo>
                  <a:pt x="4803165" y="2453981"/>
                </a:lnTo>
                <a:lnTo>
                  <a:pt x="0" y="24539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496203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4803165" y="0"/>
                </a:moveTo>
                <a:lnTo>
                  <a:pt x="0" y="0"/>
                </a:lnTo>
                <a:lnTo>
                  <a:pt x="0" y="2453981"/>
                </a:lnTo>
                <a:lnTo>
                  <a:pt x="4803165" y="2453981"/>
                </a:lnTo>
                <a:lnTo>
                  <a:pt x="48031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40611" y="6939555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42165" y="8085499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7040" y="6939555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14344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508376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655543" y="6925388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953989" y="5759722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95968" y="5759722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3447" y="868960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7259300" y="868960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3078211" y="1295756"/>
            <a:ext cx="12542252" cy="4557387"/>
            <a:chOff x="0" y="0"/>
            <a:chExt cx="3303309" cy="120029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303309" cy="1200300"/>
            </a:xfrm>
            <a:custGeom>
              <a:avLst/>
              <a:gdLst/>
              <a:ahLst/>
              <a:cxnLst/>
              <a:rect l="l" t="t" r="r" b="b"/>
              <a:pathLst>
                <a:path w="3303309" h="1200300">
                  <a:moveTo>
                    <a:pt x="31481" y="0"/>
                  </a:moveTo>
                  <a:lnTo>
                    <a:pt x="3271829" y="0"/>
                  </a:lnTo>
                  <a:cubicBezTo>
                    <a:pt x="3289215" y="0"/>
                    <a:pt x="3303309" y="14094"/>
                    <a:pt x="3303309" y="31481"/>
                  </a:cubicBezTo>
                  <a:lnTo>
                    <a:pt x="3303309" y="1168819"/>
                  </a:lnTo>
                  <a:cubicBezTo>
                    <a:pt x="3303309" y="1186205"/>
                    <a:pt x="3289215" y="1200300"/>
                    <a:pt x="3271829" y="1200300"/>
                  </a:cubicBezTo>
                  <a:lnTo>
                    <a:pt x="31481" y="1200300"/>
                  </a:lnTo>
                  <a:cubicBezTo>
                    <a:pt x="14094" y="1200300"/>
                    <a:pt x="0" y="1186205"/>
                    <a:pt x="0" y="1168819"/>
                  </a:cubicBezTo>
                  <a:lnTo>
                    <a:pt x="0" y="31481"/>
                  </a:lnTo>
                  <a:cubicBezTo>
                    <a:pt x="0" y="14094"/>
                    <a:pt x="14094" y="0"/>
                    <a:pt x="31481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303309" cy="1238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3570141" y="3049601"/>
            <a:ext cx="11558393" cy="2376746"/>
            <a:chOff x="0" y="0"/>
            <a:chExt cx="3044186" cy="62597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044186" cy="625974"/>
            </a:xfrm>
            <a:custGeom>
              <a:avLst/>
              <a:gdLst/>
              <a:ahLst/>
              <a:cxnLst/>
              <a:rect l="l" t="t" r="r" b="b"/>
              <a:pathLst>
                <a:path w="3044186" h="625974">
                  <a:moveTo>
                    <a:pt x="34160" y="0"/>
                  </a:moveTo>
                  <a:lnTo>
                    <a:pt x="3010026" y="0"/>
                  </a:lnTo>
                  <a:cubicBezTo>
                    <a:pt x="3028892" y="0"/>
                    <a:pt x="3044186" y="15294"/>
                    <a:pt x="3044186" y="34160"/>
                  </a:cubicBezTo>
                  <a:lnTo>
                    <a:pt x="3044186" y="591814"/>
                  </a:lnTo>
                  <a:cubicBezTo>
                    <a:pt x="3044186" y="610680"/>
                    <a:pt x="3028892" y="625974"/>
                    <a:pt x="3010026" y="625974"/>
                  </a:cubicBezTo>
                  <a:lnTo>
                    <a:pt x="34160" y="625974"/>
                  </a:lnTo>
                  <a:cubicBezTo>
                    <a:pt x="15294" y="625974"/>
                    <a:pt x="0" y="610680"/>
                    <a:pt x="0" y="591814"/>
                  </a:cubicBezTo>
                  <a:lnTo>
                    <a:pt x="0" y="34160"/>
                  </a:lnTo>
                  <a:cubicBezTo>
                    <a:pt x="0" y="15294"/>
                    <a:pt x="15294" y="0"/>
                    <a:pt x="3416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044186" cy="664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570141" y="1703503"/>
            <a:ext cx="11388358" cy="126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8262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THE ANSWER IS...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40814" y="3250195"/>
            <a:ext cx="10417046" cy="1775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86"/>
              </a:lnSpc>
            </a:pPr>
            <a:r>
              <a:rPr lang="en-US" sz="10347" spc="-351">
                <a:solidFill>
                  <a:srgbClr val="2A2D7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꿈을  위한  가이드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4119942" y="-1146508"/>
            <a:ext cx="166182" cy="3086100"/>
            <a:chOff x="0" y="0"/>
            <a:chExt cx="43768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4024530" y="1849643"/>
            <a:ext cx="357005" cy="357005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4230928" y="-1146508"/>
            <a:ext cx="166182" cy="3086100"/>
            <a:chOff x="0" y="0"/>
            <a:chExt cx="43768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4135517" y="1849643"/>
            <a:ext cx="357005" cy="357005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0263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19484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8848" y="381629"/>
            <a:ext cx="17561273" cy="9523743"/>
            <a:chOff x="0" y="0"/>
            <a:chExt cx="4625191" cy="25083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5191" cy="2508311"/>
            </a:xfrm>
            <a:custGeom>
              <a:avLst/>
              <a:gdLst/>
              <a:ahLst/>
              <a:cxnLst/>
              <a:rect l="l" t="t" r="r" b="b"/>
              <a:pathLst>
                <a:path w="4625191" h="2508311">
                  <a:moveTo>
                    <a:pt x="22483" y="0"/>
                  </a:moveTo>
                  <a:lnTo>
                    <a:pt x="4602708" y="0"/>
                  </a:lnTo>
                  <a:cubicBezTo>
                    <a:pt x="4608671" y="0"/>
                    <a:pt x="4614390" y="2369"/>
                    <a:pt x="4618606" y="6585"/>
                  </a:cubicBezTo>
                  <a:cubicBezTo>
                    <a:pt x="4622822" y="10802"/>
                    <a:pt x="4625191" y="16520"/>
                    <a:pt x="4625191" y="22483"/>
                  </a:cubicBezTo>
                  <a:lnTo>
                    <a:pt x="4625191" y="2485827"/>
                  </a:lnTo>
                  <a:cubicBezTo>
                    <a:pt x="4625191" y="2498245"/>
                    <a:pt x="4615125" y="2508311"/>
                    <a:pt x="4602708" y="2508311"/>
                  </a:cubicBezTo>
                  <a:lnTo>
                    <a:pt x="22483" y="2508311"/>
                  </a:lnTo>
                  <a:cubicBezTo>
                    <a:pt x="10066" y="2508311"/>
                    <a:pt x="0" y="2498245"/>
                    <a:pt x="0" y="2485827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25191" cy="254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58567" y="3489242"/>
            <a:ext cx="16570866" cy="5971277"/>
            <a:chOff x="0" y="0"/>
            <a:chExt cx="4364343" cy="15726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64343" cy="1572682"/>
            </a:xfrm>
            <a:custGeom>
              <a:avLst/>
              <a:gdLst/>
              <a:ahLst/>
              <a:cxnLst/>
              <a:rect l="l" t="t" r="r" b="b"/>
              <a:pathLst>
                <a:path w="4364343" h="1572682">
                  <a:moveTo>
                    <a:pt x="23827" y="0"/>
                  </a:moveTo>
                  <a:lnTo>
                    <a:pt x="4340516" y="0"/>
                  </a:lnTo>
                  <a:cubicBezTo>
                    <a:pt x="4353675" y="0"/>
                    <a:pt x="4364343" y="10668"/>
                    <a:pt x="4364343" y="23827"/>
                  </a:cubicBezTo>
                  <a:lnTo>
                    <a:pt x="4364343" y="1548855"/>
                  </a:lnTo>
                  <a:cubicBezTo>
                    <a:pt x="4364343" y="1562014"/>
                    <a:pt x="4353675" y="1572682"/>
                    <a:pt x="4340516" y="1572682"/>
                  </a:cubicBezTo>
                  <a:lnTo>
                    <a:pt x="23827" y="1572682"/>
                  </a:lnTo>
                  <a:cubicBezTo>
                    <a:pt x="10668" y="1572682"/>
                    <a:pt x="0" y="1562014"/>
                    <a:pt x="0" y="1548855"/>
                  </a:cubicBezTo>
                  <a:lnTo>
                    <a:pt x="0" y="23827"/>
                  </a:lnTo>
                  <a:cubicBezTo>
                    <a:pt x="0" y="10668"/>
                    <a:pt x="10668" y="0"/>
                    <a:pt x="2382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364343" cy="1610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1405" y="1104900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14729" y="1123028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WHY ?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053347" y="4244143"/>
            <a:ext cx="12132275" cy="1500628"/>
            <a:chOff x="0" y="0"/>
            <a:chExt cx="3195332" cy="3952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95332" cy="395227"/>
            </a:xfrm>
            <a:custGeom>
              <a:avLst/>
              <a:gdLst/>
              <a:ahLst/>
              <a:cxnLst/>
              <a:rect l="l" t="t" r="r" b="b"/>
              <a:pathLst>
                <a:path w="3195332" h="395227">
                  <a:moveTo>
                    <a:pt x="25525" y="0"/>
                  </a:moveTo>
                  <a:lnTo>
                    <a:pt x="3169807" y="0"/>
                  </a:lnTo>
                  <a:cubicBezTo>
                    <a:pt x="3183904" y="0"/>
                    <a:pt x="3195332" y="11428"/>
                    <a:pt x="3195332" y="25525"/>
                  </a:cubicBezTo>
                  <a:lnTo>
                    <a:pt x="3195332" y="369702"/>
                  </a:lnTo>
                  <a:cubicBezTo>
                    <a:pt x="3195332" y="376472"/>
                    <a:pt x="3192643" y="382964"/>
                    <a:pt x="3187856" y="387751"/>
                  </a:cubicBezTo>
                  <a:cubicBezTo>
                    <a:pt x="3183069" y="392538"/>
                    <a:pt x="3176576" y="395227"/>
                    <a:pt x="3169807" y="395227"/>
                  </a:cubicBezTo>
                  <a:lnTo>
                    <a:pt x="25525" y="395227"/>
                  </a:lnTo>
                  <a:cubicBezTo>
                    <a:pt x="11428" y="395227"/>
                    <a:pt x="0" y="383799"/>
                    <a:pt x="0" y="369702"/>
                  </a:cubicBezTo>
                  <a:lnTo>
                    <a:pt x="0" y="25525"/>
                  </a:lnTo>
                  <a:cubicBezTo>
                    <a:pt x="0" y="18755"/>
                    <a:pt x="2689" y="12263"/>
                    <a:pt x="7476" y="7476"/>
                  </a:cubicBezTo>
                  <a:cubicBezTo>
                    <a:pt x="12263" y="2689"/>
                    <a:pt x="18755" y="0"/>
                    <a:pt x="25525" y="0"/>
                  </a:cubicBezTo>
                  <a:close/>
                </a:path>
              </a:pathLst>
            </a:custGeom>
            <a:solidFill>
              <a:srgbClr val="B2B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3195332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75945" y="6417730"/>
            <a:ext cx="14791878" cy="196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신해철은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어릴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적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부모님의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강한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기대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속에서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자랐으며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몰래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음악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활동을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하며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자신의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꿈을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키웠다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 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결국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그는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진정으로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하고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싶었던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음악을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위해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대학교를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과감히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그만두고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자신의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길을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선택했다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신해철의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인생을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따라가며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자기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자신과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마주하는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과정을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통해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사람들이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자신이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진정으로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원하는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것이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무엇인지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발견하고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꿈을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이루기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위한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도전을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시작할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수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있는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용기를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얻도록</a:t>
            </a:r>
            <a:r>
              <a:rPr lang="en-US" sz="24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400" b="1" u="sng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돕고자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한다</a:t>
            </a:r>
            <a:r>
              <a:rPr lang="en-US" sz="24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82670" y="4820465"/>
            <a:ext cx="11722660" cy="43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신해철의 인생을 따라가며 자신의 꿈에 대해 고민하고 다가가자!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0263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19484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8848" y="381629"/>
            <a:ext cx="17561273" cy="9523743"/>
            <a:chOff x="0" y="0"/>
            <a:chExt cx="4625191" cy="25083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5191" cy="2508311"/>
            </a:xfrm>
            <a:custGeom>
              <a:avLst/>
              <a:gdLst/>
              <a:ahLst/>
              <a:cxnLst/>
              <a:rect l="l" t="t" r="r" b="b"/>
              <a:pathLst>
                <a:path w="4625191" h="2508311">
                  <a:moveTo>
                    <a:pt x="22483" y="0"/>
                  </a:moveTo>
                  <a:lnTo>
                    <a:pt x="4602708" y="0"/>
                  </a:lnTo>
                  <a:cubicBezTo>
                    <a:pt x="4608671" y="0"/>
                    <a:pt x="4614390" y="2369"/>
                    <a:pt x="4618606" y="6585"/>
                  </a:cubicBezTo>
                  <a:cubicBezTo>
                    <a:pt x="4622822" y="10802"/>
                    <a:pt x="4625191" y="16520"/>
                    <a:pt x="4625191" y="22483"/>
                  </a:cubicBezTo>
                  <a:lnTo>
                    <a:pt x="4625191" y="2485827"/>
                  </a:lnTo>
                  <a:cubicBezTo>
                    <a:pt x="4625191" y="2498245"/>
                    <a:pt x="4615125" y="2508311"/>
                    <a:pt x="4602708" y="2508311"/>
                  </a:cubicBezTo>
                  <a:lnTo>
                    <a:pt x="22483" y="2508311"/>
                  </a:lnTo>
                  <a:cubicBezTo>
                    <a:pt x="10066" y="2508311"/>
                    <a:pt x="0" y="2498245"/>
                    <a:pt x="0" y="2485827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25191" cy="254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58567" y="3489242"/>
            <a:ext cx="16570866" cy="5971277"/>
            <a:chOff x="0" y="0"/>
            <a:chExt cx="4364343" cy="15726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64343" cy="1572682"/>
            </a:xfrm>
            <a:custGeom>
              <a:avLst/>
              <a:gdLst/>
              <a:ahLst/>
              <a:cxnLst/>
              <a:rect l="l" t="t" r="r" b="b"/>
              <a:pathLst>
                <a:path w="4364343" h="1572682">
                  <a:moveTo>
                    <a:pt x="23827" y="0"/>
                  </a:moveTo>
                  <a:lnTo>
                    <a:pt x="4340516" y="0"/>
                  </a:lnTo>
                  <a:cubicBezTo>
                    <a:pt x="4353675" y="0"/>
                    <a:pt x="4364343" y="10668"/>
                    <a:pt x="4364343" y="23827"/>
                  </a:cubicBezTo>
                  <a:lnTo>
                    <a:pt x="4364343" y="1548855"/>
                  </a:lnTo>
                  <a:cubicBezTo>
                    <a:pt x="4364343" y="1562014"/>
                    <a:pt x="4353675" y="1572682"/>
                    <a:pt x="4340516" y="1572682"/>
                  </a:cubicBezTo>
                  <a:lnTo>
                    <a:pt x="23827" y="1572682"/>
                  </a:lnTo>
                  <a:cubicBezTo>
                    <a:pt x="10668" y="1572682"/>
                    <a:pt x="0" y="1562014"/>
                    <a:pt x="0" y="1548855"/>
                  </a:cubicBezTo>
                  <a:lnTo>
                    <a:pt x="0" y="23827"/>
                  </a:lnTo>
                  <a:cubicBezTo>
                    <a:pt x="0" y="10668"/>
                    <a:pt x="10668" y="0"/>
                    <a:pt x="2382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364343" cy="1610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1405" y="1104900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CONCEPT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0720" y="1104900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CONCEPT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51424" y="4089333"/>
            <a:ext cx="4516374" cy="1500628"/>
            <a:chOff x="0" y="0"/>
            <a:chExt cx="1189498" cy="3952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B2B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49751" y="4709790"/>
            <a:ext cx="3919719" cy="43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추억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51424" y="5877610"/>
            <a:ext cx="4516374" cy="1500628"/>
            <a:chOff x="0" y="0"/>
            <a:chExt cx="1189498" cy="39522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50D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849751" y="6434881"/>
            <a:ext cx="3919719" cy="43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에너지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551424" y="7665887"/>
            <a:ext cx="4516374" cy="1500628"/>
            <a:chOff x="0" y="0"/>
            <a:chExt cx="1189498" cy="3952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FA7450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11068" y="8223158"/>
            <a:ext cx="2797085" cy="43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미지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74922" y="4203376"/>
            <a:ext cx="10534610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노래를 듣고 누군가는 대학가요제의 감동적인 순간을, 또 누군가는 체육대회 때 응원가로 함께 부르던 즐거운 기억을 떠올릴 것이다. </a:t>
            </a:r>
          </a:p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레트로한 픽셀 아트 스타일 UI/UX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74922" y="6201203"/>
            <a:ext cx="1053461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에너지 넘치는 멜로디이다.</a:t>
            </a:r>
          </a:p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용기 있게 꿈을 향한 첫걸음을 내디딜 수 있는 에너지를 얻을 수 있다.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474922" y="7779930"/>
            <a:ext cx="10534610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이:미지-&gt; 이상할 이와 미지.</a:t>
            </a:r>
          </a:p>
          <a:p>
            <a:pPr marL="518157" lvl="1" indent="-259078" algn="just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'이상할 이(異)'와 '미지(未知)'를 결합하여, 꿈을 이루었을 때 비로소 마주할 수 있는 낯설고 신비한 세계, 즉 '이:미지'를 상징.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0263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19484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8848" y="381629"/>
            <a:ext cx="17561273" cy="9523743"/>
            <a:chOff x="0" y="0"/>
            <a:chExt cx="4625191" cy="25083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5191" cy="2508311"/>
            </a:xfrm>
            <a:custGeom>
              <a:avLst/>
              <a:gdLst/>
              <a:ahLst/>
              <a:cxnLst/>
              <a:rect l="l" t="t" r="r" b="b"/>
              <a:pathLst>
                <a:path w="4625191" h="2508311">
                  <a:moveTo>
                    <a:pt x="22483" y="0"/>
                  </a:moveTo>
                  <a:lnTo>
                    <a:pt x="4602708" y="0"/>
                  </a:lnTo>
                  <a:cubicBezTo>
                    <a:pt x="4608671" y="0"/>
                    <a:pt x="4614390" y="2369"/>
                    <a:pt x="4618606" y="6585"/>
                  </a:cubicBezTo>
                  <a:cubicBezTo>
                    <a:pt x="4622822" y="10802"/>
                    <a:pt x="4625191" y="16520"/>
                    <a:pt x="4625191" y="22483"/>
                  </a:cubicBezTo>
                  <a:lnTo>
                    <a:pt x="4625191" y="2485827"/>
                  </a:lnTo>
                  <a:cubicBezTo>
                    <a:pt x="4625191" y="2498245"/>
                    <a:pt x="4615125" y="2508311"/>
                    <a:pt x="4602708" y="2508311"/>
                  </a:cubicBezTo>
                  <a:lnTo>
                    <a:pt x="22483" y="2508311"/>
                  </a:lnTo>
                  <a:cubicBezTo>
                    <a:pt x="10066" y="2508311"/>
                    <a:pt x="0" y="2498245"/>
                    <a:pt x="0" y="2485827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25191" cy="254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58567" y="3489242"/>
            <a:ext cx="16570866" cy="5971277"/>
            <a:chOff x="0" y="0"/>
            <a:chExt cx="4364343" cy="15726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64343" cy="1572682"/>
            </a:xfrm>
            <a:custGeom>
              <a:avLst/>
              <a:gdLst/>
              <a:ahLst/>
              <a:cxnLst/>
              <a:rect l="l" t="t" r="r" b="b"/>
              <a:pathLst>
                <a:path w="4364343" h="1572682">
                  <a:moveTo>
                    <a:pt x="23827" y="0"/>
                  </a:moveTo>
                  <a:lnTo>
                    <a:pt x="4340516" y="0"/>
                  </a:lnTo>
                  <a:cubicBezTo>
                    <a:pt x="4353675" y="0"/>
                    <a:pt x="4364343" y="10668"/>
                    <a:pt x="4364343" y="23827"/>
                  </a:cubicBezTo>
                  <a:lnTo>
                    <a:pt x="4364343" y="1548855"/>
                  </a:lnTo>
                  <a:cubicBezTo>
                    <a:pt x="4364343" y="1562014"/>
                    <a:pt x="4353675" y="1572682"/>
                    <a:pt x="4340516" y="1572682"/>
                  </a:cubicBezTo>
                  <a:lnTo>
                    <a:pt x="23827" y="1572682"/>
                  </a:lnTo>
                  <a:cubicBezTo>
                    <a:pt x="10668" y="1572682"/>
                    <a:pt x="0" y="1562014"/>
                    <a:pt x="0" y="1548855"/>
                  </a:cubicBezTo>
                  <a:lnTo>
                    <a:pt x="0" y="23827"/>
                  </a:lnTo>
                  <a:cubicBezTo>
                    <a:pt x="0" y="10668"/>
                    <a:pt x="10668" y="0"/>
                    <a:pt x="2382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364343" cy="1610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1405" y="1104900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HOW TO PLAY?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9005" y="952500"/>
            <a:ext cx="15900960" cy="2099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HOW TO PLAY?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697894" y="4484811"/>
            <a:ext cx="5123805" cy="1500628"/>
            <a:chOff x="0" y="0"/>
            <a:chExt cx="1349479" cy="3952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479" cy="395227"/>
            </a:xfrm>
            <a:custGeom>
              <a:avLst/>
              <a:gdLst/>
              <a:ahLst/>
              <a:cxnLst/>
              <a:rect l="l" t="t" r="r" b="b"/>
              <a:pathLst>
                <a:path w="1349479" h="395227">
                  <a:moveTo>
                    <a:pt x="60439" y="0"/>
                  </a:moveTo>
                  <a:lnTo>
                    <a:pt x="1289041" y="0"/>
                  </a:lnTo>
                  <a:cubicBezTo>
                    <a:pt x="1305070" y="0"/>
                    <a:pt x="1320443" y="6368"/>
                    <a:pt x="1331777" y="17702"/>
                  </a:cubicBezTo>
                  <a:cubicBezTo>
                    <a:pt x="1343112" y="29037"/>
                    <a:pt x="1349479" y="44409"/>
                    <a:pt x="1349479" y="60439"/>
                  </a:cubicBezTo>
                  <a:lnTo>
                    <a:pt x="1349479" y="334788"/>
                  </a:lnTo>
                  <a:cubicBezTo>
                    <a:pt x="1349479" y="368168"/>
                    <a:pt x="1322420" y="395227"/>
                    <a:pt x="1289041" y="395227"/>
                  </a:cubicBezTo>
                  <a:lnTo>
                    <a:pt x="60439" y="395227"/>
                  </a:lnTo>
                  <a:cubicBezTo>
                    <a:pt x="27059" y="395227"/>
                    <a:pt x="0" y="368168"/>
                    <a:pt x="0" y="334788"/>
                  </a:cubicBezTo>
                  <a:lnTo>
                    <a:pt x="0" y="60439"/>
                  </a:lnTo>
                  <a:cubicBezTo>
                    <a:pt x="0" y="27059"/>
                    <a:pt x="27059" y="0"/>
                    <a:pt x="60439" y="0"/>
                  </a:cubicBezTo>
                  <a:close/>
                </a:path>
              </a:pathLst>
            </a:custGeom>
            <a:solidFill>
              <a:srgbClr val="B2B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349479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97894" y="6984526"/>
            <a:ext cx="5123805" cy="1500628"/>
            <a:chOff x="0" y="0"/>
            <a:chExt cx="1349479" cy="39522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49479" cy="395227"/>
            </a:xfrm>
            <a:custGeom>
              <a:avLst/>
              <a:gdLst/>
              <a:ahLst/>
              <a:cxnLst/>
              <a:rect l="l" t="t" r="r" b="b"/>
              <a:pathLst>
                <a:path w="1349479" h="395227">
                  <a:moveTo>
                    <a:pt x="60439" y="0"/>
                  </a:moveTo>
                  <a:lnTo>
                    <a:pt x="1289041" y="0"/>
                  </a:lnTo>
                  <a:cubicBezTo>
                    <a:pt x="1305070" y="0"/>
                    <a:pt x="1320443" y="6368"/>
                    <a:pt x="1331777" y="17702"/>
                  </a:cubicBezTo>
                  <a:cubicBezTo>
                    <a:pt x="1343112" y="29037"/>
                    <a:pt x="1349479" y="44409"/>
                    <a:pt x="1349479" y="60439"/>
                  </a:cubicBezTo>
                  <a:lnTo>
                    <a:pt x="1349479" y="334788"/>
                  </a:lnTo>
                  <a:cubicBezTo>
                    <a:pt x="1349479" y="368168"/>
                    <a:pt x="1322420" y="395227"/>
                    <a:pt x="1289041" y="395227"/>
                  </a:cubicBezTo>
                  <a:lnTo>
                    <a:pt x="60439" y="395227"/>
                  </a:lnTo>
                  <a:cubicBezTo>
                    <a:pt x="27059" y="395227"/>
                    <a:pt x="0" y="368168"/>
                    <a:pt x="0" y="334788"/>
                  </a:cubicBezTo>
                  <a:lnTo>
                    <a:pt x="0" y="60439"/>
                  </a:lnTo>
                  <a:cubicBezTo>
                    <a:pt x="0" y="27059"/>
                    <a:pt x="27059" y="0"/>
                    <a:pt x="60439" y="0"/>
                  </a:cubicBezTo>
                  <a:close/>
                </a:path>
              </a:pathLst>
            </a:custGeom>
            <a:solidFill>
              <a:srgbClr val="50D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349479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986956" y="5042082"/>
            <a:ext cx="4545679" cy="43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 4주 동안 “꿈” 돌아보기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17599" y="7539569"/>
            <a:ext cx="4684395" cy="428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3"/>
              </a:lnSpc>
            </a:pPr>
            <a:r>
              <a:rPr lang="en-US" sz="3103">
                <a:solidFill>
                  <a:srgbClr val="173359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미니 게임과 애니메이션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35445" y="4808405"/>
            <a:ext cx="942992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꿈을 향한 길은 쉽지 않지만, 중요한 것은 포기하지 않고 한 걸음 씩 나아가는 태도이다. 꾸준한 도전과 성찰을 통해 꿈에 한 발 더 가까이 다가가자!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35445" y="7098570"/>
            <a:ext cx="9429925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미니게임과 애니메이션을 통해 사용자가 신해철의 삶과 이야기를 자연스럽게 접하고 영감을 받으며, 재미 요소로서도 작용해 꿈을 향해 꾸준히 나아갈 수 있는 원동력을 제공하고자 한다.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87969" y="351057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97803" y="1491378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58769" y="81373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5"/>
                </a:lnTo>
                <a:lnTo>
                  <a:pt x="0" y="1355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382180" y="485057"/>
            <a:ext cx="1736635" cy="100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VIDEO</a:t>
            </a:r>
          </a:p>
        </p:txBody>
      </p:sp>
      <p:pic>
        <p:nvPicPr>
          <p:cNvPr id="10" name="Picture 10"/>
          <p:cNvPicPr>
            <a:picLocks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3653314" y="2057400"/>
            <a:ext cx="10981372" cy="617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48026-9C00-3EB5-B1D7-2B32F8553475}"/>
              </a:ext>
            </a:extLst>
          </p:cNvPr>
          <p:cNvSpPr txBox="1"/>
          <p:nvPr/>
        </p:nvSpPr>
        <p:spPr>
          <a:xfrm>
            <a:off x="3657600" y="5256763"/>
            <a:ext cx="1097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8"/>
              </a:rPr>
              <a:t>https://www.youtube.com/watch?v=zVkbSBH7qsM</a:t>
            </a:r>
            <a:r>
              <a:rPr lang="ko-KR" alt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87969" y="351057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97803" y="1491378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58769" y="81373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5"/>
                </a:lnTo>
                <a:lnTo>
                  <a:pt x="0" y="1355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321703" y="4222066"/>
            <a:ext cx="3644593" cy="1053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GITHUB LINK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21123" y="995147"/>
            <a:ext cx="4045755" cy="1067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WEBSITE LINK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7928" y="2779989"/>
            <a:ext cx="1498353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 spc="-6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  <a:hlinkClick r:id="rId6" tooltip="https://nhkim06.github.io/SKYST_hackerton_JS/main.html"/>
              </a:rPr>
              <a:t>HTTPS://NHKIM06.GITHUB.IO/SKYST_HACKERTON_JS/MAIN.HTML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185206" y="5754995"/>
            <a:ext cx="13955582" cy="457200"/>
            <a:chOff x="0" y="0"/>
            <a:chExt cx="18607443" cy="609600"/>
          </a:xfrm>
        </p:grpSpPr>
        <p:sp>
          <p:nvSpPr>
            <p:cNvPr id="13" name="TextBox 13"/>
            <p:cNvSpPr txBox="1"/>
            <p:nvPr/>
          </p:nvSpPr>
          <p:spPr>
            <a:xfrm>
              <a:off x="132576" y="-66675"/>
              <a:ext cx="1847486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spc="-600">
                  <a:solidFill>
                    <a:srgbClr val="2A2D7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HTTPS://GITHUB.COM/NHKIM06/SKYST_HACKERTON_JS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1847486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 u="sng" spc="-600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  <a:hlinkClick r:id="rId7" tooltip="https://github.com/nhkim06/SKYST_hackerton_JS"/>
                </a:rPr>
                <a:t>HTTPS://GITHUB.COM/NHKIM06/SKYST_HACKERTON_JS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987969" y="351057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97803" y="1491378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258769" y="81373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5"/>
                </a:lnTo>
                <a:lnTo>
                  <a:pt x="0" y="1355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92391" y="1968996"/>
            <a:ext cx="6116212" cy="116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YEAY! GAME IS OVER!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67592" y="3717929"/>
            <a:ext cx="15837033" cy="2304568"/>
            <a:chOff x="0" y="0"/>
            <a:chExt cx="21116044" cy="3072757"/>
          </a:xfrm>
        </p:grpSpPr>
        <p:sp>
          <p:nvSpPr>
            <p:cNvPr id="11" name="TextBox 11"/>
            <p:cNvSpPr txBox="1"/>
            <p:nvPr/>
          </p:nvSpPr>
          <p:spPr>
            <a:xfrm>
              <a:off x="203200" y="-73025"/>
              <a:ext cx="14158227" cy="314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69"/>
                </a:lnSpc>
              </a:pPr>
              <a:r>
                <a:rPr lang="en-US" sz="14192" spc="-2838">
                  <a:solidFill>
                    <a:srgbClr val="2A2D7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THANK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76225"/>
              <a:ext cx="14158227" cy="314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69"/>
                </a:lnSpc>
              </a:pPr>
              <a:r>
                <a:rPr lang="en-US" sz="14192" spc="-2838">
                  <a:solidFill>
                    <a:srgbClr val="FFFFFF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THANK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682558" y="-73025"/>
              <a:ext cx="10433486" cy="314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69"/>
                </a:lnSpc>
              </a:pPr>
              <a:r>
                <a:rPr lang="en-US" sz="14192" spc="-2838">
                  <a:solidFill>
                    <a:srgbClr val="2A2D7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YOU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479358" y="-276225"/>
              <a:ext cx="10433486" cy="31457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869"/>
                </a:lnSpc>
              </a:pPr>
              <a:r>
                <a:rPr lang="en-US" sz="14192" spc="-2838">
                  <a:solidFill>
                    <a:srgbClr val="FFE500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489</Words>
  <Application>Microsoft Office PowerPoint</Application>
  <PresentationFormat>사용자 지정</PresentationFormat>
  <Paragraphs>59</Paragraphs>
  <Slides>9</Slides>
  <Notes>3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210 네버랜드</vt:lpstr>
      <vt:lpstr>Calibri</vt:lpstr>
      <vt:lpstr>Canva Sans Bold</vt:lpstr>
      <vt:lpstr>Canva Sans</vt:lpstr>
      <vt:lpstr>Retropix</vt:lpstr>
      <vt:lpstr>Press Start 2P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SKYST</dc:title>
  <cp:lastModifiedBy>나현 김</cp:lastModifiedBy>
  <cp:revision>6</cp:revision>
  <dcterms:created xsi:type="dcterms:W3CDTF">2006-08-16T00:00:00Z</dcterms:created>
  <dcterms:modified xsi:type="dcterms:W3CDTF">2025-05-10T22:46:51Z</dcterms:modified>
  <dc:identifier>DAGnCIKZEvU</dc:identifier>
</cp:coreProperties>
</file>