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Lst>
  <p:notesMasterIdLst>
    <p:notesMasterId r:id="rId68"/>
  </p:notesMasterIdLst>
  <p:sldIdLst>
    <p:sldId id="289" r:id="rId3"/>
    <p:sldId id="382" r:id="rId4"/>
    <p:sldId id="291" r:id="rId5"/>
    <p:sldId id="290" r:id="rId6"/>
    <p:sldId id="292" r:id="rId7"/>
    <p:sldId id="293" r:id="rId8"/>
    <p:sldId id="294" r:id="rId9"/>
    <p:sldId id="295" r:id="rId10"/>
    <p:sldId id="296" r:id="rId11"/>
    <p:sldId id="297" r:id="rId12"/>
    <p:sldId id="387" r:id="rId13"/>
    <p:sldId id="307" r:id="rId14"/>
    <p:sldId id="310" r:id="rId15"/>
    <p:sldId id="381" r:id="rId16"/>
    <p:sldId id="300" r:id="rId17"/>
    <p:sldId id="301" r:id="rId18"/>
    <p:sldId id="308" r:id="rId19"/>
    <p:sldId id="309" r:id="rId20"/>
    <p:sldId id="311" r:id="rId21"/>
    <p:sldId id="312" r:id="rId22"/>
    <p:sldId id="313" r:id="rId23"/>
    <p:sldId id="314" r:id="rId24"/>
    <p:sldId id="315" r:id="rId25"/>
    <p:sldId id="321" r:id="rId26"/>
    <p:sldId id="316" r:id="rId27"/>
    <p:sldId id="318" r:id="rId28"/>
    <p:sldId id="319" r:id="rId29"/>
    <p:sldId id="317" r:id="rId30"/>
    <p:sldId id="320" r:id="rId31"/>
    <p:sldId id="322" r:id="rId32"/>
    <p:sldId id="324" r:id="rId33"/>
    <p:sldId id="323" r:id="rId34"/>
    <p:sldId id="325" r:id="rId35"/>
    <p:sldId id="326" r:id="rId36"/>
    <p:sldId id="383" r:id="rId37"/>
    <p:sldId id="328" r:id="rId38"/>
    <p:sldId id="338" r:id="rId39"/>
    <p:sldId id="339" r:id="rId40"/>
    <p:sldId id="340" r:id="rId41"/>
    <p:sldId id="341" r:id="rId42"/>
    <p:sldId id="342" r:id="rId43"/>
    <p:sldId id="343" r:id="rId44"/>
    <p:sldId id="344" r:id="rId45"/>
    <p:sldId id="345" r:id="rId46"/>
    <p:sldId id="346" r:id="rId47"/>
    <p:sldId id="347" r:id="rId48"/>
    <p:sldId id="348" r:id="rId49"/>
    <p:sldId id="350" r:id="rId50"/>
    <p:sldId id="351" r:id="rId51"/>
    <p:sldId id="356" r:id="rId52"/>
    <p:sldId id="357" r:id="rId53"/>
    <p:sldId id="358" r:id="rId54"/>
    <p:sldId id="360" r:id="rId55"/>
    <p:sldId id="361" r:id="rId56"/>
    <p:sldId id="362" r:id="rId57"/>
    <p:sldId id="363" r:id="rId58"/>
    <p:sldId id="364" r:id="rId59"/>
    <p:sldId id="365" r:id="rId60"/>
    <p:sldId id="366" r:id="rId61"/>
    <p:sldId id="367" r:id="rId62"/>
    <p:sldId id="371" r:id="rId63"/>
    <p:sldId id="372" r:id="rId64"/>
    <p:sldId id="384" r:id="rId65"/>
    <p:sldId id="385" r:id="rId66"/>
    <p:sldId id="386" r:id="rId67"/>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D5A825-2652-448E-8DD4-C2CB5AB9B21A}" v="14" dt="2021-01-03T13:43:38.897"/>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69" autoAdjust="0"/>
    <p:restoredTop sz="86418"/>
  </p:normalViewPr>
  <p:slideViewPr>
    <p:cSldViewPr snapToGrid="0">
      <p:cViewPr varScale="1">
        <p:scale>
          <a:sx n="76" d="100"/>
          <a:sy n="76" d="100"/>
        </p:scale>
        <p:origin x="1152" y="56"/>
      </p:cViewPr>
      <p:guideLst>
        <p:guide orient="horz" pos="2160"/>
        <p:guide pos="2880"/>
      </p:guideLst>
    </p:cSldViewPr>
  </p:slideViewPr>
  <p:outlineViewPr>
    <p:cViewPr>
      <p:scale>
        <a:sx n="33" d="100"/>
        <a:sy n="33" d="100"/>
      </p:scale>
      <p:origin x="0" y="-908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microsoft.com/office/2015/10/relationships/revisionInfo" Target="revisionInfo.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Namhyoung" userId="442ac80a-8cd4-4165-8fc5-0e4ac214a370" providerId="ADAL" clId="{9D5B359D-A5D5-4737-B9F0-EC76152A0CAF}"/>
    <pc:docChg chg="undo custSel modSld">
      <pc:chgData name="KimNamhyoung" userId="442ac80a-8cd4-4165-8fc5-0e4ac214a370" providerId="ADAL" clId="{9D5B359D-A5D5-4737-B9F0-EC76152A0CAF}" dt="2020-01-07T02:57:48.287" v="310" actId="1076"/>
      <pc:docMkLst>
        <pc:docMk/>
      </pc:docMkLst>
      <pc:sldChg chg="modSp">
        <pc:chgData name="KimNamhyoung" userId="442ac80a-8cd4-4165-8fc5-0e4ac214a370" providerId="ADAL" clId="{9D5B359D-A5D5-4737-B9F0-EC76152A0CAF}" dt="2019-12-31T09:16:15.393" v="65" actId="207"/>
        <pc:sldMkLst>
          <pc:docMk/>
          <pc:sldMk cId="2667652555" sldId="291"/>
        </pc:sldMkLst>
        <pc:spChg chg="mod">
          <ac:chgData name="KimNamhyoung" userId="442ac80a-8cd4-4165-8fc5-0e4ac214a370" providerId="ADAL" clId="{9D5B359D-A5D5-4737-B9F0-EC76152A0CAF}" dt="2019-12-31T09:16:15.393" v="65" actId="207"/>
          <ac:spMkLst>
            <pc:docMk/>
            <pc:sldMk cId="2667652555" sldId="291"/>
            <ac:spMk id="3" creationId="{00000000-0000-0000-0000-000000000000}"/>
          </ac:spMkLst>
        </pc:spChg>
      </pc:sldChg>
      <pc:sldChg chg="modSp">
        <pc:chgData name="KimNamhyoung" userId="442ac80a-8cd4-4165-8fc5-0e4ac214a370" providerId="ADAL" clId="{9D5B359D-A5D5-4737-B9F0-EC76152A0CAF}" dt="2019-12-31T14:30:32.145" v="260" actId="20577"/>
        <pc:sldMkLst>
          <pc:docMk/>
          <pc:sldMk cId="1791322728" sldId="299"/>
        </pc:sldMkLst>
        <pc:spChg chg="mod">
          <ac:chgData name="KimNamhyoung" userId="442ac80a-8cd4-4165-8fc5-0e4ac214a370" providerId="ADAL" clId="{9D5B359D-A5D5-4737-B9F0-EC76152A0CAF}" dt="2019-12-31T14:30:32.145" v="260" actId="20577"/>
          <ac:spMkLst>
            <pc:docMk/>
            <pc:sldMk cId="1791322728" sldId="299"/>
            <ac:spMk id="2" creationId="{30A05CDF-51ED-4278-AA11-1745E5809FF2}"/>
          </ac:spMkLst>
        </pc:spChg>
      </pc:sldChg>
      <pc:sldChg chg="modSp">
        <pc:chgData name="KimNamhyoung" userId="442ac80a-8cd4-4165-8fc5-0e4ac214a370" providerId="ADAL" clId="{9D5B359D-A5D5-4737-B9F0-EC76152A0CAF}" dt="2019-12-31T11:27:26.449" v="251"/>
        <pc:sldMkLst>
          <pc:docMk/>
          <pc:sldMk cId="1402426098" sldId="300"/>
        </pc:sldMkLst>
        <pc:graphicFrameChg chg="mod modGraphic">
          <ac:chgData name="KimNamhyoung" userId="442ac80a-8cd4-4165-8fc5-0e4ac214a370" providerId="ADAL" clId="{9D5B359D-A5D5-4737-B9F0-EC76152A0CAF}" dt="2019-12-31T11:27:26.449" v="251"/>
          <ac:graphicFrameMkLst>
            <pc:docMk/>
            <pc:sldMk cId="1402426098" sldId="300"/>
            <ac:graphicFrameMk id="4" creationId="{00000000-0000-0000-0000-000000000000}"/>
          </ac:graphicFrameMkLst>
        </pc:graphicFrameChg>
      </pc:sldChg>
      <pc:sldChg chg="addSp modSp">
        <pc:chgData name="KimNamhyoung" userId="442ac80a-8cd4-4165-8fc5-0e4ac214a370" providerId="ADAL" clId="{9D5B359D-A5D5-4737-B9F0-EC76152A0CAF}" dt="2019-12-31T10:56:43.847" v="145" actId="164"/>
        <pc:sldMkLst>
          <pc:docMk/>
          <pc:sldMk cId="1402426098" sldId="301"/>
        </pc:sldMkLst>
        <pc:spChg chg="mod">
          <ac:chgData name="KimNamhyoung" userId="442ac80a-8cd4-4165-8fc5-0e4ac214a370" providerId="ADAL" clId="{9D5B359D-A5D5-4737-B9F0-EC76152A0CAF}" dt="2019-12-31T10:54:46.686" v="144" actId="12"/>
          <ac:spMkLst>
            <pc:docMk/>
            <pc:sldMk cId="1402426098" sldId="301"/>
            <ac:spMk id="3" creationId="{A78A9532-2F4F-4CDA-A6D8-C50136CBC3BD}"/>
          </ac:spMkLst>
        </pc:spChg>
        <pc:spChg chg="add mod">
          <ac:chgData name="KimNamhyoung" userId="442ac80a-8cd4-4165-8fc5-0e4ac214a370" providerId="ADAL" clId="{9D5B359D-A5D5-4737-B9F0-EC76152A0CAF}" dt="2019-12-31T10:56:43.847" v="145" actId="164"/>
          <ac:spMkLst>
            <pc:docMk/>
            <pc:sldMk cId="1402426098" sldId="301"/>
            <ac:spMk id="5" creationId="{707F1A66-48F9-481F-855B-B740A0A3E851}"/>
          </ac:spMkLst>
        </pc:spChg>
        <pc:grpChg chg="add mod">
          <ac:chgData name="KimNamhyoung" userId="442ac80a-8cd4-4165-8fc5-0e4ac214a370" providerId="ADAL" clId="{9D5B359D-A5D5-4737-B9F0-EC76152A0CAF}" dt="2019-12-31T10:56:43.847" v="145" actId="164"/>
          <ac:grpSpMkLst>
            <pc:docMk/>
            <pc:sldMk cId="1402426098" sldId="301"/>
            <ac:grpSpMk id="6" creationId="{E152F979-8680-482F-81D1-63086B8644D4}"/>
          </ac:grpSpMkLst>
        </pc:grpChg>
        <pc:picChg chg="mod">
          <ac:chgData name="KimNamhyoung" userId="442ac80a-8cd4-4165-8fc5-0e4ac214a370" providerId="ADAL" clId="{9D5B359D-A5D5-4737-B9F0-EC76152A0CAF}" dt="2019-12-31T10:56:43.847" v="145" actId="164"/>
          <ac:picMkLst>
            <pc:docMk/>
            <pc:sldMk cId="1402426098" sldId="301"/>
            <ac:picMk id="4" creationId="{235B477E-441B-4F26-9460-EAE60D61EAC8}"/>
          </ac:picMkLst>
        </pc:picChg>
      </pc:sldChg>
      <pc:sldChg chg="modSp">
        <pc:chgData name="KimNamhyoung" userId="442ac80a-8cd4-4165-8fc5-0e4ac214a370" providerId="ADAL" clId="{9D5B359D-A5D5-4737-B9F0-EC76152A0CAF}" dt="2019-12-31T14:30:37.213" v="262" actId="20577"/>
        <pc:sldMkLst>
          <pc:docMk/>
          <pc:sldMk cId="482145085" sldId="307"/>
        </pc:sldMkLst>
        <pc:spChg chg="mod">
          <ac:chgData name="KimNamhyoung" userId="442ac80a-8cd4-4165-8fc5-0e4ac214a370" providerId="ADAL" clId="{9D5B359D-A5D5-4737-B9F0-EC76152A0CAF}" dt="2019-12-31T14:30:37.213" v="262" actId="20577"/>
          <ac:spMkLst>
            <pc:docMk/>
            <pc:sldMk cId="482145085" sldId="307"/>
            <ac:spMk id="2" creationId="{30A05CDF-51ED-4278-AA11-1745E5809FF2}"/>
          </ac:spMkLst>
        </pc:spChg>
        <pc:graphicFrameChg chg="mod modGraphic">
          <ac:chgData name="KimNamhyoung" userId="442ac80a-8cd4-4165-8fc5-0e4ac214a370" providerId="ADAL" clId="{9D5B359D-A5D5-4737-B9F0-EC76152A0CAF}" dt="2019-12-31T09:42:44.558" v="73" actId="403"/>
          <ac:graphicFrameMkLst>
            <pc:docMk/>
            <pc:sldMk cId="482145085" sldId="307"/>
            <ac:graphicFrameMk id="5" creationId="{00000000-0000-0000-0000-000000000000}"/>
          </ac:graphicFrameMkLst>
        </pc:graphicFrameChg>
      </pc:sldChg>
      <pc:sldChg chg="addSp delSp modSp">
        <pc:chgData name="KimNamhyoung" userId="442ac80a-8cd4-4165-8fc5-0e4ac214a370" providerId="ADAL" clId="{9D5B359D-A5D5-4737-B9F0-EC76152A0CAF}" dt="2019-12-31T11:04:16.663" v="148" actId="1076"/>
        <pc:sldMkLst>
          <pc:docMk/>
          <pc:sldMk cId="597129306" sldId="309"/>
        </pc:sldMkLst>
        <pc:picChg chg="del">
          <ac:chgData name="KimNamhyoung" userId="442ac80a-8cd4-4165-8fc5-0e4ac214a370" providerId="ADAL" clId="{9D5B359D-A5D5-4737-B9F0-EC76152A0CAF}" dt="2019-12-31T11:03:39.442" v="146" actId="478"/>
          <ac:picMkLst>
            <pc:docMk/>
            <pc:sldMk cId="597129306" sldId="309"/>
            <ac:picMk id="4" creationId="{E9A8B126-D6B8-4C78-A654-FF8A93E2B903}"/>
          </ac:picMkLst>
        </pc:picChg>
        <pc:picChg chg="add mod">
          <ac:chgData name="KimNamhyoung" userId="442ac80a-8cd4-4165-8fc5-0e4ac214a370" providerId="ADAL" clId="{9D5B359D-A5D5-4737-B9F0-EC76152A0CAF}" dt="2019-12-31T11:04:16.663" v="148" actId="1076"/>
          <ac:picMkLst>
            <pc:docMk/>
            <pc:sldMk cId="597129306" sldId="309"/>
            <ac:picMk id="6" creationId="{ADFF909E-98F7-42AF-AAF0-C7AE29407590}"/>
          </ac:picMkLst>
        </pc:picChg>
      </pc:sldChg>
      <pc:sldChg chg="modSp">
        <pc:chgData name="KimNamhyoung" userId="442ac80a-8cd4-4165-8fc5-0e4ac214a370" providerId="ADAL" clId="{9D5B359D-A5D5-4737-B9F0-EC76152A0CAF}" dt="2019-12-31T14:30:42.062" v="264" actId="20577"/>
        <pc:sldMkLst>
          <pc:docMk/>
          <pc:sldMk cId="2652320674" sldId="310"/>
        </pc:sldMkLst>
        <pc:spChg chg="mod">
          <ac:chgData name="KimNamhyoung" userId="442ac80a-8cd4-4165-8fc5-0e4ac214a370" providerId="ADAL" clId="{9D5B359D-A5D5-4737-B9F0-EC76152A0CAF}" dt="2019-12-31T14:30:42.062" v="264" actId="20577"/>
          <ac:spMkLst>
            <pc:docMk/>
            <pc:sldMk cId="2652320674" sldId="310"/>
            <ac:spMk id="2" creationId="{30A05CDF-51ED-4278-AA11-1745E5809FF2}"/>
          </ac:spMkLst>
        </pc:spChg>
      </pc:sldChg>
      <pc:sldChg chg="modSp">
        <pc:chgData name="KimNamhyoung" userId="442ac80a-8cd4-4165-8fc5-0e4ac214a370" providerId="ADAL" clId="{9D5B359D-A5D5-4737-B9F0-EC76152A0CAF}" dt="2019-12-31T11:23:44.566" v="177" actId="1036"/>
        <pc:sldMkLst>
          <pc:docMk/>
          <pc:sldMk cId="1402587320" sldId="311"/>
        </pc:sldMkLst>
        <pc:spChg chg="mod">
          <ac:chgData name="KimNamhyoung" userId="442ac80a-8cd4-4165-8fc5-0e4ac214a370" providerId="ADAL" clId="{9D5B359D-A5D5-4737-B9F0-EC76152A0CAF}" dt="2019-12-31T11:19:32.010" v="161" actId="20577"/>
          <ac:spMkLst>
            <pc:docMk/>
            <pc:sldMk cId="1402587320" sldId="311"/>
            <ac:spMk id="3" creationId="{A78A9532-2F4F-4CDA-A6D8-C50136CBC3BD}"/>
          </ac:spMkLst>
        </pc:spChg>
        <pc:picChg chg="mod">
          <ac:chgData name="KimNamhyoung" userId="442ac80a-8cd4-4165-8fc5-0e4ac214a370" providerId="ADAL" clId="{9D5B359D-A5D5-4737-B9F0-EC76152A0CAF}" dt="2019-12-31T11:23:44.566" v="177" actId="1036"/>
          <ac:picMkLst>
            <pc:docMk/>
            <pc:sldMk cId="1402587320" sldId="311"/>
            <ac:picMk id="7" creationId="{CA3F4990-3975-4B78-8F4D-429EA3A28020}"/>
          </ac:picMkLst>
        </pc:picChg>
      </pc:sldChg>
      <pc:sldChg chg="modSp">
        <pc:chgData name="KimNamhyoung" userId="442ac80a-8cd4-4165-8fc5-0e4ac214a370" providerId="ADAL" clId="{9D5B359D-A5D5-4737-B9F0-EC76152A0CAF}" dt="2019-12-31T11:39:44.911" v="253" actId="2165"/>
        <pc:sldMkLst>
          <pc:docMk/>
          <pc:sldMk cId="2845735862" sldId="321"/>
        </pc:sldMkLst>
        <pc:graphicFrameChg chg="modGraphic">
          <ac:chgData name="KimNamhyoung" userId="442ac80a-8cd4-4165-8fc5-0e4ac214a370" providerId="ADAL" clId="{9D5B359D-A5D5-4737-B9F0-EC76152A0CAF}" dt="2019-12-31T11:39:44.911" v="253" actId="2165"/>
          <ac:graphicFrameMkLst>
            <pc:docMk/>
            <pc:sldMk cId="2845735862" sldId="321"/>
            <ac:graphicFrameMk id="4" creationId="{0A9C2647-E54D-4474-8AAF-1661BB2FFF36}"/>
          </ac:graphicFrameMkLst>
        </pc:graphicFrameChg>
      </pc:sldChg>
      <pc:sldChg chg="modSp">
        <pc:chgData name="KimNamhyoung" userId="442ac80a-8cd4-4165-8fc5-0e4ac214a370" providerId="ADAL" clId="{9D5B359D-A5D5-4737-B9F0-EC76152A0CAF}" dt="2019-12-31T12:26:14.611" v="255" actId="1036"/>
        <pc:sldMkLst>
          <pc:docMk/>
          <pc:sldMk cId="619435612" sldId="326"/>
        </pc:sldMkLst>
        <pc:picChg chg="mod">
          <ac:chgData name="KimNamhyoung" userId="442ac80a-8cd4-4165-8fc5-0e4ac214a370" providerId="ADAL" clId="{9D5B359D-A5D5-4737-B9F0-EC76152A0CAF}" dt="2019-12-31T12:26:14.611" v="255" actId="1036"/>
          <ac:picMkLst>
            <pc:docMk/>
            <pc:sldMk cId="619435612" sldId="326"/>
            <ac:picMk id="5" creationId="{61F23FDC-0E7D-47C3-81FE-C0E57FE9F1A5}"/>
          </ac:picMkLst>
        </pc:picChg>
      </pc:sldChg>
      <pc:sldChg chg="delSp">
        <pc:chgData name="KimNamhyoung" userId="442ac80a-8cd4-4165-8fc5-0e4ac214a370" providerId="ADAL" clId="{9D5B359D-A5D5-4737-B9F0-EC76152A0CAF}" dt="2019-12-31T12:18:45.696" v="254" actId="478"/>
        <pc:sldMkLst>
          <pc:docMk/>
          <pc:sldMk cId="4284472928" sldId="327"/>
        </pc:sldMkLst>
        <pc:inkChg chg="del">
          <ac:chgData name="KimNamhyoung" userId="442ac80a-8cd4-4165-8fc5-0e4ac214a370" providerId="ADAL" clId="{9D5B359D-A5D5-4737-B9F0-EC76152A0CAF}" dt="2019-12-31T12:18:45.696" v="254" actId="478"/>
          <ac:inkMkLst>
            <pc:docMk/>
            <pc:sldMk cId="4284472928" sldId="327"/>
            <ac:inkMk id="26" creationId="{0C117D04-E8B1-44CC-9CBC-212095C22B55}"/>
          </ac:inkMkLst>
        </pc:inkChg>
      </pc:sldChg>
      <pc:sldChg chg="addSp modSp">
        <pc:chgData name="KimNamhyoung" userId="442ac80a-8cd4-4165-8fc5-0e4ac214a370" providerId="ADAL" clId="{9D5B359D-A5D5-4737-B9F0-EC76152A0CAF}" dt="2020-01-06T16:01:42.092" v="307" actId="164"/>
        <pc:sldMkLst>
          <pc:docMk/>
          <pc:sldMk cId="2849685737" sldId="332"/>
        </pc:sldMkLst>
        <pc:grpChg chg="add mod">
          <ac:chgData name="KimNamhyoung" userId="442ac80a-8cd4-4165-8fc5-0e4ac214a370" providerId="ADAL" clId="{9D5B359D-A5D5-4737-B9F0-EC76152A0CAF}" dt="2020-01-06T16:01:42.092" v="307" actId="164"/>
          <ac:grpSpMkLst>
            <pc:docMk/>
            <pc:sldMk cId="2849685737" sldId="332"/>
            <ac:grpSpMk id="8" creationId="{48A7A63E-4B0C-4C92-BF1F-BD3C8DC3AEA9}"/>
          </ac:grpSpMkLst>
        </pc:grpChg>
        <pc:picChg chg="mod">
          <ac:chgData name="KimNamhyoung" userId="442ac80a-8cd4-4165-8fc5-0e4ac214a370" providerId="ADAL" clId="{9D5B359D-A5D5-4737-B9F0-EC76152A0CAF}" dt="2020-01-06T16:01:42.092" v="307" actId="164"/>
          <ac:picMkLst>
            <pc:docMk/>
            <pc:sldMk cId="2849685737" sldId="332"/>
            <ac:picMk id="4" creationId="{7DAB5C7A-E9A9-497F-B88C-32ADB54C7966}"/>
          </ac:picMkLst>
        </pc:picChg>
        <pc:picChg chg="add mod modCrop">
          <ac:chgData name="KimNamhyoung" userId="442ac80a-8cd4-4165-8fc5-0e4ac214a370" providerId="ADAL" clId="{9D5B359D-A5D5-4737-B9F0-EC76152A0CAF}" dt="2020-01-06T16:01:42.092" v="307" actId="164"/>
          <ac:picMkLst>
            <pc:docMk/>
            <pc:sldMk cId="2849685737" sldId="332"/>
            <ac:picMk id="6" creationId="{0425DA39-D85C-4BFF-B5B8-91121D8557BC}"/>
          </ac:picMkLst>
        </pc:picChg>
        <pc:picChg chg="add mod">
          <ac:chgData name="KimNamhyoung" userId="442ac80a-8cd4-4165-8fc5-0e4ac214a370" providerId="ADAL" clId="{9D5B359D-A5D5-4737-B9F0-EC76152A0CAF}" dt="2020-01-06T16:01:42.092" v="307" actId="164"/>
          <ac:picMkLst>
            <pc:docMk/>
            <pc:sldMk cId="2849685737" sldId="332"/>
            <ac:picMk id="7" creationId="{448BFB46-2B7C-4C1F-94F4-0534EE1590B0}"/>
          </ac:picMkLst>
        </pc:picChg>
      </pc:sldChg>
      <pc:sldChg chg="delSp">
        <pc:chgData name="KimNamhyoung" userId="442ac80a-8cd4-4165-8fc5-0e4ac214a370" providerId="ADAL" clId="{9D5B359D-A5D5-4737-B9F0-EC76152A0CAF}" dt="2019-12-31T14:31:47.514" v="265" actId="478"/>
        <pc:sldMkLst>
          <pc:docMk/>
          <pc:sldMk cId="536207168" sldId="336"/>
        </pc:sldMkLst>
        <pc:inkChg chg="del">
          <ac:chgData name="KimNamhyoung" userId="442ac80a-8cd4-4165-8fc5-0e4ac214a370" providerId="ADAL" clId="{9D5B359D-A5D5-4737-B9F0-EC76152A0CAF}" dt="2019-12-31T14:31:47.514" v="265" actId="478"/>
          <ac:inkMkLst>
            <pc:docMk/>
            <pc:sldMk cId="536207168" sldId="336"/>
            <ac:inkMk id="97" creationId="{74C252B5-953C-4126-9088-9164ED742431}"/>
          </ac:inkMkLst>
        </pc:inkChg>
      </pc:sldChg>
      <pc:sldChg chg="delSp">
        <pc:chgData name="KimNamhyoung" userId="442ac80a-8cd4-4165-8fc5-0e4ac214a370" providerId="ADAL" clId="{9D5B359D-A5D5-4737-B9F0-EC76152A0CAF}" dt="2019-12-31T14:06:22.095" v="258" actId="478"/>
        <pc:sldMkLst>
          <pc:docMk/>
          <pc:sldMk cId="3579191837" sldId="337"/>
        </pc:sldMkLst>
        <pc:inkChg chg="del">
          <ac:chgData name="KimNamhyoung" userId="442ac80a-8cd4-4165-8fc5-0e4ac214a370" providerId="ADAL" clId="{9D5B359D-A5D5-4737-B9F0-EC76152A0CAF}" dt="2019-12-31T14:06:17.495" v="256" actId="478"/>
          <ac:inkMkLst>
            <pc:docMk/>
            <pc:sldMk cId="3579191837" sldId="337"/>
            <ac:inkMk id="8" creationId="{9AAC214C-6DCA-47B1-829B-4A8CF1E4BE00}"/>
          </ac:inkMkLst>
        </pc:inkChg>
        <pc:inkChg chg="del">
          <ac:chgData name="KimNamhyoung" userId="442ac80a-8cd4-4165-8fc5-0e4ac214a370" providerId="ADAL" clId="{9D5B359D-A5D5-4737-B9F0-EC76152A0CAF}" dt="2019-12-31T14:06:19.669" v="257" actId="478"/>
          <ac:inkMkLst>
            <pc:docMk/>
            <pc:sldMk cId="3579191837" sldId="337"/>
            <ac:inkMk id="19" creationId="{DB5237B4-8BD9-4987-87E7-E86DBC12CA70}"/>
          </ac:inkMkLst>
        </pc:inkChg>
        <pc:inkChg chg="del">
          <ac:chgData name="KimNamhyoung" userId="442ac80a-8cd4-4165-8fc5-0e4ac214a370" providerId="ADAL" clId="{9D5B359D-A5D5-4737-B9F0-EC76152A0CAF}" dt="2019-12-31T14:06:22.095" v="258" actId="478"/>
          <ac:inkMkLst>
            <pc:docMk/>
            <pc:sldMk cId="3579191837" sldId="337"/>
            <ac:inkMk id="28" creationId="{B463F3BC-B01D-488D-B7F6-9FA9EA95FC25}"/>
          </ac:inkMkLst>
        </pc:inkChg>
      </pc:sldChg>
      <pc:sldChg chg="modSp">
        <pc:chgData name="KimNamhyoung" userId="442ac80a-8cd4-4165-8fc5-0e4ac214a370" providerId="ADAL" clId="{9D5B359D-A5D5-4737-B9F0-EC76152A0CAF}" dt="2020-01-07T02:31:02.299" v="309" actId="1076"/>
        <pc:sldMkLst>
          <pc:docMk/>
          <pc:sldMk cId="4290301824" sldId="345"/>
        </pc:sldMkLst>
        <pc:picChg chg="mod">
          <ac:chgData name="KimNamhyoung" userId="442ac80a-8cd4-4165-8fc5-0e4ac214a370" providerId="ADAL" clId="{9D5B359D-A5D5-4737-B9F0-EC76152A0CAF}" dt="2020-01-07T02:31:02.299" v="309" actId="1076"/>
          <ac:picMkLst>
            <pc:docMk/>
            <pc:sldMk cId="4290301824" sldId="345"/>
            <ac:picMk id="4" creationId="{79D57239-B06B-4DD8-B66B-9BCB05FA3DDA}"/>
          </ac:picMkLst>
        </pc:picChg>
      </pc:sldChg>
      <pc:sldChg chg="addSp delSp modSp">
        <pc:chgData name="KimNamhyoung" userId="442ac80a-8cd4-4165-8fc5-0e4ac214a370" providerId="ADAL" clId="{9D5B359D-A5D5-4737-B9F0-EC76152A0CAF}" dt="2019-12-31T14:57:42.677" v="290" actId="164"/>
        <pc:sldMkLst>
          <pc:docMk/>
          <pc:sldMk cId="1925760938" sldId="352"/>
        </pc:sldMkLst>
        <pc:grpChg chg="add mod">
          <ac:chgData name="KimNamhyoung" userId="442ac80a-8cd4-4165-8fc5-0e4ac214a370" providerId="ADAL" clId="{9D5B359D-A5D5-4737-B9F0-EC76152A0CAF}" dt="2019-12-31T14:57:42.677" v="290" actId="164"/>
          <ac:grpSpMkLst>
            <pc:docMk/>
            <pc:sldMk cId="1925760938" sldId="352"/>
            <ac:grpSpMk id="7" creationId="{932A7EB5-EC03-470F-BD78-BCC90CDC164C}"/>
          </ac:grpSpMkLst>
        </pc:grpChg>
        <pc:picChg chg="add del mod">
          <ac:chgData name="KimNamhyoung" userId="442ac80a-8cd4-4165-8fc5-0e4ac214a370" providerId="ADAL" clId="{9D5B359D-A5D5-4737-B9F0-EC76152A0CAF}" dt="2019-12-31T14:55:50.184" v="270" actId="478"/>
          <ac:picMkLst>
            <pc:docMk/>
            <pc:sldMk cId="1925760938" sldId="352"/>
            <ac:picMk id="4" creationId="{37A8C71F-BB0B-4110-81D4-5DB43133026F}"/>
          </ac:picMkLst>
        </pc:picChg>
        <pc:picChg chg="mod">
          <ac:chgData name="KimNamhyoung" userId="442ac80a-8cd4-4165-8fc5-0e4ac214a370" providerId="ADAL" clId="{9D5B359D-A5D5-4737-B9F0-EC76152A0CAF}" dt="2019-12-31T14:57:42.677" v="290" actId="164"/>
          <ac:picMkLst>
            <pc:docMk/>
            <pc:sldMk cId="1925760938" sldId="352"/>
            <ac:picMk id="5" creationId="{FB560127-CCE0-4F2B-A68E-1ED8968F06C5}"/>
          </ac:picMkLst>
        </pc:picChg>
        <pc:picChg chg="add mod modCrop">
          <ac:chgData name="KimNamhyoung" userId="442ac80a-8cd4-4165-8fc5-0e4ac214a370" providerId="ADAL" clId="{9D5B359D-A5D5-4737-B9F0-EC76152A0CAF}" dt="2019-12-31T14:57:42.677" v="290" actId="164"/>
          <ac:picMkLst>
            <pc:docMk/>
            <pc:sldMk cId="1925760938" sldId="352"/>
            <ac:picMk id="6" creationId="{071A477D-67CF-409E-ACD4-5DE938F238E9}"/>
          </ac:picMkLst>
        </pc:picChg>
      </pc:sldChg>
      <pc:sldChg chg="modSp">
        <pc:chgData name="KimNamhyoung" userId="442ac80a-8cd4-4165-8fc5-0e4ac214a370" providerId="ADAL" clId="{9D5B359D-A5D5-4737-B9F0-EC76152A0CAF}" dt="2020-01-07T02:57:48.287" v="310" actId="1076"/>
        <pc:sldMkLst>
          <pc:docMk/>
          <pc:sldMk cId="133212441" sldId="370"/>
        </pc:sldMkLst>
        <pc:picChg chg="mod">
          <ac:chgData name="KimNamhyoung" userId="442ac80a-8cd4-4165-8fc5-0e4ac214a370" providerId="ADAL" clId="{9D5B359D-A5D5-4737-B9F0-EC76152A0CAF}" dt="2020-01-07T02:57:48.287" v="310" actId="1076"/>
          <ac:picMkLst>
            <pc:docMk/>
            <pc:sldMk cId="133212441" sldId="370"/>
            <ac:picMk id="5" creationId="{642BEDC9-1A6D-46C5-81D0-AD05A869B51C}"/>
          </ac:picMkLst>
        </pc:picChg>
      </pc:sldChg>
      <pc:sldChg chg="modSp">
        <pc:chgData name="KimNamhyoung" userId="442ac80a-8cd4-4165-8fc5-0e4ac214a370" providerId="ADAL" clId="{9D5B359D-A5D5-4737-B9F0-EC76152A0CAF}" dt="2019-12-31T16:23:24.862" v="294"/>
        <pc:sldMkLst>
          <pc:docMk/>
          <pc:sldMk cId="1866844256" sldId="378"/>
        </pc:sldMkLst>
        <pc:spChg chg="mod">
          <ac:chgData name="KimNamhyoung" userId="442ac80a-8cd4-4165-8fc5-0e4ac214a370" providerId="ADAL" clId="{9D5B359D-A5D5-4737-B9F0-EC76152A0CAF}" dt="2019-12-31T16:23:24.862" v="294"/>
          <ac:spMkLst>
            <pc:docMk/>
            <pc:sldMk cId="1866844256" sldId="378"/>
            <ac:spMk id="3" creationId="{A78A9532-2F4F-4CDA-A6D8-C50136CBC3BD}"/>
          </ac:spMkLst>
        </pc:spChg>
      </pc:sldChg>
    </pc:docChg>
  </pc:docChgLst>
  <pc:docChgLst>
    <pc:chgData name="KimNamhyoung" userId="442ac80a-8cd4-4165-8fc5-0e4ac214a370" providerId="ADAL" clId="{A7E0A336-D386-4002-8984-A900D0D56702}"/>
    <pc:docChg chg="modSld">
      <pc:chgData name="KimNamhyoung" userId="442ac80a-8cd4-4165-8fc5-0e4ac214a370" providerId="ADAL" clId="{A7E0A336-D386-4002-8984-A900D0D56702}" dt="2020-11-26T13:08:33.345" v="1"/>
      <pc:docMkLst>
        <pc:docMk/>
      </pc:docMkLst>
      <pc:sldChg chg="addSp delSp mod">
        <pc:chgData name="KimNamhyoung" userId="442ac80a-8cd4-4165-8fc5-0e4ac214a370" providerId="ADAL" clId="{A7E0A336-D386-4002-8984-A900D0D56702}" dt="2020-11-26T13:08:33.345" v="1"/>
        <pc:sldMkLst>
          <pc:docMk/>
          <pc:sldMk cId="2128572570" sldId="289"/>
        </pc:sldMkLst>
        <pc:inkChg chg="add del">
          <ac:chgData name="KimNamhyoung" userId="442ac80a-8cd4-4165-8fc5-0e4ac214a370" providerId="ADAL" clId="{A7E0A336-D386-4002-8984-A900D0D56702}" dt="2020-11-26T13:08:33.345" v="1"/>
          <ac:inkMkLst>
            <pc:docMk/>
            <pc:sldMk cId="2128572570" sldId="289"/>
            <ac:inkMk id="2" creationId="{6A22F88B-46C3-41AB-8803-796F9ACE19A7}"/>
          </ac:inkMkLst>
        </pc:inkChg>
      </pc:sldChg>
    </pc:docChg>
  </pc:docChgLst>
  <pc:docChgLst>
    <pc:chgData name="KimNamhyoung" userId="442ac80a-8cd4-4165-8fc5-0e4ac214a370" providerId="ADAL" clId="{302E8084-8BD4-4670-A0D5-A72F18CF5E10}"/>
    <pc:docChg chg="undo custSel addSld delSld modSld sldOrd modMainMaster">
      <pc:chgData name="KimNamhyoung" userId="442ac80a-8cd4-4165-8fc5-0e4ac214a370" providerId="ADAL" clId="{302E8084-8BD4-4670-A0D5-A72F18CF5E10}" dt="2021-01-01T15:36:20.107" v="2759"/>
      <pc:docMkLst>
        <pc:docMk/>
      </pc:docMkLst>
      <pc:sldChg chg="addSp delSp modSp mod">
        <pc:chgData name="KimNamhyoung" userId="442ac80a-8cd4-4165-8fc5-0e4ac214a370" providerId="ADAL" clId="{302E8084-8BD4-4670-A0D5-A72F18CF5E10}" dt="2021-01-01T15:36:20.107" v="2759"/>
        <pc:sldMkLst>
          <pc:docMk/>
          <pc:sldMk cId="2128572570" sldId="289"/>
        </pc:sldMkLst>
        <pc:spChg chg="add del mod">
          <ac:chgData name="KimNamhyoung" userId="442ac80a-8cd4-4165-8fc5-0e4ac214a370" providerId="ADAL" clId="{302E8084-8BD4-4670-A0D5-A72F18CF5E10}" dt="2020-12-27T05:13:30.657" v="15" actId="478"/>
          <ac:spMkLst>
            <pc:docMk/>
            <pc:sldMk cId="2128572570" sldId="289"/>
            <ac:spMk id="2" creationId="{9CC87E3F-9B1F-4DB5-8D55-A5EAF91E9D52}"/>
          </ac:spMkLst>
        </pc:spChg>
        <pc:spChg chg="add del mod">
          <ac:chgData name="KimNamhyoung" userId="442ac80a-8cd4-4165-8fc5-0e4ac214a370" providerId="ADAL" clId="{302E8084-8BD4-4670-A0D5-A72F18CF5E10}" dt="2021-01-01T15:36:20.107" v="2759"/>
          <ac:spMkLst>
            <pc:docMk/>
            <pc:sldMk cId="2128572570" sldId="289"/>
            <ac:spMk id="3" creationId="{00000000-0000-0000-0000-000000000000}"/>
          </ac:spMkLst>
        </pc:spChg>
      </pc:sldChg>
      <pc:sldChg chg="del">
        <pc:chgData name="KimNamhyoung" userId="442ac80a-8cd4-4165-8fc5-0e4ac214a370" providerId="ADAL" clId="{302E8084-8BD4-4670-A0D5-A72F18CF5E10}" dt="2020-12-27T05:07:06.160" v="0" actId="2696"/>
        <pc:sldMkLst>
          <pc:docMk/>
          <pc:sldMk cId="1462116852" sldId="298"/>
        </pc:sldMkLst>
      </pc:sldChg>
      <pc:sldChg chg="add del">
        <pc:chgData name="KimNamhyoung" userId="442ac80a-8cd4-4165-8fc5-0e4ac214a370" providerId="ADAL" clId="{302E8084-8BD4-4670-A0D5-A72F18CF5E10}" dt="2020-12-27T05:23:26.888" v="84" actId="47"/>
        <pc:sldMkLst>
          <pc:docMk/>
          <pc:sldMk cId="1402426098" sldId="300"/>
        </pc:sldMkLst>
      </pc:sldChg>
      <pc:sldChg chg="addSp modSp mod">
        <pc:chgData name="KimNamhyoung" userId="442ac80a-8cd4-4165-8fc5-0e4ac214a370" providerId="ADAL" clId="{302E8084-8BD4-4670-A0D5-A72F18CF5E10}" dt="2020-12-31T05:43:08.793" v="211"/>
        <pc:sldMkLst>
          <pc:docMk/>
          <pc:sldMk cId="482145085" sldId="307"/>
        </pc:sldMkLst>
        <pc:graphicFrameChg chg="add mod modGraphic">
          <ac:chgData name="KimNamhyoung" userId="442ac80a-8cd4-4165-8fc5-0e4ac214a370" providerId="ADAL" clId="{302E8084-8BD4-4670-A0D5-A72F18CF5E10}" dt="2020-12-31T05:43:08.793" v="211"/>
          <ac:graphicFrameMkLst>
            <pc:docMk/>
            <pc:sldMk cId="482145085" sldId="307"/>
            <ac:graphicFrameMk id="4" creationId="{3FBBDF8F-F097-46B8-83E8-3B9CFA5100FA}"/>
          </ac:graphicFrameMkLst>
        </pc:graphicFrameChg>
        <pc:graphicFrameChg chg="mod modGraphic">
          <ac:chgData name="KimNamhyoung" userId="442ac80a-8cd4-4165-8fc5-0e4ac214a370" providerId="ADAL" clId="{302E8084-8BD4-4670-A0D5-A72F18CF5E10}" dt="2020-12-31T05:42:46.305" v="205"/>
          <ac:graphicFrameMkLst>
            <pc:docMk/>
            <pc:sldMk cId="482145085" sldId="307"/>
            <ac:graphicFrameMk id="5" creationId="{00000000-0000-0000-0000-000000000000}"/>
          </ac:graphicFrameMkLst>
        </pc:graphicFrameChg>
      </pc:sldChg>
      <pc:sldChg chg="add del">
        <pc:chgData name="KimNamhyoung" userId="442ac80a-8cd4-4165-8fc5-0e4ac214a370" providerId="ADAL" clId="{302E8084-8BD4-4670-A0D5-A72F18CF5E10}" dt="2020-12-27T05:11:24.829" v="11" actId="2696"/>
        <pc:sldMkLst>
          <pc:docMk/>
          <pc:sldMk cId="958501696" sldId="327"/>
        </pc:sldMkLst>
      </pc:sldChg>
      <pc:sldChg chg="add del">
        <pc:chgData name="KimNamhyoung" userId="442ac80a-8cd4-4165-8fc5-0e4ac214a370" providerId="ADAL" clId="{302E8084-8BD4-4670-A0D5-A72F18CF5E10}" dt="2020-12-27T05:14:11.256" v="17" actId="2696"/>
        <pc:sldMkLst>
          <pc:docMk/>
          <pc:sldMk cId="3913298792" sldId="327"/>
        </pc:sldMkLst>
      </pc:sldChg>
      <pc:sldChg chg="del">
        <pc:chgData name="KimNamhyoung" userId="442ac80a-8cd4-4165-8fc5-0e4ac214a370" providerId="ADAL" clId="{302E8084-8BD4-4670-A0D5-A72F18CF5E10}" dt="2020-12-27T05:10:10.489" v="5" actId="2696"/>
        <pc:sldMkLst>
          <pc:docMk/>
          <pc:sldMk cId="4284472928" sldId="327"/>
        </pc:sldMkLst>
      </pc:sldChg>
      <pc:sldChg chg="add del">
        <pc:chgData name="KimNamhyoung" userId="442ac80a-8cd4-4165-8fc5-0e4ac214a370" providerId="ADAL" clId="{302E8084-8BD4-4670-A0D5-A72F18CF5E10}" dt="2020-12-27T05:11:24.829" v="11" actId="2696"/>
        <pc:sldMkLst>
          <pc:docMk/>
          <pc:sldMk cId="872099118" sldId="330"/>
        </pc:sldMkLst>
      </pc:sldChg>
      <pc:sldChg chg="del">
        <pc:chgData name="KimNamhyoung" userId="442ac80a-8cd4-4165-8fc5-0e4ac214a370" providerId="ADAL" clId="{302E8084-8BD4-4670-A0D5-A72F18CF5E10}" dt="2020-12-27T05:10:10.489" v="5" actId="2696"/>
        <pc:sldMkLst>
          <pc:docMk/>
          <pc:sldMk cId="873240430" sldId="330"/>
        </pc:sldMkLst>
      </pc:sldChg>
      <pc:sldChg chg="add del">
        <pc:chgData name="KimNamhyoung" userId="442ac80a-8cd4-4165-8fc5-0e4ac214a370" providerId="ADAL" clId="{302E8084-8BD4-4670-A0D5-A72F18CF5E10}" dt="2020-12-27T05:14:11.256" v="17" actId="2696"/>
        <pc:sldMkLst>
          <pc:docMk/>
          <pc:sldMk cId="4266152027" sldId="330"/>
        </pc:sldMkLst>
      </pc:sldChg>
      <pc:sldChg chg="add del">
        <pc:chgData name="KimNamhyoung" userId="442ac80a-8cd4-4165-8fc5-0e4ac214a370" providerId="ADAL" clId="{302E8084-8BD4-4670-A0D5-A72F18CF5E10}" dt="2020-12-27T05:11:24.829" v="11" actId="2696"/>
        <pc:sldMkLst>
          <pc:docMk/>
          <pc:sldMk cId="795826786" sldId="331"/>
        </pc:sldMkLst>
      </pc:sldChg>
      <pc:sldChg chg="del">
        <pc:chgData name="KimNamhyoung" userId="442ac80a-8cd4-4165-8fc5-0e4ac214a370" providerId="ADAL" clId="{302E8084-8BD4-4670-A0D5-A72F18CF5E10}" dt="2020-12-27T05:10:10.489" v="5" actId="2696"/>
        <pc:sldMkLst>
          <pc:docMk/>
          <pc:sldMk cId="1588534871" sldId="331"/>
        </pc:sldMkLst>
      </pc:sldChg>
      <pc:sldChg chg="add del">
        <pc:chgData name="KimNamhyoung" userId="442ac80a-8cd4-4165-8fc5-0e4ac214a370" providerId="ADAL" clId="{302E8084-8BD4-4670-A0D5-A72F18CF5E10}" dt="2020-12-27T05:14:11.256" v="17" actId="2696"/>
        <pc:sldMkLst>
          <pc:docMk/>
          <pc:sldMk cId="2622709908" sldId="331"/>
        </pc:sldMkLst>
      </pc:sldChg>
      <pc:sldChg chg="del">
        <pc:chgData name="KimNamhyoung" userId="442ac80a-8cd4-4165-8fc5-0e4ac214a370" providerId="ADAL" clId="{302E8084-8BD4-4670-A0D5-A72F18CF5E10}" dt="2020-12-27T05:10:10.489" v="5" actId="2696"/>
        <pc:sldMkLst>
          <pc:docMk/>
          <pc:sldMk cId="2849685737" sldId="332"/>
        </pc:sldMkLst>
      </pc:sldChg>
      <pc:sldChg chg="add del">
        <pc:chgData name="KimNamhyoung" userId="442ac80a-8cd4-4165-8fc5-0e4ac214a370" providerId="ADAL" clId="{302E8084-8BD4-4670-A0D5-A72F18CF5E10}" dt="2020-12-27T05:11:24.829" v="11" actId="2696"/>
        <pc:sldMkLst>
          <pc:docMk/>
          <pc:sldMk cId="3038672364" sldId="332"/>
        </pc:sldMkLst>
      </pc:sldChg>
      <pc:sldChg chg="add del">
        <pc:chgData name="KimNamhyoung" userId="442ac80a-8cd4-4165-8fc5-0e4ac214a370" providerId="ADAL" clId="{302E8084-8BD4-4670-A0D5-A72F18CF5E10}" dt="2020-12-27T05:14:11.256" v="17" actId="2696"/>
        <pc:sldMkLst>
          <pc:docMk/>
          <pc:sldMk cId="3854959231" sldId="332"/>
        </pc:sldMkLst>
      </pc:sldChg>
      <pc:sldChg chg="del">
        <pc:chgData name="KimNamhyoung" userId="442ac80a-8cd4-4165-8fc5-0e4ac214a370" providerId="ADAL" clId="{302E8084-8BD4-4670-A0D5-A72F18CF5E10}" dt="2020-12-27T05:10:10.489" v="5" actId="2696"/>
        <pc:sldMkLst>
          <pc:docMk/>
          <pc:sldMk cId="305801377" sldId="333"/>
        </pc:sldMkLst>
      </pc:sldChg>
      <pc:sldChg chg="add del">
        <pc:chgData name="KimNamhyoung" userId="442ac80a-8cd4-4165-8fc5-0e4ac214a370" providerId="ADAL" clId="{302E8084-8BD4-4670-A0D5-A72F18CF5E10}" dt="2020-12-27T05:14:11.256" v="17" actId="2696"/>
        <pc:sldMkLst>
          <pc:docMk/>
          <pc:sldMk cId="1640261666" sldId="333"/>
        </pc:sldMkLst>
      </pc:sldChg>
      <pc:sldChg chg="add del">
        <pc:chgData name="KimNamhyoung" userId="442ac80a-8cd4-4165-8fc5-0e4ac214a370" providerId="ADAL" clId="{302E8084-8BD4-4670-A0D5-A72F18CF5E10}" dt="2020-12-27T05:11:24.829" v="11" actId="2696"/>
        <pc:sldMkLst>
          <pc:docMk/>
          <pc:sldMk cId="2051436764" sldId="333"/>
        </pc:sldMkLst>
      </pc:sldChg>
      <pc:sldChg chg="del">
        <pc:chgData name="KimNamhyoung" userId="442ac80a-8cd4-4165-8fc5-0e4ac214a370" providerId="ADAL" clId="{302E8084-8BD4-4670-A0D5-A72F18CF5E10}" dt="2020-12-27T05:10:10.489" v="5" actId="2696"/>
        <pc:sldMkLst>
          <pc:docMk/>
          <pc:sldMk cId="933861362" sldId="334"/>
        </pc:sldMkLst>
      </pc:sldChg>
      <pc:sldChg chg="add del">
        <pc:chgData name="KimNamhyoung" userId="442ac80a-8cd4-4165-8fc5-0e4ac214a370" providerId="ADAL" clId="{302E8084-8BD4-4670-A0D5-A72F18CF5E10}" dt="2020-12-27T05:14:11.256" v="17" actId="2696"/>
        <pc:sldMkLst>
          <pc:docMk/>
          <pc:sldMk cId="3074483492" sldId="334"/>
        </pc:sldMkLst>
      </pc:sldChg>
      <pc:sldChg chg="add del">
        <pc:chgData name="KimNamhyoung" userId="442ac80a-8cd4-4165-8fc5-0e4ac214a370" providerId="ADAL" clId="{302E8084-8BD4-4670-A0D5-A72F18CF5E10}" dt="2020-12-27T05:11:24.829" v="11" actId="2696"/>
        <pc:sldMkLst>
          <pc:docMk/>
          <pc:sldMk cId="3904374548" sldId="334"/>
        </pc:sldMkLst>
      </pc:sldChg>
      <pc:sldChg chg="add del">
        <pc:chgData name="KimNamhyoung" userId="442ac80a-8cd4-4165-8fc5-0e4ac214a370" providerId="ADAL" clId="{302E8084-8BD4-4670-A0D5-A72F18CF5E10}" dt="2020-12-27T05:11:24.829" v="11" actId="2696"/>
        <pc:sldMkLst>
          <pc:docMk/>
          <pc:sldMk cId="1491881436" sldId="335"/>
        </pc:sldMkLst>
      </pc:sldChg>
      <pc:sldChg chg="add del">
        <pc:chgData name="KimNamhyoung" userId="442ac80a-8cd4-4165-8fc5-0e4ac214a370" providerId="ADAL" clId="{302E8084-8BD4-4670-A0D5-A72F18CF5E10}" dt="2020-12-27T05:14:11.256" v="17" actId="2696"/>
        <pc:sldMkLst>
          <pc:docMk/>
          <pc:sldMk cId="2992436694" sldId="335"/>
        </pc:sldMkLst>
      </pc:sldChg>
      <pc:sldChg chg="del">
        <pc:chgData name="KimNamhyoung" userId="442ac80a-8cd4-4165-8fc5-0e4ac214a370" providerId="ADAL" clId="{302E8084-8BD4-4670-A0D5-A72F18CF5E10}" dt="2020-12-27T05:10:10.489" v="5" actId="2696"/>
        <pc:sldMkLst>
          <pc:docMk/>
          <pc:sldMk cId="3722671156" sldId="335"/>
        </pc:sldMkLst>
      </pc:sldChg>
      <pc:sldChg chg="del">
        <pc:chgData name="KimNamhyoung" userId="442ac80a-8cd4-4165-8fc5-0e4ac214a370" providerId="ADAL" clId="{302E8084-8BD4-4670-A0D5-A72F18CF5E10}" dt="2020-12-27T05:10:10.489" v="5" actId="2696"/>
        <pc:sldMkLst>
          <pc:docMk/>
          <pc:sldMk cId="536207168" sldId="336"/>
        </pc:sldMkLst>
      </pc:sldChg>
      <pc:sldChg chg="add del">
        <pc:chgData name="KimNamhyoung" userId="442ac80a-8cd4-4165-8fc5-0e4ac214a370" providerId="ADAL" clId="{302E8084-8BD4-4670-A0D5-A72F18CF5E10}" dt="2020-12-27T05:14:11.256" v="17" actId="2696"/>
        <pc:sldMkLst>
          <pc:docMk/>
          <pc:sldMk cId="2044466767" sldId="336"/>
        </pc:sldMkLst>
      </pc:sldChg>
      <pc:sldChg chg="add del">
        <pc:chgData name="KimNamhyoung" userId="442ac80a-8cd4-4165-8fc5-0e4ac214a370" providerId="ADAL" clId="{302E8084-8BD4-4670-A0D5-A72F18CF5E10}" dt="2020-12-27T05:11:24.829" v="11" actId="2696"/>
        <pc:sldMkLst>
          <pc:docMk/>
          <pc:sldMk cId="4103599747" sldId="336"/>
        </pc:sldMkLst>
      </pc:sldChg>
      <pc:sldChg chg="add del">
        <pc:chgData name="KimNamhyoung" userId="442ac80a-8cd4-4165-8fc5-0e4ac214a370" providerId="ADAL" clId="{302E8084-8BD4-4670-A0D5-A72F18CF5E10}" dt="2020-12-27T05:14:11.256" v="17" actId="2696"/>
        <pc:sldMkLst>
          <pc:docMk/>
          <pc:sldMk cId="505912894" sldId="337"/>
        </pc:sldMkLst>
      </pc:sldChg>
      <pc:sldChg chg="add del">
        <pc:chgData name="KimNamhyoung" userId="442ac80a-8cd4-4165-8fc5-0e4ac214a370" providerId="ADAL" clId="{302E8084-8BD4-4670-A0D5-A72F18CF5E10}" dt="2020-12-27T05:11:24.829" v="11" actId="2696"/>
        <pc:sldMkLst>
          <pc:docMk/>
          <pc:sldMk cId="3184350543" sldId="337"/>
        </pc:sldMkLst>
      </pc:sldChg>
      <pc:sldChg chg="del ord">
        <pc:chgData name="KimNamhyoung" userId="442ac80a-8cd4-4165-8fc5-0e4ac214a370" providerId="ADAL" clId="{302E8084-8BD4-4670-A0D5-A72F18CF5E10}" dt="2020-12-27T05:10:10.489" v="5" actId="2696"/>
        <pc:sldMkLst>
          <pc:docMk/>
          <pc:sldMk cId="3579191837" sldId="337"/>
        </pc:sldMkLst>
      </pc:sldChg>
      <pc:sldChg chg="del">
        <pc:chgData name="KimNamhyoung" userId="442ac80a-8cd4-4165-8fc5-0e4ac214a370" providerId="ADAL" clId="{302E8084-8BD4-4670-A0D5-A72F18CF5E10}" dt="2020-12-31T06:18:01.778" v="245" actId="47"/>
        <pc:sldMkLst>
          <pc:docMk/>
          <pc:sldMk cId="3927937773" sldId="349"/>
        </pc:sldMkLst>
      </pc:sldChg>
      <pc:sldChg chg="modSp mod">
        <pc:chgData name="KimNamhyoung" userId="442ac80a-8cd4-4165-8fc5-0e4ac214a370" providerId="ADAL" clId="{302E8084-8BD4-4670-A0D5-A72F18CF5E10}" dt="2020-12-31T06:19:32.419" v="318"/>
        <pc:sldMkLst>
          <pc:docMk/>
          <pc:sldMk cId="4073157563" sldId="350"/>
        </pc:sldMkLst>
        <pc:spChg chg="mod">
          <ac:chgData name="KimNamhyoung" userId="442ac80a-8cd4-4165-8fc5-0e4ac214a370" providerId="ADAL" clId="{302E8084-8BD4-4670-A0D5-A72F18CF5E10}" dt="2020-12-31T06:19:32.419" v="318"/>
          <ac:spMkLst>
            <pc:docMk/>
            <pc:sldMk cId="4073157563" sldId="350"/>
            <ac:spMk id="3" creationId="{A78A9532-2F4F-4CDA-A6D8-C50136CBC3BD}"/>
          </ac:spMkLst>
        </pc:spChg>
        <pc:picChg chg="mod modCrop">
          <ac:chgData name="KimNamhyoung" userId="442ac80a-8cd4-4165-8fc5-0e4ac214a370" providerId="ADAL" clId="{302E8084-8BD4-4670-A0D5-A72F18CF5E10}" dt="2020-12-31T06:19:06.989" v="252" actId="1076"/>
          <ac:picMkLst>
            <pc:docMk/>
            <pc:sldMk cId="4073157563" sldId="350"/>
            <ac:picMk id="5" creationId="{6D11673A-D2E8-462C-8CF6-4DBBEED4109A}"/>
          </ac:picMkLst>
        </pc:picChg>
        <pc:picChg chg="mod">
          <ac:chgData name="KimNamhyoung" userId="442ac80a-8cd4-4165-8fc5-0e4ac214a370" providerId="ADAL" clId="{302E8084-8BD4-4670-A0D5-A72F18CF5E10}" dt="2020-12-31T06:19:15.904" v="254" actId="1076"/>
          <ac:picMkLst>
            <pc:docMk/>
            <pc:sldMk cId="4073157563" sldId="350"/>
            <ac:picMk id="6" creationId="{D8A48631-DC9A-4E73-89AD-627675CC9898}"/>
          </ac:picMkLst>
        </pc:picChg>
        <pc:picChg chg="mod">
          <ac:chgData name="KimNamhyoung" userId="442ac80a-8cd4-4165-8fc5-0e4ac214a370" providerId="ADAL" clId="{302E8084-8BD4-4670-A0D5-A72F18CF5E10}" dt="2020-12-31T06:19:12.297" v="253" actId="1076"/>
          <ac:picMkLst>
            <pc:docMk/>
            <pc:sldMk cId="4073157563" sldId="350"/>
            <ac:picMk id="8" creationId="{AFD013C7-0D9B-4DDB-A519-2D3ACFCEC3A7}"/>
          </ac:picMkLst>
        </pc:picChg>
      </pc:sldChg>
      <pc:sldChg chg="modSp mod">
        <pc:chgData name="KimNamhyoung" userId="442ac80a-8cd4-4165-8fc5-0e4ac214a370" providerId="ADAL" clId="{302E8084-8BD4-4670-A0D5-A72F18CF5E10}" dt="2020-12-31T06:19:49.482" v="351" actId="6549"/>
        <pc:sldMkLst>
          <pc:docMk/>
          <pc:sldMk cId="665385329" sldId="351"/>
        </pc:sldMkLst>
        <pc:spChg chg="mod">
          <ac:chgData name="KimNamhyoung" userId="442ac80a-8cd4-4165-8fc5-0e4ac214a370" providerId="ADAL" clId="{302E8084-8BD4-4670-A0D5-A72F18CF5E10}" dt="2020-12-31T06:19:49.482" v="351" actId="6549"/>
          <ac:spMkLst>
            <pc:docMk/>
            <pc:sldMk cId="665385329" sldId="351"/>
            <ac:spMk id="3" creationId="{A78A9532-2F4F-4CDA-A6D8-C50136CBC3BD}"/>
          </ac:spMkLst>
        </pc:spChg>
      </pc:sldChg>
      <pc:sldChg chg="del">
        <pc:chgData name="KimNamhyoung" userId="442ac80a-8cd4-4165-8fc5-0e4ac214a370" providerId="ADAL" clId="{302E8084-8BD4-4670-A0D5-A72F18CF5E10}" dt="2020-12-31T14:08:27.936" v="2690" actId="2696"/>
        <pc:sldMkLst>
          <pc:docMk/>
          <pc:sldMk cId="1925760938" sldId="352"/>
        </pc:sldMkLst>
      </pc:sldChg>
      <pc:sldChg chg="del">
        <pc:chgData name="KimNamhyoung" userId="442ac80a-8cd4-4165-8fc5-0e4ac214a370" providerId="ADAL" clId="{302E8084-8BD4-4670-A0D5-A72F18CF5E10}" dt="2020-12-31T14:08:27.936" v="2690" actId="2696"/>
        <pc:sldMkLst>
          <pc:docMk/>
          <pc:sldMk cId="3514828315" sldId="355"/>
        </pc:sldMkLst>
      </pc:sldChg>
      <pc:sldChg chg="add del">
        <pc:chgData name="KimNamhyoung" userId="442ac80a-8cd4-4165-8fc5-0e4ac214a370" providerId="ADAL" clId="{302E8084-8BD4-4670-A0D5-A72F18CF5E10}" dt="2020-12-31T13:25:54.865" v="2559" actId="47"/>
        <pc:sldMkLst>
          <pc:docMk/>
          <pc:sldMk cId="3281278962" sldId="366"/>
        </pc:sldMkLst>
      </pc:sldChg>
      <pc:sldChg chg="del">
        <pc:chgData name="KimNamhyoung" userId="442ac80a-8cd4-4165-8fc5-0e4ac214a370" providerId="ADAL" clId="{302E8084-8BD4-4670-A0D5-A72F18CF5E10}" dt="2020-12-31T14:02:12.247" v="2689" actId="2696"/>
        <pc:sldMkLst>
          <pc:docMk/>
          <pc:sldMk cId="3021437691" sldId="368"/>
        </pc:sldMkLst>
      </pc:sldChg>
      <pc:sldChg chg="del">
        <pc:chgData name="KimNamhyoung" userId="442ac80a-8cd4-4165-8fc5-0e4ac214a370" providerId="ADAL" clId="{302E8084-8BD4-4670-A0D5-A72F18CF5E10}" dt="2020-12-27T05:11:24.829" v="11" actId="2696"/>
        <pc:sldMkLst>
          <pc:docMk/>
          <pc:sldMk cId="133212441" sldId="370"/>
        </pc:sldMkLst>
      </pc:sldChg>
      <pc:sldChg chg="add del">
        <pc:chgData name="KimNamhyoung" userId="442ac80a-8cd4-4165-8fc5-0e4ac214a370" providerId="ADAL" clId="{302E8084-8BD4-4670-A0D5-A72F18CF5E10}" dt="2020-12-27T05:14:11.256" v="17" actId="2696"/>
        <pc:sldMkLst>
          <pc:docMk/>
          <pc:sldMk cId="4025787748" sldId="370"/>
        </pc:sldMkLst>
      </pc:sldChg>
      <pc:sldChg chg="del">
        <pc:chgData name="KimNamhyoung" userId="442ac80a-8cd4-4165-8fc5-0e4ac214a370" providerId="ADAL" clId="{302E8084-8BD4-4670-A0D5-A72F18CF5E10}" dt="2020-12-31T14:02:12.247" v="2689" actId="2696"/>
        <pc:sldMkLst>
          <pc:docMk/>
          <pc:sldMk cId="1587163448" sldId="373"/>
        </pc:sldMkLst>
      </pc:sldChg>
      <pc:sldChg chg="del">
        <pc:chgData name="KimNamhyoung" userId="442ac80a-8cd4-4165-8fc5-0e4ac214a370" providerId="ADAL" clId="{302E8084-8BD4-4670-A0D5-A72F18CF5E10}" dt="2020-12-31T14:02:12.247" v="2689" actId="2696"/>
        <pc:sldMkLst>
          <pc:docMk/>
          <pc:sldMk cId="3018481228" sldId="374"/>
        </pc:sldMkLst>
      </pc:sldChg>
      <pc:sldChg chg="del">
        <pc:chgData name="KimNamhyoung" userId="442ac80a-8cd4-4165-8fc5-0e4ac214a370" providerId="ADAL" clId="{302E8084-8BD4-4670-A0D5-A72F18CF5E10}" dt="2020-12-31T14:02:12.247" v="2689" actId="2696"/>
        <pc:sldMkLst>
          <pc:docMk/>
          <pc:sldMk cId="3479982824" sldId="375"/>
        </pc:sldMkLst>
      </pc:sldChg>
      <pc:sldChg chg="del">
        <pc:chgData name="KimNamhyoung" userId="442ac80a-8cd4-4165-8fc5-0e4ac214a370" providerId="ADAL" clId="{302E8084-8BD4-4670-A0D5-A72F18CF5E10}" dt="2020-12-31T14:02:12.247" v="2689" actId="2696"/>
        <pc:sldMkLst>
          <pc:docMk/>
          <pc:sldMk cId="3103464263" sldId="376"/>
        </pc:sldMkLst>
      </pc:sldChg>
      <pc:sldChg chg="del">
        <pc:chgData name="KimNamhyoung" userId="442ac80a-8cd4-4165-8fc5-0e4ac214a370" providerId="ADAL" clId="{302E8084-8BD4-4670-A0D5-A72F18CF5E10}" dt="2020-12-31T14:02:12.247" v="2689" actId="2696"/>
        <pc:sldMkLst>
          <pc:docMk/>
          <pc:sldMk cId="2515296749" sldId="377"/>
        </pc:sldMkLst>
      </pc:sldChg>
      <pc:sldChg chg="del ord">
        <pc:chgData name="KimNamhyoung" userId="442ac80a-8cd4-4165-8fc5-0e4ac214a370" providerId="ADAL" clId="{302E8084-8BD4-4670-A0D5-A72F18CF5E10}" dt="2020-12-27T05:11:24.829" v="11" actId="2696"/>
        <pc:sldMkLst>
          <pc:docMk/>
          <pc:sldMk cId="1866844256" sldId="378"/>
        </pc:sldMkLst>
      </pc:sldChg>
      <pc:sldChg chg="add del">
        <pc:chgData name="KimNamhyoung" userId="442ac80a-8cd4-4165-8fc5-0e4ac214a370" providerId="ADAL" clId="{302E8084-8BD4-4670-A0D5-A72F18CF5E10}" dt="2020-12-27T05:14:11.256" v="17" actId="2696"/>
        <pc:sldMkLst>
          <pc:docMk/>
          <pc:sldMk cId="3206263275" sldId="378"/>
        </pc:sldMkLst>
      </pc:sldChg>
      <pc:sldChg chg="add del">
        <pc:chgData name="KimNamhyoung" userId="442ac80a-8cd4-4165-8fc5-0e4ac214a370" providerId="ADAL" clId="{302E8084-8BD4-4670-A0D5-A72F18CF5E10}" dt="2020-12-27T05:14:11.256" v="17" actId="2696"/>
        <pc:sldMkLst>
          <pc:docMk/>
          <pc:sldMk cId="53970837" sldId="379"/>
        </pc:sldMkLst>
      </pc:sldChg>
      <pc:sldChg chg="del">
        <pc:chgData name="KimNamhyoung" userId="442ac80a-8cd4-4165-8fc5-0e4ac214a370" providerId="ADAL" clId="{302E8084-8BD4-4670-A0D5-A72F18CF5E10}" dt="2020-12-27T05:11:24.829" v="11" actId="2696"/>
        <pc:sldMkLst>
          <pc:docMk/>
          <pc:sldMk cId="1351590744" sldId="379"/>
        </pc:sldMkLst>
      </pc:sldChg>
      <pc:sldChg chg="add del">
        <pc:chgData name="KimNamhyoung" userId="442ac80a-8cd4-4165-8fc5-0e4ac214a370" providerId="ADAL" clId="{302E8084-8BD4-4670-A0D5-A72F18CF5E10}" dt="2020-12-27T05:14:11.256" v="17" actId="2696"/>
        <pc:sldMkLst>
          <pc:docMk/>
          <pc:sldMk cId="264195420" sldId="380"/>
        </pc:sldMkLst>
      </pc:sldChg>
      <pc:sldChg chg="del">
        <pc:chgData name="KimNamhyoung" userId="442ac80a-8cd4-4165-8fc5-0e4ac214a370" providerId="ADAL" clId="{302E8084-8BD4-4670-A0D5-A72F18CF5E10}" dt="2020-12-27T05:11:24.829" v="11" actId="2696"/>
        <pc:sldMkLst>
          <pc:docMk/>
          <pc:sldMk cId="1538371697" sldId="380"/>
        </pc:sldMkLst>
      </pc:sldChg>
      <pc:sldChg chg="addSp delSp modSp new mod modClrScheme chgLayout">
        <pc:chgData name="KimNamhyoung" userId="442ac80a-8cd4-4165-8fc5-0e4ac214a370" providerId="ADAL" clId="{302E8084-8BD4-4670-A0D5-A72F18CF5E10}" dt="2020-12-31T06:13:53.079" v="227" actId="20577"/>
        <pc:sldMkLst>
          <pc:docMk/>
          <pc:sldMk cId="367262077" sldId="381"/>
        </pc:sldMkLst>
        <pc:spChg chg="del">
          <ac:chgData name="KimNamhyoung" userId="442ac80a-8cd4-4165-8fc5-0e4ac214a370" providerId="ADAL" clId="{302E8084-8BD4-4670-A0D5-A72F18CF5E10}" dt="2020-12-27T05:08:21.163" v="2" actId="700"/>
          <ac:spMkLst>
            <pc:docMk/>
            <pc:sldMk cId="367262077" sldId="381"/>
            <ac:spMk id="2" creationId="{D02B0AE7-47DC-40D5-9533-AD0784E15BFA}"/>
          </ac:spMkLst>
        </pc:spChg>
        <pc:spChg chg="del">
          <ac:chgData name="KimNamhyoung" userId="442ac80a-8cd4-4165-8fc5-0e4ac214a370" providerId="ADAL" clId="{302E8084-8BD4-4670-A0D5-A72F18CF5E10}" dt="2020-12-27T05:08:21.163" v="2" actId="700"/>
          <ac:spMkLst>
            <pc:docMk/>
            <pc:sldMk cId="367262077" sldId="381"/>
            <ac:spMk id="3" creationId="{725818FB-3609-44AB-8275-0C4478910877}"/>
          </ac:spMkLst>
        </pc:spChg>
        <pc:spChg chg="add del mod ord">
          <ac:chgData name="KimNamhyoung" userId="442ac80a-8cd4-4165-8fc5-0e4ac214a370" providerId="ADAL" clId="{302E8084-8BD4-4670-A0D5-A72F18CF5E10}" dt="2020-12-27T05:15:03.122" v="18" actId="700"/>
          <ac:spMkLst>
            <pc:docMk/>
            <pc:sldMk cId="367262077" sldId="381"/>
            <ac:spMk id="4" creationId="{A6209BD2-6DC6-49EF-B4D5-3189858B83E9}"/>
          </ac:spMkLst>
        </pc:spChg>
        <pc:spChg chg="add del mod ord">
          <ac:chgData name="KimNamhyoung" userId="442ac80a-8cd4-4165-8fc5-0e4ac214a370" providerId="ADAL" clId="{302E8084-8BD4-4670-A0D5-A72F18CF5E10}" dt="2020-12-27T05:15:03.122" v="18" actId="700"/>
          <ac:spMkLst>
            <pc:docMk/>
            <pc:sldMk cId="367262077" sldId="381"/>
            <ac:spMk id="5" creationId="{CB489668-8DA6-42DD-BA63-3FC181E12643}"/>
          </ac:spMkLst>
        </pc:spChg>
        <pc:spChg chg="add mod ord">
          <ac:chgData name="KimNamhyoung" userId="442ac80a-8cd4-4165-8fc5-0e4ac214a370" providerId="ADAL" clId="{302E8084-8BD4-4670-A0D5-A72F18CF5E10}" dt="2020-12-31T06:13:53.079" v="227" actId="20577"/>
          <ac:spMkLst>
            <pc:docMk/>
            <pc:sldMk cId="367262077" sldId="381"/>
            <ac:spMk id="6" creationId="{0D7249D2-23C1-41F9-979B-363555D88894}"/>
          </ac:spMkLst>
        </pc:spChg>
        <pc:spChg chg="add del mod ord">
          <ac:chgData name="KimNamhyoung" userId="442ac80a-8cd4-4165-8fc5-0e4ac214a370" providerId="ADAL" clId="{302E8084-8BD4-4670-A0D5-A72F18CF5E10}" dt="2020-12-27T05:15:13.226" v="40" actId="478"/>
          <ac:spMkLst>
            <pc:docMk/>
            <pc:sldMk cId="367262077" sldId="381"/>
            <ac:spMk id="7" creationId="{B1E5735C-4C97-4AFC-AAC2-B85423246E38}"/>
          </ac:spMkLst>
        </pc:spChg>
      </pc:sldChg>
      <pc:sldChg chg="add del">
        <pc:chgData name="KimNamhyoung" userId="442ac80a-8cd4-4165-8fc5-0e4ac214a370" providerId="ADAL" clId="{302E8084-8BD4-4670-A0D5-A72F18CF5E10}" dt="2020-12-27T05:15:32.958" v="44"/>
        <pc:sldMkLst>
          <pc:docMk/>
          <pc:sldMk cId="196365567" sldId="382"/>
        </pc:sldMkLst>
      </pc:sldChg>
      <pc:sldChg chg="modSp add mod ord">
        <pc:chgData name="KimNamhyoung" userId="442ac80a-8cd4-4165-8fc5-0e4ac214a370" providerId="ADAL" clId="{302E8084-8BD4-4670-A0D5-A72F18CF5E10}" dt="2020-12-27T05:26:43.616" v="98"/>
        <pc:sldMkLst>
          <pc:docMk/>
          <pc:sldMk cId="1537563486" sldId="382"/>
        </pc:sldMkLst>
        <pc:spChg chg="mod">
          <ac:chgData name="KimNamhyoung" userId="442ac80a-8cd4-4165-8fc5-0e4ac214a370" providerId="ADAL" clId="{302E8084-8BD4-4670-A0D5-A72F18CF5E10}" dt="2020-12-27T05:26:43.616" v="98"/>
          <ac:spMkLst>
            <pc:docMk/>
            <pc:sldMk cId="1537563486" sldId="382"/>
            <ac:spMk id="6" creationId="{0D7249D2-23C1-41F9-979B-363555D88894}"/>
          </ac:spMkLst>
        </pc:spChg>
      </pc:sldChg>
      <pc:sldChg chg="new add del">
        <pc:chgData name="KimNamhyoung" userId="442ac80a-8cd4-4165-8fc5-0e4ac214a370" providerId="ADAL" clId="{302E8084-8BD4-4670-A0D5-A72F18CF5E10}" dt="2020-12-27T05:14:11.256" v="17" actId="2696"/>
        <pc:sldMkLst>
          <pc:docMk/>
          <pc:sldMk cId="3142522262" sldId="382"/>
        </pc:sldMkLst>
      </pc:sldChg>
      <pc:sldChg chg="new del">
        <pc:chgData name="KimNamhyoung" userId="442ac80a-8cd4-4165-8fc5-0e4ac214a370" providerId="ADAL" clId="{302E8084-8BD4-4670-A0D5-A72F18CF5E10}" dt="2020-12-27T05:11:24.829" v="11" actId="2696"/>
        <pc:sldMkLst>
          <pc:docMk/>
          <pc:sldMk cId="444391772" sldId="383"/>
        </pc:sldMkLst>
      </pc:sldChg>
      <pc:sldChg chg="add del">
        <pc:chgData name="KimNamhyoung" userId="442ac80a-8cd4-4165-8fc5-0e4ac214a370" providerId="ADAL" clId="{302E8084-8BD4-4670-A0D5-A72F18CF5E10}" dt="2020-12-27T05:14:11.256" v="17" actId="2696"/>
        <pc:sldMkLst>
          <pc:docMk/>
          <pc:sldMk cId="1451299230" sldId="383"/>
        </pc:sldMkLst>
      </pc:sldChg>
      <pc:sldChg chg="modSp add mod">
        <pc:chgData name="KimNamhyoung" userId="442ac80a-8cd4-4165-8fc5-0e4ac214a370" providerId="ADAL" clId="{302E8084-8BD4-4670-A0D5-A72F18CF5E10}" dt="2020-12-31T06:14:13.996" v="244"/>
        <pc:sldMkLst>
          <pc:docMk/>
          <pc:sldMk cId="3114587560" sldId="383"/>
        </pc:sldMkLst>
        <pc:spChg chg="mod">
          <ac:chgData name="KimNamhyoung" userId="442ac80a-8cd4-4165-8fc5-0e4ac214a370" providerId="ADAL" clId="{302E8084-8BD4-4670-A0D5-A72F18CF5E10}" dt="2020-12-31T06:14:13.996" v="244"/>
          <ac:spMkLst>
            <pc:docMk/>
            <pc:sldMk cId="3114587560" sldId="383"/>
            <ac:spMk id="6" creationId="{0D7249D2-23C1-41F9-979B-363555D88894}"/>
          </ac:spMkLst>
        </pc:spChg>
      </pc:sldChg>
      <pc:sldChg chg="addSp delSp modSp new mod">
        <pc:chgData name="KimNamhyoung" userId="442ac80a-8cd4-4165-8fc5-0e4ac214a370" providerId="ADAL" clId="{302E8084-8BD4-4670-A0D5-A72F18CF5E10}" dt="2020-12-31T13:08:36.935" v="1867" actId="167"/>
        <pc:sldMkLst>
          <pc:docMk/>
          <pc:sldMk cId="2284120698" sldId="384"/>
        </pc:sldMkLst>
        <pc:spChg chg="mod">
          <ac:chgData name="KimNamhyoung" userId="442ac80a-8cd4-4165-8fc5-0e4ac214a370" providerId="ADAL" clId="{302E8084-8BD4-4670-A0D5-A72F18CF5E10}" dt="2020-12-31T12:46:25.571" v="365"/>
          <ac:spMkLst>
            <pc:docMk/>
            <pc:sldMk cId="2284120698" sldId="384"/>
            <ac:spMk id="2" creationId="{732AFE89-0D3F-4C64-ACB0-156916A0C6AF}"/>
          </ac:spMkLst>
        </pc:spChg>
        <pc:spChg chg="mod">
          <ac:chgData name="KimNamhyoung" userId="442ac80a-8cd4-4165-8fc5-0e4ac214a370" providerId="ADAL" clId="{302E8084-8BD4-4670-A0D5-A72F18CF5E10}" dt="2020-12-31T13:00:30.437" v="1417" actId="21"/>
          <ac:spMkLst>
            <pc:docMk/>
            <pc:sldMk cId="2284120698" sldId="384"/>
            <ac:spMk id="3" creationId="{17519580-B200-420F-9AAE-D70237661823}"/>
          </ac:spMkLst>
        </pc:spChg>
        <pc:spChg chg="add mod">
          <ac:chgData name="KimNamhyoung" userId="442ac80a-8cd4-4165-8fc5-0e4ac214a370" providerId="ADAL" clId="{302E8084-8BD4-4670-A0D5-A72F18CF5E10}" dt="2020-12-31T12:59:02.520" v="1255" actId="1038"/>
          <ac:spMkLst>
            <pc:docMk/>
            <pc:sldMk cId="2284120698" sldId="384"/>
            <ac:spMk id="4" creationId="{DEDB4EC7-ED93-4520-94B3-7CC232EF9831}"/>
          </ac:spMkLst>
        </pc:spChg>
        <pc:spChg chg="add del mod">
          <ac:chgData name="KimNamhyoung" userId="442ac80a-8cd4-4165-8fc5-0e4ac214a370" providerId="ADAL" clId="{302E8084-8BD4-4670-A0D5-A72F18CF5E10}" dt="2020-12-31T12:58:50.922" v="1207" actId="478"/>
          <ac:spMkLst>
            <pc:docMk/>
            <pc:sldMk cId="2284120698" sldId="384"/>
            <ac:spMk id="5" creationId="{A916595F-3139-40A6-B0F7-8E172B5CE9AE}"/>
          </ac:spMkLst>
        </pc:spChg>
        <pc:spChg chg="add mod">
          <ac:chgData name="KimNamhyoung" userId="442ac80a-8cd4-4165-8fc5-0e4ac214a370" providerId="ADAL" clId="{302E8084-8BD4-4670-A0D5-A72F18CF5E10}" dt="2020-12-31T12:58:59.765" v="1251" actId="1037"/>
          <ac:spMkLst>
            <pc:docMk/>
            <pc:sldMk cId="2284120698" sldId="384"/>
            <ac:spMk id="6" creationId="{9F42104E-5540-4675-85D1-A730907F885A}"/>
          </ac:spMkLst>
        </pc:spChg>
        <pc:spChg chg="add mod">
          <ac:chgData name="KimNamhyoung" userId="442ac80a-8cd4-4165-8fc5-0e4ac214a370" providerId="ADAL" clId="{302E8084-8BD4-4670-A0D5-A72F18CF5E10}" dt="2020-12-31T12:59:39.190" v="1385" actId="1038"/>
          <ac:spMkLst>
            <pc:docMk/>
            <pc:sldMk cId="2284120698" sldId="384"/>
            <ac:spMk id="7" creationId="{AED6DB3B-E870-4885-A1DC-FEC07A80A3A9}"/>
          </ac:spMkLst>
        </pc:spChg>
        <pc:spChg chg="add mod">
          <ac:chgData name="KimNamhyoung" userId="442ac80a-8cd4-4165-8fc5-0e4ac214a370" providerId="ADAL" clId="{302E8084-8BD4-4670-A0D5-A72F18CF5E10}" dt="2020-12-31T12:59:47.127" v="1416" actId="1038"/>
          <ac:spMkLst>
            <pc:docMk/>
            <pc:sldMk cId="2284120698" sldId="384"/>
            <ac:spMk id="8" creationId="{4771D31E-908E-45F5-BD1B-C397999D3AD0}"/>
          </ac:spMkLst>
        </pc:spChg>
        <pc:spChg chg="add mod ord">
          <ac:chgData name="KimNamhyoung" userId="442ac80a-8cd4-4165-8fc5-0e4ac214a370" providerId="ADAL" clId="{302E8084-8BD4-4670-A0D5-A72F18CF5E10}" dt="2020-12-31T13:08:36.935" v="1867" actId="167"/>
          <ac:spMkLst>
            <pc:docMk/>
            <pc:sldMk cId="2284120698" sldId="384"/>
            <ac:spMk id="9" creationId="{EB6CB555-C0FE-4BEC-A450-9C1D53C76293}"/>
          </ac:spMkLst>
        </pc:spChg>
      </pc:sldChg>
      <pc:sldChg chg="addSp modSp new mod">
        <pc:chgData name="KimNamhyoung" userId="442ac80a-8cd4-4165-8fc5-0e4ac214a370" providerId="ADAL" clId="{302E8084-8BD4-4670-A0D5-A72F18CF5E10}" dt="2020-12-31T13:18:18.136" v="1960" actId="11"/>
        <pc:sldMkLst>
          <pc:docMk/>
          <pc:sldMk cId="817130668" sldId="385"/>
        </pc:sldMkLst>
        <pc:spChg chg="mod">
          <ac:chgData name="KimNamhyoung" userId="442ac80a-8cd4-4165-8fc5-0e4ac214a370" providerId="ADAL" clId="{302E8084-8BD4-4670-A0D5-A72F18CF5E10}" dt="2020-12-31T12:56:21.490" v="1015"/>
          <ac:spMkLst>
            <pc:docMk/>
            <pc:sldMk cId="817130668" sldId="385"/>
            <ac:spMk id="2" creationId="{04F0DEEC-9098-4A13-88ED-1AF4D152B181}"/>
          </ac:spMkLst>
        </pc:spChg>
        <pc:spChg chg="mod">
          <ac:chgData name="KimNamhyoung" userId="442ac80a-8cd4-4165-8fc5-0e4ac214a370" providerId="ADAL" clId="{302E8084-8BD4-4670-A0D5-A72F18CF5E10}" dt="2020-12-31T13:18:18.136" v="1960" actId="11"/>
          <ac:spMkLst>
            <pc:docMk/>
            <pc:sldMk cId="817130668" sldId="385"/>
            <ac:spMk id="3" creationId="{618DD882-D55C-406F-BB72-3F365B76AF88}"/>
          </ac:spMkLst>
        </pc:spChg>
        <pc:spChg chg="add mod ord">
          <ac:chgData name="KimNamhyoung" userId="442ac80a-8cd4-4165-8fc5-0e4ac214a370" providerId="ADAL" clId="{302E8084-8BD4-4670-A0D5-A72F18CF5E10}" dt="2020-12-31T13:07:39.706" v="1818" actId="1035"/>
          <ac:spMkLst>
            <pc:docMk/>
            <pc:sldMk cId="817130668" sldId="385"/>
            <ac:spMk id="4" creationId="{1B005F71-231C-402D-B019-C41961179F04}"/>
          </ac:spMkLst>
        </pc:spChg>
        <pc:spChg chg="add mod">
          <ac:chgData name="KimNamhyoung" userId="442ac80a-8cd4-4165-8fc5-0e4ac214a370" providerId="ADAL" clId="{302E8084-8BD4-4670-A0D5-A72F18CF5E10}" dt="2020-12-31T13:08:19.095" v="1863" actId="1035"/>
          <ac:spMkLst>
            <pc:docMk/>
            <pc:sldMk cId="817130668" sldId="385"/>
            <ac:spMk id="5" creationId="{B4A3B9C5-9FCF-4D87-B331-578C45589ED1}"/>
          </ac:spMkLst>
        </pc:spChg>
        <pc:spChg chg="add mod ord">
          <ac:chgData name="KimNamhyoung" userId="442ac80a-8cd4-4165-8fc5-0e4ac214a370" providerId="ADAL" clId="{302E8084-8BD4-4670-A0D5-A72F18CF5E10}" dt="2020-12-31T13:09:53.907" v="1932" actId="1035"/>
          <ac:spMkLst>
            <pc:docMk/>
            <pc:sldMk cId="817130668" sldId="385"/>
            <ac:spMk id="6" creationId="{4A8FACE9-14ED-47B1-9E65-52024274911F}"/>
          </ac:spMkLst>
        </pc:spChg>
      </pc:sldChg>
      <pc:sldChg chg="addSp delSp modSp new mod">
        <pc:chgData name="KimNamhyoung" userId="442ac80a-8cd4-4165-8fc5-0e4ac214a370" providerId="ADAL" clId="{302E8084-8BD4-4670-A0D5-A72F18CF5E10}" dt="2020-12-31T13:28:01.600" v="2688" actId="5793"/>
        <pc:sldMkLst>
          <pc:docMk/>
          <pc:sldMk cId="1617766372" sldId="386"/>
        </pc:sldMkLst>
        <pc:spChg chg="mod">
          <ac:chgData name="KimNamhyoung" userId="442ac80a-8cd4-4165-8fc5-0e4ac214a370" providerId="ADAL" clId="{302E8084-8BD4-4670-A0D5-A72F18CF5E10}" dt="2020-12-31T13:10:32.261" v="1959"/>
          <ac:spMkLst>
            <pc:docMk/>
            <pc:sldMk cId="1617766372" sldId="386"/>
            <ac:spMk id="2" creationId="{B4CBFCDD-D770-4E90-AAF3-96BD0E63317F}"/>
          </ac:spMkLst>
        </pc:spChg>
        <pc:spChg chg="mod">
          <ac:chgData name="KimNamhyoung" userId="442ac80a-8cd4-4165-8fc5-0e4ac214a370" providerId="ADAL" clId="{302E8084-8BD4-4670-A0D5-A72F18CF5E10}" dt="2020-12-31T13:28:01.600" v="2688" actId="5793"/>
          <ac:spMkLst>
            <pc:docMk/>
            <pc:sldMk cId="1617766372" sldId="386"/>
            <ac:spMk id="3" creationId="{E200031A-B032-4AF1-A806-6D76FC1F7701}"/>
          </ac:spMkLst>
        </pc:spChg>
        <pc:spChg chg="add mod ord">
          <ac:chgData name="KimNamhyoung" userId="442ac80a-8cd4-4165-8fc5-0e4ac214a370" providerId="ADAL" clId="{302E8084-8BD4-4670-A0D5-A72F18CF5E10}" dt="2020-12-31T13:27:41.048" v="2629" actId="14100"/>
          <ac:spMkLst>
            <pc:docMk/>
            <pc:sldMk cId="1617766372" sldId="386"/>
            <ac:spMk id="4" creationId="{BD8B0768-4B77-4464-9E13-05640F427BCE}"/>
          </ac:spMkLst>
        </pc:spChg>
        <pc:spChg chg="add del mod">
          <ac:chgData name="KimNamhyoung" userId="442ac80a-8cd4-4165-8fc5-0e4ac214a370" providerId="ADAL" clId="{302E8084-8BD4-4670-A0D5-A72F18CF5E10}" dt="2020-12-31T13:23:13.115" v="2556" actId="478"/>
          <ac:spMkLst>
            <pc:docMk/>
            <pc:sldMk cId="1617766372" sldId="386"/>
            <ac:spMk id="5" creationId="{9D16784A-C5E7-4E53-A9B1-F3F9581C1822}"/>
          </ac:spMkLst>
        </pc:spChg>
        <pc:spChg chg="add del mod">
          <ac:chgData name="KimNamhyoung" userId="442ac80a-8cd4-4165-8fc5-0e4ac214a370" providerId="ADAL" clId="{302E8084-8BD4-4670-A0D5-A72F18CF5E10}" dt="2020-12-31T13:23:14.747" v="2557" actId="478"/>
          <ac:spMkLst>
            <pc:docMk/>
            <pc:sldMk cId="1617766372" sldId="386"/>
            <ac:spMk id="6" creationId="{DCF585DD-6BF1-4172-AA7E-DC32B9332117}"/>
          </ac:spMkLst>
        </pc:spChg>
        <pc:spChg chg="add mod">
          <ac:chgData name="KimNamhyoung" userId="442ac80a-8cd4-4165-8fc5-0e4ac214a370" providerId="ADAL" clId="{302E8084-8BD4-4670-A0D5-A72F18CF5E10}" dt="2020-12-31T13:22:49.053" v="2459" actId="1035"/>
          <ac:spMkLst>
            <pc:docMk/>
            <pc:sldMk cId="1617766372" sldId="386"/>
            <ac:spMk id="7" creationId="{45FB5F6D-D26B-4489-B049-3D7470A671B5}"/>
          </ac:spMkLst>
        </pc:spChg>
        <pc:spChg chg="add mod">
          <ac:chgData name="KimNamhyoung" userId="442ac80a-8cd4-4165-8fc5-0e4ac214a370" providerId="ADAL" clId="{302E8084-8BD4-4670-A0D5-A72F18CF5E10}" dt="2020-12-31T13:23:09.091" v="2555" actId="1037"/>
          <ac:spMkLst>
            <pc:docMk/>
            <pc:sldMk cId="1617766372" sldId="386"/>
            <ac:spMk id="8" creationId="{ED01B528-E5D8-42E1-BD8D-7565804C403F}"/>
          </ac:spMkLst>
        </pc:spChg>
        <pc:spChg chg="add mod">
          <ac:chgData name="KimNamhyoung" userId="442ac80a-8cd4-4165-8fc5-0e4ac214a370" providerId="ADAL" clId="{302E8084-8BD4-4670-A0D5-A72F18CF5E10}" dt="2020-12-31T13:23:00.646" v="2496" actId="1036"/>
          <ac:spMkLst>
            <pc:docMk/>
            <pc:sldMk cId="1617766372" sldId="386"/>
            <ac:spMk id="9" creationId="{478AA5C4-4DCC-42DE-9E76-D90581BD0E68}"/>
          </ac:spMkLst>
        </pc:spChg>
        <pc:spChg chg="add mod ord">
          <ac:chgData name="KimNamhyoung" userId="442ac80a-8cd4-4165-8fc5-0e4ac214a370" providerId="ADAL" clId="{302E8084-8BD4-4670-A0D5-A72F18CF5E10}" dt="2020-12-31T13:27:58.600" v="2686" actId="1036"/>
          <ac:spMkLst>
            <pc:docMk/>
            <pc:sldMk cId="1617766372" sldId="386"/>
            <ac:spMk id="10" creationId="{42B60E20-151B-4646-8D7D-CCEEF07A91B2}"/>
          </ac:spMkLst>
        </pc:spChg>
      </pc:sldChg>
      <pc:sldMasterChg chg="modSldLayout">
        <pc:chgData name="KimNamhyoung" userId="442ac80a-8cd4-4165-8fc5-0e4ac214a370" providerId="ADAL" clId="{302E8084-8BD4-4670-A0D5-A72F18CF5E10}" dt="2020-12-27T05:19:35.494" v="82" actId="122"/>
        <pc:sldMasterMkLst>
          <pc:docMk/>
          <pc:sldMasterMk cId="81955247" sldId="2147483660"/>
        </pc:sldMasterMkLst>
        <pc:sldLayoutChg chg="delSp modSp mod">
          <pc:chgData name="KimNamhyoung" userId="442ac80a-8cd4-4165-8fc5-0e4ac214a370" providerId="ADAL" clId="{302E8084-8BD4-4670-A0D5-A72F18CF5E10}" dt="2020-12-27T05:19:35.494" v="82" actId="122"/>
          <pc:sldLayoutMkLst>
            <pc:docMk/>
            <pc:sldMasterMk cId="81955247" sldId="2147483660"/>
            <pc:sldLayoutMk cId="3210466186" sldId="2147483662"/>
          </pc:sldLayoutMkLst>
          <pc:spChg chg="mod">
            <ac:chgData name="KimNamhyoung" userId="442ac80a-8cd4-4165-8fc5-0e4ac214a370" providerId="ADAL" clId="{302E8084-8BD4-4670-A0D5-A72F18CF5E10}" dt="2020-12-27T05:19:35.494" v="82" actId="122"/>
            <ac:spMkLst>
              <pc:docMk/>
              <pc:sldMasterMk cId="81955247" sldId="2147483660"/>
              <pc:sldLayoutMk cId="3210466186" sldId="2147483662"/>
              <ac:spMk id="2" creationId="{00000000-0000-0000-0000-000000000000}"/>
            </ac:spMkLst>
          </pc:spChg>
          <pc:spChg chg="del">
            <ac:chgData name="KimNamhyoung" userId="442ac80a-8cd4-4165-8fc5-0e4ac214a370" providerId="ADAL" clId="{302E8084-8BD4-4670-A0D5-A72F18CF5E10}" dt="2020-12-27T05:18:16.567" v="77" actId="478"/>
            <ac:spMkLst>
              <pc:docMk/>
              <pc:sldMasterMk cId="81955247" sldId="2147483660"/>
              <pc:sldLayoutMk cId="3210466186" sldId="2147483662"/>
              <ac:spMk id="3" creationId="{00000000-0000-0000-0000-000000000000}"/>
            </ac:spMkLst>
          </pc:spChg>
        </pc:sldLayoutChg>
      </pc:sldMasterChg>
    </pc:docChg>
  </pc:docChgLst>
  <pc:docChgLst>
    <pc:chgData name="KimNamhyoung" userId="442ac80a-8cd4-4165-8fc5-0e4ac214a370" providerId="ADAL" clId="{32D5A825-2652-448E-8DD4-C2CB5AB9B21A}"/>
    <pc:docChg chg="undo custSel addSld delSld modSld">
      <pc:chgData name="KimNamhyoung" userId="442ac80a-8cd4-4165-8fc5-0e4ac214a370" providerId="ADAL" clId="{32D5A825-2652-448E-8DD4-C2CB5AB9B21A}" dt="2021-01-03T13:43:50.770" v="151" actId="47"/>
      <pc:docMkLst>
        <pc:docMk/>
      </pc:docMkLst>
      <pc:sldChg chg="modSp mod">
        <pc:chgData name="KimNamhyoung" userId="442ac80a-8cd4-4165-8fc5-0e4ac214a370" providerId="ADAL" clId="{32D5A825-2652-448E-8DD4-C2CB5AB9B21A}" dt="2021-01-03T13:35:20.246" v="142"/>
        <pc:sldMkLst>
          <pc:docMk/>
          <pc:sldMk cId="4161666559" sldId="297"/>
        </pc:sldMkLst>
        <pc:spChg chg="mod">
          <ac:chgData name="KimNamhyoung" userId="442ac80a-8cd4-4165-8fc5-0e4ac214a370" providerId="ADAL" clId="{32D5A825-2652-448E-8DD4-C2CB5AB9B21A}" dt="2021-01-03T13:35:20.246" v="142"/>
          <ac:spMkLst>
            <pc:docMk/>
            <pc:sldMk cId="4161666559" sldId="297"/>
            <ac:spMk id="3" creationId="{A78A9532-2F4F-4CDA-A6D8-C50136CBC3BD}"/>
          </ac:spMkLst>
        </pc:spChg>
      </pc:sldChg>
      <pc:sldChg chg="del">
        <pc:chgData name="KimNamhyoung" userId="442ac80a-8cd4-4165-8fc5-0e4ac214a370" providerId="ADAL" clId="{32D5A825-2652-448E-8DD4-C2CB5AB9B21A}" dt="2021-01-03T13:43:50.770" v="151" actId="47"/>
        <pc:sldMkLst>
          <pc:docMk/>
          <pc:sldMk cId="1791322728" sldId="299"/>
        </pc:sldMkLst>
      </pc:sldChg>
      <pc:sldChg chg="addSp modSp add mod">
        <pc:chgData name="KimNamhyoung" userId="442ac80a-8cd4-4165-8fc5-0e4ac214a370" providerId="ADAL" clId="{32D5A825-2652-448E-8DD4-C2CB5AB9B21A}" dt="2021-01-03T13:43:38.896" v="150" actId="1076"/>
        <pc:sldMkLst>
          <pc:docMk/>
          <pc:sldMk cId="3594350860" sldId="387"/>
        </pc:sldMkLst>
        <pc:picChg chg="add mod">
          <ac:chgData name="KimNamhyoung" userId="442ac80a-8cd4-4165-8fc5-0e4ac214a370" providerId="ADAL" clId="{32D5A825-2652-448E-8DD4-C2CB5AB9B21A}" dt="2021-01-03T13:43:36.071" v="148" actId="1076"/>
          <ac:picMkLst>
            <pc:docMk/>
            <pc:sldMk cId="3594350860" sldId="387"/>
            <ac:picMk id="5" creationId="{97565A0C-2A6E-4EB5-9986-BC7D231B102C}"/>
          </ac:picMkLst>
        </pc:picChg>
        <pc:picChg chg="mod">
          <ac:chgData name="KimNamhyoung" userId="442ac80a-8cd4-4165-8fc5-0e4ac214a370" providerId="ADAL" clId="{32D5A825-2652-448E-8DD4-C2CB5AB9B21A}" dt="2021-01-03T13:43:38.896" v="150" actId="1076"/>
          <ac:picMkLst>
            <pc:docMk/>
            <pc:sldMk cId="3594350860" sldId="387"/>
            <ac:picMk id="3074" creationId="{00000000-0000-0000-0000-000000000000}"/>
          </ac:picMkLst>
        </pc:picChg>
      </pc:sldChg>
    </pc:docChg>
  </pc:docChgLst>
  <pc:docChgLst>
    <pc:chgData name="KimNamhyoung" userId="442ac80a-8cd4-4165-8fc5-0e4ac214a370" providerId="ADAL" clId="{2DD854AD-D288-4BC7-8AB8-2EAE1767C62A}"/>
    <pc:docChg chg="modSld">
      <pc:chgData name="KimNamhyoung" userId="442ac80a-8cd4-4165-8fc5-0e4ac214a370" providerId="ADAL" clId="{2DD854AD-D288-4BC7-8AB8-2EAE1767C62A}" dt="2020-11-26T12:39:51.957" v="2" actId="20577"/>
      <pc:docMkLst>
        <pc:docMk/>
      </pc:docMkLst>
      <pc:sldChg chg="modSp mod">
        <pc:chgData name="KimNamhyoung" userId="442ac80a-8cd4-4165-8fc5-0e4ac214a370" providerId="ADAL" clId="{2DD854AD-D288-4BC7-8AB8-2EAE1767C62A}" dt="2020-11-26T12:39:51.957" v="2" actId="20577"/>
        <pc:sldMkLst>
          <pc:docMk/>
          <pc:sldMk cId="3972584750" sldId="295"/>
        </pc:sldMkLst>
        <pc:spChg chg="mod">
          <ac:chgData name="KimNamhyoung" userId="442ac80a-8cd4-4165-8fc5-0e4ac214a370" providerId="ADAL" clId="{2DD854AD-D288-4BC7-8AB8-2EAE1767C62A}" dt="2020-11-26T12:39:51.957" v="2" actId="20577"/>
          <ac:spMkLst>
            <pc:docMk/>
            <pc:sldMk cId="3972584750" sldId="295"/>
            <ac:spMk id="3" creationId="{78015FFA-A3FD-4E24-A838-9D1092A31C9F}"/>
          </ac:spMkLst>
        </pc:spChg>
      </pc:sldChg>
    </pc:docChg>
  </pc:docChgLst>
  <pc:docChgLst>
    <pc:chgData name="Namhyoung Kim" userId="fb60bffb23ca2a8d" providerId="LiveId" clId="{68A7EFEE-66FC-43E3-89B4-E3816B2C7497}"/>
    <pc:docChg chg="undo addSld delSld modSld sldOrd">
      <pc:chgData name="Namhyoung Kim" userId="fb60bffb23ca2a8d" providerId="LiveId" clId="{68A7EFEE-66FC-43E3-89B4-E3816B2C7497}" dt="2018-12-20T07:25:23.837" v="523" actId="2696"/>
      <pc:docMkLst>
        <pc:docMk/>
      </pc:docMkLst>
      <pc:sldChg chg="addSp modSp">
        <pc:chgData name="Namhyoung Kim" userId="fb60bffb23ca2a8d" providerId="LiveId" clId="{68A7EFEE-66FC-43E3-89B4-E3816B2C7497}" dt="2018-12-19T11:45:13.391" v="1" actId="1076"/>
        <pc:sldMkLst>
          <pc:docMk/>
          <pc:sldMk cId="1402426098" sldId="301"/>
        </pc:sldMkLst>
        <pc:picChg chg="add mod">
          <ac:chgData name="Namhyoung Kim" userId="fb60bffb23ca2a8d" providerId="LiveId" clId="{68A7EFEE-66FC-43E3-89B4-E3816B2C7497}" dt="2018-12-19T11:45:13.391" v="1" actId="1076"/>
          <ac:picMkLst>
            <pc:docMk/>
            <pc:sldMk cId="1402426098" sldId="301"/>
            <ac:picMk id="4" creationId="{235B477E-441B-4F26-9460-EAE60D61EAC8}"/>
          </ac:picMkLst>
        </pc:picChg>
      </pc:sldChg>
      <pc:sldChg chg="modSp">
        <pc:chgData name="Namhyoung Kim" userId="fb60bffb23ca2a8d" providerId="LiveId" clId="{68A7EFEE-66FC-43E3-89B4-E3816B2C7497}" dt="2018-12-20T04:56:51.364" v="330" actId="20577"/>
        <pc:sldMkLst>
          <pc:docMk/>
          <pc:sldMk cId="482145085" sldId="307"/>
        </pc:sldMkLst>
        <pc:graphicFrameChg chg="mod modGraphic">
          <ac:chgData name="Namhyoung Kim" userId="fb60bffb23ca2a8d" providerId="LiveId" clId="{68A7EFEE-66FC-43E3-89B4-E3816B2C7497}" dt="2018-12-20T04:56:51.364" v="330" actId="20577"/>
          <ac:graphicFrameMkLst>
            <pc:docMk/>
            <pc:sldMk cId="482145085" sldId="307"/>
            <ac:graphicFrameMk id="5" creationId="{00000000-0000-0000-0000-000000000000}"/>
          </ac:graphicFrameMkLst>
        </pc:graphicFrameChg>
      </pc:sldChg>
      <pc:sldChg chg="addSp modSp">
        <pc:chgData name="Namhyoung Kim" userId="fb60bffb23ca2a8d" providerId="LiveId" clId="{68A7EFEE-66FC-43E3-89B4-E3816B2C7497}" dt="2018-12-19T11:52:38.018" v="27" actId="1036"/>
        <pc:sldMkLst>
          <pc:docMk/>
          <pc:sldMk cId="2468436446" sldId="308"/>
        </pc:sldMkLst>
        <pc:spChg chg="mod">
          <ac:chgData name="Namhyoung Kim" userId="fb60bffb23ca2a8d" providerId="LiveId" clId="{68A7EFEE-66FC-43E3-89B4-E3816B2C7497}" dt="2018-12-19T11:51:38.191" v="21"/>
          <ac:spMkLst>
            <pc:docMk/>
            <pc:sldMk cId="2468436446" sldId="308"/>
            <ac:spMk id="3" creationId="{A78A9532-2F4F-4CDA-A6D8-C50136CBC3BD}"/>
          </ac:spMkLst>
        </pc:spChg>
        <pc:picChg chg="add mod modCrop">
          <ac:chgData name="Namhyoung Kim" userId="fb60bffb23ca2a8d" providerId="LiveId" clId="{68A7EFEE-66FC-43E3-89B4-E3816B2C7497}" dt="2018-12-19T11:48:40.839" v="9" actId="732"/>
          <ac:picMkLst>
            <pc:docMk/>
            <pc:sldMk cId="2468436446" sldId="308"/>
            <ac:picMk id="4" creationId="{3CA3E1C8-8821-4B96-B36A-64D59C86D2BD}"/>
          </ac:picMkLst>
        </pc:picChg>
        <pc:picChg chg="add mod modCrop">
          <ac:chgData name="Namhyoung Kim" userId="fb60bffb23ca2a8d" providerId="LiveId" clId="{68A7EFEE-66FC-43E3-89B4-E3816B2C7497}" dt="2018-12-19T11:52:38.018" v="27" actId="1036"/>
          <ac:picMkLst>
            <pc:docMk/>
            <pc:sldMk cId="2468436446" sldId="308"/>
            <ac:picMk id="5" creationId="{CE413CA5-10A9-41B5-BDA6-2D758ABEBFB7}"/>
          </ac:picMkLst>
        </pc:picChg>
      </pc:sldChg>
      <pc:sldChg chg="addSp modSp">
        <pc:chgData name="Namhyoung Kim" userId="fb60bffb23ca2a8d" providerId="LiveId" clId="{68A7EFEE-66FC-43E3-89B4-E3816B2C7497}" dt="2018-12-19T11:53:29.252" v="32" actId="732"/>
        <pc:sldMkLst>
          <pc:docMk/>
          <pc:sldMk cId="597129306" sldId="309"/>
        </pc:sldMkLst>
        <pc:picChg chg="add mod modCrop">
          <ac:chgData name="Namhyoung Kim" userId="fb60bffb23ca2a8d" providerId="LiveId" clId="{68A7EFEE-66FC-43E3-89B4-E3816B2C7497}" dt="2018-12-19T11:53:29.252" v="32" actId="732"/>
          <ac:picMkLst>
            <pc:docMk/>
            <pc:sldMk cId="597129306" sldId="309"/>
            <ac:picMk id="4" creationId="{E9A8B126-D6B8-4C78-A654-FF8A93E2B903}"/>
          </ac:picMkLst>
        </pc:picChg>
        <pc:picChg chg="add mod">
          <ac:chgData name="Namhyoung Kim" userId="fb60bffb23ca2a8d" providerId="LiveId" clId="{68A7EFEE-66FC-43E3-89B4-E3816B2C7497}" dt="2018-12-19T11:53:19.892" v="31" actId="1076"/>
          <ac:picMkLst>
            <pc:docMk/>
            <pc:sldMk cId="597129306" sldId="309"/>
            <ac:picMk id="5" creationId="{15D1090C-0BF2-44C6-AB5A-1059252A72A5}"/>
          </ac:picMkLst>
        </pc:picChg>
      </pc:sldChg>
      <pc:sldChg chg="addSp delSp">
        <pc:chgData name="Namhyoung Kim" userId="fb60bffb23ca2a8d" providerId="LiveId" clId="{68A7EFEE-66FC-43E3-89B4-E3816B2C7497}" dt="2018-12-20T05:53:54.519" v="352"/>
        <pc:sldMkLst>
          <pc:docMk/>
          <pc:sldMk cId="4284472928" sldId="327"/>
        </pc:sldMkLst>
        <pc:inkChg chg="add del">
          <ac:chgData name="Namhyoung Kim" userId="fb60bffb23ca2a8d" providerId="LiveId" clId="{68A7EFEE-66FC-43E3-89B4-E3816B2C7497}" dt="2018-12-20T05:52:48.559" v="334"/>
          <ac:inkMkLst>
            <pc:docMk/>
            <pc:sldMk cId="4284472928" sldId="327"/>
            <ac:inkMk id="4" creationId="{E87C6292-A2AC-4D5F-8941-C21586BA67F9}"/>
          </ac:inkMkLst>
        </pc:inkChg>
        <pc:inkChg chg="add del">
          <ac:chgData name="Namhyoung Kim" userId="fb60bffb23ca2a8d" providerId="LiveId" clId="{68A7EFEE-66FC-43E3-89B4-E3816B2C7497}" dt="2018-12-20T05:52:48.559" v="334"/>
          <ac:inkMkLst>
            <pc:docMk/>
            <pc:sldMk cId="4284472928" sldId="327"/>
            <ac:inkMk id="6" creationId="{34CB06FA-2978-4FFC-B0F4-AF372512C6F5}"/>
          </ac:inkMkLst>
        </pc:inkChg>
        <pc:inkChg chg="add del">
          <ac:chgData name="Namhyoung Kim" userId="fb60bffb23ca2a8d" providerId="LiveId" clId="{68A7EFEE-66FC-43E3-89B4-E3816B2C7497}" dt="2018-12-20T05:52:48.559" v="334"/>
          <ac:inkMkLst>
            <pc:docMk/>
            <pc:sldMk cId="4284472928" sldId="327"/>
            <ac:inkMk id="7" creationId="{C3B344FA-9CCE-4168-904F-C1976FD74BB6}"/>
          </ac:inkMkLst>
        </pc:inkChg>
        <pc:inkChg chg="add del">
          <ac:chgData name="Namhyoung Kim" userId="fb60bffb23ca2a8d" providerId="LiveId" clId="{68A7EFEE-66FC-43E3-89B4-E3816B2C7497}" dt="2018-12-20T05:53:09.224" v="339"/>
          <ac:inkMkLst>
            <pc:docMk/>
            <pc:sldMk cId="4284472928" sldId="327"/>
            <ac:inkMk id="8" creationId="{3CB58968-542E-4575-8A5B-715642E261E0}"/>
          </ac:inkMkLst>
        </pc:inkChg>
        <pc:inkChg chg="add del">
          <ac:chgData name="Namhyoung Kim" userId="fb60bffb23ca2a8d" providerId="LiveId" clId="{68A7EFEE-66FC-43E3-89B4-E3816B2C7497}" dt="2018-12-20T05:53:09.224" v="339"/>
          <ac:inkMkLst>
            <pc:docMk/>
            <pc:sldMk cId="4284472928" sldId="327"/>
            <ac:inkMk id="9" creationId="{B900F0F1-10F0-4A11-BA65-EDAB52FEBFFA}"/>
          </ac:inkMkLst>
        </pc:inkChg>
        <pc:inkChg chg="add del">
          <ac:chgData name="Namhyoung Kim" userId="fb60bffb23ca2a8d" providerId="LiveId" clId="{68A7EFEE-66FC-43E3-89B4-E3816B2C7497}" dt="2018-12-20T05:53:09.224" v="339"/>
          <ac:inkMkLst>
            <pc:docMk/>
            <pc:sldMk cId="4284472928" sldId="327"/>
            <ac:inkMk id="10" creationId="{930569CA-4260-42C1-91D8-BA8B016A1D87}"/>
          </ac:inkMkLst>
        </pc:inkChg>
        <pc:inkChg chg="add del">
          <ac:chgData name="Namhyoung Kim" userId="fb60bffb23ca2a8d" providerId="LiveId" clId="{68A7EFEE-66FC-43E3-89B4-E3816B2C7497}" dt="2018-12-20T05:53:09.224" v="339"/>
          <ac:inkMkLst>
            <pc:docMk/>
            <pc:sldMk cId="4284472928" sldId="327"/>
            <ac:inkMk id="11" creationId="{49DAC310-7A5F-413E-9140-A7DF36ED2314}"/>
          </ac:inkMkLst>
        </pc:inkChg>
        <pc:inkChg chg="add del">
          <ac:chgData name="Namhyoung Kim" userId="fb60bffb23ca2a8d" providerId="LiveId" clId="{68A7EFEE-66FC-43E3-89B4-E3816B2C7497}" dt="2018-12-20T05:53:09.224" v="339"/>
          <ac:inkMkLst>
            <pc:docMk/>
            <pc:sldMk cId="4284472928" sldId="327"/>
            <ac:inkMk id="12" creationId="{0F31375C-AD22-4DB2-B8ED-63AB1732BFD4}"/>
          </ac:inkMkLst>
        </pc:inkChg>
        <pc:inkChg chg="add del">
          <ac:chgData name="Namhyoung Kim" userId="fb60bffb23ca2a8d" providerId="LiveId" clId="{68A7EFEE-66FC-43E3-89B4-E3816B2C7497}" dt="2018-12-20T05:53:37.803" v="342"/>
          <ac:inkMkLst>
            <pc:docMk/>
            <pc:sldMk cId="4284472928" sldId="327"/>
            <ac:inkMk id="13" creationId="{031F3EB5-D6E2-46E3-A0CF-5FB87D179C40}"/>
          </ac:inkMkLst>
        </pc:inkChg>
        <pc:inkChg chg="add del">
          <ac:chgData name="Namhyoung Kim" userId="fb60bffb23ca2a8d" providerId="LiveId" clId="{68A7EFEE-66FC-43E3-89B4-E3816B2C7497}" dt="2018-12-20T05:53:37.803" v="342"/>
          <ac:inkMkLst>
            <pc:docMk/>
            <pc:sldMk cId="4284472928" sldId="327"/>
            <ac:inkMk id="14" creationId="{D274A46C-FB03-4A93-810D-0145C0D3192F}"/>
          </ac:inkMkLst>
        </pc:inkChg>
        <pc:inkChg chg="add del">
          <ac:chgData name="Namhyoung Kim" userId="fb60bffb23ca2a8d" providerId="LiveId" clId="{68A7EFEE-66FC-43E3-89B4-E3816B2C7497}" dt="2018-12-20T05:53:37.803" v="342"/>
          <ac:inkMkLst>
            <pc:docMk/>
            <pc:sldMk cId="4284472928" sldId="327"/>
            <ac:inkMk id="15" creationId="{A421E0A7-5462-4AB8-BD2F-0281361BF6CC}"/>
          </ac:inkMkLst>
        </pc:inkChg>
        <pc:inkChg chg="add del">
          <ac:chgData name="Namhyoung Kim" userId="fb60bffb23ca2a8d" providerId="LiveId" clId="{68A7EFEE-66FC-43E3-89B4-E3816B2C7497}" dt="2018-12-20T05:53:40.433" v="347"/>
          <ac:inkMkLst>
            <pc:docMk/>
            <pc:sldMk cId="4284472928" sldId="327"/>
            <ac:inkMk id="16" creationId="{AE057534-0B23-4997-ADD0-ADC56F3F22F5}"/>
          </ac:inkMkLst>
        </pc:inkChg>
        <pc:inkChg chg="add del">
          <ac:chgData name="Namhyoung Kim" userId="fb60bffb23ca2a8d" providerId="LiveId" clId="{68A7EFEE-66FC-43E3-89B4-E3816B2C7497}" dt="2018-12-20T05:53:40.433" v="347"/>
          <ac:inkMkLst>
            <pc:docMk/>
            <pc:sldMk cId="4284472928" sldId="327"/>
            <ac:inkMk id="17" creationId="{68F0BA80-8BDD-4F9E-8967-B87FCB132CA4}"/>
          </ac:inkMkLst>
        </pc:inkChg>
        <pc:inkChg chg="add del">
          <ac:chgData name="Namhyoung Kim" userId="fb60bffb23ca2a8d" providerId="LiveId" clId="{68A7EFEE-66FC-43E3-89B4-E3816B2C7497}" dt="2018-12-20T05:53:40.433" v="347"/>
          <ac:inkMkLst>
            <pc:docMk/>
            <pc:sldMk cId="4284472928" sldId="327"/>
            <ac:inkMk id="18" creationId="{E0BAB56D-F89F-413E-9466-B60B3030BFBF}"/>
          </ac:inkMkLst>
        </pc:inkChg>
        <pc:inkChg chg="add del">
          <ac:chgData name="Namhyoung Kim" userId="fb60bffb23ca2a8d" providerId="LiveId" clId="{68A7EFEE-66FC-43E3-89B4-E3816B2C7497}" dt="2018-12-20T05:53:40.433" v="347"/>
          <ac:inkMkLst>
            <pc:docMk/>
            <pc:sldMk cId="4284472928" sldId="327"/>
            <ac:inkMk id="19" creationId="{CB720D68-5FA9-4C3F-AD33-D70F9255082E}"/>
          </ac:inkMkLst>
        </pc:inkChg>
        <pc:inkChg chg="add del">
          <ac:chgData name="Namhyoung Kim" userId="fb60bffb23ca2a8d" providerId="LiveId" clId="{68A7EFEE-66FC-43E3-89B4-E3816B2C7497}" dt="2018-12-20T05:53:40.433" v="347"/>
          <ac:inkMkLst>
            <pc:docMk/>
            <pc:sldMk cId="4284472928" sldId="327"/>
            <ac:inkMk id="20" creationId="{0D004D76-818A-4FA4-A0D2-606394C4DC3B}"/>
          </ac:inkMkLst>
        </pc:inkChg>
        <pc:inkChg chg="add del">
          <ac:chgData name="Namhyoung Kim" userId="fb60bffb23ca2a8d" providerId="LiveId" clId="{68A7EFEE-66FC-43E3-89B4-E3816B2C7497}" dt="2018-12-20T05:53:54.519" v="352"/>
          <ac:inkMkLst>
            <pc:docMk/>
            <pc:sldMk cId="4284472928" sldId="327"/>
            <ac:inkMk id="21" creationId="{D64AC5C7-90EF-41EF-B1D8-66ABE0B679B7}"/>
          </ac:inkMkLst>
        </pc:inkChg>
        <pc:inkChg chg="add del">
          <ac:chgData name="Namhyoung Kim" userId="fb60bffb23ca2a8d" providerId="LiveId" clId="{68A7EFEE-66FC-43E3-89B4-E3816B2C7497}" dt="2018-12-20T05:53:54.519" v="352"/>
          <ac:inkMkLst>
            <pc:docMk/>
            <pc:sldMk cId="4284472928" sldId="327"/>
            <ac:inkMk id="22" creationId="{87E62758-FC91-48E2-ACD6-8C47FE8B2ABA}"/>
          </ac:inkMkLst>
        </pc:inkChg>
        <pc:inkChg chg="add del">
          <ac:chgData name="Namhyoung Kim" userId="fb60bffb23ca2a8d" providerId="LiveId" clId="{68A7EFEE-66FC-43E3-89B4-E3816B2C7497}" dt="2018-12-20T05:53:54.519" v="352"/>
          <ac:inkMkLst>
            <pc:docMk/>
            <pc:sldMk cId="4284472928" sldId="327"/>
            <ac:inkMk id="23" creationId="{9B9B4DB0-A6B4-4E56-A99B-FDB8F84CA146}"/>
          </ac:inkMkLst>
        </pc:inkChg>
        <pc:inkChg chg="add del">
          <ac:chgData name="Namhyoung Kim" userId="fb60bffb23ca2a8d" providerId="LiveId" clId="{68A7EFEE-66FC-43E3-89B4-E3816B2C7497}" dt="2018-12-20T05:53:54.519" v="352"/>
          <ac:inkMkLst>
            <pc:docMk/>
            <pc:sldMk cId="4284472928" sldId="327"/>
            <ac:inkMk id="24" creationId="{6AD019C7-2630-4FAA-B05B-AE588A326C83}"/>
          </ac:inkMkLst>
        </pc:inkChg>
        <pc:inkChg chg="add del">
          <ac:chgData name="Namhyoung Kim" userId="fb60bffb23ca2a8d" providerId="LiveId" clId="{68A7EFEE-66FC-43E3-89B4-E3816B2C7497}" dt="2018-12-20T05:53:54.519" v="352"/>
          <ac:inkMkLst>
            <pc:docMk/>
            <pc:sldMk cId="4284472928" sldId="327"/>
            <ac:inkMk id="25" creationId="{449F66F9-A236-4F94-9A93-AC8724BC1068}"/>
          </ac:inkMkLst>
        </pc:inkChg>
        <pc:inkChg chg="add">
          <ac:chgData name="Namhyoung Kim" userId="fb60bffb23ca2a8d" providerId="LiveId" clId="{68A7EFEE-66FC-43E3-89B4-E3816B2C7497}" dt="2018-12-20T05:53:54.519" v="352"/>
          <ac:inkMkLst>
            <pc:docMk/>
            <pc:sldMk cId="4284472928" sldId="327"/>
            <ac:inkMk id="26" creationId="{0C117D04-E8B1-44CC-9CBC-212095C22B55}"/>
          </ac:inkMkLst>
        </pc:inkChg>
      </pc:sldChg>
      <pc:sldChg chg="addSp delSp">
        <pc:chgData name="Namhyoung Kim" userId="fb60bffb23ca2a8d" providerId="LiveId" clId="{68A7EFEE-66FC-43E3-89B4-E3816B2C7497}" dt="2018-12-20T06:02:44.390" v="403"/>
        <pc:sldMkLst>
          <pc:docMk/>
          <pc:sldMk cId="1588534871" sldId="331"/>
        </pc:sldMkLst>
        <pc:inkChg chg="add del">
          <ac:chgData name="Namhyoung Kim" userId="fb60bffb23ca2a8d" providerId="LiveId" clId="{68A7EFEE-66FC-43E3-89B4-E3816B2C7497}" dt="2018-12-20T06:00:03.986" v="354"/>
          <ac:inkMkLst>
            <pc:docMk/>
            <pc:sldMk cId="1588534871" sldId="331"/>
            <ac:inkMk id="4" creationId="{A75A2961-DEC3-43EE-B4B6-4D038C5BA20F}"/>
          </ac:inkMkLst>
        </pc:inkChg>
        <pc:inkChg chg="add del">
          <ac:chgData name="Namhyoung Kim" userId="fb60bffb23ca2a8d" providerId="LiveId" clId="{68A7EFEE-66FC-43E3-89B4-E3816B2C7497}" dt="2018-12-20T06:00:08.634" v="363"/>
          <ac:inkMkLst>
            <pc:docMk/>
            <pc:sldMk cId="1588534871" sldId="331"/>
            <ac:inkMk id="7" creationId="{D279A733-8A53-4677-8BB4-0ED28F374E7A}"/>
          </ac:inkMkLst>
        </pc:inkChg>
        <pc:inkChg chg="add del">
          <ac:chgData name="Namhyoung Kim" userId="fb60bffb23ca2a8d" providerId="LiveId" clId="{68A7EFEE-66FC-43E3-89B4-E3816B2C7497}" dt="2018-12-20T06:00:08.634" v="363"/>
          <ac:inkMkLst>
            <pc:docMk/>
            <pc:sldMk cId="1588534871" sldId="331"/>
            <ac:inkMk id="8" creationId="{CD3C18F9-7884-44BA-94D5-38C17E9E6E31}"/>
          </ac:inkMkLst>
        </pc:inkChg>
        <pc:inkChg chg="add del">
          <ac:chgData name="Namhyoung Kim" userId="fb60bffb23ca2a8d" providerId="LiveId" clId="{68A7EFEE-66FC-43E3-89B4-E3816B2C7497}" dt="2018-12-20T06:00:08.634" v="363"/>
          <ac:inkMkLst>
            <pc:docMk/>
            <pc:sldMk cId="1588534871" sldId="331"/>
            <ac:inkMk id="9" creationId="{60848CB3-B0E9-4E0C-A281-E3939FC8E66B}"/>
          </ac:inkMkLst>
        </pc:inkChg>
        <pc:inkChg chg="add del">
          <ac:chgData name="Namhyoung Kim" userId="fb60bffb23ca2a8d" providerId="LiveId" clId="{68A7EFEE-66FC-43E3-89B4-E3816B2C7497}" dt="2018-12-20T06:00:08.634" v="363"/>
          <ac:inkMkLst>
            <pc:docMk/>
            <pc:sldMk cId="1588534871" sldId="331"/>
            <ac:inkMk id="10" creationId="{C3611437-6FA1-46DD-81E4-B1A1B7B07487}"/>
          </ac:inkMkLst>
        </pc:inkChg>
        <pc:inkChg chg="add del">
          <ac:chgData name="Namhyoung Kim" userId="fb60bffb23ca2a8d" providerId="LiveId" clId="{68A7EFEE-66FC-43E3-89B4-E3816B2C7497}" dt="2018-12-20T06:00:08.634" v="363"/>
          <ac:inkMkLst>
            <pc:docMk/>
            <pc:sldMk cId="1588534871" sldId="331"/>
            <ac:inkMk id="11" creationId="{CC620CDC-B471-457F-86C9-A214F81F259D}"/>
          </ac:inkMkLst>
        </pc:inkChg>
        <pc:inkChg chg="add del">
          <ac:chgData name="Namhyoung Kim" userId="fb60bffb23ca2a8d" providerId="LiveId" clId="{68A7EFEE-66FC-43E3-89B4-E3816B2C7497}" dt="2018-12-20T06:00:08.634" v="363"/>
          <ac:inkMkLst>
            <pc:docMk/>
            <pc:sldMk cId="1588534871" sldId="331"/>
            <ac:inkMk id="12" creationId="{0B570F49-B9A7-4973-BD25-F39D3F0A1123}"/>
          </ac:inkMkLst>
        </pc:inkChg>
        <pc:inkChg chg="add del">
          <ac:chgData name="Namhyoung Kim" userId="fb60bffb23ca2a8d" providerId="LiveId" clId="{68A7EFEE-66FC-43E3-89B4-E3816B2C7497}" dt="2018-12-20T06:00:08.634" v="363"/>
          <ac:inkMkLst>
            <pc:docMk/>
            <pc:sldMk cId="1588534871" sldId="331"/>
            <ac:inkMk id="13" creationId="{1D611689-8E70-48AC-A185-CA5EA259A719}"/>
          </ac:inkMkLst>
        </pc:inkChg>
        <pc:inkChg chg="add del">
          <ac:chgData name="Namhyoung Kim" userId="fb60bffb23ca2a8d" providerId="LiveId" clId="{68A7EFEE-66FC-43E3-89B4-E3816B2C7497}" dt="2018-12-20T06:00:21.870" v="382"/>
          <ac:inkMkLst>
            <pc:docMk/>
            <pc:sldMk cId="1588534871" sldId="331"/>
            <ac:inkMk id="14" creationId="{C084EC45-28F9-4B5A-B5C4-6D6B128CD813}"/>
          </ac:inkMkLst>
        </pc:inkChg>
        <pc:inkChg chg="add del">
          <ac:chgData name="Namhyoung Kim" userId="fb60bffb23ca2a8d" providerId="LiveId" clId="{68A7EFEE-66FC-43E3-89B4-E3816B2C7497}" dt="2018-12-20T06:00:21.870" v="382"/>
          <ac:inkMkLst>
            <pc:docMk/>
            <pc:sldMk cId="1588534871" sldId="331"/>
            <ac:inkMk id="15" creationId="{97D000A0-AD8F-43FC-BC55-03600EC94424}"/>
          </ac:inkMkLst>
        </pc:inkChg>
        <pc:inkChg chg="add del">
          <ac:chgData name="Namhyoung Kim" userId="fb60bffb23ca2a8d" providerId="LiveId" clId="{68A7EFEE-66FC-43E3-89B4-E3816B2C7497}" dt="2018-12-20T06:00:21.870" v="382"/>
          <ac:inkMkLst>
            <pc:docMk/>
            <pc:sldMk cId="1588534871" sldId="331"/>
            <ac:inkMk id="16" creationId="{74BE795D-E190-45E5-9FF5-F4A8EF947E1D}"/>
          </ac:inkMkLst>
        </pc:inkChg>
        <pc:inkChg chg="add del">
          <ac:chgData name="Namhyoung Kim" userId="fb60bffb23ca2a8d" providerId="LiveId" clId="{68A7EFEE-66FC-43E3-89B4-E3816B2C7497}" dt="2018-12-20T06:00:21.870" v="382"/>
          <ac:inkMkLst>
            <pc:docMk/>
            <pc:sldMk cId="1588534871" sldId="331"/>
            <ac:inkMk id="17" creationId="{A59AB9D5-E3B3-4AD7-BEAB-154BD353459F}"/>
          </ac:inkMkLst>
        </pc:inkChg>
        <pc:inkChg chg="add del">
          <ac:chgData name="Namhyoung Kim" userId="fb60bffb23ca2a8d" providerId="LiveId" clId="{68A7EFEE-66FC-43E3-89B4-E3816B2C7497}" dt="2018-12-20T06:00:21.870" v="382"/>
          <ac:inkMkLst>
            <pc:docMk/>
            <pc:sldMk cId="1588534871" sldId="331"/>
            <ac:inkMk id="18" creationId="{415DB5F1-01C8-49A3-AAD7-A2DCC5FD24EE}"/>
          </ac:inkMkLst>
        </pc:inkChg>
        <pc:inkChg chg="add del">
          <ac:chgData name="Namhyoung Kim" userId="fb60bffb23ca2a8d" providerId="LiveId" clId="{68A7EFEE-66FC-43E3-89B4-E3816B2C7497}" dt="2018-12-20T06:00:21.870" v="382"/>
          <ac:inkMkLst>
            <pc:docMk/>
            <pc:sldMk cId="1588534871" sldId="331"/>
            <ac:inkMk id="19" creationId="{B9305C7E-9699-4596-939E-D47E5BE016B2}"/>
          </ac:inkMkLst>
        </pc:inkChg>
        <pc:inkChg chg="add del">
          <ac:chgData name="Namhyoung Kim" userId="fb60bffb23ca2a8d" providerId="LiveId" clId="{68A7EFEE-66FC-43E3-89B4-E3816B2C7497}" dt="2018-12-20T06:00:21.870" v="382"/>
          <ac:inkMkLst>
            <pc:docMk/>
            <pc:sldMk cId="1588534871" sldId="331"/>
            <ac:inkMk id="20" creationId="{3ED6EDFD-15AF-4827-ADE9-48ADCED1A8C4}"/>
          </ac:inkMkLst>
        </pc:inkChg>
        <pc:inkChg chg="add del">
          <ac:chgData name="Namhyoung Kim" userId="fb60bffb23ca2a8d" providerId="LiveId" clId="{68A7EFEE-66FC-43E3-89B4-E3816B2C7497}" dt="2018-12-20T06:00:21.870" v="382"/>
          <ac:inkMkLst>
            <pc:docMk/>
            <pc:sldMk cId="1588534871" sldId="331"/>
            <ac:inkMk id="21" creationId="{5A44E594-7446-4A82-8BEC-9F6BD524CC38}"/>
          </ac:inkMkLst>
        </pc:inkChg>
        <pc:inkChg chg="add del">
          <ac:chgData name="Namhyoung Kim" userId="fb60bffb23ca2a8d" providerId="LiveId" clId="{68A7EFEE-66FC-43E3-89B4-E3816B2C7497}" dt="2018-12-20T06:00:21.870" v="382"/>
          <ac:inkMkLst>
            <pc:docMk/>
            <pc:sldMk cId="1588534871" sldId="331"/>
            <ac:inkMk id="22" creationId="{872FB16B-1E91-404B-B0AE-1432F1CCAFC9}"/>
          </ac:inkMkLst>
        </pc:inkChg>
        <pc:inkChg chg="add del">
          <ac:chgData name="Namhyoung Kim" userId="fb60bffb23ca2a8d" providerId="LiveId" clId="{68A7EFEE-66FC-43E3-89B4-E3816B2C7497}" dt="2018-12-20T06:00:21.870" v="382"/>
          <ac:inkMkLst>
            <pc:docMk/>
            <pc:sldMk cId="1588534871" sldId="331"/>
            <ac:inkMk id="23" creationId="{230A748A-F73F-4F8D-986F-E8C368F3D7A8}"/>
          </ac:inkMkLst>
        </pc:inkChg>
        <pc:inkChg chg="add del">
          <ac:chgData name="Namhyoung Kim" userId="fb60bffb23ca2a8d" providerId="LiveId" clId="{68A7EFEE-66FC-43E3-89B4-E3816B2C7497}" dt="2018-12-20T06:00:21.870" v="382"/>
          <ac:inkMkLst>
            <pc:docMk/>
            <pc:sldMk cId="1588534871" sldId="331"/>
            <ac:inkMk id="24" creationId="{929A6843-C0BA-4AD6-9E40-4F1F76C1B7B9}"/>
          </ac:inkMkLst>
        </pc:inkChg>
        <pc:inkChg chg="add del">
          <ac:chgData name="Namhyoung Kim" userId="fb60bffb23ca2a8d" providerId="LiveId" clId="{68A7EFEE-66FC-43E3-89B4-E3816B2C7497}" dt="2018-12-20T06:00:21.870" v="382"/>
          <ac:inkMkLst>
            <pc:docMk/>
            <pc:sldMk cId="1588534871" sldId="331"/>
            <ac:inkMk id="25" creationId="{EE8ED57D-0BF0-4B94-B8EC-9C7CA4AD674C}"/>
          </ac:inkMkLst>
        </pc:inkChg>
        <pc:inkChg chg="add del">
          <ac:chgData name="Namhyoung Kim" userId="fb60bffb23ca2a8d" providerId="LiveId" clId="{68A7EFEE-66FC-43E3-89B4-E3816B2C7497}" dt="2018-12-20T06:00:21.870" v="382"/>
          <ac:inkMkLst>
            <pc:docMk/>
            <pc:sldMk cId="1588534871" sldId="331"/>
            <ac:inkMk id="26" creationId="{B0BFE45D-2C09-41E1-9E1F-4EB6CC238B20}"/>
          </ac:inkMkLst>
        </pc:inkChg>
        <pc:inkChg chg="add del">
          <ac:chgData name="Namhyoung Kim" userId="fb60bffb23ca2a8d" providerId="LiveId" clId="{68A7EFEE-66FC-43E3-89B4-E3816B2C7497}" dt="2018-12-20T06:00:21.870" v="382"/>
          <ac:inkMkLst>
            <pc:docMk/>
            <pc:sldMk cId="1588534871" sldId="331"/>
            <ac:inkMk id="27" creationId="{F6131E49-AE87-4CF8-8B8E-89C80E943ED8}"/>
          </ac:inkMkLst>
        </pc:inkChg>
        <pc:inkChg chg="add del">
          <ac:chgData name="Namhyoung Kim" userId="fb60bffb23ca2a8d" providerId="LiveId" clId="{68A7EFEE-66FC-43E3-89B4-E3816B2C7497}" dt="2018-12-20T06:00:21.870" v="382"/>
          <ac:inkMkLst>
            <pc:docMk/>
            <pc:sldMk cId="1588534871" sldId="331"/>
            <ac:inkMk id="28" creationId="{46F7BFCE-33B5-41E2-807E-E74CEDB53BF8}"/>
          </ac:inkMkLst>
        </pc:inkChg>
        <pc:inkChg chg="add del">
          <ac:chgData name="Namhyoung Kim" userId="fb60bffb23ca2a8d" providerId="LiveId" clId="{68A7EFEE-66FC-43E3-89B4-E3816B2C7497}" dt="2018-12-20T06:00:21.870" v="382"/>
          <ac:inkMkLst>
            <pc:docMk/>
            <pc:sldMk cId="1588534871" sldId="331"/>
            <ac:inkMk id="29" creationId="{5392ED7D-9E62-4A3E-A5BA-7E8F649165D6}"/>
          </ac:inkMkLst>
        </pc:inkChg>
        <pc:inkChg chg="add del">
          <ac:chgData name="Namhyoung Kim" userId="fb60bffb23ca2a8d" providerId="LiveId" clId="{68A7EFEE-66FC-43E3-89B4-E3816B2C7497}" dt="2018-12-20T06:00:21.870" v="382"/>
          <ac:inkMkLst>
            <pc:docMk/>
            <pc:sldMk cId="1588534871" sldId="331"/>
            <ac:inkMk id="30" creationId="{D772ACBB-D238-4630-A292-B84E06407D1A}"/>
          </ac:inkMkLst>
        </pc:inkChg>
        <pc:inkChg chg="add del">
          <ac:chgData name="Namhyoung Kim" userId="fb60bffb23ca2a8d" providerId="LiveId" clId="{68A7EFEE-66FC-43E3-89B4-E3816B2C7497}" dt="2018-12-20T06:00:21.870" v="382"/>
          <ac:inkMkLst>
            <pc:docMk/>
            <pc:sldMk cId="1588534871" sldId="331"/>
            <ac:inkMk id="31" creationId="{5D205782-2F2D-4A98-BE08-5F851D54A96E}"/>
          </ac:inkMkLst>
        </pc:inkChg>
        <pc:inkChg chg="add del">
          <ac:chgData name="Namhyoung Kim" userId="fb60bffb23ca2a8d" providerId="LiveId" clId="{68A7EFEE-66FC-43E3-89B4-E3816B2C7497}" dt="2018-12-20T06:00:21.870" v="382"/>
          <ac:inkMkLst>
            <pc:docMk/>
            <pc:sldMk cId="1588534871" sldId="331"/>
            <ac:inkMk id="32" creationId="{E74F2569-DCD9-4BCE-9F8A-FAA1DD00D160}"/>
          </ac:inkMkLst>
        </pc:inkChg>
        <pc:inkChg chg="add del">
          <ac:chgData name="Namhyoung Kim" userId="fb60bffb23ca2a8d" providerId="LiveId" clId="{68A7EFEE-66FC-43E3-89B4-E3816B2C7497}" dt="2018-12-20T06:00:21.870" v="382"/>
          <ac:inkMkLst>
            <pc:docMk/>
            <pc:sldMk cId="1588534871" sldId="331"/>
            <ac:inkMk id="33" creationId="{7B447CE4-C564-4BAD-BA84-D40FB4F04C4D}"/>
          </ac:inkMkLst>
        </pc:inkChg>
        <pc:inkChg chg="add del">
          <ac:chgData name="Namhyoung Kim" userId="fb60bffb23ca2a8d" providerId="LiveId" clId="{68A7EFEE-66FC-43E3-89B4-E3816B2C7497}" dt="2018-12-20T06:00:24.349" v="386"/>
          <ac:inkMkLst>
            <pc:docMk/>
            <pc:sldMk cId="1588534871" sldId="331"/>
            <ac:inkMk id="34" creationId="{2FAECDD9-28FB-4D1C-8509-A0E5DB395327}"/>
          </ac:inkMkLst>
        </pc:inkChg>
        <pc:inkChg chg="add del">
          <ac:chgData name="Namhyoung Kim" userId="fb60bffb23ca2a8d" providerId="LiveId" clId="{68A7EFEE-66FC-43E3-89B4-E3816B2C7497}" dt="2018-12-20T06:01:07.726" v="396"/>
          <ac:inkMkLst>
            <pc:docMk/>
            <pc:sldMk cId="1588534871" sldId="331"/>
            <ac:inkMk id="35" creationId="{E191B689-952B-4481-BFF4-F7E610C77D34}"/>
          </ac:inkMkLst>
        </pc:inkChg>
        <pc:inkChg chg="add del">
          <ac:chgData name="Namhyoung Kim" userId="fb60bffb23ca2a8d" providerId="LiveId" clId="{68A7EFEE-66FC-43E3-89B4-E3816B2C7497}" dt="2018-12-20T06:00:24.349" v="386"/>
          <ac:inkMkLst>
            <pc:docMk/>
            <pc:sldMk cId="1588534871" sldId="331"/>
            <ac:inkMk id="36" creationId="{D79F7406-6DA1-48FC-A85F-0403C232E9DB}"/>
          </ac:inkMkLst>
        </pc:inkChg>
        <pc:inkChg chg="add del">
          <ac:chgData name="Namhyoung Kim" userId="fb60bffb23ca2a8d" providerId="LiveId" clId="{68A7EFEE-66FC-43E3-89B4-E3816B2C7497}" dt="2018-12-20T06:00:24.349" v="386"/>
          <ac:inkMkLst>
            <pc:docMk/>
            <pc:sldMk cId="1588534871" sldId="331"/>
            <ac:inkMk id="37" creationId="{FC295EC5-66E3-4401-9C1C-3D1BBF915845}"/>
          </ac:inkMkLst>
        </pc:inkChg>
        <pc:inkChg chg="add del">
          <ac:chgData name="Namhyoung Kim" userId="fb60bffb23ca2a8d" providerId="LiveId" clId="{68A7EFEE-66FC-43E3-89B4-E3816B2C7497}" dt="2018-12-20T06:00:24.349" v="386"/>
          <ac:inkMkLst>
            <pc:docMk/>
            <pc:sldMk cId="1588534871" sldId="331"/>
            <ac:inkMk id="38" creationId="{F540D806-6430-49DD-B118-FA4AA6DE1419}"/>
          </ac:inkMkLst>
        </pc:inkChg>
        <pc:inkChg chg="add del">
          <ac:chgData name="Namhyoung Kim" userId="fb60bffb23ca2a8d" providerId="LiveId" clId="{68A7EFEE-66FC-43E3-89B4-E3816B2C7497}" dt="2018-12-20T06:00:25.431" v="389"/>
          <ac:inkMkLst>
            <pc:docMk/>
            <pc:sldMk cId="1588534871" sldId="331"/>
            <ac:inkMk id="39" creationId="{75B0E2DA-8CA3-4FE4-81D4-9FD4E82F1849}"/>
          </ac:inkMkLst>
        </pc:inkChg>
        <pc:inkChg chg="add del">
          <ac:chgData name="Namhyoung Kim" userId="fb60bffb23ca2a8d" providerId="LiveId" clId="{68A7EFEE-66FC-43E3-89B4-E3816B2C7497}" dt="2018-12-20T06:00:25.431" v="389"/>
          <ac:inkMkLst>
            <pc:docMk/>
            <pc:sldMk cId="1588534871" sldId="331"/>
            <ac:inkMk id="40" creationId="{718C03A2-D68F-48E6-B09C-3B9FFCFD999F}"/>
          </ac:inkMkLst>
        </pc:inkChg>
        <pc:inkChg chg="add del">
          <ac:chgData name="Namhyoung Kim" userId="fb60bffb23ca2a8d" providerId="LiveId" clId="{68A7EFEE-66FC-43E3-89B4-E3816B2C7497}" dt="2018-12-20T06:00:25.431" v="389"/>
          <ac:inkMkLst>
            <pc:docMk/>
            <pc:sldMk cId="1588534871" sldId="331"/>
            <ac:inkMk id="41" creationId="{EA3CA743-3E02-43B9-8B38-E6DCAF51CB0F}"/>
          </ac:inkMkLst>
        </pc:inkChg>
        <pc:inkChg chg="add del">
          <ac:chgData name="Namhyoung Kim" userId="fb60bffb23ca2a8d" providerId="LiveId" clId="{68A7EFEE-66FC-43E3-89B4-E3816B2C7497}" dt="2018-12-20T06:01:07.726" v="396"/>
          <ac:inkMkLst>
            <pc:docMk/>
            <pc:sldMk cId="1588534871" sldId="331"/>
            <ac:inkMk id="42" creationId="{3B71C5D2-87F6-4804-A3D0-7432CFD1A363}"/>
          </ac:inkMkLst>
        </pc:inkChg>
        <pc:inkChg chg="add del">
          <ac:chgData name="Namhyoung Kim" userId="fb60bffb23ca2a8d" providerId="LiveId" clId="{68A7EFEE-66FC-43E3-89B4-E3816B2C7497}" dt="2018-12-20T06:01:07.726" v="396"/>
          <ac:inkMkLst>
            <pc:docMk/>
            <pc:sldMk cId="1588534871" sldId="331"/>
            <ac:inkMk id="43" creationId="{678C459D-FB6D-4444-969D-66E19034B95E}"/>
          </ac:inkMkLst>
        </pc:inkChg>
        <pc:inkChg chg="add del">
          <ac:chgData name="Namhyoung Kim" userId="fb60bffb23ca2a8d" providerId="LiveId" clId="{68A7EFEE-66FC-43E3-89B4-E3816B2C7497}" dt="2018-12-20T06:01:07.726" v="396"/>
          <ac:inkMkLst>
            <pc:docMk/>
            <pc:sldMk cId="1588534871" sldId="331"/>
            <ac:inkMk id="44" creationId="{4DB90488-BFA9-4B11-A215-E72A37BDF580}"/>
          </ac:inkMkLst>
        </pc:inkChg>
        <pc:inkChg chg="add del">
          <ac:chgData name="Namhyoung Kim" userId="fb60bffb23ca2a8d" providerId="LiveId" clId="{68A7EFEE-66FC-43E3-89B4-E3816B2C7497}" dt="2018-12-20T06:01:07.726" v="396"/>
          <ac:inkMkLst>
            <pc:docMk/>
            <pc:sldMk cId="1588534871" sldId="331"/>
            <ac:inkMk id="45" creationId="{E9C4A189-8F46-4B69-8C72-89D9F2BC9332}"/>
          </ac:inkMkLst>
        </pc:inkChg>
        <pc:inkChg chg="add del">
          <ac:chgData name="Namhyoung Kim" userId="fb60bffb23ca2a8d" providerId="LiveId" clId="{68A7EFEE-66FC-43E3-89B4-E3816B2C7497}" dt="2018-12-20T06:01:07.726" v="396"/>
          <ac:inkMkLst>
            <pc:docMk/>
            <pc:sldMk cId="1588534871" sldId="331"/>
            <ac:inkMk id="46" creationId="{629C1BEE-CF93-4D21-8B8C-3FC80934A4ED}"/>
          </ac:inkMkLst>
        </pc:inkChg>
        <pc:inkChg chg="add del">
          <ac:chgData name="Namhyoung Kim" userId="fb60bffb23ca2a8d" providerId="LiveId" clId="{68A7EFEE-66FC-43E3-89B4-E3816B2C7497}" dt="2018-12-20T06:01:07.726" v="396"/>
          <ac:inkMkLst>
            <pc:docMk/>
            <pc:sldMk cId="1588534871" sldId="331"/>
            <ac:inkMk id="47" creationId="{5D6D17E2-5080-42D5-830C-881BC9FB0E9F}"/>
          </ac:inkMkLst>
        </pc:inkChg>
        <pc:inkChg chg="add del">
          <ac:chgData name="Namhyoung Kim" userId="fb60bffb23ca2a8d" providerId="LiveId" clId="{68A7EFEE-66FC-43E3-89B4-E3816B2C7497}" dt="2018-12-20T06:01:07.726" v="396"/>
          <ac:inkMkLst>
            <pc:docMk/>
            <pc:sldMk cId="1588534871" sldId="331"/>
            <ac:inkMk id="48" creationId="{637BEDA9-846D-418D-A4DC-DE020549AD61}"/>
          </ac:inkMkLst>
        </pc:inkChg>
        <pc:inkChg chg="add del">
          <ac:chgData name="Namhyoung Kim" userId="fb60bffb23ca2a8d" providerId="LiveId" clId="{68A7EFEE-66FC-43E3-89B4-E3816B2C7497}" dt="2018-12-20T06:01:09.528" v="398"/>
          <ac:inkMkLst>
            <pc:docMk/>
            <pc:sldMk cId="1588534871" sldId="331"/>
            <ac:inkMk id="49" creationId="{CF47EC97-6309-423E-94D1-3DEE7DAF1246}"/>
          </ac:inkMkLst>
        </pc:inkChg>
        <pc:inkChg chg="add del">
          <ac:chgData name="Namhyoung Kim" userId="fb60bffb23ca2a8d" providerId="LiveId" clId="{68A7EFEE-66FC-43E3-89B4-E3816B2C7497}" dt="2018-12-20T06:02:44.390" v="400"/>
          <ac:inkMkLst>
            <pc:docMk/>
            <pc:sldMk cId="1588534871" sldId="331"/>
            <ac:inkMk id="50" creationId="{FAC293EF-D788-4058-963E-8E76F0DB5D74}"/>
          </ac:inkMkLst>
        </pc:inkChg>
        <pc:inkChg chg="add del">
          <ac:chgData name="Namhyoung Kim" userId="fb60bffb23ca2a8d" providerId="LiveId" clId="{68A7EFEE-66FC-43E3-89B4-E3816B2C7497}" dt="2018-12-20T06:02:44.390" v="401"/>
          <ac:inkMkLst>
            <pc:docMk/>
            <pc:sldMk cId="1588534871" sldId="331"/>
            <ac:inkMk id="51" creationId="{BA4FDC84-D699-4363-80D4-4FF88980FA1F}"/>
          </ac:inkMkLst>
        </pc:inkChg>
        <pc:inkChg chg="add del">
          <ac:chgData name="Namhyoung Kim" userId="fb60bffb23ca2a8d" providerId="LiveId" clId="{68A7EFEE-66FC-43E3-89B4-E3816B2C7497}" dt="2018-12-20T06:01:09.528" v="398"/>
          <ac:inkMkLst>
            <pc:docMk/>
            <pc:sldMk cId="1588534871" sldId="331"/>
            <ac:inkMk id="52" creationId="{8E2E8ADC-03D5-425A-AA59-65855E0F5FB0}"/>
          </ac:inkMkLst>
        </pc:inkChg>
        <pc:inkChg chg="add del">
          <ac:chgData name="Namhyoung Kim" userId="fb60bffb23ca2a8d" providerId="LiveId" clId="{68A7EFEE-66FC-43E3-89B4-E3816B2C7497}" dt="2018-12-20T06:02:44.390" v="403"/>
          <ac:inkMkLst>
            <pc:docMk/>
            <pc:sldMk cId="1588534871" sldId="331"/>
            <ac:inkMk id="53" creationId="{1FE9E399-4670-486F-9559-E2187406D5D5}"/>
          </ac:inkMkLst>
        </pc:inkChg>
        <pc:inkChg chg="add del">
          <ac:chgData name="Namhyoung Kim" userId="fb60bffb23ca2a8d" providerId="LiveId" clId="{68A7EFEE-66FC-43E3-89B4-E3816B2C7497}" dt="2018-12-20T06:02:44.390" v="402"/>
          <ac:inkMkLst>
            <pc:docMk/>
            <pc:sldMk cId="1588534871" sldId="331"/>
            <ac:inkMk id="54" creationId="{71BA5533-183E-44C9-873B-50CF714EEE30}"/>
          </ac:inkMkLst>
        </pc:inkChg>
      </pc:sldChg>
      <pc:sldChg chg="addSp delSp">
        <pc:chgData name="Namhyoung Kim" userId="fb60bffb23ca2a8d" providerId="LiveId" clId="{68A7EFEE-66FC-43E3-89B4-E3816B2C7497}" dt="2018-12-20T06:51:57.745" v="522"/>
        <pc:sldMkLst>
          <pc:docMk/>
          <pc:sldMk cId="536207168" sldId="336"/>
        </pc:sldMkLst>
        <pc:inkChg chg="add del">
          <ac:chgData name="Namhyoung Kim" userId="fb60bffb23ca2a8d" providerId="LiveId" clId="{68A7EFEE-66FC-43E3-89B4-E3816B2C7497}" dt="2018-12-20T06:51:57.745" v="522"/>
          <ac:inkMkLst>
            <pc:docMk/>
            <pc:sldMk cId="536207168" sldId="336"/>
            <ac:inkMk id="5" creationId="{4DD5A89B-523A-4E82-B980-5BC3FD90DFDA}"/>
          </ac:inkMkLst>
        </pc:inkChg>
        <pc:inkChg chg="add del">
          <ac:chgData name="Namhyoung Kim" userId="fb60bffb23ca2a8d" providerId="LiveId" clId="{68A7EFEE-66FC-43E3-89B4-E3816B2C7497}" dt="2018-12-20T06:51:57.745" v="519"/>
          <ac:inkMkLst>
            <pc:docMk/>
            <pc:sldMk cId="536207168" sldId="336"/>
            <ac:inkMk id="6" creationId="{521E07D1-848D-4423-93F6-6AADF61E4BA2}"/>
          </ac:inkMkLst>
        </pc:inkChg>
        <pc:inkChg chg="add del">
          <ac:chgData name="Namhyoung Kim" userId="fb60bffb23ca2a8d" providerId="LiveId" clId="{68A7EFEE-66FC-43E3-89B4-E3816B2C7497}" dt="2018-12-20T06:51:57.745" v="520"/>
          <ac:inkMkLst>
            <pc:docMk/>
            <pc:sldMk cId="536207168" sldId="336"/>
            <ac:inkMk id="7" creationId="{1BD4ECF0-8FA7-424F-9006-FEC78CCCE001}"/>
          </ac:inkMkLst>
        </pc:inkChg>
        <pc:inkChg chg="add del">
          <ac:chgData name="Namhyoung Kim" userId="fb60bffb23ca2a8d" providerId="LiveId" clId="{68A7EFEE-66FC-43E3-89B4-E3816B2C7497}" dt="2018-12-20T06:51:57.745" v="521"/>
          <ac:inkMkLst>
            <pc:docMk/>
            <pc:sldMk cId="536207168" sldId="336"/>
            <ac:inkMk id="8" creationId="{2321E98C-2C42-4B37-9DBD-AC1F9D100962}"/>
          </ac:inkMkLst>
        </pc:inkChg>
        <pc:inkChg chg="add del">
          <ac:chgData name="Namhyoung Kim" userId="fb60bffb23ca2a8d" providerId="LiveId" clId="{68A7EFEE-66FC-43E3-89B4-E3816B2C7497}" dt="2018-12-20T06:48:50.405" v="436"/>
          <ac:inkMkLst>
            <pc:docMk/>
            <pc:sldMk cId="536207168" sldId="336"/>
            <ac:inkMk id="9" creationId="{403367AA-1A7E-431F-B9E3-AE6F9BB36754}"/>
          </ac:inkMkLst>
        </pc:inkChg>
        <pc:inkChg chg="add del">
          <ac:chgData name="Namhyoung Kim" userId="fb60bffb23ca2a8d" providerId="LiveId" clId="{68A7EFEE-66FC-43E3-89B4-E3816B2C7497}" dt="2018-12-20T06:48:50.405" v="436"/>
          <ac:inkMkLst>
            <pc:docMk/>
            <pc:sldMk cId="536207168" sldId="336"/>
            <ac:inkMk id="10" creationId="{E3EA4B3E-0BE4-4BD2-B72A-35FDAD3BB759}"/>
          </ac:inkMkLst>
        </pc:inkChg>
        <pc:inkChg chg="add del">
          <ac:chgData name="Namhyoung Kim" userId="fb60bffb23ca2a8d" providerId="LiveId" clId="{68A7EFEE-66FC-43E3-89B4-E3816B2C7497}" dt="2018-12-20T06:48:50.405" v="436"/>
          <ac:inkMkLst>
            <pc:docMk/>
            <pc:sldMk cId="536207168" sldId="336"/>
            <ac:inkMk id="11" creationId="{CB46BF1D-689E-4874-9536-6382182C320B}"/>
          </ac:inkMkLst>
        </pc:inkChg>
        <pc:inkChg chg="add del">
          <ac:chgData name="Namhyoung Kim" userId="fb60bffb23ca2a8d" providerId="LiveId" clId="{68A7EFEE-66FC-43E3-89B4-E3816B2C7497}" dt="2018-12-20T06:48:50.405" v="436"/>
          <ac:inkMkLst>
            <pc:docMk/>
            <pc:sldMk cId="536207168" sldId="336"/>
            <ac:inkMk id="12" creationId="{E6D98597-8463-41C4-90B2-B61927D44A42}"/>
          </ac:inkMkLst>
        </pc:inkChg>
        <pc:inkChg chg="add del">
          <ac:chgData name="Namhyoung Kim" userId="fb60bffb23ca2a8d" providerId="LiveId" clId="{68A7EFEE-66FC-43E3-89B4-E3816B2C7497}" dt="2018-12-20T06:48:55.788" v="442"/>
          <ac:inkMkLst>
            <pc:docMk/>
            <pc:sldMk cId="536207168" sldId="336"/>
            <ac:inkMk id="13" creationId="{0B812D44-8A35-4DD4-A12B-A02263D057C0}"/>
          </ac:inkMkLst>
        </pc:inkChg>
        <pc:inkChg chg="add del">
          <ac:chgData name="Namhyoung Kim" userId="fb60bffb23ca2a8d" providerId="LiveId" clId="{68A7EFEE-66FC-43E3-89B4-E3816B2C7497}" dt="2018-12-20T06:51:03.297" v="488"/>
          <ac:inkMkLst>
            <pc:docMk/>
            <pc:sldMk cId="536207168" sldId="336"/>
            <ac:inkMk id="14" creationId="{3FBE16CC-2F74-4C80-AF87-F5CED8B387CC}"/>
          </ac:inkMkLst>
        </pc:inkChg>
        <pc:inkChg chg="add del">
          <ac:chgData name="Namhyoung Kim" userId="fb60bffb23ca2a8d" providerId="LiveId" clId="{68A7EFEE-66FC-43E3-89B4-E3816B2C7497}" dt="2018-12-20T06:48:55.788" v="442"/>
          <ac:inkMkLst>
            <pc:docMk/>
            <pc:sldMk cId="536207168" sldId="336"/>
            <ac:inkMk id="15" creationId="{A6750B4F-D215-47D6-A0CD-3BFAB48AE6AE}"/>
          </ac:inkMkLst>
        </pc:inkChg>
        <pc:inkChg chg="add del">
          <ac:chgData name="Namhyoung Kim" userId="fb60bffb23ca2a8d" providerId="LiveId" clId="{68A7EFEE-66FC-43E3-89B4-E3816B2C7497}" dt="2018-12-20T06:48:55.788" v="442"/>
          <ac:inkMkLst>
            <pc:docMk/>
            <pc:sldMk cId="536207168" sldId="336"/>
            <ac:inkMk id="16" creationId="{7B29D047-A91D-46BE-8713-6B61A886A708}"/>
          </ac:inkMkLst>
        </pc:inkChg>
        <pc:inkChg chg="add del">
          <ac:chgData name="Namhyoung Kim" userId="fb60bffb23ca2a8d" providerId="LiveId" clId="{68A7EFEE-66FC-43E3-89B4-E3816B2C7497}" dt="2018-12-20T06:48:55.788" v="442"/>
          <ac:inkMkLst>
            <pc:docMk/>
            <pc:sldMk cId="536207168" sldId="336"/>
            <ac:inkMk id="17" creationId="{6EB96841-DA78-4940-BE15-898B3D0BB9AC}"/>
          </ac:inkMkLst>
        </pc:inkChg>
        <pc:inkChg chg="add del">
          <ac:chgData name="Namhyoung Kim" userId="fb60bffb23ca2a8d" providerId="LiveId" clId="{68A7EFEE-66FC-43E3-89B4-E3816B2C7497}" dt="2018-12-20T06:48:55.788" v="442"/>
          <ac:inkMkLst>
            <pc:docMk/>
            <pc:sldMk cId="536207168" sldId="336"/>
            <ac:inkMk id="18" creationId="{ED237568-1291-4211-9BE6-DD82F1DBBC55}"/>
          </ac:inkMkLst>
        </pc:inkChg>
        <pc:inkChg chg="add del">
          <ac:chgData name="Namhyoung Kim" userId="fb60bffb23ca2a8d" providerId="LiveId" clId="{68A7EFEE-66FC-43E3-89B4-E3816B2C7497}" dt="2018-12-20T06:48:55.788" v="442"/>
          <ac:inkMkLst>
            <pc:docMk/>
            <pc:sldMk cId="536207168" sldId="336"/>
            <ac:inkMk id="19" creationId="{E9D2DE73-92F2-4BA5-AF55-6454D15E50B5}"/>
          </ac:inkMkLst>
        </pc:inkChg>
        <pc:inkChg chg="add del">
          <ac:chgData name="Namhyoung Kim" userId="fb60bffb23ca2a8d" providerId="LiveId" clId="{68A7EFEE-66FC-43E3-89B4-E3816B2C7497}" dt="2018-12-20T06:51:03.297" v="488"/>
          <ac:inkMkLst>
            <pc:docMk/>
            <pc:sldMk cId="536207168" sldId="336"/>
            <ac:inkMk id="20" creationId="{D31B91A0-299E-4504-BA54-F53FA185F403}"/>
          </ac:inkMkLst>
        </pc:inkChg>
        <pc:inkChg chg="add del">
          <ac:chgData name="Namhyoung Kim" userId="fb60bffb23ca2a8d" providerId="LiveId" clId="{68A7EFEE-66FC-43E3-89B4-E3816B2C7497}" dt="2018-12-20T06:48:57.626" v="445"/>
          <ac:inkMkLst>
            <pc:docMk/>
            <pc:sldMk cId="536207168" sldId="336"/>
            <ac:inkMk id="21" creationId="{9F88718E-ED68-4C92-B628-22B04C1AF8BD}"/>
          </ac:inkMkLst>
        </pc:inkChg>
        <pc:inkChg chg="add del">
          <ac:chgData name="Namhyoung Kim" userId="fb60bffb23ca2a8d" providerId="LiveId" clId="{68A7EFEE-66FC-43E3-89B4-E3816B2C7497}" dt="2018-12-20T06:48:57.626" v="445"/>
          <ac:inkMkLst>
            <pc:docMk/>
            <pc:sldMk cId="536207168" sldId="336"/>
            <ac:inkMk id="22" creationId="{89BB569D-10DD-4CD9-8B5E-F166CAE4A4D6}"/>
          </ac:inkMkLst>
        </pc:inkChg>
        <pc:inkChg chg="add del">
          <ac:chgData name="Namhyoung Kim" userId="fb60bffb23ca2a8d" providerId="LiveId" clId="{68A7EFEE-66FC-43E3-89B4-E3816B2C7497}" dt="2018-12-20T06:51:03.297" v="488"/>
          <ac:inkMkLst>
            <pc:docMk/>
            <pc:sldMk cId="536207168" sldId="336"/>
            <ac:inkMk id="23" creationId="{A121BFF9-0C4B-4488-A5D3-78DCDFD947F8}"/>
          </ac:inkMkLst>
        </pc:inkChg>
        <pc:inkChg chg="add del">
          <ac:chgData name="Namhyoung Kim" userId="fb60bffb23ca2a8d" providerId="LiveId" clId="{68A7EFEE-66FC-43E3-89B4-E3816B2C7497}" dt="2018-12-20T06:49:09.878" v="448"/>
          <ac:inkMkLst>
            <pc:docMk/>
            <pc:sldMk cId="536207168" sldId="336"/>
            <ac:inkMk id="24" creationId="{DE47A755-813D-44BC-98B9-D84A800A4A1E}"/>
          </ac:inkMkLst>
        </pc:inkChg>
        <pc:inkChg chg="add del">
          <ac:chgData name="Namhyoung Kim" userId="fb60bffb23ca2a8d" providerId="LiveId" clId="{68A7EFEE-66FC-43E3-89B4-E3816B2C7497}" dt="2018-12-20T06:49:09.878" v="448"/>
          <ac:inkMkLst>
            <pc:docMk/>
            <pc:sldMk cId="536207168" sldId="336"/>
            <ac:inkMk id="25" creationId="{9845E2F4-7AF1-445C-8C92-167E8EFC85BB}"/>
          </ac:inkMkLst>
        </pc:inkChg>
        <pc:inkChg chg="add del">
          <ac:chgData name="Namhyoung Kim" userId="fb60bffb23ca2a8d" providerId="LiveId" clId="{68A7EFEE-66FC-43E3-89B4-E3816B2C7497}" dt="2018-12-20T06:49:14.696" v="453"/>
          <ac:inkMkLst>
            <pc:docMk/>
            <pc:sldMk cId="536207168" sldId="336"/>
            <ac:inkMk id="26" creationId="{83DA15EA-56E0-4FDA-8B85-4DFE41936ADB}"/>
          </ac:inkMkLst>
        </pc:inkChg>
        <pc:inkChg chg="add del">
          <ac:chgData name="Namhyoung Kim" userId="fb60bffb23ca2a8d" providerId="LiveId" clId="{68A7EFEE-66FC-43E3-89B4-E3816B2C7497}" dt="2018-12-20T06:49:14.696" v="453"/>
          <ac:inkMkLst>
            <pc:docMk/>
            <pc:sldMk cId="536207168" sldId="336"/>
            <ac:inkMk id="27" creationId="{623C3DC7-9180-42A4-BD38-91F10C0D769F}"/>
          </ac:inkMkLst>
        </pc:inkChg>
        <pc:inkChg chg="add del">
          <ac:chgData name="Namhyoung Kim" userId="fb60bffb23ca2a8d" providerId="LiveId" clId="{68A7EFEE-66FC-43E3-89B4-E3816B2C7497}" dt="2018-12-20T06:49:14.696" v="453"/>
          <ac:inkMkLst>
            <pc:docMk/>
            <pc:sldMk cId="536207168" sldId="336"/>
            <ac:inkMk id="28" creationId="{04AB1526-5E4B-4A26-923E-8100482071CF}"/>
          </ac:inkMkLst>
        </pc:inkChg>
        <pc:inkChg chg="add del">
          <ac:chgData name="Namhyoung Kim" userId="fb60bffb23ca2a8d" providerId="LiveId" clId="{68A7EFEE-66FC-43E3-89B4-E3816B2C7497}" dt="2018-12-20T06:49:14.696" v="453"/>
          <ac:inkMkLst>
            <pc:docMk/>
            <pc:sldMk cId="536207168" sldId="336"/>
            <ac:inkMk id="29" creationId="{E7EA5ACB-4C9D-4AA9-870F-2A433EB242AB}"/>
          </ac:inkMkLst>
        </pc:inkChg>
        <pc:inkChg chg="add del">
          <ac:chgData name="Namhyoung Kim" userId="fb60bffb23ca2a8d" providerId="LiveId" clId="{68A7EFEE-66FC-43E3-89B4-E3816B2C7497}" dt="2018-12-20T06:49:14.696" v="453"/>
          <ac:inkMkLst>
            <pc:docMk/>
            <pc:sldMk cId="536207168" sldId="336"/>
            <ac:inkMk id="30" creationId="{4CF18658-2D23-4A66-8F0B-E0A6CAE440FB}"/>
          </ac:inkMkLst>
        </pc:inkChg>
        <pc:inkChg chg="add del">
          <ac:chgData name="Namhyoung Kim" userId="fb60bffb23ca2a8d" providerId="LiveId" clId="{68A7EFEE-66FC-43E3-89B4-E3816B2C7497}" dt="2018-12-20T06:51:03.297" v="488"/>
          <ac:inkMkLst>
            <pc:docMk/>
            <pc:sldMk cId="536207168" sldId="336"/>
            <ac:inkMk id="31" creationId="{249230B5-6FE7-47C5-84CC-EB3293FEC49E}"/>
          </ac:inkMkLst>
        </pc:inkChg>
        <pc:inkChg chg="add del">
          <ac:chgData name="Namhyoung Kim" userId="fb60bffb23ca2a8d" providerId="LiveId" clId="{68A7EFEE-66FC-43E3-89B4-E3816B2C7497}" dt="2018-12-20T06:49:18.581" v="457"/>
          <ac:inkMkLst>
            <pc:docMk/>
            <pc:sldMk cId="536207168" sldId="336"/>
            <ac:inkMk id="32" creationId="{60019AC8-AA50-4B8C-B42E-5D0AC64F0872}"/>
          </ac:inkMkLst>
        </pc:inkChg>
        <pc:inkChg chg="add del">
          <ac:chgData name="Namhyoung Kim" userId="fb60bffb23ca2a8d" providerId="LiveId" clId="{68A7EFEE-66FC-43E3-89B4-E3816B2C7497}" dt="2018-12-20T06:49:18.581" v="457"/>
          <ac:inkMkLst>
            <pc:docMk/>
            <pc:sldMk cId="536207168" sldId="336"/>
            <ac:inkMk id="33" creationId="{9C808443-F1F8-402E-9A3A-2A38588AC606}"/>
          </ac:inkMkLst>
        </pc:inkChg>
        <pc:inkChg chg="add del">
          <ac:chgData name="Namhyoung Kim" userId="fb60bffb23ca2a8d" providerId="LiveId" clId="{68A7EFEE-66FC-43E3-89B4-E3816B2C7497}" dt="2018-12-20T06:49:18.581" v="457"/>
          <ac:inkMkLst>
            <pc:docMk/>
            <pc:sldMk cId="536207168" sldId="336"/>
            <ac:inkMk id="34" creationId="{17C09528-C6B8-4584-8694-3836D11E80BB}"/>
          </ac:inkMkLst>
        </pc:inkChg>
        <pc:inkChg chg="add del">
          <ac:chgData name="Namhyoung Kim" userId="fb60bffb23ca2a8d" providerId="LiveId" clId="{68A7EFEE-66FC-43E3-89B4-E3816B2C7497}" dt="2018-12-20T06:51:03.297" v="488"/>
          <ac:inkMkLst>
            <pc:docMk/>
            <pc:sldMk cId="536207168" sldId="336"/>
            <ac:inkMk id="35" creationId="{5D802D83-4995-4762-B6A4-F6AC47B32EFB}"/>
          </ac:inkMkLst>
        </pc:inkChg>
        <pc:inkChg chg="add del">
          <ac:chgData name="Namhyoung Kim" userId="fb60bffb23ca2a8d" providerId="LiveId" clId="{68A7EFEE-66FC-43E3-89B4-E3816B2C7497}" dt="2018-12-20T06:51:57.745" v="518"/>
          <ac:inkMkLst>
            <pc:docMk/>
            <pc:sldMk cId="536207168" sldId="336"/>
            <ac:inkMk id="36" creationId="{8D023719-3C0E-40C2-AA38-A074D4984F80}"/>
          </ac:inkMkLst>
        </pc:inkChg>
        <pc:inkChg chg="add del">
          <ac:chgData name="Namhyoung Kim" userId="fb60bffb23ca2a8d" providerId="LiveId" clId="{68A7EFEE-66FC-43E3-89B4-E3816B2C7497}" dt="2018-12-20T06:50:10.796" v="468"/>
          <ac:inkMkLst>
            <pc:docMk/>
            <pc:sldMk cId="536207168" sldId="336"/>
            <ac:inkMk id="37" creationId="{955D49B5-5E73-47D6-9B5D-221BBFCE2CB2}"/>
          </ac:inkMkLst>
        </pc:inkChg>
        <pc:inkChg chg="add del">
          <ac:chgData name="Namhyoung Kim" userId="fb60bffb23ca2a8d" providerId="LiveId" clId="{68A7EFEE-66FC-43E3-89B4-E3816B2C7497}" dt="2018-12-20T06:50:10.796" v="468"/>
          <ac:inkMkLst>
            <pc:docMk/>
            <pc:sldMk cId="536207168" sldId="336"/>
            <ac:inkMk id="38" creationId="{AFFA7E27-43CA-4EFE-B3A0-A004E1BBCC48}"/>
          </ac:inkMkLst>
        </pc:inkChg>
        <pc:inkChg chg="add del">
          <ac:chgData name="Namhyoung Kim" userId="fb60bffb23ca2a8d" providerId="LiveId" clId="{68A7EFEE-66FC-43E3-89B4-E3816B2C7497}" dt="2018-12-20T06:50:14.393" v="470"/>
          <ac:inkMkLst>
            <pc:docMk/>
            <pc:sldMk cId="536207168" sldId="336"/>
            <ac:inkMk id="39" creationId="{D7B83E26-5192-46E0-B99C-AD3B7ED63154}"/>
          </ac:inkMkLst>
        </pc:inkChg>
        <pc:inkChg chg="add del">
          <ac:chgData name="Namhyoung Kim" userId="fb60bffb23ca2a8d" providerId="LiveId" clId="{68A7EFEE-66FC-43E3-89B4-E3816B2C7497}" dt="2018-12-20T06:50:15.890" v="474"/>
          <ac:inkMkLst>
            <pc:docMk/>
            <pc:sldMk cId="536207168" sldId="336"/>
            <ac:inkMk id="40" creationId="{994699DF-ECDD-47AC-A3AF-B2F482F218DC}"/>
          </ac:inkMkLst>
        </pc:inkChg>
        <pc:inkChg chg="add del">
          <ac:chgData name="Namhyoung Kim" userId="fb60bffb23ca2a8d" providerId="LiveId" clId="{68A7EFEE-66FC-43E3-89B4-E3816B2C7497}" dt="2018-12-20T06:50:10.796" v="468"/>
          <ac:inkMkLst>
            <pc:docMk/>
            <pc:sldMk cId="536207168" sldId="336"/>
            <ac:inkMk id="41" creationId="{DA45A5A4-09CF-464E-AC53-21FE77BFDC03}"/>
          </ac:inkMkLst>
        </pc:inkChg>
        <pc:inkChg chg="add del">
          <ac:chgData name="Namhyoung Kim" userId="fb60bffb23ca2a8d" providerId="LiveId" clId="{68A7EFEE-66FC-43E3-89B4-E3816B2C7497}" dt="2018-12-20T06:50:10.796" v="468"/>
          <ac:inkMkLst>
            <pc:docMk/>
            <pc:sldMk cId="536207168" sldId="336"/>
            <ac:inkMk id="42" creationId="{E0ED2C7E-FDBD-4F29-8007-A94C6FE2632A}"/>
          </ac:inkMkLst>
        </pc:inkChg>
        <pc:inkChg chg="add del">
          <ac:chgData name="Namhyoung Kim" userId="fb60bffb23ca2a8d" providerId="LiveId" clId="{68A7EFEE-66FC-43E3-89B4-E3816B2C7497}" dt="2018-12-20T06:50:10.796" v="468"/>
          <ac:inkMkLst>
            <pc:docMk/>
            <pc:sldMk cId="536207168" sldId="336"/>
            <ac:inkMk id="43" creationId="{F63DDC0E-64CA-48E5-957C-A9ECA2B9ABDF}"/>
          </ac:inkMkLst>
        </pc:inkChg>
        <pc:inkChg chg="add del">
          <ac:chgData name="Namhyoung Kim" userId="fb60bffb23ca2a8d" providerId="LiveId" clId="{68A7EFEE-66FC-43E3-89B4-E3816B2C7497}" dt="2018-12-20T06:50:10.796" v="468"/>
          <ac:inkMkLst>
            <pc:docMk/>
            <pc:sldMk cId="536207168" sldId="336"/>
            <ac:inkMk id="44" creationId="{A3CA1CC9-F4E3-4B1B-B386-6569C3C1EEF9}"/>
          </ac:inkMkLst>
        </pc:inkChg>
        <pc:inkChg chg="add del">
          <ac:chgData name="Namhyoung Kim" userId="fb60bffb23ca2a8d" providerId="LiveId" clId="{68A7EFEE-66FC-43E3-89B4-E3816B2C7497}" dt="2018-12-20T06:50:10.796" v="468"/>
          <ac:inkMkLst>
            <pc:docMk/>
            <pc:sldMk cId="536207168" sldId="336"/>
            <ac:inkMk id="45" creationId="{841C2D5A-0C34-463F-B9AD-6DC6C0217625}"/>
          </ac:inkMkLst>
        </pc:inkChg>
        <pc:inkChg chg="add del">
          <ac:chgData name="Namhyoung Kim" userId="fb60bffb23ca2a8d" providerId="LiveId" clId="{68A7EFEE-66FC-43E3-89B4-E3816B2C7497}" dt="2018-12-20T06:50:15.890" v="474"/>
          <ac:inkMkLst>
            <pc:docMk/>
            <pc:sldMk cId="536207168" sldId="336"/>
            <ac:inkMk id="46" creationId="{271D117F-F88C-4FB4-A719-BA2C95DAB7AA}"/>
          </ac:inkMkLst>
        </pc:inkChg>
        <pc:inkChg chg="add del">
          <ac:chgData name="Namhyoung Kim" userId="fb60bffb23ca2a8d" providerId="LiveId" clId="{68A7EFEE-66FC-43E3-89B4-E3816B2C7497}" dt="2018-12-20T06:50:14.393" v="470"/>
          <ac:inkMkLst>
            <pc:docMk/>
            <pc:sldMk cId="536207168" sldId="336"/>
            <ac:inkMk id="47" creationId="{8E2081AF-BD32-4895-801D-FDD5F3AC2C79}"/>
          </ac:inkMkLst>
        </pc:inkChg>
        <pc:inkChg chg="add del">
          <ac:chgData name="Namhyoung Kim" userId="fb60bffb23ca2a8d" providerId="LiveId" clId="{68A7EFEE-66FC-43E3-89B4-E3816B2C7497}" dt="2018-12-20T06:50:14.393" v="470"/>
          <ac:inkMkLst>
            <pc:docMk/>
            <pc:sldMk cId="536207168" sldId="336"/>
            <ac:inkMk id="48" creationId="{9B9EE26C-EE67-47C9-B6A1-3405C2A09D43}"/>
          </ac:inkMkLst>
        </pc:inkChg>
        <pc:inkChg chg="add del">
          <ac:chgData name="Namhyoung Kim" userId="fb60bffb23ca2a8d" providerId="LiveId" clId="{68A7EFEE-66FC-43E3-89B4-E3816B2C7497}" dt="2018-12-20T06:50:15.890" v="474"/>
          <ac:inkMkLst>
            <pc:docMk/>
            <pc:sldMk cId="536207168" sldId="336"/>
            <ac:inkMk id="49" creationId="{952ECA6A-BCEF-438B-921B-A2C6005DB4D3}"/>
          </ac:inkMkLst>
        </pc:inkChg>
        <pc:inkChg chg="add del">
          <ac:chgData name="Namhyoung Kim" userId="fb60bffb23ca2a8d" providerId="LiveId" clId="{68A7EFEE-66FC-43E3-89B4-E3816B2C7497}" dt="2018-12-20T06:50:15.890" v="474"/>
          <ac:inkMkLst>
            <pc:docMk/>
            <pc:sldMk cId="536207168" sldId="336"/>
            <ac:inkMk id="50" creationId="{12FC5657-31A4-48A2-8048-B2B2EFFD4188}"/>
          </ac:inkMkLst>
        </pc:inkChg>
        <pc:inkChg chg="add del">
          <ac:chgData name="Namhyoung Kim" userId="fb60bffb23ca2a8d" providerId="LiveId" clId="{68A7EFEE-66FC-43E3-89B4-E3816B2C7497}" dt="2018-12-20T06:50:15.890" v="474"/>
          <ac:inkMkLst>
            <pc:docMk/>
            <pc:sldMk cId="536207168" sldId="336"/>
            <ac:inkMk id="51" creationId="{CFD2AF0A-4F27-4825-8F7E-50067EC8763B}"/>
          </ac:inkMkLst>
        </pc:inkChg>
        <pc:inkChg chg="add del">
          <ac:chgData name="Namhyoung Kim" userId="fb60bffb23ca2a8d" providerId="LiveId" clId="{68A7EFEE-66FC-43E3-89B4-E3816B2C7497}" dt="2018-12-20T06:50:15.890" v="474"/>
          <ac:inkMkLst>
            <pc:docMk/>
            <pc:sldMk cId="536207168" sldId="336"/>
            <ac:inkMk id="52" creationId="{60D5AB54-0D2E-4B55-9536-90ADEEDF234F}"/>
          </ac:inkMkLst>
        </pc:inkChg>
        <pc:inkChg chg="add del">
          <ac:chgData name="Namhyoung Kim" userId="fb60bffb23ca2a8d" providerId="LiveId" clId="{68A7EFEE-66FC-43E3-89B4-E3816B2C7497}" dt="2018-12-20T06:51:03.297" v="488"/>
          <ac:inkMkLst>
            <pc:docMk/>
            <pc:sldMk cId="536207168" sldId="336"/>
            <ac:inkMk id="53" creationId="{788E5E7B-86E6-4169-8731-2C128869E695}"/>
          </ac:inkMkLst>
        </pc:inkChg>
        <pc:inkChg chg="add del">
          <ac:chgData name="Namhyoung Kim" userId="fb60bffb23ca2a8d" providerId="LiveId" clId="{68A7EFEE-66FC-43E3-89B4-E3816B2C7497}" dt="2018-12-20T06:51:03.297" v="488"/>
          <ac:inkMkLst>
            <pc:docMk/>
            <pc:sldMk cId="536207168" sldId="336"/>
            <ac:inkMk id="54" creationId="{88503916-19EB-42A5-AD21-C0140458EAA3}"/>
          </ac:inkMkLst>
        </pc:inkChg>
        <pc:inkChg chg="add del">
          <ac:chgData name="Namhyoung Kim" userId="fb60bffb23ca2a8d" providerId="LiveId" clId="{68A7EFEE-66FC-43E3-89B4-E3816B2C7497}" dt="2018-12-20T06:51:03.297" v="488"/>
          <ac:inkMkLst>
            <pc:docMk/>
            <pc:sldMk cId="536207168" sldId="336"/>
            <ac:inkMk id="55" creationId="{8DFD4FD4-B1AF-44C3-AB10-346C27D74393}"/>
          </ac:inkMkLst>
        </pc:inkChg>
        <pc:inkChg chg="add del">
          <ac:chgData name="Namhyoung Kim" userId="fb60bffb23ca2a8d" providerId="LiveId" clId="{68A7EFEE-66FC-43E3-89B4-E3816B2C7497}" dt="2018-12-20T06:51:03.297" v="488"/>
          <ac:inkMkLst>
            <pc:docMk/>
            <pc:sldMk cId="536207168" sldId="336"/>
            <ac:inkMk id="56" creationId="{F0FE68EA-7B80-495E-9B88-3FA28B0E5AC4}"/>
          </ac:inkMkLst>
        </pc:inkChg>
        <pc:inkChg chg="add del">
          <ac:chgData name="Namhyoung Kim" userId="fb60bffb23ca2a8d" providerId="LiveId" clId="{68A7EFEE-66FC-43E3-89B4-E3816B2C7497}" dt="2018-12-20T06:51:03.297" v="488"/>
          <ac:inkMkLst>
            <pc:docMk/>
            <pc:sldMk cId="536207168" sldId="336"/>
            <ac:inkMk id="57" creationId="{8653906D-7250-42CC-A005-B15E9FC6B8D6}"/>
          </ac:inkMkLst>
        </pc:inkChg>
        <pc:inkChg chg="add del">
          <ac:chgData name="Namhyoung Kim" userId="fb60bffb23ca2a8d" providerId="LiveId" clId="{68A7EFEE-66FC-43E3-89B4-E3816B2C7497}" dt="2018-12-20T06:51:03.297" v="488"/>
          <ac:inkMkLst>
            <pc:docMk/>
            <pc:sldMk cId="536207168" sldId="336"/>
            <ac:inkMk id="58" creationId="{D3F534B5-740C-47D4-88DE-BCDB18A75C65}"/>
          </ac:inkMkLst>
        </pc:inkChg>
        <pc:inkChg chg="add del">
          <ac:chgData name="Namhyoung Kim" userId="fb60bffb23ca2a8d" providerId="LiveId" clId="{68A7EFEE-66FC-43E3-89B4-E3816B2C7497}" dt="2018-12-20T06:51:03.297" v="488"/>
          <ac:inkMkLst>
            <pc:docMk/>
            <pc:sldMk cId="536207168" sldId="336"/>
            <ac:inkMk id="59" creationId="{8EC1BCB8-BB16-4037-BEAE-442B2DD64794}"/>
          </ac:inkMkLst>
        </pc:inkChg>
        <pc:inkChg chg="add del">
          <ac:chgData name="Namhyoung Kim" userId="fb60bffb23ca2a8d" providerId="LiveId" clId="{68A7EFEE-66FC-43E3-89B4-E3816B2C7497}" dt="2018-12-20T06:51:03.297" v="488"/>
          <ac:inkMkLst>
            <pc:docMk/>
            <pc:sldMk cId="536207168" sldId="336"/>
            <ac:inkMk id="60" creationId="{25CC7755-B33C-4CBA-8E06-B39D6A37F015}"/>
          </ac:inkMkLst>
        </pc:inkChg>
        <pc:inkChg chg="add del">
          <ac:chgData name="Namhyoung Kim" userId="fb60bffb23ca2a8d" providerId="LiveId" clId="{68A7EFEE-66FC-43E3-89B4-E3816B2C7497}" dt="2018-12-20T06:51:03.297" v="488"/>
          <ac:inkMkLst>
            <pc:docMk/>
            <pc:sldMk cId="536207168" sldId="336"/>
            <ac:inkMk id="61" creationId="{5139C782-45FA-4689-ABF1-8A38EBC144E7}"/>
          </ac:inkMkLst>
        </pc:inkChg>
        <pc:inkChg chg="add del">
          <ac:chgData name="Namhyoung Kim" userId="fb60bffb23ca2a8d" providerId="LiveId" clId="{68A7EFEE-66FC-43E3-89B4-E3816B2C7497}" dt="2018-12-20T06:51:03.297" v="488"/>
          <ac:inkMkLst>
            <pc:docMk/>
            <pc:sldMk cId="536207168" sldId="336"/>
            <ac:inkMk id="62" creationId="{75D61C00-2183-4BE5-B70A-84DACB96D0BC}"/>
          </ac:inkMkLst>
        </pc:inkChg>
        <pc:inkChg chg="add del">
          <ac:chgData name="Namhyoung Kim" userId="fb60bffb23ca2a8d" providerId="LiveId" clId="{68A7EFEE-66FC-43E3-89B4-E3816B2C7497}" dt="2018-12-20T06:51:03.297" v="488"/>
          <ac:inkMkLst>
            <pc:docMk/>
            <pc:sldMk cId="536207168" sldId="336"/>
            <ac:inkMk id="63" creationId="{58556E49-F492-4EE8-8C1D-24AE2C825EE9}"/>
          </ac:inkMkLst>
        </pc:inkChg>
        <pc:inkChg chg="add del">
          <ac:chgData name="Namhyoung Kim" userId="fb60bffb23ca2a8d" providerId="LiveId" clId="{68A7EFEE-66FC-43E3-89B4-E3816B2C7497}" dt="2018-12-20T06:51:03.297" v="488"/>
          <ac:inkMkLst>
            <pc:docMk/>
            <pc:sldMk cId="536207168" sldId="336"/>
            <ac:inkMk id="64" creationId="{9A938B8E-263B-4B05-B72B-0A0505327180}"/>
          </ac:inkMkLst>
        </pc:inkChg>
        <pc:inkChg chg="add del">
          <ac:chgData name="Namhyoung Kim" userId="fb60bffb23ca2a8d" providerId="LiveId" clId="{68A7EFEE-66FC-43E3-89B4-E3816B2C7497}" dt="2018-12-20T06:51:03.297" v="488"/>
          <ac:inkMkLst>
            <pc:docMk/>
            <pc:sldMk cId="536207168" sldId="336"/>
            <ac:inkMk id="65" creationId="{7DC9B74E-8710-4704-85AC-12413C4054E0}"/>
          </ac:inkMkLst>
        </pc:inkChg>
        <pc:inkChg chg="add del">
          <ac:chgData name="Namhyoung Kim" userId="fb60bffb23ca2a8d" providerId="LiveId" clId="{68A7EFEE-66FC-43E3-89B4-E3816B2C7497}" dt="2018-12-20T06:51:03.297" v="488"/>
          <ac:inkMkLst>
            <pc:docMk/>
            <pc:sldMk cId="536207168" sldId="336"/>
            <ac:inkMk id="66" creationId="{84C5DBA4-A032-4F01-9CD1-0543EBE99FCD}"/>
          </ac:inkMkLst>
        </pc:inkChg>
        <pc:inkChg chg="add del">
          <ac:chgData name="Namhyoung Kim" userId="fb60bffb23ca2a8d" providerId="LiveId" clId="{68A7EFEE-66FC-43E3-89B4-E3816B2C7497}" dt="2018-12-20T06:51:13.498" v="492"/>
          <ac:inkMkLst>
            <pc:docMk/>
            <pc:sldMk cId="536207168" sldId="336"/>
            <ac:inkMk id="67" creationId="{F828D91F-122B-4480-9404-139B144D1A8A}"/>
          </ac:inkMkLst>
        </pc:inkChg>
        <pc:inkChg chg="add del">
          <ac:chgData name="Namhyoung Kim" userId="fb60bffb23ca2a8d" providerId="LiveId" clId="{68A7EFEE-66FC-43E3-89B4-E3816B2C7497}" dt="2018-12-20T06:51:13.498" v="492"/>
          <ac:inkMkLst>
            <pc:docMk/>
            <pc:sldMk cId="536207168" sldId="336"/>
            <ac:inkMk id="68" creationId="{4E3CA2DB-854A-4C55-A36A-3208E6AFED53}"/>
          </ac:inkMkLst>
        </pc:inkChg>
        <pc:inkChg chg="add del">
          <ac:chgData name="Namhyoung Kim" userId="fb60bffb23ca2a8d" providerId="LiveId" clId="{68A7EFEE-66FC-43E3-89B4-E3816B2C7497}" dt="2018-12-20T06:51:13.498" v="492"/>
          <ac:inkMkLst>
            <pc:docMk/>
            <pc:sldMk cId="536207168" sldId="336"/>
            <ac:inkMk id="69" creationId="{51D86D4A-E68B-42AF-83D0-170EF43AF7C0}"/>
          </ac:inkMkLst>
        </pc:inkChg>
        <pc:inkChg chg="add del">
          <ac:chgData name="Namhyoung Kim" userId="fb60bffb23ca2a8d" providerId="LiveId" clId="{68A7EFEE-66FC-43E3-89B4-E3816B2C7497}" dt="2018-12-20T06:51:13.498" v="492"/>
          <ac:inkMkLst>
            <pc:docMk/>
            <pc:sldMk cId="536207168" sldId="336"/>
            <ac:inkMk id="70" creationId="{5F07CE1C-3F70-4B25-90CA-53C3DDA9880A}"/>
          </ac:inkMkLst>
        </pc:inkChg>
        <pc:inkChg chg="add del">
          <ac:chgData name="Namhyoung Kim" userId="fb60bffb23ca2a8d" providerId="LiveId" clId="{68A7EFEE-66FC-43E3-89B4-E3816B2C7497}" dt="2018-12-20T06:51:13.498" v="492"/>
          <ac:inkMkLst>
            <pc:docMk/>
            <pc:sldMk cId="536207168" sldId="336"/>
            <ac:inkMk id="71" creationId="{1E926F40-9AE5-4617-9653-7219DC358E9D}"/>
          </ac:inkMkLst>
        </pc:inkChg>
        <pc:inkChg chg="add del">
          <ac:chgData name="Namhyoung Kim" userId="fb60bffb23ca2a8d" providerId="LiveId" clId="{68A7EFEE-66FC-43E3-89B4-E3816B2C7497}" dt="2018-12-20T06:51:17.385" v="499"/>
          <ac:inkMkLst>
            <pc:docMk/>
            <pc:sldMk cId="536207168" sldId="336"/>
            <ac:inkMk id="72" creationId="{3148A024-0CA7-4A9D-AC89-8860CA89DA33}"/>
          </ac:inkMkLst>
        </pc:inkChg>
        <pc:inkChg chg="add del">
          <ac:chgData name="Namhyoung Kim" userId="fb60bffb23ca2a8d" providerId="LiveId" clId="{68A7EFEE-66FC-43E3-89B4-E3816B2C7497}" dt="2018-12-20T06:51:17.385" v="499"/>
          <ac:inkMkLst>
            <pc:docMk/>
            <pc:sldMk cId="536207168" sldId="336"/>
            <ac:inkMk id="73" creationId="{3ECC12B8-2B8F-45A0-AC6D-A9D8C4A708EC}"/>
          </ac:inkMkLst>
        </pc:inkChg>
        <pc:inkChg chg="add del">
          <ac:chgData name="Namhyoung Kim" userId="fb60bffb23ca2a8d" providerId="LiveId" clId="{68A7EFEE-66FC-43E3-89B4-E3816B2C7497}" dt="2018-12-20T06:51:17.385" v="499"/>
          <ac:inkMkLst>
            <pc:docMk/>
            <pc:sldMk cId="536207168" sldId="336"/>
            <ac:inkMk id="74" creationId="{18A6974B-9790-4675-8D60-14C5C757862F}"/>
          </ac:inkMkLst>
        </pc:inkChg>
        <pc:inkChg chg="add del">
          <ac:chgData name="Namhyoung Kim" userId="fb60bffb23ca2a8d" providerId="LiveId" clId="{68A7EFEE-66FC-43E3-89B4-E3816B2C7497}" dt="2018-12-20T06:51:17.385" v="499"/>
          <ac:inkMkLst>
            <pc:docMk/>
            <pc:sldMk cId="536207168" sldId="336"/>
            <ac:inkMk id="75" creationId="{3A634236-41B0-4E3E-9E20-F10D57F6E741}"/>
          </ac:inkMkLst>
        </pc:inkChg>
        <pc:inkChg chg="add del">
          <ac:chgData name="Namhyoung Kim" userId="fb60bffb23ca2a8d" providerId="LiveId" clId="{68A7EFEE-66FC-43E3-89B4-E3816B2C7497}" dt="2018-12-20T06:51:17.385" v="499"/>
          <ac:inkMkLst>
            <pc:docMk/>
            <pc:sldMk cId="536207168" sldId="336"/>
            <ac:inkMk id="76" creationId="{B0C8E964-9CA3-4D25-886E-7DA626D82BD1}"/>
          </ac:inkMkLst>
        </pc:inkChg>
        <pc:inkChg chg="add del">
          <ac:chgData name="Namhyoung Kim" userId="fb60bffb23ca2a8d" providerId="LiveId" clId="{68A7EFEE-66FC-43E3-89B4-E3816B2C7497}" dt="2018-12-20T06:51:17.385" v="499"/>
          <ac:inkMkLst>
            <pc:docMk/>
            <pc:sldMk cId="536207168" sldId="336"/>
            <ac:inkMk id="77" creationId="{3E593DBD-5865-42E4-9712-36E9A7D211CF}"/>
          </ac:inkMkLst>
        </pc:inkChg>
        <pc:inkChg chg="add del">
          <ac:chgData name="Namhyoung Kim" userId="fb60bffb23ca2a8d" providerId="LiveId" clId="{68A7EFEE-66FC-43E3-89B4-E3816B2C7497}" dt="2018-12-20T06:51:17.385" v="499"/>
          <ac:inkMkLst>
            <pc:docMk/>
            <pc:sldMk cId="536207168" sldId="336"/>
            <ac:inkMk id="78" creationId="{FB9F08EE-897E-46D9-928C-F2F6F4357699}"/>
          </ac:inkMkLst>
        </pc:inkChg>
        <pc:inkChg chg="add del">
          <ac:chgData name="Namhyoung Kim" userId="fb60bffb23ca2a8d" providerId="LiveId" clId="{68A7EFEE-66FC-43E3-89B4-E3816B2C7497}" dt="2018-12-20T06:51:26.689" v="507"/>
          <ac:inkMkLst>
            <pc:docMk/>
            <pc:sldMk cId="536207168" sldId="336"/>
            <ac:inkMk id="79" creationId="{26612362-7B08-4444-B931-61C344666B18}"/>
          </ac:inkMkLst>
        </pc:inkChg>
        <pc:inkChg chg="add del">
          <ac:chgData name="Namhyoung Kim" userId="fb60bffb23ca2a8d" providerId="LiveId" clId="{68A7EFEE-66FC-43E3-89B4-E3816B2C7497}" dt="2018-12-20T06:51:26.689" v="507"/>
          <ac:inkMkLst>
            <pc:docMk/>
            <pc:sldMk cId="536207168" sldId="336"/>
            <ac:inkMk id="80" creationId="{4E636962-1BC5-49CE-B9DD-62944ABE8CD4}"/>
          </ac:inkMkLst>
        </pc:inkChg>
        <pc:inkChg chg="add del">
          <ac:chgData name="Namhyoung Kim" userId="fb60bffb23ca2a8d" providerId="LiveId" clId="{68A7EFEE-66FC-43E3-89B4-E3816B2C7497}" dt="2018-12-20T06:51:26.689" v="507"/>
          <ac:inkMkLst>
            <pc:docMk/>
            <pc:sldMk cId="536207168" sldId="336"/>
            <ac:inkMk id="81" creationId="{F9B64050-7B1A-4C4F-8727-CBDB4C45246C}"/>
          </ac:inkMkLst>
        </pc:inkChg>
        <pc:inkChg chg="add del">
          <ac:chgData name="Namhyoung Kim" userId="fb60bffb23ca2a8d" providerId="LiveId" clId="{68A7EFEE-66FC-43E3-89B4-E3816B2C7497}" dt="2018-12-20T06:51:26.689" v="507"/>
          <ac:inkMkLst>
            <pc:docMk/>
            <pc:sldMk cId="536207168" sldId="336"/>
            <ac:inkMk id="82" creationId="{5DC08AEE-D5DE-474B-BEE2-81FF5DCDEE8D}"/>
          </ac:inkMkLst>
        </pc:inkChg>
        <pc:inkChg chg="add del">
          <ac:chgData name="Namhyoung Kim" userId="fb60bffb23ca2a8d" providerId="LiveId" clId="{68A7EFEE-66FC-43E3-89B4-E3816B2C7497}" dt="2018-12-20T06:51:26.689" v="507"/>
          <ac:inkMkLst>
            <pc:docMk/>
            <pc:sldMk cId="536207168" sldId="336"/>
            <ac:inkMk id="83" creationId="{1908C7A0-A651-4B5F-9D55-85ACAAFDCAC7}"/>
          </ac:inkMkLst>
        </pc:inkChg>
        <pc:inkChg chg="add del">
          <ac:chgData name="Namhyoung Kim" userId="fb60bffb23ca2a8d" providerId="LiveId" clId="{68A7EFEE-66FC-43E3-89B4-E3816B2C7497}" dt="2018-12-20T06:51:26.689" v="507"/>
          <ac:inkMkLst>
            <pc:docMk/>
            <pc:sldMk cId="536207168" sldId="336"/>
            <ac:inkMk id="84" creationId="{DD7F594D-9264-410C-98EA-D2DF0EFCADE0}"/>
          </ac:inkMkLst>
        </pc:inkChg>
        <pc:inkChg chg="add del">
          <ac:chgData name="Namhyoung Kim" userId="fb60bffb23ca2a8d" providerId="LiveId" clId="{68A7EFEE-66FC-43E3-89B4-E3816B2C7497}" dt="2018-12-20T06:51:26.689" v="507"/>
          <ac:inkMkLst>
            <pc:docMk/>
            <pc:sldMk cId="536207168" sldId="336"/>
            <ac:inkMk id="85" creationId="{0F2407BF-7F06-4675-AC53-E18116AA5E9A}"/>
          </ac:inkMkLst>
        </pc:inkChg>
        <pc:inkChg chg="add del">
          <ac:chgData name="Namhyoung Kim" userId="fb60bffb23ca2a8d" providerId="LiveId" clId="{68A7EFEE-66FC-43E3-89B4-E3816B2C7497}" dt="2018-12-20T06:51:26.689" v="507"/>
          <ac:inkMkLst>
            <pc:docMk/>
            <pc:sldMk cId="536207168" sldId="336"/>
            <ac:inkMk id="86" creationId="{804AF886-D1FD-45C7-9EE1-634B87F448ED}"/>
          </ac:inkMkLst>
        </pc:inkChg>
        <pc:inkChg chg="add del">
          <ac:chgData name="Namhyoung Kim" userId="fb60bffb23ca2a8d" providerId="LiveId" clId="{68A7EFEE-66FC-43E3-89B4-E3816B2C7497}" dt="2018-12-20T06:51:29.438" v="512"/>
          <ac:inkMkLst>
            <pc:docMk/>
            <pc:sldMk cId="536207168" sldId="336"/>
            <ac:inkMk id="87" creationId="{EC672055-2663-4D6A-A57A-1609DA865D79}"/>
          </ac:inkMkLst>
        </pc:inkChg>
        <pc:inkChg chg="add del">
          <ac:chgData name="Namhyoung Kim" userId="fb60bffb23ca2a8d" providerId="LiveId" clId="{68A7EFEE-66FC-43E3-89B4-E3816B2C7497}" dt="2018-12-20T06:51:29.438" v="512"/>
          <ac:inkMkLst>
            <pc:docMk/>
            <pc:sldMk cId="536207168" sldId="336"/>
            <ac:inkMk id="88" creationId="{A774BEAC-7179-4BFB-ACAC-C6502A0793C8}"/>
          </ac:inkMkLst>
        </pc:inkChg>
        <pc:inkChg chg="add del">
          <ac:chgData name="Namhyoung Kim" userId="fb60bffb23ca2a8d" providerId="LiveId" clId="{68A7EFEE-66FC-43E3-89B4-E3816B2C7497}" dt="2018-12-20T06:51:29.438" v="512"/>
          <ac:inkMkLst>
            <pc:docMk/>
            <pc:sldMk cId="536207168" sldId="336"/>
            <ac:inkMk id="89" creationId="{23010D93-EF1E-4AC9-BE8A-C67E364675B8}"/>
          </ac:inkMkLst>
        </pc:inkChg>
        <pc:inkChg chg="add del">
          <ac:chgData name="Namhyoung Kim" userId="fb60bffb23ca2a8d" providerId="LiveId" clId="{68A7EFEE-66FC-43E3-89B4-E3816B2C7497}" dt="2018-12-20T06:51:29.438" v="512"/>
          <ac:inkMkLst>
            <pc:docMk/>
            <pc:sldMk cId="536207168" sldId="336"/>
            <ac:inkMk id="90" creationId="{173E7012-DB6D-425B-BB17-E4F94B9C1A13}"/>
          </ac:inkMkLst>
        </pc:inkChg>
        <pc:inkChg chg="add del">
          <ac:chgData name="Namhyoung Kim" userId="fb60bffb23ca2a8d" providerId="LiveId" clId="{68A7EFEE-66FC-43E3-89B4-E3816B2C7497}" dt="2018-12-20T06:51:29.438" v="512"/>
          <ac:inkMkLst>
            <pc:docMk/>
            <pc:sldMk cId="536207168" sldId="336"/>
            <ac:inkMk id="91" creationId="{3ED0A701-7F77-4B47-A97A-3308FAEB6406}"/>
          </ac:inkMkLst>
        </pc:inkChg>
        <pc:inkChg chg="add del">
          <ac:chgData name="Namhyoung Kim" userId="fb60bffb23ca2a8d" providerId="LiveId" clId="{68A7EFEE-66FC-43E3-89B4-E3816B2C7497}" dt="2018-12-20T06:51:33.658" v="517"/>
          <ac:inkMkLst>
            <pc:docMk/>
            <pc:sldMk cId="536207168" sldId="336"/>
            <ac:inkMk id="92" creationId="{B7BB6DD1-C7A7-4DFA-BF24-82E28A53F537}"/>
          </ac:inkMkLst>
        </pc:inkChg>
        <pc:inkChg chg="add del">
          <ac:chgData name="Namhyoung Kim" userId="fb60bffb23ca2a8d" providerId="LiveId" clId="{68A7EFEE-66FC-43E3-89B4-E3816B2C7497}" dt="2018-12-20T06:51:33.658" v="517"/>
          <ac:inkMkLst>
            <pc:docMk/>
            <pc:sldMk cId="536207168" sldId="336"/>
            <ac:inkMk id="93" creationId="{B968EE9B-2F0D-4308-B85D-4A7AADBE9132}"/>
          </ac:inkMkLst>
        </pc:inkChg>
        <pc:inkChg chg="add del">
          <ac:chgData name="Namhyoung Kim" userId="fb60bffb23ca2a8d" providerId="LiveId" clId="{68A7EFEE-66FC-43E3-89B4-E3816B2C7497}" dt="2018-12-20T06:51:33.658" v="517"/>
          <ac:inkMkLst>
            <pc:docMk/>
            <pc:sldMk cId="536207168" sldId="336"/>
            <ac:inkMk id="94" creationId="{B1C00D97-137C-4850-BFE1-02F5DEE61B48}"/>
          </ac:inkMkLst>
        </pc:inkChg>
        <pc:inkChg chg="add del">
          <ac:chgData name="Namhyoung Kim" userId="fb60bffb23ca2a8d" providerId="LiveId" clId="{68A7EFEE-66FC-43E3-89B4-E3816B2C7497}" dt="2018-12-20T06:51:33.658" v="517"/>
          <ac:inkMkLst>
            <pc:docMk/>
            <pc:sldMk cId="536207168" sldId="336"/>
            <ac:inkMk id="95" creationId="{FF5F8143-6216-4D78-AD40-B60B1B2F883A}"/>
          </ac:inkMkLst>
        </pc:inkChg>
        <pc:inkChg chg="add del">
          <ac:chgData name="Namhyoung Kim" userId="fb60bffb23ca2a8d" providerId="LiveId" clId="{68A7EFEE-66FC-43E3-89B4-E3816B2C7497}" dt="2018-12-20T06:51:33.658" v="517"/>
          <ac:inkMkLst>
            <pc:docMk/>
            <pc:sldMk cId="536207168" sldId="336"/>
            <ac:inkMk id="96" creationId="{85665B67-2D93-47B8-AEB2-9CA35656F869}"/>
          </ac:inkMkLst>
        </pc:inkChg>
        <pc:inkChg chg="add">
          <ac:chgData name="Namhyoung Kim" userId="fb60bffb23ca2a8d" providerId="LiveId" clId="{68A7EFEE-66FC-43E3-89B4-E3816B2C7497}" dt="2018-12-20T06:51:33.658" v="517"/>
          <ac:inkMkLst>
            <pc:docMk/>
            <pc:sldMk cId="536207168" sldId="336"/>
            <ac:inkMk id="97" creationId="{74C252B5-953C-4126-9088-9164ED742431}"/>
          </ac:inkMkLst>
        </pc:inkChg>
      </pc:sldChg>
      <pc:sldChg chg="addSp delSp">
        <pc:chgData name="Namhyoung Kim" userId="fb60bffb23ca2a8d" providerId="LiveId" clId="{68A7EFEE-66FC-43E3-89B4-E3816B2C7497}" dt="2018-12-20T06:45:01.541" v="431"/>
        <pc:sldMkLst>
          <pc:docMk/>
          <pc:sldMk cId="3579191837" sldId="337"/>
        </pc:sldMkLst>
        <pc:inkChg chg="add del">
          <ac:chgData name="Namhyoung Kim" userId="fb60bffb23ca2a8d" providerId="LiveId" clId="{68A7EFEE-66FC-43E3-89B4-E3816B2C7497}" dt="2018-12-20T06:44:36.617" v="411"/>
          <ac:inkMkLst>
            <pc:docMk/>
            <pc:sldMk cId="3579191837" sldId="337"/>
            <ac:inkMk id="5" creationId="{6E3CDF93-A6E7-4660-9179-FA256D7F6923}"/>
          </ac:inkMkLst>
        </pc:inkChg>
        <pc:inkChg chg="add del">
          <ac:chgData name="Namhyoung Kim" userId="fb60bffb23ca2a8d" providerId="LiveId" clId="{68A7EFEE-66FC-43E3-89B4-E3816B2C7497}" dt="2018-12-20T06:44:36.617" v="411"/>
          <ac:inkMkLst>
            <pc:docMk/>
            <pc:sldMk cId="3579191837" sldId="337"/>
            <ac:inkMk id="6" creationId="{10E119BF-D0E9-47FB-9949-FB39C7FF6E00}"/>
          </ac:inkMkLst>
        </pc:inkChg>
        <pc:inkChg chg="add del">
          <ac:chgData name="Namhyoung Kim" userId="fb60bffb23ca2a8d" providerId="LiveId" clId="{68A7EFEE-66FC-43E3-89B4-E3816B2C7497}" dt="2018-12-20T06:44:36.617" v="411"/>
          <ac:inkMkLst>
            <pc:docMk/>
            <pc:sldMk cId="3579191837" sldId="337"/>
            <ac:inkMk id="7" creationId="{8B9FCCD8-5309-4919-91BD-59E1F05CC0A2}"/>
          </ac:inkMkLst>
        </pc:inkChg>
        <pc:inkChg chg="add">
          <ac:chgData name="Namhyoung Kim" userId="fb60bffb23ca2a8d" providerId="LiveId" clId="{68A7EFEE-66FC-43E3-89B4-E3816B2C7497}" dt="2018-12-20T06:44:36.617" v="411"/>
          <ac:inkMkLst>
            <pc:docMk/>
            <pc:sldMk cId="3579191837" sldId="337"/>
            <ac:inkMk id="8" creationId="{9AAC214C-6DCA-47B1-829B-4A8CF1E4BE00}"/>
          </ac:inkMkLst>
        </pc:inkChg>
        <pc:inkChg chg="add del">
          <ac:chgData name="Namhyoung Kim" userId="fb60bffb23ca2a8d" providerId="LiveId" clId="{68A7EFEE-66FC-43E3-89B4-E3816B2C7497}" dt="2018-12-20T06:44:54.290" v="422"/>
          <ac:inkMkLst>
            <pc:docMk/>
            <pc:sldMk cId="3579191837" sldId="337"/>
            <ac:inkMk id="9" creationId="{057B4ED3-27A2-4D6E-8BCE-9FCE894B20BC}"/>
          </ac:inkMkLst>
        </pc:inkChg>
        <pc:inkChg chg="add del">
          <ac:chgData name="Namhyoung Kim" userId="fb60bffb23ca2a8d" providerId="LiveId" clId="{68A7EFEE-66FC-43E3-89B4-E3816B2C7497}" dt="2018-12-20T06:44:41.997" v="415"/>
          <ac:inkMkLst>
            <pc:docMk/>
            <pc:sldMk cId="3579191837" sldId="337"/>
            <ac:inkMk id="10" creationId="{05A27280-DDCF-485F-B87D-B3C87A938B0E}"/>
          </ac:inkMkLst>
        </pc:inkChg>
        <pc:inkChg chg="add del">
          <ac:chgData name="Namhyoung Kim" userId="fb60bffb23ca2a8d" providerId="LiveId" clId="{68A7EFEE-66FC-43E3-89B4-E3816B2C7497}" dt="2018-12-20T06:44:41.997" v="415"/>
          <ac:inkMkLst>
            <pc:docMk/>
            <pc:sldMk cId="3579191837" sldId="337"/>
            <ac:inkMk id="11" creationId="{7D1E3D57-89E8-49DD-9D28-FA6B2E36C6F0}"/>
          </ac:inkMkLst>
        </pc:inkChg>
        <pc:inkChg chg="add del">
          <ac:chgData name="Namhyoung Kim" userId="fb60bffb23ca2a8d" providerId="LiveId" clId="{68A7EFEE-66FC-43E3-89B4-E3816B2C7497}" dt="2018-12-20T06:44:44.979" v="417"/>
          <ac:inkMkLst>
            <pc:docMk/>
            <pc:sldMk cId="3579191837" sldId="337"/>
            <ac:inkMk id="12" creationId="{A297C0D8-4AE2-43B3-BDF7-8A5A1F472749}"/>
          </ac:inkMkLst>
        </pc:inkChg>
        <pc:inkChg chg="add del">
          <ac:chgData name="Namhyoung Kim" userId="fb60bffb23ca2a8d" providerId="LiveId" clId="{68A7EFEE-66FC-43E3-89B4-E3816B2C7497}" dt="2018-12-20T06:44:44.979" v="417"/>
          <ac:inkMkLst>
            <pc:docMk/>
            <pc:sldMk cId="3579191837" sldId="337"/>
            <ac:inkMk id="13" creationId="{84DA5DD6-30AE-4D31-8DBC-9DE7E0627BD3}"/>
          </ac:inkMkLst>
        </pc:inkChg>
        <pc:inkChg chg="add del">
          <ac:chgData name="Namhyoung Kim" userId="fb60bffb23ca2a8d" providerId="LiveId" clId="{68A7EFEE-66FC-43E3-89B4-E3816B2C7497}" dt="2018-12-20T06:44:47.528" v="420"/>
          <ac:inkMkLst>
            <pc:docMk/>
            <pc:sldMk cId="3579191837" sldId="337"/>
            <ac:inkMk id="14" creationId="{90B3EC7B-0C43-4546-83FC-120E294AAA2E}"/>
          </ac:inkMkLst>
        </pc:inkChg>
        <pc:inkChg chg="add del">
          <ac:chgData name="Namhyoung Kim" userId="fb60bffb23ca2a8d" providerId="LiveId" clId="{68A7EFEE-66FC-43E3-89B4-E3816B2C7497}" dt="2018-12-20T06:44:47.528" v="420"/>
          <ac:inkMkLst>
            <pc:docMk/>
            <pc:sldMk cId="3579191837" sldId="337"/>
            <ac:inkMk id="15" creationId="{D677E411-8E4E-4B9A-AC62-A00984D28232}"/>
          </ac:inkMkLst>
        </pc:inkChg>
        <pc:inkChg chg="add del">
          <ac:chgData name="Namhyoung Kim" userId="fb60bffb23ca2a8d" providerId="LiveId" clId="{68A7EFEE-66FC-43E3-89B4-E3816B2C7497}" dt="2018-12-20T06:44:47.528" v="420"/>
          <ac:inkMkLst>
            <pc:docMk/>
            <pc:sldMk cId="3579191837" sldId="337"/>
            <ac:inkMk id="16" creationId="{204BF67A-1D60-4057-B0D1-F4A463F7BFFA}"/>
          </ac:inkMkLst>
        </pc:inkChg>
        <pc:inkChg chg="add del">
          <ac:chgData name="Namhyoung Kim" userId="fb60bffb23ca2a8d" providerId="LiveId" clId="{68A7EFEE-66FC-43E3-89B4-E3816B2C7497}" dt="2018-12-20T06:44:59.804" v="429"/>
          <ac:inkMkLst>
            <pc:docMk/>
            <pc:sldMk cId="3579191837" sldId="337"/>
            <ac:inkMk id="17" creationId="{A748E086-A578-4D4E-A15D-356910ADC2F2}"/>
          </ac:inkMkLst>
        </pc:inkChg>
        <pc:inkChg chg="add del">
          <ac:chgData name="Namhyoung Kim" userId="fb60bffb23ca2a8d" providerId="LiveId" clId="{68A7EFEE-66FC-43E3-89B4-E3816B2C7497}" dt="2018-12-20T06:44:54.290" v="422"/>
          <ac:inkMkLst>
            <pc:docMk/>
            <pc:sldMk cId="3579191837" sldId="337"/>
            <ac:inkMk id="18" creationId="{89E84F33-9B30-4CB8-8623-A3A9514C3258}"/>
          </ac:inkMkLst>
        </pc:inkChg>
        <pc:inkChg chg="add">
          <ac:chgData name="Namhyoung Kim" userId="fb60bffb23ca2a8d" providerId="LiveId" clId="{68A7EFEE-66FC-43E3-89B4-E3816B2C7497}" dt="2018-12-20T06:44:54.290" v="422"/>
          <ac:inkMkLst>
            <pc:docMk/>
            <pc:sldMk cId="3579191837" sldId="337"/>
            <ac:inkMk id="19" creationId="{DB5237B4-8BD9-4987-87E7-E86DBC12CA70}"/>
          </ac:inkMkLst>
        </pc:inkChg>
        <pc:inkChg chg="add del">
          <ac:chgData name="Namhyoung Kim" userId="fb60bffb23ca2a8d" providerId="LiveId" clId="{68A7EFEE-66FC-43E3-89B4-E3816B2C7497}" dt="2018-12-20T06:44:59.804" v="429"/>
          <ac:inkMkLst>
            <pc:docMk/>
            <pc:sldMk cId="3579191837" sldId="337"/>
            <ac:inkMk id="20" creationId="{315779E2-27F9-4232-9A90-0F0252EE2120}"/>
          </ac:inkMkLst>
        </pc:inkChg>
        <pc:inkChg chg="add del">
          <ac:chgData name="Namhyoung Kim" userId="fb60bffb23ca2a8d" providerId="LiveId" clId="{68A7EFEE-66FC-43E3-89B4-E3816B2C7497}" dt="2018-12-20T06:44:59.804" v="429"/>
          <ac:inkMkLst>
            <pc:docMk/>
            <pc:sldMk cId="3579191837" sldId="337"/>
            <ac:inkMk id="21" creationId="{EC343498-E7F4-4734-B0C8-0BEA8154DD19}"/>
          </ac:inkMkLst>
        </pc:inkChg>
        <pc:inkChg chg="add del">
          <ac:chgData name="Namhyoung Kim" userId="fb60bffb23ca2a8d" providerId="LiveId" clId="{68A7EFEE-66FC-43E3-89B4-E3816B2C7497}" dt="2018-12-20T06:44:59.804" v="429"/>
          <ac:inkMkLst>
            <pc:docMk/>
            <pc:sldMk cId="3579191837" sldId="337"/>
            <ac:inkMk id="22" creationId="{0BE5CE9F-E70C-4DE6-AE4E-5FDD11D8A9F0}"/>
          </ac:inkMkLst>
        </pc:inkChg>
        <pc:inkChg chg="add del">
          <ac:chgData name="Namhyoung Kim" userId="fb60bffb23ca2a8d" providerId="LiveId" clId="{68A7EFEE-66FC-43E3-89B4-E3816B2C7497}" dt="2018-12-20T06:44:59.804" v="429"/>
          <ac:inkMkLst>
            <pc:docMk/>
            <pc:sldMk cId="3579191837" sldId="337"/>
            <ac:inkMk id="23" creationId="{F4D2EF1C-19B5-428E-874B-5B2F859452C8}"/>
          </ac:inkMkLst>
        </pc:inkChg>
        <pc:inkChg chg="add del">
          <ac:chgData name="Namhyoung Kim" userId="fb60bffb23ca2a8d" providerId="LiveId" clId="{68A7EFEE-66FC-43E3-89B4-E3816B2C7497}" dt="2018-12-20T06:44:59.804" v="429"/>
          <ac:inkMkLst>
            <pc:docMk/>
            <pc:sldMk cId="3579191837" sldId="337"/>
            <ac:inkMk id="24" creationId="{666588AF-C19E-439E-81D5-523E35266167}"/>
          </ac:inkMkLst>
        </pc:inkChg>
        <pc:inkChg chg="add del">
          <ac:chgData name="Namhyoung Kim" userId="fb60bffb23ca2a8d" providerId="LiveId" clId="{68A7EFEE-66FC-43E3-89B4-E3816B2C7497}" dt="2018-12-20T06:44:59.804" v="429"/>
          <ac:inkMkLst>
            <pc:docMk/>
            <pc:sldMk cId="3579191837" sldId="337"/>
            <ac:inkMk id="25" creationId="{4B244E35-C3D8-4AB8-93D8-751FBEEEC93C}"/>
          </ac:inkMkLst>
        </pc:inkChg>
        <pc:inkChg chg="add del">
          <ac:chgData name="Namhyoung Kim" userId="fb60bffb23ca2a8d" providerId="LiveId" clId="{68A7EFEE-66FC-43E3-89B4-E3816B2C7497}" dt="2018-12-20T06:45:01.541" v="431"/>
          <ac:inkMkLst>
            <pc:docMk/>
            <pc:sldMk cId="3579191837" sldId="337"/>
            <ac:inkMk id="26" creationId="{AD42E92C-BDA5-491D-A67F-66DE3D2A9374}"/>
          </ac:inkMkLst>
        </pc:inkChg>
        <pc:inkChg chg="add del">
          <ac:chgData name="Namhyoung Kim" userId="fb60bffb23ca2a8d" providerId="LiveId" clId="{68A7EFEE-66FC-43E3-89B4-E3816B2C7497}" dt="2018-12-20T06:45:01.541" v="431"/>
          <ac:inkMkLst>
            <pc:docMk/>
            <pc:sldMk cId="3579191837" sldId="337"/>
            <ac:inkMk id="27" creationId="{68A7CF05-2ACF-4794-9546-CA34728A27DD}"/>
          </ac:inkMkLst>
        </pc:inkChg>
        <pc:inkChg chg="add">
          <ac:chgData name="Namhyoung Kim" userId="fb60bffb23ca2a8d" providerId="LiveId" clId="{68A7EFEE-66FC-43E3-89B4-E3816B2C7497}" dt="2018-12-20T06:45:01.541" v="431"/>
          <ac:inkMkLst>
            <pc:docMk/>
            <pc:sldMk cId="3579191837" sldId="337"/>
            <ac:inkMk id="28" creationId="{B463F3BC-B01D-488D-B7F6-9FA9EA95FC25}"/>
          </ac:inkMkLst>
        </pc:inkChg>
      </pc:sldChg>
      <pc:sldChg chg="addSp modSp">
        <pc:chgData name="Namhyoung Kim" userId="fb60bffb23ca2a8d" providerId="LiveId" clId="{68A7EFEE-66FC-43E3-89B4-E3816B2C7497}" dt="2018-12-19T15:16:48.165" v="48"/>
        <pc:sldMkLst>
          <pc:docMk/>
          <pc:sldMk cId="665385329" sldId="351"/>
        </pc:sldMkLst>
        <pc:spChg chg="add mod">
          <ac:chgData name="Namhyoung Kim" userId="fb60bffb23ca2a8d" providerId="LiveId" clId="{68A7EFEE-66FC-43E3-89B4-E3816B2C7497}" dt="2018-12-19T15:11:15.271" v="39" actId="767"/>
          <ac:spMkLst>
            <pc:docMk/>
            <pc:sldMk cId="665385329" sldId="351"/>
            <ac:spMk id="5" creationId="{5B0C3F4D-F9D3-40B9-82EA-A34AF2475880}"/>
          </ac:spMkLst>
        </pc:spChg>
        <pc:spChg chg="add mod">
          <ac:chgData name="Namhyoung Kim" userId="fb60bffb23ca2a8d" providerId="LiveId" clId="{68A7EFEE-66FC-43E3-89B4-E3816B2C7497}" dt="2018-12-19T15:16:32.648" v="47" actId="767"/>
          <ac:spMkLst>
            <pc:docMk/>
            <pc:sldMk cId="665385329" sldId="351"/>
            <ac:spMk id="8" creationId="{FF440AA4-3369-47D6-A349-FB6BC75058A4}"/>
          </ac:spMkLst>
        </pc:spChg>
        <pc:spChg chg="add">
          <ac:chgData name="Namhyoung Kim" userId="fb60bffb23ca2a8d" providerId="LiveId" clId="{68A7EFEE-66FC-43E3-89B4-E3816B2C7497}" dt="2018-12-19T15:16:48.165" v="48"/>
          <ac:spMkLst>
            <pc:docMk/>
            <pc:sldMk cId="665385329" sldId="351"/>
            <ac:spMk id="9" creationId="{46793188-B551-44F4-9800-9EADF80BA5D3}"/>
          </ac:spMkLst>
        </pc:spChg>
        <pc:graphicFrameChg chg="add mod">
          <ac:chgData name="Namhyoung Kim" userId="fb60bffb23ca2a8d" providerId="LiveId" clId="{68A7EFEE-66FC-43E3-89B4-E3816B2C7497}" dt="2018-12-19T15:13:22.528" v="43"/>
          <ac:graphicFrameMkLst>
            <pc:docMk/>
            <pc:sldMk cId="665385329" sldId="351"/>
            <ac:graphicFrameMk id="4" creationId="{FBDE456E-1615-4B45-910D-E945CACF7B4D}"/>
          </ac:graphicFrameMkLst>
        </pc:graphicFrameChg>
        <pc:graphicFrameChg chg="add mod">
          <ac:chgData name="Namhyoung Kim" userId="fb60bffb23ca2a8d" providerId="LiveId" clId="{68A7EFEE-66FC-43E3-89B4-E3816B2C7497}" dt="2018-12-19T15:16:02.269" v="45"/>
          <ac:graphicFrameMkLst>
            <pc:docMk/>
            <pc:sldMk cId="665385329" sldId="351"/>
            <ac:graphicFrameMk id="6" creationId="{2967EF03-22B7-4195-90BB-B3951C640D5E}"/>
          </ac:graphicFrameMkLst>
        </pc:graphicFrameChg>
        <pc:graphicFrameChg chg="add">
          <ac:chgData name="Namhyoung Kim" userId="fb60bffb23ca2a8d" providerId="LiveId" clId="{68A7EFEE-66FC-43E3-89B4-E3816B2C7497}" dt="2018-12-19T15:16:08.566" v="46"/>
          <ac:graphicFrameMkLst>
            <pc:docMk/>
            <pc:sldMk cId="665385329" sldId="351"/>
            <ac:graphicFrameMk id="7" creationId="{39793A70-C940-4D68-82E0-166684DEC1EF}"/>
          </ac:graphicFrameMkLst>
        </pc:graphicFrameChg>
      </pc:sldChg>
      <pc:sldChg chg="addSp modSp">
        <pc:chgData name="Namhyoung Kim" userId="fb60bffb23ca2a8d" providerId="LiveId" clId="{68A7EFEE-66FC-43E3-89B4-E3816B2C7497}" dt="2018-12-19T15:23:18.678" v="54"/>
        <pc:sldMkLst>
          <pc:docMk/>
          <pc:sldMk cId="1925760938" sldId="352"/>
        </pc:sldMkLst>
        <pc:spChg chg="mod">
          <ac:chgData name="Namhyoung Kim" userId="fb60bffb23ca2a8d" providerId="LiveId" clId="{68A7EFEE-66FC-43E3-89B4-E3816B2C7497}" dt="2018-12-19T15:18:59.737" v="52"/>
          <ac:spMkLst>
            <pc:docMk/>
            <pc:sldMk cId="1925760938" sldId="352"/>
            <ac:spMk id="3" creationId="{A78A9532-2F4F-4CDA-A6D8-C50136CBC3BD}"/>
          </ac:spMkLst>
        </pc:spChg>
        <pc:picChg chg="add">
          <ac:chgData name="Namhyoung Kim" userId="fb60bffb23ca2a8d" providerId="LiveId" clId="{68A7EFEE-66FC-43E3-89B4-E3816B2C7497}" dt="2018-12-19T15:22:51.044" v="53"/>
          <ac:picMkLst>
            <pc:docMk/>
            <pc:sldMk cId="1925760938" sldId="352"/>
            <ac:picMk id="4" creationId="{4F71BB1C-EDBF-49F5-BFCA-0A94A492C16B}"/>
          </ac:picMkLst>
        </pc:picChg>
        <pc:picChg chg="add">
          <ac:chgData name="Namhyoung Kim" userId="fb60bffb23ca2a8d" providerId="LiveId" clId="{68A7EFEE-66FC-43E3-89B4-E3816B2C7497}" dt="2018-12-19T15:23:18.678" v="54"/>
          <ac:picMkLst>
            <pc:docMk/>
            <pc:sldMk cId="1925760938" sldId="352"/>
            <ac:picMk id="5" creationId="{FB560127-CCE0-4F2B-A68E-1ED8968F06C5}"/>
          </ac:picMkLst>
        </pc:picChg>
      </pc:sldChg>
      <pc:sldChg chg="add">
        <pc:chgData name="Namhyoung Kim" userId="fb60bffb23ca2a8d" providerId="LiveId" clId="{68A7EFEE-66FC-43E3-89B4-E3816B2C7497}" dt="2018-12-19T15:23:33.315" v="55"/>
        <pc:sldMkLst>
          <pc:docMk/>
          <pc:sldMk cId="3973145822" sldId="353"/>
        </pc:sldMkLst>
      </pc:sldChg>
      <pc:sldChg chg="add">
        <pc:chgData name="Namhyoung Kim" userId="fb60bffb23ca2a8d" providerId="LiveId" clId="{68A7EFEE-66FC-43E3-89B4-E3816B2C7497}" dt="2018-12-19T15:23:33.625" v="56"/>
        <pc:sldMkLst>
          <pc:docMk/>
          <pc:sldMk cId="1039798589" sldId="354"/>
        </pc:sldMkLst>
      </pc:sldChg>
      <pc:sldChg chg="addSp add">
        <pc:chgData name="Namhyoung Kim" userId="fb60bffb23ca2a8d" providerId="LiveId" clId="{68A7EFEE-66FC-43E3-89B4-E3816B2C7497}" dt="2018-12-19T15:24:06.481" v="58"/>
        <pc:sldMkLst>
          <pc:docMk/>
          <pc:sldMk cId="3514828315" sldId="355"/>
        </pc:sldMkLst>
        <pc:picChg chg="add">
          <ac:chgData name="Namhyoung Kim" userId="fb60bffb23ca2a8d" providerId="LiveId" clId="{68A7EFEE-66FC-43E3-89B4-E3816B2C7497}" dt="2018-12-19T15:24:06.481" v="58"/>
          <ac:picMkLst>
            <pc:docMk/>
            <pc:sldMk cId="3514828315" sldId="355"/>
            <ac:picMk id="4" creationId="{01C3351F-46B9-4039-9A50-C6A87D9F53B3}"/>
          </ac:picMkLst>
        </pc:picChg>
      </pc:sldChg>
      <pc:sldChg chg="addSp add">
        <pc:chgData name="Namhyoung Kim" userId="fb60bffb23ca2a8d" providerId="LiveId" clId="{68A7EFEE-66FC-43E3-89B4-E3816B2C7497}" dt="2018-12-19T15:27:27.455" v="64"/>
        <pc:sldMkLst>
          <pc:docMk/>
          <pc:sldMk cId="1501629641" sldId="356"/>
        </pc:sldMkLst>
        <pc:picChg chg="add">
          <ac:chgData name="Namhyoung Kim" userId="fb60bffb23ca2a8d" providerId="LiveId" clId="{68A7EFEE-66FC-43E3-89B4-E3816B2C7497}" dt="2018-12-19T15:27:27.455" v="64"/>
          <ac:picMkLst>
            <pc:docMk/>
            <pc:sldMk cId="1501629641" sldId="356"/>
            <ac:picMk id="5" creationId="{5232664E-98AF-4650-AEAE-4E384D9AD488}"/>
          </ac:picMkLst>
        </pc:picChg>
      </pc:sldChg>
      <pc:sldChg chg="addSp add">
        <pc:chgData name="Namhyoung Kim" userId="fb60bffb23ca2a8d" providerId="LiveId" clId="{68A7EFEE-66FC-43E3-89B4-E3816B2C7497}" dt="2018-12-19T15:29:32.896" v="65"/>
        <pc:sldMkLst>
          <pc:docMk/>
          <pc:sldMk cId="1338173746" sldId="357"/>
        </pc:sldMkLst>
        <pc:picChg chg="add">
          <ac:chgData name="Namhyoung Kim" userId="fb60bffb23ca2a8d" providerId="LiveId" clId="{68A7EFEE-66FC-43E3-89B4-E3816B2C7497}" dt="2018-12-19T15:29:32.896" v="65"/>
          <ac:picMkLst>
            <pc:docMk/>
            <pc:sldMk cId="1338173746" sldId="357"/>
            <ac:picMk id="4" creationId="{78806955-B802-4980-B3AB-99C6B5788F2E}"/>
          </ac:picMkLst>
        </pc:picChg>
      </pc:sldChg>
      <pc:sldChg chg="addSp add">
        <pc:chgData name="Namhyoung Kim" userId="fb60bffb23ca2a8d" providerId="LiveId" clId="{68A7EFEE-66FC-43E3-89B4-E3816B2C7497}" dt="2018-12-19T15:30:39.076" v="66"/>
        <pc:sldMkLst>
          <pc:docMk/>
          <pc:sldMk cId="177378950" sldId="358"/>
        </pc:sldMkLst>
        <pc:picChg chg="add">
          <ac:chgData name="Namhyoung Kim" userId="fb60bffb23ca2a8d" providerId="LiveId" clId="{68A7EFEE-66FC-43E3-89B4-E3816B2C7497}" dt="2018-12-19T15:30:39.076" v="66"/>
          <ac:picMkLst>
            <pc:docMk/>
            <pc:sldMk cId="177378950" sldId="358"/>
            <ac:picMk id="4" creationId="{5077491A-CEFA-4820-9A19-00B1AEB96A1D}"/>
          </ac:picMkLst>
        </pc:picChg>
      </pc:sldChg>
      <pc:sldChg chg="add">
        <pc:chgData name="Namhyoung Kim" userId="fb60bffb23ca2a8d" providerId="LiveId" clId="{68A7EFEE-66FC-43E3-89B4-E3816B2C7497}" dt="2018-12-19T15:24:44.438" v="62"/>
        <pc:sldMkLst>
          <pc:docMk/>
          <pc:sldMk cId="2888250654" sldId="359"/>
        </pc:sldMkLst>
      </pc:sldChg>
      <pc:sldChg chg="addSp modSp add">
        <pc:chgData name="Namhyoung Kim" userId="fb60bffb23ca2a8d" providerId="LiveId" clId="{68A7EFEE-66FC-43E3-89B4-E3816B2C7497}" dt="2018-12-19T15:35:55.261" v="90"/>
        <pc:sldMkLst>
          <pc:docMk/>
          <pc:sldMk cId="1459376270" sldId="360"/>
        </pc:sldMkLst>
        <pc:spChg chg="mod">
          <ac:chgData name="Namhyoung Kim" userId="fb60bffb23ca2a8d" providerId="LiveId" clId="{68A7EFEE-66FC-43E3-89B4-E3816B2C7497}" dt="2018-12-19T15:33:41.159" v="88"/>
          <ac:spMkLst>
            <pc:docMk/>
            <pc:sldMk cId="1459376270" sldId="360"/>
            <ac:spMk id="3" creationId="{A78A9532-2F4F-4CDA-A6D8-C50136CBC3BD}"/>
          </ac:spMkLst>
        </pc:spChg>
        <pc:picChg chg="add">
          <ac:chgData name="Namhyoung Kim" userId="fb60bffb23ca2a8d" providerId="LiveId" clId="{68A7EFEE-66FC-43E3-89B4-E3816B2C7497}" dt="2018-12-19T15:34:53.684" v="89"/>
          <ac:picMkLst>
            <pc:docMk/>
            <pc:sldMk cId="1459376270" sldId="360"/>
            <ac:picMk id="4" creationId="{C280A9B6-7B16-4F3B-B6DF-2792EAEE85D2}"/>
          </ac:picMkLst>
        </pc:picChg>
        <pc:picChg chg="add">
          <ac:chgData name="Namhyoung Kim" userId="fb60bffb23ca2a8d" providerId="LiveId" clId="{68A7EFEE-66FC-43E3-89B4-E3816B2C7497}" dt="2018-12-19T15:35:55.261" v="90"/>
          <ac:picMkLst>
            <pc:docMk/>
            <pc:sldMk cId="1459376270" sldId="360"/>
            <ac:picMk id="5" creationId="{0203D215-ADF4-4123-8AA3-92AA27D22111}"/>
          </ac:picMkLst>
        </pc:picChg>
      </pc:sldChg>
      <pc:sldChg chg="addSp add">
        <pc:chgData name="Namhyoung Kim" userId="fb60bffb23ca2a8d" providerId="LiveId" clId="{68A7EFEE-66FC-43E3-89B4-E3816B2C7497}" dt="2018-12-19T15:42:35.156" v="91"/>
        <pc:sldMkLst>
          <pc:docMk/>
          <pc:sldMk cId="1606832990" sldId="361"/>
        </pc:sldMkLst>
        <pc:picChg chg="add">
          <ac:chgData name="Namhyoung Kim" userId="fb60bffb23ca2a8d" providerId="LiveId" clId="{68A7EFEE-66FC-43E3-89B4-E3816B2C7497}" dt="2018-12-19T15:42:35.156" v="91"/>
          <ac:picMkLst>
            <pc:docMk/>
            <pc:sldMk cId="1606832990" sldId="361"/>
            <ac:picMk id="4" creationId="{9318605C-F083-43CB-AED5-BDA0379DAECF}"/>
          </ac:picMkLst>
        </pc:picChg>
      </pc:sldChg>
      <pc:sldChg chg="addSp modSp add">
        <pc:chgData name="Namhyoung Kim" userId="fb60bffb23ca2a8d" providerId="LiveId" clId="{68A7EFEE-66FC-43E3-89B4-E3816B2C7497}" dt="2018-12-19T15:45:59.713" v="96"/>
        <pc:sldMkLst>
          <pc:docMk/>
          <pc:sldMk cId="749147471" sldId="362"/>
        </pc:sldMkLst>
        <pc:spChg chg="mod">
          <ac:chgData name="Namhyoung Kim" userId="fb60bffb23ca2a8d" providerId="LiveId" clId="{68A7EFEE-66FC-43E3-89B4-E3816B2C7497}" dt="2018-12-19T15:45:59.713" v="96"/>
          <ac:spMkLst>
            <pc:docMk/>
            <pc:sldMk cId="749147471" sldId="362"/>
            <ac:spMk id="3" creationId="{A78A9532-2F4F-4CDA-A6D8-C50136CBC3BD}"/>
          </ac:spMkLst>
        </pc:spChg>
        <pc:picChg chg="add">
          <ac:chgData name="Namhyoung Kim" userId="fb60bffb23ca2a8d" providerId="LiveId" clId="{68A7EFEE-66FC-43E3-89B4-E3816B2C7497}" dt="2018-12-19T15:43:00.104" v="92"/>
          <ac:picMkLst>
            <pc:docMk/>
            <pc:sldMk cId="749147471" sldId="362"/>
            <ac:picMk id="4" creationId="{F0EB5803-4D20-4799-8B1E-0DDB792720F4}"/>
          </ac:picMkLst>
        </pc:picChg>
        <pc:picChg chg="add">
          <ac:chgData name="Namhyoung Kim" userId="fb60bffb23ca2a8d" providerId="LiveId" clId="{68A7EFEE-66FC-43E3-89B4-E3816B2C7497}" dt="2018-12-19T15:43:30.497" v="93"/>
          <ac:picMkLst>
            <pc:docMk/>
            <pc:sldMk cId="749147471" sldId="362"/>
            <ac:picMk id="5" creationId="{A149C0F2-9FDC-4ED3-B23B-C25677E799D8}"/>
          </ac:picMkLst>
        </pc:picChg>
        <pc:picChg chg="add">
          <ac:chgData name="Namhyoung Kim" userId="fb60bffb23ca2a8d" providerId="LiveId" clId="{68A7EFEE-66FC-43E3-89B4-E3816B2C7497}" dt="2018-12-19T15:45:31.758" v="94"/>
          <ac:picMkLst>
            <pc:docMk/>
            <pc:sldMk cId="749147471" sldId="362"/>
            <ac:picMk id="6" creationId="{83D81617-EE8B-4497-8B9B-60B3CB437564}"/>
          </ac:picMkLst>
        </pc:picChg>
      </pc:sldChg>
      <pc:sldChg chg="addSp add">
        <pc:chgData name="Namhyoung Kim" userId="fb60bffb23ca2a8d" providerId="LiveId" clId="{68A7EFEE-66FC-43E3-89B4-E3816B2C7497}" dt="2018-12-19T15:47:40.153" v="97"/>
        <pc:sldMkLst>
          <pc:docMk/>
          <pc:sldMk cId="1815570447" sldId="363"/>
        </pc:sldMkLst>
        <pc:picChg chg="add">
          <ac:chgData name="Namhyoung Kim" userId="fb60bffb23ca2a8d" providerId="LiveId" clId="{68A7EFEE-66FC-43E3-89B4-E3816B2C7497}" dt="2018-12-19T15:47:40.153" v="97"/>
          <ac:picMkLst>
            <pc:docMk/>
            <pc:sldMk cId="1815570447" sldId="363"/>
            <ac:picMk id="4" creationId="{F205C384-4C8F-4826-B8A6-B73FDE3ABB1E}"/>
          </ac:picMkLst>
        </pc:picChg>
      </pc:sldChg>
      <pc:sldChg chg="addSp add">
        <pc:chgData name="Namhyoung Kim" userId="fb60bffb23ca2a8d" providerId="LiveId" clId="{68A7EFEE-66FC-43E3-89B4-E3816B2C7497}" dt="2018-12-19T15:49:56.546" v="104"/>
        <pc:sldMkLst>
          <pc:docMk/>
          <pc:sldMk cId="1351036177" sldId="364"/>
        </pc:sldMkLst>
        <pc:picChg chg="add">
          <ac:chgData name="Namhyoung Kim" userId="fb60bffb23ca2a8d" providerId="LiveId" clId="{68A7EFEE-66FC-43E3-89B4-E3816B2C7497}" dt="2018-12-19T15:49:56.546" v="104"/>
          <ac:picMkLst>
            <pc:docMk/>
            <pc:sldMk cId="1351036177" sldId="364"/>
            <ac:picMk id="4" creationId="{6674D1A9-AFFA-4534-B050-B7202A9B2013}"/>
          </ac:picMkLst>
        </pc:picChg>
      </pc:sldChg>
      <pc:sldChg chg="addSp modSp add">
        <pc:chgData name="Namhyoung Kim" userId="fb60bffb23ca2a8d" providerId="LiveId" clId="{68A7EFEE-66FC-43E3-89B4-E3816B2C7497}" dt="2018-12-19T15:59:51.704" v="106"/>
        <pc:sldMkLst>
          <pc:docMk/>
          <pc:sldMk cId="3033104364" sldId="365"/>
        </pc:sldMkLst>
        <pc:spChg chg="mod">
          <ac:chgData name="Namhyoung Kim" userId="fb60bffb23ca2a8d" providerId="LiveId" clId="{68A7EFEE-66FC-43E3-89B4-E3816B2C7497}" dt="2018-12-19T15:59:51.704" v="106"/>
          <ac:spMkLst>
            <pc:docMk/>
            <pc:sldMk cId="3033104364" sldId="365"/>
            <ac:spMk id="3" creationId="{A78A9532-2F4F-4CDA-A6D8-C50136CBC3BD}"/>
          </ac:spMkLst>
        </pc:spChg>
        <pc:picChg chg="add">
          <ac:chgData name="Namhyoung Kim" userId="fb60bffb23ca2a8d" providerId="LiveId" clId="{68A7EFEE-66FC-43E3-89B4-E3816B2C7497}" dt="2018-12-19T15:59:45.236" v="105"/>
          <ac:picMkLst>
            <pc:docMk/>
            <pc:sldMk cId="3033104364" sldId="365"/>
            <ac:picMk id="4" creationId="{87BEEF44-0B10-4DED-B0E5-8361A8E1140D}"/>
          </ac:picMkLst>
        </pc:picChg>
      </pc:sldChg>
      <pc:sldChg chg="addSp modSp add">
        <pc:chgData name="Namhyoung Kim" userId="fb60bffb23ca2a8d" providerId="LiveId" clId="{68A7EFEE-66FC-43E3-89B4-E3816B2C7497}" dt="2018-12-19T16:05:42.478" v="109"/>
        <pc:sldMkLst>
          <pc:docMk/>
          <pc:sldMk cId="3281278962" sldId="366"/>
        </pc:sldMkLst>
        <pc:spChg chg="mod">
          <ac:chgData name="Namhyoung Kim" userId="fb60bffb23ca2a8d" providerId="LiveId" clId="{68A7EFEE-66FC-43E3-89B4-E3816B2C7497}" dt="2018-12-19T16:05:42.478" v="109"/>
          <ac:spMkLst>
            <pc:docMk/>
            <pc:sldMk cId="3281278962" sldId="366"/>
            <ac:spMk id="2" creationId="{30A05CDF-51ED-4278-AA11-1745E5809FF2}"/>
          </ac:spMkLst>
        </pc:spChg>
        <pc:picChg chg="add">
          <ac:chgData name="Namhyoung Kim" userId="fb60bffb23ca2a8d" providerId="LiveId" clId="{68A7EFEE-66FC-43E3-89B4-E3816B2C7497}" dt="2018-12-19T16:02:14.653" v="107"/>
          <ac:picMkLst>
            <pc:docMk/>
            <pc:sldMk cId="3281278962" sldId="366"/>
            <ac:picMk id="4" creationId="{FB48B313-D012-476D-A37F-B45254720BFD}"/>
          </ac:picMkLst>
        </pc:picChg>
      </pc:sldChg>
      <pc:sldChg chg="addSp modSp add">
        <pc:chgData name="Namhyoung Kim" userId="fb60bffb23ca2a8d" providerId="LiveId" clId="{68A7EFEE-66FC-43E3-89B4-E3816B2C7497}" dt="2018-12-19T16:13:28.332" v="171"/>
        <pc:sldMkLst>
          <pc:docMk/>
          <pc:sldMk cId="4265438702" sldId="367"/>
        </pc:sldMkLst>
        <pc:spChg chg="mod">
          <ac:chgData name="Namhyoung Kim" userId="fb60bffb23ca2a8d" providerId="LiveId" clId="{68A7EFEE-66FC-43E3-89B4-E3816B2C7497}" dt="2018-12-19T16:05:46.255" v="110"/>
          <ac:spMkLst>
            <pc:docMk/>
            <pc:sldMk cId="4265438702" sldId="367"/>
            <ac:spMk id="2" creationId="{30A05CDF-51ED-4278-AA11-1745E5809FF2}"/>
          </ac:spMkLst>
        </pc:spChg>
        <pc:spChg chg="mod">
          <ac:chgData name="Namhyoung Kim" userId="fb60bffb23ca2a8d" providerId="LiveId" clId="{68A7EFEE-66FC-43E3-89B4-E3816B2C7497}" dt="2018-12-19T16:04:40.154" v="108"/>
          <ac:spMkLst>
            <pc:docMk/>
            <pc:sldMk cId="4265438702" sldId="367"/>
            <ac:spMk id="3" creationId="{A78A9532-2F4F-4CDA-A6D8-C50136CBC3BD}"/>
          </ac:spMkLst>
        </pc:spChg>
        <pc:picChg chg="add">
          <ac:chgData name="Namhyoung Kim" userId="fb60bffb23ca2a8d" providerId="LiveId" clId="{68A7EFEE-66FC-43E3-89B4-E3816B2C7497}" dt="2018-12-19T16:13:28.332" v="171"/>
          <ac:picMkLst>
            <pc:docMk/>
            <pc:sldMk cId="4265438702" sldId="367"/>
            <ac:picMk id="4" creationId="{5EC98BE3-7EAA-4967-B9E3-243BCF678247}"/>
          </ac:picMkLst>
        </pc:picChg>
      </pc:sldChg>
      <pc:sldChg chg="addSp modSp add">
        <pc:chgData name="Namhyoung Kim" userId="fb60bffb23ca2a8d" providerId="LiveId" clId="{68A7EFEE-66FC-43E3-89B4-E3816B2C7497}" dt="2018-12-19T16:23:07.033" v="212"/>
        <pc:sldMkLst>
          <pc:docMk/>
          <pc:sldMk cId="3021437691" sldId="368"/>
        </pc:sldMkLst>
        <pc:spChg chg="mod">
          <ac:chgData name="Namhyoung Kim" userId="fb60bffb23ca2a8d" providerId="LiveId" clId="{68A7EFEE-66FC-43E3-89B4-E3816B2C7497}" dt="2018-12-19T16:15:33.796" v="174"/>
          <ac:spMkLst>
            <pc:docMk/>
            <pc:sldMk cId="3021437691" sldId="368"/>
            <ac:spMk id="2" creationId="{30A05CDF-51ED-4278-AA11-1745E5809FF2}"/>
          </ac:spMkLst>
        </pc:spChg>
        <pc:spChg chg="mod">
          <ac:chgData name="Namhyoung Kim" userId="fb60bffb23ca2a8d" providerId="LiveId" clId="{68A7EFEE-66FC-43E3-89B4-E3816B2C7497}" dt="2018-12-19T16:16:46.447" v="198"/>
          <ac:spMkLst>
            <pc:docMk/>
            <pc:sldMk cId="3021437691" sldId="368"/>
            <ac:spMk id="3" creationId="{A78A9532-2F4F-4CDA-A6D8-C50136CBC3BD}"/>
          </ac:spMkLst>
        </pc:spChg>
        <pc:picChg chg="add">
          <ac:chgData name="Namhyoung Kim" userId="fb60bffb23ca2a8d" providerId="LiveId" clId="{68A7EFEE-66FC-43E3-89B4-E3816B2C7497}" dt="2018-12-19T16:18:58.900" v="199"/>
          <ac:picMkLst>
            <pc:docMk/>
            <pc:sldMk cId="3021437691" sldId="368"/>
            <ac:picMk id="4" creationId="{E6CB3D6D-9ABB-4507-AA08-6E79457A6B36}"/>
          </ac:picMkLst>
        </pc:picChg>
        <pc:picChg chg="add">
          <ac:chgData name="Namhyoung Kim" userId="fb60bffb23ca2a8d" providerId="LiveId" clId="{68A7EFEE-66FC-43E3-89B4-E3816B2C7497}" dt="2018-12-19T16:23:07.033" v="212"/>
          <ac:picMkLst>
            <pc:docMk/>
            <pc:sldMk cId="3021437691" sldId="368"/>
            <ac:picMk id="5" creationId="{9A068D66-3320-40CF-A317-3FE8BB0754CA}"/>
          </ac:picMkLst>
        </pc:picChg>
      </pc:sldChg>
      <pc:sldChg chg="addSp modSp add del">
        <pc:chgData name="Namhyoung Kim" userId="fb60bffb23ca2a8d" providerId="LiveId" clId="{68A7EFEE-66FC-43E3-89B4-E3816B2C7497}" dt="2018-12-20T07:25:23.837" v="523" actId="2696"/>
        <pc:sldMkLst>
          <pc:docMk/>
          <pc:sldMk cId="1069396608" sldId="369"/>
        </pc:sldMkLst>
        <pc:spChg chg="mod">
          <ac:chgData name="Namhyoung Kim" userId="fb60bffb23ca2a8d" providerId="LiveId" clId="{68A7EFEE-66FC-43E3-89B4-E3816B2C7497}" dt="2018-12-19T16:36:06.634" v="248"/>
          <ac:spMkLst>
            <pc:docMk/>
            <pc:sldMk cId="1069396608" sldId="369"/>
            <ac:spMk id="3" creationId="{A78A9532-2F4F-4CDA-A6D8-C50136CBC3BD}"/>
          </ac:spMkLst>
        </pc:spChg>
        <pc:picChg chg="add">
          <ac:chgData name="Namhyoung Kim" userId="fb60bffb23ca2a8d" providerId="LiveId" clId="{68A7EFEE-66FC-43E3-89B4-E3816B2C7497}" dt="2018-12-19T16:36:41.118" v="249"/>
          <ac:picMkLst>
            <pc:docMk/>
            <pc:sldMk cId="1069396608" sldId="369"/>
            <ac:picMk id="4" creationId="{CF585043-539E-4212-840D-11CD178C69DE}"/>
          </ac:picMkLst>
        </pc:picChg>
        <pc:picChg chg="add">
          <ac:chgData name="Namhyoung Kim" userId="fb60bffb23ca2a8d" providerId="LiveId" clId="{68A7EFEE-66FC-43E3-89B4-E3816B2C7497}" dt="2018-12-19T16:36:46.568" v="250"/>
          <ac:picMkLst>
            <pc:docMk/>
            <pc:sldMk cId="1069396608" sldId="369"/>
            <ac:picMk id="5" creationId="{0D0857F9-3F9D-4F1A-AD39-F20F741C0A6C}"/>
          </ac:picMkLst>
        </pc:picChg>
      </pc:sldChg>
      <pc:sldChg chg="addSp modSp add">
        <pc:chgData name="Namhyoung Kim" userId="fb60bffb23ca2a8d" providerId="LiveId" clId="{68A7EFEE-66FC-43E3-89B4-E3816B2C7497}" dt="2018-12-19T16:48:14.385" v="293"/>
        <pc:sldMkLst>
          <pc:docMk/>
          <pc:sldMk cId="133212441" sldId="370"/>
        </pc:sldMkLst>
        <pc:spChg chg="mod">
          <ac:chgData name="Namhyoung Kim" userId="fb60bffb23ca2a8d" providerId="LiveId" clId="{68A7EFEE-66FC-43E3-89B4-E3816B2C7497}" dt="2018-12-19T16:46:37.746" v="291"/>
          <ac:spMkLst>
            <pc:docMk/>
            <pc:sldMk cId="133212441" sldId="370"/>
            <ac:spMk id="3" creationId="{A78A9532-2F4F-4CDA-A6D8-C50136CBC3BD}"/>
          </ac:spMkLst>
        </pc:spChg>
        <pc:picChg chg="add">
          <ac:chgData name="Namhyoung Kim" userId="fb60bffb23ca2a8d" providerId="LiveId" clId="{68A7EFEE-66FC-43E3-89B4-E3816B2C7497}" dt="2018-12-19T16:47:54.002" v="292"/>
          <ac:picMkLst>
            <pc:docMk/>
            <pc:sldMk cId="133212441" sldId="370"/>
            <ac:picMk id="4" creationId="{9DE084FC-087F-4B4F-B68B-9B43945D90B4}"/>
          </ac:picMkLst>
        </pc:picChg>
        <pc:picChg chg="add">
          <ac:chgData name="Namhyoung Kim" userId="fb60bffb23ca2a8d" providerId="LiveId" clId="{68A7EFEE-66FC-43E3-89B4-E3816B2C7497}" dt="2018-12-19T16:48:14.385" v="293"/>
          <ac:picMkLst>
            <pc:docMk/>
            <pc:sldMk cId="133212441" sldId="370"/>
            <ac:picMk id="5" creationId="{642BEDC9-1A6D-46C5-81D0-AD05A869B51C}"/>
          </ac:picMkLst>
        </pc:picChg>
      </pc:sldChg>
      <pc:sldChg chg="addSp add">
        <pc:chgData name="Namhyoung Kim" userId="fb60bffb23ca2a8d" providerId="LiveId" clId="{68A7EFEE-66FC-43E3-89B4-E3816B2C7497}" dt="2018-12-19T16:14:45.313" v="173"/>
        <pc:sldMkLst>
          <pc:docMk/>
          <pc:sldMk cId="2072175658" sldId="371"/>
        </pc:sldMkLst>
        <pc:picChg chg="add">
          <ac:chgData name="Namhyoung Kim" userId="fb60bffb23ca2a8d" providerId="LiveId" clId="{68A7EFEE-66FC-43E3-89B4-E3816B2C7497}" dt="2018-12-19T16:14:27.961" v="172"/>
          <ac:picMkLst>
            <pc:docMk/>
            <pc:sldMk cId="2072175658" sldId="371"/>
            <ac:picMk id="4" creationId="{CD00A401-83FD-4431-8179-06446488B775}"/>
          </ac:picMkLst>
        </pc:picChg>
        <pc:picChg chg="add">
          <ac:chgData name="Namhyoung Kim" userId="fb60bffb23ca2a8d" providerId="LiveId" clId="{68A7EFEE-66FC-43E3-89B4-E3816B2C7497}" dt="2018-12-19T16:14:45.313" v="173"/>
          <ac:picMkLst>
            <pc:docMk/>
            <pc:sldMk cId="2072175658" sldId="371"/>
            <ac:picMk id="5" creationId="{83355973-4027-47AC-A305-97EA9C5C8D7D}"/>
          </ac:picMkLst>
        </pc:picChg>
      </pc:sldChg>
      <pc:sldChg chg="modSp add">
        <pc:chgData name="Namhyoung Kim" userId="fb60bffb23ca2a8d" providerId="LiveId" clId="{68A7EFEE-66FC-43E3-89B4-E3816B2C7497}" dt="2018-12-19T16:12:39.543" v="170"/>
        <pc:sldMkLst>
          <pc:docMk/>
          <pc:sldMk cId="2155739849" sldId="372"/>
        </pc:sldMkLst>
        <pc:spChg chg="mod">
          <ac:chgData name="Namhyoung Kim" userId="fb60bffb23ca2a8d" providerId="LiveId" clId="{68A7EFEE-66FC-43E3-89B4-E3816B2C7497}" dt="2018-12-19T16:06:34.350" v="114"/>
          <ac:spMkLst>
            <pc:docMk/>
            <pc:sldMk cId="2155739849" sldId="372"/>
            <ac:spMk id="3" creationId="{A78A9532-2F4F-4CDA-A6D8-C50136CBC3BD}"/>
          </ac:spMkLst>
        </pc:spChg>
        <pc:graphicFrameChg chg="mod">
          <ac:chgData name="Namhyoung Kim" userId="fb60bffb23ca2a8d" providerId="LiveId" clId="{68A7EFEE-66FC-43E3-89B4-E3816B2C7497}" dt="2018-12-19T16:12:39.543" v="170"/>
          <ac:graphicFrameMkLst>
            <pc:docMk/>
            <pc:sldMk cId="2155739849" sldId="372"/>
            <ac:graphicFrameMk id="4" creationId="{2B9AE1B0-40DA-4879-90BA-2A04F05E5B82}"/>
          </ac:graphicFrameMkLst>
        </pc:graphicFrameChg>
      </pc:sldChg>
      <pc:sldChg chg="addSp add">
        <pc:chgData name="Namhyoung Kim" userId="fb60bffb23ca2a8d" providerId="LiveId" clId="{68A7EFEE-66FC-43E3-89B4-E3816B2C7497}" dt="2018-12-19T16:20:41.883" v="201"/>
        <pc:sldMkLst>
          <pc:docMk/>
          <pc:sldMk cId="1587163448" sldId="373"/>
        </pc:sldMkLst>
        <pc:picChg chg="add">
          <ac:chgData name="Namhyoung Kim" userId="fb60bffb23ca2a8d" providerId="LiveId" clId="{68A7EFEE-66FC-43E3-89B4-E3816B2C7497}" dt="2018-12-19T16:20:41.883" v="201"/>
          <ac:picMkLst>
            <pc:docMk/>
            <pc:sldMk cId="1587163448" sldId="373"/>
            <ac:picMk id="5" creationId="{E118A3AE-2B15-4DF2-B7CA-DADE1C907D62}"/>
          </ac:picMkLst>
        </pc:picChg>
      </pc:sldChg>
      <pc:sldChg chg="addSp modSp add">
        <pc:chgData name="Namhyoung Kim" userId="fb60bffb23ca2a8d" providerId="LiveId" clId="{68A7EFEE-66FC-43E3-89B4-E3816B2C7497}" dt="2018-12-19T16:24:33.630" v="215"/>
        <pc:sldMkLst>
          <pc:docMk/>
          <pc:sldMk cId="3018481228" sldId="374"/>
        </pc:sldMkLst>
        <pc:spChg chg="mod">
          <ac:chgData name="Namhyoung Kim" userId="fb60bffb23ca2a8d" providerId="LiveId" clId="{68A7EFEE-66FC-43E3-89B4-E3816B2C7497}" dt="2018-12-19T16:23:57.388" v="214"/>
          <ac:spMkLst>
            <pc:docMk/>
            <pc:sldMk cId="3018481228" sldId="374"/>
            <ac:spMk id="3" creationId="{A78A9532-2F4F-4CDA-A6D8-C50136CBC3BD}"/>
          </ac:spMkLst>
        </pc:spChg>
        <pc:picChg chg="add">
          <ac:chgData name="Namhyoung Kim" userId="fb60bffb23ca2a8d" providerId="LiveId" clId="{68A7EFEE-66FC-43E3-89B4-E3816B2C7497}" dt="2018-12-19T16:24:33.630" v="215"/>
          <ac:picMkLst>
            <pc:docMk/>
            <pc:sldMk cId="3018481228" sldId="374"/>
            <ac:picMk id="4" creationId="{3D173872-4EA3-4404-8DDA-96348FA421F9}"/>
          </ac:picMkLst>
        </pc:picChg>
      </pc:sldChg>
      <pc:sldChg chg="addSp add">
        <pc:chgData name="Namhyoung Kim" userId="fb60bffb23ca2a8d" providerId="LiveId" clId="{68A7EFEE-66FC-43E3-89B4-E3816B2C7497}" dt="2018-12-19T16:27:27.280" v="217"/>
        <pc:sldMkLst>
          <pc:docMk/>
          <pc:sldMk cId="3479982824" sldId="375"/>
        </pc:sldMkLst>
        <pc:picChg chg="add">
          <ac:chgData name="Namhyoung Kim" userId="fb60bffb23ca2a8d" providerId="LiveId" clId="{68A7EFEE-66FC-43E3-89B4-E3816B2C7497}" dt="2018-12-19T16:27:27.280" v="217"/>
          <ac:picMkLst>
            <pc:docMk/>
            <pc:sldMk cId="3479982824" sldId="375"/>
            <ac:picMk id="5" creationId="{9F7446CF-D0C1-4981-8C02-CCA36FCEEE51}"/>
          </ac:picMkLst>
        </pc:picChg>
      </pc:sldChg>
      <pc:sldChg chg="addSp add">
        <pc:chgData name="Namhyoung Kim" userId="fb60bffb23ca2a8d" providerId="LiveId" clId="{68A7EFEE-66FC-43E3-89B4-E3816B2C7497}" dt="2018-12-19T16:34:08.246" v="222"/>
        <pc:sldMkLst>
          <pc:docMk/>
          <pc:sldMk cId="3103464263" sldId="376"/>
        </pc:sldMkLst>
        <pc:picChg chg="add">
          <ac:chgData name="Namhyoung Kim" userId="fb60bffb23ca2a8d" providerId="LiveId" clId="{68A7EFEE-66FC-43E3-89B4-E3816B2C7497}" dt="2018-12-19T16:34:08.246" v="222"/>
          <ac:picMkLst>
            <pc:docMk/>
            <pc:sldMk cId="3103464263" sldId="376"/>
            <ac:picMk id="4" creationId="{32C0A5A5-9C56-4877-BCDB-D223E5D0E4F0}"/>
          </ac:picMkLst>
        </pc:picChg>
      </pc:sldChg>
      <pc:sldChg chg="addSp add ord">
        <pc:chgData name="Namhyoung Kim" userId="fb60bffb23ca2a8d" providerId="LiveId" clId="{68A7EFEE-66FC-43E3-89B4-E3816B2C7497}" dt="2018-12-19T16:33:50.350" v="221"/>
        <pc:sldMkLst>
          <pc:docMk/>
          <pc:sldMk cId="2515296749" sldId="377"/>
        </pc:sldMkLst>
        <pc:picChg chg="add">
          <ac:chgData name="Namhyoung Kim" userId="fb60bffb23ca2a8d" providerId="LiveId" clId="{68A7EFEE-66FC-43E3-89B4-E3816B2C7497}" dt="2018-12-19T16:33:27.267" v="220"/>
          <ac:picMkLst>
            <pc:docMk/>
            <pc:sldMk cId="2515296749" sldId="377"/>
            <ac:picMk id="4" creationId="{BD170D8E-DC5B-4FB8-8465-904204B5FF03}"/>
          </ac:picMkLst>
        </pc:picChg>
      </pc:sldChg>
      <pc:sldChg chg="add">
        <pc:chgData name="Namhyoung Kim" userId="fb60bffb23ca2a8d" providerId="LiveId" clId="{68A7EFEE-66FC-43E3-89B4-E3816B2C7497}" dt="2018-12-19T16:37:30.069" v="251"/>
        <pc:sldMkLst>
          <pc:docMk/>
          <pc:sldMk cId="1866844256" sldId="378"/>
        </pc:sldMkLst>
      </pc:sldChg>
      <pc:sldChg chg="addSp modSp add">
        <pc:chgData name="Namhyoung Kim" userId="fb60bffb23ca2a8d" providerId="LiveId" clId="{68A7EFEE-66FC-43E3-89B4-E3816B2C7497}" dt="2018-12-19T16:50:39.061" v="312"/>
        <pc:sldMkLst>
          <pc:docMk/>
          <pc:sldMk cId="1351590744" sldId="379"/>
        </pc:sldMkLst>
        <pc:spChg chg="mod">
          <ac:chgData name="Namhyoung Kim" userId="fb60bffb23ca2a8d" providerId="LiveId" clId="{68A7EFEE-66FC-43E3-89B4-E3816B2C7497}" dt="2018-12-19T16:48:34.883" v="295"/>
          <ac:spMkLst>
            <pc:docMk/>
            <pc:sldMk cId="1351590744" sldId="379"/>
            <ac:spMk id="2" creationId="{80458EC7-5613-4F43-B350-27D250A9AFBC}"/>
          </ac:spMkLst>
        </pc:spChg>
        <pc:spChg chg="mod">
          <ac:chgData name="Namhyoung Kim" userId="fb60bffb23ca2a8d" providerId="LiveId" clId="{68A7EFEE-66FC-43E3-89B4-E3816B2C7497}" dt="2018-12-19T16:50:39.061" v="312"/>
          <ac:spMkLst>
            <pc:docMk/>
            <pc:sldMk cId="1351590744" sldId="379"/>
            <ac:spMk id="3" creationId="{1265674B-6B36-49B0-96D9-073CDCF3EA56}"/>
          </ac:spMkLst>
        </pc:spChg>
        <pc:picChg chg="add">
          <ac:chgData name="Namhyoung Kim" userId="fb60bffb23ca2a8d" providerId="LiveId" clId="{68A7EFEE-66FC-43E3-89B4-E3816B2C7497}" dt="2018-12-19T16:50:04.811" v="298"/>
          <ac:picMkLst>
            <pc:docMk/>
            <pc:sldMk cId="1351590744" sldId="379"/>
            <ac:picMk id="4" creationId="{58663F77-7E9B-4D1C-BB07-EAF8C6691401}"/>
          </ac:picMkLst>
        </pc:picChg>
      </pc:sldChg>
      <pc:sldChg chg="addSp modSp add">
        <pc:chgData name="Namhyoung Kim" userId="fb60bffb23ca2a8d" providerId="LiveId" clId="{68A7EFEE-66FC-43E3-89B4-E3816B2C7497}" dt="2018-12-19T16:52:13.620" v="318"/>
        <pc:sldMkLst>
          <pc:docMk/>
          <pc:sldMk cId="1538371697" sldId="380"/>
        </pc:sldMkLst>
        <pc:spChg chg="mod">
          <ac:chgData name="Namhyoung Kim" userId="fb60bffb23ca2a8d" providerId="LiveId" clId="{68A7EFEE-66FC-43E3-89B4-E3816B2C7497}" dt="2018-12-19T16:51:02.313" v="316"/>
          <ac:spMkLst>
            <pc:docMk/>
            <pc:sldMk cId="1538371697" sldId="380"/>
            <ac:spMk id="3" creationId="{1265674B-6B36-49B0-96D9-073CDCF3EA56}"/>
          </ac:spMkLst>
        </pc:spChg>
        <pc:picChg chg="add">
          <ac:chgData name="Namhyoung Kim" userId="fb60bffb23ca2a8d" providerId="LiveId" clId="{68A7EFEE-66FC-43E3-89B4-E3816B2C7497}" dt="2018-12-19T16:51:56.329" v="317"/>
          <ac:picMkLst>
            <pc:docMk/>
            <pc:sldMk cId="1538371697" sldId="380"/>
            <ac:picMk id="5" creationId="{40CAEB2C-32B1-4B81-BCEC-CC5410EEBF15}"/>
          </ac:picMkLst>
        </pc:picChg>
        <pc:picChg chg="add">
          <ac:chgData name="Namhyoung Kim" userId="fb60bffb23ca2a8d" providerId="LiveId" clId="{68A7EFEE-66FC-43E3-89B4-E3816B2C7497}" dt="2018-12-19T16:52:13.620" v="318"/>
          <ac:picMkLst>
            <pc:docMk/>
            <pc:sldMk cId="1538371697" sldId="380"/>
            <ac:picMk id="6" creationId="{3EBAFE02-E408-4A46-A6E4-68621B802DE5}"/>
          </ac:picMkLst>
        </pc:picChg>
      </pc:sldChg>
      <pc:sldChg chg="modSp add">
        <pc:chgData name="Namhyoung Kim" userId="fb60bffb23ca2a8d" providerId="LiveId" clId="{68A7EFEE-66FC-43E3-89B4-E3816B2C7497}" dt="2018-12-19T16:53:11.406" v="322"/>
        <pc:sldMkLst>
          <pc:docMk/>
          <pc:sldMk cId="1464649829" sldId="381"/>
        </pc:sldMkLst>
        <pc:spChg chg="mod">
          <ac:chgData name="Namhyoung Kim" userId="fb60bffb23ca2a8d" providerId="LiveId" clId="{68A7EFEE-66FC-43E3-89B4-E3816B2C7497}" dt="2018-12-19T16:53:11.406" v="322"/>
          <ac:spMkLst>
            <pc:docMk/>
            <pc:sldMk cId="1464649829" sldId="381"/>
            <ac:spMk id="3" creationId="{1265674B-6B36-49B0-96D9-073CDCF3EA56}"/>
          </ac:spMkLst>
        </pc:spChg>
      </pc:sldChg>
      <pc:sldChg chg="add">
        <pc:chgData name="Namhyoung Kim" userId="fb60bffb23ca2a8d" providerId="LiveId" clId="{68A7EFEE-66FC-43E3-89B4-E3816B2C7497}" dt="2018-12-19T16:52:32.449" v="319"/>
        <pc:sldMkLst>
          <pc:docMk/>
          <pc:sldMk cId="2797516062" sldId="38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0BD853-28C5-654E-8400-6A68EE6477C4}" type="datetimeFigureOut">
              <a:rPr lang="en-US" smtClean="0"/>
              <a:t>1/3/2021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01C775-E38B-F94D-9256-A8608F5C9067}" type="slidenum">
              <a:rPr lang="en-US" smtClean="0"/>
              <a:t>‹#›</a:t>
            </a:fld>
            <a:endParaRPr lang="en-US"/>
          </a:p>
        </p:txBody>
      </p:sp>
    </p:spTree>
    <p:extLst>
      <p:ext uri="{BB962C8B-B14F-4D97-AF65-F5344CB8AC3E}">
        <p14:creationId xmlns:p14="http://schemas.microsoft.com/office/powerpoint/2010/main" val="216170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1.bin"/><Relationship Id="rId1" Type="http://schemas.openxmlformats.org/officeDocument/2006/relationships/slideMaster" Target="../slideMasters/slideMaster2.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5" name="텍스트 개체 틀 4"/>
          <p:cNvSpPr>
            <a:spLocks noGrp="1"/>
          </p:cNvSpPr>
          <p:nvPr>
            <p:ph type="body" sz="quarter" idx="10"/>
          </p:nvPr>
        </p:nvSpPr>
        <p:spPr>
          <a:xfrm>
            <a:off x="238133" y="1059207"/>
            <a:ext cx="8668800" cy="1412694"/>
          </a:xfrm>
        </p:spPr>
        <p:txBody>
          <a:bodyPr/>
          <a:lstStyle>
            <a:lvl1pPr marL="342900" marR="0" indent="-342900" algn="l" defTabSz="685800" rtl="0" eaLnBrk="0" fontAlgn="base" latinLnBrk="1" hangingPunct="0">
              <a:lnSpc>
                <a:spcPct val="150000"/>
              </a:lnSpc>
              <a:spcBef>
                <a:spcPct val="0"/>
              </a:spcBef>
              <a:spcAft>
                <a:spcPct val="50000"/>
              </a:spcAft>
              <a:buClr>
                <a:srgbClr val="CC0000"/>
              </a:buClr>
              <a:buSzTx/>
              <a:buFont typeface="Wingdings 2" pitchFamily="18" charset="2"/>
              <a:buChar char="¡"/>
              <a:tabLst/>
              <a:defRPr/>
            </a:lvl1pPr>
            <a:lvl2pPr marL="685800" marR="0" indent="-342900" algn="l" defTabSz="685800" rtl="0" eaLnBrk="0" fontAlgn="base" latinLnBrk="1" hangingPunct="0">
              <a:lnSpc>
                <a:spcPct val="100000"/>
              </a:lnSpc>
              <a:spcBef>
                <a:spcPct val="0"/>
              </a:spcBef>
              <a:spcAft>
                <a:spcPct val="50000"/>
              </a:spcAft>
              <a:buClr>
                <a:srgbClr val="000000"/>
              </a:buClr>
              <a:buSzTx/>
              <a:buFontTx/>
              <a:buChar char="•"/>
              <a:tabLst/>
              <a:defRPr/>
            </a:lvl2pPr>
            <a:lvl3pPr marL="1028700" marR="0" indent="-342900" algn="l" defTabSz="685800" rtl="0" eaLnBrk="0" fontAlgn="base" latinLnBrk="1" hangingPunct="0">
              <a:lnSpc>
                <a:spcPct val="100000"/>
              </a:lnSpc>
              <a:spcBef>
                <a:spcPct val="0"/>
              </a:spcBef>
              <a:spcAft>
                <a:spcPct val="30000"/>
              </a:spcAft>
              <a:buClr>
                <a:srgbClr val="000000"/>
              </a:buClr>
              <a:buSzTx/>
              <a:buFontTx/>
              <a:buChar char="•"/>
              <a:tabLst/>
              <a:defRPr/>
            </a:lvl3pPr>
            <a:lvl4pPr marL="1371600" marR="0" indent="-342900" algn="l" defTabSz="685800" rtl="0" eaLnBrk="0" fontAlgn="base" latinLnBrk="1" hangingPunct="0">
              <a:lnSpc>
                <a:spcPct val="100000"/>
              </a:lnSpc>
              <a:spcBef>
                <a:spcPct val="0"/>
              </a:spcBef>
              <a:spcAft>
                <a:spcPct val="30000"/>
              </a:spcAft>
              <a:buClr>
                <a:srgbClr val="000000"/>
              </a:buClr>
              <a:buSzTx/>
              <a:buFontTx/>
              <a:buChar char="•"/>
              <a:tabLst/>
              <a:defRPr/>
            </a:lvl4pPr>
            <a:lvl5pPr marL="1714500" marR="0" indent="-342900" algn="l" defTabSz="685800" rtl="0" eaLnBrk="0" fontAlgn="base" latinLnBrk="1" hangingPunct="0">
              <a:lnSpc>
                <a:spcPct val="100000"/>
              </a:lnSpc>
              <a:spcBef>
                <a:spcPct val="0"/>
              </a:spcBef>
              <a:spcAft>
                <a:spcPct val="30000"/>
              </a:spcAft>
              <a:buClr>
                <a:srgbClr val="000000"/>
              </a:buClr>
              <a:buSzTx/>
              <a:buFontTx/>
              <a:buChar char="•"/>
              <a:tabLst/>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
        <p:nvSpPr>
          <p:cNvPr id="8" name="텍스트 개체 틀 7"/>
          <p:cNvSpPr>
            <a:spLocks noGrp="1"/>
          </p:cNvSpPr>
          <p:nvPr>
            <p:ph type="body" sz="quarter" idx="11"/>
          </p:nvPr>
        </p:nvSpPr>
        <p:spPr>
          <a:xfrm>
            <a:off x="142875" y="188914"/>
            <a:ext cx="4644000" cy="242374"/>
          </a:xfrm>
        </p:spPr>
        <p:txBody>
          <a:bodyPr/>
          <a:lstStyle>
            <a:lvl1pPr>
              <a:defRPr sz="1050"/>
            </a:lvl1pPr>
          </a:lstStyle>
          <a:p>
            <a:pPr lvl="0"/>
            <a:r>
              <a:rPr lang="ko-KR" altLang="en-US" dirty="0"/>
              <a:t>마스터 텍스트</a:t>
            </a:r>
          </a:p>
        </p:txBody>
      </p:sp>
    </p:spTree>
    <p:extLst>
      <p:ext uri="{BB962C8B-B14F-4D97-AF65-F5344CB8AC3E}">
        <p14:creationId xmlns:p14="http://schemas.microsoft.com/office/powerpoint/2010/main" val="362632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reserve="1">
  <p:cSld name="제목, 텍스트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2195514" y="692151"/>
            <a:ext cx="6948487" cy="436563"/>
          </a:xfrm>
        </p:spPr>
        <p:txBody>
          <a:bodyPr/>
          <a:lstStyle/>
          <a:p>
            <a:r>
              <a:rPr lang="ko-KR" altLang="en-US"/>
              <a:t>마스터 제목 스타일 편집</a:t>
            </a:r>
          </a:p>
        </p:txBody>
      </p:sp>
      <p:sp>
        <p:nvSpPr>
          <p:cNvPr id="3" name="텍스트 개체 틀 2"/>
          <p:cNvSpPr>
            <a:spLocks noGrp="1"/>
          </p:cNvSpPr>
          <p:nvPr>
            <p:ph type="body" sz="half" idx="1"/>
          </p:nvPr>
        </p:nvSpPr>
        <p:spPr>
          <a:xfrm>
            <a:off x="1547813" y="1628777"/>
            <a:ext cx="3649662" cy="182819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5349876" y="1628777"/>
            <a:ext cx="3649663" cy="182819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Rectangle 33"/>
          <p:cNvSpPr>
            <a:spLocks noGrp="1" noChangeArrowheads="1"/>
          </p:cNvSpPr>
          <p:nvPr>
            <p:ph type="sldNum" sz="quarter" idx="10"/>
          </p:nvPr>
        </p:nvSpPr>
        <p:spPr>
          <a:xfrm>
            <a:off x="3286125" y="6589713"/>
            <a:ext cx="2133600" cy="196850"/>
          </a:xfrm>
          <a:prstGeom prst="rect">
            <a:avLst/>
          </a:prstGeom>
        </p:spPr>
        <p:txBody>
          <a:bodyPr/>
          <a:lstStyle>
            <a:lvl1pPr defTabSz="342900">
              <a:defRPr>
                <a:solidFill>
                  <a:prstClr val="black"/>
                </a:solidFill>
              </a:defRPr>
            </a:lvl1pPr>
          </a:lstStyle>
          <a:p>
            <a:pPr>
              <a:defRPr/>
            </a:pPr>
            <a:fld id="{09866C1E-E440-4390-8E41-83428AE30EF9}" type="slidenum">
              <a:rPr lang="en-US" altLang="ko-KR"/>
              <a:pPr>
                <a:defRPr/>
              </a:pPr>
              <a:t>‹#›</a:t>
            </a:fld>
            <a:endParaRPr lang="en-US" altLang="ko-KR"/>
          </a:p>
        </p:txBody>
      </p:sp>
    </p:spTree>
    <p:extLst>
      <p:ext uri="{BB962C8B-B14F-4D97-AF65-F5344CB8AC3E}">
        <p14:creationId xmlns:p14="http://schemas.microsoft.com/office/powerpoint/2010/main" val="4089972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2"/>
            <a:ext cx="2133600" cy="365125"/>
          </a:xfrm>
          <a:prstGeom prst="rect">
            <a:avLst/>
          </a:prstGeom>
        </p:spPr>
        <p:txBody>
          <a:bodyPr/>
          <a:lstStyle>
            <a:lvl1pPr defTabSz="342900">
              <a:defRPr>
                <a:solidFill>
                  <a:prstClr val="black"/>
                </a:solidFill>
              </a:defRPr>
            </a:lvl1pPr>
          </a:lstStyle>
          <a:p>
            <a:pPr>
              <a:defRPr/>
            </a:pPr>
            <a:fld id="{78BCD5F4-3C5F-4892-A2A5-5E5D778B4980}" type="datetimeFigureOut">
              <a:rPr lang="en-US"/>
              <a:pPr>
                <a:defRPr/>
              </a:pPr>
              <a:t>1/3/2021</a:t>
            </a:fld>
            <a:endParaRPr lang="en-US"/>
          </a:p>
        </p:txBody>
      </p:sp>
      <p:sp>
        <p:nvSpPr>
          <p:cNvPr id="3" name="Footer Placeholder 2"/>
          <p:cNvSpPr>
            <a:spLocks noGrp="1"/>
          </p:cNvSpPr>
          <p:nvPr>
            <p:ph type="ftr" sz="quarter" idx="11"/>
          </p:nvPr>
        </p:nvSpPr>
        <p:spPr>
          <a:xfrm>
            <a:off x="3124200" y="6356352"/>
            <a:ext cx="2895600" cy="365125"/>
          </a:xfrm>
          <a:prstGeom prst="rect">
            <a:avLst/>
          </a:prstGeom>
        </p:spPr>
        <p:txBody>
          <a:bodyPr/>
          <a:lstStyle>
            <a:lvl1pPr defTabSz="342900">
              <a:defRPr>
                <a:solidFill>
                  <a:prstClr val="black"/>
                </a:solidFill>
              </a:defRPr>
            </a:lvl1pPr>
          </a:lstStyle>
          <a:p>
            <a:pPr>
              <a:defRPr/>
            </a:pPr>
            <a:endParaRPr lang="en-US"/>
          </a:p>
        </p:txBody>
      </p:sp>
      <p:sp>
        <p:nvSpPr>
          <p:cNvPr id="4" name="Slide Number Placeholder 3"/>
          <p:cNvSpPr>
            <a:spLocks noGrp="1"/>
          </p:cNvSpPr>
          <p:nvPr>
            <p:ph type="sldNum" sz="quarter" idx="12"/>
          </p:nvPr>
        </p:nvSpPr>
        <p:spPr>
          <a:xfrm>
            <a:off x="6553200" y="6356352"/>
            <a:ext cx="2133600" cy="365125"/>
          </a:xfrm>
          <a:prstGeom prst="rect">
            <a:avLst/>
          </a:prstGeom>
        </p:spPr>
        <p:txBody>
          <a:bodyPr/>
          <a:lstStyle>
            <a:lvl1pPr defTabSz="342900">
              <a:defRPr>
                <a:solidFill>
                  <a:prstClr val="black"/>
                </a:solidFill>
              </a:defRPr>
            </a:lvl1pPr>
          </a:lstStyle>
          <a:p>
            <a:pPr>
              <a:defRPr/>
            </a:pPr>
            <a:fld id="{909E5E95-B45C-4A89-B66F-54B26926AEA0}" type="slidenum">
              <a:rPr lang="en-US"/>
              <a:pPr>
                <a:defRPr/>
              </a:pPr>
              <a:t>‹#›</a:t>
            </a:fld>
            <a:endParaRPr lang="en-US"/>
          </a:p>
        </p:txBody>
      </p:sp>
    </p:spTree>
    <p:extLst>
      <p:ext uri="{BB962C8B-B14F-4D97-AF65-F5344CB8AC3E}">
        <p14:creationId xmlns:p14="http://schemas.microsoft.com/office/powerpoint/2010/main" val="1972101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quarter" idx="1"/>
          </p:nvPr>
        </p:nvSpPr>
        <p:spPr>
          <a:xfrm>
            <a:off x="457200" y="1600201"/>
            <a:ext cx="4038600" cy="14126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1"/>
            <a:ext cx="4038600" cy="14126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938590"/>
            <a:ext cx="4038600" cy="14126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938590"/>
            <a:ext cx="4038600" cy="14126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457200" y="6356352"/>
            <a:ext cx="2133600" cy="365125"/>
          </a:xfrm>
          <a:prstGeom prst="rect">
            <a:avLst/>
          </a:prstGeom>
        </p:spPr>
        <p:txBody>
          <a:bodyPr/>
          <a:lstStyle>
            <a:lvl1pPr defTabSz="342900">
              <a:defRPr>
                <a:solidFill>
                  <a:srgbClr val="000000"/>
                </a:solidFill>
              </a:defRPr>
            </a:lvl1pPr>
          </a:lstStyle>
          <a:p>
            <a:pPr>
              <a:defRPr/>
            </a:pPr>
            <a:endParaRPr lang="en-US"/>
          </a:p>
        </p:txBody>
      </p:sp>
      <p:sp>
        <p:nvSpPr>
          <p:cNvPr id="8" name="Rectangle 5"/>
          <p:cNvSpPr>
            <a:spLocks noGrp="1" noChangeArrowheads="1"/>
          </p:cNvSpPr>
          <p:nvPr>
            <p:ph type="ftr" sz="quarter" idx="11"/>
          </p:nvPr>
        </p:nvSpPr>
        <p:spPr>
          <a:xfrm>
            <a:off x="3124200" y="6356352"/>
            <a:ext cx="2895600" cy="365125"/>
          </a:xfrm>
          <a:prstGeom prst="rect">
            <a:avLst/>
          </a:prstGeom>
        </p:spPr>
        <p:txBody>
          <a:bodyPr/>
          <a:lstStyle>
            <a:lvl1pPr defTabSz="342900">
              <a:defRPr>
                <a:solidFill>
                  <a:srgbClr val="000000"/>
                </a:solidFill>
              </a:defRPr>
            </a:lvl1pPr>
          </a:lstStyle>
          <a:p>
            <a:pPr>
              <a:defRPr/>
            </a:pPr>
            <a:endParaRPr lang="en-US"/>
          </a:p>
        </p:txBody>
      </p:sp>
      <p:sp>
        <p:nvSpPr>
          <p:cNvPr id="9" name="Rectangle 6"/>
          <p:cNvSpPr>
            <a:spLocks noGrp="1" noChangeArrowheads="1"/>
          </p:cNvSpPr>
          <p:nvPr>
            <p:ph type="sldNum" sz="quarter" idx="12"/>
          </p:nvPr>
        </p:nvSpPr>
        <p:spPr>
          <a:xfrm>
            <a:off x="6553200" y="6356352"/>
            <a:ext cx="2133600" cy="365125"/>
          </a:xfrm>
          <a:prstGeom prst="rect">
            <a:avLst/>
          </a:prstGeom>
        </p:spPr>
        <p:txBody>
          <a:bodyPr/>
          <a:lstStyle>
            <a:lvl1pPr defTabSz="342900">
              <a:defRPr>
                <a:solidFill>
                  <a:srgbClr val="000000"/>
                </a:solidFill>
              </a:defRPr>
            </a:lvl1pPr>
          </a:lstStyle>
          <a:p>
            <a:pPr>
              <a:defRPr/>
            </a:pPr>
            <a:fld id="{D1BF41C4-7EEF-425B-94EB-2889473D8BB6}" type="slidenum">
              <a:rPr lang="en-US"/>
              <a:pPr>
                <a:defRPr/>
              </a:pPr>
              <a:t>‹#›</a:t>
            </a:fld>
            <a:endParaRPr lang="en-US"/>
          </a:p>
        </p:txBody>
      </p:sp>
    </p:spTree>
    <p:extLst>
      <p:ext uri="{BB962C8B-B14F-4D97-AF65-F5344CB8AC3E}">
        <p14:creationId xmlns:p14="http://schemas.microsoft.com/office/powerpoint/2010/main" val="1418095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40"/>
            <a:ext cx="8229600" cy="14126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xfrm>
            <a:off x="457200" y="6356352"/>
            <a:ext cx="2133600" cy="365125"/>
          </a:xfrm>
          <a:prstGeom prst="rect">
            <a:avLst/>
          </a:prstGeom>
        </p:spPr>
        <p:txBody>
          <a:bodyPr/>
          <a:lstStyle>
            <a:lvl1pPr defTabSz="342900">
              <a:defRPr>
                <a:solidFill>
                  <a:srgbClr val="000000"/>
                </a:solidFill>
              </a:defRPr>
            </a:lvl1pPr>
          </a:lstStyle>
          <a:p>
            <a:pPr>
              <a:defRPr/>
            </a:pPr>
            <a:endParaRPr lang="en-US"/>
          </a:p>
        </p:txBody>
      </p:sp>
      <p:sp>
        <p:nvSpPr>
          <p:cNvPr id="4" name="Rectangle 5"/>
          <p:cNvSpPr>
            <a:spLocks noGrp="1" noChangeArrowheads="1"/>
          </p:cNvSpPr>
          <p:nvPr>
            <p:ph type="ftr" sz="quarter" idx="11"/>
          </p:nvPr>
        </p:nvSpPr>
        <p:spPr>
          <a:xfrm>
            <a:off x="3124200" y="6356352"/>
            <a:ext cx="2895600" cy="365125"/>
          </a:xfrm>
          <a:prstGeom prst="rect">
            <a:avLst/>
          </a:prstGeom>
        </p:spPr>
        <p:txBody>
          <a:bodyPr/>
          <a:lstStyle>
            <a:lvl1pPr defTabSz="342900">
              <a:defRPr>
                <a:solidFill>
                  <a:srgbClr val="000000"/>
                </a:solidFill>
              </a:defRPr>
            </a:lvl1pPr>
          </a:lstStyle>
          <a:p>
            <a:pPr>
              <a:defRPr/>
            </a:pPr>
            <a:endParaRPr lang="en-US"/>
          </a:p>
        </p:txBody>
      </p:sp>
      <p:sp>
        <p:nvSpPr>
          <p:cNvPr id="5" name="Rectangle 6"/>
          <p:cNvSpPr>
            <a:spLocks noGrp="1" noChangeArrowheads="1"/>
          </p:cNvSpPr>
          <p:nvPr>
            <p:ph type="sldNum" sz="quarter" idx="12"/>
          </p:nvPr>
        </p:nvSpPr>
        <p:spPr>
          <a:xfrm>
            <a:off x="6553200" y="6356352"/>
            <a:ext cx="2133600" cy="365125"/>
          </a:xfrm>
          <a:prstGeom prst="rect">
            <a:avLst/>
          </a:prstGeom>
        </p:spPr>
        <p:txBody>
          <a:bodyPr/>
          <a:lstStyle>
            <a:lvl1pPr defTabSz="342900">
              <a:defRPr>
                <a:solidFill>
                  <a:srgbClr val="000000"/>
                </a:solidFill>
              </a:defRPr>
            </a:lvl1pPr>
          </a:lstStyle>
          <a:p>
            <a:pPr>
              <a:defRPr/>
            </a:pPr>
            <a:fld id="{E7401899-B3E2-4E3A-9A2A-A42E437E8180}" type="slidenum">
              <a:rPr lang="en-US"/>
              <a:pPr>
                <a:defRPr/>
              </a:pPr>
              <a:t>‹#›</a:t>
            </a:fld>
            <a:endParaRPr lang="en-US"/>
          </a:p>
        </p:txBody>
      </p:sp>
    </p:spTree>
    <p:extLst>
      <p:ext uri="{BB962C8B-B14F-4D97-AF65-F5344CB8AC3E}">
        <p14:creationId xmlns:p14="http://schemas.microsoft.com/office/powerpoint/2010/main" val="1022154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bwMode="gray">
      <p:bgPr>
        <a:solidFill>
          <a:schemeClr val="bg1"/>
        </a:solidFill>
        <a:effectLst/>
      </p:bgPr>
    </p:bg>
    <p:spTree>
      <p:nvGrpSpPr>
        <p:cNvPr id="1" name=""/>
        <p:cNvGrpSpPr/>
        <p:nvPr/>
      </p:nvGrpSpPr>
      <p:grpSpPr>
        <a:xfrm>
          <a:off x="0" y="0"/>
          <a:ext cx="0" cy="0"/>
          <a:chOff x="0" y="0"/>
          <a:chExt cx="0" cy="0"/>
        </a:xfrm>
      </p:grpSpPr>
      <p:pic>
        <p:nvPicPr>
          <p:cNvPr id="4" name="Picture 15" descr="C:\Users\jaewook\Pictures\logo_love.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96189" y="2065340"/>
            <a:ext cx="99853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7940" name="Rectangle 4"/>
          <p:cNvSpPr>
            <a:spLocks noGrp="1" noChangeArrowheads="1"/>
          </p:cNvSpPr>
          <p:nvPr>
            <p:ph type="ctrTitle" sz="quarter"/>
          </p:nvPr>
        </p:nvSpPr>
        <p:spPr>
          <a:xfrm>
            <a:off x="539750" y="1125540"/>
            <a:ext cx="8153400" cy="669925"/>
          </a:xfrm>
        </p:spPr>
        <p:txBody>
          <a:bodyPr/>
          <a:lstStyle>
            <a:lvl1pPr algn="ctr">
              <a:defRPr sz="2700"/>
            </a:lvl1pPr>
          </a:lstStyle>
          <a:p>
            <a:r>
              <a:rPr lang="ko-KR" altLang="en-US"/>
              <a:t>마스터 제목 스타일 편집</a:t>
            </a:r>
          </a:p>
        </p:txBody>
      </p:sp>
      <p:sp>
        <p:nvSpPr>
          <p:cNvPr id="167941" name="Rectangle 5"/>
          <p:cNvSpPr>
            <a:spLocks noGrp="1" noChangeArrowheads="1"/>
          </p:cNvSpPr>
          <p:nvPr>
            <p:ph type="subTitle" sz="quarter" idx="1"/>
          </p:nvPr>
        </p:nvSpPr>
        <p:spPr>
          <a:xfrm>
            <a:off x="1403350" y="4840288"/>
            <a:ext cx="6400800" cy="415498"/>
          </a:xfrm>
        </p:spPr>
        <p:txBody>
          <a:bodyPr/>
          <a:lstStyle>
            <a:lvl1pPr marL="0" indent="0" algn="ctr">
              <a:buFont typeface="Wingdings" pitchFamily="2" charset="2"/>
              <a:buNone/>
              <a:defRPr/>
            </a:lvl1pPr>
          </a:lstStyle>
          <a:p>
            <a:r>
              <a:rPr lang="ko-KR" altLang="en-US"/>
              <a:t>마스터 부제목 스타일 편집</a:t>
            </a:r>
          </a:p>
        </p:txBody>
      </p:sp>
      <p:sp>
        <p:nvSpPr>
          <p:cNvPr id="5" name="Rectangle 6"/>
          <p:cNvSpPr>
            <a:spLocks noGrp="1" noChangeArrowheads="1"/>
          </p:cNvSpPr>
          <p:nvPr>
            <p:ph type="dt" sz="quarter" idx="10"/>
          </p:nvPr>
        </p:nvSpPr>
        <p:spPr bwMode="gray">
          <a:xfrm>
            <a:off x="457200" y="6553200"/>
            <a:ext cx="21336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defTabSz="342900">
              <a:defRPr sz="750">
                <a:solidFill>
                  <a:srgbClr val="000000"/>
                </a:solidFill>
              </a:defRPr>
            </a:lvl1pPr>
          </a:lstStyle>
          <a:p>
            <a:pPr>
              <a:defRPr/>
            </a:pPr>
            <a:endParaRPr lang="en-US" altLang="ko-KR"/>
          </a:p>
        </p:txBody>
      </p:sp>
      <p:sp>
        <p:nvSpPr>
          <p:cNvPr id="6" name="Rectangle 7"/>
          <p:cNvSpPr>
            <a:spLocks noGrp="1" noChangeArrowheads="1"/>
          </p:cNvSpPr>
          <p:nvPr>
            <p:ph type="ftr" sz="quarter" idx="11"/>
          </p:nvPr>
        </p:nvSpPr>
        <p:spPr>
          <a:xfrm>
            <a:off x="3124200" y="6553200"/>
            <a:ext cx="2895600" cy="152400"/>
          </a:xfrm>
          <a:prstGeom prst="rect">
            <a:avLst/>
          </a:prstGeom>
        </p:spPr>
        <p:txBody>
          <a:bodyPr/>
          <a:lstStyle>
            <a:lvl1pPr defTabSz="342900">
              <a:defRPr sz="750" b="0" i="0">
                <a:solidFill>
                  <a:prstClr val="black"/>
                </a:solidFill>
                <a:effectLst/>
                <a:latin typeface="Times New Roman" pitchFamily="18" charset="0"/>
              </a:defRPr>
            </a:lvl1pPr>
          </a:lstStyle>
          <a:p>
            <a:pPr>
              <a:defRPr/>
            </a:pPr>
            <a:endParaRPr lang="en-US" altLang="ko-KR"/>
          </a:p>
        </p:txBody>
      </p:sp>
      <p:sp>
        <p:nvSpPr>
          <p:cNvPr id="7" name="Rectangle 8"/>
          <p:cNvSpPr>
            <a:spLocks noGrp="1" noChangeArrowheads="1"/>
          </p:cNvSpPr>
          <p:nvPr>
            <p:ph type="sldNum" sz="quarter" idx="12"/>
          </p:nvPr>
        </p:nvSpPr>
        <p:spPr>
          <a:xfrm>
            <a:off x="6553201" y="6553202"/>
            <a:ext cx="2195513" cy="188913"/>
          </a:xfrm>
          <a:prstGeom prst="rect">
            <a:avLst/>
          </a:prstGeom>
        </p:spPr>
        <p:txBody>
          <a:bodyPr/>
          <a:lstStyle>
            <a:lvl1pPr algn="r" defTabSz="342900">
              <a:defRPr sz="1050">
                <a:solidFill>
                  <a:prstClr val="black"/>
                </a:solidFill>
                <a:effectLst/>
                <a:latin typeface="Times New Roman" pitchFamily="18" charset="0"/>
              </a:defRPr>
            </a:lvl1pPr>
          </a:lstStyle>
          <a:p>
            <a:pPr>
              <a:defRPr/>
            </a:pPr>
            <a:fld id="{CCE48BBC-B317-41B2-A10C-8A632A79A644}" type="slidenum">
              <a:rPr lang="ko-KR" altLang="en-US"/>
              <a:pPr>
                <a:defRPr/>
              </a:pPr>
              <a:t>‹#›</a:t>
            </a:fld>
            <a:endParaRPr lang="en-US" altLang="ko-KR" dirty="0"/>
          </a:p>
        </p:txBody>
      </p:sp>
    </p:spTree>
    <p:extLst>
      <p:ext uri="{BB962C8B-B14F-4D97-AF65-F5344CB8AC3E}">
        <p14:creationId xmlns:p14="http://schemas.microsoft.com/office/powerpoint/2010/main" val="3407032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6394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algn="ctr" eaLnBrk="1" hangingPunct="1">
                <a:defRPr/>
              </a:pPr>
              <a:r>
                <a:rPr kumimoji="0" lang="en-US" altLang="zh-CN" sz="1125"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54"/>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algn="ctr" eaLnBrk="1" hangingPunct="1">
                <a:defRPr/>
              </a:pPr>
              <a:r>
                <a:rPr kumimoji="0" lang="en-US" altLang="zh-CN" sz="1125"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algn="ctr" eaLnBrk="1" hangingPunct="1">
                <a:defRPr/>
              </a:pPr>
              <a:r>
                <a:rPr kumimoji="0" lang="en-US" altLang="zh-CN" sz="1125"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904"/>
              <a:ext cx="2303"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a:defRPr sz="4800" b="1">
                  <a:solidFill>
                    <a:schemeClr val="tx1"/>
                  </a:solidFill>
                  <a:latin typeface="Times New Roman" panose="02020603050405020304" pitchFamily="18" charset="0"/>
                  <a:ea typeface="굴림" panose="020B0600000101010101" pitchFamily="50" charset="-127"/>
                </a:defRPr>
              </a:lvl1pPr>
              <a:lvl2pPr marL="742950" indent="-285750" defTabSz="860425">
                <a:defRPr sz="4800" b="1">
                  <a:solidFill>
                    <a:schemeClr val="tx1"/>
                  </a:solidFill>
                  <a:latin typeface="Times New Roman" panose="02020603050405020304" pitchFamily="18" charset="0"/>
                  <a:ea typeface="굴림" panose="020B0600000101010101" pitchFamily="50" charset="-127"/>
                </a:defRPr>
              </a:lvl2pPr>
              <a:lvl3pPr marL="1143000" indent="-228600" defTabSz="860425">
                <a:defRPr sz="4800" b="1">
                  <a:solidFill>
                    <a:schemeClr val="tx1"/>
                  </a:solidFill>
                  <a:latin typeface="Times New Roman" panose="02020603050405020304" pitchFamily="18" charset="0"/>
                  <a:ea typeface="굴림" panose="020B0600000101010101" pitchFamily="50" charset="-127"/>
                </a:defRPr>
              </a:lvl3pPr>
              <a:lvl4pPr marL="1600200" indent="-228600" defTabSz="860425">
                <a:defRPr sz="4800" b="1">
                  <a:solidFill>
                    <a:schemeClr val="tx1"/>
                  </a:solidFill>
                  <a:latin typeface="Times New Roman" panose="02020603050405020304" pitchFamily="18" charset="0"/>
                  <a:ea typeface="굴림" panose="020B0600000101010101" pitchFamily="50" charset="-127"/>
                </a:defRPr>
              </a:lvl4pPr>
              <a:lvl5pPr marL="2057400" indent="-228600" defTabSz="860425">
                <a:defRPr sz="4800" b="1">
                  <a:solidFill>
                    <a:schemeClr val="tx1"/>
                  </a:solidFill>
                  <a:latin typeface="Times New Roman" panose="02020603050405020304" pitchFamily="18" charset="0"/>
                  <a:ea typeface="굴림" panose="020B0600000101010101" pitchFamily="50" charset="-127"/>
                </a:defRPr>
              </a:lvl5pPr>
              <a:lvl6pPr marL="25146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a:defRPr/>
              </a:pPr>
              <a:r>
                <a:rPr lang="en-US" altLang="zh-CN" sz="750" b="0">
                  <a:solidFill>
                    <a:srgbClr val="000000"/>
                  </a:solidFill>
                  <a:latin typeface="맑은 고딕" panose="020B0503020000020004" pitchFamily="50" charset="-127"/>
                  <a:ea typeface="맑은 고딕" panose="020B0503020000020004"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13315" name="Rectangle 1027"/>
          <p:cNvSpPr>
            <a:spLocks noGrp="1" noChangeArrowheads="1"/>
          </p:cNvSpPr>
          <p:nvPr>
            <p:ph type="subTitle" idx="1"/>
          </p:nvPr>
        </p:nvSpPr>
        <p:spPr>
          <a:xfrm>
            <a:off x="2693377" y="3962403"/>
            <a:ext cx="5130312" cy="150041"/>
          </a:xfrm>
        </p:spPr>
        <p:txBody>
          <a:bodyPr/>
          <a:lstStyle>
            <a:lvl1pPr algn="r">
              <a:defRPr sz="975">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2435460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algn="ctr" eaLnBrk="1" hangingPunct="1">
                <a:defRPr/>
              </a:pPr>
              <a:r>
                <a:rPr kumimoji="0" lang="en-US" altLang="zh-CN" sz="1125"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54"/>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algn="ctr" eaLnBrk="1" hangingPunct="1">
                <a:defRPr/>
              </a:pPr>
              <a:r>
                <a:rPr kumimoji="0" lang="en-US" altLang="zh-CN" sz="1125"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algn="ctr" eaLnBrk="1" hangingPunct="1">
                <a:defRPr/>
              </a:pPr>
              <a:r>
                <a:rPr kumimoji="0" lang="en-US" altLang="zh-CN" sz="1125"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904"/>
              <a:ext cx="2303"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a:defRPr sz="4800" b="1">
                  <a:solidFill>
                    <a:schemeClr val="tx1"/>
                  </a:solidFill>
                  <a:latin typeface="Times New Roman" panose="02020603050405020304" pitchFamily="18" charset="0"/>
                  <a:ea typeface="굴림" panose="020B0600000101010101" pitchFamily="50" charset="-127"/>
                </a:defRPr>
              </a:lvl1pPr>
              <a:lvl2pPr marL="742950" indent="-285750" defTabSz="860425">
                <a:defRPr sz="4800" b="1">
                  <a:solidFill>
                    <a:schemeClr val="tx1"/>
                  </a:solidFill>
                  <a:latin typeface="Times New Roman" panose="02020603050405020304" pitchFamily="18" charset="0"/>
                  <a:ea typeface="굴림" panose="020B0600000101010101" pitchFamily="50" charset="-127"/>
                </a:defRPr>
              </a:lvl2pPr>
              <a:lvl3pPr marL="1143000" indent="-228600" defTabSz="860425">
                <a:defRPr sz="4800" b="1">
                  <a:solidFill>
                    <a:schemeClr val="tx1"/>
                  </a:solidFill>
                  <a:latin typeface="Times New Roman" panose="02020603050405020304" pitchFamily="18" charset="0"/>
                  <a:ea typeface="굴림" panose="020B0600000101010101" pitchFamily="50" charset="-127"/>
                </a:defRPr>
              </a:lvl3pPr>
              <a:lvl4pPr marL="1600200" indent="-228600" defTabSz="860425">
                <a:defRPr sz="4800" b="1">
                  <a:solidFill>
                    <a:schemeClr val="tx1"/>
                  </a:solidFill>
                  <a:latin typeface="Times New Roman" panose="02020603050405020304" pitchFamily="18" charset="0"/>
                  <a:ea typeface="굴림" panose="020B0600000101010101" pitchFamily="50" charset="-127"/>
                </a:defRPr>
              </a:lvl4pPr>
              <a:lvl5pPr marL="2057400" indent="-228600" defTabSz="860425">
                <a:defRPr sz="4800" b="1">
                  <a:solidFill>
                    <a:schemeClr val="tx1"/>
                  </a:solidFill>
                  <a:latin typeface="Times New Roman" panose="02020603050405020304" pitchFamily="18" charset="0"/>
                  <a:ea typeface="굴림" panose="020B0600000101010101" pitchFamily="50" charset="-127"/>
                </a:defRPr>
              </a:lvl5pPr>
              <a:lvl6pPr marL="25146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a:defRPr/>
              </a:pPr>
              <a:r>
                <a:rPr lang="en-US" altLang="zh-CN" sz="750" b="0">
                  <a:solidFill>
                    <a:srgbClr val="000000"/>
                  </a:solidFill>
                  <a:latin typeface="맑은 고딕" panose="020B0503020000020004" pitchFamily="50" charset="-127"/>
                  <a:ea typeface="맑은 고딕" panose="020B0503020000020004"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8" name="모서리가 둥근 직사각형 7"/>
          <p:cNvSpPr>
            <a:spLocks noChangeArrowheads="1"/>
          </p:cNvSpPr>
          <p:nvPr userDrawn="1"/>
        </p:nvSpPr>
        <p:spPr bwMode="auto">
          <a:xfrm>
            <a:off x="53976"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a:defRPr sz="4800" b="1">
                <a:solidFill>
                  <a:schemeClr val="tx1"/>
                </a:solidFill>
                <a:latin typeface="Times New Roman" panose="02020603050405020304" pitchFamily="18" charset="0"/>
                <a:ea typeface="굴림" panose="020B0600000101010101" pitchFamily="50" charset="-127"/>
              </a:defRPr>
            </a:lvl1pPr>
            <a:lvl2pPr marL="742950" indent="-285750" defTabSz="977900">
              <a:defRPr sz="4800" b="1">
                <a:solidFill>
                  <a:schemeClr val="tx1"/>
                </a:solidFill>
                <a:latin typeface="Times New Roman" panose="02020603050405020304" pitchFamily="18" charset="0"/>
                <a:ea typeface="굴림" panose="020B0600000101010101" pitchFamily="50" charset="-127"/>
              </a:defRPr>
            </a:lvl2pPr>
            <a:lvl3pPr marL="1143000" indent="-228600" defTabSz="977900">
              <a:defRPr sz="4800" b="1">
                <a:solidFill>
                  <a:schemeClr val="tx1"/>
                </a:solidFill>
                <a:latin typeface="Times New Roman" panose="02020603050405020304" pitchFamily="18" charset="0"/>
                <a:ea typeface="굴림" panose="020B0600000101010101" pitchFamily="50" charset="-127"/>
              </a:defRPr>
            </a:lvl3pPr>
            <a:lvl4pPr marL="1600200" indent="-228600" defTabSz="977900">
              <a:defRPr sz="4800" b="1">
                <a:solidFill>
                  <a:schemeClr val="tx1"/>
                </a:solidFill>
                <a:latin typeface="Times New Roman" panose="02020603050405020304" pitchFamily="18" charset="0"/>
                <a:ea typeface="굴림" panose="020B0600000101010101" pitchFamily="50" charset="-127"/>
              </a:defRPr>
            </a:lvl4pPr>
            <a:lvl5pPr marL="2057400" indent="-228600" defTabSz="977900">
              <a:defRPr sz="4800" b="1">
                <a:solidFill>
                  <a:schemeClr val="tx1"/>
                </a:solidFill>
                <a:latin typeface="Times New Roman" panose="02020603050405020304" pitchFamily="18" charset="0"/>
                <a:ea typeface="굴림" panose="020B0600000101010101" pitchFamily="50" charset="-127"/>
              </a:defRPr>
            </a:lvl5pPr>
            <a:lvl6pPr marL="25146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a:defRPr/>
            </a:pPr>
            <a:endParaRPr lang="ko-KR" altLang="en-US" sz="975" b="0">
              <a:latin typeface="맑은 고딕" panose="020B0503020000020004" pitchFamily="50" charset="-127"/>
            </a:endParaRPr>
          </a:p>
        </p:txBody>
      </p:sp>
      <p:sp>
        <p:nvSpPr>
          <p:cNvPr id="11" name="Rectangle 1027"/>
          <p:cNvSpPr>
            <a:spLocks noGrp="1" noChangeArrowheads="1"/>
          </p:cNvSpPr>
          <p:nvPr>
            <p:ph type="subTitle" idx="1"/>
          </p:nvPr>
        </p:nvSpPr>
        <p:spPr>
          <a:xfrm>
            <a:off x="2693377" y="3962403"/>
            <a:ext cx="5130312" cy="150041"/>
          </a:xfrm>
        </p:spPr>
        <p:txBody>
          <a:bodyPr/>
          <a:lstStyle>
            <a:lvl1pPr algn="r">
              <a:defRPr sz="975">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10049348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reserve="1">
  <p:cSld name="제목 및 내용">
    <p:bg>
      <p:bgPr>
        <a:solidFill>
          <a:schemeClr val="bg1"/>
        </a:solidFill>
        <a:effectLst/>
      </p:bgPr>
    </p:bg>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4643439" y="1588"/>
          <a:ext cx="4498975" cy="917575"/>
        </p:xfrm>
        <a:graphic>
          <a:graphicData uri="http://schemas.openxmlformats.org/presentationml/2006/ole">
            <mc:AlternateContent xmlns:mc="http://schemas.openxmlformats.org/markup-compatibility/2006">
              <mc:Choice xmlns:v="urn:schemas-microsoft-com:vml" Requires="v">
                <p:oleObj name="Image" r:id="rId2" imgW="5390476" imgH="1447619" progId="Photoshop.Image.6">
                  <p:embed/>
                </p:oleObj>
              </mc:Choice>
              <mc:Fallback>
                <p:oleObj name="Image" r:id="rId2" imgW="5390476" imgH="1447619" progId="Photoshop.Image.6">
                  <p:embed/>
                  <p:pic>
                    <p:nvPicPr>
                      <p:cNvPr id="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643439" y="1588"/>
                        <a:ext cx="4498975" cy="91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Freeform 3"/>
          <p:cNvSpPr>
            <a:spLocks/>
          </p:cNvSpPr>
          <p:nvPr/>
        </p:nvSpPr>
        <p:spPr bwMode="gray">
          <a:xfrm flipV="1">
            <a:off x="7164389" y="582615"/>
            <a:ext cx="1982787" cy="376237"/>
          </a:xfrm>
          <a:custGeom>
            <a:avLst/>
            <a:gdLst>
              <a:gd name="T0" fmla="*/ 2147483646 w 1724"/>
              <a:gd name="T1" fmla="*/ 2147483646 h 496"/>
              <a:gd name="T2" fmla="*/ 2147483646 w 1724"/>
              <a:gd name="T3" fmla="*/ 2147483646 h 496"/>
              <a:gd name="T4" fmla="*/ 2147483646 w 1724"/>
              <a:gd name="T5" fmla="*/ 2147483646 h 496"/>
              <a:gd name="T6" fmla="*/ 2147483646 w 1724"/>
              <a:gd name="T7" fmla="*/ 2147483646 h 496"/>
              <a:gd name="T8" fmla="*/ 2147483646 w 1724"/>
              <a:gd name="T9" fmla="*/ 2147483646 h 496"/>
              <a:gd name="T10" fmla="*/ 2147483646 w 1724"/>
              <a:gd name="T11" fmla="*/ 0 h 496"/>
              <a:gd name="T12" fmla="*/ 0 w 1724"/>
              <a:gd name="T13" fmla="*/ 0 h 496"/>
              <a:gd name="T14" fmla="*/ 2147483646 w 1724"/>
              <a:gd name="T15" fmla="*/ 2147483646 h 4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24" h="496">
                <a:moveTo>
                  <a:pt x="2" y="89"/>
                </a:moveTo>
                <a:cubicBezTo>
                  <a:pt x="171" y="85"/>
                  <a:pt x="182" y="93"/>
                  <a:pt x="182" y="216"/>
                </a:cubicBezTo>
                <a:lnTo>
                  <a:pt x="182" y="386"/>
                </a:lnTo>
                <a:cubicBezTo>
                  <a:pt x="196" y="433"/>
                  <a:pt x="159" y="487"/>
                  <a:pt x="267" y="496"/>
                </a:cubicBezTo>
                <a:lnTo>
                  <a:pt x="1724" y="493"/>
                </a:lnTo>
                <a:lnTo>
                  <a:pt x="1724" y="0"/>
                </a:lnTo>
                <a:lnTo>
                  <a:pt x="0" y="0"/>
                </a:lnTo>
                <a:lnTo>
                  <a:pt x="2" y="8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sz="1350"/>
          </a:p>
        </p:txBody>
      </p:sp>
      <p:sp>
        <p:nvSpPr>
          <p:cNvPr id="6" name="Rectangle 8"/>
          <p:cNvSpPr>
            <a:spLocks noChangeArrowheads="1"/>
          </p:cNvSpPr>
          <p:nvPr/>
        </p:nvSpPr>
        <p:spPr bwMode="gray">
          <a:xfrm>
            <a:off x="1588" y="912813"/>
            <a:ext cx="9142412" cy="80962"/>
          </a:xfrm>
          <a:prstGeom prst="rect">
            <a:avLst/>
          </a:prstGeom>
          <a:gradFill rotWithShape="1">
            <a:gsLst>
              <a:gs pos="0">
                <a:schemeClr val="accent1"/>
              </a:gs>
              <a:gs pos="100000">
                <a:schemeClr val="accent1">
                  <a:gamma/>
                  <a:tint val="0"/>
                  <a:invGamma/>
                </a:schemeClr>
              </a:gs>
            </a:gsLst>
            <a:lin ang="0" scaled="1"/>
          </a:gradFill>
          <a:ln w="9525">
            <a:noFill/>
            <a:miter lim="800000"/>
            <a:headEnd/>
            <a:tailEnd/>
          </a:ln>
          <a:effectLst/>
        </p:spPr>
        <p:txBody>
          <a:bodyPr wrap="none" anchor="ctr"/>
          <a:lstStyle/>
          <a:p>
            <a:pPr algn="ctr">
              <a:defRPr/>
            </a:pPr>
            <a:endParaRPr lang="ko-KR" altLang="en-US" sz="1350"/>
          </a:p>
        </p:txBody>
      </p:sp>
      <p:pic>
        <p:nvPicPr>
          <p:cNvPr id="7" name="Picture 13" descr="F:\courses_POSTECH\courses\ieng486\Lecture Notes\informatics.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34263" y="6357940"/>
            <a:ext cx="16383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0"/>
          <p:cNvSpPr txBox="1">
            <a:spLocks noChangeArrowheads="1"/>
          </p:cNvSpPr>
          <p:nvPr userDrawn="1"/>
        </p:nvSpPr>
        <p:spPr bwMode="auto">
          <a:xfrm>
            <a:off x="242112" y="6553201"/>
            <a:ext cx="160492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800" b="1">
                <a:solidFill>
                  <a:schemeClr val="tx1"/>
                </a:solidFill>
                <a:latin typeface="Times New Roman" pitchFamily="18" charset="0"/>
                <a:ea typeface="굴림" pitchFamily="50" charset="-127"/>
              </a:defRPr>
            </a:lvl1pPr>
            <a:lvl2pPr marL="742950" indent="-285750">
              <a:defRPr sz="4800" b="1">
                <a:solidFill>
                  <a:schemeClr val="tx1"/>
                </a:solidFill>
                <a:latin typeface="Times New Roman" pitchFamily="18" charset="0"/>
                <a:ea typeface="굴림" pitchFamily="50" charset="-127"/>
              </a:defRPr>
            </a:lvl2pPr>
            <a:lvl3pPr marL="1143000" indent="-228600">
              <a:defRPr sz="4800" b="1">
                <a:solidFill>
                  <a:schemeClr val="tx1"/>
                </a:solidFill>
                <a:latin typeface="Times New Roman" pitchFamily="18" charset="0"/>
                <a:ea typeface="굴림" pitchFamily="50" charset="-127"/>
              </a:defRPr>
            </a:lvl3pPr>
            <a:lvl4pPr marL="1600200" indent="-228600">
              <a:defRPr sz="4800" b="1">
                <a:solidFill>
                  <a:schemeClr val="tx1"/>
                </a:solidFill>
                <a:latin typeface="Times New Roman" pitchFamily="18" charset="0"/>
                <a:ea typeface="굴림" pitchFamily="50" charset="-127"/>
              </a:defRPr>
            </a:lvl4pPr>
            <a:lvl5pPr marL="2057400" indent="-228600">
              <a:defRPr sz="4800" b="1">
                <a:solidFill>
                  <a:schemeClr val="tx1"/>
                </a:solidFill>
                <a:latin typeface="Times New Roman" pitchFamily="18" charset="0"/>
                <a:ea typeface="굴림" pitchFamily="50" charset="-127"/>
              </a:defRPr>
            </a:lvl5pPr>
            <a:lvl6pPr marL="2514600" indent="-228600" algn="ctr"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algn="ctr"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algn="ctr"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algn="ctr"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lgn="ctr">
              <a:defRPr/>
            </a:pPr>
            <a:r>
              <a:rPr lang="en-US" altLang="ko-KR" sz="1050">
                <a:latin typeface="굴림" pitchFamily="50" charset="-127"/>
              </a:rPr>
              <a:t>IMEN 486 </a:t>
            </a:r>
            <a:r>
              <a:rPr lang="ko-KR" altLang="en-US" sz="1050">
                <a:latin typeface="굴림" pitchFamily="50" charset="-127"/>
              </a:rPr>
              <a:t>금융공학개론</a:t>
            </a:r>
            <a:endParaRPr lang="en-US" altLang="ko-KR" sz="1050">
              <a:latin typeface="굴림" pitchFamily="50" charset="-127"/>
            </a:endParaRPr>
          </a:p>
        </p:txBody>
      </p:sp>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9" name="Rectangle 7"/>
          <p:cNvSpPr>
            <a:spLocks noGrp="1" noChangeArrowheads="1"/>
          </p:cNvSpPr>
          <p:nvPr>
            <p:ph type="sldNum" sz="quarter" idx="10"/>
          </p:nvPr>
        </p:nvSpPr>
        <p:spPr>
          <a:xfrm>
            <a:off x="3357563" y="6481763"/>
            <a:ext cx="2133600" cy="304800"/>
          </a:xfrm>
          <a:prstGeom prst="rect">
            <a:avLst/>
          </a:prstGeom>
        </p:spPr>
        <p:txBody>
          <a:bodyPr vert="horz" wrap="square" lIns="91440" tIns="45720" rIns="91440" bIns="45720" numCol="1" anchor="t" anchorCtr="0" compatLnSpc="1">
            <a:prstTxWarp prst="textNoShape">
              <a:avLst/>
            </a:prstTxWarp>
          </a:bodyPr>
          <a:lstStyle>
            <a:lvl1pPr algn="ctr">
              <a:defRPr sz="750">
                <a:effectLst>
                  <a:outerShdw blurRad="38100" dist="38100" dir="2700000" algn="tl">
                    <a:srgbClr val="C0C0C0"/>
                  </a:outerShdw>
                </a:effectLst>
                <a:latin typeface="Verdana" panose="020B0604030504040204" pitchFamily="34" charset="0"/>
              </a:defRPr>
            </a:lvl1pPr>
          </a:lstStyle>
          <a:p>
            <a:pPr>
              <a:defRPr/>
            </a:pPr>
            <a:fld id="{9060B9C7-091C-4F11-AC5E-24960C77AAF5}" type="slidenum">
              <a:rPr lang="ko-KR" altLang="en-US"/>
              <a:pPr>
                <a:defRPr/>
              </a:pPr>
              <a:t>‹#›</a:t>
            </a:fld>
            <a:endParaRPr lang="en-US" altLang="ko-KR"/>
          </a:p>
        </p:txBody>
      </p:sp>
    </p:spTree>
    <p:extLst>
      <p:ext uri="{BB962C8B-B14F-4D97-AF65-F5344CB8AC3E}">
        <p14:creationId xmlns:p14="http://schemas.microsoft.com/office/powerpoint/2010/main" val="1692386687"/>
      </p:ext>
    </p:extLst>
  </p:cSld>
  <p:clrMapOvr>
    <a:overrideClrMapping bg1="lt1" tx1="dk1" bg2="lt2" tx2="dk2" accent1="accent1" accent2="accent2" accent3="accent3" accent4="accent4" accent5="accent5" accent6="accent6" hlink="hlink" folHlink="folHlink"/>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476" y="2430617"/>
            <a:ext cx="8721213" cy="1231106"/>
          </a:xfrm>
        </p:spPr>
        <p:txBody>
          <a:bodyPr/>
          <a:lstStyle>
            <a:lvl1pPr algn="ctr">
              <a:defRPr sz="3200" b="1" cap="all"/>
            </a:lvl1pPr>
          </a:lstStyle>
          <a:p>
            <a:r>
              <a:rPr lang="ko-KR" altLang="en-US" dirty="0"/>
              <a:t>마스터 제목 스타일 편집</a:t>
            </a:r>
          </a:p>
        </p:txBody>
      </p:sp>
    </p:spTree>
    <p:extLst>
      <p:ext uri="{BB962C8B-B14F-4D97-AF65-F5344CB8AC3E}">
        <p14:creationId xmlns:p14="http://schemas.microsoft.com/office/powerpoint/2010/main" val="3210466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Tree>
    <p:extLst>
      <p:ext uri="{BB962C8B-B14F-4D97-AF65-F5344CB8AC3E}">
        <p14:creationId xmlns:p14="http://schemas.microsoft.com/office/powerpoint/2010/main" val="840872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3" name="내용 개체 틀 2"/>
          <p:cNvSpPr>
            <a:spLocks noGrp="1"/>
          </p:cNvSpPr>
          <p:nvPr>
            <p:ph idx="1"/>
          </p:nvPr>
        </p:nvSpPr>
        <p:spPr>
          <a:xfrm>
            <a:off x="236539" y="1060450"/>
            <a:ext cx="8670925" cy="1668149"/>
          </a:xfrm>
        </p:spPr>
        <p:txBody>
          <a:bodyPr/>
          <a:lstStyle>
            <a:lvl1pPr marL="342900" marR="0" indent="-342900" algn="l" defTabSz="685800" rtl="0" eaLnBrk="0" fontAlgn="base" latinLnBrk="1" hangingPunct="0">
              <a:lnSpc>
                <a:spcPct val="150000"/>
              </a:lnSpc>
              <a:spcBef>
                <a:spcPct val="0"/>
              </a:spcBef>
              <a:spcAft>
                <a:spcPct val="50000"/>
              </a:spcAft>
              <a:buClr>
                <a:srgbClr val="CC0000"/>
              </a:buClr>
              <a:buSzTx/>
              <a:buFont typeface="Wingdings 2" pitchFamily="18" charset="2"/>
              <a:buChar char="¡"/>
              <a:tabLst/>
              <a:defRPr>
                <a:latin typeface="맑은 고딕" pitchFamily="50" charset="-127"/>
                <a:ea typeface="맑은 고딕" pitchFamily="50" charset="-127"/>
              </a:defRPr>
            </a:lvl1pPr>
            <a:lvl2pPr marL="685800" marR="0" indent="-342900" algn="l" defTabSz="685800" rtl="0" eaLnBrk="0" fontAlgn="base" latinLnBrk="1" hangingPunct="0">
              <a:lnSpc>
                <a:spcPct val="100000"/>
              </a:lnSpc>
              <a:spcBef>
                <a:spcPct val="0"/>
              </a:spcBef>
              <a:spcAft>
                <a:spcPct val="50000"/>
              </a:spcAft>
              <a:buClr>
                <a:srgbClr val="000000"/>
              </a:buClr>
              <a:buSzTx/>
              <a:buFontTx/>
              <a:buChar char="•"/>
              <a:tabLst/>
              <a:defRPr sz="1600">
                <a:latin typeface="맑은 고딕" pitchFamily="50" charset="-127"/>
                <a:ea typeface="맑은 고딕" pitchFamily="50" charset="-127"/>
              </a:defRPr>
            </a:lvl2pPr>
            <a:lvl3pPr marL="1028700" marR="0" indent="-342900" algn="l" defTabSz="685800" rtl="0" eaLnBrk="0" fontAlgn="base" latinLnBrk="1" hangingPunct="0">
              <a:lnSpc>
                <a:spcPct val="100000"/>
              </a:lnSpc>
              <a:spcBef>
                <a:spcPct val="0"/>
              </a:spcBef>
              <a:spcAft>
                <a:spcPct val="30000"/>
              </a:spcAft>
              <a:buClr>
                <a:srgbClr val="000000"/>
              </a:buClr>
              <a:buSzTx/>
              <a:buFontTx/>
              <a:buChar char="•"/>
              <a:tabLst/>
              <a:defRPr sz="1400">
                <a:latin typeface="맑은 고딕" pitchFamily="50" charset="-127"/>
                <a:ea typeface="맑은 고딕" pitchFamily="50" charset="-127"/>
              </a:defRPr>
            </a:lvl3pPr>
            <a:lvl4pPr marL="1371600" marR="0" indent="-342900" algn="l" defTabSz="685800" rtl="0" eaLnBrk="0" fontAlgn="base" latinLnBrk="1" hangingPunct="0">
              <a:lnSpc>
                <a:spcPct val="100000"/>
              </a:lnSpc>
              <a:spcBef>
                <a:spcPct val="0"/>
              </a:spcBef>
              <a:spcAft>
                <a:spcPct val="30000"/>
              </a:spcAft>
              <a:buClr>
                <a:srgbClr val="000000"/>
              </a:buClr>
              <a:buSzTx/>
              <a:buFontTx/>
              <a:buChar char="•"/>
              <a:tabLst/>
              <a:defRPr sz="1400">
                <a:latin typeface="맑은 고딕" pitchFamily="50" charset="-127"/>
                <a:ea typeface="맑은 고딕" pitchFamily="50" charset="-127"/>
              </a:defRPr>
            </a:lvl4pPr>
            <a:lvl5pPr marL="1714500" marR="0" indent="-342900" algn="l" defTabSz="685800" rtl="0" eaLnBrk="0" fontAlgn="base" latinLnBrk="1" hangingPunct="0">
              <a:lnSpc>
                <a:spcPct val="100000"/>
              </a:lnSpc>
              <a:spcBef>
                <a:spcPct val="0"/>
              </a:spcBef>
              <a:spcAft>
                <a:spcPct val="30000"/>
              </a:spcAft>
              <a:buClr>
                <a:srgbClr val="000000"/>
              </a:buClr>
              <a:buSzTx/>
              <a:buFontTx/>
              <a:buChar char="•"/>
              <a:tabLst/>
              <a:defRPr sz="1200">
                <a:latin typeface="맑은 고딕" pitchFamily="50" charset="-127"/>
                <a:ea typeface="맑은 고딕" pitchFamily="50" charset="-127"/>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Tree>
    <p:extLst>
      <p:ext uri="{BB962C8B-B14F-4D97-AF65-F5344CB8AC3E}">
        <p14:creationId xmlns:p14="http://schemas.microsoft.com/office/powerpoint/2010/main" val="417828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hangingPunct="1">
                <a:defRPr/>
              </a:pPr>
              <a:r>
                <a:rPr kumimoji="0" lang="en-US" altLang="zh-CN" sz="1125"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54"/>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hangingPunct="1">
                <a:defRPr/>
              </a:pPr>
              <a:r>
                <a:rPr kumimoji="0" lang="en-US" altLang="zh-CN" sz="1125"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hangingPunct="1">
                <a:defRPr/>
              </a:pPr>
              <a:r>
                <a:rPr kumimoji="0" lang="en-US" altLang="zh-CN" sz="1125"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904"/>
              <a:ext cx="2303"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defRPr/>
              </a:pPr>
              <a:r>
                <a:rPr lang="en-US" altLang="zh-CN" sz="75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8" name="모서리가 둥근 직사각형 21"/>
          <p:cNvSpPr>
            <a:spLocks noChangeArrowheads="1"/>
          </p:cNvSpPr>
          <p:nvPr userDrawn="1"/>
        </p:nvSpPr>
        <p:spPr bwMode="auto">
          <a:xfrm>
            <a:off x="53976"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a:defRPr sz="4800" b="1">
                <a:solidFill>
                  <a:schemeClr val="tx1"/>
                </a:solidFill>
                <a:latin typeface="Times New Roman" panose="02020603050405020304" pitchFamily="18" charset="0"/>
                <a:ea typeface="굴림" panose="020B0600000101010101" pitchFamily="50" charset="-127"/>
              </a:defRPr>
            </a:lvl1pPr>
            <a:lvl2pPr marL="742950" indent="-285750" defTabSz="977900">
              <a:defRPr sz="4800" b="1">
                <a:solidFill>
                  <a:schemeClr val="tx1"/>
                </a:solidFill>
                <a:latin typeface="Times New Roman" panose="02020603050405020304" pitchFamily="18" charset="0"/>
                <a:ea typeface="굴림" panose="020B0600000101010101" pitchFamily="50" charset="-127"/>
              </a:defRPr>
            </a:lvl2pPr>
            <a:lvl3pPr marL="1143000" indent="-228600" defTabSz="977900">
              <a:defRPr sz="4800" b="1">
                <a:solidFill>
                  <a:schemeClr val="tx1"/>
                </a:solidFill>
                <a:latin typeface="Times New Roman" panose="02020603050405020304" pitchFamily="18" charset="0"/>
                <a:ea typeface="굴림" panose="020B0600000101010101" pitchFamily="50" charset="-127"/>
              </a:defRPr>
            </a:lvl3pPr>
            <a:lvl4pPr marL="1600200" indent="-228600" defTabSz="977900">
              <a:defRPr sz="4800" b="1">
                <a:solidFill>
                  <a:schemeClr val="tx1"/>
                </a:solidFill>
                <a:latin typeface="Times New Roman" panose="02020603050405020304" pitchFamily="18" charset="0"/>
                <a:ea typeface="굴림" panose="020B0600000101010101" pitchFamily="50" charset="-127"/>
              </a:defRPr>
            </a:lvl4pPr>
            <a:lvl5pPr marL="2057400" indent="-228600" defTabSz="977900">
              <a:defRPr sz="4800" b="1">
                <a:solidFill>
                  <a:schemeClr val="tx1"/>
                </a:solidFill>
                <a:latin typeface="Times New Roman" panose="02020603050405020304" pitchFamily="18" charset="0"/>
                <a:ea typeface="굴림" panose="020B0600000101010101" pitchFamily="50" charset="-127"/>
              </a:defRPr>
            </a:lvl5pPr>
            <a:lvl6pPr marL="25146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eaLnBrk="1" hangingPunct="1">
              <a:defRPr/>
            </a:pPr>
            <a:endParaRPr lang="ko-KR" altLang="en-US" sz="975" b="0">
              <a:solidFill>
                <a:srgbClr val="000000"/>
              </a:solidFill>
              <a:latin typeface="맑은 고딕" panose="020B0503020000020004" pitchFamily="50" charset="-127"/>
            </a:endParaRPr>
          </a:p>
        </p:txBody>
      </p:sp>
      <p:sp>
        <p:nvSpPr>
          <p:cNvPr id="11" name="Rectangle 1027"/>
          <p:cNvSpPr>
            <a:spLocks noGrp="1" noChangeArrowheads="1"/>
          </p:cNvSpPr>
          <p:nvPr>
            <p:ph type="subTitle" idx="1"/>
          </p:nvPr>
        </p:nvSpPr>
        <p:spPr>
          <a:xfrm>
            <a:off x="2693377" y="3962402"/>
            <a:ext cx="5130312" cy="225062"/>
          </a:xfrm>
        </p:spPr>
        <p:txBody>
          <a:bodyPr/>
          <a:lstStyle>
            <a:lvl1pPr algn="r">
              <a:defRPr sz="975">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2548624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reserve="1">
  <p:cSld name="제목, 텍스트 및 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2195514" y="692151"/>
            <a:ext cx="6948487" cy="436563"/>
          </a:xfrm>
        </p:spPr>
        <p:txBody>
          <a:bodyPr/>
          <a:lstStyle/>
          <a:p>
            <a:r>
              <a:rPr lang="ko-KR" altLang="en-US"/>
              <a:t>마스터 제목 스타일 편집</a:t>
            </a:r>
          </a:p>
        </p:txBody>
      </p:sp>
      <p:sp>
        <p:nvSpPr>
          <p:cNvPr id="3" name="텍스트 개체 틀 2"/>
          <p:cNvSpPr>
            <a:spLocks noGrp="1"/>
          </p:cNvSpPr>
          <p:nvPr>
            <p:ph type="body" sz="half" idx="1"/>
          </p:nvPr>
        </p:nvSpPr>
        <p:spPr>
          <a:xfrm>
            <a:off x="1547813" y="1628777"/>
            <a:ext cx="3649662" cy="182819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quarter" idx="2"/>
          </p:nvPr>
        </p:nvSpPr>
        <p:spPr>
          <a:xfrm>
            <a:off x="5349876" y="1628776"/>
            <a:ext cx="3649663" cy="182819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내용 개체 틀 4"/>
          <p:cNvSpPr>
            <a:spLocks noGrp="1"/>
          </p:cNvSpPr>
          <p:nvPr>
            <p:ph sz="quarter" idx="3"/>
          </p:nvPr>
        </p:nvSpPr>
        <p:spPr>
          <a:xfrm>
            <a:off x="5349876" y="3973515"/>
            <a:ext cx="3649663" cy="182819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Rectangle 33"/>
          <p:cNvSpPr>
            <a:spLocks noGrp="1" noChangeArrowheads="1"/>
          </p:cNvSpPr>
          <p:nvPr>
            <p:ph type="sldNum" sz="quarter" idx="10"/>
          </p:nvPr>
        </p:nvSpPr>
        <p:spPr>
          <a:xfrm>
            <a:off x="6553200" y="6356352"/>
            <a:ext cx="2133600" cy="365125"/>
          </a:xfrm>
          <a:prstGeom prst="rect">
            <a:avLst/>
          </a:prstGeom>
        </p:spPr>
        <p:txBody>
          <a:bodyPr vert="horz" wrap="square" lIns="91440" tIns="45720" rIns="91440" bIns="45720" numCol="1" anchor="t" anchorCtr="0" compatLnSpc="1">
            <a:prstTxWarp prst="textNoShape">
              <a:avLst/>
            </a:prstTxWarp>
          </a:bodyPr>
          <a:lstStyle>
            <a:lvl1pPr defTabSz="342900" eaLnBrk="1" latinLnBrk="1" hangingPunct="1">
              <a:defRPr>
                <a:solidFill>
                  <a:srgbClr val="000000"/>
                </a:solidFill>
                <a:latin typeface="맑은 고딕" panose="020B0503020000020004" pitchFamily="50" charset="-127"/>
              </a:defRPr>
            </a:lvl1pPr>
          </a:lstStyle>
          <a:p>
            <a:pPr>
              <a:defRPr/>
            </a:pPr>
            <a:fld id="{A1188929-D106-43BB-8E88-80249F52837A}" type="slidenum">
              <a:rPr lang="en-US" altLang="ko-KR"/>
              <a:pPr>
                <a:defRPr/>
              </a:pPr>
              <a:t>‹#›</a:t>
            </a:fld>
            <a:endParaRPr lang="en-US" altLang="ko-KR"/>
          </a:p>
        </p:txBody>
      </p:sp>
    </p:spTree>
    <p:extLst>
      <p:ext uri="{BB962C8B-B14F-4D97-AF65-F5344CB8AC3E}">
        <p14:creationId xmlns:p14="http://schemas.microsoft.com/office/powerpoint/2010/main" val="3373965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870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7204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a:defRPr/>
              </a:pPr>
              <a:r>
                <a:rPr lang="en-US" altLang="zh-CN" sz="1125"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54"/>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a:defRPr/>
              </a:pPr>
              <a:r>
                <a:rPr lang="en-US" altLang="zh-CN" sz="1125"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a:defRPr/>
              </a:pPr>
              <a:r>
                <a:rPr lang="en-US" altLang="zh-CN" sz="1125"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904"/>
              <a:ext cx="2303"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defRPr/>
              </a:pPr>
              <a:r>
                <a:rPr lang="en-US" altLang="zh-CN" sz="75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13315" name="Rectangle 1027"/>
          <p:cNvSpPr>
            <a:spLocks noGrp="1" noChangeArrowheads="1"/>
          </p:cNvSpPr>
          <p:nvPr>
            <p:ph type="subTitle" idx="1"/>
          </p:nvPr>
        </p:nvSpPr>
        <p:spPr>
          <a:xfrm>
            <a:off x="2693377" y="3962402"/>
            <a:ext cx="5130312" cy="225062"/>
          </a:xfrm>
        </p:spPr>
        <p:txBody>
          <a:bodyPr/>
          <a:lstStyle>
            <a:lvl1pPr algn="r">
              <a:defRPr sz="975">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173521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ags" Target="../tags/tag4.xml"/><Relationship Id="rId5" Type="http://schemas.openxmlformats.org/officeDocument/2006/relationships/theme" Target="../theme/theme2.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10253F"/>
            </a:gs>
            <a:gs pos="100000">
              <a:schemeClr val="tx1"/>
            </a:gs>
          </a:gsLst>
          <a:lin ang="5400000" scaled="1"/>
        </a:gradFill>
        <a:effectLst/>
      </p:bgPr>
    </p:bg>
    <p:spTree>
      <p:nvGrpSpPr>
        <p:cNvPr id="1" name=""/>
        <p:cNvGrpSpPr/>
        <p:nvPr/>
      </p:nvGrpSpPr>
      <p:grpSpPr>
        <a:xfrm>
          <a:off x="0" y="0"/>
          <a:ext cx="0" cy="0"/>
          <a:chOff x="0" y="0"/>
          <a:chExt cx="0" cy="0"/>
        </a:xfrm>
      </p:grpSpPr>
      <p:sp>
        <p:nvSpPr>
          <p:cNvPr id="1026" name="모서리가 둥근 직사각형 14"/>
          <p:cNvSpPr>
            <a:spLocks noChangeArrowheads="1"/>
          </p:cNvSpPr>
          <p:nvPr userDrawn="1"/>
        </p:nvSpPr>
        <p:spPr bwMode="auto">
          <a:xfrm>
            <a:off x="53976"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a:defRPr sz="4800" b="1">
                <a:solidFill>
                  <a:schemeClr val="tx1"/>
                </a:solidFill>
                <a:latin typeface="Times New Roman" panose="02020603050405020304" pitchFamily="18" charset="0"/>
                <a:ea typeface="굴림" panose="020B0600000101010101" pitchFamily="50" charset="-127"/>
              </a:defRPr>
            </a:lvl1pPr>
            <a:lvl2pPr marL="742950" indent="-285750" defTabSz="977900">
              <a:defRPr sz="4800" b="1">
                <a:solidFill>
                  <a:schemeClr val="tx1"/>
                </a:solidFill>
                <a:latin typeface="Times New Roman" panose="02020603050405020304" pitchFamily="18" charset="0"/>
                <a:ea typeface="굴림" panose="020B0600000101010101" pitchFamily="50" charset="-127"/>
              </a:defRPr>
            </a:lvl2pPr>
            <a:lvl3pPr marL="1143000" indent="-228600" defTabSz="977900">
              <a:defRPr sz="4800" b="1">
                <a:solidFill>
                  <a:schemeClr val="tx1"/>
                </a:solidFill>
                <a:latin typeface="Times New Roman" panose="02020603050405020304" pitchFamily="18" charset="0"/>
                <a:ea typeface="굴림" panose="020B0600000101010101" pitchFamily="50" charset="-127"/>
              </a:defRPr>
            </a:lvl3pPr>
            <a:lvl4pPr marL="1600200" indent="-228600" defTabSz="977900">
              <a:defRPr sz="4800" b="1">
                <a:solidFill>
                  <a:schemeClr val="tx1"/>
                </a:solidFill>
                <a:latin typeface="Times New Roman" panose="02020603050405020304" pitchFamily="18" charset="0"/>
                <a:ea typeface="굴림" panose="020B0600000101010101" pitchFamily="50" charset="-127"/>
              </a:defRPr>
            </a:lvl4pPr>
            <a:lvl5pPr marL="2057400" indent="-228600" defTabSz="977900">
              <a:defRPr sz="4800" b="1">
                <a:solidFill>
                  <a:schemeClr val="tx1"/>
                </a:solidFill>
                <a:latin typeface="Times New Roman" panose="02020603050405020304" pitchFamily="18" charset="0"/>
                <a:ea typeface="굴림" panose="020B0600000101010101" pitchFamily="50" charset="-127"/>
              </a:defRPr>
            </a:lvl5pPr>
            <a:lvl6pPr marL="25146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eaLnBrk="1" hangingPunct="1">
              <a:defRPr/>
            </a:pPr>
            <a:endParaRPr lang="ko-KR" altLang="en-US" sz="975" b="0">
              <a:solidFill>
                <a:srgbClr val="000000"/>
              </a:solidFill>
              <a:latin typeface="맑은 고딕" panose="020B0503020000020004" pitchFamily="50" charset="-127"/>
            </a:endParaRPr>
          </a:p>
        </p:txBody>
      </p:sp>
      <p:sp>
        <p:nvSpPr>
          <p:cNvPr id="5122" name="Rectangle 2"/>
          <p:cNvSpPr>
            <a:spLocks noGrp="1" noChangeArrowheads="1"/>
          </p:cNvSpPr>
          <p:nvPr>
            <p:ph type="title"/>
          </p:nvPr>
        </p:nvSpPr>
        <p:spPr bwMode="auto">
          <a:xfrm>
            <a:off x="138113" y="450852"/>
            <a:ext cx="8858250" cy="430213"/>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p>
            <a:pPr lvl="0"/>
            <a:r>
              <a:rPr lang="en-US" altLang="zh-CN" dirty="0"/>
              <a:t>Click to edit Master title style</a:t>
            </a:r>
          </a:p>
        </p:txBody>
      </p:sp>
      <p:sp>
        <p:nvSpPr>
          <p:cNvPr id="1028" name="Rectangle 3"/>
          <p:cNvSpPr>
            <a:spLocks noGrp="1" noChangeArrowheads="1"/>
          </p:cNvSpPr>
          <p:nvPr>
            <p:ph type="body" idx="1"/>
          </p:nvPr>
        </p:nvSpPr>
        <p:spPr bwMode="auto">
          <a:xfrm>
            <a:off x="236539" y="1060450"/>
            <a:ext cx="8670925" cy="1412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grpSp>
        <p:nvGrpSpPr>
          <p:cNvPr id="1029" name="McK Slide Elements"/>
          <p:cNvGrpSpPr>
            <a:grpSpLocks/>
          </p:cNvGrpSpPr>
          <p:nvPr/>
        </p:nvGrpSpPr>
        <p:grpSpPr bwMode="auto">
          <a:xfrm>
            <a:off x="123825" y="542925"/>
            <a:ext cx="8794750" cy="6288088"/>
            <a:chOff x="77" y="335"/>
            <a:chExt cx="5429" cy="3882"/>
          </a:xfrm>
        </p:grpSpPr>
        <p:sp>
          <p:nvSpPr>
            <p:cNvPr id="1035" name="McK Measure" hidden="1"/>
            <p:cNvSpPr txBox="1">
              <a:spLocks noChangeArrowheads="1"/>
            </p:cNvSpPr>
            <p:nvPr userDrawn="1"/>
          </p:nvSpPr>
          <p:spPr bwMode="auto">
            <a:xfrm>
              <a:off x="77" y="335"/>
              <a:ext cx="542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eaLnBrk="0" hangingPunct="0">
                <a:defRPr kumimoji="1" b="1">
                  <a:solidFill>
                    <a:schemeClr val="tx1"/>
                  </a:solidFill>
                  <a:latin typeface="Impact" pitchFamily="34" charset="0"/>
                  <a:ea typeface="굴림" pitchFamily="50" charset="-127"/>
                </a:defRPr>
              </a:lvl1pPr>
              <a:lvl2pPr marL="742950" indent="-285750" defTabSz="957263" eaLnBrk="0" hangingPunct="0">
                <a:defRPr kumimoji="1" b="1">
                  <a:solidFill>
                    <a:schemeClr val="tx1"/>
                  </a:solidFill>
                  <a:latin typeface="Impact" pitchFamily="34" charset="0"/>
                  <a:ea typeface="굴림" pitchFamily="50" charset="-127"/>
                </a:defRPr>
              </a:lvl2pPr>
              <a:lvl3pPr marL="1143000" indent="-228600" defTabSz="957263" eaLnBrk="0" hangingPunct="0">
                <a:defRPr kumimoji="1" b="1">
                  <a:solidFill>
                    <a:schemeClr val="tx1"/>
                  </a:solidFill>
                  <a:latin typeface="Impact" pitchFamily="34" charset="0"/>
                  <a:ea typeface="굴림" pitchFamily="50" charset="-127"/>
                </a:defRPr>
              </a:lvl3pPr>
              <a:lvl4pPr marL="1600200" indent="-228600" defTabSz="957263" eaLnBrk="0" hangingPunct="0">
                <a:defRPr kumimoji="1" b="1">
                  <a:solidFill>
                    <a:schemeClr val="tx1"/>
                  </a:solidFill>
                  <a:latin typeface="Impact" pitchFamily="34" charset="0"/>
                  <a:ea typeface="굴림" pitchFamily="50" charset="-127"/>
                </a:defRPr>
              </a:lvl4pPr>
              <a:lvl5pPr marL="2057400" indent="-228600" defTabSz="957263" eaLnBrk="0" hangingPunct="0">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hangingPunct="1">
                <a:defRPr/>
              </a:pPr>
              <a:r>
                <a:rPr lang="en-US" altLang="zh-CN" sz="1275">
                  <a:solidFill>
                    <a:prstClr val="black"/>
                  </a:solidFill>
                  <a:latin typeface="맑은 고딕" pitchFamily="50" charset="-127"/>
                  <a:ea typeface="맑은 고딕" pitchFamily="50" charset="-127"/>
                </a:rPr>
                <a:t>Unit of measure</a:t>
              </a:r>
            </a:p>
          </p:txBody>
        </p:sp>
        <p:sp>
          <p:nvSpPr>
            <p:cNvPr id="1036" name="McK Footnote" hidden="1"/>
            <p:cNvSpPr txBox="1">
              <a:spLocks noChangeArrowheads="1"/>
            </p:cNvSpPr>
            <p:nvPr userDrawn="1"/>
          </p:nvSpPr>
          <p:spPr bwMode="auto">
            <a:xfrm>
              <a:off x="79" y="3935"/>
              <a:ext cx="514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614363" indent="-614363" defTabSz="957263" eaLnBrk="0" hangingPunct="0">
                <a:tabLst>
                  <a:tab pos="569913" algn="r"/>
                </a:tabLst>
                <a:defRPr kumimoji="1" b="1">
                  <a:solidFill>
                    <a:schemeClr val="tx1"/>
                  </a:solidFill>
                  <a:latin typeface="Impact" pitchFamily="34" charset="0"/>
                  <a:ea typeface="굴림" pitchFamily="50" charset="-127"/>
                </a:defRPr>
              </a:lvl1pPr>
              <a:lvl2pPr marL="742950" indent="-285750" defTabSz="957263" eaLnBrk="0" hangingPunct="0">
                <a:tabLst>
                  <a:tab pos="569913" algn="r"/>
                </a:tabLst>
                <a:defRPr kumimoji="1" b="1">
                  <a:solidFill>
                    <a:schemeClr val="tx1"/>
                  </a:solidFill>
                  <a:latin typeface="Impact" pitchFamily="34" charset="0"/>
                  <a:ea typeface="굴림" pitchFamily="50" charset="-127"/>
                </a:defRPr>
              </a:lvl2pPr>
              <a:lvl3pPr marL="1143000" indent="-228600" defTabSz="957263" eaLnBrk="0" hangingPunct="0">
                <a:tabLst>
                  <a:tab pos="569913" algn="r"/>
                </a:tabLst>
                <a:defRPr kumimoji="1" b="1">
                  <a:solidFill>
                    <a:schemeClr val="tx1"/>
                  </a:solidFill>
                  <a:latin typeface="Impact" pitchFamily="34" charset="0"/>
                  <a:ea typeface="굴림" pitchFamily="50" charset="-127"/>
                </a:defRPr>
              </a:lvl3pPr>
              <a:lvl4pPr marL="1600200" indent="-228600" defTabSz="957263" eaLnBrk="0" hangingPunct="0">
                <a:tabLst>
                  <a:tab pos="569913" algn="r"/>
                </a:tabLst>
                <a:defRPr kumimoji="1" b="1">
                  <a:solidFill>
                    <a:schemeClr val="tx1"/>
                  </a:solidFill>
                  <a:latin typeface="Impact" pitchFamily="34" charset="0"/>
                  <a:ea typeface="굴림" pitchFamily="50" charset="-127"/>
                </a:defRPr>
              </a:lvl4pPr>
              <a:lvl5pPr marL="2057400" indent="-228600" defTabSz="957263" eaLnBrk="0" hangingPunct="0">
                <a:tabLst>
                  <a:tab pos="569913" algn="r"/>
                </a:tabLst>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9pPr>
            </a:lstStyle>
            <a:p>
              <a:pPr eaLnBrk="1" hangingPunct="1">
                <a:defRPr/>
              </a:pPr>
              <a:r>
                <a:rPr lang="zh-CN" altLang="en-US" sz="1350">
                  <a:solidFill>
                    <a:srgbClr val="000000"/>
                  </a:solidFill>
                  <a:latin typeface="맑은 고딕" pitchFamily="50" charset="-127"/>
                  <a:ea typeface="맑은 고딕" pitchFamily="50" charset="-127"/>
                </a:rPr>
                <a:t>	*	</a:t>
              </a:r>
              <a:r>
                <a:rPr lang="en-US" altLang="zh-CN" sz="1350">
                  <a:solidFill>
                    <a:srgbClr val="000000"/>
                  </a:solidFill>
                  <a:latin typeface="맑은 고딕" pitchFamily="50" charset="-127"/>
                  <a:ea typeface="맑은 고딕" pitchFamily="50" charset="-127"/>
                </a:rPr>
                <a:t>Footnote</a:t>
              </a:r>
            </a:p>
            <a:p>
              <a:pPr eaLnBrk="1" hangingPunct="1">
                <a:spcBef>
                  <a:spcPct val="20000"/>
                </a:spcBef>
                <a:defRPr/>
              </a:pPr>
              <a:r>
                <a:rPr lang="en-US" altLang="zh-CN" sz="1350">
                  <a:solidFill>
                    <a:srgbClr val="000000"/>
                  </a:solidFill>
                  <a:latin typeface="맑은 고딕" pitchFamily="50" charset="-127"/>
                  <a:ea typeface="맑은 고딕" pitchFamily="50" charset="-127"/>
                </a:rPr>
                <a:t>Source:		Source</a:t>
              </a:r>
            </a:p>
          </p:txBody>
        </p:sp>
      </p:grpSp>
      <p:sp>
        <p:nvSpPr>
          <p:cNvPr id="1030" name="Rectangle 190"/>
          <p:cNvSpPr>
            <a:spLocks noChangeArrowheads="1"/>
          </p:cNvSpPr>
          <p:nvPr>
            <p:custDataLst>
              <p:tags r:id="rId16"/>
            </p:custDataLst>
          </p:nvPr>
        </p:nvSpPr>
        <p:spPr bwMode="auto">
          <a:xfrm>
            <a:off x="3584575" y="6566715"/>
            <a:ext cx="1981200" cy="126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955675" eaLnBrk="0" hangingPunct="0">
              <a:defRPr sz="4800" b="1">
                <a:solidFill>
                  <a:schemeClr val="tx1"/>
                </a:solidFill>
                <a:latin typeface="Times New Roman" panose="02020603050405020304" pitchFamily="18" charset="0"/>
                <a:ea typeface="굴림" panose="020B0600000101010101" pitchFamily="50" charset="-127"/>
              </a:defRPr>
            </a:lvl1pPr>
            <a:lvl2pPr marL="742950" indent="-285750" defTabSz="955675" eaLnBrk="0" hangingPunct="0">
              <a:defRPr sz="4800" b="1">
                <a:solidFill>
                  <a:schemeClr val="tx1"/>
                </a:solidFill>
                <a:latin typeface="Times New Roman" panose="02020603050405020304" pitchFamily="18" charset="0"/>
                <a:ea typeface="굴림" panose="020B0600000101010101" pitchFamily="50" charset="-127"/>
              </a:defRPr>
            </a:lvl2pPr>
            <a:lvl3pPr marL="1143000" indent="-228600" defTabSz="955675" eaLnBrk="0" hangingPunct="0">
              <a:defRPr sz="4800" b="1">
                <a:solidFill>
                  <a:schemeClr val="tx1"/>
                </a:solidFill>
                <a:latin typeface="Times New Roman" panose="02020603050405020304" pitchFamily="18" charset="0"/>
                <a:ea typeface="굴림" panose="020B0600000101010101" pitchFamily="50" charset="-127"/>
              </a:defRPr>
            </a:lvl3pPr>
            <a:lvl4pPr marL="1600200" indent="-228600" defTabSz="955675" eaLnBrk="0" hangingPunct="0">
              <a:defRPr sz="4800" b="1">
                <a:solidFill>
                  <a:schemeClr val="tx1"/>
                </a:solidFill>
                <a:latin typeface="Times New Roman" panose="02020603050405020304" pitchFamily="18" charset="0"/>
                <a:ea typeface="굴림" panose="020B0600000101010101" pitchFamily="50" charset="-127"/>
              </a:defRPr>
            </a:lvl4pPr>
            <a:lvl5pPr marL="2057400" indent="-228600" defTabSz="955675" eaLnBrk="0" hangingPunct="0">
              <a:defRPr sz="4800" b="1">
                <a:solidFill>
                  <a:schemeClr val="tx1"/>
                </a:solidFill>
                <a:latin typeface="Times New Roman" panose="02020603050405020304" pitchFamily="18" charset="0"/>
                <a:ea typeface="굴림" panose="020B0600000101010101" pitchFamily="50" charset="-127"/>
              </a:defRPr>
            </a:lvl5pPr>
            <a:lvl6pPr marL="25146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a:defRPr/>
            </a:pPr>
            <a:r>
              <a:rPr lang="en-US" altLang="ko-KR" sz="825">
                <a:solidFill>
                  <a:srgbClr val="10253F"/>
                </a:solidFill>
                <a:latin typeface="맑은 고딕" panose="020B0503020000020004" pitchFamily="50" charset="-127"/>
                <a:ea typeface="맑은 고딕" panose="020B0503020000020004" pitchFamily="50" charset="-127"/>
              </a:rPr>
              <a:t>&lt; </a:t>
            </a:r>
            <a:fld id="{75C5873D-CCB9-4FAB-9B8C-0D66169071D1}" type="slidenum">
              <a:rPr lang="en-US" altLang="ko-KR" sz="825" smtClean="0">
                <a:solidFill>
                  <a:srgbClr val="10253F"/>
                </a:solidFill>
                <a:latin typeface="맑은 고딕" panose="020B0503020000020004" pitchFamily="50" charset="-127"/>
                <a:ea typeface="맑은 고딕" panose="020B0503020000020004" pitchFamily="50" charset="-127"/>
              </a:rPr>
              <a:pPr algn="ctr">
                <a:defRPr/>
              </a:pPr>
              <a:t>‹#›</a:t>
            </a:fld>
            <a:r>
              <a:rPr lang="en-US" altLang="ko-KR" sz="825">
                <a:solidFill>
                  <a:srgbClr val="10253F"/>
                </a:solidFill>
                <a:latin typeface="맑은 고딕" panose="020B0503020000020004" pitchFamily="50" charset="-127"/>
                <a:ea typeface="맑은 고딕" panose="020B0503020000020004" pitchFamily="50" charset="-127"/>
              </a:rPr>
              <a:t> &gt;</a:t>
            </a:r>
          </a:p>
        </p:txBody>
      </p:sp>
      <p:sp>
        <p:nvSpPr>
          <p:cNvPr id="1217" name="Line 193"/>
          <p:cNvSpPr>
            <a:spLocks noChangeShapeType="1"/>
          </p:cNvSpPr>
          <p:nvPr/>
        </p:nvSpPr>
        <p:spPr bwMode="auto">
          <a:xfrm>
            <a:off x="138113" y="6459538"/>
            <a:ext cx="8859837" cy="0"/>
          </a:xfrm>
          <a:prstGeom prst="line">
            <a:avLst/>
          </a:prstGeom>
          <a:noFill/>
          <a:ln w="12700">
            <a:solidFill>
              <a:schemeClr val="tx2">
                <a:lumMod val="75000"/>
              </a:schemeClr>
            </a:solidFill>
            <a:round/>
            <a:headEnd/>
            <a:tailEnd/>
          </a:ln>
          <a:effectLst/>
        </p:spPr>
        <p:txBody>
          <a:bodyPr/>
          <a:lstStyle/>
          <a:p>
            <a:pPr defTabSz="342900">
              <a:defRPr/>
            </a:pPr>
            <a:endParaRPr lang="ko-KR" altLang="en-US" sz="1350">
              <a:solidFill>
                <a:prstClr val="black"/>
              </a:solidFill>
            </a:endParaRPr>
          </a:p>
        </p:txBody>
      </p:sp>
      <p:pic>
        <p:nvPicPr>
          <p:cNvPr id="1032" name="Picture 15" descr="C:\Users\jaewook\Pictures\logo_love.gif"/>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8101014" y="44450"/>
            <a:ext cx="8921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9552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717947" rtl="0" eaLnBrk="0" fontAlgn="base" hangingPunct="0">
        <a:spcBef>
          <a:spcPct val="0"/>
        </a:spcBef>
        <a:spcAft>
          <a:spcPct val="0"/>
        </a:spcAft>
        <a:defRPr sz="1800" b="1">
          <a:solidFill>
            <a:schemeClr val="bg1"/>
          </a:solidFill>
          <a:latin typeface="+mn-ea"/>
          <a:ea typeface="+mn-ea"/>
          <a:cs typeface="맑은 고딕" panose="020B0503020000020004" pitchFamily="50" charset="-127"/>
        </a:defRPr>
      </a:lvl1pPr>
      <a:lvl2pPr algn="l" defTabSz="717947" rtl="0" eaLnBrk="0" fontAlgn="base" hangingPunct="0">
        <a:spcBef>
          <a:spcPct val="0"/>
        </a:spcBef>
        <a:spcAft>
          <a:spcPct val="0"/>
        </a:spcAft>
        <a:defRPr sz="1800" b="1">
          <a:solidFill>
            <a:schemeClr val="bg1"/>
          </a:solidFill>
          <a:latin typeface="맑은 고딕" pitchFamily="50" charset="-127"/>
          <a:ea typeface="맑은 고딕" pitchFamily="50" charset="-127"/>
          <a:cs typeface="맑은 고딕" panose="020B0503020000020004" pitchFamily="50" charset="-127"/>
        </a:defRPr>
      </a:lvl2pPr>
      <a:lvl3pPr algn="l" defTabSz="717947" rtl="0" eaLnBrk="0" fontAlgn="base" hangingPunct="0">
        <a:spcBef>
          <a:spcPct val="0"/>
        </a:spcBef>
        <a:spcAft>
          <a:spcPct val="0"/>
        </a:spcAft>
        <a:defRPr sz="1800" b="1">
          <a:solidFill>
            <a:schemeClr val="bg1"/>
          </a:solidFill>
          <a:latin typeface="맑은 고딕" pitchFamily="50" charset="-127"/>
          <a:ea typeface="맑은 고딕" pitchFamily="50" charset="-127"/>
          <a:cs typeface="맑은 고딕" panose="020B0503020000020004" pitchFamily="50" charset="-127"/>
        </a:defRPr>
      </a:lvl3pPr>
      <a:lvl4pPr algn="l" defTabSz="717947" rtl="0" eaLnBrk="0" fontAlgn="base" hangingPunct="0">
        <a:spcBef>
          <a:spcPct val="0"/>
        </a:spcBef>
        <a:spcAft>
          <a:spcPct val="0"/>
        </a:spcAft>
        <a:defRPr sz="1800" b="1">
          <a:solidFill>
            <a:schemeClr val="bg1"/>
          </a:solidFill>
          <a:latin typeface="맑은 고딕" pitchFamily="50" charset="-127"/>
          <a:ea typeface="맑은 고딕" pitchFamily="50" charset="-127"/>
          <a:cs typeface="맑은 고딕" panose="020B0503020000020004" pitchFamily="50" charset="-127"/>
        </a:defRPr>
      </a:lvl4pPr>
      <a:lvl5pPr algn="l" defTabSz="717947" rtl="0" eaLnBrk="0" fontAlgn="base" hangingPunct="0">
        <a:spcBef>
          <a:spcPct val="0"/>
        </a:spcBef>
        <a:spcAft>
          <a:spcPct val="0"/>
        </a:spcAft>
        <a:defRPr sz="1800" b="1">
          <a:solidFill>
            <a:schemeClr val="bg1"/>
          </a:solidFill>
          <a:latin typeface="맑은 고딕" pitchFamily="50" charset="-127"/>
          <a:ea typeface="맑은 고딕" pitchFamily="50" charset="-127"/>
          <a:cs typeface="맑은 고딕" panose="020B0503020000020004" pitchFamily="50" charset="-127"/>
        </a:defRPr>
      </a:lvl5pPr>
      <a:lvl6pPr marL="342900" algn="l" defTabSz="717947" rtl="0" fontAlgn="base">
        <a:spcBef>
          <a:spcPct val="0"/>
        </a:spcBef>
        <a:spcAft>
          <a:spcPct val="0"/>
        </a:spcAft>
        <a:defRPr sz="1575" b="1">
          <a:solidFill>
            <a:schemeClr val="tx2"/>
          </a:solidFill>
          <a:latin typeface="맑은 고딕" pitchFamily="50" charset="-127"/>
          <a:ea typeface="맑은 고딕" pitchFamily="50" charset="-127"/>
        </a:defRPr>
      </a:lvl6pPr>
      <a:lvl7pPr marL="685800" algn="l" defTabSz="717947" rtl="0" fontAlgn="base">
        <a:spcBef>
          <a:spcPct val="0"/>
        </a:spcBef>
        <a:spcAft>
          <a:spcPct val="0"/>
        </a:spcAft>
        <a:defRPr sz="1575" b="1">
          <a:solidFill>
            <a:schemeClr val="tx2"/>
          </a:solidFill>
          <a:latin typeface="맑은 고딕" pitchFamily="50" charset="-127"/>
          <a:ea typeface="맑은 고딕" pitchFamily="50" charset="-127"/>
        </a:defRPr>
      </a:lvl7pPr>
      <a:lvl8pPr marL="1028700" algn="l" defTabSz="717947" rtl="0" fontAlgn="base">
        <a:spcBef>
          <a:spcPct val="0"/>
        </a:spcBef>
        <a:spcAft>
          <a:spcPct val="0"/>
        </a:spcAft>
        <a:defRPr sz="1575" b="1">
          <a:solidFill>
            <a:schemeClr val="tx2"/>
          </a:solidFill>
          <a:latin typeface="맑은 고딕" pitchFamily="50" charset="-127"/>
          <a:ea typeface="맑은 고딕" pitchFamily="50" charset="-127"/>
        </a:defRPr>
      </a:lvl8pPr>
      <a:lvl9pPr marL="1371600" algn="l" defTabSz="717947" rtl="0" fontAlgn="base">
        <a:spcBef>
          <a:spcPct val="0"/>
        </a:spcBef>
        <a:spcAft>
          <a:spcPct val="0"/>
        </a:spcAft>
        <a:defRPr sz="1575" b="1">
          <a:solidFill>
            <a:schemeClr val="tx2"/>
          </a:solidFill>
          <a:latin typeface="맑은 고딕" pitchFamily="50" charset="-127"/>
          <a:ea typeface="맑은 고딕" pitchFamily="50" charset="-127"/>
        </a:defRPr>
      </a:lvl9pPr>
    </p:titleStyle>
    <p:bodyStyle>
      <a:lvl1pPr marL="342900" indent="-342900" algn="l" rtl="0" eaLnBrk="0" fontAlgn="base" latinLnBrk="1" hangingPunct="0">
        <a:lnSpc>
          <a:spcPct val="150000"/>
        </a:lnSpc>
        <a:spcBef>
          <a:spcPct val="0"/>
        </a:spcBef>
        <a:spcAft>
          <a:spcPct val="50000"/>
        </a:spcAft>
        <a:buClr>
          <a:srgbClr val="CC0000"/>
        </a:buClr>
        <a:buFont typeface="Wingdings 2" panose="05020102010507070707" pitchFamily="18" charset="2"/>
        <a:buChar char="¡"/>
        <a:defRPr>
          <a:solidFill>
            <a:schemeClr val="tx2"/>
          </a:solidFill>
          <a:latin typeface="+mn-ea"/>
          <a:ea typeface="+mn-ea"/>
          <a:cs typeface="맑은 고딕" panose="020B0503020000020004" pitchFamily="50" charset="-127"/>
        </a:defRPr>
      </a:lvl1pPr>
      <a:lvl2pPr marL="685800" indent="-342900" algn="l" rtl="0" eaLnBrk="0" fontAlgn="base" latinLnBrk="1" hangingPunct="0">
        <a:spcBef>
          <a:spcPct val="0"/>
        </a:spcBef>
        <a:spcAft>
          <a:spcPct val="50000"/>
        </a:spcAft>
        <a:buClr>
          <a:srgbClr val="000000"/>
        </a:buClr>
        <a:buChar char="•"/>
        <a:defRPr sz="1200">
          <a:solidFill>
            <a:schemeClr val="tx1"/>
          </a:solidFill>
          <a:latin typeface="+mn-ea"/>
          <a:ea typeface="+mn-ea"/>
          <a:cs typeface="맑은 고딕" panose="020B0503020000020004" pitchFamily="50" charset="-127"/>
        </a:defRPr>
      </a:lvl2pPr>
      <a:lvl3pPr marL="1028700" indent="-342900" algn="l" rtl="0" eaLnBrk="0" fontAlgn="base" latinLnBrk="1" hangingPunct="0">
        <a:spcBef>
          <a:spcPct val="0"/>
        </a:spcBef>
        <a:spcAft>
          <a:spcPct val="30000"/>
        </a:spcAft>
        <a:buClr>
          <a:srgbClr val="000000"/>
        </a:buClr>
        <a:buChar char="•"/>
        <a:defRPr sz="1050">
          <a:solidFill>
            <a:schemeClr val="tx1"/>
          </a:solidFill>
          <a:latin typeface="+mn-ea"/>
          <a:ea typeface="+mn-ea"/>
          <a:cs typeface="맑은 고딕" panose="020B0503020000020004" pitchFamily="50" charset="-127"/>
        </a:defRPr>
      </a:lvl3pPr>
      <a:lvl4pPr marL="1371600" indent="-342900" algn="l" rtl="0" eaLnBrk="0" fontAlgn="base" latinLnBrk="1" hangingPunct="0">
        <a:spcBef>
          <a:spcPct val="0"/>
        </a:spcBef>
        <a:spcAft>
          <a:spcPct val="30000"/>
        </a:spcAft>
        <a:buClr>
          <a:srgbClr val="000000"/>
        </a:buClr>
        <a:buChar char="•"/>
        <a:defRPr sz="1050">
          <a:solidFill>
            <a:schemeClr val="tx1"/>
          </a:solidFill>
          <a:latin typeface="+mn-ea"/>
          <a:ea typeface="+mn-ea"/>
          <a:cs typeface="맑은 고딕" panose="020B0503020000020004" pitchFamily="50" charset="-127"/>
        </a:defRPr>
      </a:lvl4pPr>
      <a:lvl5pPr marL="1714500" indent="-342900" algn="l" rtl="0" eaLnBrk="0" fontAlgn="base" latinLnBrk="1" hangingPunct="0">
        <a:spcBef>
          <a:spcPct val="0"/>
        </a:spcBef>
        <a:spcAft>
          <a:spcPct val="30000"/>
        </a:spcAft>
        <a:buClr>
          <a:srgbClr val="000000"/>
        </a:buClr>
        <a:buChar char="•"/>
        <a:defRPr sz="1050">
          <a:solidFill>
            <a:schemeClr val="tx1"/>
          </a:solidFill>
          <a:latin typeface="+mn-ea"/>
          <a:ea typeface="+mn-ea"/>
          <a:cs typeface="맑은 고딕" panose="020B0503020000020004" pitchFamily="50" charset="-127"/>
        </a:defRPr>
      </a:lvl5pPr>
      <a:lvl6pPr marL="809625" indent="-119063" algn="l" defTabSz="717947" rtl="0" fontAlgn="base">
        <a:spcBef>
          <a:spcPct val="0"/>
        </a:spcBef>
        <a:spcAft>
          <a:spcPct val="0"/>
        </a:spcAft>
        <a:buSzPct val="75000"/>
        <a:buChar char="–"/>
        <a:defRPr sz="1125">
          <a:solidFill>
            <a:schemeClr val="tx1"/>
          </a:solidFill>
          <a:latin typeface="+mn-lt"/>
          <a:ea typeface="+mn-ea"/>
        </a:defRPr>
      </a:lvl6pPr>
      <a:lvl7pPr marL="1152525" indent="-119063" algn="l" defTabSz="717947" rtl="0" fontAlgn="base">
        <a:spcBef>
          <a:spcPct val="0"/>
        </a:spcBef>
        <a:spcAft>
          <a:spcPct val="0"/>
        </a:spcAft>
        <a:buSzPct val="75000"/>
        <a:buChar char="–"/>
        <a:defRPr sz="1125">
          <a:solidFill>
            <a:schemeClr val="tx1"/>
          </a:solidFill>
          <a:latin typeface="+mn-lt"/>
          <a:ea typeface="+mn-ea"/>
        </a:defRPr>
      </a:lvl7pPr>
      <a:lvl8pPr marL="1495425" indent="-119063" algn="l" defTabSz="717947" rtl="0" fontAlgn="base">
        <a:spcBef>
          <a:spcPct val="0"/>
        </a:spcBef>
        <a:spcAft>
          <a:spcPct val="0"/>
        </a:spcAft>
        <a:buSzPct val="75000"/>
        <a:buChar char="–"/>
        <a:defRPr sz="1125">
          <a:solidFill>
            <a:schemeClr val="tx1"/>
          </a:solidFill>
          <a:latin typeface="+mn-lt"/>
          <a:ea typeface="+mn-ea"/>
        </a:defRPr>
      </a:lvl8pPr>
      <a:lvl9pPr marL="1838325" indent="-119063" algn="l" defTabSz="717947" rtl="0" fontAlgn="base">
        <a:spcBef>
          <a:spcPct val="0"/>
        </a:spcBef>
        <a:spcAft>
          <a:spcPct val="0"/>
        </a:spcAft>
        <a:buSzPct val="75000"/>
        <a:buChar char="–"/>
        <a:defRPr sz="1125">
          <a:solidFill>
            <a:schemeClr val="tx1"/>
          </a:solidFill>
          <a:latin typeface="+mn-lt"/>
          <a:ea typeface="+mn-ea"/>
        </a:defRPr>
      </a:lvl9pPr>
    </p:bodyStyle>
    <p:otherStyle>
      <a:defPPr>
        <a:defRPr lang="ko-KR"/>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10253F"/>
            </a:gs>
            <a:gs pos="100000">
              <a:schemeClr val="tx1"/>
            </a:gs>
          </a:gsLst>
          <a:lin ang="5400000" scaled="1"/>
        </a:gra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38113" y="293688"/>
            <a:ext cx="8858250" cy="430212"/>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p>
            <a:pPr lvl="0"/>
            <a:r>
              <a:rPr lang="en-US" altLang="zh-CN" dirty="0"/>
              <a:t>Click to edit Master title style</a:t>
            </a:r>
          </a:p>
        </p:txBody>
      </p:sp>
      <p:sp>
        <p:nvSpPr>
          <p:cNvPr id="2051" name="Rectangle 3"/>
          <p:cNvSpPr>
            <a:spLocks noGrp="1" noChangeArrowheads="1"/>
          </p:cNvSpPr>
          <p:nvPr>
            <p:ph type="body" idx="1"/>
          </p:nvPr>
        </p:nvSpPr>
        <p:spPr bwMode="auto">
          <a:xfrm>
            <a:off x="236539" y="928688"/>
            <a:ext cx="8670925" cy="865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grpSp>
        <p:nvGrpSpPr>
          <p:cNvPr id="2052" name="McK Slide Elements"/>
          <p:cNvGrpSpPr>
            <a:grpSpLocks/>
          </p:cNvGrpSpPr>
          <p:nvPr/>
        </p:nvGrpSpPr>
        <p:grpSpPr bwMode="auto">
          <a:xfrm>
            <a:off x="123825" y="542925"/>
            <a:ext cx="8794750" cy="6288088"/>
            <a:chOff x="77" y="335"/>
            <a:chExt cx="5429" cy="3882"/>
          </a:xfrm>
        </p:grpSpPr>
        <p:sp>
          <p:nvSpPr>
            <p:cNvPr id="2054" name="McK Measure" hidden="1"/>
            <p:cNvSpPr txBox="1">
              <a:spLocks noChangeArrowheads="1"/>
            </p:cNvSpPr>
            <p:nvPr userDrawn="1"/>
          </p:nvSpPr>
          <p:spPr bwMode="auto">
            <a:xfrm>
              <a:off x="77" y="335"/>
              <a:ext cx="542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eaLnBrk="0" hangingPunct="0">
                <a:defRPr kumimoji="1" b="1">
                  <a:solidFill>
                    <a:schemeClr val="tx1"/>
                  </a:solidFill>
                  <a:latin typeface="Impact" pitchFamily="34" charset="0"/>
                  <a:ea typeface="굴림" pitchFamily="50" charset="-127"/>
                </a:defRPr>
              </a:lvl1pPr>
              <a:lvl2pPr marL="742950" indent="-285750" defTabSz="957263" eaLnBrk="0" hangingPunct="0">
                <a:defRPr kumimoji="1" b="1">
                  <a:solidFill>
                    <a:schemeClr val="tx1"/>
                  </a:solidFill>
                  <a:latin typeface="Impact" pitchFamily="34" charset="0"/>
                  <a:ea typeface="굴림" pitchFamily="50" charset="-127"/>
                </a:defRPr>
              </a:lvl2pPr>
              <a:lvl3pPr marL="1143000" indent="-228600" defTabSz="957263" eaLnBrk="0" hangingPunct="0">
                <a:defRPr kumimoji="1" b="1">
                  <a:solidFill>
                    <a:schemeClr val="tx1"/>
                  </a:solidFill>
                  <a:latin typeface="Impact" pitchFamily="34" charset="0"/>
                  <a:ea typeface="굴림" pitchFamily="50" charset="-127"/>
                </a:defRPr>
              </a:lvl3pPr>
              <a:lvl4pPr marL="1600200" indent="-228600" defTabSz="957263" eaLnBrk="0" hangingPunct="0">
                <a:defRPr kumimoji="1" b="1">
                  <a:solidFill>
                    <a:schemeClr val="tx1"/>
                  </a:solidFill>
                  <a:latin typeface="Impact" pitchFamily="34" charset="0"/>
                  <a:ea typeface="굴림" pitchFamily="50" charset="-127"/>
                </a:defRPr>
              </a:lvl4pPr>
              <a:lvl5pPr marL="2057400" indent="-228600" defTabSz="957263" eaLnBrk="0" hangingPunct="0">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algn="ctr" eaLnBrk="1" hangingPunct="1">
                <a:defRPr/>
              </a:pPr>
              <a:r>
                <a:rPr kumimoji="0" lang="en-US" altLang="zh-CN" sz="1275" b="0">
                  <a:solidFill>
                    <a:srgbClr val="000000"/>
                  </a:solidFill>
                  <a:latin typeface="맑은 고딕" pitchFamily="50" charset="-127"/>
                  <a:ea typeface="맑은 고딕" pitchFamily="50" charset="-127"/>
                </a:rPr>
                <a:t>Unit of measure</a:t>
              </a:r>
            </a:p>
          </p:txBody>
        </p:sp>
        <p:sp>
          <p:nvSpPr>
            <p:cNvPr id="2055" name="McK Footnote" hidden="1"/>
            <p:cNvSpPr txBox="1">
              <a:spLocks noChangeArrowheads="1"/>
            </p:cNvSpPr>
            <p:nvPr userDrawn="1"/>
          </p:nvSpPr>
          <p:spPr bwMode="auto">
            <a:xfrm>
              <a:off x="79" y="3935"/>
              <a:ext cx="514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614363" indent="-614363" defTabSz="957263" eaLnBrk="0" hangingPunct="0">
                <a:tabLst>
                  <a:tab pos="569913" algn="r"/>
                </a:tabLst>
                <a:defRPr kumimoji="1" b="1">
                  <a:solidFill>
                    <a:schemeClr val="tx1"/>
                  </a:solidFill>
                  <a:latin typeface="Impact" pitchFamily="34" charset="0"/>
                  <a:ea typeface="굴림" pitchFamily="50" charset="-127"/>
                </a:defRPr>
              </a:lvl1pPr>
              <a:lvl2pPr marL="742950" indent="-285750" defTabSz="957263" eaLnBrk="0" hangingPunct="0">
                <a:tabLst>
                  <a:tab pos="569913" algn="r"/>
                </a:tabLst>
                <a:defRPr kumimoji="1" b="1">
                  <a:solidFill>
                    <a:schemeClr val="tx1"/>
                  </a:solidFill>
                  <a:latin typeface="Impact" pitchFamily="34" charset="0"/>
                  <a:ea typeface="굴림" pitchFamily="50" charset="-127"/>
                </a:defRPr>
              </a:lvl2pPr>
              <a:lvl3pPr marL="1143000" indent="-228600" defTabSz="957263" eaLnBrk="0" hangingPunct="0">
                <a:tabLst>
                  <a:tab pos="569913" algn="r"/>
                </a:tabLst>
                <a:defRPr kumimoji="1" b="1">
                  <a:solidFill>
                    <a:schemeClr val="tx1"/>
                  </a:solidFill>
                  <a:latin typeface="Impact" pitchFamily="34" charset="0"/>
                  <a:ea typeface="굴림" pitchFamily="50" charset="-127"/>
                </a:defRPr>
              </a:lvl3pPr>
              <a:lvl4pPr marL="1600200" indent="-228600" defTabSz="957263" eaLnBrk="0" hangingPunct="0">
                <a:tabLst>
                  <a:tab pos="569913" algn="r"/>
                </a:tabLst>
                <a:defRPr kumimoji="1" b="1">
                  <a:solidFill>
                    <a:schemeClr val="tx1"/>
                  </a:solidFill>
                  <a:latin typeface="Impact" pitchFamily="34" charset="0"/>
                  <a:ea typeface="굴림" pitchFamily="50" charset="-127"/>
                </a:defRPr>
              </a:lvl4pPr>
              <a:lvl5pPr marL="2057400" indent="-228600" defTabSz="957263" eaLnBrk="0" hangingPunct="0">
                <a:tabLst>
                  <a:tab pos="569913" algn="r"/>
                </a:tabLst>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9pPr>
            </a:lstStyle>
            <a:p>
              <a:pPr algn="ctr" eaLnBrk="1" hangingPunct="1">
                <a:defRPr/>
              </a:pPr>
              <a:r>
                <a:rPr kumimoji="0" lang="zh-CN" altLang="en-US" sz="1350" b="0">
                  <a:solidFill>
                    <a:srgbClr val="000000"/>
                  </a:solidFill>
                  <a:latin typeface="맑은 고딕" pitchFamily="50" charset="-127"/>
                  <a:ea typeface="맑은 고딕" pitchFamily="50" charset="-127"/>
                </a:rPr>
                <a:t>	*	</a:t>
              </a:r>
              <a:r>
                <a:rPr kumimoji="0" lang="en-US" altLang="zh-CN" sz="1350" b="0">
                  <a:solidFill>
                    <a:srgbClr val="000000"/>
                  </a:solidFill>
                  <a:latin typeface="맑은 고딕" pitchFamily="50" charset="-127"/>
                  <a:ea typeface="맑은 고딕" pitchFamily="50" charset="-127"/>
                </a:rPr>
                <a:t>Footnote</a:t>
              </a:r>
            </a:p>
            <a:p>
              <a:pPr algn="ctr" eaLnBrk="1" hangingPunct="1">
                <a:spcBef>
                  <a:spcPct val="20000"/>
                </a:spcBef>
                <a:defRPr/>
              </a:pPr>
              <a:r>
                <a:rPr kumimoji="0" lang="en-US" altLang="zh-CN" sz="1350" b="0">
                  <a:solidFill>
                    <a:srgbClr val="000000"/>
                  </a:solidFill>
                  <a:latin typeface="맑은 고딕" pitchFamily="50" charset="-127"/>
                  <a:ea typeface="맑은 고딕" pitchFamily="50" charset="-127"/>
                </a:rPr>
                <a:t>Source:		Source</a:t>
              </a:r>
            </a:p>
          </p:txBody>
        </p:sp>
      </p:grpSp>
      <p:sp>
        <p:nvSpPr>
          <p:cNvPr id="2053" name="Rectangle 190"/>
          <p:cNvSpPr>
            <a:spLocks noChangeArrowheads="1"/>
          </p:cNvSpPr>
          <p:nvPr>
            <p:custDataLst>
              <p:tags r:id="rId6"/>
            </p:custDataLst>
          </p:nvPr>
        </p:nvSpPr>
        <p:spPr bwMode="auto">
          <a:xfrm>
            <a:off x="3584575" y="6566715"/>
            <a:ext cx="1981200" cy="126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955675">
              <a:defRPr sz="4800" b="1">
                <a:solidFill>
                  <a:schemeClr val="tx1"/>
                </a:solidFill>
                <a:latin typeface="Times New Roman" panose="02020603050405020304" pitchFamily="18" charset="0"/>
                <a:ea typeface="굴림" panose="020B0600000101010101" pitchFamily="50" charset="-127"/>
              </a:defRPr>
            </a:lvl1pPr>
            <a:lvl2pPr marL="742950" indent="-285750" defTabSz="955675">
              <a:defRPr sz="4800" b="1">
                <a:solidFill>
                  <a:schemeClr val="tx1"/>
                </a:solidFill>
                <a:latin typeface="Times New Roman" panose="02020603050405020304" pitchFamily="18" charset="0"/>
                <a:ea typeface="굴림" panose="020B0600000101010101" pitchFamily="50" charset="-127"/>
              </a:defRPr>
            </a:lvl2pPr>
            <a:lvl3pPr marL="1143000" indent="-228600" defTabSz="955675">
              <a:defRPr sz="4800" b="1">
                <a:solidFill>
                  <a:schemeClr val="tx1"/>
                </a:solidFill>
                <a:latin typeface="Times New Roman" panose="02020603050405020304" pitchFamily="18" charset="0"/>
                <a:ea typeface="굴림" panose="020B0600000101010101" pitchFamily="50" charset="-127"/>
              </a:defRPr>
            </a:lvl3pPr>
            <a:lvl4pPr marL="1600200" indent="-228600" defTabSz="955675">
              <a:defRPr sz="4800" b="1">
                <a:solidFill>
                  <a:schemeClr val="tx1"/>
                </a:solidFill>
                <a:latin typeface="Times New Roman" panose="02020603050405020304" pitchFamily="18" charset="0"/>
                <a:ea typeface="굴림" panose="020B0600000101010101" pitchFamily="50" charset="-127"/>
              </a:defRPr>
            </a:lvl4pPr>
            <a:lvl5pPr marL="2057400" indent="-228600" defTabSz="955675">
              <a:defRPr sz="4800" b="1">
                <a:solidFill>
                  <a:schemeClr val="tx1"/>
                </a:solidFill>
                <a:latin typeface="Times New Roman" panose="02020603050405020304" pitchFamily="18" charset="0"/>
                <a:ea typeface="굴림" panose="020B0600000101010101" pitchFamily="50" charset="-127"/>
              </a:defRPr>
            </a:lvl5pPr>
            <a:lvl6pPr marL="2514600" indent="-228600" algn="ctr"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algn="ctr"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algn="ctr"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algn="ctr"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a:defRPr/>
            </a:pPr>
            <a:r>
              <a:rPr lang="en-US" altLang="ko-KR" sz="825">
                <a:solidFill>
                  <a:srgbClr val="10253F"/>
                </a:solidFill>
                <a:latin typeface="맑은 고딕" panose="020B0503020000020004" pitchFamily="50" charset="-127"/>
                <a:ea typeface="맑은 고딕" panose="020B0503020000020004" pitchFamily="50" charset="-127"/>
              </a:rPr>
              <a:t>&lt; </a:t>
            </a:r>
            <a:fld id="{3491336C-1E52-4496-B5DC-46BBCF944238}" type="slidenum">
              <a:rPr lang="en-US" altLang="ko-KR" sz="825" smtClean="0">
                <a:solidFill>
                  <a:srgbClr val="10253F"/>
                </a:solidFill>
                <a:latin typeface="맑은 고딕" panose="020B0503020000020004" pitchFamily="50" charset="-127"/>
                <a:ea typeface="맑은 고딕" panose="020B0503020000020004" pitchFamily="50" charset="-127"/>
              </a:rPr>
              <a:pPr algn="ctr">
                <a:defRPr/>
              </a:pPr>
              <a:t>‹#›</a:t>
            </a:fld>
            <a:r>
              <a:rPr lang="en-US" altLang="ko-KR" sz="825">
                <a:solidFill>
                  <a:srgbClr val="10253F"/>
                </a:solidFill>
                <a:latin typeface="맑은 고딕" panose="020B0503020000020004" pitchFamily="50" charset="-127"/>
                <a:ea typeface="맑은 고딕" panose="020B0503020000020004" pitchFamily="50" charset="-127"/>
              </a:rPr>
              <a:t> &gt;</a:t>
            </a:r>
          </a:p>
        </p:txBody>
      </p:sp>
    </p:spTree>
    <p:extLst>
      <p:ext uri="{BB962C8B-B14F-4D97-AF65-F5344CB8AC3E}">
        <p14:creationId xmlns:p14="http://schemas.microsoft.com/office/powerpoint/2010/main" val="244890201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Lst>
  <p:txStyles>
    <p:titleStyle>
      <a:lvl1pPr algn="l" defTabSz="717947" rtl="0" eaLnBrk="0" fontAlgn="base" hangingPunct="0">
        <a:spcBef>
          <a:spcPct val="0"/>
        </a:spcBef>
        <a:spcAft>
          <a:spcPct val="0"/>
        </a:spcAft>
        <a:defRPr sz="1575" b="1">
          <a:solidFill>
            <a:schemeClr val="bg1"/>
          </a:solidFill>
          <a:latin typeface="+mn-ea"/>
          <a:ea typeface="+mn-ea"/>
          <a:cs typeface="맑은 고딕" panose="020B0503020000020004" pitchFamily="50" charset="-127"/>
        </a:defRPr>
      </a:lvl1pPr>
      <a:lvl2pPr algn="l" defTabSz="717947" rtl="0" eaLnBrk="0" fontAlgn="base" hangingPunct="0">
        <a:spcBef>
          <a:spcPct val="0"/>
        </a:spcBef>
        <a:spcAft>
          <a:spcPct val="0"/>
        </a:spcAft>
        <a:defRPr sz="1575" b="1">
          <a:solidFill>
            <a:schemeClr val="bg1"/>
          </a:solidFill>
          <a:latin typeface="맑은 고딕" pitchFamily="50" charset="-127"/>
          <a:ea typeface="맑은 고딕" pitchFamily="50" charset="-127"/>
          <a:cs typeface="맑은 고딕" panose="020B0503020000020004" pitchFamily="50" charset="-127"/>
        </a:defRPr>
      </a:lvl2pPr>
      <a:lvl3pPr algn="l" defTabSz="717947" rtl="0" eaLnBrk="0" fontAlgn="base" hangingPunct="0">
        <a:spcBef>
          <a:spcPct val="0"/>
        </a:spcBef>
        <a:spcAft>
          <a:spcPct val="0"/>
        </a:spcAft>
        <a:defRPr sz="1575" b="1">
          <a:solidFill>
            <a:schemeClr val="bg1"/>
          </a:solidFill>
          <a:latin typeface="맑은 고딕" pitchFamily="50" charset="-127"/>
          <a:ea typeface="맑은 고딕" pitchFamily="50" charset="-127"/>
          <a:cs typeface="맑은 고딕" panose="020B0503020000020004" pitchFamily="50" charset="-127"/>
        </a:defRPr>
      </a:lvl3pPr>
      <a:lvl4pPr algn="l" defTabSz="717947" rtl="0" eaLnBrk="0" fontAlgn="base" hangingPunct="0">
        <a:spcBef>
          <a:spcPct val="0"/>
        </a:spcBef>
        <a:spcAft>
          <a:spcPct val="0"/>
        </a:spcAft>
        <a:defRPr sz="1575" b="1">
          <a:solidFill>
            <a:schemeClr val="bg1"/>
          </a:solidFill>
          <a:latin typeface="맑은 고딕" pitchFamily="50" charset="-127"/>
          <a:ea typeface="맑은 고딕" pitchFamily="50" charset="-127"/>
          <a:cs typeface="맑은 고딕" panose="020B0503020000020004" pitchFamily="50" charset="-127"/>
        </a:defRPr>
      </a:lvl4pPr>
      <a:lvl5pPr algn="l" defTabSz="717947" rtl="0" eaLnBrk="0" fontAlgn="base" hangingPunct="0">
        <a:spcBef>
          <a:spcPct val="0"/>
        </a:spcBef>
        <a:spcAft>
          <a:spcPct val="0"/>
        </a:spcAft>
        <a:defRPr sz="1575" b="1">
          <a:solidFill>
            <a:schemeClr val="bg1"/>
          </a:solidFill>
          <a:latin typeface="맑은 고딕" pitchFamily="50" charset="-127"/>
          <a:ea typeface="맑은 고딕" pitchFamily="50" charset="-127"/>
          <a:cs typeface="맑은 고딕" panose="020B0503020000020004" pitchFamily="50" charset="-127"/>
        </a:defRPr>
      </a:lvl5pPr>
      <a:lvl6pPr marL="342900" algn="l" defTabSz="717947" rtl="0" fontAlgn="base">
        <a:spcBef>
          <a:spcPct val="0"/>
        </a:spcBef>
        <a:spcAft>
          <a:spcPct val="0"/>
        </a:spcAft>
        <a:defRPr sz="1575" b="1">
          <a:solidFill>
            <a:schemeClr val="tx2"/>
          </a:solidFill>
          <a:latin typeface="맑은 고딕" pitchFamily="50" charset="-127"/>
          <a:ea typeface="맑은 고딕" pitchFamily="50" charset="-127"/>
        </a:defRPr>
      </a:lvl6pPr>
      <a:lvl7pPr marL="685800" algn="l" defTabSz="717947" rtl="0" fontAlgn="base">
        <a:spcBef>
          <a:spcPct val="0"/>
        </a:spcBef>
        <a:spcAft>
          <a:spcPct val="0"/>
        </a:spcAft>
        <a:defRPr sz="1575" b="1">
          <a:solidFill>
            <a:schemeClr val="tx2"/>
          </a:solidFill>
          <a:latin typeface="맑은 고딕" pitchFamily="50" charset="-127"/>
          <a:ea typeface="맑은 고딕" pitchFamily="50" charset="-127"/>
        </a:defRPr>
      </a:lvl7pPr>
      <a:lvl8pPr marL="1028700" algn="l" defTabSz="717947" rtl="0" fontAlgn="base">
        <a:spcBef>
          <a:spcPct val="0"/>
        </a:spcBef>
        <a:spcAft>
          <a:spcPct val="0"/>
        </a:spcAft>
        <a:defRPr sz="1575" b="1">
          <a:solidFill>
            <a:schemeClr val="tx2"/>
          </a:solidFill>
          <a:latin typeface="맑은 고딕" pitchFamily="50" charset="-127"/>
          <a:ea typeface="맑은 고딕" pitchFamily="50" charset="-127"/>
        </a:defRPr>
      </a:lvl8pPr>
      <a:lvl9pPr marL="1371600" algn="l" defTabSz="717947" rtl="0" fontAlgn="base">
        <a:spcBef>
          <a:spcPct val="0"/>
        </a:spcBef>
        <a:spcAft>
          <a:spcPct val="0"/>
        </a:spcAft>
        <a:defRPr sz="1575" b="1">
          <a:solidFill>
            <a:schemeClr val="tx2"/>
          </a:solidFill>
          <a:latin typeface="맑은 고딕" pitchFamily="50" charset="-127"/>
          <a:ea typeface="맑은 고딕" pitchFamily="50" charset="-127"/>
        </a:defRPr>
      </a:lvl9pPr>
    </p:titleStyle>
    <p:bodyStyle>
      <a:lvl1pPr marL="257175" indent="-257175" algn="l" defTabSz="717947" rtl="0" eaLnBrk="0" fontAlgn="base" hangingPunct="0">
        <a:spcBef>
          <a:spcPct val="0"/>
        </a:spcBef>
        <a:spcAft>
          <a:spcPct val="0"/>
        </a:spcAft>
        <a:buSzPct val="120000"/>
        <a:defRPr sz="1125">
          <a:solidFill>
            <a:schemeClr val="bg1"/>
          </a:solidFill>
          <a:latin typeface="+mn-ea"/>
          <a:ea typeface="+mn-ea"/>
          <a:cs typeface="맑은 고딕" panose="020B0503020000020004" pitchFamily="50" charset="-127"/>
        </a:defRPr>
      </a:lvl1pPr>
      <a:lvl2pPr marL="115491" indent="-114300" algn="l" defTabSz="717947" rtl="0" eaLnBrk="0" fontAlgn="base" hangingPunct="0">
        <a:spcBef>
          <a:spcPct val="0"/>
        </a:spcBef>
        <a:spcAft>
          <a:spcPct val="0"/>
        </a:spcAft>
        <a:buSzPct val="120000"/>
        <a:buChar char="•"/>
        <a:defRPr sz="1125">
          <a:solidFill>
            <a:schemeClr val="bg1"/>
          </a:solidFill>
          <a:latin typeface="+mn-ea"/>
          <a:ea typeface="+mn-ea"/>
          <a:cs typeface="맑은 고딕" panose="020B0503020000020004" pitchFamily="50" charset="-127"/>
        </a:defRPr>
      </a:lvl2pPr>
      <a:lvl3pPr marL="236935" indent="-120254" algn="l" defTabSz="717947" rtl="0" eaLnBrk="0" fontAlgn="base" hangingPunct="0">
        <a:spcBef>
          <a:spcPct val="0"/>
        </a:spcBef>
        <a:spcAft>
          <a:spcPct val="0"/>
        </a:spcAft>
        <a:buChar char="–"/>
        <a:defRPr sz="1125">
          <a:solidFill>
            <a:schemeClr val="bg1"/>
          </a:solidFill>
          <a:latin typeface="+mn-ea"/>
          <a:ea typeface="+mn-ea"/>
          <a:cs typeface="맑은 고딕" panose="020B0503020000020004" pitchFamily="50" charset="-127"/>
        </a:defRPr>
      </a:lvl3pPr>
      <a:lvl4pPr marL="346472" indent="-108347" algn="l" defTabSz="717947" rtl="0" eaLnBrk="0" fontAlgn="base" hangingPunct="0">
        <a:spcBef>
          <a:spcPct val="0"/>
        </a:spcBef>
        <a:spcAft>
          <a:spcPct val="0"/>
        </a:spcAft>
        <a:buSzPct val="89000"/>
        <a:buChar char="•"/>
        <a:defRPr sz="1125">
          <a:solidFill>
            <a:schemeClr val="bg1"/>
          </a:solidFill>
          <a:latin typeface="+mn-ea"/>
          <a:ea typeface="+mn-ea"/>
          <a:cs typeface="맑은 고딕" panose="020B0503020000020004" pitchFamily="50" charset="-127"/>
        </a:defRPr>
      </a:lvl4pPr>
      <a:lvl5pPr marL="466725" indent="-119063" algn="l" defTabSz="717947" rtl="0" eaLnBrk="0" fontAlgn="base" hangingPunct="0">
        <a:spcBef>
          <a:spcPct val="0"/>
        </a:spcBef>
        <a:spcAft>
          <a:spcPct val="0"/>
        </a:spcAft>
        <a:buSzPct val="75000"/>
        <a:buChar char="–"/>
        <a:defRPr sz="1125">
          <a:solidFill>
            <a:schemeClr val="bg1"/>
          </a:solidFill>
          <a:latin typeface="+mn-ea"/>
          <a:ea typeface="+mn-ea"/>
          <a:cs typeface="맑은 고딕" panose="020B0503020000020004" pitchFamily="50" charset="-127"/>
        </a:defRPr>
      </a:lvl5pPr>
      <a:lvl6pPr marL="809625" indent="-119063" algn="l" defTabSz="717947" rtl="0" fontAlgn="base">
        <a:spcBef>
          <a:spcPct val="0"/>
        </a:spcBef>
        <a:spcAft>
          <a:spcPct val="0"/>
        </a:spcAft>
        <a:buSzPct val="75000"/>
        <a:buChar char="–"/>
        <a:defRPr sz="1125">
          <a:solidFill>
            <a:schemeClr val="tx1"/>
          </a:solidFill>
          <a:latin typeface="+mn-lt"/>
          <a:ea typeface="+mn-ea"/>
        </a:defRPr>
      </a:lvl6pPr>
      <a:lvl7pPr marL="1152525" indent="-119063" algn="l" defTabSz="717947" rtl="0" fontAlgn="base">
        <a:spcBef>
          <a:spcPct val="0"/>
        </a:spcBef>
        <a:spcAft>
          <a:spcPct val="0"/>
        </a:spcAft>
        <a:buSzPct val="75000"/>
        <a:buChar char="–"/>
        <a:defRPr sz="1125">
          <a:solidFill>
            <a:schemeClr val="tx1"/>
          </a:solidFill>
          <a:latin typeface="+mn-lt"/>
          <a:ea typeface="+mn-ea"/>
        </a:defRPr>
      </a:lvl7pPr>
      <a:lvl8pPr marL="1495425" indent="-119063" algn="l" defTabSz="717947" rtl="0" fontAlgn="base">
        <a:spcBef>
          <a:spcPct val="0"/>
        </a:spcBef>
        <a:spcAft>
          <a:spcPct val="0"/>
        </a:spcAft>
        <a:buSzPct val="75000"/>
        <a:buChar char="–"/>
        <a:defRPr sz="1125">
          <a:solidFill>
            <a:schemeClr val="tx1"/>
          </a:solidFill>
          <a:latin typeface="+mn-lt"/>
          <a:ea typeface="+mn-ea"/>
        </a:defRPr>
      </a:lvl8pPr>
      <a:lvl9pPr marL="1838325" indent="-119063" algn="l" defTabSz="717947" rtl="0" fontAlgn="base">
        <a:spcBef>
          <a:spcPct val="0"/>
        </a:spcBef>
        <a:spcAft>
          <a:spcPct val="0"/>
        </a:spcAft>
        <a:buSzPct val="75000"/>
        <a:buChar char="–"/>
        <a:defRPr sz="1125">
          <a:solidFill>
            <a:schemeClr val="tx1"/>
          </a:solidFill>
          <a:latin typeface="+mn-lt"/>
          <a:ea typeface="+mn-ea"/>
        </a:defRPr>
      </a:lvl9pPr>
    </p:bodyStyle>
    <p:otherStyle>
      <a:defPPr>
        <a:defRPr lang="ko-KR"/>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 Id="rId4" Type="http://schemas.openxmlformats.org/officeDocument/2006/relationships/image" Target="../media/image5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p:cNvSpPr>
            <a:spLocks noGrp="1"/>
          </p:cNvSpPr>
          <p:nvPr>
            <p:ph type="subTitle" idx="1"/>
          </p:nvPr>
        </p:nvSpPr>
        <p:spPr>
          <a:xfrm>
            <a:off x="2250078" y="4843357"/>
            <a:ext cx="6642522" cy="1107996"/>
          </a:xfrm>
        </p:spPr>
        <p:txBody>
          <a:bodyPr/>
          <a:lstStyle/>
          <a:p>
            <a:pPr>
              <a:defRPr/>
            </a:pPr>
            <a:r>
              <a:rPr lang="en-US" altLang="ko-KR" sz="1800" b="1" dirty="0" err="1">
                <a:solidFill>
                  <a:schemeClr val="bg1"/>
                </a:solidFill>
              </a:rPr>
              <a:t>BigData</a:t>
            </a:r>
            <a:r>
              <a:rPr lang="ko-KR" altLang="en-US" sz="1800" b="1" dirty="0">
                <a:solidFill>
                  <a:schemeClr val="bg1"/>
                </a:solidFill>
              </a:rPr>
              <a:t> </a:t>
            </a:r>
            <a:r>
              <a:rPr lang="en-US" altLang="ko-KR" sz="1800" b="1" dirty="0">
                <a:solidFill>
                  <a:schemeClr val="bg1"/>
                </a:solidFill>
              </a:rPr>
              <a:t>Fintech</a:t>
            </a:r>
            <a:r>
              <a:rPr lang="ko-KR" altLang="en-US" sz="1800" b="1" dirty="0">
                <a:solidFill>
                  <a:schemeClr val="bg1"/>
                </a:solidFill>
              </a:rPr>
              <a:t> 과정 </a:t>
            </a:r>
            <a:endParaRPr lang="en-US" altLang="ko-KR" sz="1800" b="1" dirty="0">
              <a:solidFill>
                <a:schemeClr val="bg1"/>
              </a:solidFill>
            </a:endParaRPr>
          </a:p>
          <a:p>
            <a:pPr>
              <a:defRPr/>
            </a:pPr>
            <a:r>
              <a:rPr lang="ko-KR" altLang="en-US" sz="1800" b="1" dirty="0">
                <a:solidFill>
                  <a:schemeClr val="bg1"/>
                </a:solidFill>
              </a:rPr>
              <a:t>파이썬 프로그래밍</a:t>
            </a:r>
            <a:endParaRPr lang="en-US" altLang="ko-KR" sz="1800" b="1" dirty="0">
              <a:solidFill>
                <a:schemeClr val="bg1"/>
              </a:solidFill>
            </a:endParaRPr>
          </a:p>
          <a:p>
            <a:pPr>
              <a:defRPr/>
            </a:pPr>
            <a:endParaRPr lang="en-US" altLang="ko-KR" sz="1800" b="1" dirty="0">
              <a:solidFill>
                <a:schemeClr val="bg1"/>
              </a:solidFill>
            </a:endParaRPr>
          </a:p>
          <a:p>
            <a:pPr>
              <a:defRPr/>
            </a:pPr>
            <a:r>
              <a:rPr lang="ko-KR" altLang="en-US" sz="1800" b="1" dirty="0" err="1">
                <a:solidFill>
                  <a:schemeClr val="bg1"/>
                </a:solidFill>
              </a:rPr>
              <a:t>김남형</a:t>
            </a:r>
            <a:endParaRPr lang="ko-KR" altLang="en-US" dirty="0"/>
          </a:p>
        </p:txBody>
      </p:sp>
      <p:sp>
        <p:nvSpPr>
          <p:cNvPr id="15362" name="제목 1"/>
          <p:cNvSpPr>
            <a:spLocks noGrp="1"/>
          </p:cNvSpPr>
          <p:nvPr>
            <p:ph type="ctrTitle" idx="4294967295"/>
          </p:nvPr>
        </p:nvSpPr>
        <p:spPr>
          <a:xfrm>
            <a:off x="1004577" y="550785"/>
            <a:ext cx="7201000" cy="1870075"/>
          </a:xfrm>
          <a:noFill/>
          <a:extLst>
            <a:ext uri="{909E8E84-426E-40DD-AFC4-6F175D3DCCD1}">
              <a14:hiddenFill xmlns:a14="http://schemas.microsoft.com/office/drawing/2010/main">
                <a:solidFill>
                  <a:srgbClr val="10253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ko-KR" sz="3600" dirty="0"/>
              <a:t>Foundations for Analytics with Python</a:t>
            </a:r>
          </a:p>
        </p:txBody>
      </p:sp>
      <p:sp>
        <p:nvSpPr>
          <p:cNvPr id="15364" name="Rectangle 20"/>
          <p:cNvSpPr>
            <a:spLocks noChangeArrowheads="1"/>
          </p:cNvSpPr>
          <p:nvPr/>
        </p:nvSpPr>
        <p:spPr bwMode="auto">
          <a:xfrm>
            <a:off x="2410747" y="6283557"/>
            <a:ext cx="54673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defTabSz="957263">
              <a:buSzPct val="120000"/>
              <a:defRPr sz="1500">
                <a:solidFill>
                  <a:schemeClr val="bg1"/>
                </a:solidFill>
                <a:latin typeface="맑은 고딕" panose="020B0503020000020004" pitchFamily="50" charset="-127"/>
                <a:ea typeface="맑은 고딕" panose="020B0503020000020004" pitchFamily="50" charset="-127"/>
              </a:defRPr>
            </a:lvl1pPr>
            <a:lvl2pPr marL="742950" indent="-285750" defTabSz="957263">
              <a:buSzPct val="120000"/>
              <a:buChar char="•"/>
              <a:defRPr sz="1500">
                <a:solidFill>
                  <a:schemeClr val="bg1"/>
                </a:solidFill>
                <a:latin typeface="맑은 고딕" panose="020B0503020000020004" pitchFamily="50" charset="-127"/>
                <a:ea typeface="맑은 고딕" panose="020B0503020000020004" pitchFamily="50" charset="-127"/>
              </a:defRPr>
            </a:lvl2pPr>
            <a:lvl3pPr marL="1143000" indent="-228600" defTabSz="957263">
              <a:buChar char="–"/>
              <a:defRPr sz="1500">
                <a:solidFill>
                  <a:schemeClr val="bg1"/>
                </a:solidFill>
                <a:latin typeface="맑은 고딕" panose="020B0503020000020004" pitchFamily="50" charset="-127"/>
                <a:ea typeface="맑은 고딕" panose="020B0503020000020004" pitchFamily="50" charset="-127"/>
              </a:defRPr>
            </a:lvl3pPr>
            <a:lvl4pPr marL="1600200" indent="-228600" defTabSz="957263">
              <a:buSzPct val="89000"/>
              <a:buChar char="•"/>
              <a:defRPr sz="1500">
                <a:solidFill>
                  <a:schemeClr val="bg1"/>
                </a:solidFill>
                <a:latin typeface="맑은 고딕" panose="020B0503020000020004" pitchFamily="50" charset="-127"/>
                <a:ea typeface="맑은 고딕" panose="020B0503020000020004" pitchFamily="50" charset="-127"/>
              </a:defRPr>
            </a:lvl4pPr>
            <a:lvl5pPr marL="2057400" indent="-228600" defTabSz="957263">
              <a:buSzPct val="75000"/>
              <a:buChar char="–"/>
              <a:defRPr sz="1500">
                <a:solidFill>
                  <a:schemeClr val="bg1"/>
                </a:solidFill>
                <a:latin typeface="맑은 고딕" panose="020B0503020000020004" pitchFamily="50" charset="-127"/>
                <a:ea typeface="맑은 고딕" panose="020B0503020000020004" pitchFamily="50" charset="-127"/>
              </a:defRPr>
            </a:lvl5pPr>
            <a:lvl6pPr marL="25146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6pPr>
            <a:lvl7pPr marL="29718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7pPr>
            <a:lvl8pPr marL="34290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8pPr>
            <a:lvl9pPr marL="38862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9pPr>
          </a:lstStyle>
          <a:p>
            <a:pPr algn="r" eaLnBrk="1" latinLnBrk="1" hangingPunct="1">
              <a:spcBef>
                <a:spcPct val="50000"/>
              </a:spcBef>
              <a:buSzTx/>
            </a:pPr>
            <a:r>
              <a:rPr lang="en-US" altLang="ko-KR" sz="1100" b="0" dirty="0">
                <a:solidFill>
                  <a:srgbClr val="A6A6A6"/>
                </a:solidFill>
              </a:rPr>
              <a:t>This document is confidential and is intended solely for the use</a:t>
            </a:r>
          </a:p>
        </p:txBody>
      </p:sp>
      <p:sp>
        <p:nvSpPr>
          <p:cNvPr id="5" name="Rectangle 17"/>
          <p:cNvSpPr>
            <a:spLocks noChangeArrowheads="1"/>
          </p:cNvSpPr>
          <p:nvPr/>
        </p:nvSpPr>
        <p:spPr bwMode="auto">
          <a:xfrm>
            <a:off x="539440" y="515860"/>
            <a:ext cx="107950" cy="1871662"/>
          </a:xfrm>
          <a:prstGeom prst="rect">
            <a:avLst/>
          </a:prstGeom>
          <a:gradFill rotWithShape="1">
            <a:gsLst>
              <a:gs pos="0">
                <a:schemeClr val="tx2"/>
              </a:gs>
              <a:gs pos="100000">
                <a:schemeClr val="accent1">
                  <a:lumMod val="20000"/>
                  <a:lumOff val="80000"/>
                </a:schemeClr>
              </a:gs>
            </a:gsLst>
            <a:lin ang="5400000" scaled="1"/>
          </a:gradFill>
          <a:ln w="9525" algn="ctr">
            <a:noFill/>
            <a:miter lim="800000"/>
            <a:headEnd/>
            <a:tailEnd/>
          </a:ln>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endParaRPr lang="ko-KR" altLang="en-US" sz="1300" b="0">
              <a:solidFill>
                <a:srgbClr val="000000"/>
              </a:solidFill>
            </a:endParaRPr>
          </a:p>
        </p:txBody>
      </p:sp>
    </p:spTree>
    <p:extLst>
      <p:ext uri="{BB962C8B-B14F-4D97-AF65-F5344CB8AC3E}">
        <p14:creationId xmlns:p14="http://schemas.microsoft.com/office/powerpoint/2010/main" val="2128572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기초</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4001095"/>
          </a:xfrm>
        </p:spPr>
        <p:txBody>
          <a:bodyPr/>
          <a:lstStyle/>
          <a:p>
            <a:r>
              <a:rPr lang="ko-KR" altLang="en-US" dirty="0"/>
              <a:t>속성과 메서드</a:t>
            </a:r>
            <a:endParaRPr lang="en-US" altLang="ko-KR" dirty="0"/>
          </a:p>
          <a:p>
            <a:pPr lvl="1"/>
            <a:r>
              <a:rPr lang="ko-KR" altLang="en-US" dirty="0"/>
              <a:t>객체는 일반적으로 그 객체 내부에 저장되는 다른 </a:t>
            </a:r>
            <a:r>
              <a:rPr lang="ko-KR" altLang="en-US" dirty="0" err="1"/>
              <a:t>파이썬</a:t>
            </a:r>
            <a:r>
              <a:rPr lang="ko-KR" altLang="en-US" dirty="0"/>
              <a:t> 객체인 속성과 그 객체의 내부 데이터에 접근할 수 있는 함수인 메서드를 가짐 </a:t>
            </a:r>
            <a:endParaRPr lang="en-US" altLang="ko-KR" dirty="0"/>
          </a:p>
          <a:p>
            <a:pPr lvl="1"/>
            <a:r>
              <a:rPr lang="ko-KR" altLang="en-US" dirty="0"/>
              <a:t>속성과 메서드는 </a:t>
            </a:r>
            <a:r>
              <a:rPr lang="en-US" altLang="ko-KR" dirty="0" err="1"/>
              <a:t>obj.attribute_name</a:t>
            </a:r>
            <a:r>
              <a:rPr lang="en-US" altLang="ko-KR" dirty="0"/>
              <a:t> </a:t>
            </a:r>
            <a:r>
              <a:rPr lang="ko-KR" altLang="en-US" dirty="0"/>
              <a:t>같은 문법으로 접근</a:t>
            </a:r>
            <a:endParaRPr lang="en-US" altLang="ko-KR" dirty="0"/>
          </a:p>
          <a:p>
            <a:pPr lvl="1"/>
            <a:r>
              <a:rPr lang="en-US" altLang="ko-KR" dirty="0" err="1"/>
              <a:t>dir</a:t>
            </a:r>
            <a:r>
              <a:rPr lang="en-US" altLang="ko-KR" dirty="0"/>
              <a:t>(</a:t>
            </a:r>
            <a:r>
              <a:rPr lang="ko-KR" altLang="en-US" dirty="0" err="1"/>
              <a:t>객체명</a:t>
            </a:r>
            <a:r>
              <a:rPr lang="en-US" altLang="ko-KR" dirty="0"/>
              <a:t>) </a:t>
            </a:r>
            <a:r>
              <a:rPr lang="ko-KR" altLang="en-US" dirty="0"/>
              <a:t>함수를 이용하여 속성과 메서드 목록 확인 가능</a:t>
            </a:r>
            <a:endParaRPr lang="en-US" altLang="ko-KR" dirty="0"/>
          </a:p>
          <a:p>
            <a:pPr marL="342900" lvl="1" indent="0">
              <a:buNone/>
            </a:pPr>
            <a:r>
              <a:rPr lang="en-US" altLang="ko-KR" dirty="0"/>
              <a:t>						</a:t>
            </a:r>
          </a:p>
          <a:p>
            <a:pPr marL="342900" lvl="1" indent="0">
              <a:buNone/>
            </a:pPr>
            <a:r>
              <a:rPr lang="en-US" altLang="ko-KR" dirty="0"/>
              <a:t>							</a:t>
            </a:r>
          </a:p>
          <a:p>
            <a:pPr marL="342900" lvl="1" indent="0">
              <a:buNone/>
            </a:pPr>
            <a:r>
              <a:rPr lang="en-US" altLang="ko-KR" dirty="0"/>
              <a:t>						upper() :</a:t>
            </a:r>
            <a:r>
              <a:rPr lang="ko-KR" altLang="en-US" dirty="0"/>
              <a:t>대문자로 변경</a:t>
            </a:r>
            <a:endParaRPr lang="en-US" altLang="ko-KR" dirty="0"/>
          </a:p>
          <a:p>
            <a:pPr marL="342900" lvl="1" indent="0">
              <a:buNone/>
            </a:pPr>
            <a:endParaRPr lang="en-US" altLang="ko-KR" dirty="0"/>
          </a:p>
          <a:p>
            <a:pPr marL="342900" lvl="1" indent="0">
              <a:buNone/>
            </a:pPr>
            <a:endParaRPr lang="en-US" altLang="ko-KR" dirty="0"/>
          </a:p>
          <a:p>
            <a:pPr marL="342900" lvl="1" indent="0">
              <a:buNone/>
            </a:pPr>
            <a:r>
              <a:rPr lang="en-US" altLang="ko-KR" dirty="0"/>
              <a:t>						count():</a:t>
            </a:r>
            <a:r>
              <a:rPr lang="ko-KR" altLang="en-US" dirty="0"/>
              <a:t> 문자 개수 세기</a:t>
            </a:r>
          </a:p>
        </p:txBody>
      </p:sp>
      <p:pic>
        <p:nvPicPr>
          <p:cNvPr id="4" name="그림 3">
            <a:extLst>
              <a:ext uri="{FF2B5EF4-FFF2-40B4-BE49-F238E27FC236}">
                <a16:creationId xmlns:a16="http://schemas.microsoft.com/office/drawing/2014/main" id="{89252A1F-C340-4507-B4FE-683B57958097}"/>
              </a:ext>
            </a:extLst>
          </p:cNvPr>
          <p:cNvPicPr>
            <a:picLocks noChangeAspect="1"/>
          </p:cNvPicPr>
          <p:nvPr/>
        </p:nvPicPr>
        <p:blipFill>
          <a:blip r:embed="rId2"/>
          <a:stretch>
            <a:fillRect/>
          </a:stretch>
        </p:blipFill>
        <p:spPr>
          <a:xfrm>
            <a:off x="1119187" y="2903257"/>
            <a:ext cx="2505075" cy="2724150"/>
          </a:xfrm>
          <a:prstGeom prst="rect">
            <a:avLst/>
          </a:prstGeom>
        </p:spPr>
      </p:pic>
      <p:sp>
        <p:nvSpPr>
          <p:cNvPr id="11" name="직선 연결선 10">
            <a:extLst>
              <a:ext uri="{FF2B5EF4-FFF2-40B4-BE49-F238E27FC236}">
                <a16:creationId xmlns:a16="http://schemas.microsoft.com/office/drawing/2014/main" id="{72B5CC81-EFD1-4B41-A99C-8ECD664D988D}"/>
              </a:ext>
            </a:extLst>
          </p:cNvPr>
          <p:cNvSpPr/>
          <p:nvPr/>
        </p:nvSpPr>
        <p:spPr>
          <a:xfrm>
            <a:off x="3647520" y="3829680"/>
            <a:ext cx="548640" cy="0"/>
          </a:xfrm>
          <a:prstGeom prst="line">
            <a:avLst/>
          </a:prstGeom>
          <a:ln w="18000">
            <a:solidFill>
              <a:srgbClr val="E71225"/>
            </a:solidFill>
            <a:headEnd type="arrow"/>
          </a:ln>
        </p:spPr>
        <p:txBody>
          <a:bodyPr wrap="none" rtlCol="0" anchor="ctr" anchorCtr="1"/>
          <a:lstStyle/>
          <a:p>
            <a:pPr algn="ctr"/>
            <a:endParaRPr lang="en-US" altLang="ko-KR">
              <a:solidFill>
                <a:srgbClr val="E71225"/>
              </a:solidFill>
            </a:endParaRPr>
          </a:p>
        </p:txBody>
      </p:sp>
      <p:sp>
        <p:nvSpPr>
          <p:cNvPr id="12" name="직선 연결선 11">
            <a:extLst>
              <a:ext uri="{FF2B5EF4-FFF2-40B4-BE49-F238E27FC236}">
                <a16:creationId xmlns:a16="http://schemas.microsoft.com/office/drawing/2014/main" id="{CC40D8B4-5ABE-42B6-8CAD-5E64A3290E8C}"/>
              </a:ext>
            </a:extLst>
          </p:cNvPr>
          <p:cNvSpPr/>
          <p:nvPr/>
        </p:nvSpPr>
        <p:spPr>
          <a:xfrm>
            <a:off x="3663990" y="4895100"/>
            <a:ext cx="548640" cy="0"/>
          </a:xfrm>
          <a:prstGeom prst="line">
            <a:avLst/>
          </a:prstGeom>
          <a:ln w="18000">
            <a:solidFill>
              <a:srgbClr val="E71225"/>
            </a:solidFill>
            <a:headEnd type="arrow"/>
          </a:ln>
        </p:spPr>
        <p:txBody>
          <a:bodyPr wrap="none" rtlCol="0" anchor="ctr" anchorCtr="1"/>
          <a:lstStyle/>
          <a:p>
            <a:pPr algn="ctr"/>
            <a:endParaRPr lang="en-US" altLang="ja-JP">
              <a:solidFill>
                <a:srgbClr val="E71225"/>
              </a:solidFill>
            </a:endParaRPr>
          </a:p>
        </p:txBody>
      </p:sp>
    </p:spTree>
    <p:extLst>
      <p:ext uri="{BB962C8B-B14F-4D97-AF65-F5344CB8AC3E}">
        <p14:creationId xmlns:p14="http://schemas.microsoft.com/office/powerpoint/2010/main" val="4161666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파이썬 기초</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이항연산자와 </a:t>
            </a:r>
            <a:r>
              <a:rPr lang="ko-KR" altLang="en-US" dirty="0" err="1"/>
              <a:t>비교문</a:t>
            </a:r>
            <a:endParaRPr lang="en-US" altLang="ko-KR" dirty="0"/>
          </a:p>
          <a:p>
            <a:pPr lvl="1"/>
            <a:r>
              <a:rPr lang="ko-KR" altLang="en-US" dirty="0"/>
              <a:t>이항 산술 연산자와 비교 연산자</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6098" y="1723829"/>
            <a:ext cx="3497611" cy="4772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그림 4">
            <a:extLst>
              <a:ext uri="{FF2B5EF4-FFF2-40B4-BE49-F238E27FC236}">
                <a16:creationId xmlns:a16="http://schemas.microsoft.com/office/drawing/2014/main" id="{97565A0C-2A6E-4EB5-9986-BC7D231B102C}"/>
              </a:ext>
            </a:extLst>
          </p:cNvPr>
          <p:cNvPicPr>
            <a:picLocks noChangeAspect="1"/>
          </p:cNvPicPr>
          <p:nvPr/>
        </p:nvPicPr>
        <p:blipFill>
          <a:blip r:embed="rId3"/>
          <a:stretch>
            <a:fillRect/>
          </a:stretch>
        </p:blipFill>
        <p:spPr>
          <a:xfrm>
            <a:off x="666646" y="1860669"/>
            <a:ext cx="3900592" cy="3622515"/>
          </a:xfrm>
          <a:prstGeom prst="rect">
            <a:avLst/>
          </a:prstGeom>
        </p:spPr>
      </p:pic>
    </p:spTree>
    <p:extLst>
      <p:ext uri="{BB962C8B-B14F-4D97-AF65-F5344CB8AC3E}">
        <p14:creationId xmlns:p14="http://schemas.microsoft.com/office/powerpoint/2010/main" val="3594350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파이썬 기초</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이항연산자와 </a:t>
            </a:r>
            <a:r>
              <a:rPr lang="ko-KR" altLang="en-US" dirty="0" err="1"/>
              <a:t>비교문</a:t>
            </a:r>
            <a:endParaRPr lang="en-US" altLang="ko-KR" dirty="0"/>
          </a:p>
          <a:p>
            <a:pPr lvl="1"/>
            <a:r>
              <a:rPr lang="ko-KR" altLang="en-US" dirty="0"/>
              <a:t>이항 산술 연산자와 비교 연산자</a:t>
            </a:r>
          </a:p>
        </p:txBody>
      </p:sp>
      <p:graphicFrame>
        <p:nvGraphicFramePr>
          <p:cNvPr id="5" name="표 4"/>
          <p:cNvGraphicFramePr>
            <a:graphicFrameLocks noGrp="1"/>
          </p:cNvGraphicFramePr>
          <p:nvPr>
            <p:extLst>
              <p:ext uri="{D42A27DB-BD31-4B8C-83A1-F6EECF244321}">
                <p14:modId xmlns:p14="http://schemas.microsoft.com/office/powerpoint/2010/main" val="2592995522"/>
              </p:ext>
            </p:extLst>
          </p:nvPr>
        </p:nvGraphicFramePr>
        <p:xfrm>
          <a:off x="327990" y="1944370"/>
          <a:ext cx="4162099" cy="4419600"/>
        </p:xfrm>
        <a:graphic>
          <a:graphicData uri="http://schemas.openxmlformats.org/drawingml/2006/table">
            <a:tbl>
              <a:tblPr firstRow="1" bandRow="1">
                <a:tableStyleId>{5C22544A-7EE6-4342-B048-85BDC9FD1C3A}</a:tableStyleId>
              </a:tblPr>
              <a:tblGrid>
                <a:gridCol w="994525">
                  <a:extLst>
                    <a:ext uri="{9D8B030D-6E8A-4147-A177-3AD203B41FA5}">
                      <a16:colId xmlns:a16="http://schemas.microsoft.com/office/drawing/2014/main" val="20000"/>
                    </a:ext>
                  </a:extLst>
                </a:gridCol>
                <a:gridCol w="3167574">
                  <a:extLst>
                    <a:ext uri="{9D8B030D-6E8A-4147-A177-3AD203B41FA5}">
                      <a16:colId xmlns:a16="http://schemas.microsoft.com/office/drawing/2014/main" val="20001"/>
                    </a:ext>
                  </a:extLst>
                </a:gridCol>
              </a:tblGrid>
              <a:tr h="249558">
                <a:tc>
                  <a:txBody>
                    <a:bodyPr/>
                    <a:lstStyle/>
                    <a:p>
                      <a:pPr latinLnBrk="1"/>
                      <a:r>
                        <a:rPr lang="en-US" altLang="ko-KR" sz="1200" dirty="0"/>
                        <a:t>Operation</a:t>
                      </a:r>
                      <a:endParaRPr lang="ko-KR" altLang="en-US" sz="1200" dirty="0"/>
                    </a:p>
                  </a:txBody>
                  <a:tcPr/>
                </a:tc>
                <a:tc>
                  <a:txBody>
                    <a:bodyPr/>
                    <a:lstStyle/>
                    <a:p>
                      <a:pPr latinLnBrk="1"/>
                      <a:r>
                        <a:rPr lang="en-US" altLang="ko-KR" sz="1200" dirty="0"/>
                        <a:t>Description</a:t>
                      </a:r>
                      <a:endParaRPr lang="ko-KR" altLang="en-US" sz="1200" dirty="0"/>
                    </a:p>
                  </a:txBody>
                  <a:tcPr/>
                </a:tc>
                <a:extLst>
                  <a:ext uri="{0D108BD9-81ED-4DB2-BD59-A6C34878D82A}">
                    <a16:rowId xmlns:a16="http://schemas.microsoft.com/office/drawing/2014/main" val="10000"/>
                  </a:ext>
                </a:extLst>
              </a:tr>
              <a:tr h="440396">
                <a:tc>
                  <a:txBody>
                    <a:bodyPr/>
                    <a:lstStyle/>
                    <a:p>
                      <a:pPr latinLnBrk="1"/>
                      <a:r>
                        <a:rPr lang="en-US" altLang="ko-KR" sz="1400" dirty="0"/>
                        <a:t>a + b</a:t>
                      </a:r>
                      <a:endParaRPr lang="ko-KR" altLang="en-US" sz="1400" dirty="0"/>
                    </a:p>
                  </a:txBody>
                  <a:tcPr/>
                </a:tc>
                <a:tc>
                  <a:txBody>
                    <a:bodyPr/>
                    <a:lstStyle/>
                    <a:p>
                      <a:pPr latinLnBrk="1"/>
                      <a:r>
                        <a:rPr lang="en-US" altLang="ko-KR" sz="1400" dirty="0"/>
                        <a:t>a </a:t>
                      </a:r>
                      <a:r>
                        <a:rPr lang="ko-KR" altLang="en-US" sz="1400" dirty="0"/>
                        <a:t>와 </a:t>
                      </a:r>
                      <a:r>
                        <a:rPr lang="en-US" altLang="ko-KR" sz="1400" dirty="0"/>
                        <a:t>b </a:t>
                      </a:r>
                      <a:r>
                        <a:rPr lang="ko-KR" altLang="en-US" sz="1400" dirty="0"/>
                        <a:t>를 더한다</a:t>
                      </a:r>
                      <a:endParaRPr lang="en-US" altLang="ko-KR" sz="1400" dirty="0"/>
                    </a:p>
                    <a:p>
                      <a:pPr latinLnBrk="1"/>
                      <a:endParaRPr lang="en-US" altLang="ko-KR" sz="1400" dirty="0"/>
                    </a:p>
                  </a:txBody>
                  <a:tcPr/>
                </a:tc>
                <a:extLst>
                  <a:ext uri="{0D108BD9-81ED-4DB2-BD59-A6C34878D82A}">
                    <a16:rowId xmlns:a16="http://schemas.microsoft.com/office/drawing/2014/main" val="10001"/>
                  </a:ext>
                </a:extLst>
              </a:tr>
              <a:tr h="440396">
                <a:tc>
                  <a:txBody>
                    <a:bodyPr/>
                    <a:lstStyle/>
                    <a:p>
                      <a:pPr latinLnBrk="1"/>
                      <a:r>
                        <a:rPr lang="en-US" altLang="ko-KR" sz="1400" dirty="0"/>
                        <a:t>a - b</a:t>
                      </a:r>
                      <a:endParaRPr lang="ko-KR" altLang="en-US" sz="1400" dirty="0"/>
                    </a:p>
                  </a:txBody>
                  <a:tcPr/>
                </a:tc>
                <a:tc>
                  <a:txBody>
                    <a:bodyPr/>
                    <a:lstStyle/>
                    <a:p>
                      <a:pPr latinLnBrk="1"/>
                      <a:r>
                        <a:rPr lang="en-US" altLang="ko-KR" sz="1400" dirty="0"/>
                        <a:t>a</a:t>
                      </a:r>
                      <a:r>
                        <a:rPr lang="ko-KR" altLang="en-US" sz="1400" dirty="0"/>
                        <a:t>에서 </a:t>
                      </a:r>
                      <a:r>
                        <a:rPr lang="en-US" altLang="ko-KR" sz="1400" dirty="0"/>
                        <a:t>b</a:t>
                      </a:r>
                      <a:r>
                        <a:rPr lang="ko-KR" altLang="en-US" sz="1400" dirty="0"/>
                        <a:t>를 뺀다</a:t>
                      </a:r>
                      <a:endParaRPr lang="en-US" altLang="ko-KR" sz="1400" dirty="0"/>
                    </a:p>
                    <a:p>
                      <a:pPr latinLnBrk="1"/>
                      <a:endParaRPr lang="ko-KR" altLang="en-US" sz="1400" dirty="0"/>
                    </a:p>
                  </a:txBody>
                  <a:tcPr/>
                </a:tc>
                <a:extLst>
                  <a:ext uri="{0D108BD9-81ED-4DB2-BD59-A6C34878D82A}">
                    <a16:rowId xmlns:a16="http://schemas.microsoft.com/office/drawing/2014/main" val="10002"/>
                  </a:ext>
                </a:extLst>
              </a:tr>
              <a:tr h="440396">
                <a:tc>
                  <a:txBody>
                    <a:bodyPr/>
                    <a:lstStyle/>
                    <a:p>
                      <a:pPr latinLnBrk="1"/>
                      <a:r>
                        <a:rPr lang="en-US" altLang="ko-KR" sz="1400" dirty="0"/>
                        <a:t>a * b</a:t>
                      </a:r>
                      <a:endParaRPr lang="ko-KR" altLang="en-US" sz="1400" dirty="0"/>
                    </a:p>
                  </a:txBody>
                  <a:tcPr/>
                </a:tc>
                <a:tc>
                  <a:txBody>
                    <a:bodyPr/>
                    <a:lstStyle/>
                    <a:p>
                      <a:pPr latinLnBrk="1"/>
                      <a:r>
                        <a:rPr lang="en-US" altLang="ko-KR" sz="1400" dirty="0"/>
                        <a:t>a</a:t>
                      </a:r>
                      <a:r>
                        <a:rPr lang="ko-KR" altLang="en-US" sz="1400" dirty="0"/>
                        <a:t>에 </a:t>
                      </a:r>
                      <a:r>
                        <a:rPr lang="en-US" altLang="ko-KR" sz="1400" dirty="0"/>
                        <a:t>b</a:t>
                      </a:r>
                      <a:r>
                        <a:rPr lang="ko-KR" altLang="en-US" sz="1400" dirty="0"/>
                        <a:t>를 곱한다</a:t>
                      </a:r>
                      <a:endParaRPr lang="en-US" altLang="ko-KR" sz="1400" dirty="0"/>
                    </a:p>
                    <a:p>
                      <a:pPr latinLnBrk="1"/>
                      <a:endParaRPr lang="ko-KR" altLang="en-US" sz="1400" dirty="0"/>
                    </a:p>
                  </a:txBody>
                  <a:tcPr/>
                </a:tc>
                <a:extLst>
                  <a:ext uri="{0D108BD9-81ED-4DB2-BD59-A6C34878D82A}">
                    <a16:rowId xmlns:a16="http://schemas.microsoft.com/office/drawing/2014/main" val="10003"/>
                  </a:ext>
                </a:extLst>
              </a:tr>
              <a:tr h="440396">
                <a:tc>
                  <a:txBody>
                    <a:bodyPr/>
                    <a:lstStyle/>
                    <a:p>
                      <a:pPr latinLnBrk="1"/>
                      <a:r>
                        <a:rPr lang="en-US" altLang="ko-KR" sz="1400" dirty="0"/>
                        <a:t>a / b</a:t>
                      </a:r>
                      <a:endParaRPr lang="ko-KR" altLang="en-US" sz="1400" dirty="0"/>
                    </a:p>
                  </a:txBody>
                  <a:tcPr/>
                </a:tc>
                <a:tc>
                  <a:txBody>
                    <a:bodyPr/>
                    <a:lstStyle/>
                    <a:p>
                      <a:pPr latinLnBrk="1"/>
                      <a:r>
                        <a:rPr lang="en-US" altLang="ko-KR" sz="1400" dirty="0"/>
                        <a:t>a</a:t>
                      </a:r>
                      <a:r>
                        <a:rPr lang="ko-KR" altLang="en-US" sz="1400" dirty="0"/>
                        <a:t>에 </a:t>
                      </a:r>
                      <a:r>
                        <a:rPr lang="en-US" altLang="ko-KR" sz="1400" dirty="0"/>
                        <a:t>b</a:t>
                      </a:r>
                      <a:r>
                        <a:rPr lang="ko-KR" altLang="en-US" sz="1400" dirty="0"/>
                        <a:t>를 나눈다</a:t>
                      </a:r>
                      <a:endParaRPr lang="en-US" altLang="ko-KR" sz="1400" dirty="0"/>
                    </a:p>
                    <a:p>
                      <a:pPr latinLnBrk="1"/>
                      <a:endParaRPr lang="ko-KR" altLang="en-US" sz="1400" dirty="0"/>
                    </a:p>
                  </a:txBody>
                  <a:tcPr/>
                </a:tc>
                <a:extLst>
                  <a:ext uri="{0D108BD9-81ED-4DB2-BD59-A6C34878D82A}">
                    <a16:rowId xmlns:a16="http://schemas.microsoft.com/office/drawing/2014/main" val="10004"/>
                  </a:ext>
                </a:extLst>
              </a:tr>
              <a:tr h="440396">
                <a:tc>
                  <a:txBody>
                    <a:bodyPr/>
                    <a:lstStyle/>
                    <a:p>
                      <a:pPr latinLnBrk="1"/>
                      <a:r>
                        <a:rPr lang="en-US" altLang="ko-KR" sz="1400" dirty="0"/>
                        <a:t>a // b</a:t>
                      </a:r>
                      <a:endParaRPr lang="ko-KR" altLang="en-US" sz="1400" dirty="0"/>
                    </a:p>
                  </a:txBody>
                  <a:tcPr/>
                </a:tc>
                <a:tc>
                  <a:txBody>
                    <a:bodyPr/>
                    <a:lstStyle/>
                    <a:p>
                      <a:pPr latinLnBrk="1"/>
                      <a:r>
                        <a:rPr lang="en-US" altLang="ko-KR" sz="1400" dirty="0"/>
                        <a:t>a</a:t>
                      </a:r>
                      <a:r>
                        <a:rPr lang="ko-KR" altLang="en-US" sz="1400" dirty="0"/>
                        <a:t>에 </a:t>
                      </a:r>
                      <a:r>
                        <a:rPr lang="en-US" altLang="ko-KR" sz="1400" dirty="0"/>
                        <a:t>b</a:t>
                      </a:r>
                      <a:r>
                        <a:rPr lang="ko-KR" altLang="en-US" sz="1400" dirty="0"/>
                        <a:t>로 나눈 몫을 취한다</a:t>
                      </a:r>
                      <a:endParaRPr lang="en-US" altLang="ko-KR" sz="1400" dirty="0"/>
                    </a:p>
                    <a:p>
                      <a:pPr latinLnBrk="1"/>
                      <a:endParaRPr lang="ko-KR" altLang="en-US" sz="1400" dirty="0"/>
                    </a:p>
                  </a:txBody>
                  <a:tcPr/>
                </a:tc>
                <a:extLst>
                  <a:ext uri="{0D108BD9-81ED-4DB2-BD59-A6C34878D82A}">
                    <a16:rowId xmlns:a16="http://schemas.microsoft.com/office/drawing/2014/main" val="10005"/>
                  </a:ext>
                </a:extLst>
              </a:tr>
              <a:tr h="440396">
                <a:tc>
                  <a:txBody>
                    <a:bodyPr/>
                    <a:lstStyle/>
                    <a:p>
                      <a:pPr latinLnBrk="1"/>
                      <a:r>
                        <a:rPr lang="en-US" altLang="ko-KR" sz="1400" dirty="0"/>
                        <a:t>a % b</a:t>
                      </a:r>
                      <a:endParaRPr lang="ko-KR" altLang="en-US" sz="1400" dirty="0"/>
                    </a:p>
                  </a:txBody>
                  <a:tcPr/>
                </a:tc>
                <a:tc>
                  <a:txBody>
                    <a:bodyPr/>
                    <a:lstStyle/>
                    <a:p>
                      <a:pPr latinLnBrk="1"/>
                      <a:r>
                        <a:rPr lang="en-US" altLang="ko-KR" sz="1400" dirty="0"/>
                        <a:t>a</a:t>
                      </a:r>
                      <a:r>
                        <a:rPr lang="ko-KR" altLang="en-US" sz="1400" dirty="0"/>
                        <a:t>에 </a:t>
                      </a:r>
                      <a:r>
                        <a:rPr lang="en-US" altLang="ko-KR" sz="1400" dirty="0"/>
                        <a:t>b</a:t>
                      </a:r>
                      <a:r>
                        <a:rPr lang="ko-KR" altLang="en-US" sz="1400" dirty="0"/>
                        <a:t>로 나눈 나머지</a:t>
                      </a:r>
                      <a:endParaRPr lang="en-US" altLang="ko-KR" sz="1400" dirty="0"/>
                    </a:p>
                    <a:p>
                      <a:pPr latinLnBrk="1"/>
                      <a:endParaRPr lang="ko-KR" altLang="en-US" sz="1400" dirty="0"/>
                    </a:p>
                  </a:txBody>
                  <a:tcPr/>
                </a:tc>
                <a:extLst>
                  <a:ext uri="{0D108BD9-81ED-4DB2-BD59-A6C34878D82A}">
                    <a16:rowId xmlns:a16="http://schemas.microsoft.com/office/drawing/2014/main" val="527619159"/>
                  </a:ext>
                </a:extLst>
              </a:tr>
              <a:tr h="440396">
                <a:tc>
                  <a:txBody>
                    <a:bodyPr/>
                    <a:lstStyle/>
                    <a:p>
                      <a:pPr latinLnBrk="1"/>
                      <a:r>
                        <a:rPr lang="en-US" altLang="ko-KR" sz="1400" dirty="0"/>
                        <a:t>a ** b</a:t>
                      </a:r>
                      <a:endParaRPr lang="ko-KR" altLang="en-US" sz="1400" dirty="0"/>
                    </a:p>
                  </a:txBody>
                  <a:tcPr/>
                </a:tc>
                <a:tc>
                  <a:txBody>
                    <a:bodyPr/>
                    <a:lstStyle/>
                    <a:p>
                      <a:pPr latinLnBrk="1"/>
                      <a:r>
                        <a:rPr lang="en-US" altLang="ko-KR" sz="1400" dirty="0"/>
                        <a:t>a</a:t>
                      </a:r>
                      <a:r>
                        <a:rPr lang="ko-KR" altLang="en-US" sz="1400" dirty="0"/>
                        <a:t>의 </a:t>
                      </a:r>
                      <a:r>
                        <a:rPr lang="en-US" altLang="ko-KR" sz="1400" dirty="0"/>
                        <a:t>b</a:t>
                      </a:r>
                      <a:r>
                        <a:rPr lang="ko-KR" altLang="en-US" sz="1400" dirty="0"/>
                        <a:t>승을 구한다</a:t>
                      </a:r>
                      <a:endParaRPr lang="en-US" altLang="ko-KR" sz="1400" dirty="0"/>
                    </a:p>
                    <a:p>
                      <a:pPr latinLnBrk="1"/>
                      <a:endParaRPr lang="ko-KR" altLang="en-US" sz="1400" dirty="0"/>
                    </a:p>
                  </a:txBody>
                  <a:tcPr/>
                </a:tc>
                <a:extLst>
                  <a:ext uri="{0D108BD9-81ED-4DB2-BD59-A6C34878D82A}">
                    <a16:rowId xmlns:a16="http://schemas.microsoft.com/office/drawing/2014/main" val="10006"/>
                  </a:ext>
                </a:extLst>
              </a:tr>
              <a:tr h="468113">
                <a:tc>
                  <a:txBody>
                    <a:bodyPr/>
                    <a:lstStyle/>
                    <a:p>
                      <a:pPr latinLnBrk="1"/>
                      <a:r>
                        <a:rPr lang="en-US" altLang="ko-KR" sz="1400" dirty="0"/>
                        <a:t>a &amp; b</a:t>
                      </a:r>
                      <a:endParaRPr lang="ko-KR" altLang="en-US" sz="1400" dirty="0"/>
                    </a:p>
                  </a:txBody>
                  <a:tcPr/>
                </a:tc>
                <a:tc>
                  <a:txBody>
                    <a:bodyPr/>
                    <a:lstStyle/>
                    <a:p>
                      <a:pPr latinLnBrk="1"/>
                      <a:r>
                        <a:rPr lang="en-US" altLang="ko-KR" sz="1400" dirty="0"/>
                        <a:t>a</a:t>
                      </a:r>
                      <a:r>
                        <a:rPr lang="ko-KR" altLang="en-US" sz="1400" dirty="0"/>
                        <a:t>와 </a:t>
                      </a:r>
                      <a:r>
                        <a:rPr lang="en-US" altLang="ko-KR" sz="1400" dirty="0"/>
                        <a:t>b</a:t>
                      </a:r>
                      <a:r>
                        <a:rPr lang="ko-KR" altLang="en-US" sz="1400" dirty="0"/>
                        <a:t>모두 </a:t>
                      </a:r>
                      <a:r>
                        <a:rPr lang="en-US" altLang="ko-KR" sz="1400" dirty="0"/>
                        <a:t>True</a:t>
                      </a:r>
                      <a:r>
                        <a:rPr lang="ko-KR" altLang="en-US" sz="1400" dirty="0"/>
                        <a:t>일 경우 </a:t>
                      </a:r>
                      <a:r>
                        <a:rPr lang="en-US" altLang="ko-KR" sz="1400" dirty="0"/>
                        <a:t>True</a:t>
                      </a:r>
                      <a:r>
                        <a:rPr lang="ko-KR" altLang="en-US" sz="1400" dirty="0"/>
                        <a:t>를 반환</a:t>
                      </a:r>
                      <a:r>
                        <a:rPr lang="en-US" altLang="ko-KR" sz="1400" dirty="0"/>
                        <a:t>. </a:t>
                      </a:r>
                      <a:r>
                        <a:rPr lang="ko-KR" altLang="en-US" sz="1400" dirty="0"/>
                        <a:t>정수일 경우 비트단위 </a:t>
                      </a:r>
                      <a:r>
                        <a:rPr lang="en-US" altLang="ko-KR" sz="1400" dirty="0"/>
                        <a:t>AND</a:t>
                      </a:r>
                      <a:r>
                        <a:rPr lang="ko-KR" altLang="en-US" sz="1400" dirty="0"/>
                        <a:t>를 구함</a:t>
                      </a:r>
                    </a:p>
                  </a:txBody>
                  <a:tcPr/>
                </a:tc>
                <a:extLst>
                  <a:ext uri="{0D108BD9-81ED-4DB2-BD59-A6C34878D82A}">
                    <a16:rowId xmlns:a16="http://schemas.microsoft.com/office/drawing/2014/main" val="10007"/>
                  </a:ext>
                </a:extLst>
              </a:tr>
            </a:tbl>
          </a:graphicData>
        </a:graphic>
      </p:graphicFrame>
      <p:graphicFrame>
        <p:nvGraphicFramePr>
          <p:cNvPr id="4" name="표 3">
            <a:extLst>
              <a:ext uri="{FF2B5EF4-FFF2-40B4-BE49-F238E27FC236}">
                <a16:creationId xmlns:a16="http://schemas.microsoft.com/office/drawing/2014/main" id="{3FBBDF8F-F097-46B8-83E8-3B9CFA5100FA}"/>
              </a:ext>
            </a:extLst>
          </p:cNvPr>
          <p:cNvGraphicFramePr>
            <a:graphicFrameLocks noGrp="1"/>
          </p:cNvGraphicFramePr>
          <p:nvPr>
            <p:extLst>
              <p:ext uri="{D42A27DB-BD31-4B8C-83A1-F6EECF244321}">
                <p14:modId xmlns:p14="http://schemas.microsoft.com/office/powerpoint/2010/main" val="932904176"/>
              </p:ext>
            </p:extLst>
          </p:nvPr>
        </p:nvGraphicFramePr>
        <p:xfrm>
          <a:off x="4653911" y="1934431"/>
          <a:ext cx="4342452" cy="4419600"/>
        </p:xfrm>
        <a:graphic>
          <a:graphicData uri="http://schemas.openxmlformats.org/drawingml/2006/table">
            <a:tbl>
              <a:tblPr firstRow="1" bandRow="1">
                <a:tableStyleId>{5C22544A-7EE6-4342-B048-85BDC9FD1C3A}</a:tableStyleId>
              </a:tblPr>
              <a:tblGrid>
                <a:gridCol w="1110785">
                  <a:extLst>
                    <a:ext uri="{9D8B030D-6E8A-4147-A177-3AD203B41FA5}">
                      <a16:colId xmlns:a16="http://schemas.microsoft.com/office/drawing/2014/main" val="3053228814"/>
                    </a:ext>
                  </a:extLst>
                </a:gridCol>
                <a:gridCol w="3231667">
                  <a:extLst>
                    <a:ext uri="{9D8B030D-6E8A-4147-A177-3AD203B41FA5}">
                      <a16:colId xmlns:a16="http://schemas.microsoft.com/office/drawing/2014/main" val="3327307338"/>
                    </a:ext>
                  </a:extLst>
                </a:gridCol>
              </a:tblGrid>
              <a:tr h="259080">
                <a:tc>
                  <a:txBody>
                    <a:bodyPr/>
                    <a:lstStyle/>
                    <a:p>
                      <a:pPr latinLnBrk="1"/>
                      <a:r>
                        <a:rPr lang="en-US" altLang="ko-KR" sz="1200" dirty="0"/>
                        <a:t>Operation</a:t>
                      </a:r>
                      <a:endParaRPr lang="ko-KR" altLang="en-US" sz="1200" dirty="0"/>
                    </a:p>
                  </a:txBody>
                  <a:tcPr/>
                </a:tc>
                <a:tc>
                  <a:txBody>
                    <a:bodyPr/>
                    <a:lstStyle/>
                    <a:p>
                      <a:pPr latinLnBrk="1"/>
                      <a:r>
                        <a:rPr lang="en-US" altLang="ko-KR" sz="1200" dirty="0"/>
                        <a:t>Description</a:t>
                      </a:r>
                      <a:endParaRPr lang="ko-KR" altLang="en-US" sz="1200" dirty="0"/>
                    </a:p>
                  </a:txBody>
                  <a:tcPr/>
                </a:tc>
                <a:extLst>
                  <a:ext uri="{0D108BD9-81ED-4DB2-BD59-A6C34878D82A}">
                    <a16:rowId xmlns:a16="http://schemas.microsoft.com/office/drawing/2014/main" val="2787699367"/>
                  </a:ext>
                </a:extLst>
              </a:tr>
              <a:tr h="259080">
                <a:tc>
                  <a:txBody>
                    <a:bodyPr/>
                    <a:lstStyle/>
                    <a:p>
                      <a:pPr latinLnBrk="1"/>
                      <a:r>
                        <a:rPr lang="en-US" altLang="ko-KR" sz="1400" dirty="0"/>
                        <a:t>a | b</a:t>
                      </a:r>
                      <a:endParaRPr lang="ko-KR" altLang="en-US" sz="1400" dirty="0"/>
                    </a:p>
                  </a:txBody>
                  <a:tcPr/>
                </a:tc>
                <a:tc>
                  <a:txBody>
                    <a:bodyPr/>
                    <a:lstStyle/>
                    <a:p>
                      <a:pPr latinLnBrk="1"/>
                      <a:r>
                        <a:rPr lang="en-US" altLang="ko-KR" sz="1400" dirty="0"/>
                        <a:t>a </a:t>
                      </a:r>
                      <a:r>
                        <a:rPr lang="ko-KR" altLang="en-US" sz="1400" dirty="0"/>
                        <a:t>혹은 </a:t>
                      </a:r>
                      <a:r>
                        <a:rPr lang="en-US" altLang="ko-KR" sz="1400" dirty="0"/>
                        <a:t>b</a:t>
                      </a:r>
                      <a:r>
                        <a:rPr lang="ko-KR" altLang="en-US" sz="1400" dirty="0"/>
                        <a:t>가 </a:t>
                      </a:r>
                      <a:r>
                        <a:rPr lang="en-US" altLang="ko-KR" sz="1400" dirty="0"/>
                        <a:t>True</a:t>
                      </a:r>
                      <a:r>
                        <a:rPr lang="ko-KR" altLang="en-US" sz="1400" dirty="0"/>
                        <a:t>일 경우 </a:t>
                      </a:r>
                      <a:r>
                        <a:rPr lang="en-US" altLang="ko-KR" sz="1400" dirty="0"/>
                        <a:t>True</a:t>
                      </a:r>
                      <a:r>
                        <a:rPr lang="ko-KR" altLang="en-US" sz="1400" dirty="0"/>
                        <a:t>를 반환</a:t>
                      </a:r>
                      <a:r>
                        <a:rPr lang="en-US" altLang="ko-KR" sz="1400" dirty="0"/>
                        <a:t>. </a:t>
                      </a:r>
                      <a:r>
                        <a:rPr lang="ko-KR" altLang="en-US" sz="1400" dirty="0"/>
                        <a:t>정수일 경우 비트단위 </a:t>
                      </a:r>
                      <a:r>
                        <a:rPr lang="en-US" altLang="ko-KR" sz="1400" dirty="0"/>
                        <a:t>OR</a:t>
                      </a:r>
                      <a:r>
                        <a:rPr lang="ko-KR" altLang="en-US" sz="1400" dirty="0"/>
                        <a:t>을 구함</a:t>
                      </a:r>
                    </a:p>
                  </a:txBody>
                  <a:tcPr/>
                </a:tc>
                <a:extLst>
                  <a:ext uri="{0D108BD9-81ED-4DB2-BD59-A6C34878D82A}">
                    <a16:rowId xmlns:a16="http://schemas.microsoft.com/office/drawing/2014/main" val="513913934"/>
                  </a:ext>
                </a:extLst>
              </a:tr>
              <a:tr h="259080">
                <a:tc>
                  <a:txBody>
                    <a:bodyPr/>
                    <a:lstStyle/>
                    <a:p>
                      <a:pPr latinLnBrk="1"/>
                      <a:r>
                        <a:rPr lang="en-US" altLang="ko-KR" sz="1400" dirty="0"/>
                        <a:t>a ^ b</a:t>
                      </a:r>
                      <a:endParaRPr lang="ko-KR" altLang="en-US" sz="1400" dirty="0"/>
                    </a:p>
                  </a:txBody>
                  <a:tcPr/>
                </a:tc>
                <a:tc>
                  <a:txBody>
                    <a:bodyPr/>
                    <a:lstStyle/>
                    <a:p>
                      <a:pPr latinLnBrk="1"/>
                      <a:r>
                        <a:rPr lang="ko-KR" altLang="en-US" sz="1400" dirty="0" err="1"/>
                        <a:t>불리언일</a:t>
                      </a:r>
                      <a:r>
                        <a:rPr lang="ko-KR" altLang="en-US" sz="1400" dirty="0"/>
                        <a:t> 경우 </a:t>
                      </a:r>
                      <a:r>
                        <a:rPr lang="en-US" altLang="ko-KR" sz="1400" dirty="0"/>
                        <a:t>a</a:t>
                      </a:r>
                      <a:r>
                        <a:rPr lang="ko-KR" altLang="en-US" sz="1400" dirty="0"/>
                        <a:t>혹은 </a:t>
                      </a:r>
                      <a:r>
                        <a:rPr lang="en-US" altLang="ko-KR" sz="1400" dirty="0"/>
                        <a:t>b </a:t>
                      </a:r>
                      <a:r>
                        <a:rPr lang="ko-KR" altLang="en-US" sz="1400" dirty="0"/>
                        <a:t>중 하나만 </a:t>
                      </a:r>
                      <a:r>
                        <a:rPr lang="en-US" altLang="ko-KR" sz="1400" dirty="0"/>
                        <a:t>True</a:t>
                      </a:r>
                      <a:r>
                        <a:rPr lang="ko-KR" altLang="en-US" sz="1400" dirty="0"/>
                        <a:t>일 경우 </a:t>
                      </a:r>
                      <a:r>
                        <a:rPr lang="en-US" altLang="ko-KR" sz="1400" dirty="0"/>
                        <a:t>True</a:t>
                      </a:r>
                      <a:r>
                        <a:rPr lang="ko-KR" altLang="en-US" sz="1400" dirty="0"/>
                        <a:t>를</a:t>
                      </a:r>
                      <a:r>
                        <a:rPr lang="en-US" altLang="ko-KR" sz="1400" dirty="0"/>
                        <a:t> </a:t>
                      </a:r>
                      <a:r>
                        <a:rPr lang="ko-KR" altLang="en-US" sz="1400" dirty="0"/>
                        <a:t>반환</a:t>
                      </a:r>
                    </a:p>
                  </a:txBody>
                  <a:tcPr/>
                </a:tc>
                <a:extLst>
                  <a:ext uri="{0D108BD9-81ED-4DB2-BD59-A6C34878D82A}">
                    <a16:rowId xmlns:a16="http://schemas.microsoft.com/office/drawing/2014/main" val="274103467"/>
                  </a:ext>
                </a:extLst>
              </a:tr>
              <a:tr h="259080">
                <a:tc>
                  <a:txBody>
                    <a:bodyPr/>
                    <a:lstStyle/>
                    <a:p>
                      <a:pPr latinLnBrk="1"/>
                      <a:r>
                        <a:rPr lang="en-US" altLang="ko-KR" sz="1400" dirty="0"/>
                        <a:t>a == b</a:t>
                      </a:r>
                      <a:endParaRPr lang="ko-KR" altLang="en-US" sz="1400" dirty="0"/>
                    </a:p>
                  </a:txBody>
                  <a:tcPr/>
                </a:tc>
                <a:tc>
                  <a:txBody>
                    <a:bodyPr/>
                    <a:lstStyle/>
                    <a:p>
                      <a:pPr latinLnBrk="1"/>
                      <a:r>
                        <a:rPr lang="en-US" altLang="ko-KR" sz="1400" dirty="0"/>
                        <a:t>a</a:t>
                      </a:r>
                      <a:r>
                        <a:rPr lang="ko-KR" altLang="en-US" sz="1400" dirty="0"/>
                        <a:t>와 </a:t>
                      </a:r>
                      <a:r>
                        <a:rPr lang="en-US" altLang="ko-KR" sz="1400" dirty="0"/>
                        <a:t>b</a:t>
                      </a:r>
                      <a:r>
                        <a:rPr lang="ko-KR" altLang="en-US" sz="1400" dirty="0"/>
                        <a:t>가 같은 경우 </a:t>
                      </a:r>
                      <a:r>
                        <a:rPr lang="en-US" altLang="ko-KR" sz="1400" dirty="0"/>
                        <a:t>True</a:t>
                      </a:r>
                    </a:p>
                    <a:p>
                      <a:pPr latinLnBrk="1"/>
                      <a:endParaRPr lang="ko-KR" altLang="en-US" sz="1400" dirty="0"/>
                    </a:p>
                  </a:txBody>
                  <a:tcPr/>
                </a:tc>
                <a:extLst>
                  <a:ext uri="{0D108BD9-81ED-4DB2-BD59-A6C34878D82A}">
                    <a16:rowId xmlns:a16="http://schemas.microsoft.com/office/drawing/2014/main" val="913964181"/>
                  </a:ext>
                </a:extLst>
              </a:tr>
              <a:tr h="259080">
                <a:tc>
                  <a:txBody>
                    <a:bodyPr/>
                    <a:lstStyle/>
                    <a:p>
                      <a:pPr latinLnBrk="1"/>
                      <a:r>
                        <a:rPr lang="en-US" altLang="ko-KR" sz="1400" dirty="0"/>
                        <a:t>a != b</a:t>
                      </a:r>
                      <a:endParaRPr lang="ko-KR" altLang="en-US" sz="1400" dirty="0"/>
                    </a:p>
                  </a:txBody>
                  <a:tcPr/>
                </a:tc>
                <a:tc>
                  <a:txBody>
                    <a:bodyPr/>
                    <a:lstStyle/>
                    <a:p>
                      <a:pPr latinLnBrk="1"/>
                      <a:r>
                        <a:rPr lang="en-US" altLang="ko-KR" sz="1400" dirty="0"/>
                        <a:t>a</a:t>
                      </a:r>
                      <a:r>
                        <a:rPr lang="ko-KR" altLang="en-US" sz="1400" dirty="0"/>
                        <a:t>와 </a:t>
                      </a:r>
                      <a:r>
                        <a:rPr lang="en-US" altLang="ko-KR" sz="1400" dirty="0"/>
                        <a:t>b</a:t>
                      </a:r>
                      <a:r>
                        <a:rPr lang="ko-KR" altLang="en-US" sz="1400" dirty="0"/>
                        <a:t>가 다를 경우 </a:t>
                      </a:r>
                      <a:r>
                        <a:rPr lang="en-US" altLang="ko-KR" sz="1400" dirty="0"/>
                        <a:t>True</a:t>
                      </a:r>
                    </a:p>
                    <a:p>
                      <a:pPr latinLnBrk="1"/>
                      <a:endParaRPr lang="ko-KR" altLang="en-US" sz="1400" dirty="0"/>
                    </a:p>
                  </a:txBody>
                  <a:tcPr/>
                </a:tc>
                <a:extLst>
                  <a:ext uri="{0D108BD9-81ED-4DB2-BD59-A6C34878D82A}">
                    <a16:rowId xmlns:a16="http://schemas.microsoft.com/office/drawing/2014/main" val="1602512827"/>
                  </a:ext>
                </a:extLst>
              </a:tr>
              <a:tr h="259080">
                <a:tc>
                  <a:txBody>
                    <a:bodyPr/>
                    <a:lstStyle/>
                    <a:p>
                      <a:pPr latinLnBrk="1"/>
                      <a:r>
                        <a:rPr lang="en-US" altLang="ko-KR" sz="1400" dirty="0"/>
                        <a:t>a &lt;= b, </a:t>
                      </a:r>
                    </a:p>
                    <a:p>
                      <a:pPr latinLnBrk="1"/>
                      <a:r>
                        <a:rPr lang="en-US" altLang="ko-KR" sz="1400" dirty="0"/>
                        <a:t>a &lt; b</a:t>
                      </a:r>
                      <a:endParaRPr lang="ko-KR" altLang="en-US" sz="1400" dirty="0"/>
                    </a:p>
                  </a:txBody>
                  <a:tcPr/>
                </a:tc>
                <a:tc>
                  <a:txBody>
                    <a:bodyPr/>
                    <a:lstStyle/>
                    <a:p>
                      <a:pPr latinLnBrk="1"/>
                      <a:r>
                        <a:rPr lang="ko-KR" altLang="en-US" sz="1400" dirty="0"/>
                        <a:t>각각 </a:t>
                      </a:r>
                      <a:r>
                        <a:rPr lang="en-US" altLang="ko-KR" sz="1400" dirty="0"/>
                        <a:t>a</a:t>
                      </a:r>
                      <a:r>
                        <a:rPr lang="ko-KR" altLang="en-US" sz="1400" dirty="0"/>
                        <a:t>가 </a:t>
                      </a:r>
                      <a:r>
                        <a:rPr lang="en-US" altLang="ko-KR" sz="1400" dirty="0"/>
                        <a:t>b </a:t>
                      </a:r>
                      <a:r>
                        <a:rPr lang="ko-KR" altLang="en-US" sz="1400" dirty="0"/>
                        <a:t>이하일 경우</a:t>
                      </a:r>
                      <a:r>
                        <a:rPr lang="en-US" altLang="ko-KR" sz="1400" dirty="0"/>
                        <a:t>, a</a:t>
                      </a:r>
                      <a:r>
                        <a:rPr lang="ko-KR" altLang="en-US" sz="1400" dirty="0"/>
                        <a:t>가 </a:t>
                      </a:r>
                      <a:r>
                        <a:rPr lang="en-US" altLang="ko-KR" sz="1400" dirty="0"/>
                        <a:t>b </a:t>
                      </a:r>
                      <a:r>
                        <a:rPr lang="ko-KR" altLang="en-US" sz="1400" dirty="0"/>
                        <a:t>미만일 경우 </a:t>
                      </a:r>
                      <a:r>
                        <a:rPr lang="en-US" altLang="ko-KR" sz="1400" dirty="0"/>
                        <a:t>True</a:t>
                      </a:r>
                      <a:endParaRPr lang="ko-KR" altLang="en-US" sz="1400" dirty="0"/>
                    </a:p>
                  </a:txBody>
                  <a:tcPr/>
                </a:tc>
                <a:extLst>
                  <a:ext uri="{0D108BD9-81ED-4DB2-BD59-A6C34878D82A}">
                    <a16:rowId xmlns:a16="http://schemas.microsoft.com/office/drawing/2014/main" val="3693095330"/>
                  </a:ext>
                </a:extLst>
              </a:tr>
              <a:tr h="259080">
                <a:tc>
                  <a:txBody>
                    <a:bodyPr/>
                    <a:lstStyle/>
                    <a:p>
                      <a:pPr latinLnBrk="1"/>
                      <a:r>
                        <a:rPr lang="en-US" altLang="ko-KR" sz="1400" dirty="0"/>
                        <a:t>a &gt; b, a &gt;= b</a:t>
                      </a:r>
                      <a:endParaRPr lang="ko-KR" altLang="en-US" sz="1400" dirty="0"/>
                    </a:p>
                  </a:txBody>
                  <a:tcPr/>
                </a:tc>
                <a:tc>
                  <a:txBody>
                    <a:bodyPr/>
                    <a:lstStyle/>
                    <a:p>
                      <a:pPr latinLnBrk="1"/>
                      <a:r>
                        <a:rPr lang="ko-KR" altLang="en-US" sz="1400" dirty="0"/>
                        <a:t>각각 </a:t>
                      </a:r>
                      <a:r>
                        <a:rPr lang="en-US" altLang="ko-KR" sz="1400" dirty="0"/>
                        <a:t>a</a:t>
                      </a:r>
                      <a:r>
                        <a:rPr lang="ko-KR" altLang="en-US" sz="1400" dirty="0"/>
                        <a:t>가 </a:t>
                      </a:r>
                      <a:r>
                        <a:rPr lang="en-US" altLang="ko-KR" sz="1400" dirty="0"/>
                        <a:t>b</a:t>
                      </a:r>
                      <a:r>
                        <a:rPr lang="en-US" altLang="ko-KR" sz="1400" baseline="0" dirty="0"/>
                        <a:t> </a:t>
                      </a:r>
                      <a:r>
                        <a:rPr lang="ko-KR" altLang="en-US" sz="1400" baseline="0" dirty="0"/>
                        <a:t>초과일 경우</a:t>
                      </a:r>
                      <a:r>
                        <a:rPr lang="en-US" altLang="ko-KR" sz="1400" baseline="0" dirty="0"/>
                        <a:t>, a</a:t>
                      </a:r>
                      <a:r>
                        <a:rPr lang="ko-KR" altLang="en-US" sz="1400" baseline="0" dirty="0"/>
                        <a:t>가 </a:t>
                      </a:r>
                      <a:r>
                        <a:rPr lang="en-US" altLang="ko-KR" sz="1400" baseline="0" dirty="0"/>
                        <a:t>b </a:t>
                      </a:r>
                      <a:r>
                        <a:rPr lang="ko-KR" altLang="en-US" sz="1400" baseline="0" dirty="0"/>
                        <a:t>이상일 경우 </a:t>
                      </a:r>
                      <a:r>
                        <a:rPr lang="en-US" altLang="ko-KR" sz="1400" baseline="0" dirty="0"/>
                        <a:t>True</a:t>
                      </a:r>
                      <a:endParaRPr lang="ko-KR" altLang="en-US" sz="1400" dirty="0"/>
                    </a:p>
                  </a:txBody>
                  <a:tcPr/>
                </a:tc>
                <a:extLst>
                  <a:ext uri="{0D108BD9-81ED-4DB2-BD59-A6C34878D82A}">
                    <a16:rowId xmlns:a16="http://schemas.microsoft.com/office/drawing/2014/main" val="85888157"/>
                  </a:ext>
                </a:extLst>
              </a:tr>
              <a:tr h="137160">
                <a:tc>
                  <a:txBody>
                    <a:bodyPr/>
                    <a:lstStyle/>
                    <a:p>
                      <a:pPr latinLnBrk="1"/>
                      <a:r>
                        <a:rPr lang="en-US" altLang="ko-KR" sz="1400" dirty="0"/>
                        <a:t>a is b</a:t>
                      </a:r>
                      <a:endParaRPr lang="ko-KR" altLang="en-US" sz="1400" dirty="0"/>
                    </a:p>
                  </a:txBody>
                  <a:tcPr/>
                </a:tc>
                <a:tc>
                  <a:txBody>
                    <a:bodyPr/>
                    <a:lstStyle/>
                    <a:p>
                      <a:pPr latinLnBrk="1"/>
                      <a:r>
                        <a:rPr lang="en-US" altLang="ko-KR" sz="1400" dirty="0"/>
                        <a:t>a</a:t>
                      </a:r>
                      <a:r>
                        <a:rPr lang="ko-KR" altLang="en-US" sz="1400" dirty="0"/>
                        <a:t>와 </a:t>
                      </a:r>
                      <a:r>
                        <a:rPr lang="en-US" altLang="ko-KR" sz="1400" dirty="0"/>
                        <a:t>b</a:t>
                      </a:r>
                      <a:r>
                        <a:rPr lang="ko-KR" altLang="en-US" sz="1400" dirty="0"/>
                        <a:t>가 같은 </a:t>
                      </a:r>
                      <a:r>
                        <a:rPr lang="ko-KR" altLang="en-US" sz="1400" dirty="0" err="1"/>
                        <a:t>파이썬</a:t>
                      </a:r>
                      <a:r>
                        <a:rPr lang="ko-KR" altLang="en-US" sz="1400" dirty="0"/>
                        <a:t> 객체를 참조할 경우 </a:t>
                      </a:r>
                      <a:r>
                        <a:rPr lang="en-US" altLang="ko-KR" sz="1400" dirty="0"/>
                        <a:t>True</a:t>
                      </a:r>
                      <a:endParaRPr lang="ko-KR" altLang="en-US" sz="1400" dirty="0"/>
                    </a:p>
                  </a:txBody>
                  <a:tcPr/>
                </a:tc>
                <a:extLst>
                  <a:ext uri="{0D108BD9-81ED-4DB2-BD59-A6C34878D82A}">
                    <a16:rowId xmlns:a16="http://schemas.microsoft.com/office/drawing/2014/main" val="3072081697"/>
                  </a:ext>
                </a:extLst>
              </a:tr>
              <a:tr h="137160">
                <a:tc>
                  <a:txBody>
                    <a:bodyPr/>
                    <a:lstStyle/>
                    <a:p>
                      <a:pPr latinLnBrk="1"/>
                      <a:r>
                        <a:rPr lang="en-US" altLang="ko-KR" sz="1400" dirty="0"/>
                        <a:t>a is not</a:t>
                      </a:r>
                      <a:r>
                        <a:rPr lang="en-US" altLang="ko-KR" sz="1400" baseline="0" dirty="0"/>
                        <a:t> b</a:t>
                      </a:r>
                      <a:endParaRPr lang="ko-KR" altLang="en-US" sz="1400" dirty="0"/>
                    </a:p>
                  </a:txBody>
                  <a:tcPr/>
                </a:tc>
                <a:tc>
                  <a:txBody>
                    <a:bodyPr/>
                    <a:lstStyle/>
                    <a:p>
                      <a:pPr latinLnBrk="1"/>
                      <a:r>
                        <a:rPr lang="en-US" altLang="ko-KR" sz="1400" dirty="0"/>
                        <a:t>a</a:t>
                      </a:r>
                      <a:r>
                        <a:rPr lang="ko-KR" altLang="en-US" sz="1400" dirty="0"/>
                        <a:t>와 </a:t>
                      </a:r>
                      <a:r>
                        <a:rPr lang="en-US" altLang="ko-KR" sz="1400" dirty="0"/>
                        <a:t>b</a:t>
                      </a:r>
                      <a:r>
                        <a:rPr lang="ko-KR" altLang="en-US" sz="1400" dirty="0"/>
                        <a:t>가 다른 파이썬 객체를 참조할 경우 </a:t>
                      </a:r>
                      <a:r>
                        <a:rPr lang="en-US" altLang="ko-KR" sz="1400" dirty="0"/>
                        <a:t>True</a:t>
                      </a:r>
                    </a:p>
                  </a:txBody>
                  <a:tcPr/>
                </a:tc>
                <a:extLst>
                  <a:ext uri="{0D108BD9-81ED-4DB2-BD59-A6C34878D82A}">
                    <a16:rowId xmlns:a16="http://schemas.microsoft.com/office/drawing/2014/main" val="214209671"/>
                  </a:ext>
                </a:extLst>
              </a:tr>
            </a:tbl>
          </a:graphicData>
        </a:graphic>
      </p:graphicFrame>
    </p:spTree>
    <p:extLst>
      <p:ext uri="{BB962C8B-B14F-4D97-AF65-F5344CB8AC3E}">
        <p14:creationId xmlns:p14="http://schemas.microsoft.com/office/powerpoint/2010/main" val="482145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파이썬 기초</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1046440"/>
          </a:xfrm>
        </p:spPr>
        <p:txBody>
          <a:bodyPr/>
          <a:lstStyle/>
          <a:p>
            <a:r>
              <a:rPr lang="ko-KR" altLang="en-US" dirty="0" err="1"/>
              <a:t>뮤터블</a:t>
            </a:r>
            <a:r>
              <a:rPr lang="en-US" altLang="ko-KR" dirty="0"/>
              <a:t>(mutable), </a:t>
            </a:r>
            <a:r>
              <a:rPr lang="ko-KR" altLang="en-US" dirty="0" err="1"/>
              <a:t>이뮤터블</a:t>
            </a:r>
            <a:r>
              <a:rPr lang="en-US" altLang="ko-KR" dirty="0"/>
              <a:t>(immutable) </a:t>
            </a:r>
            <a:r>
              <a:rPr lang="ko-KR" altLang="en-US" dirty="0"/>
              <a:t>객체</a:t>
            </a:r>
            <a:endParaRPr lang="en-US" altLang="ko-KR" dirty="0"/>
          </a:p>
          <a:p>
            <a:pPr lvl="1"/>
            <a:r>
              <a:rPr lang="ko-KR" altLang="en-US" dirty="0" err="1"/>
              <a:t>파이썬에서</a:t>
            </a:r>
            <a:r>
              <a:rPr lang="ko-KR" altLang="en-US" dirty="0"/>
              <a:t> 리스트</a:t>
            </a:r>
            <a:r>
              <a:rPr lang="en-US" altLang="ko-KR" dirty="0"/>
              <a:t>, </a:t>
            </a:r>
            <a:r>
              <a:rPr lang="ko-KR" altLang="en-US" dirty="0"/>
              <a:t>사전</a:t>
            </a:r>
            <a:r>
              <a:rPr lang="en-US" altLang="ko-KR" dirty="0"/>
              <a:t>, </a:t>
            </a:r>
            <a:r>
              <a:rPr lang="en-US" altLang="ko-KR" dirty="0" err="1"/>
              <a:t>NumPy</a:t>
            </a:r>
            <a:r>
              <a:rPr lang="en-US" altLang="ko-KR" dirty="0"/>
              <a:t> </a:t>
            </a:r>
            <a:r>
              <a:rPr lang="ko-KR" altLang="en-US" dirty="0"/>
              <a:t>배열</a:t>
            </a:r>
            <a:r>
              <a:rPr lang="en-US" altLang="ko-KR" dirty="0"/>
              <a:t> </a:t>
            </a:r>
            <a:r>
              <a:rPr lang="ko-KR" altLang="en-US" dirty="0"/>
              <a:t>또는 사용자 정의 클래스 같은 대부분의 객체는 변경이 가능</a:t>
            </a:r>
            <a:r>
              <a:rPr lang="en-US" altLang="ko-KR" dirty="0"/>
              <a:t>(mutable)</a:t>
            </a:r>
            <a:endParaRPr lang="ko-KR"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71700"/>
            <a:ext cx="8229600" cy="4466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2320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a:extLst>
              <a:ext uri="{FF2B5EF4-FFF2-40B4-BE49-F238E27FC236}">
                <a16:creationId xmlns:a16="http://schemas.microsoft.com/office/drawing/2014/main" id="{0D7249D2-23C1-41F9-979B-363555D88894}"/>
              </a:ext>
            </a:extLst>
          </p:cNvPr>
          <p:cNvSpPr>
            <a:spLocks noGrp="1"/>
          </p:cNvSpPr>
          <p:nvPr>
            <p:ph type="title"/>
          </p:nvPr>
        </p:nvSpPr>
        <p:spPr/>
        <p:txBody>
          <a:bodyPr/>
          <a:lstStyle/>
          <a:p>
            <a:r>
              <a:rPr lang="ko-KR" altLang="en-US" sz="3200" dirty="0"/>
              <a:t>파이썬 자료형 </a:t>
            </a:r>
            <a:r>
              <a:rPr lang="en-US" altLang="ko-KR" sz="3200" dirty="0"/>
              <a:t>- </a:t>
            </a:r>
            <a:r>
              <a:rPr lang="ko-KR" altLang="en-US" sz="3200" dirty="0"/>
              <a:t>스칼라형</a:t>
            </a:r>
          </a:p>
        </p:txBody>
      </p:sp>
    </p:spTree>
    <p:extLst>
      <p:ext uri="{BB962C8B-B14F-4D97-AF65-F5344CB8AC3E}">
        <p14:creationId xmlns:p14="http://schemas.microsoft.com/office/powerpoint/2010/main" val="367262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1785104"/>
          </a:xfrm>
        </p:spPr>
        <p:txBody>
          <a:bodyPr/>
          <a:lstStyle/>
          <a:p>
            <a:r>
              <a:rPr lang="ko-KR" altLang="en-US" dirty="0" err="1"/>
              <a:t>스칼라형</a:t>
            </a:r>
            <a:endParaRPr lang="en-US" altLang="ko-KR" dirty="0"/>
          </a:p>
          <a:p>
            <a:pPr lvl="1"/>
            <a:r>
              <a:rPr lang="ko-KR" altLang="en-US" dirty="0" err="1"/>
              <a:t>파이썬은</a:t>
            </a:r>
            <a:r>
              <a:rPr lang="ko-KR" altLang="en-US" dirty="0"/>
              <a:t> 숫자 데이터와 문자열</a:t>
            </a:r>
            <a:r>
              <a:rPr lang="en-US" altLang="ko-KR" dirty="0"/>
              <a:t>, </a:t>
            </a:r>
            <a:r>
              <a:rPr lang="ko-KR" altLang="en-US" dirty="0" err="1"/>
              <a:t>불리언</a:t>
            </a:r>
            <a:r>
              <a:rPr lang="ko-KR" altLang="en-US" dirty="0"/>
              <a:t> 값 그리고 날짜와 시간을 다룰 수 있는 몇몇 내장 </a:t>
            </a:r>
            <a:r>
              <a:rPr lang="ko-KR" altLang="en-US" dirty="0" err="1"/>
              <a:t>자료형</a:t>
            </a:r>
            <a:r>
              <a:rPr lang="ko-KR" altLang="en-US" dirty="0"/>
              <a:t> 제공</a:t>
            </a:r>
            <a:endParaRPr lang="en-US" altLang="ko-KR" dirty="0"/>
          </a:p>
          <a:p>
            <a:pPr lvl="1"/>
            <a:r>
              <a:rPr lang="ko-KR" altLang="en-US" dirty="0"/>
              <a:t>표준 </a:t>
            </a:r>
            <a:r>
              <a:rPr lang="ko-KR" altLang="en-US" dirty="0" err="1"/>
              <a:t>파이썬</a:t>
            </a:r>
            <a:r>
              <a:rPr lang="ko-KR" altLang="en-US" dirty="0"/>
              <a:t> 스칼라 </a:t>
            </a:r>
            <a:r>
              <a:rPr lang="ko-KR" altLang="en-US" dirty="0" err="1"/>
              <a:t>자료형은</a:t>
            </a:r>
            <a:r>
              <a:rPr lang="ko-KR" altLang="en-US" dirty="0"/>
              <a:t> 다음과 같음</a:t>
            </a:r>
            <a:endParaRPr lang="en-US" altLang="ko-KR" dirty="0"/>
          </a:p>
          <a:p>
            <a:pPr marL="342900" lvl="1" indent="0">
              <a:buNone/>
            </a:pPr>
            <a:r>
              <a:rPr lang="en-US" altLang="ko-KR" dirty="0"/>
              <a:t>						</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1820400834"/>
              </p:ext>
            </p:extLst>
          </p:nvPr>
        </p:nvGraphicFramePr>
        <p:xfrm>
          <a:off x="1013361" y="2632033"/>
          <a:ext cx="6096000" cy="2727960"/>
        </p:xfrm>
        <a:graphic>
          <a:graphicData uri="http://schemas.openxmlformats.org/drawingml/2006/table">
            <a:tbl>
              <a:tblPr firstRow="1" bandRow="1">
                <a:tableStyleId>{5C22544A-7EE6-4342-B048-85BDC9FD1C3A}</a:tableStyleId>
              </a:tblPr>
              <a:tblGrid>
                <a:gridCol w="1801091">
                  <a:extLst>
                    <a:ext uri="{9D8B030D-6E8A-4147-A177-3AD203B41FA5}">
                      <a16:colId xmlns:a16="http://schemas.microsoft.com/office/drawing/2014/main" val="20000"/>
                    </a:ext>
                  </a:extLst>
                </a:gridCol>
                <a:gridCol w="4294909">
                  <a:extLst>
                    <a:ext uri="{9D8B030D-6E8A-4147-A177-3AD203B41FA5}">
                      <a16:colId xmlns:a16="http://schemas.microsoft.com/office/drawing/2014/main" val="20001"/>
                    </a:ext>
                  </a:extLst>
                </a:gridCol>
              </a:tblGrid>
              <a:tr h="370840">
                <a:tc>
                  <a:txBody>
                    <a:bodyPr/>
                    <a:lstStyle/>
                    <a:p>
                      <a:pPr latinLnBrk="1"/>
                      <a:r>
                        <a:rPr lang="ko-KR" altLang="en-US" dirty="0" err="1"/>
                        <a:t>자료형</a:t>
                      </a:r>
                      <a:endParaRPr lang="ko-KR" altLang="en-US" dirty="0"/>
                    </a:p>
                  </a:txBody>
                  <a:tcPr/>
                </a:tc>
                <a:tc>
                  <a:txBody>
                    <a:bodyPr/>
                    <a:lstStyle/>
                    <a:p>
                      <a:pPr latinLnBrk="1"/>
                      <a:r>
                        <a:rPr lang="ko-KR" altLang="en-US" dirty="0"/>
                        <a:t>설명</a:t>
                      </a:r>
                    </a:p>
                  </a:txBody>
                  <a:tcPr/>
                </a:tc>
                <a:extLst>
                  <a:ext uri="{0D108BD9-81ED-4DB2-BD59-A6C34878D82A}">
                    <a16:rowId xmlns:a16="http://schemas.microsoft.com/office/drawing/2014/main" val="10000"/>
                  </a:ext>
                </a:extLst>
              </a:tr>
              <a:tr h="370840">
                <a:tc>
                  <a:txBody>
                    <a:bodyPr/>
                    <a:lstStyle/>
                    <a:p>
                      <a:pPr latinLnBrk="1"/>
                      <a:r>
                        <a:rPr lang="en-US" altLang="ko-KR" dirty="0"/>
                        <a:t>None</a:t>
                      </a:r>
                      <a:endParaRPr lang="ko-KR" altLang="en-US" dirty="0"/>
                    </a:p>
                  </a:txBody>
                  <a:tcPr/>
                </a:tc>
                <a:tc>
                  <a:txBody>
                    <a:bodyPr/>
                    <a:lstStyle/>
                    <a:p>
                      <a:pPr latinLnBrk="1"/>
                      <a:r>
                        <a:rPr lang="ko-KR" altLang="en-US" dirty="0" err="1"/>
                        <a:t>파이썬의</a:t>
                      </a:r>
                      <a:r>
                        <a:rPr lang="ko-KR" altLang="en-US" dirty="0"/>
                        <a:t> </a:t>
                      </a:r>
                      <a:r>
                        <a:rPr lang="en-US" altLang="ko-KR" dirty="0"/>
                        <a:t>'null'</a:t>
                      </a:r>
                      <a:r>
                        <a:rPr lang="ko-KR" altLang="en-US" dirty="0"/>
                        <a:t>값</a:t>
                      </a:r>
                    </a:p>
                  </a:txBody>
                  <a:tcPr/>
                </a:tc>
                <a:extLst>
                  <a:ext uri="{0D108BD9-81ED-4DB2-BD59-A6C34878D82A}">
                    <a16:rowId xmlns:a16="http://schemas.microsoft.com/office/drawing/2014/main" val="10001"/>
                  </a:ext>
                </a:extLst>
              </a:tr>
              <a:tr h="370840">
                <a:tc>
                  <a:txBody>
                    <a:bodyPr/>
                    <a:lstStyle/>
                    <a:p>
                      <a:pPr latinLnBrk="1"/>
                      <a:r>
                        <a:rPr lang="en-US" altLang="ko-KR" dirty="0" err="1"/>
                        <a:t>str</a:t>
                      </a:r>
                      <a:endParaRPr lang="ko-KR" altLang="en-US" dirty="0"/>
                    </a:p>
                  </a:txBody>
                  <a:tcPr/>
                </a:tc>
                <a:tc>
                  <a:txBody>
                    <a:bodyPr/>
                    <a:lstStyle/>
                    <a:p>
                      <a:pPr latinLnBrk="1"/>
                      <a:r>
                        <a:rPr lang="ko-KR" altLang="en-US" dirty="0"/>
                        <a:t>문자열 자료형</a:t>
                      </a:r>
                    </a:p>
                  </a:txBody>
                  <a:tcPr/>
                </a:tc>
                <a:extLst>
                  <a:ext uri="{0D108BD9-81ED-4DB2-BD59-A6C34878D82A}">
                    <a16:rowId xmlns:a16="http://schemas.microsoft.com/office/drawing/2014/main" val="10002"/>
                  </a:ext>
                </a:extLst>
              </a:tr>
              <a:tr h="370840">
                <a:tc>
                  <a:txBody>
                    <a:bodyPr/>
                    <a:lstStyle/>
                    <a:p>
                      <a:pPr latinLnBrk="1"/>
                      <a:r>
                        <a:rPr lang="en-US" altLang="ko-KR" dirty="0"/>
                        <a:t>float</a:t>
                      </a:r>
                      <a:endParaRPr lang="ko-KR" altLang="en-US" dirty="0"/>
                    </a:p>
                  </a:txBody>
                  <a:tcPr/>
                </a:tc>
                <a:tc>
                  <a:txBody>
                    <a:bodyPr/>
                    <a:lstStyle/>
                    <a:p>
                      <a:pPr latinLnBrk="1"/>
                      <a:r>
                        <a:rPr lang="ko-KR" altLang="en-US" dirty="0"/>
                        <a:t>배정밀도</a:t>
                      </a:r>
                      <a:r>
                        <a:rPr lang="en-US" altLang="ko-KR" dirty="0"/>
                        <a:t>(64</a:t>
                      </a:r>
                      <a:r>
                        <a:rPr lang="ko-KR" altLang="en-US" dirty="0"/>
                        <a:t>비트</a:t>
                      </a:r>
                      <a:r>
                        <a:rPr lang="en-US" altLang="ko-KR" dirty="0"/>
                        <a:t>)</a:t>
                      </a:r>
                      <a:r>
                        <a:rPr lang="ko-KR" altLang="en-US" baseline="0" dirty="0"/>
                        <a:t> 부동소수점 실수</a:t>
                      </a:r>
                      <a:r>
                        <a:rPr lang="en-US" altLang="ko-KR" baseline="0" dirty="0"/>
                        <a:t>. double</a:t>
                      </a:r>
                      <a:r>
                        <a:rPr lang="ko-KR" altLang="en-US" baseline="0" dirty="0"/>
                        <a:t>형이 따로 존재하지 않음</a:t>
                      </a:r>
                      <a:endParaRPr lang="ko-KR" altLang="en-US" dirty="0"/>
                    </a:p>
                  </a:txBody>
                  <a:tcPr/>
                </a:tc>
                <a:extLst>
                  <a:ext uri="{0D108BD9-81ED-4DB2-BD59-A6C34878D82A}">
                    <a16:rowId xmlns:a16="http://schemas.microsoft.com/office/drawing/2014/main" val="10004"/>
                  </a:ext>
                </a:extLst>
              </a:tr>
              <a:tr h="370840">
                <a:tc>
                  <a:txBody>
                    <a:bodyPr/>
                    <a:lstStyle/>
                    <a:p>
                      <a:pPr latinLnBrk="1"/>
                      <a:r>
                        <a:rPr lang="en-US" altLang="ko-KR" dirty="0" err="1"/>
                        <a:t>bool</a:t>
                      </a:r>
                      <a:endParaRPr lang="ko-KR" altLang="en-US" dirty="0"/>
                    </a:p>
                  </a:txBody>
                  <a:tcPr/>
                </a:tc>
                <a:tc>
                  <a:txBody>
                    <a:bodyPr/>
                    <a:lstStyle/>
                    <a:p>
                      <a:pPr latinLnBrk="1"/>
                      <a:r>
                        <a:rPr lang="ko-KR" altLang="en-US" dirty="0"/>
                        <a:t>참</a:t>
                      </a:r>
                      <a:r>
                        <a:rPr lang="en-US" altLang="ko-KR" dirty="0"/>
                        <a:t>(True)</a:t>
                      </a:r>
                      <a:r>
                        <a:rPr lang="ko-KR" altLang="en-US" dirty="0"/>
                        <a:t>과 거짓</a:t>
                      </a:r>
                      <a:r>
                        <a:rPr lang="en-US" altLang="ko-KR" dirty="0"/>
                        <a:t>(False)</a:t>
                      </a:r>
                      <a:endParaRPr lang="ko-KR" altLang="en-US" dirty="0"/>
                    </a:p>
                  </a:txBody>
                  <a:tcPr/>
                </a:tc>
                <a:extLst>
                  <a:ext uri="{0D108BD9-81ED-4DB2-BD59-A6C34878D82A}">
                    <a16:rowId xmlns:a16="http://schemas.microsoft.com/office/drawing/2014/main" val="10005"/>
                  </a:ext>
                </a:extLst>
              </a:tr>
              <a:tr h="370840">
                <a:tc>
                  <a:txBody>
                    <a:bodyPr/>
                    <a:lstStyle/>
                    <a:p>
                      <a:pPr latinLnBrk="1"/>
                      <a:r>
                        <a:rPr lang="en-US" altLang="ko-KR" dirty="0" err="1"/>
                        <a:t>int</a:t>
                      </a:r>
                      <a:endParaRPr lang="ko-KR" altLang="en-US" dirty="0"/>
                    </a:p>
                  </a:txBody>
                  <a:tcPr/>
                </a:tc>
                <a:tc>
                  <a:txBody>
                    <a:bodyPr/>
                    <a:lstStyle/>
                    <a:p>
                      <a:pPr latinLnBrk="1"/>
                      <a:r>
                        <a:rPr lang="ko-KR" altLang="en-US" dirty="0"/>
                        <a:t>부호가 있는 </a:t>
                      </a:r>
                      <a:r>
                        <a:rPr lang="en-US" altLang="ko-KR" dirty="0"/>
                        <a:t>(</a:t>
                      </a:r>
                      <a:r>
                        <a:rPr lang="ko-KR" altLang="en-US" dirty="0"/>
                        <a:t>음수 표현이 가능한</a:t>
                      </a:r>
                      <a:r>
                        <a:rPr lang="en-US" altLang="ko-KR" dirty="0"/>
                        <a:t>) </a:t>
                      </a:r>
                      <a:r>
                        <a:rPr lang="ko-KR" altLang="en-US" dirty="0"/>
                        <a:t>정수</a:t>
                      </a:r>
                    </a:p>
                  </a:txBody>
                  <a:tcPr/>
                </a:tc>
                <a:extLst>
                  <a:ext uri="{0D108BD9-81ED-4DB2-BD59-A6C34878D82A}">
                    <a16:rowId xmlns:a16="http://schemas.microsoft.com/office/drawing/2014/main" val="10006"/>
                  </a:ext>
                </a:extLst>
              </a:tr>
              <a:tr h="370840">
                <a:tc>
                  <a:txBody>
                    <a:bodyPr/>
                    <a:lstStyle/>
                    <a:p>
                      <a:pPr latinLnBrk="1"/>
                      <a:r>
                        <a:rPr lang="en-US" altLang="ko-KR" dirty="0"/>
                        <a:t>complex</a:t>
                      </a:r>
                      <a:endParaRPr lang="ko-KR" altLang="en-US" dirty="0"/>
                    </a:p>
                  </a:txBody>
                  <a:tcPr/>
                </a:tc>
                <a:tc>
                  <a:txBody>
                    <a:bodyPr/>
                    <a:lstStyle/>
                    <a:p>
                      <a:pPr latinLnBrk="1"/>
                      <a:r>
                        <a:rPr lang="ko-KR" altLang="en-US" dirty="0"/>
                        <a:t>복소수</a:t>
                      </a:r>
                      <a:r>
                        <a:rPr lang="en-US" altLang="ko-KR" dirty="0"/>
                        <a:t>. </a:t>
                      </a:r>
                      <a:r>
                        <a:rPr lang="ko-KR" altLang="en-US" dirty="0"/>
                        <a:t>허수는 </a:t>
                      </a:r>
                      <a:r>
                        <a:rPr lang="en-US" altLang="ko-KR" dirty="0"/>
                        <a:t>j</a:t>
                      </a:r>
                      <a:r>
                        <a:rPr lang="ko-KR" altLang="en-US" dirty="0"/>
                        <a:t>로 표시</a:t>
                      </a:r>
                    </a:p>
                  </a:txBody>
                  <a:tcPr/>
                </a:tc>
                <a:extLst>
                  <a:ext uri="{0D108BD9-81ED-4DB2-BD59-A6C34878D82A}">
                    <a16:rowId xmlns:a16="http://schemas.microsoft.com/office/drawing/2014/main" val="2821146854"/>
                  </a:ext>
                </a:extLst>
              </a:tr>
            </a:tbl>
          </a:graphicData>
        </a:graphic>
      </p:graphicFrame>
    </p:spTree>
    <p:extLst>
      <p:ext uri="{BB962C8B-B14F-4D97-AF65-F5344CB8AC3E}">
        <p14:creationId xmlns:p14="http://schemas.microsoft.com/office/powerpoint/2010/main" val="1402426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1818959"/>
          </a:xfrm>
        </p:spPr>
        <p:txBody>
          <a:bodyPr/>
          <a:lstStyle/>
          <a:p>
            <a:r>
              <a:rPr lang="ko-KR" altLang="en-US" dirty="0"/>
              <a:t>숫자 </a:t>
            </a:r>
            <a:r>
              <a:rPr lang="ko-KR" altLang="en-US" dirty="0" err="1"/>
              <a:t>자료형</a:t>
            </a:r>
            <a:endParaRPr lang="en-US" altLang="ko-KR" dirty="0"/>
          </a:p>
          <a:p>
            <a:pPr lvl="1"/>
            <a:r>
              <a:rPr lang="ko-KR" altLang="en-US" dirty="0"/>
              <a:t>숫자를 위한 </a:t>
            </a:r>
            <a:r>
              <a:rPr lang="ko-KR" altLang="en-US" dirty="0" err="1"/>
              <a:t>파이썬</a:t>
            </a:r>
            <a:r>
              <a:rPr lang="ko-KR" altLang="en-US" dirty="0"/>
              <a:t> 주요 </a:t>
            </a:r>
            <a:r>
              <a:rPr lang="ko-KR" altLang="en-US" dirty="0" err="1"/>
              <a:t>자료형은</a:t>
            </a:r>
            <a:r>
              <a:rPr lang="ko-KR" altLang="en-US" dirty="0"/>
              <a:t> </a:t>
            </a:r>
            <a:r>
              <a:rPr lang="en-US" altLang="ko-KR" dirty="0" err="1"/>
              <a:t>int</a:t>
            </a:r>
            <a:r>
              <a:rPr lang="ko-KR" altLang="en-US" dirty="0"/>
              <a:t>와 </a:t>
            </a:r>
            <a:r>
              <a:rPr lang="en-US" altLang="ko-KR" dirty="0"/>
              <a:t>float</a:t>
            </a:r>
          </a:p>
          <a:p>
            <a:pPr lvl="1"/>
            <a:r>
              <a:rPr lang="en-US" altLang="ko-KR" dirty="0">
                <a:solidFill>
                  <a:srgbClr val="FF0000"/>
                </a:solidFill>
              </a:rPr>
              <a:t>int</a:t>
            </a:r>
            <a:r>
              <a:rPr lang="en-US" altLang="ko-KR" dirty="0"/>
              <a:t> </a:t>
            </a:r>
            <a:r>
              <a:rPr lang="ko-KR" altLang="en-US" dirty="0"/>
              <a:t>자료형</a:t>
            </a:r>
            <a:endParaRPr lang="en-US" altLang="ko-KR" dirty="0"/>
          </a:p>
          <a:p>
            <a:pPr lvl="2">
              <a:buFont typeface="Wingdings" panose="05000000000000000000" pitchFamily="2" charset="2"/>
              <a:buChar char="ü"/>
            </a:pPr>
            <a:r>
              <a:rPr lang="ko-KR" altLang="en-US" dirty="0" err="1"/>
              <a:t>파이썬에서</a:t>
            </a:r>
            <a:r>
              <a:rPr lang="ko-KR" altLang="en-US" dirty="0"/>
              <a:t> 정수의 길이는 무제한</a:t>
            </a:r>
            <a:endParaRPr lang="en-US" altLang="ko-KR" dirty="0"/>
          </a:p>
          <a:p>
            <a:pPr marL="342900" lvl="1" indent="0">
              <a:buNone/>
            </a:pPr>
            <a:r>
              <a:rPr lang="en-US" altLang="ko-KR" dirty="0"/>
              <a:t>						</a:t>
            </a:r>
            <a:endParaRPr lang="ko-KR" altLang="en-US" dirty="0"/>
          </a:p>
        </p:txBody>
      </p:sp>
      <p:grpSp>
        <p:nvGrpSpPr>
          <p:cNvPr id="6" name="그룹 5">
            <a:extLst>
              <a:ext uri="{FF2B5EF4-FFF2-40B4-BE49-F238E27FC236}">
                <a16:creationId xmlns:a16="http://schemas.microsoft.com/office/drawing/2014/main" id="{E152F979-8680-482F-81D1-63086B8644D4}"/>
              </a:ext>
            </a:extLst>
          </p:cNvPr>
          <p:cNvGrpSpPr/>
          <p:nvPr/>
        </p:nvGrpSpPr>
        <p:grpSpPr>
          <a:xfrm>
            <a:off x="1333871" y="3192517"/>
            <a:ext cx="6191250" cy="2010484"/>
            <a:chOff x="1333871" y="3192517"/>
            <a:chExt cx="6191250" cy="2010484"/>
          </a:xfrm>
        </p:grpSpPr>
        <p:pic>
          <p:nvPicPr>
            <p:cNvPr id="4" name="그림 3">
              <a:extLst>
                <a:ext uri="{FF2B5EF4-FFF2-40B4-BE49-F238E27FC236}">
                  <a16:creationId xmlns:a16="http://schemas.microsoft.com/office/drawing/2014/main" id="{235B477E-441B-4F26-9460-EAE60D61EAC8}"/>
                </a:ext>
              </a:extLst>
            </p:cNvPr>
            <p:cNvPicPr>
              <a:picLocks noChangeAspect="1"/>
            </p:cNvPicPr>
            <p:nvPr/>
          </p:nvPicPr>
          <p:blipFill>
            <a:blip r:embed="rId2"/>
            <a:stretch>
              <a:fillRect/>
            </a:stretch>
          </p:blipFill>
          <p:spPr>
            <a:xfrm>
              <a:off x="1333871" y="3212276"/>
              <a:ext cx="6191250" cy="1990725"/>
            </a:xfrm>
            <a:prstGeom prst="rect">
              <a:avLst/>
            </a:prstGeom>
          </p:spPr>
        </p:pic>
        <p:sp>
          <p:nvSpPr>
            <p:cNvPr id="5" name="직사각형 4">
              <a:extLst>
                <a:ext uri="{FF2B5EF4-FFF2-40B4-BE49-F238E27FC236}">
                  <a16:creationId xmlns:a16="http://schemas.microsoft.com/office/drawing/2014/main" id="{707F1A66-48F9-481F-855B-B740A0A3E851}"/>
                </a:ext>
              </a:extLst>
            </p:cNvPr>
            <p:cNvSpPr/>
            <p:nvPr/>
          </p:nvSpPr>
          <p:spPr bwMode="auto">
            <a:xfrm>
              <a:off x="2664372" y="3192517"/>
              <a:ext cx="622738" cy="307428"/>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dirty="0">
                <a:ln>
                  <a:noFill/>
                </a:ln>
                <a:solidFill>
                  <a:schemeClr val="tx1"/>
                </a:solidFill>
                <a:effectLst/>
                <a:latin typeface="맑은 고딕" pitchFamily="50" charset="-127"/>
                <a:ea typeface="맑은 고딕" pitchFamily="50" charset="-127"/>
              </a:endParaRPr>
            </a:p>
          </p:txBody>
        </p:sp>
      </p:grpSp>
    </p:spTree>
    <p:extLst>
      <p:ext uri="{BB962C8B-B14F-4D97-AF65-F5344CB8AC3E}">
        <p14:creationId xmlns:p14="http://schemas.microsoft.com/office/powerpoint/2010/main" val="1402426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90241"/>
          </a:xfrm>
        </p:spPr>
        <p:txBody>
          <a:bodyPr/>
          <a:lstStyle/>
          <a:p>
            <a:r>
              <a:rPr lang="ko-KR" altLang="en-US" dirty="0"/>
              <a:t>숫자 </a:t>
            </a:r>
            <a:r>
              <a:rPr lang="ko-KR" altLang="en-US" dirty="0" err="1"/>
              <a:t>자료형</a:t>
            </a:r>
            <a:endParaRPr lang="en-US" altLang="ko-KR" dirty="0"/>
          </a:p>
          <a:p>
            <a:pPr lvl="1"/>
            <a:r>
              <a:rPr lang="en-US" altLang="ko-KR" dirty="0">
                <a:solidFill>
                  <a:srgbClr val="FF0000"/>
                </a:solidFill>
              </a:rPr>
              <a:t>float</a:t>
            </a:r>
            <a:r>
              <a:rPr lang="en-US" altLang="ko-KR" dirty="0"/>
              <a:t> </a:t>
            </a:r>
            <a:r>
              <a:rPr lang="ko-KR" altLang="en-US" dirty="0" err="1"/>
              <a:t>자료형</a:t>
            </a:r>
            <a:endParaRPr lang="en-US" altLang="ko-KR" dirty="0"/>
          </a:p>
          <a:p>
            <a:pPr lvl="2">
              <a:buFont typeface="Wingdings" pitchFamily="2" charset="2"/>
              <a:buChar char="ü"/>
            </a:pPr>
            <a:r>
              <a:rPr lang="ko-KR" altLang="en-US" dirty="0"/>
              <a:t>부동소수점 숫자</a:t>
            </a:r>
            <a:endParaRPr lang="en-US" altLang="ko-KR" dirty="0"/>
          </a:p>
          <a:p>
            <a:pPr lvl="2">
              <a:buFont typeface="Wingdings" pitchFamily="2" charset="2"/>
              <a:buChar char="ü"/>
            </a:pPr>
            <a:r>
              <a:rPr lang="en-US" altLang="ko-KR" dirty="0"/>
              <a:t>float</a:t>
            </a:r>
            <a:r>
              <a:rPr lang="ko-KR" altLang="en-US" dirty="0"/>
              <a:t>형은 과학표기법으로 나타낼 수도 있음</a:t>
            </a:r>
            <a:endParaRPr lang="en-US" altLang="ko-KR" dirty="0"/>
          </a:p>
          <a:p>
            <a:pPr lvl="2">
              <a:buFont typeface="Wingdings" pitchFamily="2" charset="2"/>
              <a:buChar char="ü"/>
            </a:pPr>
            <a:endParaRPr lang="en-US" altLang="ko-KR" dirty="0"/>
          </a:p>
          <a:p>
            <a:pPr lvl="2">
              <a:buFont typeface="Wingdings" pitchFamily="2" charset="2"/>
              <a:buChar char="ü"/>
            </a:pPr>
            <a:endParaRPr lang="en-US" altLang="ko-KR" dirty="0"/>
          </a:p>
          <a:p>
            <a:pPr lvl="2">
              <a:buFont typeface="Wingdings" pitchFamily="2" charset="2"/>
              <a:buChar char="ü"/>
            </a:pPr>
            <a:endParaRPr lang="en-US" altLang="ko-KR" dirty="0"/>
          </a:p>
          <a:p>
            <a:pPr lvl="2">
              <a:buFont typeface="Wingdings" pitchFamily="2" charset="2"/>
              <a:buChar char="ü"/>
            </a:pPr>
            <a:endParaRPr lang="en-US" altLang="ko-KR" dirty="0"/>
          </a:p>
          <a:p>
            <a:pPr lvl="2">
              <a:buFont typeface="Wingdings" pitchFamily="2" charset="2"/>
              <a:buChar char="ü"/>
            </a:pPr>
            <a:endParaRPr lang="en-US" altLang="ko-KR" dirty="0"/>
          </a:p>
          <a:p>
            <a:pPr lvl="2">
              <a:buFont typeface="Wingdings" pitchFamily="2" charset="2"/>
              <a:buChar char="ü"/>
            </a:pPr>
            <a:r>
              <a:rPr lang="ko-KR" altLang="en-US" dirty="0" err="1"/>
              <a:t>파이썬</a:t>
            </a:r>
            <a:r>
              <a:rPr lang="ko-KR" altLang="en-US" dirty="0"/>
              <a:t> </a:t>
            </a:r>
            <a:r>
              <a:rPr lang="en-US" altLang="ko-KR" dirty="0"/>
              <a:t>3</a:t>
            </a:r>
            <a:r>
              <a:rPr lang="ko-KR" altLang="en-US" dirty="0"/>
              <a:t>버전에서 정수 나눗셈은 정수를 반환하지 않고 부동소수점 숫자 반환</a:t>
            </a:r>
            <a:endParaRPr lang="en-US" altLang="ko-KR" dirty="0"/>
          </a:p>
          <a:p>
            <a:pPr lvl="2">
              <a:buFont typeface="Wingdings" pitchFamily="2" charset="2"/>
              <a:buChar char="ü"/>
            </a:pPr>
            <a:endParaRPr lang="en-US" altLang="ko-KR" dirty="0"/>
          </a:p>
          <a:p>
            <a:pPr marL="342900" lvl="1" indent="0">
              <a:buNone/>
            </a:pPr>
            <a:r>
              <a:rPr lang="en-US" altLang="ko-KR" dirty="0"/>
              <a:t>						</a:t>
            </a:r>
            <a:endParaRPr lang="ko-KR" altLang="en-US" dirty="0"/>
          </a:p>
        </p:txBody>
      </p:sp>
      <p:pic>
        <p:nvPicPr>
          <p:cNvPr id="4" name="그림 3">
            <a:extLst>
              <a:ext uri="{FF2B5EF4-FFF2-40B4-BE49-F238E27FC236}">
                <a16:creationId xmlns:a16="http://schemas.microsoft.com/office/drawing/2014/main" id="{3CA3E1C8-8821-4B96-B36A-64D59C86D2BD}"/>
              </a:ext>
            </a:extLst>
          </p:cNvPr>
          <p:cNvPicPr>
            <a:picLocks noChangeAspect="1"/>
          </p:cNvPicPr>
          <p:nvPr/>
        </p:nvPicPr>
        <p:blipFill rotWithShape="1">
          <a:blip r:embed="rId2"/>
          <a:srcRect r="7419"/>
          <a:stretch/>
        </p:blipFill>
        <p:spPr>
          <a:xfrm>
            <a:off x="1614488" y="2510642"/>
            <a:ext cx="5467350" cy="1219200"/>
          </a:xfrm>
          <a:prstGeom prst="rect">
            <a:avLst/>
          </a:prstGeom>
        </p:spPr>
      </p:pic>
      <p:pic>
        <p:nvPicPr>
          <p:cNvPr id="5" name="그림 4">
            <a:extLst>
              <a:ext uri="{FF2B5EF4-FFF2-40B4-BE49-F238E27FC236}">
                <a16:creationId xmlns:a16="http://schemas.microsoft.com/office/drawing/2014/main" id="{CE413CA5-10A9-41B5-BDA6-2D758ABEBFB7}"/>
              </a:ext>
            </a:extLst>
          </p:cNvPr>
          <p:cNvPicPr>
            <a:picLocks noChangeAspect="1"/>
          </p:cNvPicPr>
          <p:nvPr/>
        </p:nvPicPr>
        <p:blipFill rotWithShape="1">
          <a:blip r:embed="rId3"/>
          <a:srcRect b="50000"/>
          <a:stretch/>
        </p:blipFill>
        <p:spPr>
          <a:xfrm>
            <a:off x="1614488" y="4272622"/>
            <a:ext cx="5467350" cy="966788"/>
          </a:xfrm>
          <a:prstGeom prst="rect">
            <a:avLst/>
          </a:prstGeom>
        </p:spPr>
      </p:pic>
    </p:spTree>
    <p:extLst>
      <p:ext uri="{BB962C8B-B14F-4D97-AF65-F5344CB8AC3E}">
        <p14:creationId xmlns:p14="http://schemas.microsoft.com/office/powerpoint/2010/main" val="2468436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262432"/>
          </a:xfrm>
        </p:spPr>
        <p:txBody>
          <a:bodyPr/>
          <a:lstStyle/>
          <a:p>
            <a:r>
              <a:rPr lang="ko-KR" altLang="en-US" dirty="0"/>
              <a:t>숫자 </a:t>
            </a:r>
            <a:r>
              <a:rPr lang="ko-KR" altLang="en-US" dirty="0" err="1"/>
              <a:t>자료형</a:t>
            </a:r>
            <a:endParaRPr lang="en-US" altLang="ko-KR" dirty="0"/>
          </a:p>
          <a:p>
            <a:pPr lvl="1"/>
            <a:r>
              <a:rPr lang="ko-KR" altLang="en-US" dirty="0"/>
              <a:t>나눗셈의 결과가 정수가 아닐 경우 몫만을 돌려주는 </a:t>
            </a:r>
            <a:r>
              <a:rPr lang="en-US" altLang="ko-KR" dirty="0"/>
              <a:t>C</a:t>
            </a:r>
            <a:r>
              <a:rPr lang="ko-KR" altLang="en-US" dirty="0"/>
              <a:t>형식의 정수 나눗셈은 </a:t>
            </a:r>
            <a:r>
              <a:rPr lang="en-US" altLang="ko-KR" dirty="0"/>
              <a:t>// </a:t>
            </a:r>
            <a:r>
              <a:rPr lang="ko-KR" altLang="en-US" dirty="0"/>
              <a:t>연산자</a:t>
            </a:r>
            <a:r>
              <a:rPr lang="en-US" altLang="ko-KR" dirty="0"/>
              <a:t> </a:t>
            </a:r>
            <a:r>
              <a:rPr lang="ko-KR" altLang="en-US" dirty="0"/>
              <a:t>사용</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ko-KR" altLang="en-US" dirty="0"/>
              <a:t>복소수의 허수 부분은 </a:t>
            </a:r>
            <a:r>
              <a:rPr lang="en-US" altLang="ko-KR" dirty="0"/>
              <a:t>j</a:t>
            </a:r>
            <a:r>
              <a:rPr lang="ko-KR" altLang="en-US" dirty="0"/>
              <a:t>로</a:t>
            </a:r>
            <a:r>
              <a:rPr lang="en-US" altLang="ko-KR" dirty="0"/>
              <a:t> </a:t>
            </a:r>
            <a:r>
              <a:rPr lang="ko-KR" altLang="en-US" dirty="0"/>
              <a:t>나타냄</a:t>
            </a:r>
            <a:endParaRPr lang="en-US" altLang="ko-KR" dirty="0"/>
          </a:p>
          <a:p>
            <a:pPr marL="342900" lvl="1" indent="0">
              <a:buNone/>
            </a:pPr>
            <a:r>
              <a:rPr lang="en-US" altLang="ko-KR" dirty="0"/>
              <a:t>						</a:t>
            </a:r>
            <a:endParaRPr lang="ko-KR" altLang="en-US" dirty="0"/>
          </a:p>
        </p:txBody>
      </p:sp>
      <p:pic>
        <p:nvPicPr>
          <p:cNvPr id="5" name="그림 4">
            <a:extLst>
              <a:ext uri="{FF2B5EF4-FFF2-40B4-BE49-F238E27FC236}">
                <a16:creationId xmlns:a16="http://schemas.microsoft.com/office/drawing/2014/main" id="{15D1090C-0BF2-44C6-AB5A-1059252A72A5}"/>
              </a:ext>
            </a:extLst>
          </p:cNvPr>
          <p:cNvPicPr>
            <a:picLocks noChangeAspect="1"/>
          </p:cNvPicPr>
          <p:nvPr/>
        </p:nvPicPr>
        <p:blipFill>
          <a:blip r:embed="rId2"/>
          <a:stretch>
            <a:fillRect/>
          </a:stretch>
        </p:blipFill>
        <p:spPr>
          <a:xfrm>
            <a:off x="1546637" y="3988773"/>
            <a:ext cx="5124450" cy="1562100"/>
          </a:xfrm>
          <a:prstGeom prst="rect">
            <a:avLst/>
          </a:prstGeom>
        </p:spPr>
      </p:pic>
      <p:pic>
        <p:nvPicPr>
          <p:cNvPr id="6" name="그림 5">
            <a:extLst>
              <a:ext uri="{FF2B5EF4-FFF2-40B4-BE49-F238E27FC236}">
                <a16:creationId xmlns:a16="http://schemas.microsoft.com/office/drawing/2014/main" id="{ADFF909E-98F7-42AF-AAF0-C7AE29407590}"/>
              </a:ext>
            </a:extLst>
          </p:cNvPr>
          <p:cNvPicPr>
            <a:picLocks noChangeAspect="1"/>
          </p:cNvPicPr>
          <p:nvPr/>
        </p:nvPicPr>
        <p:blipFill>
          <a:blip r:embed="rId3"/>
          <a:stretch>
            <a:fillRect/>
          </a:stretch>
        </p:blipFill>
        <p:spPr>
          <a:xfrm>
            <a:off x="1546637" y="2454889"/>
            <a:ext cx="4752975" cy="828675"/>
          </a:xfrm>
          <a:prstGeom prst="rect">
            <a:avLst/>
          </a:prstGeom>
        </p:spPr>
      </p:pic>
    </p:spTree>
    <p:extLst>
      <p:ext uri="{BB962C8B-B14F-4D97-AF65-F5344CB8AC3E}">
        <p14:creationId xmlns:p14="http://schemas.microsoft.com/office/powerpoint/2010/main" val="597129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31763"/>
          </a:xfrm>
        </p:spPr>
        <p:txBody>
          <a:bodyPr/>
          <a:lstStyle/>
          <a:p>
            <a:r>
              <a:rPr lang="ko-KR" altLang="en-US" dirty="0"/>
              <a:t>문자열</a:t>
            </a:r>
            <a:endParaRPr lang="en-US" altLang="ko-KR" dirty="0"/>
          </a:p>
          <a:p>
            <a:pPr lvl="1"/>
            <a:r>
              <a:rPr lang="ko-KR" altLang="en-US" dirty="0"/>
              <a:t>강력하고 유연한 문자열 처리 기능 제공</a:t>
            </a:r>
            <a:endParaRPr lang="en-US" altLang="ko-KR" dirty="0"/>
          </a:p>
          <a:p>
            <a:pPr lvl="1"/>
            <a:r>
              <a:rPr lang="ko-KR" altLang="en-US" dirty="0"/>
              <a:t>작은따옴표나 큰따옴표로 둘러싸서 표현</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ko-KR" altLang="en-US" dirty="0" err="1"/>
              <a:t>개행문자</a:t>
            </a:r>
            <a:r>
              <a:rPr lang="en-US" altLang="ko-KR" dirty="0"/>
              <a:t>(</a:t>
            </a:r>
            <a:r>
              <a:rPr lang="ko-KR" altLang="en-US" dirty="0" err="1"/>
              <a:t>줄바꿈</a:t>
            </a:r>
            <a:r>
              <a:rPr lang="en-US" altLang="ko-KR" dirty="0"/>
              <a:t>)</a:t>
            </a:r>
            <a:r>
              <a:rPr lang="ko-KR" altLang="en-US" dirty="0"/>
              <a:t>가 포함된 여러 줄에 걸친 문자열은 </a:t>
            </a:r>
            <a:r>
              <a:rPr lang="en-US" altLang="ko-KR" dirty="0"/>
              <a:t>3</a:t>
            </a:r>
            <a:r>
              <a:rPr lang="ko-KR" altLang="en-US" dirty="0"/>
              <a:t>개의 작은따옴표나 큰따옴표로 둘러쌈</a:t>
            </a:r>
            <a:endParaRPr lang="en-US" altLang="ko-KR" dirty="0"/>
          </a:p>
          <a:p>
            <a:pPr lvl="1"/>
            <a:endParaRPr lang="en-US" altLang="ko-KR" dirty="0"/>
          </a:p>
        </p:txBody>
      </p:sp>
      <p:pic>
        <p:nvPicPr>
          <p:cNvPr id="6" name="그림 5">
            <a:extLst>
              <a:ext uri="{FF2B5EF4-FFF2-40B4-BE49-F238E27FC236}">
                <a16:creationId xmlns:a16="http://schemas.microsoft.com/office/drawing/2014/main" id="{0D782385-280B-4BCA-A03B-7D0EDD4FA289}"/>
              </a:ext>
            </a:extLst>
          </p:cNvPr>
          <p:cNvPicPr>
            <a:picLocks noChangeAspect="1"/>
          </p:cNvPicPr>
          <p:nvPr/>
        </p:nvPicPr>
        <p:blipFill>
          <a:blip r:embed="rId2"/>
          <a:stretch>
            <a:fillRect/>
          </a:stretch>
        </p:blipFill>
        <p:spPr>
          <a:xfrm>
            <a:off x="1461407" y="2368590"/>
            <a:ext cx="4914900" cy="1200150"/>
          </a:xfrm>
          <a:prstGeom prst="rect">
            <a:avLst/>
          </a:prstGeom>
        </p:spPr>
      </p:pic>
      <p:pic>
        <p:nvPicPr>
          <p:cNvPr id="7" name="그림 6">
            <a:extLst>
              <a:ext uri="{FF2B5EF4-FFF2-40B4-BE49-F238E27FC236}">
                <a16:creationId xmlns:a16="http://schemas.microsoft.com/office/drawing/2014/main" id="{CA3F4990-3975-4B78-8F4D-429EA3A28020}"/>
              </a:ext>
            </a:extLst>
          </p:cNvPr>
          <p:cNvPicPr>
            <a:picLocks noChangeAspect="1"/>
          </p:cNvPicPr>
          <p:nvPr/>
        </p:nvPicPr>
        <p:blipFill>
          <a:blip r:embed="rId3"/>
          <a:stretch>
            <a:fillRect/>
          </a:stretch>
        </p:blipFill>
        <p:spPr>
          <a:xfrm>
            <a:off x="1461407" y="4392057"/>
            <a:ext cx="5191125" cy="1362075"/>
          </a:xfrm>
          <a:prstGeom prst="rect">
            <a:avLst/>
          </a:prstGeom>
        </p:spPr>
      </p:pic>
    </p:spTree>
    <p:extLst>
      <p:ext uri="{BB962C8B-B14F-4D97-AF65-F5344CB8AC3E}">
        <p14:creationId xmlns:p14="http://schemas.microsoft.com/office/powerpoint/2010/main" val="1402587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a:extLst>
              <a:ext uri="{FF2B5EF4-FFF2-40B4-BE49-F238E27FC236}">
                <a16:creationId xmlns:a16="http://schemas.microsoft.com/office/drawing/2014/main" id="{0D7249D2-23C1-41F9-979B-363555D88894}"/>
              </a:ext>
            </a:extLst>
          </p:cNvPr>
          <p:cNvSpPr>
            <a:spLocks noGrp="1"/>
          </p:cNvSpPr>
          <p:nvPr>
            <p:ph type="title"/>
          </p:nvPr>
        </p:nvSpPr>
        <p:spPr/>
        <p:txBody>
          <a:bodyPr/>
          <a:lstStyle/>
          <a:p>
            <a:pPr algn="ctr"/>
            <a:r>
              <a:rPr lang="ko-KR" altLang="en-US" sz="3200"/>
              <a:t>파이썬 문법</a:t>
            </a:r>
            <a:endParaRPr lang="ko-KR" altLang="en-US" sz="3200" dirty="0"/>
          </a:p>
        </p:txBody>
      </p:sp>
    </p:spTree>
    <p:extLst>
      <p:ext uri="{BB962C8B-B14F-4D97-AF65-F5344CB8AC3E}">
        <p14:creationId xmlns:p14="http://schemas.microsoft.com/office/powerpoint/2010/main" val="1537563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pic>
        <p:nvPicPr>
          <p:cNvPr id="4" name="그림 3">
            <a:extLst>
              <a:ext uri="{FF2B5EF4-FFF2-40B4-BE49-F238E27FC236}">
                <a16:creationId xmlns:a16="http://schemas.microsoft.com/office/drawing/2014/main" id="{90EE5530-4009-451A-BE7E-D7D4FE15B148}"/>
              </a:ext>
            </a:extLst>
          </p:cNvPr>
          <p:cNvPicPr>
            <a:picLocks noChangeAspect="1"/>
          </p:cNvPicPr>
          <p:nvPr/>
        </p:nvPicPr>
        <p:blipFill>
          <a:blip r:embed="rId2"/>
          <a:stretch>
            <a:fillRect/>
          </a:stretch>
        </p:blipFill>
        <p:spPr>
          <a:xfrm>
            <a:off x="557213" y="977323"/>
            <a:ext cx="8020050" cy="5629275"/>
          </a:xfrm>
          <a:prstGeom prst="rect">
            <a:avLst/>
          </a:prstGeom>
        </p:spPr>
      </p:pic>
    </p:spTree>
    <p:extLst>
      <p:ext uri="{BB962C8B-B14F-4D97-AF65-F5344CB8AC3E}">
        <p14:creationId xmlns:p14="http://schemas.microsoft.com/office/powerpoint/2010/main" val="2323905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문자열</a:t>
            </a:r>
            <a:endParaRPr lang="en-US" altLang="ko-KR" dirty="0"/>
          </a:p>
          <a:p>
            <a:pPr lvl="1"/>
            <a:endParaRPr lang="en-US" altLang="ko-KR" dirty="0"/>
          </a:p>
        </p:txBody>
      </p:sp>
      <p:pic>
        <p:nvPicPr>
          <p:cNvPr id="4" name="그림 3">
            <a:extLst>
              <a:ext uri="{FF2B5EF4-FFF2-40B4-BE49-F238E27FC236}">
                <a16:creationId xmlns:a16="http://schemas.microsoft.com/office/drawing/2014/main" id="{E30796CF-9106-4576-B72E-1E56608567D5}"/>
              </a:ext>
            </a:extLst>
          </p:cNvPr>
          <p:cNvPicPr>
            <a:picLocks noChangeAspect="1"/>
          </p:cNvPicPr>
          <p:nvPr/>
        </p:nvPicPr>
        <p:blipFill rotWithShape="1">
          <a:blip r:embed="rId2"/>
          <a:srcRect b="56078"/>
          <a:stretch/>
        </p:blipFill>
        <p:spPr>
          <a:xfrm>
            <a:off x="787730" y="1555258"/>
            <a:ext cx="7915275" cy="2802987"/>
          </a:xfrm>
          <a:prstGeom prst="rect">
            <a:avLst/>
          </a:prstGeom>
        </p:spPr>
      </p:pic>
    </p:spTree>
    <p:extLst>
      <p:ext uri="{BB962C8B-B14F-4D97-AF65-F5344CB8AC3E}">
        <p14:creationId xmlns:p14="http://schemas.microsoft.com/office/powerpoint/2010/main" val="1685793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문자열</a:t>
            </a:r>
            <a:endParaRPr lang="en-US" altLang="ko-KR" dirty="0"/>
          </a:p>
          <a:p>
            <a:pPr lvl="1"/>
            <a:endParaRPr lang="en-US" altLang="ko-KR" dirty="0"/>
          </a:p>
        </p:txBody>
      </p:sp>
      <p:pic>
        <p:nvPicPr>
          <p:cNvPr id="4" name="그림 3">
            <a:extLst>
              <a:ext uri="{FF2B5EF4-FFF2-40B4-BE49-F238E27FC236}">
                <a16:creationId xmlns:a16="http://schemas.microsoft.com/office/drawing/2014/main" id="{E30796CF-9106-4576-B72E-1E56608567D5}"/>
              </a:ext>
            </a:extLst>
          </p:cNvPr>
          <p:cNvPicPr>
            <a:picLocks noChangeAspect="1"/>
          </p:cNvPicPr>
          <p:nvPr/>
        </p:nvPicPr>
        <p:blipFill rotWithShape="1">
          <a:blip r:embed="rId2"/>
          <a:srcRect t="43922"/>
          <a:stretch/>
        </p:blipFill>
        <p:spPr>
          <a:xfrm>
            <a:off x="609600" y="1639618"/>
            <a:ext cx="7915275" cy="3578763"/>
          </a:xfrm>
          <a:prstGeom prst="rect">
            <a:avLst/>
          </a:prstGeom>
        </p:spPr>
      </p:pic>
    </p:spTree>
    <p:extLst>
      <p:ext uri="{BB962C8B-B14F-4D97-AF65-F5344CB8AC3E}">
        <p14:creationId xmlns:p14="http://schemas.microsoft.com/office/powerpoint/2010/main" val="1762334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문자열</a:t>
            </a:r>
            <a:endParaRPr lang="en-US" altLang="ko-KR" dirty="0"/>
          </a:p>
          <a:p>
            <a:pPr lvl="1"/>
            <a:endParaRPr lang="en-US" altLang="ko-KR" dirty="0"/>
          </a:p>
        </p:txBody>
      </p:sp>
      <p:pic>
        <p:nvPicPr>
          <p:cNvPr id="5" name="그림 4">
            <a:extLst>
              <a:ext uri="{FF2B5EF4-FFF2-40B4-BE49-F238E27FC236}">
                <a16:creationId xmlns:a16="http://schemas.microsoft.com/office/drawing/2014/main" id="{7C6B7D04-10E6-4BF1-BADB-A02CDE61FFDA}"/>
              </a:ext>
            </a:extLst>
          </p:cNvPr>
          <p:cNvPicPr>
            <a:picLocks noChangeAspect="1"/>
          </p:cNvPicPr>
          <p:nvPr/>
        </p:nvPicPr>
        <p:blipFill>
          <a:blip r:embed="rId2"/>
          <a:stretch>
            <a:fillRect/>
          </a:stretch>
        </p:blipFill>
        <p:spPr>
          <a:xfrm>
            <a:off x="1447800" y="1566862"/>
            <a:ext cx="6248400" cy="3724275"/>
          </a:xfrm>
          <a:prstGeom prst="rect">
            <a:avLst/>
          </a:prstGeom>
        </p:spPr>
      </p:pic>
    </p:spTree>
    <p:extLst>
      <p:ext uri="{BB962C8B-B14F-4D97-AF65-F5344CB8AC3E}">
        <p14:creationId xmlns:p14="http://schemas.microsoft.com/office/powerpoint/2010/main" val="118647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1169551"/>
          </a:xfrm>
        </p:spPr>
        <p:txBody>
          <a:bodyPr/>
          <a:lstStyle/>
          <a:p>
            <a:r>
              <a:rPr lang="ko-KR" altLang="en-US" dirty="0"/>
              <a:t>문자열</a:t>
            </a:r>
            <a:endParaRPr lang="en-US" altLang="ko-KR" dirty="0"/>
          </a:p>
          <a:p>
            <a:pPr lvl="1"/>
            <a:r>
              <a:rPr lang="ko-KR" altLang="en-US" dirty="0"/>
              <a:t>이스케이프 코드</a:t>
            </a:r>
            <a:endParaRPr lang="en-US" altLang="ko-KR" dirty="0"/>
          </a:p>
          <a:p>
            <a:pPr lvl="1"/>
            <a:endParaRPr lang="en-US" altLang="ko-KR" dirty="0"/>
          </a:p>
        </p:txBody>
      </p:sp>
      <p:graphicFrame>
        <p:nvGraphicFramePr>
          <p:cNvPr id="4" name="표 3">
            <a:extLst>
              <a:ext uri="{FF2B5EF4-FFF2-40B4-BE49-F238E27FC236}">
                <a16:creationId xmlns:a16="http://schemas.microsoft.com/office/drawing/2014/main" id="{0A9C2647-E54D-4474-8AAF-1661BB2FFF36}"/>
              </a:ext>
            </a:extLst>
          </p:cNvPr>
          <p:cNvGraphicFramePr>
            <a:graphicFrameLocks noGrp="1"/>
          </p:cNvGraphicFramePr>
          <p:nvPr>
            <p:extLst>
              <p:ext uri="{D42A27DB-BD31-4B8C-83A1-F6EECF244321}">
                <p14:modId xmlns:p14="http://schemas.microsoft.com/office/powerpoint/2010/main" val="3379062843"/>
              </p:ext>
            </p:extLst>
          </p:nvPr>
        </p:nvGraphicFramePr>
        <p:xfrm>
          <a:off x="1235034" y="2040054"/>
          <a:ext cx="6183085" cy="2225040"/>
        </p:xfrm>
        <a:graphic>
          <a:graphicData uri="http://schemas.openxmlformats.org/drawingml/2006/table">
            <a:tbl>
              <a:tblPr firstRow="1" bandRow="1">
                <a:tableStyleId>{5C22544A-7EE6-4342-B048-85BDC9FD1C3A}</a:tableStyleId>
              </a:tblPr>
              <a:tblGrid>
                <a:gridCol w="1235034">
                  <a:extLst>
                    <a:ext uri="{9D8B030D-6E8A-4147-A177-3AD203B41FA5}">
                      <a16:colId xmlns:a16="http://schemas.microsoft.com/office/drawing/2014/main" val="130181044"/>
                    </a:ext>
                  </a:extLst>
                </a:gridCol>
                <a:gridCol w="4948051">
                  <a:extLst>
                    <a:ext uri="{9D8B030D-6E8A-4147-A177-3AD203B41FA5}">
                      <a16:colId xmlns:a16="http://schemas.microsoft.com/office/drawing/2014/main" val="3941063342"/>
                    </a:ext>
                  </a:extLst>
                </a:gridCol>
              </a:tblGrid>
              <a:tr h="370840">
                <a:tc>
                  <a:txBody>
                    <a:bodyPr/>
                    <a:lstStyle/>
                    <a:p>
                      <a:pPr latinLnBrk="1"/>
                      <a:r>
                        <a:rPr lang="ko-KR" altLang="en-US" dirty="0"/>
                        <a:t>코드</a:t>
                      </a:r>
                    </a:p>
                  </a:txBody>
                  <a:tcPr/>
                </a:tc>
                <a:tc>
                  <a:txBody>
                    <a:bodyPr/>
                    <a:lstStyle/>
                    <a:p>
                      <a:pPr latinLnBrk="1"/>
                      <a:r>
                        <a:rPr lang="ko-KR" altLang="en-US" dirty="0"/>
                        <a:t>설명</a:t>
                      </a:r>
                    </a:p>
                  </a:txBody>
                  <a:tcPr/>
                </a:tc>
                <a:extLst>
                  <a:ext uri="{0D108BD9-81ED-4DB2-BD59-A6C34878D82A}">
                    <a16:rowId xmlns:a16="http://schemas.microsoft.com/office/drawing/2014/main" val="992667102"/>
                  </a:ext>
                </a:extLst>
              </a:tr>
              <a:tr h="370840">
                <a:tc>
                  <a:txBody>
                    <a:bodyPr/>
                    <a:lstStyle/>
                    <a:p>
                      <a:pPr latinLnBrk="1"/>
                      <a:r>
                        <a:rPr lang="en-US" altLang="ko-KR" dirty="0"/>
                        <a:t>\n</a:t>
                      </a:r>
                      <a:endParaRPr lang="ko-KR" altLang="en-US" dirty="0"/>
                    </a:p>
                  </a:txBody>
                  <a:tcPr/>
                </a:tc>
                <a:tc>
                  <a:txBody>
                    <a:bodyPr/>
                    <a:lstStyle/>
                    <a:p>
                      <a:pPr latinLnBrk="1"/>
                      <a:r>
                        <a:rPr lang="ko-KR" altLang="en-US" dirty="0"/>
                        <a:t>문자열 안에서 줄을 바꿀 때 사용</a:t>
                      </a:r>
                    </a:p>
                  </a:txBody>
                  <a:tcPr/>
                </a:tc>
                <a:extLst>
                  <a:ext uri="{0D108BD9-81ED-4DB2-BD59-A6C34878D82A}">
                    <a16:rowId xmlns:a16="http://schemas.microsoft.com/office/drawing/2014/main" val="962099331"/>
                  </a:ext>
                </a:extLst>
              </a:tr>
              <a:tr h="370840">
                <a:tc>
                  <a:txBody>
                    <a:bodyPr/>
                    <a:lstStyle/>
                    <a:p>
                      <a:pPr latinLnBrk="1"/>
                      <a:r>
                        <a:rPr lang="en-US" altLang="ko-KR" dirty="0"/>
                        <a:t>\t</a:t>
                      </a:r>
                      <a:endParaRPr lang="ko-KR" altLang="en-US" dirty="0"/>
                    </a:p>
                  </a:txBody>
                  <a:tcPr/>
                </a:tc>
                <a:tc>
                  <a:txBody>
                    <a:bodyPr/>
                    <a:lstStyle/>
                    <a:p>
                      <a:pPr latinLnBrk="1"/>
                      <a:r>
                        <a:rPr lang="ko-KR" altLang="en-US" dirty="0"/>
                        <a:t>문자열 사이에 탭 간격을 줄 때 사용</a:t>
                      </a:r>
                    </a:p>
                  </a:txBody>
                  <a:tcPr/>
                </a:tc>
                <a:extLst>
                  <a:ext uri="{0D108BD9-81ED-4DB2-BD59-A6C34878D82A}">
                    <a16:rowId xmlns:a16="http://schemas.microsoft.com/office/drawing/2014/main" val="990952281"/>
                  </a:ext>
                </a:extLst>
              </a:tr>
              <a:tr h="370840">
                <a:tc>
                  <a:txBody>
                    <a:bodyPr/>
                    <a:lstStyle/>
                    <a:p>
                      <a:pPr latinLnBrk="1"/>
                      <a:r>
                        <a:rPr lang="en-US" altLang="ko-KR" dirty="0"/>
                        <a:t>\\</a:t>
                      </a:r>
                      <a:endParaRPr lang="ko-KR" altLang="en-US" dirty="0"/>
                    </a:p>
                  </a:txBody>
                  <a:tcPr/>
                </a:tc>
                <a:tc>
                  <a:txBody>
                    <a:bodyPr/>
                    <a:lstStyle/>
                    <a:p>
                      <a:pPr latinLnBrk="1"/>
                      <a:r>
                        <a:rPr lang="ko-KR" altLang="en-US" dirty="0"/>
                        <a:t>문자 </a:t>
                      </a:r>
                      <a:r>
                        <a:rPr lang="en-US" altLang="ko-KR" dirty="0"/>
                        <a:t>\</a:t>
                      </a:r>
                      <a:r>
                        <a:rPr lang="ko-KR" altLang="en-US" dirty="0"/>
                        <a:t>를 그대로 표현할 때 사용</a:t>
                      </a:r>
                    </a:p>
                  </a:txBody>
                  <a:tcPr/>
                </a:tc>
                <a:extLst>
                  <a:ext uri="{0D108BD9-81ED-4DB2-BD59-A6C34878D82A}">
                    <a16:rowId xmlns:a16="http://schemas.microsoft.com/office/drawing/2014/main" val="2561259173"/>
                  </a:ext>
                </a:extLst>
              </a:tr>
              <a:tr h="370840">
                <a:tc>
                  <a:txBody>
                    <a:bodyPr/>
                    <a:lstStyle/>
                    <a:p>
                      <a:pPr latinLnBrk="1"/>
                      <a:r>
                        <a:rPr lang="en-US" altLang="ko-KR" dirty="0"/>
                        <a:t>\’</a:t>
                      </a:r>
                      <a:endParaRPr lang="ko-KR" altLang="en-US" dirty="0"/>
                    </a:p>
                  </a:txBody>
                  <a:tcPr/>
                </a:tc>
                <a:tc>
                  <a:txBody>
                    <a:bodyPr/>
                    <a:lstStyle/>
                    <a:p>
                      <a:pPr latinLnBrk="1"/>
                      <a:r>
                        <a:rPr lang="ko-KR" altLang="en-US" dirty="0"/>
                        <a:t>작은따옴표</a:t>
                      </a:r>
                      <a:r>
                        <a:rPr lang="en-US" altLang="ko-KR" dirty="0"/>
                        <a:t>(‘)</a:t>
                      </a:r>
                      <a:r>
                        <a:rPr lang="ko-KR" altLang="en-US" dirty="0"/>
                        <a:t>를 그대로 표현할 때 사용</a:t>
                      </a:r>
                    </a:p>
                  </a:txBody>
                  <a:tcPr/>
                </a:tc>
                <a:extLst>
                  <a:ext uri="{0D108BD9-81ED-4DB2-BD59-A6C34878D82A}">
                    <a16:rowId xmlns:a16="http://schemas.microsoft.com/office/drawing/2014/main" val="2550816103"/>
                  </a:ext>
                </a:extLst>
              </a:tr>
              <a:tr h="370840">
                <a:tc>
                  <a:txBody>
                    <a:bodyPr/>
                    <a:lstStyle/>
                    <a:p>
                      <a:pPr latinLnBrk="1"/>
                      <a:r>
                        <a:rPr lang="en-US" altLang="ko-KR" dirty="0"/>
                        <a:t>\”</a:t>
                      </a:r>
                      <a:endParaRPr lang="ko-KR" altLang="en-US" dirty="0"/>
                    </a:p>
                  </a:txBody>
                  <a:tcPr/>
                </a:tc>
                <a:tc>
                  <a:txBody>
                    <a:bodyPr/>
                    <a:lstStyle/>
                    <a:p>
                      <a:pPr latinLnBrk="1"/>
                      <a:r>
                        <a:rPr lang="ko-KR" altLang="en-US" dirty="0"/>
                        <a:t>큰따옴표</a:t>
                      </a:r>
                      <a:r>
                        <a:rPr lang="en-US" altLang="ko-KR" dirty="0"/>
                        <a:t>(“)</a:t>
                      </a:r>
                      <a:r>
                        <a:rPr lang="ko-KR" altLang="en-US" dirty="0"/>
                        <a:t>를 그대로 표현할 때 사용</a:t>
                      </a:r>
                    </a:p>
                  </a:txBody>
                  <a:tcPr/>
                </a:tc>
                <a:extLst>
                  <a:ext uri="{0D108BD9-81ED-4DB2-BD59-A6C34878D82A}">
                    <a16:rowId xmlns:a16="http://schemas.microsoft.com/office/drawing/2014/main" val="2812686385"/>
                  </a:ext>
                </a:extLst>
              </a:tr>
            </a:tbl>
          </a:graphicData>
        </a:graphic>
      </p:graphicFrame>
    </p:spTree>
    <p:extLst>
      <p:ext uri="{BB962C8B-B14F-4D97-AF65-F5344CB8AC3E}">
        <p14:creationId xmlns:p14="http://schemas.microsoft.com/office/powerpoint/2010/main" val="2845735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문자열</a:t>
            </a:r>
            <a:endParaRPr lang="en-US" altLang="ko-KR" dirty="0"/>
          </a:p>
          <a:p>
            <a:pPr lvl="1"/>
            <a:endParaRPr lang="en-US" altLang="ko-KR" dirty="0"/>
          </a:p>
        </p:txBody>
      </p:sp>
      <p:pic>
        <p:nvPicPr>
          <p:cNvPr id="5" name="그림 4">
            <a:extLst>
              <a:ext uri="{FF2B5EF4-FFF2-40B4-BE49-F238E27FC236}">
                <a16:creationId xmlns:a16="http://schemas.microsoft.com/office/drawing/2014/main" id="{CF98015B-AAF4-4FD5-A7C2-95A9433F6AEB}"/>
              </a:ext>
            </a:extLst>
          </p:cNvPr>
          <p:cNvPicPr>
            <a:picLocks noChangeAspect="1"/>
          </p:cNvPicPr>
          <p:nvPr/>
        </p:nvPicPr>
        <p:blipFill rotWithShape="1">
          <a:blip r:embed="rId2"/>
          <a:srcRect b="51654"/>
          <a:stretch/>
        </p:blipFill>
        <p:spPr>
          <a:xfrm>
            <a:off x="990167" y="1860669"/>
            <a:ext cx="7486650" cy="2928752"/>
          </a:xfrm>
          <a:prstGeom prst="rect">
            <a:avLst/>
          </a:prstGeom>
        </p:spPr>
      </p:pic>
    </p:spTree>
    <p:extLst>
      <p:ext uri="{BB962C8B-B14F-4D97-AF65-F5344CB8AC3E}">
        <p14:creationId xmlns:p14="http://schemas.microsoft.com/office/powerpoint/2010/main" val="30726250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문자열</a:t>
            </a:r>
            <a:endParaRPr lang="en-US" altLang="ko-KR" dirty="0"/>
          </a:p>
          <a:p>
            <a:pPr lvl="1"/>
            <a:endParaRPr lang="en-US" altLang="ko-KR" dirty="0"/>
          </a:p>
        </p:txBody>
      </p:sp>
      <p:pic>
        <p:nvPicPr>
          <p:cNvPr id="6" name="그림 5">
            <a:extLst>
              <a:ext uri="{FF2B5EF4-FFF2-40B4-BE49-F238E27FC236}">
                <a16:creationId xmlns:a16="http://schemas.microsoft.com/office/drawing/2014/main" id="{3CAF4967-A160-4907-A30A-04E56CC8FBC3}"/>
              </a:ext>
            </a:extLst>
          </p:cNvPr>
          <p:cNvPicPr>
            <a:picLocks noChangeAspect="1"/>
          </p:cNvPicPr>
          <p:nvPr/>
        </p:nvPicPr>
        <p:blipFill>
          <a:blip r:embed="rId2"/>
          <a:stretch>
            <a:fillRect/>
          </a:stretch>
        </p:blipFill>
        <p:spPr>
          <a:xfrm>
            <a:off x="399363" y="1437530"/>
            <a:ext cx="8105775" cy="4791075"/>
          </a:xfrm>
          <a:prstGeom prst="rect">
            <a:avLst/>
          </a:prstGeom>
        </p:spPr>
      </p:pic>
    </p:spTree>
    <p:extLst>
      <p:ext uri="{BB962C8B-B14F-4D97-AF65-F5344CB8AC3E}">
        <p14:creationId xmlns:p14="http://schemas.microsoft.com/office/powerpoint/2010/main" val="1568809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문자열</a:t>
            </a:r>
            <a:endParaRPr lang="en-US" altLang="ko-KR" dirty="0"/>
          </a:p>
          <a:p>
            <a:pPr lvl="1"/>
            <a:r>
              <a:rPr lang="ko-KR" altLang="en-US" dirty="0"/>
              <a:t>문자열 포맷 코드</a:t>
            </a:r>
            <a:endParaRPr lang="en-US" altLang="ko-KR" dirty="0"/>
          </a:p>
        </p:txBody>
      </p:sp>
      <p:graphicFrame>
        <p:nvGraphicFramePr>
          <p:cNvPr id="5" name="표 4">
            <a:extLst>
              <a:ext uri="{FF2B5EF4-FFF2-40B4-BE49-F238E27FC236}">
                <a16:creationId xmlns:a16="http://schemas.microsoft.com/office/drawing/2014/main" id="{7ED1E18E-7E86-4EBD-B877-498F2C26B0F2}"/>
              </a:ext>
            </a:extLst>
          </p:cNvPr>
          <p:cNvGraphicFramePr>
            <a:graphicFrameLocks noGrp="1"/>
          </p:cNvGraphicFramePr>
          <p:nvPr>
            <p:extLst>
              <p:ext uri="{D42A27DB-BD31-4B8C-83A1-F6EECF244321}">
                <p14:modId xmlns:p14="http://schemas.microsoft.com/office/powerpoint/2010/main" val="7305680"/>
              </p:ext>
            </p:extLst>
          </p:nvPr>
        </p:nvGraphicFramePr>
        <p:xfrm>
          <a:off x="1274618" y="2204522"/>
          <a:ext cx="6096000" cy="2966720"/>
        </p:xfrm>
        <a:graphic>
          <a:graphicData uri="http://schemas.openxmlformats.org/drawingml/2006/table">
            <a:tbl>
              <a:tblPr firstRow="1" bandRow="1">
                <a:tableStyleId>{5C22544A-7EE6-4342-B048-85BDC9FD1C3A}</a:tableStyleId>
              </a:tblPr>
              <a:tblGrid>
                <a:gridCol w="2121725">
                  <a:extLst>
                    <a:ext uri="{9D8B030D-6E8A-4147-A177-3AD203B41FA5}">
                      <a16:colId xmlns:a16="http://schemas.microsoft.com/office/drawing/2014/main" val="835621318"/>
                    </a:ext>
                  </a:extLst>
                </a:gridCol>
                <a:gridCol w="3974275">
                  <a:extLst>
                    <a:ext uri="{9D8B030D-6E8A-4147-A177-3AD203B41FA5}">
                      <a16:colId xmlns:a16="http://schemas.microsoft.com/office/drawing/2014/main" val="3101535035"/>
                    </a:ext>
                  </a:extLst>
                </a:gridCol>
              </a:tblGrid>
              <a:tr h="370840">
                <a:tc>
                  <a:txBody>
                    <a:bodyPr/>
                    <a:lstStyle/>
                    <a:p>
                      <a:pPr algn="ctr" latinLnBrk="1"/>
                      <a:r>
                        <a:rPr lang="ko-KR" altLang="en-US" dirty="0"/>
                        <a:t>코드</a:t>
                      </a:r>
                    </a:p>
                  </a:txBody>
                  <a:tcPr/>
                </a:tc>
                <a:tc>
                  <a:txBody>
                    <a:bodyPr/>
                    <a:lstStyle/>
                    <a:p>
                      <a:pPr latinLnBrk="1"/>
                      <a:r>
                        <a:rPr lang="ko-KR" altLang="en-US" dirty="0"/>
                        <a:t>설명</a:t>
                      </a:r>
                    </a:p>
                  </a:txBody>
                  <a:tcPr/>
                </a:tc>
                <a:extLst>
                  <a:ext uri="{0D108BD9-81ED-4DB2-BD59-A6C34878D82A}">
                    <a16:rowId xmlns:a16="http://schemas.microsoft.com/office/drawing/2014/main" val="754040789"/>
                  </a:ext>
                </a:extLst>
              </a:tr>
              <a:tr h="370840">
                <a:tc>
                  <a:txBody>
                    <a:bodyPr/>
                    <a:lstStyle/>
                    <a:p>
                      <a:pPr algn="ctr" latinLnBrk="1"/>
                      <a:r>
                        <a:rPr lang="en-US" altLang="ko-KR" dirty="0"/>
                        <a:t>%s</a:t>
                      </a:r>
                      <a:endParaRPr lang="ko-KR" altLang="en-US" dirty="0"/>
                    </a:p>
                  </a:txBody>
                  <a:tcPr/>
                </a:tc>
                <a:tc>
                  <a:txBody>
                    <a:bodyPr/>
                    <a:lstStyle/>
                    <a:p>
                      <a:pPr latinLnBrk="1"/>
                      <a:r>
                        <a:rPr lang="ko-KR" altLang="en-US" dirty="0"/>
                        <a:t>문자열</a:t>
                      </a:r>
                      <a:r>
                        <a:rPr lang="en-US" altLang="ko-KR" dirty="0"/>
                        <a:t>(String)</a:t>
                      </a:r>
                      <a:endParaRPr lang="ko-KR" altLang="en-US" dirty="0"/>
                    </a:p>
                  </a:txBody>
                  <a:tcPr/>
                </a:tc>
                <a:extLst>
                  <a:ext uri="{0D108BD9-81ED-4DB2-BD59-A6C34878D82A}">
                    <a16:rowId xmlns:a16="http://schemas.microsoft.com/office/drawing/2014/main" val="560221064"/>
                  </a:ext>
                </a:extLst>
              </a:tr>
              <a:tr h="370840">
                <a:tc>
                  <a:txBody>
                    <a:bodyPr/>
                    <a:lstStyle/>
                    <a:p>
                      <a:pPr algn="ctr" latinLnBrk="1"/>
                      <a:r>
                        <a:rPr lang="en-US" altLang="ko-KR" dirty="0"/>
                        <a:t>%c</a:t>
                      </a:r>
                      <a:endParaRPr lang="ko-KR" altLang="en-US" dirty="0"/>
                    </a:p>
                  </a:txBody>
                  <a:tcPr/>
                </a:tc>
                <a:tc>
                  <a:txBody>
                    <a:bodyPr/>
                    <a:lstStyle/>
                    <a:p>
                      <a:pPr latinLnBrk="1"/>
                      <a:r>
                        <a:rPr lang="ko-KR" altLang="en-US" dirty="0"/>
                        <a:t>문자</a:t>
                      </a:r>
                      <a:r>
                        <a:rPr lang="en-US" altLang="ko-KR" dirty="0"/>
                        <a:t> 1</a:t>
                      </a:r>
                      <a:r>
                        <a:rPr lang="ko-KR" altLang="en-US" dirty="0"/>
                        <a:t>개</a:t>
                      </a:r>
                      <a:r>
                        <a:rPr lang="en-US" altLang="ko-KR" dirty="0"/>
                        <a:t>(character)</a:t>
                      </a:r>
                      <a:endParaRPr lang="ko-KR" altLang="en-US" dirty="0"/>
                    </a:p>
                  </a:txBody>
                  <a:tcPr/>
                </a:tc>
                <a:extLst>
                  <a:ext uri="{0D108BD9-81ED-4DB2-BD59-A6C34878D82A}">
                    <a16:rowId xmlns:a16="http://schemas.microsoft.com/office/drawing/2014/main" val="3067053038"/>
                  </a:ext>
                </a:extLst>
              </a:tr>
              <a:tr h="370840">
                <a:tc>
                  <a:txBody>
                    <a:bodyPr/>
                    <a:lstStyle/>
                    <a:p>
                      <a:pPr algn="ctr" latinLnBrk="1"/>
                      <a:r>
                        <a:rPr lang="en-US" altLang="ko-KR" dirty="0"/>
                        <a:t>%d</a:t>
                      </a:r>
                      <a:endParaRPr lang="ko-KR" altLang="en-US" dirty="0"/>
                    </a:p>
                  </a:txBody>
                  <a:tcPr/>
                </a:tc>
                <a:tc>
                  <a:txBody>
                    <a:bodyPr/>
                    <a:lstStyle/>
                    <a:p>
                      <a:pPr latinLnBrk="1"/>
                      <a:r>
                        <a:rPr lang="ko-KR" altLang="en-US" dirty="0"/>
                        <a:t>정수</a:t>
                      </a:r>
                      <a:r>
                        <a:rPr lang="en-US" altLang="ko-KR" dirty="0"/>
                        <a:t>(integer)</a:t>
                      </a:r>
                      <a:endParaRPr lang="ko-KR" altLang="en-US" dirty="0"/>
                    </a:p>
                  </a:txBody>
                  <a:tcPr/>
                </a:tc>
                <a:extLst>
                  <a:ext uri="{0D108BD9-81ED-4DB2-BD59-A6C34878D82A}">
                    <a16:rowId xmlns:a16="http://schemas.microsoft.com/office/drawing/2014/main" val="2116974539"/>
                  </a:ext>
                </a:extLst>
              </a:tr>
              <a:tr h="370840">
                <a:tc>
                  <a:txBody>
                    <a:bodyPr/>
                    <a:lstStyle/>
                    <a:p>
                      <a:pPr algn="ctr" latinLnBrk="1"/>
                      <a:r>
                        <a:rPr lang="en-US" altLang="ko-KR" dirty="0"/>
                        <a:t>%f</a:t>
                      </a:r>
                      <a:endParaRPr lang="ko-KR" altLang="en-US" dirty="0"/>
                    </a:p>
                  </a:txBody>
                  <a:tcPr/>
                </a:tc>
                <a:tc>
                  <a:txBody>
                    <a:bodyPr/>
                    <a:lstStyle/>
                    <a:p>
                      <a:pPr latinLnBrk="1"/>
                      <a:r>
                        <a:rPr lang="ko-KR" altLang="en-US" dirty="0"/>
                        <a:t>부동</a:t>
                      </a:r>
                      <a:r>
                        <a:rPr lang="en-US" altLang="ko-KR" dirty="0"/>
                        <a:t> </a:t>
                      </a:r>
                      <a:r>
                        <a:rPr lang="ko-KR" altLang="en-US" dirty="0"/>
                        <a:t>소수</a:t>
                      </a:r>
                      <a:r>
                        <a:rPr lang="en-US" altLang="ko-KR" dirty="0"/>
                        <a:t>(floating-point)</a:t>
                      </a:r>
                      <a:endParaRPr lang="ko-KR" altLang="en-US" dirty="0"/>
                    </a:p>
                  </a:txBody>
                  <a:tcPr/>
                </a:tc>
                <a:extLst>
                  <a:ext uri="{0D108BD9-81ED-4DB2-BD59-A6C34878D82A}">
                    <a16:rowId xmlns:a16="http://schemas.microsoft.com/office/drawing/2014/main" val="2567285961"/>
                  </a:ext>
                </a:extLst>
              </a:tr>
              <a:tr h="370840">
                <a:tc>
                  <a:txBody>
                    <a:bodyPr/>
                    <a:lstStyle/>
                    <a:p>
                      <a:pPr algn="ctr" latinLnBrk="1"/>
                      <a:r>
                        <a:rPr lang="en-US" altLang="ko-KR" dirty="0"/>
                        <a:t>%o</a:t>
                      </a:r>
                      <a:endParaRPr lang="ko-KR" altLang="en-US" dirty="0"/>
                    </a:p>
                  </a:txBody>
                  <a:tcPr/>
                </a:tc>
                <a:tc>
                  <a:txBody>
                    <a:bodyPr/>
                    <a:lstStyle/>
                    <a:p>
                      <a:pPr latinLnBrk="1"/>
                      <a:r>
                        <a:rPr lang="en-US" altLang="ko-KR" dirty="0"/>
                        <a:t>8</a:t>
                      </a:r>
                      <a:r>
                        <a:rPr lang="ko-KR" altLang="en-US" dirty="0"/>
                        <a:t>진수</a:t>
                      </a:r>
                    </a:p>
                  </a:txBody>
                  <a:tcPr/>
                </a:tc>
                <a:extLst>
                  <a:ext uri="{0D108BD9-81ED-4DB2-BD59-A6C34878D82A}">
                    <a16:rowId xmlns:a16="http://schemas.microsoft.com/office/drawing/2014/main" val="162594286"/>
                  </a:ext>
                </a:extLst>
              </a:tr>
              <a:tr h="370840">
                <a:tc>
                  <a:txBody>
                    <a:bodyPr/>
                    <a:lstStyle/>
                    <a:p>
                      <a:pPr algn="ctr" latinLnBrk="1"/>
                      <a:r>
                        <a:rPr lang="en-US" altLang="ko-KR" dirty="0"/>
                        <a:t>%x</a:t>
                      </a:r>
                      <a:endParaRPr lang="ko-KR" altLang="en-US" dirty="0"/>
                    </a:p>
                  </a:txBody>
                  <a:tcPr/>
                </a:tc>
                <a:tc>
                  <a:txBody>
                    <a:bodyPr/>
                    <a:lstStyle/>
                    <a:p>
                      <a:pPr latinLnBrk="1"/>
                      <a:r>
                        <a:rPr lang="en-US" altLang="ko-KR" dirty="0"/>
                        <a:t>16</a:t>
                      </a:r>
                      <a:r>
                        <a:rPr lang="ko-KR" altLang="en-US" dirty="0"/>
                        <a:t>진수</a:t>
                      </a:r>
                    </a:p>
                  </a:txBody>
                  <a:tcPr/>
                </a:tc>
                <a:extLst>
                  <a:ext uri="{0D108BD9-81ED-4DB2-BD59-A6C34878D82A}">
                    <a16:rowId xmlns:a16="http://schemas.microsoft.com/office/drawing/2014/main" val="2849677054"/>
                  </a:ext>
                </a:extLst>
              </a:tr>
              <a:tr h="370840">
                <a:tc>
                  <a:txBody>
                    <a:bodyPr/>
                    <a:lstStyle/>
                    <a:p>
                      <a:pPr algn="ctr" latinLnBrk="1"/>
                      <a:r>
                        <a:rPr lang="en-US" altLang="ko-KR" dirty="0"/>
                        <a:t>%%</a:t>
                      </a:r>
                      <a:endParaRPr lang="ko-KR" altLang="en-US" dirty="0"/>
                    </a:p>
                  </a:txBody>
                  <a:tcPr/>
                </a:tc>
                <a:tc>
                  <a:txBody>
                    <a:bodyPr/>
                    <a:lstStyle/>
                    <a:p>
                      <a:pPr latinLnBrk="1"/>
                      <a:r>
                        <a:rPr lang="ko-KR" altLang="en-US" dirty="0"/>
                        <a:t>문자 </a:t>
                      </a:r>
                      <a:r>
                        <a:rPr lang="en-US" altLang="ko-KR" dirty="0"/>
                        <a:t>‘%’ </a:t>
                      </a:r>
                      <a:r>
                        <a:rPr lang="ko-KR" altLang="en-US" dirty="0"/>
                        <a:t>자체</a:t>
                      </a:r>
                    </a:p>
                  </a:txBody>
                  <a:tcPr/>
                </a:tc>
                <a:extLst>
                  <a:ext uri="{0D108BD9-81ED-4DB2-BD59-A6C34878D82A}">
                    <a16:rowId xmlns:a16="http://schemas.microsoft.com/office/drawing/2014/main" val="563060954"/>
                  </a:ext>
                </a:extLst>
              </a:tr>
            </a:tbl>
          </a:graphicData>
        </a:graphic>
      </p:graphicFrame>
    </p:spTree>
    <p:extLst>
      <p:ext uri="{BB962C8B-B14F-4D97-AF65-F5344CB8AC3E}">
        <p14:creationId xmlns:p14="http://schemas.microsoft.com/office/powerpoint/2010/main" val="351845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err="1"/>
              <a:t>불리언</a:t>
            </a:r>
            <a:r>
              <a:rPr lang="en-US" altLang="ko-KR" dirty="0"/>
              <a:t>(Boolean)</a:t>
            </a:r>
          </a:p>
          <a:p>
            <a:pPr lvl="1"/>
            <a:r>
              <a:rPr lang="ko-KR" altLang="en-US" dirty="0" err="1"/>
              <a:t>파이썬에서</a:t>
            </a:r>
            <a:r>
              <a:rPr lang="ko-KR" altLang="en-US" dirty="0"/>
              <a:t> </a:t>
            </a:r>
            <a:r>
              <a:rPr lang="ko-KR" altLang="en-US" dirty="0" err="1"/>
              <a:t>불리언</a:t>
            </a:r>
            <a:r>
              <a:rPr lang="ko-KR" altLang="en-US" dirty="0"/>
              <a:t> 값은 </a:t>
            </a:r>
            <a:r>
              <a:rPr lang="en-US" altLang="ko-KR" dirty="0"/>
              <a:t>True</a:t>
            </a:r>
            <a:r>
              <a:rPr lang="ko-KR" altLang="en-US" dirty="0"/>
              <a:t>와</a:t>
            </a:r>
            <a:r>
              <a:rPr lang="en-US" altLang="ko-KR" dirty="0"/>
              <a:t> False</a:t>
            </a:r>
          </a:p>
        </p:txBody>
      </p:sp>
      <p:pic>
        <p:nvPicPr>
          <p:cNvPr id="6" name="그림 5">
            <a:extLst>
              <a:ext uri="{FF2B5EF4-FFF2-40B4-BE49-F238E27FC236}">
                <a16:creationId xmlns:a16="http://schemas.microsoft.com/office/drawing/2014/main" id="{7AE36713-EA0E-43D0-A490-1E1D10CA4D21}"/>
              </a:ext>
            </a:extLst>
          </p:cNvPr>
          <p:cNvPicPr>
            <a:picLocks noChangeAspect="1"/>
          </p:cNvPicPr>
          <p:nvPr/>
        </p:nvPicPr>
        <p:blipFill>
          <a:blip r:embed="rId2"/>
          <a:stretch>
            <a:fillRect/>
          </a:stretch>
        </p:blipFill>
        <p:spPr>
          <a:xfrm>
            <a:off x="580901" y="1860669"/>
            <a:ext cx="4140564" cy="4684905"/>
          </a:xfrm>
          <a:prstGeom prst="rect">
            <a:avLst/>
          </a:prstGeom>
        </p:spPr>
      </p:pic>
      <p:pic>
        <p:nvPicPr>
          <p:cNvPr id="7" name="그림 6">
            <a:extLst>
              <a:ext uri="{FF2B5EF4-FFF2-40B4-BE49-F238E27FC236}">
                <a16:creationId xmlns:a16="http://schemas.microsoft.com/office/drawing/2014/main" id="{B0784BE7-F210-425C-A245-C6F1E9B327C4}"/>
              </a:ext>
            </a:extLst>
          </p:cNvPr>
          <p:cNvPicPr>
            <a:picLocks noChangeAspect="1"/>
          </p:cNvPicPr>
          <p:nvPr/>
        </p:nvPicPr>
        <p:blipFill>
          <a:blip r:embed="rId3"/>
          <a:stretch>
            <a:fillRect/>
          </a:stretch>
        </p:blipFill>
        <p:spPr>
          <a:xfrm>
            <a:off x="4930307" y="1860669"/>
            <a:ext cx="3977154" cy="2908799"/>
          </a:xfrm>
          <a:prstGeom prst="rect">
            <a:avLst/>
          </a:prstGeom>
        </p:spPr>
      </p:pic>
    </p:spTree>
    <p:extLst>
      <p:ext uri="{BB962C8B-B14F-4D97-AF65-F5344CB8AC3E}">
        <p14:creationId xmlns:p14="http://schemas.microsoft.com/office/powerpoint/2010/main" val="41892101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형 변환</a:t>
            </a:r>
            <a:endParaRPr lang="en-US" altLang="ko-KR" dirty="0"/>
          </a:p>
          <a:p>
            <a:pPr lvl="1"/>
            <a:endParaRPr lang="en-US" altLang="ko-KR" dirty="0"/>
          </a:p>
        </p:txBody>
      </p:sp>
      <p:pic>
        <p:nvPicPr>
          <p:cNvPr id="5" name="그림 4">
            <a:extLst>
              <a:ext uri="{FF2B5EF4-FFF2-40B4-BE49-F238E27FC236}">
                <a16:creationId xmlns:a16="http://schemas.microsoft.com/office/drawing/2014/main" id="{1B27C116-C41A-49CF-A23F-09BE1496BAC6}"/>
              </a:ext>
            </a:extLst>
          </p:cNvPr>
          <p:cNvPicPr>
            <a:picLocks noChangeAspect="1"/>
          </p:cNvPicPr>
          <p:nvPr/>
        </p:nvPicPr>
        <p:blipFill>
          <a:blip r:embed="rId2"/>
          <a:stretch>
            <a:fillRect/>
          </a:stretch>
        </p:blipFill>
        <p:spPr>
          <a:xfrm>
            <a:off x="1990725" y="1460559"/>
            <a:ext cx="5153025" cy="4686300"/>
          </a:xfrm>
          <a:prstGeom prst="rect">
            <a:avLst/>
          </a:prstGeom>
        </p:spPr>
      </p:pic>
    </p:spTree>
    <p:extLst>
      <p:ext uri="{BB962C8B-B14F-4D97-AF65-F5344CB8AC3E}">
        <p14:creationId xmlns:p14="http://schemas.microsoft.com/office/powerpoint/2010/main" val="3173513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err="1"/>
              <a:t>파이썬</a:t>
            </a:r>
            <a:r>
              <a:rPr lang="ko-KR" altLang="en-US" dirty="0"/>
              <a:t> 인터프리터</a:t>
            </a:r>
          </a:p>
        </p:txBody>
      </p:sp>
      <p:sp>
        <p:nvSpPr>
          <p:cNvPr id="3" name="내용 개체 틀 2"/>
          <p:cNvSpPr>
            <a:spLocks noGrp="1"/>
          </p:cNvSpPr>
          <p:nvPr>
            <p:ph idx="1"/>
          </p:nvPr>
        </p:nvSpPr>
        <p:spPr>
          <a:xfrm>
            <a:off x="236539" y="1060450"/>
            <a:ext cx="8670925" cy="1538883"/>
          </a:xfrm>
        </p:spPr>
        <p:txBody>
          <a:bodyPr/>
          <a:lstStyle/>
          <a:p>
            <a:r>
              <a:rPr lang="ko-KR" altLang="en-US" dirty="0" err="1"/>
              <a:t>파이썬은</a:t>
            </a:r>
            <a:r>
              <a:rPr lang="ko-KR" altLang="en-US" dirty="0"/>
              <a:t> </a:t>
            </a:r>
            <a:r>
              <a:rPr lang="ko-KR" altLang="en-US" dirty="0">
                <a:solidFill>
                  <a:srgbClr val="FF0000"/>
                </a:solidFill>
              </a:rPr>
              <a:t>인터프리터</a:t>
            </a:r>
            <a:r>
              <a:rPr lang="ko-KR" altLang="en-US" dirty="0"/>
              <a:t> 언어</a:t>
            </a:r>
            <a:endParaRPr lang="en-US" altLang="ko-KR" dirty="0"/>
          </a:p>
          <a:p>
            <a:pPr lvl="1"/>
            <a:r>
              <a:rPr lang="ko-KR" altLang="en-US" dirty="0"/>
              <a:t>한번에 하나의 명령어만 실행</a:t>
            </a:r>
            <a:endParaRPr lang="en-US" altLang="ko-KR" dirty="0"/>
          </a:p>
          <a:p>
            <a:pPr lvl="1"/>
            <a:r>
              <a:rPr lang="ko-KR" altLang="en-US" dirty="0" err="1"/>
              <a:t>파이썬</a:t>
            </a:r>
            <a:r>
              <a:rPr lang="ko-KR" altLang="en-US" dirty="0"/>
              <a:t> 표준 인터프리터는 </a:t>
            </a:r>
            <a:r>
              <a:rPr lang="ko-KR" altLang="en-US" dirty="0" err="1"/>
              <a:t>명령행에서</a:t>
            </a:r>
            <a:r>
              <a:rPr lang="ko-KR" altLang="en-US" dirty="0"/>
              <a:t> </a:t>
            </a:r>
            <a:r>
              <a:rPr lang="en-US" altLang="ko-KR" dirty="0"/>
              <a:t>python</a:t>
            </a:r>
            <a:r>
              <a:rPr lang="ko-KR" altLang="en-US" dirty="0"/>
              <a:t>입력해서 실행</a:t>
            </a:r>
            <a:endParaRPr lang="en-US" altLang="ko-KR" dirty="0"/>
          </a:p>
          <a:p>
            <a:pPr lvl="1"/>
            <a:endParaRPr lang="ko-KR" altLang="en-US" dirty="0"/>
          </a:p>
        </p:txBody>
      </p:sp>
      <p:pic>
        <p:nvPicPr>
          <p:cNvPr id="4" name="그림 3"/>
          <p:cNvPicPr>
            <a:picLocks noChangeAspect="1"/>
          </p:cNvPicPr>
          <p:nvPr/>
        </p:nvPicPr>
        <p:blipFill>
          <a:blip r:embed="rId2"/>
          <a:stretch>
            <a:fillRect/>
          </a:stretch>
        </p:blipFill>
        <p:spPr>
          <a:xfrm>
            <a:off x="844426" y="2599333"/>
            <a:ext cx="7399079" cy="2699498"/>
          </a:xfrm>
          <a:prstGeom prst="rect">
            <a:avLst/>
          </a:prstGeom>
        </p:spPr>
      </p:pic>
    </p:spTree>
    <p:extLst>
      <p:ext uri="{BB962C8B-B14F-4D97-AF65-F5344CB8AC3E}">
        <p14:creationId xmlns:p14="http://schemas.microsoft.com/office/powerpoint/2010/main" val="26676525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en-US" altLang="ko-KR" dirty="0"/>
              <a:t>None</a:t>
            </a:r>
          </a:p>
          <a:p>
            <a:pPr lvl="1"/>
            <a:endParaRPr lang="en-US" altLang="ko-KR" dirty="0"/>
          </a:p>
        </p:txBody>
      </p:sp>
      <p:pic>
        <p:nvPicPr>
          <p:cNvPr id="4" name="그림 3">
            <a:extLst>
              <a:ext uri="{FF2B5EF4-FFF2-40B4-BE49-F238E27FC236}">
                <a16:creationId xmlns:a16="http://schemas.microsoft.com/office/drawing/2014/main" id="{12B9B22E-7F1F-4E24-B475-7EDCDBF676C6}"/>
              </a:ext>
            </a:extLst>
          </p:cNvPr>
          <p:cNvPicPr>
            <a:picLocks noChangeAspect="1"/>
          </p:cNvPicPr>
          <p:nvPr/>
        </p:nvPicPr>
        <p:blipFill>
          <a:blip r:embed="rId2"/>
          <a:stretch>
            <a:fillRect/>
          </a:stretch>
        </p:blipFill>
        <p:spPr>
          <a:xfrm>
            <a:off x="2219325" y="1581150"/>
            <a:ext cx="4705350" cy="3695700"/>
          </a:xfrm>
          <a:prstGeom prst="rect">
            <a:avLst/>
          </a:prstGeom>
        </p:spPr>
      </p:pic>
    </p:spTree>
    <p:extLst>
      <p:ext uri="{BB962C8B-B14F-4D97-AF65-F5344CB8AC3E}">
        <p14:creationId xmlns:p14="http://schemas.microsoft.com/office/powerpoint/2010/main" val="1939770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en-US" altLang="ko-KR" dirty="0"/>
              <a:t>None</a:t>
            </a:r>
          </a:p>
          <a:p>
            <a:pPr lvl="1"/>
            <a:endParaRPr lang="en-US" altLang="ko-KR" dirty="0"/>
          </a:p>
        </p:txBody>
      </p:sp>
      <p:pic>
        <p:nvPicPr>
          <p:cNvPr id="5" name="그림 4">
            <a:extLst>
              <a:ext uri="{FF2B5EF4-FFF2-40B4-BE49-F238E27FC236}">
                <a16:creationId xmlns:a16="http://schemas.microsoft.com/office/drawing/2014/main" id="{47DC71A4-DD7C-4356-B86B-EFFADA1EAA93}"/>
              </a:ext>
            </a:extLst>
          </p:cNvPr>
          <p:cNvPicPr>
            <a:picLocks noChangeAspect="1"/>
          </p:cNvPicPr>
          <p:nvPr/>
        </p:nvPicPr>
        <p:blipFill>
          <a:blip r:embed="rId2"/>
          <a:stretch>
            <a:fillRect/>
          </a:stretch>
        </p:blipFill>
        <p:spPr>
          <a:xfrm>
            <a:off x="1909762" y="1619250"/>
            <a:ext cx="5324475" cy="3619500"/>
          </a:xfrm>
          <a:prstGeom prst="rect">
            <a:avLst/>
          </a:prstGeom>
        </p:spPr>
      </p:pic>
    </p:spTree>
    <p:extLst>
      <p:ext uri="{BB962C8B-B14F-4D97-AF65-F5344CB8AC3E}">
        <p14:creationId xmlns:p14="http://schemas.microsoft.com/office/powerpoint/2010/main" val="1338436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날짜와 시간</a:t>
            </a:r>
            <a:endParaRPr lang="en-US" altLang="ko-KR" dirty="0"/>
          </a:p>
          <a:p>
            <a:pPr lvl="1"/>
            <a:endParaRPr lang="en-US" altLang="ko-KR" dirty="0"/>
          </a:p>
        </p:txBody>
      </p:sp>
      <p:pic>
        <p:nvPicPr>
          <p:cNvPr id="5" name="그림 4">
            <a:extLst>
              <a:ext uri="{FF2B5EF4-FFF2-40B4-BE49-F238E27FC236}">
                <a16:creationId xmlns:a16="http://schemas.microsoft.com/office/drawing/2014/main" id="{FC9274BF-F501-4EDE-A878-79E057067389}"/>
              </a:ext>
            </a:extLst>
          </p:cNvPr>
          <p:cNvPicPr>
            <a:picLocks noChangeAspect="1"/>
          </p:cNvPicPr>
          <p:nvPr/>
        </p:nvPicPr>
        <p:blipFill>
          <a:blip r:embed="rId2"/>
          <a:stretch>
            <a:fillRect/>
          </a:stretch>
        </p:blipFill>
        <p:spPr>
          <a:xfrm>
            <a:off x="1300162" y="1585912"/>
            <a:ext cx="6543675" cy="3686175"/>
          </a:xfrm>
          <a:prstGeom prst="rect">
            <a:avLst/>
          </a:prstGeom>
        </p:spPr>
      </p:pic>
    </p:spTree>
    <p:extLst>
      <p:ext uri="{BB962C8B-B14F-4D97-AF65-F5344CB8AC3E}">
        <p14:creationId xmlns:p14="http://schemas.microsoft.com/office/powerpoint/2010/main" val="31940917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pic>
        <p:nvPicPr>
          <p:cNvPr id="5" name="그림 4">
            <a:extLst>
              <a:ext uri="{FF2B5EF4-FFF2-40B4-BE49-F238E27FC236}">
                <a16:creationId xmlns:a16="http://schemas.microsoft.com/office/drawing/2014/main" id="{D717DE18-6E4F-4B1F-BEDF-0BEC918CAAD4}"/>
              </a:ext>
            </a:extLst>
          </p:cNvPr>
          <p:cNvPicPr>
            <a:picLocks noChangeAspect="1"/>
          </p:cNvPicPr>
          <p:nvPr/>
        </p:nvPicPr>
        <p:blipFill>
          <a:blip r:embed="rId2"/>
          <a:stretch>
            <a:fillRect/>
          </a:stretch>
        </p:blipFill>
        <p:spPr>
          <a:xfrm>
            <a:off x="557213" y="881356"/>
            <a:ext cx="7613010" cy="5759486"/>
          </a:xfrm>
          <a:prstGeom prst="rect">
            <a:avLst/>
          </a:prstGeom>
        </p:spPr>
      </p:pic>
    </p:spTree>
    <p:extLst>
      <p:ext uri="{BB962C8B-B14F-4D97-AF65-F5344CB8AC3E}">
        <p14:creationId xmlns:p14="http://schemas.microsoft.com/office/powerpoint/2010/main" val="1650778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pic>
        <p:nvPicPr>
          <p:cNvPr id="5" name="그림 4">
            <a:extLst>
              <a:ext uri="{FF2B5EF4-FFF2-40B4-BE49-F238E27FC236}">
                <a16:creationId xmlns:a16="http://schemas.microsoft.com/office/drawing/2014/main" id="{61F23FDC-0E7D-47C3-81FE-C0E57FE9F1A5}"/>
              </a:ext>
            </a:extLst>
          </p:cNvPr>
          <p:cNvPicPr>
            <a:picLocks noChangeAspect="1"/>
          </p:cNvPicPr>
          <p:nvPr/>
        </p:nvPicPr>
        <p:blipFill rotWithShape="1">
          <a:blip r:embed="rId2"/>
          <a:srcRect t="1782" b="2355"/>
          <a:stretch/>
        </p:blipFill>
        <p:spPr>
          <a:xfrm>
            <a:off x="724086" y="892940"/>
            <a:ext cx="5272953" cy="5761252"/>
          </a:xfrm>
          <a:prstGeom prst="rect">
            <a:avLst/>
          </a:prstGeom>
        </p:spPr>
      </p:pic>
    </p:spTree>
    <p:extLst>
      <p:ext uri="{BB962C8B-B14F-4D97-AF65-F5344CB8AC3E}">
        <p14:creationId xmlns:p14="http://schemas.microsoft.com/office/powerpoint/2010/main" val="6194356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a:extLst>
              <a:ext uri="{FF2B5EF4-FFF2-40B4-BE49-F238E27FC236}">
                <a16:creationId xmlns:a16="http://schemas.microsoft.com/office/drawing/2014/main" id="{0D7249D2-23C1-41F9-979B-363555D88894}"/>
              </a:ext>
            </a:extLst>
          </p:cNvPr>
          <p:cNvSpPr>
            <a:spLocks noGrp="1"/>
          </p:cNvSpPr>
          <p:nvPr>
            <p:ph type="title"/>
          </p:nvPr>
        </p:nvSpPr>
        <p:spPr/>
        <p:txBody>
          <a:bodyPr/>
          <a:lstStyle/>
          <a:p>
            <a:r>
              <a:rPr lang="ko-KR" altLang="en-US" sz="3200" dirty="0"/>
              <a:t>파이썬 자료형 </a:t>
            </a:r>
            <a:r>
              <a:rPr lang="en-US" altLang="ko-KR" sz="3200" dirty="0"/>
              <a:t>- </a:t>
            </a:r>
            <a:r>
              <a:rPr lang="ko-KR" altLang="en-US" sz="3200" dirty="0"/>
              <a:t>순차자료형</a:t>
            </a:r>
          </a:p>
        </p:txBody>
      </p:sp>
    </p:spTree>
    <p:extLst>
      <p:ext uri="{BB962C8B-B14F-4D97-AF65-F5344CB8AC3E}">
        <p14:creationId xmlns:p14="http://schemas.microsoft.com/office/powerpoint/2010/main" val="3114587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err="1"/>
              <a:t>튜플</a:t>
            </a:r>
            <a:endParaRPr lang="en-US" altLang="ko-KR" dirty="0"/>
          </a:p>
        </p:txBody>
      </p:sp>
      <p:pic>
        <p:nvPicPr>
          <p:cNvPr id="6" name="그림 5">
            <a:extLst>
              <a:ext uri="{FF2B5EF4-FFF2-40B4-BE49-F238E27FC236}">
                <a16:creationId xmlns:a16="http://schemas.microsoft.com/office/drawing/2014/main" id="{11FFCD0E-950C-4AE7-BCEF-1BE70E53A927}"/>
              </a:ext>
            </a:extLst>
          </p:cNvPr>
          <p:cNvPicPr>
            <a:picLocks noChangeAspect="1"/>
          </p:cNvPicPr>
          <p:nvPr/>
        </p:nvPicPr>
        <p:blipFill>
          <a:blip r:embed="rId2"/>
          <a:stretch>
            <a:fillRect/>
          </a:stretch>
        </p:blipFill>
        <p:spPr>
          <a:xfrm>
            <a:off x="928688" y="1422409"/>
            <a:ext cx="7277100" cy="4772025"/>
          </a:xfrm>
          <a:prstGeom prst="rect">
            <a:avLst/>
          </a:prstGeom>
        </p:spPr>
      </p:pic>
    </p:spTree>
    <p:extLst>
      <p:ext uri="{BB962C8B-B14F-4D97-AF65-F5344CB8AC3E}">
        <p14:creationId xmlns:p14="http://schemas.microsoft.com/office/powerpoint/2010/main" val="33609936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err="1"/>
              <a:t>튜플</a:t>
            </a:r>
            <a:endParaRPr lang="en-US" altLang="ko-KR" dirty="0"/>
          </a:p>
        </p:txBody>
      </p:sp>
      <p:pic>
        <p:nvPicPr>
          <p:cNvPr id="4" name="그림 3">
            <a:extLst>
              <a:ext uri="{FF2B5EF4-FFF2-40B4-BE49-F238E27FC236}">
                <a16:creationId xmlns:a16="http://schemas.microsoft.com/office/drawing/2014/main" id="{362CF297-6A84-45ED-833F-A2213410DA9E}"/>
              </a:ext>
            </a:extLst>
          </p:cNvPr>
          <p:cNvPicPr>
            <a:picLocks noChangeAspect="1"/>
          </p:cNvPicPr>
          <p:nvPr/>
        </p:nvPicPr>
        <p:blipFill>
          <a:blip r:embed="rId2"/>
          <a:stretch>
            <a:fillRect/>
          </a:stretch>
        </p:blipFill>
        <p:spPr>
          <a:xfrm>
            <a:off x="2238375" y="1241429"/>
            <a:ext cx="4657725" cy="4733925"/>
          </a:xfrm>
          <a:prstGeom prst="rect">
            <a:avLst/>
          </a:prstGeom>
        </p:spPr>
      </p:pic>
    </p:spTree>
    <p:extLst>
      <p:ext uri="{BB962C8B-B14F-4D97-AF65-F5344CB8AC3E}">
        <p14:creationId xmlns:p14="http://schemas.microsoft.com/office/powerpoint/2010/main" val="6016410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err="1"/>
              <a:t>튜플</a:t>
            </a:r>
            <a:endParaRPr lang="en-US" altLang="ko-KR" dirty="0"/>
          </a:p>
        </p:txBody>
      </p:sp>
      <p:pic>
        <p:nvPicPr>
          <p:cNvPr id="5" name="그림 4">
            <a:extLst>
              <a:ext uri="{FF2B5EF4-FFF2-40B4-BE49-F238E27FC236}">
                <a16:creationId xmlns:a16="http://schemas.microsoft.com/office/drawing/2014/main" id="{AD8DACC1-6D70-4CA8-8973-971FCC22E177}"/>
              </a:ext>
            </a:extLst>
          </p:cNvPr>
          <p:cNvPicPr>
            <a:picLocks noChangeAspect="1"/>
          </p:cNvPicPr>
          <p:nvPr/>
        </p:nvPicPr>
        <p:blipFill>
          <a:blip r:embed="rId2"/>
          <a:stretch>
            <a:fillRect/>
          </a:stretch>
        </p:blipFill>
        <p:spPr>
          <a:xfrm>
            <a:off x="-4762" y="881065"/>
            <a:ext cx="9144000" cy="5560900"/>
          </a:xfrm>
          <a:prstGeom prst="rect">
            <a:avLst/>
          </a:prstGeom>
        </p:spPr>
      </p:pic>
    </p:spTree>
    <p:extLst>
      <p:ext uri="{BB962C8B-B14F-4D97-AF65-F5344CB8AC3E}">
        <p14:creationId xmlns:p14="http://schemas.microsoft.com/office/powerpoint/2010/main" val="22628641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err="1"/>
              <a:t>튜플</a:t>
            </a:r>
            <a:endParaRPr lang="en-US" altLang="ko-KR" dirty="0"/>
          </a:p>
        </p:txBody>
      </p:sp>
      <p:pic>
        <p:nvPicPr>
          <p:cNvPr id="4" name="그림 3">
            <a:extLst>
              <a:ext uri="{FF2B5EF4-FFF2-40B4-BE49-F238E27FC236}">
                <a16:creationId xmlns:a16="http://schemas.microsoft.com/office/drawing/2014/main" id="{75C80AF4-DBAA-4A3F-A768-1D62CEBD4AFC}"/>
              </a:ext>
            </a:extLst>
          </p:cNvPr>
          <p:cNvPicPr>
            <a:picLocks noChangeAspect="1"/>
          </p:cNvPicPr>
          <p:nvPr/>
        </p:nvPicPr>
        <p:blipFill>
          <a:blip r:embed="rId2"/>
          <a:stretch>
            <a:fillRect/>
          </a:stretch>
        </p:blipFill>
        <p:spPr>
          <a:xfrm>
            <a:off x="957262" y="1885950"/>
            <a:ext cx="7229475" cy="3086100"/>
          </a:xfrm>
          <a:prstGeom prst="rect">
            <a:avLst/>
          </a:prstGeom>
        </p:spPr>
      </p:pic>
    </p:spTree>
    <p:extLst>
      <p:ext uri="{BB962C8B-B14F-4D97-AF65-F5344CB8AC3E}">
        <p14:creationId xmlns:p14="http://schemas.microsoft.com/office/powerpoint/2010/main" val="1015169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err="1"/>
              <a:t>파이썬</a:t>
            </a:r>
            <a:r>
              <a:rPr lang="ko-KR" altLang="en-US" dirty="0"/>
              <a:t> 기초</a:t>
            </a:r>
          </a:p>
        </p:txBody>
      </p:sp>
      <p:sp>
        <p:nvSpPr>
          <p:cNvPr id="3" name="내용 개체 틀 2"/>
          <p:cNvSpPr>
            <a:spLocks noGrp="1"/>
          </p:cNvSpPr>
          <p:nvPr>
            <p:ph idx="1"/>
          </p:nvPr>
        </p:nvSpPr>
        <p:spPr>
          <a:xfrm>
            <a:off x="236539" y="1060450"/>
            <a:ext cx="8670925" cy="1169551"/>
          </a:xfrm>
        </p:spPr>
        <p:txBody>
          <a:bodyPr/>
          <a:lstStyle/>
          <a:p>
            <a:r>
              <a:rPr lang="ko-KR" altLang="en-US" dirty="0"/>
              <a:t>들여쓰기</a:t>
            </a:r>
            <a:endParaRPr lang="en-US" altLang="ko-KR" dirty="0"/>
          </a:p>
          <a:p>
            <a:pPr lvl="1"/>
            <a:r>
              <a:rPr lang="ko-KR" altLang="en-US" dirty="0"/>
              <a:t>중괄호 대신 </a:t>
            </a:r>
            <a:r>
              <a:rPr lang="ko-KR" altLang="en-US" dirty="0" err="1"/>
              <a:t>공백문자</a:t>
            </a:r>
            <a:r>
              <a:rPr lang="en-US" altLang="ko-KR" dirty="0"/>
              <a:t>(</a:t>
            </a:r>
            <a:r>
              <a:rPr lang="ko-KR" altLang="en-US" dirty="0"/>
              <a:t>탭이나 스페이스</a:t>
            </a:r>
            <a:r>
              <a:rPr lang="en-US" altLang="ko-KR" dirty="0"/>
              <a:t>)</a:t>
            </a:r>
            <a:r>
              <a:rPr lang="ko-KR" altLang="en-US" dirty="0"/>
              <a:t>를 사용해서 코드 구조화 </a:t>
            </a:r>
            <a:endParaRPr lang="en-US" altLang="ko-KR" dirty="0"/>
          </a:p>
          <a:p>
            <a:pPr lvl="1"/>
            <a:endParaRPr lang="ko-KR" altLang="en-US" dirty="0"/>
          </a:p>
        </p:txBody>
      </p:sp>
      <p:graphicFrame>
        <p:nvGraphicFramePr>
          <p:cNvPr id="7" name="표 6">
            <a:extLst>
              <a:ext uri="{FF2B5EF4-FFF2-40B4-BE49-F238E27FC236}">
                <a16:creationId xmlns:a16="http://schemas.microsoft.com/office/drawing/2014/main" id="{AF198B23-1374-4012-B9B3-72B63080DE2A}"/>
              </a:ext>
            </a:extLst>
          </p:cNvPr>
          <p:cNvGraphicFramePr>
            <a:graphicFrameLocks noGrp="1"/>
          </p:cNvGraphicFramePr>
          <p:nvPr>
            <p:extLst>
              <p:ext uri="{D42A27DB-BD31-4B8C-83A1-F6EECF244321}">
                <p14:modId xmlns:p14="http://schemas.microsoft.com/office/powerpoint/2010/main" val="1965633585"/>
              </p:ext>
            </p:extLst>
          </p:nvPr>
        </p:nvGraphicFramePr>
        <p:xfrm>
          <a:off x="1066800" y="2263775"/>
          <a:ext cx="6553200" cy="2708275"/>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721140330"/>
                    </a:ext>
                  </a:extLst>
                </a:gridCol>
                <a:gridCol w="3276600">
                  <a:extLst>
                    <a:ext uri="{9D8B030D-6E8A-4147-A177-3AD203B41FA5}">
                      <a16:colId xmlns:a16="http://schemas.microsoft.com/office/drawing/2014/main" val="2303138341"/>
                    </a:ext>
                  </a:extLst>
                </a:gridCol>
              </a:tblGrid>
              <a:tr h="461685">
                <a:tc>
                  <a:txBody>
                    <a:bodyPr/>
                    <a:lstStyle/>
                    <a:p>
                      <a:pPr algn="ctr" latinLnBrk="1"/>
                      <a:r>
                        <a:rPr lang="ko-KR" altLang="en-US" sz="1600" dirty="0"/>
                        <a:t>다른 언어</a:t>
                      </a:r>
                    </a:p>
                  </a:txBody>
                  <a:tcPr/>
                </a:tc>
                <a:tc>
                  <a:txBody>
                    <a:bodyPr/>
                    <a:lstStyle/>
                    <a:p>
                      <a:pPr algn="ctr" latinLnBrk="1"/>
                      <a:r>
                        <a:rPr lang="ko-KR" altLang="en-US" sz="1600" dirty="0" err="1"/>
                        <a:t>파이썬</a:t>
                      </a:r>
                      <a:endParaRPr lang="ko-KR" altLang="en-US" sz="1600" dirty="0"/>
                    </a:p>
                  </a:txBody>
                  <a:tcPr/>
                </a:tc>
                <a:extLst>
                  <a:ext uri="{0D108BD9-81ED-4DB2-BD59-A6C34878D82A}">
                    <a16:rowId xmlns:a16="http://schemas.microsoft.com/office/drawing/2014/main" val="1650677978"/>
                  </a:ext>
                </a:extLst>
              </a:tr>
              <a:tr h="2246590">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3507996526"/>
                  </a:ext>
                </a:extLst>
              </a:tr>
            </a:tbl>
          </a:graphicData>
        </a:graphic>
      </p:graphicFrame>
      <p:pic>
        <p:nvPicPr>
          <p:cNvPr id="6" name="그림 5">
            <a:extLst>
              <a:ext uri="{FF2B5EF4-FFF2-40B4-BE49-F238E27FC236}">
                <a16:creationId xmlns:a16="http://schemas.microsoft.com/office/drawing/2014/main" id="{24A7AC48-47B8-4530-AE97-20B472788F21}"/>
              </a:ext>
            </a:extLst>
          </p:cNvPr>
          <p:cNvPicPr>
            <a:picLocks noChangeAspect="1"/>
          </p:cNvPicPr>
          <p:nvPr/>
        </p:nvPicPr>
        <p:blipFill>
          <a:blip r:embed="rId2"/>
          <a:stretch>
            <a:fillRect/>
          </a:stretch>
        </p:blipFill>
        <p:spPr>
          <a:xfrm>
            <a:off x="4681537" y="2962337"/>
            <a:ext cx="2724150" cy="1285875"/>
          </a:xfrm>
          <a:prstGeom prst="rect">
            <a:avLst/>
          </a:prstGeom>
        </p:spPr>
      </p:pic>
      <p:pic>
        <p:nvPicPr>
          <p:cNvPr id="8" name="그림 7">
            <a:extLst>
              <a:ext uri="{FF2B5EF4-FFF2-40B4-BE49-F238E27FC236}">
                <a16:creationId xmlns:a16="http://schemas.microsoft.com/office/drawing/2014/main" id="{55E174D7-878C-4527-8C72-AB3F045E4AFE}"/>
              </a:ext>
            </a:extLst>
          </p:cNvPr>
          <p:cNvPicPr>
            <a:picLocks noChangeAspect="1"/>
          </p:cNvPicPr>
          <p:nvPr/>
        </p:nvPicPr>
        <p:blipFill>
          <a:blip r:embed="rId3"/>
          <a:stretch>
            <a:fillRect/>
          </a:stretch>
        </p:blipFill>
        <p:spPr>
          <a:xfrm>
            <a:off x="1281113" y="2962337"/>
            <a:ext cx="2886075" cy="1762125"/>
          </a:xfrm>
          <a:prstGeom prst="rect">
            <a:avLst/>
          </a:prstGeom>
        </p:spPr>
      </p:pic>
    </p:spTree>
    <p:extLst>
      <p:ext uri="{BB962C8B-B14F-4D97-AF65-F5344CB8AC3E}">
        <p14:creationId xmlns:p14="http://schemas.microsoft.com/office/powerpoint/2010/main" val="33927520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err="1"/>
              <a:t>튜플</a:t>
            </a:r>
            <a:endParaRPr lang="en-US" altLang="ko-KR" dirty="0"/>
          </a:p>
        </p:txBody>
      </p:sp>
      <p:pic>
        <p:nvPicPr>
          <p:cNvPr id="4" name="그림 3">
            <a:extLst>
              <a:ext uri="{FF2B5EF4-FFF2-40B4-BE49-F238E27FC236}">
                <a16:creationId xmlns:a16="http://schemas.microsoft.com/office/drawing/2014/main" id="{A094164F-3744-4D60-9181-CC865312D22B}"/>
              </a:ext>
            </a:extLst>
          </p:cNvPr>
          <p:cNvPicPr>
            <a:picLocks noChangeAspect="1"/>
          </p:cNvPicPr>
          <p:nvPr/>
        </p:nvPicPr>
        <p:blipFill>
          <a:blip r:embed="rId2"/>
          <a:stretch>
            <a:fillRect/>
          </a:stretch>
        </p:blipFill>
        <p:spPr>
          <a:xfrm>
            <a:off x="1895723" y="1241429"/>
            <a:ext cx="5162550" cy="4819650"/>
          </a:xfrm>
          <a:prstGeom prst="rect">
            <a:avLst/>
          </a:prstGeom>
        </p:spPr>
      </p:pic>
    </p:spTree>
    <p:extLst>
      <p:ext uri="{BB962C8B-B14F-4D97-AF65-F5344CB8AC3E}">
        <p14:creationId xmlns:p14="http://schemas.microsoft.com/office/powerpoint/2010/main" val="42172396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err="1"/>
              <a:t>튜플</a:t>
            </a:r>
            <a:endParaRPr lang="en-US" altLang="ko-KR" dirty="0"/>
          </a:p>
        </p:txBody>
      </p:sp>
      <p:pic>
        <p:nvPicPr>
          <p:cNvPr id="4" name="그림 3">
            <a:extLst>
              <a:ext uri="{FF2B5EF4-FFF2-40B4-BE49-F238E27FC236}">
                <a16:creationId xmlns:a16="http://schemas.microsoft.com/office/drawing/2014/main" id="{93F317CB-C734-4C49-B17D-5ABF879FF087}"/>
              </a:ext>
            </a:extLst>
          </p:cNvPr>
          <p:cNvPicPr>
            <a:picLocks noChangeAspect="1"/>
          </p:cNvPicPr>
          <p:nvPr/>
        </p:nvPicPr>
        <p:blipFill>
          <a:blip r:embed="rId2"/>
          <a:stretch>
            <a:fillRect/>
          </a:stretch>
        </p:blipFill>
        <p:spPr>
          <a:xfrm>
            <a:off x="1828800" y="1241429"/>
            <a:ext cx="5476875" cy="4991100"/>
          </a:xfrm>
          <a:prstGeom prst="rect">
            <a:avLst/>
          </a:prstGeom>
        </p:spPr>
      </p:pic>
    </p:spTree>
    <p:extLst>
      <p:ext uri="{BB962C8B-B14F-4D97-AF65-F5344CB8AC3E}">
        <p14:creationId xmlns:p14="http://schemas.microsoft.com/office/powerpoint/2010/main" val="22243722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err="1"/>
              <a:t>튜플</a:t>
            </a:r>
            <a:endParaRPr lang="en-US" altLang="ko-KR" dirty="0"/>
          </a:p>
        </p:txBody>
      </p:sp>
      <p:pic>
        <p:nvPicPr>
          <p:cNvPr id="4" name="그림 3">
            <a:extLst>
              <a:ext uri="{FF2B5EF4-FFF2-40B4-BE49-F238E27FC236}">
                <a16:creationId xmlns:a16="http://schemas.microsoft.com/office/drawing/2014/main" id="{57A3B9EC-78D0-4578-B6A0-8C76BDCA9DBC}"/>
              </a:ext>
            </a:extLst>
          </p:cNvPr>
          <p:cNvPicPr>
            <a:picLocks noChangeAspect="1"/>
          </p:cNvPicPr>
          <p:nvPr/>
        </p:nvPicPr>
        <p:blipFill>
          <a:blip r:embed="rId2"/>
          <a:stretch>
            <a:fillRect/>
          </a:stretch>
        </p:blipFill>
        <p:spPr>
          <a:xfrm>
            <a:off x="476559" y="1830037"/>
            <a:ext cx="7953375" cy="2247900"/>
          </a:xfrm>
          <a:prstGeom prst="rect">
            <a:avLst/>
          </a:prstGeom>
        </p:spPr>
      </p:pic>
    </p:spTree>
    <p:extLst>
      <p:ext uri="{BB962C8B-B14F-4D97-AF65-F5344CB8AC3E}">
        <p14:creationId xmlns:p14="http://schemas.microsoft.com/office/powerpoint/2010/main" val="32582785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a:t>리스트</a:t>
            </a:r>
            <a:endParaRPr lang="en-US" altLang="ko-KR" dirty="0"/>
          </a:p>
        </p:txBody>
      </p:sp>
      <p:pic>
        <p:nvPicPr>
          <p:cNvPr id="5" name="그림 4">
            <a:extLst>
              <a:ext uri="{FF2B5EF4-FFF2-40B4-BE49-F238E27FC236}">
                <a16:creationId xmlns:a16="http://schemas.microsoft.com/office/drawing/2014/main" id="{5C83C977-7129-4F58-AA38-FA12D7D80BDD}"/>
              </a:ext>
            </a:extLst>
          </p:cNvPr>
          <p:cNvPicPr>
            <a:picLocks noChangeAspect="1"/>
          </p:cNvPicPr>
          <p:nvPr/>
        </p:nvPicPr>
        <p:blipFill>
          <a:blip r:embed="rId2"/>
          <a:stretch>
            <a:fillRect/>
          </a:stretch>
        </p:blipFill>
        <p:spPr>
          <a:xfrm>
            <a:off x="1342716" y="987423"/>
            <a:ext cx="6686550" cy="5419725"/>
          </a:xfrm>
          <a:prstGeom prst="rect">
            <a:avLst/>
          </a:prstGeom>
        </p:spPr>
      </p:pic>
    </p:spTree>
    <p:extLst>
      <p:ext uri="{BB962C8B-B14F-4D97-AF65-F5344CB8AC3E}">
        <p14:creationId xmlns:p14="http://schemas.microsoft.com/office/powerpoint/2010/main" val="35737772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a:t>리스트</a:t>
            </a:r>
            <a:endParaRPr lang="en-US" altLang="ko-KR" dirty="0"/>
          </a:p>
        </p:txBody>
      </p:sp>
      <p:pic>
        <p:nvPicPr>
          <p:cNvPr id="4" name="그림 3">
            <a:extLst>
              <a:ext uri="{FF2B5EF4-FFF2-40B4-BE49-F238E27FC236}">
                <a16:creationId xmlns:a16="http://schemas.microsoft.com/office/drawing/2014/main" id="{79D57239-B06B-4DD8-B66B-9BCB05FA3DDA}"/>
              </a:ext>
            </a:extLst>
          </p:cNvPr>
          <p:cNvPicPr>
            <a:picLocks noChangeAspect="1"/>
          </p:cNvPicPr>
          <p:nvPr/>
        </p:nvPicPr>
        <p:blipFill>
          <a:blip r:embed="rId2"/>
          <a:stretch>
            <a:fillRect/>
          </a:stretch>
        </p:blipFill>
        <p:spPr>
          <a:xfrm>
            <a:off x="1890239" y="985996"/>
            <a:ext cx="5772150" cy="5629275"/>
          </a:xfrm>
          <a:prstGeom prst="rect">
            <a:avLst/>
          </a:prstGeom>
        </p:spPr>
      </p:pic>
    </p:spTree>
    <p:extLst>
      <p:ext uri="{BB962C8B-B14F-4D97-AF65-F5344CB8AC3E}">
        <p14:creationId xmlns:p14="http://schemas.microsoft.com/office/powerpoint/2010/main" val="42903018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a:t>리스트</a:t>
            </a:r>
            <a:endParaRPr lang="en-US" altLang="ko-KR" dirty="0"/>
          </a:p>
        </p:txBody>
      </p:sp>
      <p:pic>
        <p:nvPicPr>
          <p:cNvPr id="4" name="그림 3">
            <a:extLst>
              <a:ext uri="{FF2B5EF4-FFF2-40B4-BE49-F238E27FC236}">
                <a16:creationId xmlns:a16="http://schemas.microsoft.com/office/drawing/2014/main" id="{F7A46851-7F27-45FD-9676-0342F706F4C7}"/>
              </a:ext>
            </a:extLst>
          </p:cNvPr>
          <p:cNvPicPr>
            <a:picLocks noChangeAspect="1"/>
          </p:cNvPicPr>
          <p:nvPr/>
        </p:nvPicPr>
        <p:blipFill>
          <a:blip r:embed="rId2"/>
          <a:stretch>
            <a:fillRect/>
          </a:stretch>
        </p:blipFill>
        <p:spPr>
          <a:xfrm>
            <a:off x="1152525" y="1492250"/>
            <a:ext cx="6829425" cy="4305300"/>
          </a:xfrm>
          <a:prstGeom prst="rect">
            <a:avLst/>
          </a:prstGeom>
        </p:spPr>
      </p:pic>
    </p:spTree>
    <p:extLst>
      <p:ext uri="{BB962C8B-B14F-4D97-AF65-F5344CB8AC3E}">
        <p14:creationId xmlns:p14="http://schemas.microsoft.com/office/powerpoint/2010/main" val="33585799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a:t>리스트</a:t>
            </a:r>
            <a:endParaRPr lang="en-US" altLang="ko-KR" dirty="0"/>
          </a:p>
        </p:txBody>
      </p:sp>
      <p:pic>
        <p:nvPicPr>
          <p:cNvPr id="4" name="그림 3">
            <a:extLst>
              <a:ext uri="{FF2B5EF4-FFF2-40B4-BE49-F238E27FC236}">
                <a16:creationId xmlns:a16="http://schemas.microsoft.com/office/drawing/2014/main" id="{943BD598-2107-456A-B4F3-60AFCAEEB1C3}"/>
              </a:ext>
            </a:extLst>
          </p:cNvPr>
          <p:cNvPicPr>
            <a:picLocks noChangeAspect="1"/>
          </p:cNvPicPr>
          <p:nvPr/>
        </p:nvPicPr>
        <p:blipFill>
          <a:blip r:embed="rId2"/>
          <a:stretch>
            <a:fillRect/>
          </a:stretch>
        </p:blipFill>
        <p:spPr>
          <a:xfrm>
            <a:off x="1809750" y="1609725"/>
            <a:ext cx="5514975" cy="3638550"/>
          </a:xfrm>
          <a:prstGeom prst="rect">
            <a:avLst/>
          </a:prstGeom>
        </p:spPr>
      </p:pic>
    </p:spTree>
    <p:extLst>
      <p:ext uri="{BB962C8B-B14F-4D97-AF65-F5344CB8AC3E}">
        <p14:creationId xmlns:p14="http://schemas.microsoft.com/office/powerpoint/2010/main" val="35554336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a:t>리스트</a:t>
            </a:r>
            <a:endParaRPr lang="en-US" altLang="ko-KR" dirty="0"/>
          </a:p>
        </p:txBody>
      </p:sp>
      <p:pic>
        <p:nvPicPr>
          <p:cNvPr id="4" name="그림 3">
            <a:extLst>
              <a:ext uri="{FF2B5EF4-FFF2-40B4-BE49-F238E27FC236}">
                <a16:creationId xmlns:a16="http://schemas.microsoft.com/office/drawing/2014/main" id="{19827C8E-036D-4B9C-A980-691A65B117D0}"/>
              </a:ext>
            </a:extLst>
          </p:cNvPr>
          <p:cNvPicPr>
            <a:picLocks noChangeAspect="1"/>
          </p:cNvPicPr>
          <p:nvPr/>
        </p:nvPicPr>
        <p:blipFill>
          <a:blip r:embed="rId2"/>
          <a:stretch>
            <a:fillRect/>
          </a:stretch>
        </p:blipFill>
        <p:spPr>
          <a:xfrm>
            <a:off x="1695450" y="1060450"/>
            <a:ext cx="5743575" cy="5238750"/>
          </a:xfrm>
          <a:prstGeom prst="rect">
            <a:avLst/>
          </a:prstGeom>
        </p:spPr>
      </p:pic>
    </p:spTree>
    <p:extLst>
      <p:ext uri="{BB962C8B-B14F-4D97-AF65-F5344CB8AC3E}">
        <p14:creationId xmlns:p14="http://schemas.microsoft.com/office/powerpoint/2010/main" val="25818309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err="1"/>
              <a:t>슬라이싱</a:t>
            </a:r>
            <a:r>
              <a:rPr lang="en-US" altLang="ko-KR" dirty="0"/>
              <a:t>: </a:t>
            </a:r>
            <a:r>
              <a:rPr lang="ko-KR" altLang="en-US" dirty="0"/>
              <a:t>원하는 크기만큼 잘라낼 수 있음</a:t>
            </a:r>
            <a:endParaRPr lang="en-US" altLang="ko-KR" dirty="0"/>
          </a:p>
        </p:txBody>
      </p:sp>
      <p:pic>
        <p:nvPicPr>
          <p:cNvPr id="5" name="그림 4">
            <a:extLst>
              <a:ext uri="{FF2B5EF4-FFF2-40B4-BE49-F238E27FC236}">
                <a16:creationId xmlns:a16="http://schemas.microsoft.com/office/drawing/2014/main" id="{6D11673A-D2E8-462C-8CF6-4DBBEED4109A}"/>
              </a:ext>
            </a:extLst>
          </p:cNvPr>
          <p:cNvPicPr>
            <a:picLocks noChangeAspect="1"/>
          </p:cNvPicPr>
          <p:nvPr/>
        </p:nvPicPr>
        <p:blipFill rotWithShape="1">
          <a:blip r:embed="rId2"/>
          <a:srcRect t="22987"/>
          <a:stretch/>
        </p:blipFill>
        <p:spPr>
          <a:xfrm>
            <a:off x="138113" y="1601794"/>
            <a:ext cx="7162800" cy="3095585"/>
          </a:xfrm>
          <a:prstGeom prst="rect">
            <a:avLst/>
          </a:prstGeom>
        </p:spPr>
      </p:pic>
      <p:pic>
        <p:nvPicPr>
          <p:cNvPr id="8" name="그림 7">
            <a:extLst>
              <a:ext uri="{FF2B5EF4-FFF2-40B4-BE49-F238E27FC236}">
                <a16:creationId xmlns:a16="http://schemas.microsoft.com/office/drawing/2014/main" id="{AFD013C7-0D9B-4DDB-A519-2D3ACFCEC3A7}"/>
              </a:ext>
            </a:extLst>
          </p:cNvPr>
          <p:cNvPicPr>
            <a:picLocks noChangeAspect="1"/>
          </p:cNvPicPr>
          <p:nvPr/>
        </p:nvPicPr>
        <p:blipFill rotWithShape="1">
          <a:blip r:embed="rId3"/>
          <a:srcRect r="15195"/>
          <a:stretch/>
        </p:blipFill>
        <p:spPr>
          <a:xfrm>
            <a:off x="138113" y="4697379"/>
            <a:ext cx="4483101" cy="1943100"/>
          </a:xfrm>
          <a:prstGeom prst="rect">
            <a:avLst/>
          </a:prstGeom>
        </p:spPr>
      </p:pic>
      <p:pic>
        <p:nvPicPr>
          <p:cNvPr id="6" name="그림 5">
            <a:extLst>
              <a:ext uri="{FF2B5EF4-FFF2-40B4-BE49-F238E27FC236}">
                <a16:creationId xmlns:a16="http://schemas.microsoft.com/office/drawing/2014/main" id="{D8A48631-DC9A-4E73-89AD-627675CC9898}"/>
              </a:ext>
            </a:extLst>
          </p:cNvPr>
          <p:cNvPicPr>
            <a:picLocks noChangeAspect="1"/>
          </p:cNvPicPr>
          <p:nvPr/>
        </p:nvPicPr>
        <p:blipFill rotWithShape="1">
          <a:blip r:embed="rId4"/>
          <a:srcRect t="19619"/>
          <a:stretch/>
        </p:blipFill>
        <p:spPr>
          <a:xfrm>
            <a:off x="4621214" y="1620185"/>
            <a:ext cx="4286250" cy="4019550"/>
          </a:xfrm>
          <a:prstGeom prst="rect">
            <a:avLst/>
          </a:prstGeom>
        </p:spPr>
      </p:pic>
    </p:spTree>
    <p:extLst>
      <p:ext uri="{BB962C8B-B14F-4D97-AF65-F5344CB8AC3E}">
        <p14:creationId xmlns:p14="http://schemas.microsoft.com/office/powerpoint/2010/main" val="40731575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1169551"/>
          </a:xfrm>
        </p:spPr>
        <p:txBody>
          <a:bodyPr/>
          <a:lstStyle/>
          <a:p>
            <a:r>
              <a:rPr lang="ko-KR" altLang="en-US" dirty="0" err="1"/>
              <a:t>슬라이싱</a:t>
            </a:r>
            <a:endParaRPr lang="en-US" altLang="ko-KR" dirty="0"/>
          </a:p>
          <a:p>
            <a:pPr lvl="1"/>
            <a:r>
              <a:rPr lang="ko-KR" altLang="en-US" dirty="0"/>
              <a:t>파이썬 </a:t>
            </a:r>
            <a:r>
              <a:rPr lang="ko-KR" altLang="en-US" dirty="0" err="1"/>
              <a:t>슬라이싱</a:t>
            </a:r>
            <a:r>
              <a:rPr lang="ko-KR" altLang="en-US" dirty="0"/>
              <a:t> 개념</a:t>
            </a:r>
            <a:endParaRPr lang="en-US" altLang="ko-KR" dirty="0"/>
          </a:p>
          <a:p>
            <a:pPr lvl="1"/>
            <a:endParaRPr lang="en-US" altLang="ko-KR" dirty="0"/>
          </a:p>
        </p:txBody>
      </p:sp>
      <p:graphicFrame>
        <p:nvGraphicFramePr>
          <p:cNvPr id="4" name="표 3">
            <a:extLst>
              <a:ext uri="{FF2B5EF4-FFF2-40B4-BE49-F238E27FC236}">
                <a16:creationId xmlns:a16="http://schemas.microsoft.com/office/drawing/2014/main" id="{FBDE456E-1615-4B45-910D-E945CACF7B4D}"/>
              </a:ext>
            </a:extLst>
          </p:cNvPr>
          <p:cNvGraphicFramePr>
            <a:graphicFrameLocks noGrp="1"/>
          </p:cNvGraphicFramePr>
          <p:nvPr>
            <p:extLst>
              <p:ext uri="{D42A27DB-BD31-4B8C-83A1-F6EECF244321}">
                <p14:modId xmlns:p14="http://schemas.microsoft.com/office/powerpoint/2010/main" val="1844792157"/>
              </p:ext>
            </p:extLst>
          </p:nvPr>
        </p:nvGraphicFramePr>
        <p:xfrm>
          <a:off x="2042555" y="2370791"/>
          <a:ext cx="4781802" cy="868680"/>
        </p:xfrm>
        <a:graphic>
          <a:graphicData uri="http://schemas.openxmlformats.org/drawingml/2006/table">
            <a:tbl>
              <a:tblPr firstRow="1" bandRow="1">
                <a:tableStyleId>{5C22544A-7EE6-4342-B048-85BDC9FD1C3A}</a:tableStyleId>
              </a:tblPr>
              <a:tblGrid>
                <a:gridCol w="796967">
                  <a:extLst>
                    <a:ext uri="{9D8B030D-6E8A-4147-A177-3AD203B41FA5}">
                      <a16:colId xmlns:a16="http://schemas.microsoft.com/office/drawing/2014/main" val="1334950188"/>
                    </a:ext>
                  </a:extLst>
                </a:gridCol>
                <a:gridCol w="796967">
                  <a:extLst>
                    <a:ext uri="{9D8B030D-6E8A-4147-A177-3AD203B41FA5}">
                      <a16:colId xmlns:a16="http://schemas.microsoft.com/office/drawing/2014/main" val="780602446"/>
                    </a:ext>
                  </a:extLst>
                </a:gridCol>
                <a:gridCol w="796967">
                  <a:extLst>
                    <a:ext uri="{9D8B030D-6E8A-4147-A177-3AD203B41FA5}">
                      <a16:colId xmlns:a16="http://schemas.microsoft.com/office/drawing/2014/main" val="3025947010"/>
                    </a:ext>
                  </a:extLst>
                </a:gridCol>
                <a:gridCol w="796967">
                  <a:extLst>
                    <a:ext uri="{9D8B030D-6E8A-4147-A177-3AD203B41FA5}">
                      <a16:colId xmlns:a16="http://schemas.microsoft.com/office/drawing/2014/main" val="3266434288"/>
                    </a:ext>
                  </a:extLst>
                </a:gridCol>
                <a:gridCol w="796967">
                  <a:extLst>
                    <a:ext uri="{9D8B030D-6E8A-4147-A177-3AD203B41FA5}">
                      <a16:colId xmlns:a16="http://schemas.microsoft.com/office/drawing/2014/main" val="1849423459"/>
                    </a:ext>
                  </a:extLst>
                </a:gridCol>
                <a:gridCol w="796967">
                  <a:extLst>
                    <a:ext uri="{9D8B030D-6E8A-4147-A177-3AD203B41FA5}">
                      <a16:colId xmlns:a16="http://schemas.microsoft.com/office/drawing/2014/main" val="4278474577"/>
                    </a:ext>
                  </a:extLst>
                </a:gridCol>
              </a:tblGrid>
              <a:tr h="522514">
                <a:tc>
                  <a:txBody>
                    <a:bodyPr/>
                    <a:lstStyle/>
                    <a:p>
                      <a:pPr latinLnBrk="1"/>
                      <a:r>
                        <a:rPr lang="en-US" altLang="ko-KR" dirty="0">
                          <a:solidFill>
                            <a:schemeClr val="tx1"/>
                          </a:solidFill>
                        </a:rPr>
                        <a:t>0</a:t>
                      </a:r>
                    </a:p>
                    <a:p>
                      <a:pPr latinLnBrk="1"/>
                      <a:r>
                        <a:rPr lang="en-US" altLang="ko-KR" dirty="0">
                          <a:solidFill>
                            <a:schemeClr val="tx1"/>
                          </a:solidFill>
                        </a:rPr>
                        <a:t>   </a:t>
                      </a:r>
                      <a:r>
                        <a:rPr lang="en-US" altLang="ko-KR" sz="2400" dirty="0">
                          <a:solidFill>
                            <a:schemeClr val="tx1"/>
                          </a:solidFill>
                        </a:rPr>
                        <a:t>H</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r>
                        <a:rPr lang="en-US" altLang="ko-KR" dirty="0">
                          <a:solidFill>
                            <a:schemeClr val="tx1"/>
                          </a:solidFill>
                        </a:rPr>
                        <a:t>1</a:t>
                      </a:r>
                    </a:p>
                    <a:p>
                      <a:pPr latinLnBrk="1"/>
                      <a:r>
                        <a:rPr lang="en-US" altLang="ko-KR" dirty="0">
                          <a:solidFill>
                            <a:schemeClr val="tx1"/>
                          </a:solidFill>
                        </a:rPr>
                        <a:t>   </a:t>
                      </a:r>
                      <a:r>
                        <a:rPr lang="en-US" altLang="ko-KR" sz="2400" dirty="0">
                          <a:solidFill>
                            <a:schemeClr val="tx1"/>
                          </a:solidFill>
                        </a:rPr>
                        <a:t>E</a:t>
                      </a:r>
                      <a:endParaRPr lang="ko-KR" altLang="en-US" dirty="0">
                        <a:solidFill>
                          <a:schemeClr val="tx1"/>
                        </a:solidFill>
                      </a:endParaRPr>
                    </a:p>
                    <a:p>
                      <a:pP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r>
                        <a:rPr lang="en-US" altLang="ko-KR" dirty="0">
                          <a:solidFill>
                            <a:schemeClr val="tx1"/>
                          </a:solidFill>
                        </a:rPr>
                        <a:t>2</a:t>
                      </a:r>
                    </a:p>
                    <a:p>
                      <a:pPr latinLnBrk="1"/>
                      <a:r>
                        <a:rPr lang="en-US" altLang="ko-KR" dirty="0">
                          <a:solidFill>
                            <a:schemeClr val="tx1"/>
                          </a:solidFill>
                        </a:rPr>
                        <a:t>   </a:t>
                      </a:r>
                      <a:r>
                        <a:rPr lang="en-US" altLang="ko-KR" sz="2400" dirty="0">
                          <a:solidFill>
                            <a:schemeClr val="tx1"/>
                          </a:solidFill>
                        </a:rPr>
                        <a:t>L</a:t>
                      </a:r>
                      <a:endParaRPr lang="ko-KR" altLang="en-US" dirty="0">
                        <a:solidFill>
                          <a:schemeClr val="tx1"/>
                        </a:solidFill>
                      </a:endParaRPr>
                    </a:p>
                    <a:p>
                      <a:pP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r>
                        <a:rPr lang="en-US" altLang="ko-KR" dirty="0">
                          <a:solidFill>
                            <a:schemeClr val="tx1"/>
                          </a:solidFill>
                        </a:rPr>
                        <a:t>3</a:t>
                      </a:r>
                    </a:p>
                    <a:p>
                      <a:pPr latinLnBrk="1"/>
                      <a:r>
                        <a:rPr lang="en-US" altLang="ko-KR" dirty="0">
                          <a:solidFill>
                            <a:schemeClr val="tx1"/>
                          </a:solidFill>
                        </a:rPr>
                        <a:t>   </a:t>
                      </a:r>
                      <a:r>
                        <a:rPr lang="en-US" altLang="ko-KR" sz="2400" dirty="0">
                          <a:solidFill>
                            <a:schemeClr val="tx1"/>
                          </a:solidFill>
                        </a:rPr>
                        <a:t>L</a:t>
                      </a:r>
                      <a:endParaRPr lang="ko-KR" altLang="en-US" dirty="0">
                        <a:solidFill>
                          <a:schemeClr val="tx1"/>
                        </a:solidFill>
                      </a:endParaRPr>
                    </a:p>
                    <a:p>
                      <a:pP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r>
                        <a:rPr lang="en-US" altLang="ko-KR" dirty="0">
                          <a:solidFill>
                            <a:schemeClr val="tx1"/>
                          </a:solidFill>
                        </a:rPr>
                        <a:t>4</a:t>
                      </a:r>
                    </a:p>
                    <a:p>
                      <a:pPr latinLnBrk="1"/>
                      <a:r>
                        <a:rPr lang="en-US" altLang="ko-KR" dirty="0">
                          <a:solidFill>
                            <a:schemeClr val="tx1"/>
                          </a:solidFill>
                        </a:rPr>
                        <a:t>   </a:t>
                      </a:r>
                      <a:r>
                        <a:rPr lang="en-US" altLang="ko-KR" sz="2400" dirty="0">
                          <a:solidFill>
                            <a:schemeClr val="tx1"/>
                          </a:solidFill>
                        </a:rPr>
                        <a:t>O</a:t>
                      </a:r>
                      <a:endParaRPr lang="ko-KR" altLang="en-US" dirty="0">
                        <a:solidFill>
                          <a:schemeClr val="tx1"/>
                        </a:solidFill>
                      </a:endParaRPr>
                    </a:p>
                    <a:p>
                      <a:pP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r>
                        <a:rPr lang="en-US" altLang="ko-KR" dirty="0">
                          <a:solidFill>
                            <a:schemeClr val="tx1"/>
                          </a:solidFill>
                        </a:rPr>
                        <a:t>5</a:t>
                      </a:r>
                    </a:p>
                    <a:p>
                      <a:pPr latinLnBrk="1"/>
                      <a:r>
                        <a:rPr lang="en-US" altLang="ko-KR" dirty="0">
                          <a:solidFill>
                            <a:schemeClr val="tx1"/>
                          </a:solidFill>
                        </a:rPr>
                        <a:t>    </a:t>
                      </a:r>
                      <a:r>
                        <a:rPr lang="en-US" altLang="ko-KR" sz="2400" dirty="0">
                          <a:solidFill>
                            <a:schemeClr val="tx1"/>
                          </a:solidFill>
                        </a:rPr>
                        <a:t>!</a:t>
                      </a:r>
                      <a:endParaRPr lang="ko-KR" altLang="en-US" dirty="0">
                        <a:solidFill>
                          <a:schemeClr val="tx1"/>
                        </a:solidFill>
                      </a:endParaRPr>
                    </a:p>
                    <a:p>
                      <a:pP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3813662"/>
                  </a:ext>
                </a:extLst>
              </a:tr>
            </a:tbl>
          </a:graphicData>
        </a:graphic>
      </p:graphicFrame>
      <p:sp>
        <p:nvSpPr>
          <p:cNvPr id="5" name="TextBox 4">
            <a:extLst>
              <a:ext uri="{FF2B5EF4-FFF2-40B4-BE49-F238E27FC236}">
                <a16:creationId xmlns:a16="http://schemas.microsoft.com/office/drawing/2014/main" id="{5B0C3F4D-F9D3-40B9-82EA-A34AF2475880}"/>
              </a:ext>
            </a:extLst>
          </p:cNvPr>
          <p:cNvSpPr txBox="1"/>
          <p:nvPr/>
        </p:nvSpPr>
        <p:spPr>
          <a:xfrm>
            <a:off x="1876301" y="3241967"/>
            <a:ext cx="5158785" cy="646331"/>
          </a:xfrm>
          <a:prstGeom prst="rect">
            <a:avLst/>
          </a:prstGeom>
          <a:noFill/>
        </p:spPr>
        <p:txBody>
          <a:bodyPr wrap="none" rtlCol="0">
            <a:spAutoFit/>
          </a:bodyPr>
          <a:lstStyle/>
          <a:p>
            <a:r>
              <a:rPr lang="en-US" altLang="ko-KR" dirty="0"/>
              <a:t>0         1        2         3        4        5        6</a:t>
            </a:r>
          </a:p>
          <a:p>
            <a:r>
              <a:rPr lang="en-US" altLang="ko-KR" dirty="0"/>
              <a:t>-6       -5       -4        -3       -2       -1       </a:t>
            </a:r>
            <a:endParaRPr lang="ko-KR" altLang="en-US" dirty="0"/>
          </a:p>
        </p:txBody>
      </p:sp>
      <p:graphicFrame>
        <p:nvGraphicFramePr>
          <p:cNvPr id="6" name="표 5">
            <a:extLst>
              <a:ext uri="{FF2B5EF4-FFF2-40B4-BE49-F238E27FC236}">
                <a16:creationId xmlns:a16="http://schemas.microsoft.com/office/drawing/2014/main" id="{2967EF03-22B7-4195-90BB-B3951C640D5E}"/>
              </a:ext>
            </a:extLst>
          </p:cNvPr>
          <p:cNvGraphicFramePr>
            <a:graphicFrameLocks noGrp="1"/>
          </p:cNvGraphicFramePr>
          <p:nvPr>
            <p:extLst>
              <p:ext uri="{D42A27DB-BD31-4B8C-83A1-F6EECF244321}">
                <p14:modId xmlns:p14="http://schemas.microsoft.com/office/powerpoint/2010/main" val="2636008381"/>
              </p:ext>
            </p:extLst>
          </p:nvPr>
        </p:nvGraphicFramePr>
        <p:xfrm>
          <a:off x="699530" y="4251437"/>
          <a:ext cx="3320022" cy="662940"/>
        </p:xfrm>
        <a:graphic>
          <a:graphicData uri="http://schemas.openxmlformats.org/drawingml/2006/table">
            <a:tbl>
              <a:tblPr firstRow="1" bandRow="1">
                <a:tableStyleId>{5C22544A-7EE6-4342-B048-85BDC9FD1C3A}</a:tableStyleId>
              </a:tblPr>
              <a:tblGrid>
                <a:gridCol w="553337">
                  <a:extLst>
                    <a:ext uri="{9D8B030D-6E8A-4147-A177-3AD203B41FA5}">
                      <a16:colId xmlns:a16="http://schemas.microsoft.com/office/drawing/2014/main" val="1334950188"/>
                    </a:ext>
                  </a:extLst>
                </a:gridCol>
                <a:gridCol w="553337">
                  <a:extLst>
                    <a:ext uri="{9D8B030D-6E8A-4147-A177-3AD203B41FA5}">
                      <a16:colId xmlns:a16="http://schemas.microsoft.com/office/drawing/2014/main" val="780602446"/>
                    </a:ext>
                  </a:extLst>
                </a:gridCol>
                <a:gridCol w="553337">
                  <a:extLst>
                    <a:ext uri="{9D8B030D-6E8A-4147-A177-3AD203B41FA5}">
                      <a16:colId xmlns:a16="http://schemas.microsoft.com/office/drawing/2014/main" val="3025947010"/>
                    </a:ext>
                  </a:extLst>
                </a:gridCol>
                <a:gridCol w="553337">
                  <a:extLst>
                    <a:ext uri="{9D8B030D-6E8A-4147-A177-3AD203B41FA5}">
                      <a16:colId xmlns:a16="http://schemas.microsoft.com/office/drawing/2014/main" val="3266434288"/>
                    </a:ext>
                  </a:extLst>
                </a:gridCol>
                <a:gridCol w="553337">
                  <a:extLst>
                    <a:ext uri="{9D8B030D-6E8A-4147-A177-3AD203B41FA5}">
                      <a16:colId xmlns:a16="http://schemas.microsoft.com/office/drawing/2014/main" val="1849423459"/>
                    </a:ext>
                  </a:extLst>
                </a:gridCol>
                <a:gridCol w="553337">
                  <a:extLst>
                    <a:ext uri="{9D8B030D-6E8A-4147-A177-3AD203B41FA5}">
                      <a16:colId xmlns:a16="http://schemas.microsoft.com/office/drawing/2014/main" val="4278474577"/>
                    </a:ext>
                  </a:extLst>
                </a:gridCol>
              </a:tblGrid>
              <a:tr h="596416">
                <a:tc>
                  <a:txBody>
                    <a:bodyPr/>
                    <a:lstStyle/>
                    <a:p>
                      <a:pPr latinLnBrk="1"/>
                      <a:r>
                        <a:rPr lang="en-US" altLang="ko-KR" dirty="0">
                          <a:solidFill>
                            <a:schemeClr val="tx1"/>
                          </a:solidFill>
                        </a:rPr>
                        <a:t>0</a:t>
                      </a:r>
                    </a:p>
                    <a:p>
                      <a:pPr latinLnBrk="1"/>
                      <a:r>
                        <a:rPr lang="en-US" altLang="ko-KR" dirty="0">
                          <a:solidFill>
                            <a:schemeClr val="tx1"/>
                          </a:solidFill>
                        </a:rPr>
                        <a:t> </a:t>
                      </a:r>
                      <a:r>
                        <a:rPr lang="en-US" altLang="ko-KR" sz="2400" dirty="0">
                          <a:solidFill>
                            <a:schemeClr val="tx1"/>
                          </a:solidFill>
                        </a:rPr>
                        <a:t>H</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r>
                        <a:rPr lang="en-US" altLang="ko-KR" dirty="0">
                          <a:solidFill>
                            <a:schemeClr val="tx1"/>
                          </a:solidFill>
                        </a:rPr>
                        <a:t>1</a:t>
                      </a:r>
                    </a:p>
                    <a:p>
                      <a:pPr latinLnBrk="1"/>
                      <a:r>
                        <a:rPr lang="en-US" altLang="ko-KR" dirty="0">
                          <a:solidFill>
                            <a:schemeClr val="tx1"/>
                          </a:solidFill>
                        </a:rPr>
                        <a:t>  </a:t>
                      </a:r>
                      <a:r>
                        <a:rPr lang="en-US" altLang="ko-KR" sz="2400" dirty="0">
                          <a:solidFill>
                            <a:schemeClr val="tx1"/>
                          </a:solidFill>
                        </a:rPr>
                        <a:t>E</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r>
                        <a:rPr lang="en-US" altLang="ko-KR" dirty="0">
                          <a:solidFill>
                            <a:schemeClr val="tx1"/>
                          </a:solidFill>
                        </a:rPr>
                        <a:t>2</a:t>
                      </a:r>
                    </a:p>
                    <a:p>
                      <a:pPr latinLnBrk="1"/>
                      <a:r>
                        <a:rPr lang="en-US" altLang="ko-KR" dirty="0">
                          <a:solidFill>
                            <a:schemeClr val="tx1"/>
                          </a:solidFill>
                        </a:rPr>
                        <a:t>  </a:t>
                      </a:r>
                      <a:r>
                        <a:rPr lang="en-US" altLang="ko-KR" sz="2400" dirty="0">
                          <a:solidFill>
                            <a:schemeClr val="tx1"/>
                          </a:solidFill>
                        </a:rPr>
                        <a:t>L</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latinLnBrk="1"/>
                      <a:r>
                        <a:rPr lang="en-US" altLang="ko-KR" dirty="0">
                          <a:solidFill>
                            <a:schemeClr val="tx1"/>
                          </a:solidFill>
                        </a:rPr>
                        <a:t>3</a:t>
                      </a:r>
                    </a:p>
                    <a:p>
                      <a:pPr latinLnBrk="1"/>
                      <a:r>
                        <a:rPr lang="en-US" altLang="ko-KR" dirty="0">
                          <a:solidFill>
                            <a:schemeClr val="tx1"/>
                          </a:solidFill>
                        </a:rPr>
                        <a:t>  </a:t>
                      </a:r>
                      <a:r>
                        <a:rPr lang="en-US" altLang="ko-KR" sz="2400" dirty="0">
                          <a:solidFill>
                            <a:schemeClr val="tx1"/>
                          </a:solidFill>
                        </a:rPr>
                        <a:t>L</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latinLnBrk="1"/>
                      <a:r>
                        <a:rPr lang="en-US" altLang="ko-KR" dirty="0">
                          <a:solidFill>
                            <a:schemeClr val="tx1"/>
                          </a:solidFill>
                        </a:rPr>
                        <a:t>4 </a:t>
                      </a:r>
                    </a:p>
                    <a:p>
                      <a:pPr latinLnBrk="1"/>
                      <a:r>
                        <a:rPr lang="en-US" altLang="ko-KR" sz="2400" dirty="0">
                          <a:solidFill>
                            <a:schemeClr val="tx1"/>
                          </a:solidFill>
                        </a:rPr>
                        <a:t> O</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r>
                        <a:rPr lang="en-US" altLang="ko-KR" dirty="0">
                          <a:solidFill>
                            <a:schemeClr val="tx1"/>
                          </a:solidFill>
                        </a:rPr>
                        <a:t>5</a:t>
                      </a:r>
                    </a:p>
                    <a:p>
                      <a:pPr latinLnBrk="1"/>
                      <a:r>
                        <a:rPr lang="en-US" altLang="ko-KR" dirty="0">
                          <a:solidFill>
                            <a:schemeClr val="tx1"/>
                          </a:solidFill>
                        </a:rPr>
                        <a:t>  </a:t>
                      </a:r>
                      <a:r>
                        <a:rPr lang="en-US" altLang="ko-KR" sz="2400" dirty="0">
                          <a:solidFill>
                            <a:schemeClr val="tx1"/>
                          </a:solidFill>
                        </a:rPr>
                        <a:t>!</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3813662"/>
                  </a:ext>
                </a:extLst>
              </a:tr>
            </a:tbl>
          </a:graphicData>
        </a:graphic>
      </p:graphicFrame>
      <p:graphicFrame>
        <p:nvGraphicFramePr>
          <p:cNvPr id="7" name="표 6">
            <a:extLst>
              <a:ext uri="{FF2B5EF4-FFF2-40B4-BE49-F238E27FC236}">
                <a16:creationId xmlns:a16="http://schemas.microsoft.com/office/drawing/2014/main" id="{39793A70-C940-4D68-82E0-166684DEC1EF}"/>
              </a:ext>
            </a:extLst>
          </p:cNvPr>
          <p:cNvGraphicFramePr>
            <a:graphicFrameLocks noGrp="1"/>
          </p:cNvGraphicFramePr>
          <p:nvPr>
            <p:extLst>
              <p:ext uri="{D42A27DB-BD31-4B8C-83A1-F6EECF244321}">
                <p14:modId xmlns:p14="http://schemas.microsoft.com/office/powerpoint/2010/main" val="3298614866"/>
              </p:ext>
            </p:extLst>
          </p:nvPr>
        </p:nvGraphicFramePr>
        <p:xfrm>
          <a:off x="4709555" y="4237324"/>
          <a:ext cx="3320022" cy="662940"/>
        </p:xfrm>
        <a:graphic>
          <a:graphicData uri="http://schemas.openxmlformats.org/drawingml/2006/table">
            <a:tbl>
              <a:tblPr firstRow="1" bandRow="1">
                <a:tableStyleId>{5C22544A-7EE6-4342-B048-85BDC9FD1C3A}</a:tableStyleId>
              </a:tblPr>
              <a:tblGrid>
                <a:gridCol w="553337">
                  <a:extLst>
                    <a:ext uri="{9D8B030D-6E8A-4147-A177-3AD203B41FA5}">
                      <a16:colId xmlns:a16="http://schemas.microsoft.com/office/drawing/2014/main" val="1334950188"/>
                    </a:ext>
                  </a:extLst>
                </a:gridCol>
                <a:gridCol w="553337">
                  <a:extLst>
                    <a:ext uri="{9D8B030D-6E8A-4147-A177-3AD203B41FA5}">
                      <a16:colId xmlns:a16="http://schemas.microsoft.com/office/drawing/2014/main" val="780602446"/>
                    </a:ext>
                  </a:extLst>
                </a:gridCol>
                <a:gridCol w="553337">
                  <a:extLst>
                    <a:ext uri="{9D8B030D-6E8A-4147-A177-3AD203B41FA5}">
                      <a16:colId xmlns:a16="http://schemas.microsoft.com/office/drawing/2014/main" val="3025947010"/>
                    </a:ext>
                  </a:extLst>
                </a:gridCol>
                <a:gridCol w="553337">
                  <a:extLst>
                    <a:ext uri="{9D8B030D-6E8A-4147-A177-3AD203B41FA5}">
                      <a16:colId xmlns:a16="http://schemas.microsoft.com/office/drawing/2014/main" val="3266434288"/>
                    </a:ext>
                  </a:extLst>
                </a:gridCol>
                <a:gridCol w="553337">
                  <a:extLst>
                    <a:ext uri="{9D8B030D-6E8A-4147-A177-3AD203B41FA5}">
                      <a16:colId xmlns:a16="http://schemas.microsoft.com/office/drawing/2014/main" val="1849423459"/>
                    </a:ext>
                  </a:extLst>
                </a:gridCol>
                <a:gridCol w="553337">
                  <a:extLst>
                    <a:ext uri="{9D8B030D-6E8A-4147-A177-3AD203B41FA5}">
                      <a16:colId xmlns:a16="http://schemas.microsoft.com/office/drawing/2014/main" val="4278474577"/>
                    </a:ext>
                  </a:extLst>
                </a:gridCol>
              </a:tblGrid>
              <a:tr h="596416">
                <a:tc>
                  <a:txBody>
                    <a:bodyPr/>
                    <a:lstStyle/>
                    <a:p>
                      <a:pPr latinLnBrk="1"/>
                      <a:r>
                        <a:rPr lang="en-US" altLang="ko-KR" dirty="0">
                          <a:solidFill>
                            <a:schemeClr val="tx1"/>
                          </a:solidFill>
                        </a:rPr>
                        <a:t>0</a:t>
                      </a:r>
                    </a:p>
                    <a:p>
                      <a:pPr latinLnBrk="1"/>
                      <a:r>
                        <a:rPr lang="en-US" altLang="ko-KR" dirty="0">
                          <a:solidFill>
                            <a:schemeClr val="tx1"/>
                          </a:solidFill>
                        </a:rPr>
                        <a:t> </a:t>
                      </a:r>
                      <a:r>
                        <a:rPr lang="en-US" altLang="ko-KR" sz="2400" dirty="0">
                          <a:solidFill>
                            <a:schemeClr val="tx1"/>
                          </a:solidFill>
                        </a:rPr>
                        <a:t>H</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r>
                        <a:rPr lang="en-US" altLang="ko-KR" dirty="0">
                          <a:solidFill>
                            <a:schemeClr val="tx1"/>
                          </a:solidFill>
                        </a:rPr>
                        <a:t>1</a:t>
                      </a:r>
                    </a:p>
                    <a:p>
                      <a:pPr latinLnBrk="1"/>
                      <a:r>
                        <a:rPr lang="en-US" altLang="ko-KR" dirty="0">
                          <a:solidFill>
                            <a:schemeClr val="tx1"/>
                          </a:solidFill>
                        </a:rPr>
                        <a:t>  </a:t>
                      </a:r>
                      <a:r>
                        <a:rPr lang="en-US" altLang="ko-KR" sz="2400" dirty="0">
                          <a:solidFill>
                            <a:schemeClr val="tx1"/>
                          </a:solidFill>
                        </a:rPr>
                        <a:t>E</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latinLnBrk="1"/>
                      <a:r>
                        <a:rPr lang="en-US" altLang="ko-KR" dirty="0">
                          <a:solidFill>
                            <a:schemeClr val="tx1"/>
                          </a:solidFill>
                        </a:rPr>
                        <a:t>2</a:t>
                      </a:r>
                    </a:p>
                    <a:p>
                      <a:pPr latinLnBrk="1"/>
                      <a:r>
                        <a:rPr lang="en-US" altLang="ko-KR" dirty="0">
                          <a:solidFill>
                            <a:schemeClr val="tx1"/>
                          </a:solidFill>
                        </a:rPr>
                        <a:t>  </a:t>
                      </a:r>
                      <a:r>
                        <a:rPr lang="en-US" altLang="ko-KR" sz="2400" dirty="0">
                          <a:solidFill>
                            <a:schemeClr val="tx1"/>
                          </a:solidFill>
                        </a:rPr>
                        <a:t>L</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latinLnBrk="1"/>
                      <a:r>
                        <a:rPr lang="en-US" altLang="ko-KR" dirty="0">
                          <a:solidFill>
                            <a:schemeClr val="tx1"/>
                          </a:solidFill>
                        </a:rPr>
                        <a:t>3</a:t>
                      </a:r>
                    </a:p>
                    <a:p>
                      <a:pPr latinLnBrk="1"/>
                      <a:r>
                        <a:rPr lang="en-US" altLang="ko-KR" dirty="0">
                          <a:solidFill>
                            <a:schemeClr val="tx1"/>
                          </a:solidFill>
                        </a:rPr>
                        <a:t>  </a:t>
                      </a:r>
                      <a:r>
                        <a:rPr lang="en-US" altLang="ko-KR" sz="2400" dirty="0">
                          <a:solidFill>
                            <a:schemeClr val="tx1"/>
                          </a:solidFill>
                        </a:rPr>
                        <a:t>L</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latinLnBrk="1"/>
                      <a:r>
                        <a:rPr lang="en-US" altLang="ko-KR" dirty="0">
                          <a:solidFill>
                            <a:schemeClr val="tx1"/>
                          </a:solidFill>
                        </a:rPr>
                        <a:t>4 </a:t>
                      </a:r>
                    </a:p>
                    <a:p>
                      <a:pPr latinLnBrk="1"/>
                      <a:r>
                        <a:rPr lang="en-US" altLang="ko-KR" sz="2400" dirty="0">
                          <a:solidFill>
                            <a:schemeClr val="tx1"/>
                          </a:solidFill>
                        </a:rPr>
                        <a:t> O</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r>
                        <a:rPr lang="en-US" altLang="ko-KR" dirty="0">
                          <a:solidFill>
                            <a:schemeClr val="tx1"/>
                          </a:solidFill>
                        </a:rPr>
                        <a:t>5</a:t>
                      </a:r>
                    </a:p>
                    <a:p>
                      <a:pPr latinLnBrk="1"/>
                      <a:r>
                        <a:rPr lang="en-US" altLang="ko-KR" dirty="0">
                          <a:solidFill>
                            <a:schemeClr val="tx1"/>
                          </a:solidFill>
                        </a:rPr>
                        <a:t>  </a:t>
                      </a:r>
                      <a:r>
                        <a:rPr lang="en-US" altLang="ko-KR" sz="2400" dirty="0">
                          <a:solidFill>
                            <a:schemeClr val="tx1"/>
                          </a:solidFill>
                        </a:rPr>
                        <a:t>!</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3813662"/>
                  </a:ext>
                </a:extLst>
              </a:tr>
            </a:tbl>
          </a:graphicData>
        </a:graphic>
      </p:graphicFrame>
      <p:sp>
        <p:nvSpPr>
          <p:cNvPr id="8" name="TextBox 7">
            <a:extLst>
              <a:ext uri="{FF2B5EF4-FFF2-40B4-BE49-F238E27FC236}">
                <a16:creationId xmlns:a16="http://schemas.microsoft.com/office/drawing/2014/main" id="{FF440AA4-3369-47D6-A349-FB6BC75058A4}"/>
              </a:ext>
            </a:extLst>
          </p:cNvPr>
          <p:cNvSpPr txBox="1"/>
          <p:nvPr/>
        </p:nvSpPr>
        <p:spPr>
          <a:xfrm>
            <a:off x="1749438" y="5092850"/>
            <a:ext cx="1220206" cy="369332"/>
          </a:xfrm>
          <a:prstGeom prst="rect">
            <a:avLst/>
          </a:prstGeom>
          <a:noFill/>
        </p:spPr>
        <p:txBody>
          <a:bodyPr wrap="none" rtlCol="0">
            <a:spAutoFit/>
          </a:bodyPr>
          <a:lstStyle/>
          <a:p>
            <a:r>
              <a:rPr lang="en-US" altLang="ko-KR" dirty="0"/>
              <a:t>string[2:4]</a:t>
            </a:r>
            <a:endParaRPr lang="ko-KR" altLang="en-US" dirty="0"/>
          </a:p>
        </p:txBody>
      </p:sp>
      <p:sp>
        <p:nvSpPr>
          <p:cNvPr id="9" name="TextBox 8">
            <a:extLst>
              <a:ext uri="{FF2B5EF4-FFF2-40B4-BE49-F238E27FC236}">
                <a16:creationId xmlns:a16="http://schemas.microsoft.com/office/drawing/2014/main" id="{46793188-B551-44F4-9800-9EADF80BA5D3}"/>
              </a:ext>
            </a:extLst>
          </p:cNvPr>
          <p:cNvSpPr txBox="1"/>
          <p:nvPr/>
        </p:nvSpPr>
        <p:spPr>
          <a:xfrm>
            <a:off x="5759463" y="5092850"/>
            <a:ext cx="1409360" cy="369332"/>
          </a:xfrm>
          <a:prstGeom prst="rect">
            <a:avLst/>
          </a:prstGeom>
          <a:noFill/>
        </p:spPr>
        <p:txBody>
          <a:bodyPr wrap="none" rtlCol="0">
            <a:spAutoFit/>
          </a:bodyPr>
          <a:lstStyle/>
          <a:p>
            <a:r>
              <a:rPr lang="en-US" altLang="ko-KR" dirty="0"/>
              <a:t>string[-5:-2]</a:t>
            </a:r>
            <a:endParaRPr lang="ko-KR" altLang="en-US" dirty="0"/>
          </a:p>
        </p:txBody>
      </p:sp>
    </p:spTree>
    <p:extLst>
      <p:ext uri="{BB962C8B-B14F-4D97-AF65-F5344CB8AC3E}">
        <p14:creationId xmlns:p14="http://schemas.microsoft.com/office/powerpoint/2010/main" val="665385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err="1"/>
              <a:t>파이썬</a:t>
            </a:r>
            <a:r>
              <a:rPr lang="ko-KR" altLang="en-US" dirty="0"/>
              <a:t> 기초</a:t>
            </a:r>
          </a:p>
        </p:txBody>
      </p:sp>
      <p:sp>
        <p:nvSpPr>
          <p:cNvPr id="3" name="내용 개체 틀 2"/>
          <p:cNvSpPr>
            <a:spLocks noGrp="1"/>
          </p:cNvSpPr>
          <p:nvPr>
            <p:ph idx="1"/>
          </p:nvPr>
        </p:nvSpPr>
        <p:spPr>
          <a:xfrm>
            <a:off x="236539" y="1060450"/>
            <a:ext cx="8670925" cy="800219"/>
          </a:xfrm>
        </p:spPr>
        <p:txBody>
          <a:bodyPr/>
          <a:lstStyle/>
          <a:p>
            <a:r>
              <a:rPr lang="ko-KR" altLang="en-US" dirty="0"/>
              <a:t>들여쓰기</a:t>
            </a:r>
            <a:endParaRPr lang="en-US" altLang="ko-KR" dirty="0"/>
          </a:p>
          <a:p>
            <a:pPr lvl="1"/>
            <a:r>
              <a:rPr lang="ko-KR" altLang="en-US" dirty="0"/>
              <a:t>들여쓰기를 잘 못 할 경우 에러가 발생</a:t>
            </a:r>
          </a:p>
        </p:txBody>
      </p:sp>
      <p:pic>
        <p:nvPicPr>
          <p:cNvPr id="4" name="그림 3"/>
          <p:cNvPicPr>
            <a:picLocks noChangeAspect="1"/>
          </p:cNvPicPr>
          <p:nvPr/>
        </p:nvPicPr>
        <p:blipFill>
          <a:blip r:embed="rId2"/>
          <a:stretch>
            <a:fillRect/>
          </a:stretch>
        </p:blipFill>
        <p:spPr>
          <a:xfrm>
            <a:off x="1326174" y="2398285"/>
            <a:ext cx="5720127" cy="2061430"/>
          </a:xfrm>
          <a:prstGeom prst="rect">
            <a:avLst/>
          </a:prstGeom>
        </p:spPr>
      </p:pic>
    </p:spTree>
    <p:extLst>
      <p:ext uri="{BB962C8B-B14F-4D97-AF65-F5344CB8AC3E}">
        <p14:creationId xmlns:p14="http://schemas.microsoft.com/office/powerpoint/2010/main" val="17802462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내장 순차 자료형 함수</a:t>
            </a:r>
            <a:endParaRPr lang="en-US" altLang="ko-KR" dirty="0"/>
          </a:p>
          <a:p>
            <a:pPr lvl="1"/>
            <a:endParaRPr lang="en-US" altLang="ko-KR" dirty="0"/>
          </a:p>
        </p:txBody>
      </p:sp>
      <p:pic>
        <p:nvPicPr>
          <p:cNvPr id="5" name="그림 4">
            <a:extLst>
              <a:ext uri="{FF2B5EF4-FFF2-40B4-BE49-F238E27FC236}">
                <a16:creationId xmlns:a16="http://schemas.microsoft.com/office/drawing/2014/main" id="{5232664E-98AF-4650-AEAE-4E384D9AD488}"/>
              </a:ext>
            </a:extLst>
          </p:cNvPr>
          <p:cNvPicPr>
            <a:picLocks noChangeAspect="1"/>
          </p:cNvPicPr>
          <p:nvPr/>
        </p:nvPicPr>
        <p:blipFill>
          <a:blip r:embed="rId2"/>
          <a:stretch>
            <a:fillRect/>
          </a:stretch>
        </p:blipFill>
        <p:spPr>
          <a:xfrm>
            <a:off x="1371600" y="1684131"/>
            <a:ext cx="6391275" cy="3038475"/>
          </a:xfrm>
          <a:prstGeom prst="rect">
            <a:avLst/>
          </a:prstGeom>
        </p:spPr>
      </p:pic>
    </p:spTree>
    <p:extLst>
      <p:ext uri="{BB962C8B-B14F-4D97-AF65-F5344CB8AC3E}">
        <p14:creationId xmlns:p14="http://schemas.microsoft.com/office/powerpoint/2010/main" val="15016296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내장 순차 자료형 함수</a:t>
            </a:r>
            <a:endParaRPr lang="en-US" altLang="ko-KR" dirty="0"/>
          </a:p>
          <a:p>
            <a:pPr lvl="1"/>
            <a:r>
              <a:rPr lang="en-US" altLang="ko-KR" dirty="0"/>
              <a:t>zip</a:t>
            </a:r>
          </a:p>
        </p:txBody>
      </p:sp>
      <p:pic>
        <p:nvPicPr>
          <p:cNvPr id="4" name="그림 3">
            <a:extLst>
              <a:ext uri="{FF2B5EF4-FFF2-40B4-BE49-F238E27FC236}">
                <a16:creationId xmlns:a16="http://schemas.microsoft.com/office/drawing/2014/main" id="{78806955-B802-4980-B3AB-99C6B5788F2E}"/>
              </a:ext>
            </a:extLst>
          </p:cNvPr>
          <p:cNvPicPr>
            <a:picLocks noChangeAspect="1"/>
          </p:cNvPicPr>
          <p:nvPr/>
        </p:nvPicPr>
        <p:blipFill>
          <a:blip r:embed="rId2"/>
          <a:stretch>
            <a:fillRect/>
          </a:stretch>
        </p:blipFill>
        <p:spPr>
          <a:xfrm>
            <a:off x="1261007" y="1460559"/>
            <a:ext cx="7735356" cy="5278243"/>
          </a:xfrm>
          <a:prstGeom prst="rect">
            <a:avLst/>
          </a:prstGeom>
        </p:spPr>
      </p:pic>
    </p:spTree>
    <p:extLst>
      <p:ext uri="{BB962C8B-B14F-4D97-AF65-F5344CB8AC3E}">
        <p14:creationId xmlns:p14="http://schemas.microsoft.com/office/powerpoint/2010/main" val="13381737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a:t>내장 순차 자료형 함수</a:t>
            </a:r>
            <a:endParaRPr lang="en-US" altLang="ko-KR" dirty="0"/>
          </a:p>
        </p:txBody>
      </p:sp>
      <p:pic>
        <p:nvPicPr>
          <p:cNvPr id="4" name="그림 3">
            <a:extLst>
              <a:ext uri="{FF2B5EF4-FFF2-40B4-BE49-F238E27FC236}">
                <a16:creationId xmlns:a16="http://schemas.microsoft.com/office/drawing/2014/main" id="{5077491A-CEFA-4820-9A19-00B1AEB96A1D}"/>
              </a:ext>
            </a:extLst>
          </p:cNvPr>
          <p:cNvPicPr>
            <a:picLocks noChangeAspect="1"/>
          </p:cNvPicPr>
          <p:nvPr/>
        </p:nvPicPr>
        <p:blipFill>
          <a:blip r:embed="rId2"/>
          <a:stretch>
            <a:fillRect/>
          </a:stretch>
        </p:blipFill>
        <p:spPr>
          <a:xfrm>
            <a:off x="1724581" y="2003838"/>
            <a:ext cx="5267325" cy="1924050"/>
          </a:xfrm>
          <a:prstGeom prst="rect">
            <a:avLst/>
          </a:prstGeom>
        </p:spPr>
      </p:pic>
    </p:spTree>
    <p:extLst>
      <p:ext uri="{BB962C8B-B14F-4D97-AF65-F5344CB8AC3E}">
        <p14:creationId xmlns:p14="http://schemas.microsoft.com/office/powerpoint/2010/main" val="1773789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1538883"/>
          </a:xfrm>
        </p:spPr>
        <p:txBody>
          <a:bodyPr/>
          <a:lstStyle/>
          <a:p>
            <a:r>
              <a:rPr lang="ko-KR" altLang="en-US" dirty="0"/>
              <a:t>사전</a:t>
            </a:r>
            <a:r>
              <a:rPr lang="en-US" altLang="ko-KR" dirty="0"/>
              <a:t>(</a:t>
            </a:r>
            <a:r>
              <a:rPr lang="en-US" altLang="ko-KR" dirty="0" err="1"/>
              <a:t>dict</a:t>
            </a:r>
            <a:r>
              <a:rPr lang="en-US" altLang="ko-KR" dirty="0"/>
              <a:t>)</a:t>
            </a:r>
          </a:p>
          <a:p>
            <a:pPr lvl="1"/>
            <a:r>
              <a:rPr lang="ko-KR" altLang="en-US" dirty="0" err="1"/>
              <a:t>파이썬</a:t>
            </a:r>
            <a:r>
              <a:rPr lang="ko-KR" altLang="en-US" dirty="0"/>
              <a:t> 내장 자료 구조 중 가장 중요한 자료 구조</a:t>
            </a:r>
            <a:endParaRPr lang="en-US" altLang="ko-KR" dirty="0"/>
          </a:p>
          <a:p>
            <a:pPr lvl="1"/>
            <a:r>
              <a:rPr lang="ko-KR" altLang="en-US" dirty="0"/>
              <a:t>일반적으로 </a:t>
            </a:r>
            <a:r>
              <a:rPr lang="ko-KR" altLang="en-US" i="1" dirty="0" err="1"/>
              <a:t>해시맵</a:t>
            </a:r>
            <a:r>
              <a:rPr lang="ko-KR" altLang="en-US" dirty="0"/>
              <a:t> 또는 </a:t>
            </a:r>
            <a:r>
              <a:rPr lang="ko-KR" altLang="en-US" i="1" dirty="0"/>
              <a:t>연관 배열</a:t>
            </a:r>
            <a:r>
              <a:rPr lang="ko-KR" altLang="en-US" dirty="0"/>
              <a:t>이라고 알려져 있음</a:t>
            </a:r>
            <a:endParaRPr lang="en-US" altLang="ko-KR" dirty="0"/>
          </a:p>
          <a:p>
            <a:pPr lvl="1"/>
            <a:endParaRPr lang="en-US" altLang="ko-KR" dirty="0"/>
          </a:p>
        </p:txBody>
      </p:sp>
      <p:pic>
        <p:nvPicPr>
          <p:cNvPr id="5" name="그림 4">
            <a:extLst>
              <a:ext uri="{FF2B5EF4-FFF2-40B4-BE49-F238E27FC236}">
                <a16:creationId xmlns:a16="http://schemas.microsoft.com/office/drawing/2014/main" id="{0203D215-ADF4-4123-8AA3-92AA27D22111}"/>
              </a:ext>
            </a:extLst>
          </p:cNvPr>
          <p:cNvPicPr>
            <a:picLocks noChangeAspect="1"/>
          </p:cNvPicPr>
          <p:nvPr/>
        </p:nvPicPr>
        <p:blipFill rotWithShape="1">
          <a:blip r:embed="rId2"/>
          <a:srcRect t="1767" b="32830"/>
          <a:stretch/>
        </p:blipFill>
        <p:spPr>
          <a:xfrm>
            <a:off x="1232900" y="2599333"/>
            <a:ext cx="6668675" cy="3051959"/>
          </a:xfrm>
          <a:prstGeom prst="rect">
            <a:avLst/>
          </a:prstGeom>
        </p:spPr>
      </p:pic>
    </p:spTree>
    <p:extLst>
      <p:ext uri="{BB962C8B-B14F-4D97-AF65-F5344CB8AC3E}">
        <p14:creationId xmlns:p14="http://schemas.microsoft.com/office/powerpoint/2010/main" val="14593762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a:t>사전</a:t>
            </a:r>
            <a:r>
              <a:rPr lang="en-US" altLang="ko-KR" dirty="0"/>
              <a:t>(</a:t>
            </a:r>
            <a:r>
              <a:rPr lang="en-US" altLang="ko-KR" dirty="0" err="1"/>
              <a:t>dict</a:t>
            </a:r>
            <a:r>
              <a:rPr lang="en-US" altLang="ko-KR" dirty="0"/>
              <a:t>)</a:t>
            </a:r>
          </a:p>
        </p:txBody>
      </p:sp>
      <p:pic>
        <p:nvPicPr>
          <p:cNvPr id="4" name="그림 3">
            <a:extLst>
              <a:ext uri="{FF2B5EF4-FFF2-40B4-BE49-F238E27FC236}">
                <a16:creationId xmlns:a16="http://schemas.microsoft.com/office/drawing/2014/main" id="{9318605C-F083-43CB-AED5-BDA0379DAECF}"/>
              </a:ext>
            </a:extLst>
          </p:cNvPr>
          <p:cNvPicPr>
            <a:picLocks noChangeAspect="1"/>
          </p:cNvPicPr>
          <p:nvPr/>
        </p:nvPicPr>
        <p:blipFill>
          <a:blip r:embed="rId2"/>
          <a:stretch>
            <a:fillRect/>
          </a:stretch>
        </p:blipFill>
        <p:spPr>
          <a:xfrm>
            <a:off x="862012" y="1609725"/>
            <a:ext cx="7419975" cy="3638550"/>
          </a:xfrm>
          <a:prstGeom prst="rect">
            <a:avLst/>
          </a:prstGeom>
        </p:spPr>
      </p:pic>
    </p:spTree>
    <p:extLst>
      <p:ext uri="{BB962C8B-B14F-4D97-AF65-F5344CB8AC3E}">
        <p14:creationId xmlns:p14="http://schemas.microsoft.com/office/powerpoint/2010/main" val="16068329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사전</a:t>
            </a:r>
            <a:r>
              <a:rPr lang="en-US" altLang="ko-KR" dirty="0"/>
              <a:t>(</a:t>
            </a:r>
            <a:r>
              <a:rPr lang="en-US" altLang="ko-KR" dirty="0" err="1"/>
              <a:t>dict</a:t>
            </a:r>
            <a:r>
              <a:rPr lang="en-US" altLang="ko-KR" dirty="0"/>
              <a:t>)</a:t>
            </a:r>
          </a:p>
          <a:p>
            <a:pPr lvl="1"/>
            <a:r>
              <a:rPr lang="ko-KR" altLang="en-US" dirty="0" err="1"/>
              <a:t>사전값</a:t>
            </a:r>
            <a:r>
              <a:rPr lang="ko-KR" altLang="en-US" dirty="0"/>
              <a:t> 삭제</a:t>
            </a:r>
            <a:endParaRPr lang="en-US" altLang="ko-KR" dirty="0"/>
          </a:p>
        </p:txBody>
      </p:sp>
      <p:pic>
        <p:nvPicPr>
          <p:cNvPr id="4" name="그림 3">
            <a:extLst>
              <a:ext uri="{FF2B5EF4-FFF2-40B4-BE49-F238E27FC236}">
                <a16:creationId xmlns:a16="http://schemas.microsoft.com/office/drawing/2014/main" id="{F0EB5803-4D20-4799-8B1E-0DDB792720F4}"/>
              </a:ext>
            </a:extLst>
          </p:cNvPr>
          <p:cNvPicPr>
            <a:picLocks noChangeAspect="1"/>
          </p:cNvPicPr>
          <p:nvPr/>
        </p:nvPicPr>
        <p:blipFill>
          <a:blip r:embed="rId2"/>
          <a:stretch>
            <a:fillRect/>
          </a:stretch>
        </p:blipFill>
        <p:spPr>
          <a:xfrm>
            <a:off x="195353" y="1860669"/>
            <a:ext cx="3452313" cy="4635500"/>
          </a:xfrm>
          <a:prstGeom prst="rect">
            <a:avLst/>
          </a:prstGeom>
        </p:spPr>
      </p:pic>
      <p:pic>
        <p:nvPicPr>
          <p:cNvPr id="6" name="그림 5">
            <a:extLst>
              <a:ext uri="{FF2B5EF4-FFF2-40B4-BE49-F238E27FC236}">
                <a16:creationId xmlns:a16="http://schemas.microsoft.com/office/drawing/2014/main" id="{83D81617-EE8B-4497-8B9B-60B3CB437564}"/>
              </a:ext>
            </a:extLst>
          </p:cNvPr>
          <p:cNvPicPr>
            <a:picLocks noChangeAspect="1"/>
          </p:cNvPicPr>
          <p:nvPr/>
        </p:nvPicPr>
        <p:blipFill>
          <a:blip r:embed="rId3"/>
          <a:stretch>
            <a:fillRect/>
          </a:stretch>
        </p:blipFill>
        <p:spPr>
          <a:xfrm>
            <a:off x="3713799" y="1860669"/>
            <a:ext cx="5193662" cy="4064605"/>
          </a:xfrm>
          <a:prstGeom prst="rect">
            <a:avLst/>
          </a:prstGeom>
        </p:spPr>
      </p:pic>
    </p:spTree>
    <p:extLst>
      <p:ext uri="{BB962C8B-B14F-4D97-AF65-F5344CB8AC3E}">
        <p14:creationId xmlns:p14="http://schemas.microsoft.com/office/powerpoint/2010/main" val="7491474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a:t>사전</a:t>
            </a:r>
            <a:r>
              <a:rPr lang="en-US" altLang="ko-KR" dirty="0"/>
              <a:t>(</a:t>
            </a:r>
            <a:r>
              <a:rPr lang="en-US" altLang="ko-KR" dirty="0" err="1"/>
              <a:t>dict</a:t>
            </a:r>
            <a:r>
              <a:rPr lang="en-US" altLang="ko-KR" dirty="0"/>
              <a:t>)</a:t>
            </a:r>
          </a:p>
        </p:txBody>
      </p:sp>
      <p:pic>
        <p:nvPicPr>
          <p:cNvPr id="4" name="그림 3">
            <a:extLst>
              <a:ext uri="{FF2B5EF4-FFF2-40B4-BE49-F238E27FC236}">
                <a16:creationId xmlns:a16="http://schemas.microsoft.com/office/drawing/2014/main" id="{F205C384-4C8F-4826-B8A6-B73FDE3ABB1E}"/>
              </a:ext>
            </a:extLst>
          </p:cNvPr>
          <p:cNvPicPr>
            <a:picLocks noChangeAspect="1"/>
          </p:cNvPicPr>
          <p:nvPr/>
        </p:nvPicPr>
        <p:blipFill>
          <a:blip r:embed="rId2"/>
          <a:stretch>
            <a:fillRect/>
          </a:stretch>
        </p:blipFill>
        <p:spPr>
          <a:xfrm>
            <a:off x="1299527" y="1796732"/>
            <a:ext cx="6829425" cy="2390775"/>
          </a:xfrm>
          <a:prstGeom prst="rect">
            <a:avLst/>
          </a:prstGeom>
        </p:spPr>
      </p:pic>
    </p:spTree>
    <p:extLst>
      <p:ext uri="{BB962C8B-B14F-4D97-AF65-F5344CB8AC3E}">
        <p14:creationId xmlns:p14="http://schemas.microsoft.com/office/powerpoint/2010/main" val="18155704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a:t>사전</a:t>
            </a:r>
            <a:r>
              <a:rPr lang="en-US" altLang="ko-KR" dirty="0"/>
              <a:t>(</a:t>
            </a:r>
            <a:r>
              <a:rPr lang="en-US" altLang="ko-KR" dirty="0" err="1"/>
              <a:t>dict</a:t>
            </a:r>
            <a:r>
              <a:rPr lang="en-US" altLang="ko-KR" dirty="0"/>
              <a:t>)</a:t>
            </a:r>
          </a:p>
        </p:txBody>
      </p:sp>
      <p:pic>
        <p:nvPicPr>
          <p:cNvPr id="4" name="그림 3">
            <a:extLst>
              <a:ext uri="{FF2B5EF4-FFF2-40B4-BE49-F238E27FC236}">
                <a16:creationId xmlns:a16="http://schemas.microsoft.com/office/drawing/2014/main" id="{6674D1A9-AFFA-4534-B050-B7202A9B2013}"/>
              </a:ext>
            </a:extLst>
          </p:cNvPr>
          <p:cNvPicPr>
            <a:picLocks noChangeAspect="1"/>
          </p:cNvPicPr>
          <p:nvPr/>
        </p:nvPicPr>
        <p:blipFill>
          <a:blip r:embed="rId2"/>
          <a:stretch>
            <a:fillRect/>
          </a:stretch>
        </p:blipFill>
        <p:spPr>
          <a:xfrm>
            <a:off x="1271587" y="1576394"/>
            <a:ext cx="6905625" cy="4781550"/>
          </a:xfrm>
          <a:prstGeom prst="rect">
            <a:avLst/>
          </a:prstGeom>
        </p:spPr>
      </p:pic>
    </p:spTree>
    <p:extLst>
      <p:ext uri="{BB962C8B-B14F-4D97-AF65-F5344CB8AC3E}">
        <p14:creationId xmlns:p14="http://schemas.microsoft.com/office/powerpoint/2010/main" val="13510361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사전</a:t>
            </a:r>
            <a:r>
              <a:rPr lang="en-US" altLang="ko-KR" dirty="0"/>
              <a:t>(</a:t>
            </a:r>
            <a:r>
              <a:rPr lang="en-US" altLang="ko-KR" dirty="0" err="1"/>
              <a:t>dict</a:t>
            </a:r>
            <a:r>
              <a:rPr lang="en-US" altLang="ko-KR" dirty="0"/>
              <a:t>)</a:t>
            </a:r>
          </a:p>
          <a:p>
            <a:pPr lvl="1"/>
            <a:r>
              <a:rPr lang="ko-KR" altLang="en-US" dirty="0"/>
              <a:t>기본값</a:t>
            </a:r>
            <a:endParaRPr lang="en-US" altLang="ko-KR" dirty="0"/>
          </a:p>
        </p:txBody>
      </p:sp>
      <p:pic>
        <p:nvPicPr>
          <p:cNvPr id="4" name="그림 3">
            <a:extLst>
              <a:ext uri="{FF2B5EF4-FFF2-40B4-BE49-F238E27FC236}">
                <a16:creationId xmlns:a16="http://schemas.microsoft.com/office/drawing/2014/main" id="{87BEEF44-0B10-4DED-B0E5-8361A8E1140D}"/>
              </a:ext>
            </a:extLst>
          </p:cNvPr>
          <p:cNvPicPr>
            <a:picLocks noChangeAspect="1"/>
          </p:cNvPicPr>
          <p:nvPr/>
        </p:nvPicPr>
        <p:blipFill>
          <a:blip r:embed="rId2"/>
          <a:stretch>
            <a:fillRect/>
          </a:stretch>
        </p:blipFill>
        <p:spPr>
          <a:xfrm>
            <a:off x="1585912" y="2114550"/>
            <a:ext cx="5972175" cy="2628900"/>
          </a:xfrm>
          <a:prstGeom prst="rect">
            <a:avLst/>
          </a:prstGeom>
        </p:spPr>
      </p:pic>
    </p:spTree>
    <p:extLst>
      <p:ext uri="{BB962C8B-B14F-4D97-AF65-F5344CB8AC3E}">
        <p14:creationId xmlns:p14="http://schemas.microsoft.com/office/powerpoint/2010/main" val="30331043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a:t>사전</a:t>
            </a:r>
            <a:r>
              <a:rPr lang="en-US" altLang="ko-KR" dirty="0"/>
              <a:t>(</a:t>
            </a:r>
            <a:r>
              <a:rPr lang="en-US" altLang="ko-KR" dirty="0" err="1"/>
              <a:t>dict</a:t>
            </a:r>
            <a:r>
              <a:rPr lang="en-US" altLang="ko-KR" dirty="0"/>
              <a:t>)</a:t>
            </a:r>
          </a:p>
        </p:txBody>
      </p:sp>
      <p:pic>
        <p:nvPicPr>
          <p:cNvPr id="4" name="그림 3">
            <a:extLst>
              <a:ext uri="{FF2B5EF4-FFF2-40B4-BE49-F238E27FC236}">
                <a16:creationId xmlns:a16="http://schemas.microsoft.com/office/drawing/2014/main" id="{FB48B313-D012-476D-A37F-B45254720BFD}"/>
              </a:ext>
            </a:extLst>
          </p:cNvPr>
          <p:cNvPicPr>
            <a:picLocks noChangeAspect="1"/>
          </p:cNvPicPr>
          <p:nvPr/>
        </p:nvPicPr>
        <p:blipFill rotWithShape="1">
          <a:blip r:embed="rId2"/>
          <a:srcRect t="3148" b="3333"/>
          <a:stretch/>
        </p:blipFill>
        <p:spPr>
          <a:xfrm>
            <a:off x="1623060" y="1060450"/>
            <a:ext cx="7166610" cy="5381618"/>
          </a:xfrm>
          <a:prstGeom prst="rect">
            <a:avLst/>
          </a:prstGeom>
        </p:spPr>
      </p:pic>
    </p:spTree>
    <p:extLst>
      <p:ext uri="{BB962C8B-B14F-4D97-AF65-F5344CB8AC3E}">
        <p14:creationId xmlns:p14="http://schemas.microsoft.com/office/powerpoint/2010/main" val="3281278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9F7EBD-CF2E-47E4-989E-63035E02ECC5}"/>
              </a:ext>
            </a:extLst>
          </p:cNvPr>
          <p:cNvSpPr>
            <a:spLocks noGrp="1"/>
          </p:cNvSpPr>
          <p:nvPr>
            <p:ph type="title"/>
          </p:nvPr>
        </p:nvSpPr>
        <p:spPr/>
        <p:txBody>
          <a:bodyPr/>
          <a:lstStyle/>
          <a:p>
            <a:r>
              <a:rPr lang="ko-KR" altLang="en-US" dirty="0" err="1"/>
              <a:t>파이썬</a:t>
            </a:r>
            <a:r>
              <a:rPr lang="ko-KR" altLang="en-US" dirty="0"/>
              <a:t> 기초</a:t>
            </a:r>
          </a:p>
        </p:txBody>
      </p:sp>
      <p:sp>
        <p:nvSpPr>
          <p:cNvPr id="3" name="내용 개체 틀 2">
            <a:extLst>
              <a:ext uri="{FF2B5EF4-FFF2-40B4-BE49-F238E27FC236}">
                <a16:creationId xmlns:a16="http://schemas.microsoft.com/office/drawing/2014/main" id="{24BED9AD-8AFB-4738-96A9-B3485EF68BF1}"/>
              </a:ext>
            </a:extLst>
          </p:cNvPr>
          <p:cNvSpPr>
            <a:spLocks noGrp="1"/>
          </p:cNvSpPr>
          <p:nvPr>
            <p:ph idx="1"/>
          </p:nvPr>
        </p:nvSpPr>
        <p:spPr>
          <a:xfrm>
            <a:off x="236539" y="1060450"/>
            <a:ext cx="8670925" cy="4431983"/>
          </a:xfrm>
        </p:spPr>
        <p:txBody>
          <a:bodyPr/>
          <a:lstStyle/>
          <a:p>
            <a:r>
              <a:rPr lang="ko-KR" altLang="en-US" dirty="0"/>
              <a:t>객체 모델</a:t>
            </a:r>
            <a:endParaRPr lang="en-US" altLang="ko-KR" dirty="0"/>
          </a:p>
          <a:p>
            <a:pPr lvl="1"/>
            <a:r>
              <a:rPr lang="ko-KR" altLang="en-US" dirty="0"/>
              <a:t>모든 숫자</a:t>
            </a:r>
            <a:r>
              <a:rPr lang="en-US" altLang="ko-KR" dirty="0"/>
              <a:t>, </a:t>
            </a:r>
            <a:r>
              <a:rPr lang="ko-KR" altLang="en-US" dirty="0"/>
              <a:t>문자열</a:t>
            </a:r>
            <a:r>
              <a:rPr lang="en-US" altLang="ko-KR" dirty="0"/>
              <a:t>, </a:t>
            </a:r>
            <a:r>
              <a:rPr lang="ko-KR" altLang="en-US" dirty="0"/>
              <a:t>자료구조</a:t>
            </a:r>
            <a:r>
              <a:rPr lang="en-US" altLang="ko-KR" dirty="0"/>
              <a:t>, </a:t>
            </a:r>
            <a:r>
              <a:rPr lang="ko-KR" altLang="en-US" dirty="0"/>
              <a:t>함수</a:t>
            </a:r>
            <a:r>
              <a:rPr lang="en-US" altLang="ko-KR" dirty="0"/>
              <a:t>, </a:t>
            </a:r>
            <a:r>
              <a:rPr lang="ko-KR" altLang="en-US" dirty="0"/>
              <a:t>클래스</a:t>
            </a:r>
            <a:r>
              <a:rPr lang="en-US" altLang="ko-KR" dirty="0"/>
              <a:t>, </a:t>
            </a:r>
            <a:r>
              <a:rPr lang="ko-KR" altLang="en-US" dirty="0"/>
              <a:t>모듈 등은 </a:t>
            </a:r>
            <a:r>
              <a:rPr lang="ko-KR" altLang="en-US" dirty="0" err="1"/>
              <a:t>파이썬</a:t>
            </a:r>
            <a:r>
              <a:rPr lang="ko-KR" altLang="en-US" dirty="0"/>
              <a:t> 인터프리터에서 </a:t>
            </a:r>
            <a:r>
              <a:rPr lang="ko-KR" altLang="en-US" dirty="0">
                <a:solidFill>
                  <a:srgbClr val="FF0000"/>
                </a:solidFill>
              </a:rPr>
              <a:t>객체</a:t>
            </a:r>
            <a:r>
              <a:rPr lang="en-US" altLang="ko-KR" dirty="0">
                <a:solidFill>
                  <a:srgbClr val="FF0000"/>
                </a:solidFill>
              </a:rPr>
              <a:t>(object)</a:t>
            </a:r>
            <a:r>
              <a:rPr lang="ko-KR" altLang="en-US" dirty="0"/>
              <a:t>라고 하는 어떤 상자 안에 저장</a:t>
            </a:r>
            <a:endParaRPr lang="en-US" altLang="ko-KR" dirty="0"/>
          </a:p>
          <a:p>
            <a:pPr lvl="1"/>
            <a:r>
              <a:rPr lang="ko-KR" altLang="en-US" dirty="0"/>
              <a:t>매 객체는 연관된 자료형</a:t>
            </a:r>
            <a:r>
              <a:rPr lang="en-US" altLang="ko-KR" dirty="0"/>
              <a:t>(</a:t>
            </a:r>
            <a:r>
              <a:rPr lang="ko-KR" altLang="en-US" dirty="0"/>
              <a:t>예를 들면 문자열이나 함수</a:t>
            </a:r>
            <a:r>
              <a:rPr lang="en-US" altLang="ko-KR" dirty="0"/>
              <a:t>)</a:t>
            </a:r>
            <a:r>
              <a:rPr lang="ko-KR" altLang="en-US" dirty="0"/>
              <a:t>과 내부 데이터를 가지고 있음</a:t>
            </a:r>
            <a:endParaRPr lang="en-US" altLang="ko-KR" dirty="0"/>
          </a:p>
          <a:p>
            <a:pPr lvl="1"/>
            <a:r>
              <a:rPr lang="ko-KR" altLang="en-US" dirty="0"/>
              <a:t>함수마저 하나의 객체로 간주하는 이러한 특징은 </a:t>
            </a:r>
            <a:r>
              <a:rPr lang="ko-KR" altLang="en-US" dirty="0" err="1"/>
              <a:t>파이썬을</a:t>
            </a:r>
            <a:r>
              <a:rPr lang="ko-KR" altLang="en-US" dirty="0"/>
              <a:t> 매우 유연한 언어로 만듦</a:t>
            </a:r>
            <a:endParaRPr lang="en-US" altLang="ko-KR" dirty="0"/>
          </a:p>
          <a:p>
            <a:pPr lvl="1"/>
            <a:endParaRPr lang="en-US" altLang="ko-KR" dirty="0"/>
          </a:p>
          <a:p>
            <a:r>
              <a:rPr lang="ko-KR" altLang="en-US" dirty="0"/>
              <a:t>주석</a:t>
            </a:r>
            <a:endParaRPr lang="en-US" altLang="ko-KR" dirty="0"/>
          </a:p>
          <a:p>
            <a:pPr lvl="1"/>
            <a:r>
              <a:rPr lang="en-US" altLang="ko-KR" dirty="0">
                <a:solidFill>
                  <a:srgbClr val="FF0000"/>
                </a:solidFill>
              </a:rPr>
              <a:t># </a:t>
            </a:r>
            <a:r>
              <a:rPr lang="ko-KR" altLang="en-US" dirty="0"/>
              <a:t>뒤에 오는 글자는 모두 </a:t>
            </a:r>
            <a:r>
              <a:rPr lang="ko-KR" altLang="en-US" dirty="0" err="1"/>
              <a:t>파이썬</a:t>
            </a:r>
            <a:r>
              <a:rPr lang="ko-KR" altLang="en-US" dirty="0"/>
              <a:t> 인터프리터에서 무시되며 이를 이용해 코드의 주석을 달 수 있음</a:t>
            </a:r>
            <a:endParaRPr lang="en-US" altLang="ko-KR" dirty="0"/>
          </a:p>
          <a:p>
            <a:pPr lvl="1"/>
            <a:r>
              <a:rPr lang="ko-KR" altLang="en-US" dirty="0"/>
              <a:t>또한 코드를 지우지 않고 실행만 되지 않도록 남겨두고 싶을 때도 활용</a:t>
            </a:r>
          </a:p>
          <a:p>
            <a:pPr lvl="1"/>
            <a:endParaRPr lang="en-US" altLang="ko-KR" dirty="0"/>
          </a:p>
          <a:p>
            <a:pPr lvl="1"/>
            <a:endParaRPr lang="en-US" altLang="ko-KR" dirty="0"/>
          </a:p>
        </p:txBody>
      </p:sp>
    </p:spTree>
    <p:extLst>
      <p:ext uri="{BB962C8B-B14F-4D97-AF65-F5344CB8AC3E}">
        <p14:creationId xmlns:p14="http://schemas.microsoft.com/office/powerpoint/2010/main" val="12306362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1469954"/>
          </a:xfrm>
        </p:spPr>
        <p:txBody>
          <a:bodyPr/>
          <a:lstStyle/>
          <a:p>
            <a:r>
              <a:rPr lang="ko-KR" altLang="en-US" dirty="0"/>
              <a:t>세트</a:t>
            </a:r>
            <a:endParaRPr lang="en-US" altLang="ko-KR" dirty="0"/>
          </a:p>
          <a:p>
            <a:endParaRPr lang="en-US" altLang="ko-KR" dirty="0"/>
          </a:p>
          <a:p>
            <a:endParaRPr lang="en-US" altLang="ko-KR" dirty="0"/>
          </a:p>
        </p:txBody>
      </p:sp>
      <p:pic>
        <p:nvPicPr>
          <p:cNvPr id="4" name="그림 3">
            <a:extLst>
              <a:ext uri="{FF2B5EF4-FFF2-40B4-BE49-F238E27FC236}">
                <a16:creationId xmlns:a16="http://schemas.microsoft.com/office/drawing/2014/main" id="{5EC98BE3-7EAA-4967-B9E3-243BCF678247}"/>
              </a:ext>
            </a:extLst>
          </p:cNvPr>
          <p:cNvPicPr>
            <a:picLocks noChangeAspect="1"/>
          </p:cNvPicPr>
          <p:nvPr/>
        </p:nvPicPr>
        <p:blipFill rotWithShape="1">
          <a:blip r:embed="rId2"/>
          <a:srcRect b="26667"/>
          <a:stretch/>
        </p:blipFill>
        <p:spPr>
          <a:xfrm>
            <a:off x="1514475" y="1604645"/>
            <a:ext cx="5886450" cy="3150235"/>
          </a:xfrm>
          <a:prstGeom prst="rect">
            <a:avLst/>
          </a:prstGeom>
        </p:spPr>
      </p:pic>
    </p:spTree>
    <p:extLst>
      <p:ext uri="{BB962C8B-B14F-4D97-AF65-F5344CB8AC3E}">
        <p14:creationId xmlns:p14="http://schemas.microsoft.com/office/powerpoint/2010/main" val="42654387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915956"/>
          </a:xfrm>
        </p:spPr>
        <p:txBody>
          <a:bodyPr/>
          <a:lstStyle/>
          <a:p>
            <a:r>
              <a:rPr lang="ko-KR" altLang="en-US" dirty="0"/>
              <a:t>세트</a:t>
            </a:r>
            <a:endParaRPr lang="en-US" altLang="ko-KR" dirty="0"/>
          </a:p>
          <a:p>
            <a:endParaRPr lang="en-US" altLang="ko-KR" dirty="0"/>
          </a:p>
        </p:txBody>
      </p:sp>
      <p:pic>
        <p:nvPicPr>
          <p:cNvPr id="4" name="그림 3">
            <a:extLst>
              <a:ext uri="{FF2B5EF4-FFF2-40B4-BE49-F238E27FC236}">
                <a16:creationId xmlns:a16="http://schemas.microsoft.com/office/drawing/2014/main" id="{CD00A401-83FD-4431-8179-06446488B775}"/>
              </a:ext>
            </a:extLst>
          </p:cNvPr>
          <p:cNvPicPr>
            <a:picLocks noChangeAspect="1"/>
          </p:cNvPicPr>
          <p:nvPr/>
        </p:nvPicPr>
        <p:blipFill rotWithShape="1">
          <a:blip r:embed="rId2"/>
          <a:srcRect t="2303"/>
          <a:stretch/>
        </p:blipFill>
        <p:spPr>
          <a:xfrm>
            <a:off x="618172" y="1703070"/>
            <a:ext cx="3609975" cy="4094480"/>
          </a:xfrm>
          <a:prstGeom prst="rect">
            <a:avLst/>
          </a:prstGeom>
        </p:spPr>
      </p:pic>
      <p:pic>
        <p:nvPicPr>
          <p:cNvPr id="5" name="그림 4">
            <a:extLst>
              <a:ext uri="{FF2B5EF4-FFF2-40B4-BE49-F238E27FC236}">
                <a16:creationId xmlns:a16="http://schemas.microsoft.com/office/drawing/2014/main" id="{83355973-4027-47AC-A305-97EA9C5C8D7D}"/>
              </a:ext>
            </a:extLst>
          </p:cNvPr>
          <p:cNvPicPr>
            <a:picLocks noChangeAspect="1"/>
          </p:cNvPicPr>
          <p:nvPr/>
        </p:nvPicPr>
        <p:blipFill>
          <a:blip r:embed="rId3"/>
          <a:stretch>
            <a:fillRect/>
          </a:stretch>
        </p:blipFill>
        <p:spPr>
          <a:xfrm>
            <a:off x="4582478" y="1606550"/>
            <a:ext cx="3943350" cy="3562350"/>
          </a:xfrm>
          <a:prstGeom prst="rect">
            <a:avLst/>
          </a:prstGeom>
        </p:spPr>
      </p:pic>
    </p:spTree>
    <p:extLst>
      <p:ext uri="{BB962C8B-B14F-4D97-AF65-F5344CB8AC3E}">
        <p14:creationId xmlns:p14="http://schemas.microsoft.com/office/powerpoint/2010/main" val="20721756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1285288"/>
          </a:xfrm>
        </p:spPr>
        <p:txBody>
          <a:bodyPr/>
          <a:lstStyle/>
          <a:p>
            <a:r>
              <a:rPr lang="ko-KR" altLang="en-US" dirty="0"/>
              <a:t>세트</a:t>
            </a:r>
            <a:endParaRPr lang="en-US" altLang="ko-KR" dirty="0"/>
          </a:p>
          <a:p>
            <a:pPr lvl="1"/>
            <a:r>
              <a:rPr lang="ko-KR" altLang="en-US" dirty="0" err="1"/>
              <a:t>파이썬</a:t>
            </a:r>
            <a:r>
              <a:rPr lang="ko-KR" altLang="en-US" dirty="0"/>
              <a:t> </a:t>
            </a:r>
            <a:r>
              <a:rPr lang="en-US" altLang="ko-KR" dirty="0"/>
              <a:t>set </a:t>
            </a:r>
            <a:r>
              <a:rPr lang="ko-KR" altLang="en-US" dirty="0"/>
              <a:t>연산</a:t>
            </a:r>
            <a:endParaRPr lang="en-US" altLang="ko-KR" dirty="0"/>
          </a:p>
          <a:p>
            <a:endParaRPr lang="en-US" altLang="ko-KR" dirty="0"/>
          </a:p>
        </p:txBody>
      </p:sp>
      <p:graphicFrame>
        <p:nvGraphicFramePr>
          <p:cNvPr id="4" name="표 3">
            <a:extLst>
              <a:ext uri="{FF2B5EF4-FFF2-40B4-BE49-F238E27FC236}">
                <a16:creationId xmlns:a16="http://schemas.microsoft.com/office/drawing/2014/main" id="{2B9AE1B0-40DA-4879-90BA-2A04F05E5B82}"/>
              </a:ext>
            </a:extLst>
          </p:cNvPr>
          <p:cNvGraphicFramePr>
            <a:graphicFrameLocks noGrp="1"/>
          </p:cNvGraphicFramePr>
          <p:nvPr>
            <p:extLst>
              <p:ext uri="{D42A27DB-BD31-4B8C-83A1-F6EECF244321}">
                <p14:modId xmlns:p14="http://schemas.microsoft.com/office/powerpoint/2010/main" val="2098360205"/>
              </p:ext>
            </p:extLst>
          </p:nvPr>
        </p:nvGraphicFramePr>
        <p:xfrm>
          <a:off x="1078230" y="2089150"/>
          <a:ext cx="7437120" cy="3708400"/>
        </p:xfrm>
        <a:graphic>
          <a:graphicData uri="http://schemas.openxmlformats.org/drawingml/2006/table">
            <a:tbl>
              <a:tblPr firstRow="1" bandRow="1">
                <a:tableStyleId>{5C22544A-7EE6-4342-B048-85BDC9FD1C3A}</a:tableStyleId>
              </a:tblPr>
              <a:tblGrid>
                <a:gridCol w="2385060">
                  <a:extLst>
                    <a:ext uri="{9D8B030D-6E8A-4147-A177-3AD203B41FA5}">
                      <a16:colId xmlns:a16="http://schemas.microsoft.com/office/drawing/2014/main" val="2980822906"/>
                    </a:ext>
                  </a:extLst>
                </a:gridCol>
                <a:gridCol w="1017270">
                  <a:extLst>
                    <a:ext uri="{9D8B030D-6E8A-4147-A177-3AD203B41FA5}">
                      <a16:colId xmlns:a16="http://schemas.microsoft.com/office/drawing/2014/main" val="755587650"/>
                    </a:ext>
                  </a:extLst>
                </a:gridCol>
                <a:gridCol w="4034790">
                  <a:extLst>
                    <a:ext uri="{9D8B030D-6E8A-4147-A177-3AD203B41FA5}">
                      <a16:colId xmlns:a16="http://schemas.microsoft.com/office/drawing/2014/main" val="132629193"/>
                    </a:ext>
                  </a:extLst>
                </a:gridCol>
              </a:tblGrid>
              <a:tr h="370840">
                <a:tc>
                  <a:txBody>
                    <a:bodyPr/>
                    <a:lstStyle/>
                    <a:p>
                      <a:pPr latinLnBrk="1"/>
                      <a:r>
                        <a:rPr lang="ko-KR" altLang="en-US" dirty="0"/>
                        <a:t>함수</a:t>
                      </a:r>
                    </a:p>
                  </a:txBody>
                  <a:tcPr/>
                </a:tc>
                <a:tc>
                  <a:txBody>
                    <a:bodyPr/>
                    <a:lstStyle/>
                    <a:p>
                      <a:pPr latinLnBrk="1"/>
                      <a:r>
                        <a:rPr lang="ko-KR" altLang="en-US" dirty="0"/>
                        <a:t>대체 문법</a:t>
                      </a:r>
                    </a:p>
                  </a:txBody>
                  <a:tcPr/>
                </a:tc>
                <a:tc>
                  <a:txBody>
                    <a:bodyPr/>
                    <a:lstStyle/>
                    <a:p>
                      <a:pPr latinLnBrk="1"/>
                      <a:r>
                        <a:rPr lang="ko-KR" altLang="en-US" dirty="0"/>
                        <a:t>설명</a:t>
                      </a:r>
                    </a:p>
                  </a:txBody>
                  <a:tcPr/>
                </a:tc>
                <a:extLst>
                  <a:ext uri="{0D108BD9-81ED-4DB2-BD59-A6C34878D82A}">
                    <a16:rowId xmlns:a16="http://schemas.microsoft.com/office/drawing/2014/main" val="3302297333"/>
                  </a:ext>
                </a:extLst>
              </a:tr>
              <a:tr h="370840">
                <a:tc>
                  <a:txBody>
                    <a:bodyPr/>
                    <a:lstStyle/>
                    <a:p>
                      <a:pPr latinLnBrk="1"/>
                      <a:r>
                        <a:rPr lang="en-US" altLang="ko-KR" dirty="0" err="1"/>
                        <a:t>a.add</a:t>
                      </a:r>
                      <a:r>
                        <a:rPr lang="en-US" altLang="ko-KR" dirty="0"/>
                        <a:t>(x)</a:t>
                      </a:r>
                      <a:endParaRPr lang="ko-KR" altLang="en-US" dirty="0"/>
                    </a:p>
                  </a:txBody>
                  <a:tcPr/>
                </a:tc>
                <a:tc>
                  <a:txBody>
                    <a:bodyPr/>
                    <a:lstStyle/>
                    <a:p>
                      <a:pPr latinLnBrk="1"/>
                      <a:endParaRPr lang="ko-KR" altLang="en-US"/>
                    </a:p>
                  </a:txBody>
                  <a:tcPr/>
                </a:tc>
                <a:tc>
                  <a:txBody>
                    <a:bodyPr/>
                    <a:lstStyle/>
                    <a:p>
                      <a:pPr latinLnBrk="1"/>
                      <a:r>
                        <a:rPr lang="ko-KR" altLang="en-US" dirty="0"/>
                        <a:t>세트 </a:t>
                      </a:r>
                      <a:r>
                        <a:rPr lang="en-US" altLang="ko-KR" dirty="0"/>
                        <a:t>a</a:t>
                      </a:r>
                      <a:r>
                        <a:rPr lang="ko-KR" altLang="en-US" dirty="0"/>
                        <a:t>에 원소 </a:t>
                      </a:r>
                      <a:r>
                        <a:rPr lang="en-US" altLang="ko-KR" dirty="0"/>
                        <a:t>x</a:t>
                      </a:r>
                      <a:r>
                        <a:rPr lang="ko-KR" altLang="en-US" dirty="0"/>
                        <a:t>를 추가</a:t>
                      </a:r>
                    </a:p>
                  </a:txBody>
                  <a:tcPr/>
                </a:tc>
                <a:extLst>
                  <a:ext uri="{0D108BD9-81ED-4DB2-BD59-A6C34878D82A}">
                    <a16:rowId xmlns:a16="http://schemas.microsoft.com/office/drawing/2014/main" val="679070073"/>
                  </a:ext>
                </a:extLst>
              </a:tr>
              <a:tr h="370840">
                <a:tc>
                  <a:txBody>
                    <a:bodyPr/>
                    <a:lstStyle/>
                    <a:p>
                      <a:pPr latinLnBrk="1"/>
                      <a:r>
                        <a:rPr lang="en-US" altLang="ko-KR" dirty="0" err="1"/>
                        <a:t>a.remove</a:t>
                      </a:r>
                      <a:r>
                        <a:rPr lang="en-US" altLang="ko-KR" dirty="0"/>
                        <a:t>(x)</a:t>
                      </a:r>
                      <a:endParaRPr lang="ko-KR" altLang="en-US" dirty="0"/>
                    </a:p>
                  </a:txBody>
                  <a:tcPr/>
                </a:tc>
                <a:tc>
                  <a:txBody>
                    <a:bodyPr/>
                    <a:lstStyle/>
                    <a:p>
                      <a:pPr latinLnBrk="1"/>
                      <a:endParaRPr lang="ko-KR" altLang="en-US"/>
                    </a:p>
                  </a:txBody>
                  <a:tcPr/>
                </a:tc>
                <a:tc>
                  <a:txBody>
                    <a:bodyPr/>
                    <a:lstStyle/>
                    <a:p>
                      <a:pPr latinLnBrk="1"/>
                      <a:r>
                        <a:rPr lang="ko-KR" altLang="en-US" dirty="0"/>
                        <a:t>세트 </a:t>
                      </a:r>
                      <a:r>
                        <a:rPr lang="en-US" altLang="ko-KR" dirty="0"/>
                        <a:t>a</a:t>
                      </a:r>
                      <a:r>
                        <a:rPr lang="ko-KR" altLang="en-US" dirty="0"/>
                        <a:t>에서 원소 </a:t>
                      </a:r>
                      <a:r>
                        <a:rPr lang="en-US" altLang="ko-KR" dirty="0"/>
                        <a:t>x</a:t>
                      </a:r>
                      <a:r>
                        <a:rPr lang="ko-KR" altLang="en-US" dirty="0"/>
                        <a:t>를 제거</a:t>
                      </a:r>
                    </a:p>
                  </a:txBody>
                  <a:tcPr/>
                </a:tc>
                <a:extLst>
                  <a:ext uri="{0D108BD9-81ED-4DB2-BD59-A6C34878D82A}">
                    <a16:rowId xmlns:a16="http://schemas.microsoft.com/office/drawing/2014/main" val="349801457"/>
                  </a:ext>
                </a:extLst>
              </a:tr>
              <a:tr h="370840">
                <a:tc>
                  <a:txBody>
                    <a:bodyPr/>
                    <a:lstStyle/>
                    <a:p>
                      <a:pPr latinLnBrk="1"/>
                      <a:r>
                        <a:rPr lang="en-US" altLang="ko-KR" dirty="0" err="1"/>
                        <a:t>a.union</a:t>
                      </a:r>
                      <a:r>
                        <a:rPr lang="en-US" altLang="ko-KR" dirty="0"/>
                        <a:t>(b)</a:t>
                      </a:r>
                      <a:endParaRPr lang="ko-KR" altLang="en-US" dirty="0"/>
                    </a:p>
                  </a:txBody>
                  <a:tcPr/>
                </a:tc>
                <a:tc>
                  <a:txBody>
                    <a:bodyPr/>
                    <a:lstStyle/>
                    <a:p>
                      <a:pPr latinLnBrk="1"/>
                      <a:r>
                        <a:rPr lang="en-US" altLang="ko-KR" dirty="0"/>
                        <a:t>a | b</a:t>
                      </a:r>
                      <a:endParaRPr lang="ko-KR" altLang="en-US" dirty="0"/>
                    </a:p>
                  </a:txBody>
                  <a:tcPr/>
                </a:tc>
                <a:tc>
                  <a:txBody>
                    <a:bodyPr/>
                    <a:lstStyle/>
                    <a:p>
                      <a:pPr latinLnBrk="1"/>
                      <a:r>
                        <a:rPr lang="ko-KR" altLang="en-US" dirty="0"/>
                        <a:t>세트 </a:t>
                      </a:r>
                      <a:r>
                        <a:rPr lang="en-US" altLang="ko-KR" dirty="0"/>
                        <a:t>a</a:t>
                      </a:r>
                      <a:r>
                        <a:rPr lang="ko-KR" altLang="en-US" dirty="0"/>
                        <a:t>와 </a:t>
                      </a:r>
                      <a:r>
                        <a:rPr lang="en-US" altLang="ko-KR" dirty="0"/>
                        <a:t>b</a:t>
                      </a:r>
                      <a:r>
                        <a:rPr lang="ko-KR" altLang="en-US" dirty="0"/>
                        <a:t>의 합집합</a:t>
                      </a:r>
                    </a:p>
                  </a:txBody>
                  <a:tcPr/>
                </a:tc>
                <a:extLst>
                  <a:ext uri="{0D108BD9-81ED-4DB2-BD59-A6C34878D82A}">
                    <a16:rowId xmlns:a16="http://schemas.microsoft.com/office/drawing/2014/main" val="1229088284"/>
                  </a:ext>
                </a:extLst>
              </a:tr>
              <a:tr h="370840">
                <a:tc>
                  <a:txBody>
                    <a:bodyPr/>
                    <a:lstStyle/>
                    <a:p>
                      <a:pPr latinLnBrk="1"/>
                      <a:r>
                        <a:rPr lang="en-US" altLang="ko-KR" dirty="0" err="1"/>
                        <a:t>a.intersection</a:t>
                      </a:r>
                      <a:r>
                        <a:rPr lang="en-US" altLang="ko-KR" dirty="0"/>
                        <a:t>(b)</a:t>
                      </a:r>
                      <a:endParaRPr lang="ko-KR" altLang="en-US" dirty="0"/>
                    </a:p>
                  </a:txBody>
                  <a:tcPr/>
                </a:tc>
                <a:tc>
                  <a:txBody>
                    <a:bodyPr/>
                    <a:lstStyle/>
                    <a:p>
                      <a:pPr latinLnBrk="1"/>
                      <a:r>
                        <a:rPr lang="en-US" altLang="ko-KR" dirty="0"/>
                        <a:t>a &amp; b</a:t>
                      </a:r>
                      <a:endParaRPr lang="ko-KR" altLang="en-US" dirty="0"/>
                    </a:p>
                  </a:txBody>
                  <a:tcPr/>
                </a:tc>
                <a:tc>
                  <a:txBody>
                    <a:bodyPr/>
                    <a:lstStyle/>
                    <a:p>
                      <a:pPr latinLnBrk="1"/>
                      <a:r>
                        <a:rPr lang="ko-KR" altLang="en-US" dirty="0"/>
                        <a:t>세트 </a:t>
                      </a:r>
                      <a:r>
                        <a:rPr lang="en-US" altLang="ko-KR" dirty="0"/>
                        <a:t>a</a:t>
                      </a:r>
                      <a:r>
                        <a:rPr lang="ko-KR" altLang="en-US" dirty="0"/>
                        <a:t>와 </a:t>
                      </a:r>
                      <a:r>
                        <a:rPr lang="en-US" altLang="ko-KR" dirty="0"/>
                        <a:t>b</a:t>
                      </a:r>
                      <a:r>
                        <a:rPr lang="ko-KR" altLang="en-US" dirty="0"/>
                        <a:t>의 교집합</a:t>
                      </a:r>
                    </a:p>
                  </a:txBody>
                  <a:tcPr/>
                </a:tc>
                <a:extLst>
                  <a:ext uri="{0D108BD9-81ED-4DB2-BD59-A6C34878D82A}">
                    <a16:rowId xmlns:a16="http://schemas.microsoft.com/office/drawing/2014/main" val="3322516226"/>
                  </a:ext>
                </a:extLst>
              </a:tr>
              <a:tr h="370840">
                <a:tc>
                  <a:txBody>
                    <a:bodyPr/>
                    <a:lstStyle/>
                    <a:p>
                      <a:pPr latinLnBrk="1"/>
                      <a:r>
                        <a:rPr lang="en-US" altLang="ko-KR" dirty="0" err="1"/>
                        <a:t>a.difference</a:t>
                      </a:r>
                      <a:r>
                        <a:rPr lang="en-US" altLang="ko-KR" dirty="0"/>
                        <a:t>(b)</a:t>
                      </a:r>
                      <a:endParaRPr lang="ko-KR" altLang="en-US" dirty="0"/>
                    </a:p>
                  </a:txBody>
                  <a:tcPr/>
                </a:tc>
                <a:tc>
                  <a:txBody>
                    <a:bodyPr/>
                    <a:lstStyle/>
                    <a:p>
                      <a:pPr latinLnBrk="1"/>
                      <a:r>
                        <a:rPr lang="en-US" altLang="ko-KR" dirty="0"/>
                        <a:t>a – b</a:t>
                      </a:r>
                      <a:endParaRPr lang="ko-KR" altLang="en-US" dirty="0"/>
                    </a:p>
                  </a:txBody>
                  <a:tcPr/>
                </a:tc>
                <a:tc>
                  <a:txBody>
                    <a:bodyPr/>
                    <a:lstStyle/>
                    <a:p>
                      <a:pPr marL="0" marR="0" lvl="0" indent="0" algn="l" defTabSz="685800" rtl="0" eaLnBrk="1" fontAlgn="auto" latinLnBrk="1" hangingPunct="1">
                        <a:lnSpc>
                          <a:spcPct val="100000"/>
                        </a:lnSpc>
                        <a:spcBef>
                          <a:spcPts val="0"/>
                        </a:spcBef>
                        <a:spcAft>
                          <a:spcPts val="0"/>
                        </a:spcAft>
                        <a:buClrTx/>
                        <a:buSzTx/>
                        <a:buFontTx/>
                        <a:buNone/>
                        <a:tabLst/>
                        <a:defRPr/>
                      </a:pPr>
                      <a:r>
                        <a:rPr lang="ko-KR" altLang="en-US" dirty="0"/>
                        <a:t>세트 </a:t>
                      </a:r>
                      <a:r>
                        <a:rPr lang="en-US" altLang="ko-KR" dirty="0"/>
                        <a:t>a</a:t>
                      </a:r>
                      <a:r>
                        <a:rPr lang="ko-KR" altLang="en-US" dirty="0"/>
                        <a:t>와 </a:t>
                      </a:r>
                      <a:r>
                        <a:rPr lang="en-US" altLang="ko-KR" dirty="0"/>
                        <a:t>b</a:t>
                      </a:r>
                      <a:r>
                        <a:rPr lang="ko-KR" altLang="en-US" dirty="0"/>
                        <a:t>의 </a:t>
                      </a:r>
                      <a:r>
                        <a:rPr lang="ko-KR" altLang="en-US" dirty="0" err="1"/>
                        <a:t>차집합</a:t>
                      </a:r>
                      <a:endParaRPr lang="ko-KR" altLang="en-US" dirty="0"/>
                    </a:p>
                  </a:txBody>
                  <a:tcPr/>
                </a:tc>
                <a:extLst>
                  <a:ext uri="{0D108BD9-81ED-4DB2-BD59-A6C34878D82A}">
                    <a16:rowId xmlns:a16="http://schemas.microsoft.com/office/drawing/2014/main" val="568720100"/>
                  </a:ext>
                </a:extLst>
              </a:tr>
              <a:tr h="370840">
                <a:tc>
                  <a:txBody>
                    <a:bodyPr/>
                    <a:lstStyle/>
                    <a:p>
                      <a:pPr latinLnBrk="1"/>
                      <a:r>
                        <a:rPr lang="en-US" altLang="ko-KR" dirty="0" err="1"/>
                        <a:t>a.symmetric_difference</a:t>
                      </a:r>
                      <a:r>
                        <a:rPr lang="en-US" altLang="ko-KR" dirty="0"/>
                        <a:t>(b)</a:t>
                      </a:r>
                      <a:endParaRPr lang="ko-KR" altLang="en-US" dirty="0"/>
                    </a:p>
                  </a:txBody>
                  <a:tcPr/>
                </a:tc>
                <a:tc>
                  <a:txBody>
                    <a:bodyPr/>
                    <a:lstStyle/>
                    <a:p>
                      <a:pPr latinLnBrk="1"/>
                      <a:r>
                        <a:rPr lang="en-US" altLang="ko-KR" dirty="0"/>
                        <a:t>a ^ b</a:t>
                      </a:r>
                      <a:endParaRPr lang="ko-KR" altLang="en-US" dirty="0"/>
                    </a:p>
                  </a:txBody>
                  <a:tcPr/>
                </a:tc>
                <a:tc>
                  <a:txBody>
                    <a:bodyPr/>
                    <a:lstStyle/>
                    <a:p>
                      <a:pPr marL="0" marR="0" lvl="0" indent="0" algn="l" defTabSz="685800" rtl="0" eaLnBrk="1" fontAlgn="auto" latinLnBrk="1" hangingPunct="1">
                        <a:lnSpc>
                          <a:spcPct val="100000"/>
                        </a:lnSpc>
                        <a:spcBef>
                          <a:spcPts val="0"/>
                        </a:spcBef>
                        <a:spcAft>
                          <a:spcPts val="0"/>
                        </a:spcAft>
                        <a:buClrTx/>
                        <a:buSzTx/>
                        <a:buFontTx/>
                        <a:buNone/>
                        <a:tabLst/>
                        <a:defRPr/>
                      </a:pPr>
                      <a:r>
                        <a:rPr lang="ko-KR" altLang="en-US" dirty="0"/>
                        <a:t>세트 </a:t>
                      </a:r>
                      <a:r>
                        <a:rPr lang="en-US" altLang="ko-KR" dirty="0"/>
                        <a:t>a</a:t>
                      </a:r>
                      <a:r>
                        <a:rPr lang="ko-KR" altLang="en-US" dirty="0"/>
                        <a:t>와 </a:t>
                      </a:r>
                      <a:r>
                        <a:rPr lang="en-US" altLang="ko-KR" dirty="0"/>
                        <a:t>b</a:t>
                      </a:r>
                      <a:r>
                        <a:rPr lang="ko-KR" altLang="en-US" dirty="0"/>
                        <a:t>의 </a:t>
                      </a:r>
                      <a:r>
                        <a:rPr lang="ko-KR" altLang="en-US" dirty="0" err="1"/>
                        <a:t>대칭차집합</a:t>
                      </a:r>
                      <a:endParaRPr lang="ko-KR" altLang="en-US" dirty="0"/>
                    </a:p>
                  </a:txBody>
                  <a:tcPr/>
                </a:tc>
                <a:extLst>
                  <a:ext uri="{0D108BD9-81ED-4DB2-BD59-A6C34878D82A}">
                    <a16:rowId xmlns:a16="http://schemas.microsoft.com/office/drawing/2014/main" val="1131606203"/>
                  </a:ext>
                </a:extLst>
              </a:tr>
              <a:tr h="370840">
                <a:tc>
                  <a:txBody>
                    <a:bodyPr/>
                    <a:lstStyle/>
                    <a:p>
                      <a:pPr latinLnBrk="1"/>
                      <a:r>
                        <a:rPr lang="en-US" altLang="ko-KR" dirty="0" err="1"/>
                        <a:t>a.issubset</a:t>
                      </a:r>
                      <a:r>
                        <a:rPr lang="en-US" altLang="ko-KR" dirty="0"/>
                        <a:t>(b)</a:t>
                      </a:r>
                      <a:endParaRPr lang="ko-KR" altLang="en-US" dirty="0"/>
                    </a:p>
                  </a:txBody>
                  <a:tcPr/>
                </a:tc>
                <a:tc>
                  <a:txBody>
                    <a:bodyPr/>
                    <a:lstStyle/>
                    <a:p>
                      <a:pPr latinLnBrk="1"/>
                      <a:endParaRPr lang="ko-KR" altLang="en-US" dirty="0"/>
                    </a:p>
                  </a:txBody>
                  <a:tcPr/>
                </a:tc>
                <a:tc>
                  <a:txBody>
                    <a:bodyPr/>
                    <a:lstStyle/>
                    <a:p>
                      <a:pPr latinLnBrk="1"/>
                      <a:r>
                        <a:rPr lang="ko-KR" altLang="en-US" dirty="0"/>
                        <a:t>세트 </a:t>
                      </a:r>
                      <a:r>
                        <a:rPr lang="en-US" altLang="ko-KR" dirty="0"/>
                        <a:t>a</a:t>
                      </a:r>
                      <a:r>
                        <a:rPr lang="ko-KR" altLang="en-US" dirty="0"/>
                        <a:t>의 모든 원소가 세트 </a:t>
                      </a:r>
                      <a:r>
                        <a:rPr lang="en-US" altLang="ko-KR" dirty="0"/>
                        <a:t>b</a:t>
                      </a:r>
                      <a:r>
                        <a:rPr lang="ko-KR" altLang="en-US" dirty="0"/>
                        <a:t>에 속할 경우 </a:t>
                      </a:r>
                      <a:r>
                        <a:rPr lang="en-US" altLang="ko-KR" dirty="0"/>
                        <a:t>True</a:t>
                      </a:r>
                      <a:endParaRPr lang="ko-KR" altLang="en-US" dirty="0"/>
                    </a:p>
                  </a:txBody>
                  <a:tcPr/>
                </a:tc>
                <a:extLst>
                  <a:ext uri="{0D108BD9-81ED-4DB2-BD59-A6C34878D82A}">
                    <a16:rowId xmlns:a16="http://schemas.microsoft.com/office/drawing/2014/main" val="859102893"/>
                  </a:ext>
                </a:extLst>
              </a:tr>
              <a:tr h="370840">
                <a:tc>
                  <a:txBody>
                    <a:bodyPr/>
                    <a:lstStyle/>
                    <a:p>
                      <a:pPr latinLnBrk="1"/>
                      <a:r>
                        <a:rPr lang="en-US" altLang="ko-KR" dirty="0" err="1"/>
                        <a:t>a.issuperset</a:t>
                      </a:r>
                      <a:r>
                        <a:rPr lang="en-US" altLang="ko-KR" dirty="0"/>
                        <a:t>(b)</a:t>
                      </a:r>
                      <a:endParaRPr lang="ko-KR" altLang="en-US" dirty="0"/>
                    </a:p>
                  </a:txBody>
                  <a:tcPr/>
                </a:tc>
                <a:tc>
                  <a:txBody>
                    <a:bodyPr/>
                    <a:lstStyle/>
                    <a:p>
                      <a:pPr latinLnBrk="1"/>
                      <a:endParaRPr lang="ko-KR" altLang="en-US"/>
                    </a:p>
                  </a:txBody>
                  <a:tcPr/>
                </a:tc>
                <a:tc>
                  <a:txBody>
                    <a:bodyPr/>
                    <a:lstStyle/>
                    <a:p>
                      <a:pPr latinLnBrk="1"/>
                      <a:r>
                        <a:rPr lang="ko-KR" altLang="en-US" dirty="0"/>
                        <a:t>세트 </a:t>
                      </a:r>
                      <a:r>
                        <a:rPr lang="en-US" altLang="ko-KR" dirty="0"/>
                        <a:t>a</a:t>
                      </a:r>
                      <a:r>
                        <a:rPr lang="ko-KR" altLang="en-US" dirty="0"/>
                        <a:t>가 세트 </a:t>
                      </a:r>
                      <a:r>
                        <a:rPr lang="en-US" altLang="ko-KR" dirty="0"/>
                        <a:t>b</a:t>
                      </a:r>
                      <a:r>
                        <a:rPr lang="ko-KR" altLang="en-US" dirty="0"/>
                        <a:t>의 모든 원소를 포함할 경우 </a:t>
                      </a:r>
                      <a:r>
                        <a:rPr lang="en-US" altLang="ko-KR" dirty="0"/>
                        <a:t>True</a:t>
                      </a:r>
                      <a:endParaRPr lang="ko-KR" altLang="en-US" dirty="0"/>
                    </a:p>
                  </a:txBody>
                  <a:tcPr/>
                </a:tc>
                <a:extLst>
                  <a:ext uri="{0D108BD9-81ED-4DB2-BD59-A6C34878D82A}">
                    <a16:rowId xmlns:a16="http://schemas.microsoft.com/office/drawing/2014/main" val="3814662833"/>
                  </a:ext>
                </a:extLst>
              </a:tr>
              <a:tr h="370840">
                <a:tc>
                  <a:txBody>
                    <a:bodyPr/>
                    <a:lstStyle/>
                    <a:p>
                      <a:pPr latinLnBrk="1"/>
                      <a:r>
                        <a:rPr lang="en-US" altLang="ko-KR" dirty="0" err="1"/>
                        <a:t>a.isdisjoint</a:t>
                      </a:r>
                      <a:r>
                        <a:rPr lang="en-US" altLang="ko-KR" dirty="0"/>
                        <a:t>(b)</a:t>
                      </a:r>
                      <a:endParaRPr lang="ko-KR" altLang="en-US" dirty="0"/>
                    </a:p>
                  </a:txBody>
                  <a:tcPr/>
                </a:tc>
                <a:tc>
                  <a:txBody>
                    <a:bodyPr/>
                    <a:lstStyle/>
                    <a:p>
                      <a:pPr latinLnBrk="1"/>
                      <a:endParaRPr lang="ko-KR" altLang="en-US"/>
                    </a:p>
                  </a:txBody>
                  <a:tcPr/>
                </a:tc>
                <a:tc>
                  <a:txBody>
                    <a:bodyPr/>
                    <a:lstStyle/>
                    <a:p>
                      <a:pPr latinLnBrk="1"/>
                      <a:r>
                        <a:rPr lang="ko-KR" altLang="en-US" dirty="0"/>
                        <a:t>세트</a:t>
                      </a:r>
                      <a:r>
                        <a:rPr lang="en-US" altLang="ko-KR" dirty="0"/>
                        <a:t> a</a:t>
                      </a:r>
                      <a:r>
                        <a:rPr lang="ko-KR" altLang="en-US" dirty="0"/>
                        <a:t>와</a:t>
                      </a:r>
                      <a:r>
                        <a:rPr lang="en-US" altLang="ko-KR" dirty="0"/>
                        <a:t> b </a:t>
                      </a:r>
                      <a:r>
                        <a:rPr lang="ko-KR" altLang="en-US" dirty="0"/>
                        <a:t>모두에 속하는 원소가 없을 경우 </a:t>
                      </a:r>
                      <a:r>
                        <a:rPr lang="en-US" altLang="ko-KR" dirty="0"/>
                        <a:t>True</a:t>
                      </a:r>
                      <a:endParaRPr lang="ko-KR" altLang="en-US" dirty="0"/>
                    </a:p>
                  </a:txBody>
                  <a:tcPr/>
                </a:tc>
                <a:extLst>
                  <a:ext uri="{0D108BD9-81ED-4DB2-BD59-A6C34878D82A}">
                    <a16:rowId xmlns:a16="http://schemas.microsoft.com/office/drawing/2014/main" val="1050877315"/>
                  </a:ext>
                </a:extLst>
              </a:tr>
            </a:tbl>
          </a:graphicData>
        </a:graphic>
      </p:graphicFrame>
    </p:spTree>
    <p:extLst>
      <p:ext uri="{BB962C8B-B14F-4D97-AF65-F5344CB8AC3E}">
        <p14:creationId xmlns:p14="http://schemas.microsoft.com/office/powerpoint/2010/main" val="21557398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EB6CB555-C0FE-4BEC-A450-9C1D53C76293}"/>
              </a:ext>
            </a:extLst>
          </p:cNvPr>
          <p:cNvSpPr/>
          <p:nvPr/>
        </p:nvSpPr>
        <p:spPr bwMode="auto">
          <a:xfrm>
            <a:off x="477078" y="3370101"/>
            <a:ext cx="3597965" cy="2006969"/>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2" name="제목 1">
            <a:extLst>
              <a:ext uri="{FF2B5EF4-FFF2-40B4-BE49-F238E27FC236}">
                <a16:creationId xmlns:a16="http://schemas.microsoft.com/office/drawing/2014/main" id="{732AFE89-0D3F-4C64-ACB0-156916A0C6AF}"/>
              </a:ext>
            </a:extLst>
          </p:cNvPr>
          <p:cNvSpPr>
            <a:spLocks noGrp="1"/>
          </p:cNvSpPr>
          <p:nvPr>
            <p:ph type="title"/>
          </p:nvPr>
        </p:nvSpPr>
        <p:spPr/>
        <p:txBody>
          <a:bodyPr/>
          <a:lstStyle/>
          <a:p>
            <a:r>
              <a:rPr lang="ko-KR" altLang="en-US" dirty="0"/>
              <a:t>연습문제</a:t>
            </a:r>
          </a:p>
        </p:txBody>
      </p:sp>
      <p:sp>
        <p:nvSpPr>
          <p:cNvPr id="3" name="내용 개체 틀 2">
            <a:extLst>
              <a:ext uri="{FF2B5EF4-FFF2-40B4-BE49-F238E27FC236}">
                <a16:creationId xmlns:a16="http://schemas.microsoft.com/office/drawing/2014/main" id="{17519580-B200-420F-9AAE-D70237661823}"/>
              </a:ext>
            </a:extLst>
          </p:cNvPr>
          <p:cNvSpPr>
            <a:spLocks noGrp="1"/>
          </p:cNvSpPr>
          <p:nvPr>
            <p:ph idx="1"/>
          </p:nvPr>
        </p:nvSpPr>
        <p:spPr>
          <a:xfrm>
            <a:off x="236539" y="1060450"/>
            <a:ext cx="8670925" cy="5024773"/>
          </a:xfrm>
        </p:spPr>
        <p:txBody>
          <a:bodyPr/>
          <a:lstStyle/>
          <a:p>
            <a:pPr>
              <a:buFont typeface="+mj-ea"/>
              <a:buAutoNum type="circleNumDbPlain"/>
            </a:pPr>
            <a:r>
              <a:rPr lang="en-US" altLang="ko-KR" dirty="0"/>
              <a:t>A</a:t>
            </a:r>
            <a:r>
              <a:rPr lang="ko-KR" altLang="en-US" dirty="0"/>
              <a:t>학생의 과목별 점수는 다음과 같다</a:t>
            </a:r>
            <a:r>
              <a:rPr lang="en-US" altLang="ko-KR" dirty="0"/>
              <a:t>. </a:t>
            </a:r>
            <a:r>
              <a:rPr lang="ko-KR" altLang="en-US" dirty="0"/>
              <a:t>평균 점수를 구하여라</a:t>
            </a:r>
            <a:r>
              <a:rPr lang="en-US" altLang="ko-KR" dirty="0"/>
              <a:t>. </a:t>
            </a:r>
          </a:p>
          <a:p>
            <a:pPr lvl="1"/>
            <a:r>
              <a:rPr lang="ko-KR" altLang="en-US" dirty="0"/>
              <a:t>국어</a:t>
            </a:r>
            <a:r>
              <a:rPr lang="en-US" altLang="ko-KR" dirty="0"/>
              <a:t>: 80, </a:t>
            </a:r>
            <a:r>
              <a:rPr lang="ko-KR" altLang="en-US" dirty="0"/>
              <a:t>영어</a:t>
            </a:r>
            <a:r>
              <a:rPr lang="en-US" altLang="ko-KR" dirty="0"/>
              <a:t>: 75, </a:t>
            </a:r>
            <a:r>
              <a:rPr lang="ko-KR" altLang="en-US" dirty="0"/>
              <a:t>수학</a:t>
            </a:r>
            <a:r>
              <a:rPr lang="en-US" altLang="ko-KR" dirty="0"/>
              <a:t>: 55</a:t>
            </a:r>
          </a:p>
          <a:p>
            <a:pPr>
              <a:buFont typeface="+mj-ea"/>
              <a:buAutoNum type="circleNumDbPlain"/>
            </a:pPr>
            <a:r>
              <a:rPr lang="ko-KR" altLang="en-US" dirty="0"/>
              <a:t>자연수 </a:t>
            </a:r>
            <a:r>
              <a:rPr lang="en-US" altLang="ko-KR" dirty="0"/>
              <a:t>13</a:t>
            </a:r>
            <a:r>
              <a:rPr lang="ko-KR" altLang="en-US" dirty="0"/>
              <a:t>이 홀수인지 짝수인지 판별할 수 있는 방법에 대해 </a:t>
            </a:r>
            <a:r>
              <a:rPr lang="ko-KR" altLang="en-US" dirty="0" err="1"/>
              <a:t>설명하시오</a:t>
            </a:r>
            <a:r>
              <a:rPr lang="en-US" altLang="ko-KR" dirty="0"/>
              <a:t>. </a:t>
            </a:r>
          </a:p>
          <a:p>
            <a:pPr>
              <a:buFont typeface="+mj-ea"/>
              <a:buAutoNum type="circleNumDbPlain"/>
            </a:pPr>
            <a:r>
              <a:rPr lang="en-US" altLang="ko-KR" dirty="0"/>
              <a:t>A</a:t>
            </a:r>
            <a:r>
              <a:rPr lang="ko-KR" altLang="en-US" dirty="0"/>
              <a:t>의 주민등록번호는 </a:t>
            </a:r>
            <a:r>
              <a:rPr lang="en-US" altLang="ko-KR" dirty="0"/>
              <a:t>881122-1234567</a:t>
            </a:r>
            <a:r>
              <a:rPr lang="ko-KR" altLang="en-US" dirty="0"/>
              <a:t>이다</a:t>
            </a:r>
            <a:r>
              <a:rPr lang="en-US" altLang="ko-KR" dirty="0"/>
              <a:t>. A</a:t>
            </a:r>
            <a:r>
              <a:rPr lang="ko-KR" altLang="en-US" dirty="0"/>
              <a:t>의 주민등록번호를 연월일</a:t>
            </a:r>
            <a:r>
              <a:rPr lang="en-US" altLang="ko-KR" dirty="0"/>
              <a:t>(</a:t>
            </a:r>
            <a:r>
              <a:rPr lang="en-US" altLang="ko-KR" dirty="0" err="1"/>
              <a:t>yymmdd</a:t>
            </a:r>
            <a:r>
              <a:rPr lang="en-US" altLang="ko-KR" dirty="0"/>
              <a:t>)</a:t>
            </a:r>
            <a:r>
              <a:rPr lang="ko-KR" altLang="en-US" dirty="0"/>
              <a:t>부분과 그 뒤의 숫자부분으로 나누어 출력해 보자</a:t>
            </a:r>
            <a:r>
              <a:rPr lang="en-US" altLang="ko-KR" dirty="0"/>
              <a:t>. </a:t>
            </a:r>
          </a:p>
          <a:p>
            <a:pPr marL="342900" lvl="1" indent="0">
              <a:buNone/>
            </a:pPr>
            <a:r>
              <a:rPr lang="en-US" altLang="ko-KR" dirty="0"/>
              <a:t>pin = “881122-1234567”</a:t>
            </a:r>
          </a:p>
          <a:p>
            <a:pPr marL="342900" lvl="1" indent="0">
              <a:buNone/>
            </a:pPr>
            <a:r>
              <a:rPr lang="en-US" altLang="ko-KR" dirty="0" err="1"/>
              <a:t>yymmdd</a:t>
            </a:r>
            <a:r>
              <a:rPr lang="en-US" altLang="ko-KR" dirty="0"/>
              <a:t> = </a:t>
            </a:r>
          </a:p>
          <a:p>
            <a:pPr marL="342900" lvl="1" indent="0">
              <a:buNone/>
            </a:pPr>
            <a:r>
              <a:rPr lang="en-US" altLang="ko-KR" dirty="0"/>
              <a:t>num = </a:t>
            </a:r>
          </a:p>
          <a:p>
            <a:pPr marL="342900" lvl="1" indent="0">
              <a:buNone/>
            </a:pPr>
            <a:r>
              <a:rPr lang="en-US" altLang="ko-KR" dirty="0"/>
              <a:t>print(              )</a:t>
            </a:r>
          </a:p>
          <a:p>
            <a:pPr marL="342900" lvl="1" indent="0">
              <a:buNone/>
            </a:pPr>
            <a:r>
              <a:rPr lang="en-US" altLang="ko-KR" dirty="0"/>
              <a:t>print(              )</a:t>
            </a:r>
          </a:p>
          <a:p>
            <a:pPr marL="342900" lvl="1" indent="0">
              <a:buNone/>
            </a:pPr>
            <a:endParaRPr lang="en-US" altLang="ko-KR" dirty="0"/>
          </a:p>
          <a:p>
            <a:pPr>
              <a:buFont typeface="+mj-ea"/>
              <a:buAutoNum type="circleNumDbPlain"/>
            </a:pPr>
            <a:r>
              <a:rPr lang="ko-KR" altLang="en-US" dirty="0"/>
              <a:t>주민등록번호에서 성별을 나타내는 숫자를 출력해 보자</a:t>
            </a:r>
            <a:r>
              <a:rPr lang="en-US" altLang="ko-KR" dirty="0"/>
              <a:t>. </a:t>
            </a:r>
          </a:p>
        </p:txBody>
      </p:sp>
      <p:sp>
        <p:nvSpPr>
          <p:cNvPr id="4" name="직사각형 3">
            <a:extLst>
              <a:ext uri="{FF2B5EF4-FFF2-40B4-BE49-F238E27FC236}">
                <a16:creationId xmlns:a16="http://schemas.microsoft.com/office/drawing/2014/main" id="{DEDB4EC7-ED93-4520-94B3-7CC232EF9831}"/>
              </a:ext>
            </a:extLst>
          </p:cNvPr>
          <p:cNvSpPr/>
          <p:nvPr/>
        </p:nvSpPr>
        <p:spPr bwMode="auto">
          <a:xfrm>
            <a:off x="1649895" y="3844107"/>
            <a:ext cx="2047461" cy="25598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6" name="직사각형 5">
            <a:extLst>
              <a:ext uri="{FF2B5EF4-FFF2-40B4-BE49-F238E27FC236}">
                <a16:creationId xmlns:a16="http://schemas.microsoft.com/office/drawing/2014/main" id="{9F42104E-5540-4675-85D1-A730907F885A}"/>
              </a:ext>
            </a:extLst>
          </p:cNvPr>
          <p:cNvSpPr/>
          <p:nvPr/>
        </p:nvSpPr>
        <p:spPr bwMode="auto">
          <a:xfrm>
            <a:off x="1285465" y="4195287"/>
            <a:ext cx="2047461" cy="25598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7" name="직사각형 6">
            <a:extLst>
              <a:ext uri="{FF2B5EF4-FFF2-40B4-BE49-F238E27FC236}">
                <a16:creationId xmlns:a16="http://schemas.microsoft.com/office/drawing/2014/main" id="{AED6DB3B-E870-4885-A1DC-FEC07A80A3A9}"/>
              </a:ext>
            </a:extLst>
          </p:cNvPr>
          <p:cNvSpPr/>
          <p:nvPr/>
        </p:nvSpPr>
        <p:spPr bwMode="auto">
          <a:xfrm>
            <a:off x="1096113" y="4592855"/>
            <a:ext cx="955158" cy="25598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8" name="직사각형 7">
            <a:extLst>
              <a:ext uri="{FF2B5EF4-FFF2-40B4-BE49-F238E27FC236}">
                <a16:creationId xmlns:a16="http://schemas.microsoft.com/office/drawing/2014/main" id="{4771D31E-908E-45F5-BD1B-C397999D3AD0}"/>
              </a:ext>
            </a:extLst>
          </p:cNvPr>
          <p:cNvSpPr/>
          <p:nvPr/>
        </p:nvSpPr>
        <p:spPr bwMode="auto">
          <a:xfrm>
            <a:off x="1089489" y="4973853"/>
            <a:ext cx="955158" cy="25598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22841206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4A8FACE9-14ED-47B1-9E65-52024274911F}"/>
              </a:ext>
            </a:extLst>
          </p:cNvPr>
          <p:cNvSpPr/>
          <p:nvPr/>
        </p:nvSpPr>
        <p:spPr bwMode="auto">
          <a:xfrm>
            <a:off x="785191" y="3173899"/>
            <a:ext cx="2733261" cy="1133061"/>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4" name="직사각형 3">
            <a:extLst>
              <a:ext uri="{FF2B5EF4-FFF2-40B4-BE49-F238E27FC236}">
                <a16:creationId xmlns:a16="http://schemas.microsoft.com/office/drawing/2014/main" id="{1B005F71-231C-402D-B019-C41961179F04}"/>
              </a:ext>
            </a:extLst>
          </p:cNvPr>
          <p:cNvSpPr/>
          <p:nvPr/>
        </p:nvSpPr>
        <p:spPr bwMode="auto">
          <a:xfrm>
            <a:off x="785191" y="1510750"/>
            <a:ext cx="2733261" cy="1133061"/>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2" name="제목 1">
            <a:extLst>
              <a:ext uri="{FF2B5EF4-FFF2-40B4-BE49-F238E27FC236}">
                <a16:creationId xmlns:a16="http://schemas.microsoft.com/office/drawing/2014/main" id="{04F0DEEC-9098-4A13-88ED-1AF4D152B181}"/>
              </a:ext>
            </a:extLst>
          </p:cNvPr>
          <p:cNvSpPr>
            <a:spLocks noGrp="1"/>
          </p:cNvSpPr>
          <p:nvPr>
            <p:ph type="title"/>
          </p:nvPr>
        </p:nvSpPr>
        <p:spPr/>
        <p:txBody>
          <a:bodyPr/>
          <a:lstStyle/>
          <a:p>
            <a:r>
              <a:rPr lang="ko-KR" altLang="en-US" dirty="0"/>
              <a:t>연습문제</a:t>
            </a:r>
          </a:p>
        </p:txBody>
      </p:sp>
      <p:sp>
        <p:nvSpPr>
          <p:cNvPr id="3" name="내용 개체 틀 2">
            <a:extLst>
              <a:ext uri="{FF2B5EF4-FFF2-40B4-BE49-F238E27FC236}">
                <a16:creationId xmlns:a16="http://schemas.microsoft.com/office/drawing/2014/main" id="{618DD882-D55C-406F-BB72-3F365B76AF88}"/>
              </a:ext>
            </a:extLst>
          </p:cNvPr>
          <p:cNvSpPr>
            <a:spLocks noGrp="1"/>
          </p:cNvSpPr>
          <p:nvPr>
            <p:ph idx="1"/>
          </p:nvPr>
        </p:nvSpPr>
        <p:spPr>
          <a:xfrm>
            <a:off x="236539" y="1060450"/>
            <a:ext cx="8670925" cy="5717271"/>
          </a:xfrm>
        </p:spPr>
        <p:txBody>
          <a:bodyPr/>
          <a:lstStyle/>
          <a:p>
            <a:pPr>
              <a:buFont typeface="+mj-ea"/>
              <a:buAutoNum type="circleNumDbPlain" startAt="5"/>
            </a:pPr>
            <a:r>
              <a:rPr lang="en-US" altLang="ko-KR" dirty="0"/>
              <a:t>(1,2,3) </a:t>
            </a:r>
            <a:r>
              <a:rPr lang="ko-KR" altLang="en-US" dirty="0" err="1"/>
              <a:t>튜플에</a:t>
            </a:r>
            <a:r>
              <a:rPr lang="ko-KR" altLang="en-US" dirty="0"/>
              <a:t> 값 </a:t>
            </a:r>
            <a:r>
              <a:rPr lang="en-US" altLang="ko-KR" dirty="0"/>
              <a:t>4</a:t>
            </a:r>
            <a:r>
              <a:rPr lang="ko-KR" altLang="en-US" dirty="0"/>
              <a:t>를 추가하여 </a:t>
            </a:r>
            <a:r>
              <a:rPr lang="en-US" altLang="ko-KR" dirty="0"/>
              <a:t>(1,2,3,4)</a:t>
            </a:r>
            <a:r>
              <a:rPr lang="ko-KR" altLang="en-US" dirty="0"/>
              <a:t>를 만들어 출력해 보자</a:t>
            </a:r>
            <a:r>
              <a:rPr lang="en-US" altLang="ko-KR" dirty="0"/>
              <a:t>. </a:t>
            </a:r>
          </a:p>
          <a:p>
            <a:pPr marL="342900" lvl="1" indent="0">
              <a:buNone/>
            </a:pPr>
            <a:r>
              <a:rPr lang="en-US" altLang="ko-KR" dirty="0"/>
              <a:t>	a = (1, 2, 3)</a:t>
            </a:r>
          </a:p>
          <a:p>
            <a:pPr marL="342900" lvl="1" indent="0">
              <a:buNone/>
            </a:pPr>
            <a:r>
              <a:rPr lang="en-US" altLang="ko-KR" dirty="0"/>
              <a:t>	a =</a:t>
            </a:r>
          </a:p>
          <a:p>
            <a:pPr marL="342900" lvl="1" indent="0">
              <a:buNone/>
            </a:pPr>
            <a:r>
              <a:rPr lang="en-US" altLang="ko-KR" dirty="0"/>
              <a:t>	print(a)</a:t>
            </a:r>
          </a:p>
          <a:p>
            <a:pPr>
              <a:buFont typeface="+mj-ea"/>
              <a:buAutoNum type="circleNumDbPlain" startAt="5"/>
            </a:pPr>
            <a:r>
              <a:rPr lang="ko-KR" altLang="en-US" dirty="0"/>
              <a:t>다음과 같은 </a:t>
            </a:r>
            <a:r>
              <a:rPr lang="ko-KR" altLang="en-US" dirty="0" err="1"/>
              <a:t>딕셔너리</a:t>
            </a:r>
            <a:r>
              <a:rPr lang="ko-KR" altLang="en-US" dirty="0"/>
              <a:t> </a:t>
            </a:r>
            <a:r>
              <a:rPr lang="en-US" altLang="ko-KR" dirty="0"/>
              <a:t>a</a:t>
            </a:r>
            <a:r>
              <a:rPr lang="ko-KR" altLang="en-US" dirty="0"/>
              <a:t>가</a:t>
            </a:r>
            <a:r>
              <a:rPr lang="en-US" altLang="ko-KR" dirty="0"/>
              <a:t> </a:t>
            </a:r>
            <a:r>
              <a:rPr lang="ko-KR" altLang="en-US" dirty="0"/>
              <a:t>있다</a:t>
            </a:r>
            <a:r>
              <a:rPr lang="en-US" altLang="ko-KR" dirty="0"/>
              <a:t>. </a:t>
            </a:r>
          </a:p>
          <a:p>
            <a:pPr marL="342900" lvl="1" indent="0">
              <a:buNone/>
            </a:pPr>
            <a:r>
              <a:rPr lang="en-US" altLang="ko-KR" dirty="0"/>
              <a:t>	&gt;&gt;&gt;</a:t>
            </a:r>
            <a:r>
              <a:rPr lang="ko-KR" altLang="en-US" dirty="0"/>
              <a:t> </a:t>
            </a:r>
            <a:r>
              <a:rPr lang="en-US" altLang="ko-KR" dirty="0"/>
              <a:t>a = </a:t>
            </a:r>
            <a:r>
              <a:rPr lang="en-US" altLang="ko-KR" dirty="0" err="1"/>
              <a:t>dict</a:t>
            </a:r>
            <a:r>
              <a:rPr lang="en-US" altLang="ko-KR" dirty="0"/>
              <a:t>()</a:t>
            </a:r>
          </a:p>
          <a:p>
            <a:pPr marL="342900" lvl="1" indent="0">
              <a:buNone/>
            </a:pPr>
            <a:r>
              <a:rPr lang="en-US" altLang="ko-KR" dirty="0"/>
              <a:t>	&gt;&gt;&gt; a</a:t>
            </a:r>
          </a:p>
          <a:p>
            <a:pPr marL="342900" lvl="1" indent="0">
              <a:buNone/>
            </a:pPr>
            <a:r>
              <a:rPr lang="en-US" altLang="ko-KR" dirty="0"/>
              <a:t>	{}</a:t>
            </a:r>
          </a:p>
          <a:p>
            <a:pPr marL="0" indent="0">
              <a:buNone/>
            </a:pPr>
            <a:r>
              <a:rPr lang="en-US" altLang="ko-KR" dirty="0"/>
              <a:t>    </a:t>
            </a:r>
            <a:r>
              <a:rPr lang="ko-KR" altLang="en-US" dirty="0"/>
              <a:t>다음 중 오류가 발생하는 경우를 고르고</a:t>
            </a:r>
            <a:r>
              <a:rPr lang="en-US" altLang="ko-KR" dirty="0"/>
              <a:t>, </a:t>
            </a:r>
            <a:r>
              <a:rPr lang="ko-KR" altLang="en-US" dirty="0"/>
              <a:t>그 이유를 설명해 보자</a:t>
            </a:r>
            <a:r>
              <a:rPr lang="en-US" altLang="ko-KR" dirty="0"/>
              <a:t>. </a:t>
            </a:r>
          </a:p>
          <a:p>
            <a:pPr lvl="1">
              <a:buFont typeface="+mj-lt"/>
              <a:buAutoNum type="alphaLcPeriod"/>
            </a:pPr>
            <a:r>
              <a:rPr lang="en-US" altLang="ko-KR" dirty="0"/>
              <a:t>a[‘name’] = ‘python’</a:t>
            </a:r>
          </a:p>
          <a:p>
            <a:pPr lvl="1">
              <a:buFont typeface="+mj-lt"/>
              <a:buAutoNum type="alphaLcPeriod"/>
            </a:pPr>
            <a:r>
              <a:rPr lang="en-US" altLang="ko-KR" dirty="0"/>
              <a:t>a[(‘a’,)] = ‘python’</a:t>
            </a:r>
          </a:p>
          <a:p>
            <a:pPr lvl="1">
              <a:buFont typeface="+mj-lt"/>
              <a:buAutoNum type="alphaLcPeriod"/>
            </a:pPr>
            <a:r>
              <a:rPr lang="en-US" altLang="ko-KR" dirty="0"/>
              <a:t>a[[1]] = ‘python’</a:t>
            </a:r>
          </a:p>
          <a:p>
            <a:pPr lvl="1">
              <a:buFont typeface="+mj-lt"/>
              <a:buAutoNum type="alphaLcPeriod"/>
            </a:pPr>
            <a:r>
              <a:rPr lang="en-US" altLang="ko-KR" dirty="0"/>
              <a:t>a[250] = ‘python’</a:t>
            </a:r>
          </a:p>
          <a:p>
            <a:pPr marL="0" indent="0">
              <a:buNone/>
            </a:pPr>
            <a:r>
              <a:rPr lang="en-US" altLang="ko-KR" dirty="0"/>
              <a:t>	</a:t>
            </a:r>
            <a:endParaRPr lang="ko-KR" altLang="en-US" dirty="0"/>
          </a:p>
        </p:txBody>
      </p:sp>
      <p:sp>
        <p:nvSpPr>
          <p:cNvPr id="5" name="직사각형 4">
            <a:extLst>
              <a:ext uri="{FF2B5EF4-FFF2-40B4-BE49-F238E27FC236}">
                <a16:creationId xmlns:a16="http://schemas.microsoft.com/office/drawing/2014/main" id="{B4A3B9C5-9FCF-4D87-B331-578C45589ED1}"/>
              </a:ext>
            </a:extLst>
          </p:cNvPr>
          <p:cNvSpPr/>
          <p:nvPr/>
        </p:nvSpPr>
        <p:spPr bwMode="auto">
          <a:xfrm>
            <a:off x="1295404" y="1987829"/>
            <a:ext cx="2047461" cy="25598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8171306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42B60E20-151B-4646-8D7D-CCEEF07A91B2}"/>
              </a:ext>
            </a:extLst>
          </p:cNvPr>
          <p:cNvSpPr/>
          <p:nvPr/>
        </p:nvSpPr>
        <p:spPr bwMode="auto">
          <a:xfrm>
            <a:off x="778352" y="4314549"/>
            <a:ext cx="2332822" cy="1221485"/>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4" name="직사각형 3">
            <a:extLst>
              <a:ext uri="{FF2B5EF4-FFF2-40B4-BE49-F238E27FC236}">
                <a16:creationId xmlns:a16="http://schemas.microsoft.com/office/drawing/2014/main" id="{BD8B0768-4B77-4464-9E13-05640F427BCE}"/>
              </a:ext>
            </a:extLst>
          </p:cNvPr>
          <p:cNvSpPr/>
          <p:nvPr/>
        </p:nvSpPr>
        <p:spPr bwMode="auto">
          <a:xfrm>
            <a:off x="755159" y="1465275"/>
            <a:ext cx="2332822" cy="1625796"/>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2" name="제목 1">
            <a:extLst>
              <a:ext uri="{FF2B5EF4-FFF2-40B4-BE49-F238E27FC236}">
                <a16:creationId xmlns:a16="http://schemas.microsoft.com/office/drawing/2014/main" id="{B4CBFCDD-D770-4E90-AAF3-96BD0E63317F}"/>
              </a:ext>
            </a:extLst>
          </p:cNvPr>
          <p:cNvSpPr>
            <a:spLocks noGrp="1"/>
          </p:cNvSpPr>
          <p:nvPr>
            <p:ph type="title"/>
          </p:nvPr>
        </p:nvSpPr>
        <p:spPr/>
        <p:txBody>
          <a:bodyPr/>
          <a:lstStyle/>
          <a:p>
            <a:r>
              <a:rPr lang="ko-KR" altLang="en-US" dirty="0"/>
              <a:t>연습문제</a:t>
            </a:r>
          </a:p>
        </p:txBody>
      </p:sp>
      <p:sp>
        <p:nvSpPr>
          <p:cNvPr id="3" name="내용 개체 틀 2">
            <a:extLst>
              <a:ext uri="{FF2B5EF4-FFF2-40B4-BE49-F238E27FC236}">
                <a16:creationId xmlns:a16="http://schemas.microsoft.com/office/drawing/2014/main" id="{E200031A-B032-4AF1-A806-6D76FC1F7701}"/>
              </a:ext>
            </a:extLst>
          </p:cNvPr>
          <p:cNvSpPr>
            <a:spLocks noGrp="1"/>
          </p:cNvSpPr>
          <p:nvPr>
            <p:ph idx="1"/>
          </p:nvPr>
        </p:nvSpPr>
        <p:spPr>
          <a:xfrm>
            <a:off x="236539" y="1060450"/>
            <a:ext cx="8670925" cy="5440272"/>
          </a:xfrm>
        </p:spPr>
        <p:txBody>
          <a:bodyPr/>
          <a:lstStyle/>
          <a:p>
            <a:pPr>
              <a:buFont typeface="+mj-ea"/>
              <a:buAutoNum type="circleNumDbPlain" startAt="7"/>
            </a:pPr>
            <a:r>
              <a:rPr lang="en-US" altLang="ko-KR" dirty="0"/>
              <a:t>[1, 3, 5, 4, 2] </a:t>
            </a:r>
            <a:r>
              <a:rPr lang="ko-KR" altLang="en-US" dirty="0"/>
              <a:t>리스트를 </a:t>
            </a:r>
            <a:r>
              <a:rPr lang="en-US" altLang="ko-KR" dirty="0"/>
              <a:t>[5, 4, 3, 2, 1]</a:t>
            </a:r>
            <a:r>
              <a:rPr lang="ko-KR" altLang="en-US" dirty="0"/>
              <a:t>로</a:t>
            </a:r>
            <a:r>
              <a:rPr lang="en-US" altLang="ko-KR" dirty="0"/>
              <a:t> </a:t>
            </a:r>
            <a:r>
              <a:rPr lang="ko-KR" altLang="en-US" dirty="0"/>
              <a:t>만들어 보자</a:t>
            </a:r>
            <a:r>
              <a:rPr lang="en-US" altLang="ko-KR" dirty="0"/>
              <a:t>.</a:t>
            </a:r>
          </a:p>
          <a:p>
            <a:pPr marL="342900" lvl="1" indent="0">
              <a:buNone/>
            </a:pPr>
            <a:r>
              <a:rPr lang="en-US" altLang="ko-KR" dirty="0"/>
              <a:t>	a</a:t>
            </a:r>
            <a:r>
              <a:rPr lang="ko-KR" altLang="en-US" dirty="0"/>
              <a:t> </a:t>
            </a:r>
            <a:r>
              <a:rPr lang="en-US" altLang="ko-KR" dirty="0"/>
              <a:t>=</a:t>
            </a:r>
            <a:r>
              <a:rPr lang="ko-KR" altLang="en-US" dirty="0"/>
              <a:t> </a:t>
            </a:r>
            <a:r>
              <a:rPr lang="en-US" altLang="ko-KR" dirty="0"/>
              <a:t>[1,</a:t>
            </a:r>
            <a:r>
              <a:rPr lang="ko-KR" altLang="en-US" dirty="0"/>
              <a:t> </a:t>
            </a:r>
            <a:r>
              <a:rPr lang="en-US" altLang="ko-KR" dirty="0"/>
              <a:t>3,</a:t>
            </a:r>
            <a:r>
              <a:rPr lang="ko-KR" altLang="en-US" dirty="0"/>
              <a:t> </a:t>
            </a:r>
            <a:r>
              <a:rPr lang="en-US" altLang="ko-KR" dirty="0"/>
              <a:t>5, 4, 2]</a:t>
            </a:r>
          </a:p>
          <a:p>
            <a:pPr marL="342900" lvl="1" indent="0">
              <a:buNone/>
            </a:pPr>
            <a:r>
              <a:rPr lang="en-US" altLang="ko-KR" dirty="0"/>
              <a:t>	a.</a:t>
            </a:r>
          </a:p>
          <a:p>
            <a:pPr marL="342900" lvl="1" indent="0">
              <a:buNone/>
            </a:pPr>
            <a:r>
              <a:rPr lang="en-US" altLang="ko-KR" dirty="0"/>
              <a:t>	a.</a:t>
            </a:r>
          </a:p>
          <a:p>
            <a:pPr marL="342900" lvl="1" indent="0">
              <a:buNone/>
            </a:pPr>
            <a:r>
              <a:rPr lang="en-US" altLang="ko-KR" dirty="0"/>
              <a:t>	print(               )</a:t>
            </a:r>
          </a:p>
          <a:p>
            <a:pPr>
              <a:buFont typeface="+mj-ea"/>
              <a:buAutoNum type="circleNumDbPlain" startAt="7"/>
            </a:pPr>
            <a:r>
              <a:rPr lang="ko-KR" altLang="en-US" dirty="0" err="1"/>
              <a:t>파이썬은</a:t>
            </a:r>
            <a:r>
              <a:rPr lang="ko-KR" altLang="en-US" dirty="0"/>
              <a:t> 다음처럼 동일한 값에 여러 개의 변수를 선언할 수 있다</a:t>
            </a:r>
            <a:r>
              <a:rPr lang="en-US" altLang="ko-KR" dirty="0"/>
              <a:t>. </a:t>
            </a:r>
            <a:r>
              <a:rPr lang="ko-KR" altLang="en-US" dirty="0"/>
              <a:t>다음과 같이 </a:t>
            </a:r>
            <a:r>
              <a:rPr lang="en-US" altLang="ko-KR" dirty="0"/>
              <a:t>a, b </a:t>
            </a:r>
            <a:r>
              <a:rPr lang="ko-KR" altLang="en-US" dirty="0"/>
              <a:t>변수를 선언한 후 </a:t>
            </a:r>
            <a:r>
              <a:rPr lang="en-US" altLang="ko-KR" dirty="0"/>
              <a:t>a</a:t>
            </a:r>
            <a:r>
              <a:rPr lang="ko-KR" altLang="en-US" dirty="0"/>
              <a:t>의 두 번째 </a:t>
            </a:r>
            <a:r>
              <a:rPr lang="ko-KR" altLang="en-US" dirty="0" err="1"/>
              <a:t>요솟값을</a:t>
            </a:r>
            <a:r>
              <a:rPr lang="ko-KR" altLang="en-US" dirty="0"/>
              <a:t> 변경하면 </a:t>
            </a:r>
            <a:r>
              <a:rPr lang="en-US" altLang="ko-KR" dirty="0"/>
              <a:t>b </a:t>
            </a:r>
            <a:r>
              <a:rPr lang="ko-KR" altLang="en-US" dirty="0"/>
              <a:t>값은 어떻게 될까</a:t>
            </a:r>
            <a:r>
              <a:rPr lang="en-US" altLang="ko-KR" dirty="0"/>
              <a:t>? </a:t>
            </a:r>
            <a:r>
              <a:rPr lang="ko-KR" altLang="en-US" dirty="0"/>
              <a:t>그리고 이런 결과가 나오는 이유에 대해 설명해 보자</a:t>
            </a:r>
            <a:r>
              <a:rPr lang="en-US" altLang="ko-KR" dirty="0"/>
              <a:t>. </a:t>
            </a:r>
          </a:p>
          <a:p>
            <a:pPr marL="342900" lvl="1" indent="0">
              <a:buNone/>
            </a:pPr>
            <a:r>
              <a:rPr lang="en-US" altLang="ko-KR" dirty="0"/>
              <a:t>	&gt;&gt;&gt; a = b = [1, 2, 3]</a:t>
            </a:r>
          </a:p>
          <a:p>
            <a:pPr marL="342900" lvl="1" indent="0">
              <a:buNone/>
            </a:pPr>
            <a:r>
              <a:rPr lang="en-US" altLang="ko-KR" dirty="0"/>
              <a:t>	&gt;&gt;&gt; a[1] = 4</a:t>
            </a:r>
          </a:p>
          <a:p>
            <a:pPr marL="342900" lvl="1" indent="0">
              <a:buNone/>
            </a:pPr>
            <a:r>
              <a:rPr lang="en-US" altLang="ko-KR" dirty="0"/>
              <a:t>	&gt;&gt;&gt; print(b)</a:t>
            </a:r>
          </a:p>
          <a:p>
            <a:pPr marL="0" indent="0">
              <a:buNone/>
            </a:pPr>
            <a:endParaRPr lang="en-US" altLang="ko-KR" dirty="0"/>
          </a:p>
          <a:p>
            <a:endParaRPr lang="ko-KR" altLang="en-US" dirty="0"/>
          </a:p>
        </p:txBody>
      </p:sp>
      <p:sp>
        <p:nvSpPr>
          <p:cNvPr id="7" name="직사각형 6">
            <a:extLst>
              <a:ext uri="{FF2B5EF4-FFF2-40B4-BE49-F238E27FC236}">
                <a16:creationId xmlns:a16="http://schemas.microsoft.com/office/drawing/2014/main" id="{45FB5F6D-D26B-4489-B049-3D7470A671B5}"/>
              </a:ext>
            </a:extLst>
          </p:cNvPr>
          <p:cNvSpPr/>
          <p:nvPr/>
        </p:nvSpPr>
        <p:spPr bwMode="auto">
          <a:xfrm>
            <a:off x="1096113" y="1998747"/>
            <a:ext cx="955158" cy="25598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8" name="직사각형 7">
            <a:extLst>
              <a:ext uri="{FF2B5EF4-FFF2-40B4-BE49-F238E27FC236}">
                <a16:creationId xmlns:a16="http://schemas.microsoft.com/office/drawing/2014/main" id="{ED01B528-E5D8-42E1-BD8D-7565804C403F}"/>
              </a:ext>
            </a:extLst>
          </p:cNvPr>
          <p:cNvSpPr/>
          <p:nvPr/>
        </p:nvSpPr>
        <p:spPr bwMode="auto">
          <a:xfrm>
            <a:off x="1457237" y="2717673"/>
            <a:ext cx="955158" cy="25598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9" name="직사각형 8">
            <a:extLst>
              <a:ext uri="{FF2B5EF4-FFF2-40B4-BE49-F238E27FC236}">
                <a16:creationId xmlns:a16="http://schemas.microsoft.com/office/drawing/2014/main" id="{478AA5C4-4DCC-42DE-9E76-D90581BD0E68}"/>
              </a:ext>
            </a:extLst>
          </p:cNvPr>
          <p:cNvSpPr/>
          <p:nvPr/>
        </p:nvSpPr>
        <p:spPr bwMode="auto">
          <a:xfrm>
            <a:off x="1089489" y="2330049"/>
            <a:ext cx="955158" cy="25598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1617766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77B4FF9-385C-4FC7-A671-A6EE408B2CE7}"/>
              </a:ext>
            </a:extLst>
          </p:cNvPr>
          <p:cNvSpPr>
            <a:spLocks noGrp="1"/>
          </p:cNvSpPr>
          <p:nvPr>
            <p:ph type="title"/>
          </p:nvPr>
        </p:nvSpPr>
        <p:spPr/>
        <p:txBody>
          <a:bodyPr/>
          <a:lstStyle/>
          <a:p>
            <a:r>
              <a:rPr lang="ko-KR" altLang="en-US" dirty="0" err="1"/>
              <a:t>파이썬</a:t>
            </a:r>
            <a:r>
              <a:rPr lang="ko-KR" altLang="en-US" dirty="0"/>
              <a:t> 기초</a:t>
            </a:r>
          </a:p>
        </p:txBody>
      </p:sp>
      <p:sp>
        <p:nvSpPr>
          <p:cNvPr id="3" name="내용 개체 틀 2">
            <a:extLst>
              <a:ext uri="{FF2B5EF4-FFF2-40B4-BE49-F238E27FC236}">
                <a16:creationId xmlns:a16="http://schemas.microsoft.com/office/drawing/2014/main" id="{78015FFA-A3FD-4E24-A838-9D1092A31C9F}"/>
              </a:ext>
            </a:extLst>
          </p:cNvPr>
          <p:cNvSpPr>
            <a:spLocks noGrp="1"/>
          </p:cNvSpPr>
          <p:nvPr>
            <p:ph idx="1"/>
          </p:nvPr>
        </p:nvSpPr>
        <p:spPr>
          <a:xfrm>
            <a:off x="236539" y="1060450"/>
            <a:ext cx="8670925" cy="3754874"/>
          </a:xfrm>
        </p:spPr>
        <p:txBody>
          <a:bodyPr/>
          <a:lstStyle/>
          <a:p>
            <a:r>
              <a:rPr lang="ko-KR" altLang="en-US" dirty="0"/>
              <a:t>함수와 객체 메서드 호출</a:t>
            </a:r>
            <a:endParaRPr lang="en-US" altLang="ko-KR" dirty="0"/>
          </a:p>
          <a:p>
            <a:pPr lvl="1"/>
            <a:r>
              <a:rPr lang="ko-KR" altLang="en-US" dirty="0"/>
              <a:t>함수 호출은 괄호와 </a:t>
            </a:r>
            <a:r>
              <a:rPr lang="en-US" altLang="ko-KR" dirty="0"/>
              <a:t>0</a:t>
            </a:r>
            <a:r>
              <a:rPr lang="ko-KR" altLang="en-US" dirty="0"/>
              <a:t>개 이상의 인자를 전달해서 이루어짐</a:t>
            </a:r>
            <a:endParaRPr lang="en-US" altLang="ko-KR" dirty="0"/>
          </a:p>
          <a:p>
            <a:pPr lvl="1"/>
            <a:r>
              <a:rPr lang="ko-KR" altLang="en-US" dirty="0"/>
              <a:t>선택적으로 반환되는 값을 어떤 변수에 대입할 수 있음</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ko-KR" altLang="en-US" dirty="0" err="1"/>
              <a:t>파이썬의</a:t>
            </a:r>
            <a:r>
              <a:rPr lang="ko-KR" altLang="en-US" dirty="0"/>
              <a:t> 거의 모든 객체는 함수</a:t>
            </a:r>
            <a:r>
              <a:rPr lang="en-US" altLang="ko-KR" dirty="0"/>
              <a:t>(</a:t>
            </a:r>
            <a:r>
              <a:rPr lang="ko-KR" altLang="en-US" dirty="0"/>
              <a:t>메서드</a:t>
            </a:r>
            <a:r>
              <a:rPr lang="en-US" altLang="ko-KR" dirty="0"/>
              <a:t>)</a:t>
            </a:r>
            <a:r>
              <a:rPr lang="ko-KR" altLang="en-US" dirty="0"/>
              <a:t>를 포함</a:t>
            </a:r>
            <a:endParaRPr lang="en-US" altLang="ko-KR" dirty="0"/>
          </a:p>
          <a:p>
            <a:pPr lvl="1"/>
            <a:r>
              <a:rPr lang="ko-KR" altLang="en-US" dirty="0"/>
              <a:t>객체의 내부 데이터에 접근할 수 있음</a:t>
            </a:r>
            <a:endParaRPr lang="en-US" altLang="ko-KR" dirty="0"/>
          </a:p>
          <a:p>
            <a:pPr lvl="1"/>
            <a:r>
              <a:rPr lang="ko-KR" altLang="en-US" dirty="0"/>
              <a:t>메서드 호출</a:t>
            </a:r>
          </a:p>
        </p:txBody>
      </p:sp>
      <p:pic>
        <p:nvPicPr>
          <p:cNvPr id="4" name="그림 3">
            <a:extLst>
              <a:ext uri="{FF2B5EF4-FFF2-40B4-BE49-F238E27FC236}">
                <a16:creationId xmlns:a16="http://schemas.microsoft.com/office/drawing/2014/main" id="{9A46BA6A-24A7-4F45-9859-8654D5973386}"/>
              </a:ext>
            </a:extLst>
          </p:cNvPr>
          <p:cNvPicPr>
            <a:picLocks noChangeAspect="1"/>
          </p:cNvPicPr>
          <p:nvPr/>
        </p:nvPicPr>
        <p:blipFill>
          <a:blip r:embed="rId2"/>
          <a:stretch>
            <a:fillRect/>
          </a:stretch>
        </p:blipFill>
        <p:spPr>
          <a:xfrm>
            <a:off x="914400" y="2456874"/>
            <a:ext cx="1828800" cy="962025"/>
          </a:xfrm>
          <a:prstGeom prst="rect">
            <a:avLst/>
          </a:prstGeom>
        </p:spPr>
      </p:pic>
      <p:pic>
        <p:nvPicPr>
          <p:cNvPr id="5" name="그림 4">
            <a:extLst>
              <a:ext uri="{FF2B5EF4-FFF2-40B4-BE49-F238E27FC236}">
                <a16:creationId xmlns:a16="http://schemas.microsoft.com/office/drawing/2014/main" id="{C8D4B92C-0E08-4D9C-9727-F7A09A5A03A0}"/>
              </a:ext>
            </a:extLst>
          </p:cNvPr>
          <p:cNvPicPr>
            <a:picLocks noChangeAspect="1"/>
          </p:cNvPicPr>
          <p:nvPr/>
        </p:nvPicPr>
        <p:blipFill>
          <a:blip r:embed="rId3"/>
          <a:stretch>
            <a:fillRect/>
          </a:stretch>
        </p:blipFill>
        <p:spPr>
          <a:xfrm>
            <a:off x="914400" y="4956609"/>
            <a:ext cx="2705100" cy="666750"/>
          </a:xfrm>
          <a:prstGeom prst="rect">
            <a:avLst/>
          </a:prstGeom>
        </p:spPr>
      </p:pic>
    </p:spTree>
    <p:extLst>
      <p:ext uri="{BB962C8B-B14F-4D97-AF65-F5344CB8AC3E}">
        <p14:creationId xmlns:p14="http://schemas.microsoft.com/office/powerpoint/2010/main" val="939851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77B4FF9-385C-4FC7-A671-A6EE408B2CE7}"/>
              </a:ext>
            </a:extLst>
          </p:cNvPr>
          <p:cNvSpPr>
            <a:spLocks noGrp="1"/>
          </p:cNvSpPr>
          <p:nvPr>
            <p:ph type="title"/>
          </p:nvPr>
        </p:nvSpPr>
        <p:spPr/>
        <p:txBody>
          <a:bodyPr/>
          <a:lstStyle/>
          <a:p>
            <a:r>
              <a:rPr lang="ko-KR" altLang="en-US" dirty="0" err="1"/>
              <a:t>파이썬</a:t>
            </a:r>
            <a:r>
              <a:rPr lang="ko-KR" altLang="en-US" dirty="0"/>
              <a:t> 기초 </a:t>
            </a:r>
          </a:p>
        </p:txBody>
      </p:sp>
      <p:sp>
        <p:nvSpPr>
          <p:cNvPr id="3" name="내용 개체 틀 2">
            <a:extLst>
              <a:ext uri="{FF2B5EF4-FFF2-40B4-BE49-F238E27FC236}">
                <a16:creationId xmlns:a16="http://schemas.microsoft.com/office/drawing/2014/main" id="{78015FFA-A3FD-4E24-A838-9D1092A31C9F}"/>
              </a:ext>
            </a:extLst>
          </p:cNvPr>
          <p:cNvSpPr>
            <a:spLocks noGrp="1"/>
          </p:cNvSpPr>
          <p:nvPr>
            <p:ph idx="1"/>
          </p:nvPr>
        </p:nvSpPr>
        <p:spPr>
          <a:xfrm>
            <a:off x="236539" y="1060450"/>
            <a:ext cx="8670925" cy="5478423"/>
          </a:xfrm>
        </p:spPr>
        <p:txBody>
          <a:bodyPr/>
          <a:lstStyle/>
          <a:p>
            <a:r>
              <a:rPr lang="ko-KR" altLang="en-US" dirty="0"/>
              <a:t>변수와 참조에 의한 전달</a:t>
            </a:r>
            <a:endParaRPr lang="en-US" altLang="ko-KR" dirty="0"/>
          </a:p>
          <a:p>
            <a:pPr lvl="1"/>
            <a:r>
              <a:rPr lang="ko-KR" altLang="en-US" dirty="0" err="1"/>
              <a:t>파이썬에서</a:t>
            </a:r>
            <a:r>
              <a:rPr lang="ko-KR" altLang="en-US" dirty="0"/>
              <a:t> 변수</a:t>
            </a:r>
            <a:r>
              <a:rPr lang="en-US" altLang="ko-KR" dirty="0"/>
              <a:t>(</a:t>
            </a:r>
            <a:r>
              <a:rPr lang="ko-KR" altLang="en-US" dirty="0"/>
              <a:t>혹은 이름</a:t>
            </a:r>
            <a:r>
              <a:rPr lang="en-US" altLang="ko-KR" dirty="0"/>
              <a:t>)</a:t>
            </a:r>
            <a:r>
              <a:rPr lang="ko-KR" altLang="en-US" dirty="0"/>
              <a:t>에 값을 대입하면 대입연산자</a:t>
            </a:r>
            <a:r>
              <a:rPr lang="en-US" altLang="ko-KR" dirty="0"/>
              <a:t>(=)</a:t>
            </a:r>
            <a:r>
              <a:rPr lang="ko-KR" altLang="en-US" dirty="0"/>
              <a:t> 오른쪽에 있는 객체에 대한 참조를 생성</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ko-KR" altLang="en-US" dirty="0"/>
              <a:t>어떤 언어에서는 데이터가 복사 </a:t>
            </a:r>
            <a:endParaRPr lang="en-US" altLang="ko-KR" dirty="0"/>
          </a:p>
          <a:p>
            <a:pPr lvl="1"/>
            <a:endParaRPr lang="en-US" altLang="ko-KR" dirty="0"/>
          </a:p>
          <a:p>
            <a:pPr lvl="1"/>
            <a:endParaRPr lang="ko-KR" altLang="en-US" dirty="0"/>
          </a:p>
        </p:txBody>
      </p:sp>
      <p:pic>
        <p:nvPicPr>
          <p:cNvPr id="4" name="그림 3">
            <a:extLst>
              <a:ext uri="{FF2B5EF4-FFF2-40B4-BE49-F238E27FC236}">
                <a16:creationId xmlns:a16="http://schemas.microsoft.com/office/drawing/2014/main" id="{2A810822-7C5F-46EB-A058-1BC2CEE3FD64}"/>
              </a:ext>
            </a:extLst>
          </p:cNvPr>
          <p:cNvPicPr>
            <a:picLocks noChangeAspect="1"/>
          </p:cNvPicPr>
          <p:nvPr/>
        </p:nvPicPr>
        <p:blipFill>
          <a:blip r:embed="rId2"/>
          <a:stretch>
            <a:fillRect/>
          </a:stretch>
        </p:blipFill>
        <p:spPr>
          <a:xfrm>
            <a:off x="762000" y="2286275"/>
            <a:ext cx="3124200" cy="2781300"/>
          </a:xfrm>
          <a:prstGeom prst="rect">
            <a:avLst/>
          </a:prstGeom>
        </p:spPr>
      </p:pic>
      <p:sp>
        <p:nvSpPr>
          <p:cNvPr id="17" name="직사각형 16">
            <a:extLst>
              <a:ext uri="{FF2B5EF4-FFF2-40B4-BE49-F238E27FC236}">
                <a16:creationId xmlns:a16="http://schemas.microsoft.com/office/drawing/2014/main" id="{D18C6CD8-BA9B-458D-86BA-6A09831C8946}"/>
              </a:ext>
            </a:extLst>
          </p:cNvPr>
          <p:cNvSpPr/>
          <p:nvPr/>
        </p:nvSpPr>
        <p:spPr>
          <a:xfrm>
            <a:off x="5852160" y="3004559"/>
            <a:ext cx="2072640" cy="1357883"/>
          </a:xfrm>
          <a:prstGeom prst="rect">
            <a:avLst/>
          </a:prstGeom>
          <a:noFill/>
          <a:ln w="9000">
            <a:solidFill>
              <a:srgbClr val="000000"/>
            </a:solidFill>
          </a:ln>
        </p:spPr>
        <p:txBody>
          <a:bodyPr wrap="none" rtlCol="0" anchor="ctr" anchorCtr="1"/>
          <a:lstStyle/>
          <a:p>
            <a:pPr algn="ctr"/>
            <a:r>
              <a:rPr lang="en-US" altLang="zh-TW" dirty="0">
                <a:solidFill>
                  <a:srgbClr val="000000"/>
                </a:solidFill>
              </a:rPr>
              <a:t>List</a:t>
            </a:r>
          </a:p>
          <a:p>
            <a:pPr algn="ctr"/>
            <a:r>
              <a:rPr lang="en-US" altLang="zh-TW" dirty="0">
                <a:solidFill>
                  <a:srgbClr val="000000"/>
                </a:solidFill>
              </a:rPr>
              <a:t>[1, 2, 3]</a:t>
            </a:r>
          </a:p>
        </p:txBody>
      </p:sp>
      <p:sp>
        <p:nvSpPr>
          <p:cNvPr id="29" name="직선 연결선 28">
            <a:extLst>
              <a:ext uri="{FF2B5EF4-FFF2-40B4-BE49-F238E27FC236}">
                <a16:creationId xmlns:a16="http://schemas.microsoft.com/office/drawing/2014/main" id="{9F161A25-2BAF-4A4B-8266-90AAB6CF144C}"/>
              </a:ext>
            </a:extLst>
          </p:cNvPr>
          <p:cNvSpPr/>
          <p:nvPr/>
        </p:nvSpPr>
        <p:spPr>
          <a:xfrm>
            <a:off x="4937760" y="3293520"/>
            <a:ext cx="914400" cy="0"/>
          </a:xfrm>
          <a:prstGeom prst="line">
            <a:avLst/>
          </a:prstGeom>
          <a:ln w="18000">
            <a:solidFill>
              <a:srgbClr val="000000"/>
            </a:solidFill>
            <a:tailEnd type="arrow"/>
          </a:ln>
        </p:spPr>
        <p:txBody>
          <a:bodyPr wrap="none" rtlCol="0" anchor="ctr" anchorCtr="1"/>
          <a:lstStyle/>
          <a:p>
            <a:pPr algn="ctr"/>
            <a:endParaRPr lang="en-US">
              <a:solidFill>
                <a:srgbClr val="000000"/>
              </a:solidFill>
            </a:endParaRPr>
          </a:p>
        </p:txBody>
      </p:sp>
      <p:sp>
        <p:nvSpPr>
          <p:cNvPr id="27" name="직선 연결선 26">
            <a:extLst>
              <a:ext uri="{FF2B5EF4-FFF2-40B4-BE49-F238E27FC236}">
                <a16:creationId xmlns:a16="http://schemas.microsoft.com/office/drawing/2014/main" id="{DA5AEA63-AAF4-471C-A794-2FE02775E44B}"/>
              </a:ext>
            </a:extLst>
          </p:cNvPr>
          <p:cNvSpPr/>
          <p:nvPr/>
        </p:nvSpPr>
        <p:spPr>
          <a:xfrm>
            <a:off x="4937760" y="4074570"/>
            <a:ext cx="914400" cy="0"/>
          </a:xfrm>
          <a:prstGeom prst="line">
            <a:avLst/>
          </a:prstGeom>
          <a:ln w="18000">
            <a:solidFill>
              <a:srgbClr val="000000"/>
            </a:solidFill>
            <a:tailEnd type="arrow"/>
          </a:ln>
        </p:spPr>
        <p:txBody>
          <a:bodyPr wrap="none" rtlCol="0" anchor="ctr" anchorCtr="1"/>
          <a:lstStyle/>
          <a:p>
            <a:pPr algn="ctr"/>
            <a:endParaRPr lang="en-US">
              <a:solidFill>
                <a:srgbClr val="000000"/>
              </a:solidFill>
            </a:endParaRPr>
          </a:p>
        </p:txBody>
      </p:sp>
      <p:sp>
        <p:nvSpPr>
          <p:cNvPr id="26" name="TextBox 25">
            <a:extLst>
              <a:ext uri="{FF2B5EF4-FFF2-40B4-BE49-F238E27FC236}">
                <a16:creationId xmlns:a16="http://schemas.microsoft.com/office/drawing/2014/main" id="{C8E0D103-08AC-4A96-A535-9DAE716DDA52}"/>
              </a:ext>
            </a:extLst>
          </p:cNvPr>
          <p:cNvSpPr txBox="1"/>
          <p:nvPr/>
        </p:nvSpPr>
        <p:spPr>
          <a:xfrm>
            <a:off x="4686300" y="3064920"/>
            <a:ext cx="322524" cy="1200329"/>
          </a:xfrm>
          <a:prstGeom prst="rect">
            <a:avLst/>
          </a:prstGeom>
          <a:noFill/>
        </p:spPr>
        <p:txBody>
          <a:bodyPr wrap="none" rtlCol="0">
            <a:spAutoFit/>
          </a:bodyPr>
          <a:lstStyle/>
          <a:p>
            <a:r>
              <a:rPr lang="en-US" altLang="ko-KR" dirty="0"/>
              <a:t>a</a:t>
            </a:r>
          </a:p>
          <a:p>
            <a:endParaRPr lang="en-US" altLang="ko-KR" dirty="0"/>
          </a:p>
          <a:p>
            <a:endParaRPr lang="en-US" altLang="ko-KR" dirty="0"/>
          </a:p>
          <a:p>
            <a:r>
              <a:rPr lang="en-US" altLang="ko-KR" dirty="0"/>
              <a:t>b</a:t>
            </a:r>
            <a:endParaRPr lang="ko-KR" altLang="en-US" dirty="0"/>
          </a:p>
        </p:txBody>
      </p:sp>
      <p:sp>
        <p:nvSpPr>
          <p:cNvPr id="5" name="TextBox 4"/>
          <p:cNvSpPr txBox="1"/>
          <p:nvPr/>
        </p:nvSpPr>
        <p:spPr>
          <a:xfrm>
            <a:off x="4532010" y="2629865"/>
            <a:ext cx="2642070" cy="338554"/>
          </a:xfrm>
          <a:prstGeom prst="rect">
            <a:avLst/>
          </a:prstGeom>
          <a:noFill/>
        </p:spPr>
        <p:txBody>
          <a:bodyPr wrap="none" rtlCol="0">
            <a:spAutoFit/>
          </a:bodyPr>
          <a:lstStyle/>
          <a:p>
            <a:r>
              <a:rPr lang="ko-KR" altLang="en-US" sz="1600" dirty="0">
                <a:solidFill>
                  <a:srgbClr val="FF0000"/>
                </a:solidFill>
              </a:rPr>
              <a:t>이름   참조              객체</a:t>
            </a:r>
          </a:p>
        </p:txBody>
      </p:sp>
      <p:cxnSp>
        <p:nvCxnSpPr>
          <p:cNvPr id="7" name="직선 연결선 6"/>
          <p:cNvCxnSpPr/>
          <p:nvPr/>
        </p:nvCxnSpPr>
        <p:spPr bwMode="auto">
          <a:xfrm>
            <a:off x="5394960" y="2968419"/>
            <a:ext cx="0" cy="1532329"/>
          </a:xfrm>
          <a:prstGeom prst="line">
            <a:avLst/>
          </a:prstGeom>
          <a:solidFill>
            <a:srgbClr val="808080"/>
          </a:solidFill>
          <a:ln w="9525" cap="flat" cmpd="sng" algn="ctr">
            <a:solidFill>
              <a:schemeClr val="tx1"/>
            </a:solidFill>
            <a:prstDash val="lgDash"/>
            <a:round/>
            <a:headEnd type="none" w="med" len="med"/>
            <a:tailEnd type="none" w="med" len="med"/>
          </a:ln>
          <a:effectLst/>
        </p:spPr>
      </p:cxnSp>
    </p:spTree>
    <p:extLst>
      <p:ext uri="{BB962C8B-B14F-4D97-AF65-F5344CB8AC3E}">
        <p14:creationId xmlns:p14="http://schemas.microsoft.com/office/powerpoint/2010/main" val="3972584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77B4FF9-385C-4FC7-A671-A6EE408B2CE7}"/>
              </a:ext>
            </a:extLst>
          </p:cNvPr>
          <p:cNvSpPr>
            <a:spLocks noGrp="1"/>
          </p:cNvSpPr>
          <p:nvPr>
            <p:ph type="title"/>
          </p:nvPr>
        </p:nvSpPr>
        <p:spPr/>
        <p:txBody>
          <a:bodyPr/>
          <a:lstStyle/>
          <a:p>
            <a:r>
              <a:rPr lang="ko-KR" altLang="en-US" dirty="0" err="1"/>
              <a:t>파이썬</a:t>
            </a:r>
            <a:r>
              <a:rPr lang="ko-KR" altLang="en-US" dirty="0"/>
              <a:t> 기초 </a:t>
            </a:r>
          </a:p>
        </p:txBody>
      </p:sp>
      <p:sp>
        <p:nvSpPr>
          <p:cNvPr id="3" name="내용 개체 틀 2">
            <a:extLst>
              <a:ext uri="{FF2B5EF4-FFF2-40B4-BE49-F238E27FC236}">
                <a16:creationId xmlns:a16="http://schemas.microsoft.com/office/drawing/2014/main" id="{78015FFA-A3FD-4E24-A838-9D1092A31C9F}"/>
              </a:ext>
            </a:extLst>
          </p:cNvPr>
          <p:cNvSpPr>
            <a:spLocks noGrp="1"/>
          </p:cNvSpPr>
          <p:nvPr>
            <p:ph idx="1"/>
          </p:nvPr>
        </p:nvSpPr>
        <p:spPr>
          <a:xfrm>
            <a:off x="236539" y="1060450"/>
            <a:ext cx="8670925" cy="1169551"/>
          </a:xfrm>
        </p:spPr>
        <p:txBody>
          <a:bodyPr/>
          <a:lstStyle/>
          <a:p>
            <a:r>
              <a:rPr lang="ko-KR" altLang="en-US" dirty="0"/>
              <a:t>변수와 참조에 의한 전달</a:t>
            </a:r>
            <a:endParaRPr lang="en-US" altLang="ko-KR" dirty="0"/>
          </a:p>
          <a:p>
            <a:pPr lvl="1"/>
            <a:r>
              <a:rPr lang="ko-KR" altLang="en-US" dirty="0"/>
              <a:t>함수에 인자로 객체를 넘길 때도 복사가 일어나지 않고 그 객체에 대한 참조만 전달</a:t>
            </a:r>
            <a:endParaRPr lang="en-US" altLang="ko-KR" dirty="0"/>
          </a:p>
          <a:p>
            <a:pPr lvl="1"/>
            <a:r>
              <a:rPr lang="ko-KR" altLang="en-US" dirty="0"/>
              <a:t>즉</a:t>
            </a:r>
            <a:r>
              <a:rPr lang="en-US" altLang="ko-KR" dirty="0"/>
              <a:t>, </a:t>
            </a:r>
            <a:r>
              <a:rPr lang="ko-KR" altLang="en-US" dirty="0"/>
              <a:t>함수에서 인자의 내부 값 변경 가능</a:t>
            </a:r>
          </a:p>
        </p:txBody>
      </p:sp>
      <p:pic>
        <p:nvPicPr>
          <p:cNvPr id="5" name="그림 4">
            <a:extLst>
              <a:ext uri="{FF2B5EF4-FFF2-40B4-BE49-F238E27FC236}">
                <a16:creationId xmlns:a16="http://schemas.microsoft.com/office/drawing/2014/main" id="{B66702EA-48E4-426A-8A97-67AD87B76A12}"/>
              </a:ext>
            </a:extLst>
          </p:cNvPr>
          <p:cNvPicPr>
            <a:picLocks noChangeAspect="1"/>
          </p:cNvPicPr>
          <p:nvPr/>
        </p:nvPicPr>
        <p:blipFill>
          <a:blip r:embed="rId2"/>
          <a:stretch>
            <a:fillRect/>
          </a:stretch>
        </p:blipFill>
        <p:spPr>
          <a:xfrm>
            <a:off x="855661" y="2463798"/>
            <a:ext cx="5095875" cy="3009900"/>
          </a:xfrm>
          <a:prstGeom prst="rect">
            <a:avLst/>
          </a:prstGeom>
        </p:spPr>
      </p:pic>
    </p:spTree>
    <p:extLst>
      <p:ext uri="{BB962C8B-B14F-4D97-AF65-F5344CB8AC3E}">
        <p14:creationId xmlns:p14="http://schemas.microsoft.com/office/powerpoint/2010/main" val="10323174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LEFT" val=" 618.25"/>
  <p:tag name="LTOP" val=" 556.75"/>
</p:tagLst>
</file>

<file path=ppt/tags/tag2.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3.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4.xml><?xml version="1.0" encoding="utf-8"?>
<p:tagLst xmlns:a="http://schemas.openxmlformats.org/drawingml/2006/main" xmlns:r="http://schemas.openxmlformats.org/officeDocument/2006/relationships" xmlns:p="http://schemas.openxmlformats.org/presentationml/2006/main">
  <p:tag name="LLEFT" val=" 618.25"/>
  <p:tag name="LTOP" val=" 556.75"/>
</p:tagLst>
</file>

<file path=ppt/tags/tag5.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6.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heme/theme1.xml><?xml version="1.0" encoding="utf-8"?>
<a:theme xmlns:a="http://schemas.openxmlformats.org/drawingml/2006/main" name="3_U_Template 2000_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_Template 2000_K">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U_Template 2000_K 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U_Template 2000_K 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U_Template 2000_K 3">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U_Template 2000_K 4">
        <a:dk1>
          <a:srgbClr val="000000"/>
        </a:dk1>
        <a:lt1>
          <a:srgbClr val="FFFFFF"/>
        </a:lt1>
        <a:dk2>
          <a:srgbClr val="0000FE"/>
        </a:dk2>
        <a:lt2>
          <a:srgbClr val="000000"/>
        </a:lt2>
        <a:accent1>
          <a:srgbClr val="6598FF"/>
        </a:accent1>
        <a:accent2>
          <a:srgbClr val="FF8700"/>
        </a:accent2>
        <a:accent3>
          <a:srgbClr val="FFFFFF"/>
        </a:accent3>
        <a:accent4>
          <a:srgbClr val="000000"/>
        </a:accent4>
        <a:accent5>
          <a:srgbClr val="B8CAFF"/>
        </a:accent5>
        <a:accent6>
          <a:srgbClr val="E77A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5">
        <a:dk1>
          <a:srgbClr val="000000"/>
        </a:dk1>
        <a:lt1>
          <a:srgbClr val="FFFFFF"/>
        </a:lt1>
        <a:dk2>
          <a:srgbClr val="0000FE"/>
        </a:dk2>
        <a:lt2>
          <a:srgbClr val="000000"/>
        </a:lt2>
        <a:accent1>
          <a:srgbClr val="6598FF"/>
        </a:accent1>
        <a:accent2>
          <a:srgbClr val="FEFB00"/>
        </a:accent2>
        <a:accent3>
          <a:srgbClr val="FFFFFF"/>
        </a:accent3>
        <a:accent4>
          <a:srgbClr val="000000"/>
        </a:accent4>
        <a:accent5>
          <a:srgbClr val="B8CAFF"/>
        </a:accent5>
        <a:accent6>
          <a:srgbClr val="E6E3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6">
        <a:dk1>
          <a:srgbClr val="6598FF"/>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700"/>
        </a:folHlink>
      </a:clrScheme>
      <a:clrMap bg1="dk2" tx1="lt1" bg2="dk1" tx2="lt2" accent1="accent1" accent2="accent2" accent3="accent3" accent4="accent4" accent5="accent5" accent6="accent6" hlink="hlink" folHlink="folHlink"/>
    </a:extraClrScheme>
    <a:extraClrScheme>
      <a:clrScheme name="U_Template 2000_K 7">
        <a:dk1>
          <a:srgbClr val="000000"/>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EFB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U_Template 2000_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_Template 2000_K">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U_Template 2000_K 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U_Template 2000_K 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U_Template 2000_K 3">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U_Template 2000_K 4">
        <a:dk1>
          <a:srgbClr val="000000"/>
        </a:dk1>
        <a:lt1>
          <a:srgbClr val="FFFFFF"/>
        </a:lt1>
        <a:dk2>
          <a:srgbClr val="0000FE"/>
        </a:dk2>
        <a:lt2>
          <a:srgbClr val="000000"/>
        </a:lt2>
        <a:accent1>
          <a:srgbClr val="6598FF"/>
        </a:accent1>
        <a:accent2>
          <a:srgbClr val="FF8700"/>
        </a:accent2>
        <a:accent3>
          <a:srgbClr val="FFFFFF"/>
        </a:accent3>
        <a:accent4>
          <a:srgbClr val="000000"/>
        </a:accent4>
        <a:accent5>
          <a:srgbClr val="B8CAFF"/>
        </a:accent5>
        <a:accent6>
          <a:srgbClr val="E77A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5">
        <a:dk1>
          <a:srgbClr val="000000"/>
        </a:dk1>
        <a:lt1>
          <a:srgbClr val="FFFFFF"/>
        </a:lt1>
        <a:dk2>
          <a:srgbClr val="0000FE"/>
        </a:dk2>
        <a:lt2>
          <a:srgbClr val="000000"/>
        </a:lt2>
        <a:accent1>
          <a:srgbClr val="6598FF"/>
        </a:accent1>
        <a:accent2>
          <a:srgbClr val="FEFB00"/>
        </a:accent2>
        <a:accent3>
          <a:srgbClr val="FFFFFF"/>
        </a:accent3>
        <a:accent4>
          <a:srgbClr val="000000"/>
        </a:accent4>
        <a:accent5>
          <a:srgbClr val="B8CAFF"/>
        </a:accent5>
        <a:accent6>
          <a:srgbClr val="E6E3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6">
        <a:dk1>
          <a:srgbClr val="6598FF"/>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700"/>
        </a:folHlink>
      </a:clrScheme>
      <a:clrMap bg1="dk2" tx1="lt1" bg2="dk1" tx2="lt2" accent1="accent1" accent2="accent2" accent3="accent3" accent4="accent4" accent5="accent5" accent6="accent6" hlink="hlink" folHlink="folHlink"/>
    </a:extraClrScheme>
    <a:extraClrScheme>
      <a:clrScheme name="U_Template 2000_K 7">
        <a:dk1>
          <a:srgbClr val="000000"/>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EFB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10377</TotalTime>
  <Words>1653</Words>
  <Application>Microsoft Office PowerPoint</Application>
  <PresentationFormat>화면 슬라이드 쇼(4:3)</PresentationFormat>
  <Paragraphs>399</Paragraphs>
  <Slides>65</Slides>
  <Notes>0</Notes>
  <HiddenSlides>0</HiddenSlides>
  <MMClips>0</MMClips>
  <ScaleCrop>false</ScaleCrop>
  <HeadingPairs>
    <vt:vector size="8" baseType="variant">
      <vt:variant>
        <vt:lpstr>사용한 글꼴</vt:lpstr>
      </vt:variant>
      <vt:variant>
        <vt:i4>7</vt:i4>
      </vt:variant>
      <vt:variant>
        <vt:lpstr>테마</vt:lpstr>
      </vt:variant>
      <vt:variant>
        <vt:i4>2</vt:i4>
      </vt:variant>
      <vt:variant>
        <vt:lpstr>포함된 OLE 서버</vt:lpstr>
      </vt:variant>
      <vt:variant>
        <vt:i4>1</vt:i4>
      </vt:variant>
      <vt:variant>
        <vt:lpstr>슬라이드 제목</vt:lpstr>
      </vt:variant>
      <vt:variant>
        <vt:i4>65</vt:i4>
      </vt:variant>
    </vt:vector>
  </HeadingPairs>
  <TitlesOfParts>
    <vt:vector size="75" baseType="lpstr">
      <vt:lpstr>굴림</vt:lpstr>
      <vt:lpstr>맑은 고딕</vt:lpstr>
      <vt:lpstr>Calibri</vt:lpstr>
      <vt:lpstr>Times New Roman</vt:lpstr>
      <vt:lpstr>Verdana</vt:lpstr>
      <vt:lpstr>Wingdings</vt:lpstr>
      <vt:lpstr>Wingdings 2</vt:lpstr>
      <vt:lpstr>3_U_Template 2000_K</vt:lpstr>
      <vt:lpstr>2_U_Template 2000_K</vt:lpstr>
      <vt:lpstr>Image</vt:lpstr>
      <vt:lpstr>Foundations for Analytics with Python</vt:lpstr>
      <vt:lpstr>파이썬 문법</vt:lpstr>
      <vt:lpstr>파이썬 인터프리터</vt:lpstr>
      <vt:lpstr>파이썬 기초</vt:lpstr>
      <vt:lpstr>파이썬 기초</vt:lpstr>
      <vt:lpstr>파이썬 기초</vt:lpstr>
      <vt:lpstr>파이썬 기초</vt:lpstr>
      <vt:lpstr>파이썬 기초 </vt:lpstr>
      <vt:lpstr>파이썬 기초 </vt:lpstr>
      <vt:lpstr>파이썬 기초</vt:lpstr>
      <vt:lpstr>파이썬 기초</vt:lpstr>
      <vt:lpstr>파이썬 기초</vt:lpstr>
      <vt:lpstr>파이썬 기초</vt:lpstr>
      <vt:lpstr>파이썬 자료형 - 스칼라형</vt:lpstr>
      <vt:lpstr>파이썬 스칼라형</vt:lpstr>
      <vt:lpstr>파이썬 스칼라형</vt:lpstr>
      <vt:lpstr>파이썬 스칼라형</vt:lpstr>
      <vt:lpstr>파이썬 스칼라형</vt:lpstr>
      <vt:lpstr>파이썬 스칼라형</vt:lpstr>
      <vt:lpstr>파이썬 스칼라형</vt:lpstr>
      <vt:lpstr>파이썬 스칼라형</vt:lpstr>
      <vt:lpstr>파이썬 스칼라형</vt:lpstr>
      <vt:lpstr>파이썬 스칼라형</vt:lpstr>
      <vt:lpstr>파이썬 스칼라형</vt:lpstr>
      <vt:lpstr>파이썬 스칼라형</vt:lpstr>
      <vt:lpstr>파이썬 스칼라형</vt:lpstr>
      <vt:lpstr>파이썬 스칼라형</vt:lpstr>
      <vt:lpstr>파이썬 스칼라형</vt:lpstr>
      <vt:lpstr>파이썬 스칼라형</vt:lpstr>
      <vt:lpstr>파이썬 스칼라형</vt:lpstr>
      <vt:lpstr>파이썬 스칼라형</vt:lpstr>
      <vt:lpstr>파이썬 스칼라형</vt:lpstr>
      <vt:lpstr>파이썬 스칼라형</vt:lpstr>
      <vt:lpstr>파이썬 스칼라형</vt:lpstr>
      <vt:lpstr>파이썬 자료형 - 순차자료형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연습문제</vt:lpstr>
      <vt:lpstr>연습문제</vt:lpstr>
      <vt:lpstr>연습문제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tutorial</dc:title>
  <dc:creator>hah jung hoon</dc:creator>
  <cp:lastModifiedBy>KimNamhyoung</cp:lastModifiedBy>
  <cp:revision>304</cp:revision>
  <dcterms:created xsi:type="dcterms:W3CDTF">2015-03-19T22:51:41Z</dcterms:created>
  <dcterms:modified xsi:type="dcterms:W3CDTF">2021-01-03T13:43:52Z</dcterms:modified>
</cp:coreProperties>
</file>