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xml" ContentType="application/inkml+xml"/>
  <Override PartName="/ppt/notesSlides/notesSlide36.xml" ContentType="application/vnd.openxmlformats-officedocument.presentationml.notesSlide+xml"/>
  <Override PartName="/ppt/ink/ink3.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55"/>
  </p:notesMasterIdLst>
  <p:sldIdLst>
    <p:sldId id="535" r:id="rId4"/>
    <p:sldId id="533" r:id="rId5"/>
    <p:sldId id="591" r:id="rId6"/>
    <p:sldId id="592" r:id="rId7"/>
    <p:sldId id="593" r:id="rId8"/>
    <p:sldId id="539" r:id="rId9"/>
    <p:sldId id="594" r:id="rId10"/>
    <p:sldId id="595" r:id="rId11"/>
    <p:sldId id="540" r:id="rId12"/>
    <p:sldId id="623" r:id="rId13"/>
    <p:sldId id="600" r:id="rId14"/>
    <p:sldId id="625" r:id="rId15"/>
    <p:sldId id="541" r:id="rId16"/>
    <p:sldId id="576" r:id="rId17"/>
    <p:sldId id="578" r:id="rId18"/>
    <p:sldId id="577" r:id="rId19"/>
    <p:sldId id="579" r:id="rId20"/>
    <p:sldId id="580" r:id="rId21"/>
    <p:sldId id="581" r:id="rId22"/>
    <p:sldId id="582" r:id="rId23"/>
    <p:sldId id="583" r:id="rId24"/>
    <p:sldId id="584" r:id="rId25"/>
    <p:sldId id="585" r:id="rId26"/>
    <p:sldId id="586" r:id="rId27"/>
    <p:sldId id="587" r:id="rId28"/>
    <p:sldId id="588" r:id="rId29"/>
    <p:sldId id="605" r:id="rId30"/>
    <p:sldId id="606" r:id="rId31"/>
    <p:sldId id="607" r:id="rId32"/>
    <p:sldId id="608" r:id="rId33"/>
    <p:sldId id="609" r:id="rId34"/>
    <p:sldId id="611" r:id="rId35"/>
    <p:sldId id="612" r:id="rId36"/>
    <p:sldId id="630" r:id="rId37"/>
    <p:sldId id="632" r:id="rId38"/>
    <p:sldId id="633" r:id="rId39"/>
    <p:sldId id="629" r:id="rId40"/>
    <p:sldId id="634" r:id="rId41"/>
    <p:sldId id="635" r:id="rId42"/>
    <p:sldId id="636" r:id="rId43"/>
    <p:sldId id="637" r:id="rId44"/>
    <p:sldId id="628" r:id="rId45"/>
    <p:sldId id="638" r:id="rId46"/>
    <p:sldId id="639" r:id="rId47"/>
    <p:sldId id="631" r:id="rId48"/>
    <p:sldId id="640" r:id="rId49"/>
    <p:sldId id="643" r:id="rId50"/>
    <p:sldId id="644" r:id="rId51"/>
    <p:sldId id="624" r:id="rId52"/>
    <p:sldId id="627" r:id="rId53"/>
    <p:sldId id="641" r:id="rId54"/>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FC9A8-A726-4B39-96F5-30AF5D78A8D8}" v="8" dt="2021-01-07T08:56:26.521"/>
    <p1510:client id="{FD5993E5-7D7F-492C-83C4-68FAF556D6E5}" v="149" dt="2021-01-07T15:25:06.49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82619" autoAdjust="0"/>
  </p:normalViewPr>
  <p:slideViewPr>
    <p:cSldViewPr>
      <p:cViewPr varScale="1">
        <p:scale>
          <a:sx n="79" d="100"/>
          <a:sy n="79" d="100"/>
        </p:scale>
        <p:origin x="1172" y="6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61" Type="http://schemas.microsoft.com/office/2015/10/relationships/revisionInfo" Target="revisionInfo.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FD5993E5-7D7F-492C-83C4-68FAF556D6E5}"/>
    <pc:docChg chg="undo custSel addSld delSld modSld sldOrd">
      <pc:chgData name="KimNamhyoung" userId="442ac80a-8cd4-4165-8fc5-0e4ac214a370" providerId="ADAL" clId="{FD5993E5-7D7F-492C-83C4-68FAF556D6E5}" dt="2021-01-07T15:25:06.499" v="1902" actId="20577"/>
      <pc:docMkLst>
        <pc:docMk/>
      </pc:docMkLst>
      <pc:sldChg chg="addSp modSp mod">
        <pc:chgData name="KimNamhyoung" userId="442ac80a-8cd4-4165-8fc5-0e4ac214a370" providerId="ADAL" clId="{FD5993E5-7D7F-492C-83C4-68FAF556D6E5}" dt="2021-01-07T13:42:20.156" v="999" actId="20577"/>
        <pc:sldMkLst>
          <pc:docMk/>
          <pc:sldMk cId="3128233427" sldId="628"/>
        </pc:sldMkLst>
        <pc:spChg chg="mod">
          <ac:chgData name="KimNamhyoung" userId="442ac80a-8cd4-4165-8fc5-0e4ac214a370" providerId="ADAL" clId="{FD5993E5-7D7F-492C-83C4-68FAF556D6E5}" dt="2021-01-07T13:42:20.156" v="999" actId="20577"/>
          <ac:spMkLst>
            <pc:docMk/>
            <pc:sldMk cId="3128233427" sldId="628"/>
            <ac:spMk id="13" creationId="{00000000-0000-0000-0000-000000000000}"/>
          </ac:spMkLst>
        </pc:spChg>
        <pc:picChg chg="add mod">
          <ac:chgData name="KimNamhyoung" userId="442ac80a-8cd4-4165-8fc5-0e4ac214a370" providerId="ADAL" clId="{FD5993E5-7D7F-492C-83C4-68FAF556D6E5}" dt="2021-01-07T13:42:16.605" v="987" actId="1076"/>
          <ac:picMkLst>
            <pc:docMk/>
            <pc:sldMk cId="3128233427" sldId="628"/>
            <ac:picMk id="4" creationId="{F63CE7F7-E0EC-42A4-B0E0-72EB2E48230E}"/>
          </ac:picMkLst>
        </pc:picChg>
      </pc:sldChg>
      <pc:sldChg chg="addSp modSp mod ord">
        <pc:chgData name="KimNamhyoung" userId="442ac80a-8cd4-4165-8fc5-0e4ac214a370" providerId="ADAL" clId="{FD5993E5-7D7F-492C-83C4-68FAF556D6E5}" dt="2021-01-07T13:13:59.700" v="447" actId="9405"/>
        <pc:sldMkLst>
          <pc:docMk/>
          <pc:sldMk cId="1766814976" sldId="629"/>
        </pc:sldMkLst>
        <pc:spChg chg="mod">
          <ac:chgData name="KimNamhyoung" userId="442ac80a-8cd4-4165-8fc5-0e4ac214a370" providerId="ADAL" clId="{FD5993E5-7D7F-492C-83C4-68FAF556D6E5}" dt="2021-01-07T13:12:09.649" v="438" actId="6549"/>
          <ac:spMkLst>
            <pc:docMk/>
            <pc:sldMk cId="1766814976" sldId="629"/>
            <ac:spMk id="13" creationId="{00000000-0000-0000-0000-000000000000}"/>
          </ac:spMkLst>
        </pc:spChg>
        <pc:picChg chg="add mod">
          <ac:chgData name="KimNamhyoung" userId="442ac80a-8cd4-4165-8fc5-0e4ac214a370" providerId="ADAL" clId="{FD5993E5-7D7F-492C-83C4-68FAF556D6E5}" dt="2021-01-07T13:12:55.452" v="445" actId="14100"/>
          <ac:picMkLst>
            <pc:docMk/>
            <pc:sldMk cId="1766814976" sldId="629"/>
            <ac:picMk id="4" creationId="{ACE2FF7B-5540-484D-A37B-C15EE5BE226B}"/>
          </ac:picMkLst>
        </pc:picChg>
        <pc:picChg chg="add mod">
          <ac:chgData name="KimNamhyoung" userId="442ac80a-8cd4-4165-8fc5-0e4ac214a370" providerId="ADAL" clId="{FD5993E5-7D7F-492C-83C4-68FAF556D6E5}" dt="2021-01-07T13:13:00.042" v="446" actId="1076"/>
          <ac:picMkLst>
            <pc:docMk/>
            <pc:sldMk cId="1766814976" sldId="629"/>
            <ac:picMk id="6" creationId="{37D9702C-4441-4A85-912E-A4C9F39DB91A}"/>
          </ac:picMkLst>
        </pc:picChg>
        <pc:inkChg chg="add">
          <ac:chgData name="KimNamhyoung" userId="442ac80a-8cd4-4165-8fc5-0e4ac214a370" providerId="ADAL" clId="{FD5993E5-7D7F-492C-83C4-68FAF556D6E5}" dt="2021-01-07T13:13:59.700" v="447" actId="9405"/>
          <ac:inkMkLst>
            <pc:docMk/>
            <pc:sldMk cId="1766814976" sldId="629"/>
            <ac:inkMk id="7" creationId="{DA33FEBA-4552-45BE-A1B0-F25C64B57127}"/>
          </ac:inkMkLst>
        </pc:inkChg>
      </pc:sldChg>
      <pc:sldChg chg="addSp delSp modSp mod ord">
        <pc:chgData name="KimNamhyoung" userId="442ac80a-8cd4-4165-8fc5-0e4ac214a370" providerId="ADAL" clId="{FD5993E5-7D7F-492C-83C4-68FAF556D6E5}" dt="2021-01-07T13:14:20.255" v="449" actId="9405"/>
        <pc:sldMkLst>
          <pc:docMk/>
          <pc:sldMk cId="2263278789" sldId="630"/>
        </pc:sldMkLst>
        <pc:spChg chg="mod">
          <ac:chgData name="KimNamhyoung" userId="442ac80a-8cd4-4165-8fc5-0e4ac214a370" providerId="ADAL" clId="{FD5993E5-7D7F-492C-83C4-68FAF556D6E5}" dt="2021-01-07T13:07:39.028" v="259" actId="6549"/>
          <ac:spMkLst>
            <pc:docMk/>
            <pc:sldMk cId="2263278789" sldId="630"/>
            <ac:spMk id="13" creationId="{00000000-0000-0000-0000-000000000000}"/>
          </ac:spMkLst>
        </pc:spChg>
        <pc:picChg chg="add del mod">
          <ac:chgData name="KimNamhyoung" userId="442ac80a-8cd4-4165-8fc5-0e4ac214a370" providerId="ADAL" clId="{FD5993E5-7D7F-492C-83C4-68FAF556D6E5}" dt="2021-01-07T13:08:31.450" v="268" actId="478"/>
          <ac:picMkLst>
            <pc:docMk/>
            <pc:sldMk cId="2263278789" sldId="630"/>
            <ac:picMk id="4" creationId="{971C7B55-19A4-49F2-8781-06D8B30A048A}"/>
          </ac:picMkLst>
        </pc:picChg>
        <pc:picChg chg="add del mod">
          <ac:chgData name="KimNamhyoung" userId="442ac80a-8cd4-4165-8fc5-0e4ac214a370" providerId="ADAL" clId="{FD5993E5-7D7F-492C-83C4-68FAF556D6E5}" dt="2021-01-07T13:08:30.165" v="267" actId="478"/>
          <ac:picMkLst>
            <pc:docMk/>
            <pc:sldMk cId="2263278789" sldId="630"/>
            <ac:picMk id="6" creationId="{391DDB6F-37CF-49B5-9670-0A4F4282D173}"/>
          </ac:picMkLst>
        </pc:picChg>
        <pc:picChg chg="add mod">
          <ac:chgData name="KimNamhyoung" userId="442ac80a-8cd4-4165-8fc5-0e4ac214a370" providerId="ADAL" clId="{FD5993E5-7D7F-492C-83C4-68FAF556D6E5}" dt="2021-01-07T13:08:51.619" v="273" actId="14100"/>
          <ac:picMkLst>
            <pc:docMk/>
            <pc:sldMk cId="2263278789" sldId="630"/>
            <ac:picMk id="8" creationId="{154D2DCA-46F5-4851-AA1D-EB624B55B81C}"/>
          </ac:picMkLst>
        </pc:picChg>
        <pc:inkChg chg="add">
          <ac:chgData name="KimNamhyoung" userId="442ac80a-8cd4-4165-8fc5-0e4ac214a370" providerId="ADAL" clId="{FD5993E5-7D7F-492C-83C4-68FAF556D6E5}" dt="2021-01-07T13:14:20.255" v="449" actId="9405"/>
          <ac:inkMkLst>
            <pc:docMk/>
            <pc:sldMk cId="2263278789" sldId="630"/>
            <ac:inkMk id="9" creationId="{48D63209-B825-4D70-9A64-42992BC38F70}"/>
          </ac:inkMkLst>
        </pc:inkChg>
      </pc:sldChg>
      <pc:sldChg chg="addSp modSp mod">
        <pc:chgData name="KimNamhyoung" userId="442ac80a-8cd4-4165-8fc5-0e4ac214a370" providerId="ADAL" clId="{FD5993E5-7D7F-492C-83C4-68FAF556D6E5}" dt="2021-01-07T14:00:45.431" v="1286" actId="1076"/>
        <pc:sldMkLst>
          <pc:docMk/>
          <pc:sldMk cId="3782876394" sldId="631"/>
        </pc:sldMkLst>
        <pc:spChg chg="mod">
          <ac:chgData name="KimNamhyoung" userId="442ac80a-8cd4-4165-8fc5-0e4ac214a370" providerId="ADAL" clId="{FD5993E5-7D7F-492C-83C4-68FAF556D6E5}" dt="2021-01-07T13:51:36.625" v="1273" actId="6549"/>
          <ac:spMkLst>
            <pc:docMk/>
            <pc:sldMk cId="3782876394" sldId="631"/>
            <ac:spMk id="13" creationId="{00000000-0000-0000-0000-000000000000}"/>
          </ac:spMkLst>
        </pc:spChg>
        <pc:picChg chg="add mod">
          <ac:chgData name="KimNamhyoung" userId="442ac80a-8cd4-4165-8fc5-0e4ac214a370" providerId="ADAL" clId="{FD5993E5-7D7F-492C-83C4-68FAF556D6E5}" dt="2021-01-07T14:00:45.431" v="1286" actId="1076"/>
          <ac:picMkLst>
            <pc:docMk/>
            <pc:sldMk cId="3782876394" sldId="631"/>
            <ac:picMk id="4" creationId="{43230E8B-3805-4948-88EC-69E4BC69F2CC}"/>
          </ac:picMkLst>
        </pc:picChg>
        <pc:picChg chg="add mod modCrop">
          <ac:chgData name="KimNamhyoung" userId="442ac80a-8cd4-4165-8fc5-0e4ac214a370" providerId="ADAL" clId="{FD5993E5-7D7F-492C-83C4-68FAF556D6E5}" dt="2021-01-07T14:00:43.333" v="1285" actId="14100"/>
          <ac:picMkLst>
            <pc:docMk/>
            <pc:sldMk cId="3782876394" sldId="631"/>
            <ac:picMk id="6" creationId="{CAD69C95-7BA7-4A19-A15A-2C2C569C6452}"/>
          </ac:picMkLst>
        </pc:picChg>
      </pc:sldChg>
      <pc:sldChg chg="modSp add mod">
        <pc:chgData name="KimNamhyoung" userId="442ac80a-8cd4-4165-8fc5-0e4ac214a370" providerId="ADAL" clId="{FD5993E5-7D7F-492C-83C4-68FAF556D6E5}" dt="2021-01-07T13:10:54.574" v="334" actId="6549"/>
        <pc:sldMkLst>
          <pc:docMk/>
          <pc:sldMk cId="2467232341" sldId="632"/>
        </pc:sldMkLst>
        <pc:spChg chg="mod">
          <ac:chgData name="KimNamhyoung" userId="442ac80a-8cd4-4165-8fc5-0e4ac214a370" providerId="ADAL" clId="{FD5993E5-7D7F-492C-83C4-68FAF556D6E5}" dt="2021-01-07T13:10:54.574" v="334" actId="6549"/>
          <ac:spMkLst>
            <pc:docMk/>
            <pc:sldMk cId="2467232341" sldId="632"/>
            <ac:spMk id="13" creationId="{00000000-0000-0000-0000-000000000000}"/>
          </ac:spMkLst>
        </pc:spChg>
      </pc:sldChg>
      <pc:sldChg chg="addSp modSp add mod">
        <pc:chgData name="KimNamhyoung" userId="442ac80a-8cd4-4165-8fc5-0e4ac214a370" providerId="ADAL" clId="{FD5993E5-7D7F-492C-83C4-68FAF556D6E5}" dt="2021-01-07T13:14:07.337" v="448" actId="9405"/>
        <pc:sldMkLst>
          <pc:docMk/>
          <pc:sldMk cId="520938638" sldId="633"/>
        </pc:sldMkLst>
        <pc:spChg chg="mod">
          <ac:chgData name="KimNamhyoung" userId="442ac80a-8cd4-4165-8fc5-0e4ac214a370" providerId="ADAL" clId="{FD5993E5-7D7F-492C-83C4-68FAF556D6E5}" dt="2021-01-07T13:10:04.026" v="275" actId="6549"/>
          <ac:spMkLst>
            <pc:docMk/>
            <pc:sldMk cId="520938638" sldId="633"/>
            <ac:spMk id="13" creationId="{00000000-0000-0000-0000-000000000000}"/>
          </ac:spMkLst>
        </pc:spChg>
        <pc:picChg chg="add mod">
          <ac:chgData name="KimNamhyoung" userId="442ac80a-8cd4-4165-8fc5-0e4ac214a370" providerId="ADAL" clId="{FD5993E5-7D7F-492C-83C4-68FAF556D6E5}" dt="2021-01-07T13:10:08.132" v="278" actId="1076"/>
          <ac:picMkLst>
            <pc:docMk/>
            <pc:sldMk cId="520938638" sldId="633"/>
            <ac:picMk id="4" creationId="{E6D45726-3AEA-4B32-9AF1-C0861CC912D4}"/>
          </ac:picMkLst>
        </pc:picChg>
        <pc:picChg chg="add mod">
          <ac:chgData name="KimNamhyoung" userId="442ac80a-8cd4-4165-8fc5-0e4ac214a370" providerId="ADAL" clId="{FD5993E5-7D7F-492C-83C4-68FAF556D6E5}" dt="2021-01-07T13:10:25.420" v="281" actId="1076"/>
          <ac:picMkLst>
            <pc:docMk/>
            <pc:sldMk cId="520938638" sldId="633"/>
            <ac:picMk id="6" creationId="{171570A8-3142-44EB-9896-616D8EB36023}"/>
          </ac:picMkLst>
        </pc:picChg>
        <pc:inkChg chg="add">
          <ac:chgData name="KimNamhyoung" userId="442ac80a-8cd4-4165-8fc5-0e4ac214a370" providerId="ADAL" clId="{FD5993E5-7D7F-492C-83C4-68FAF556D6E5}" dt="2021-01-07T13:14:07.337" v="448" actId="9405"/>
          <ac:inkMkLst>
            <pc:docMk/>
            <pc:sldMk cId="520938638" sldId="633"/>
            <ac:inkMk id="7" creationId="{36428412-8D6A-4FAF-B704-9B68865CB2E0}"/>
          </ac:inkMkLst>
        </pc:inkChg>
      </pc:sldChg>
      <pc:sldChg chg="addSp delSp modSp add mod">
        <pc:chgData name="KimNamhyoung" userId="442ac80a-8cd4-4165-8fc5-0e4ac214a370" providerId="ADAL" clId="{FD5993E5-7D7F-492C-83C4-68FAF556D6E5}" dt="2021-01-07T13:34:02.798" v="685" actId="478"/>
        <pc:sldMkLst>
          <pc:docMk/>
          <pc:sldMk cId="1397646456" sldId="634"/>
        </pc:sldMkLst>
        <pc:spChg chg="mod">
          <ac:chgData name="KimNamhyoung" userId="442ac80a-8cd4-4165-8fc5-0e4ac214a370" providerId="ADAL" clId="{FD5993E5-7D7F-492C-83C4-68FAF556D6E5}" dt="2021-01-07T13:32:34.205" v="639" actId="6549"/>
          <ac:spMkLst>
            <pc:docMk/>
            <pc:sldMk cId="1397646456" sldId="634"/>
            <ac:spMk id="13" creationId="{00000000-0000-0000-0000-000000000000}"/>
          </ac:spMkLst>
        </pc:spChg>
        <pc:picChg chg="add del mod">
          <ac:chgData name="KimNamhyoung" userId="442ac80a-8cd4-4165-8fc5-0e4ac214a370" providerId="ADAL" clId="{FD5993E5-7D7F-492C-83C4-68FAF556D6E5}" dt="2021-01-07T13:32:45.416" v="646" actId="478"/>
          <ac:picMkLst>
            <pc:docMk/>
            <pc:sldMk cId="1397646456" sldId="634"/>
            <ac:picMk id="6" creationId="{63DF143D-003D-4233-8CF0-34FB89097195}"/>
          </ac:picMkLst>
        </pc:picChg>
        <pc:picChg chg="add del mod">
          <ac:chgData name="KimNamhyoung" userId="442ac80a-8cd4-4165-8fc5-0e4ac214a370" providerId="ADAL" clId="{FD5993E5-7D7F-492C-83C4-68FAF556D6E5}" dt="2021-01-07T13:34:02.081" v="684" actId="478"/>
          <ac:picMkLst>
            <pc:docMk/>
            <pc:sldMk cId="1397646456" sldId="634"/>
            <ac:picMk id="8" creationId="{4438CDE4-C819-4A7E-95D4-A34F0CC87D44}"/>
          </ac:picMkLst>
        </pc:picChg>
        <pc:picChg chg="add del mod">
          <ac:chgData name="KimNamhyoung" userId="442ac80a-8cd4-4165-8fc5-0e4ac214a370" providerId="ADAL" clId="{FD5993E5-7D7F-492C-83C4-68FAF556D6E5}" dt="2021-01-07T13:34:02.798" v="685" actId="478"/>
          <ac:picMkLst>
            <pc:docMk/>
            <pc:sldMk cId="1397646456" sldId="634"/>
            <ac:picMk id="10" creationId="{A4EF7A80-3577-4CE0-9641-E4EAFBBB2DAE}"/>
          </ac:picMkLst>
        </pc:picChg>
        <pc:picChg chg="add mod">
          <ac:chgData name="KimNamhyoung" userId="442ac80a-8cd4-4165-8fc5-0e4ac214a370" providerId="ADAL" clId="{FD5993E5-7D7F-492C-83C4-68FAF556D6E5}" dt="2021-01-07T13:34:00.210" v="683" actId="1038"/>
          <ac:picMkLst>
            <pc:docMk/>
            <pc:sldMk cId="1397646456" sldId="634"/>
            <ac:picMk id="12" creationId="{EFEE377A-CDB7-4034-9A87-AC2A5CCD21BF}"/>
          </ac:picMkLst>
        </pc:picChg>
        <pc:picChg chg="add mod">
          <ac:chgData name="KimNamhyoung" userId="442ac80a-8cd4-4165-8fc5-0e4ac214a370" providerId="ADAL" clId="{FD5993E5-7D7F-492C-83C4-68FAF556D6E5}" dt="2021-01-07T13:34:00.210" v="683" actId="1038"/>
          <ac:picMkLst>
            <pc:docMk/>
            <pc:sldMk cId="1397646456" sldId="634"/>
            <ac:picMk id="14" creationId="{DA2036CB-A038-48E9-95B6-B2FA9C44C4ED}"/>
          </ac:picMkLst>
        </pc:picChg>
        <pc:inkChg chg="add del">
          <ac:chgData name="KimNamhyoung" userId="442ac80a-8cd4-4165-8fc5-0e4ac214a370" providerId="ADAL" clId="{FD5993E5-7D7F-492C-83C4-68FAF556D6E5}" dt="2021-01-07T13:14:35.712" v="453"/>
          <ac:inkMkLst>
            <pc:docMk/>
            <pc:sldMk cId="1397646456" sldId="634"/>
            <ac:inkMk id="2" creationId="{FD485F9D-1446-4595-94D6-B7A17A4036AC}"/>
          </ac:inkMkLst>
        </pc:inkChg>
        <pc:inkChg chg="add del">
          <ac:chgData name="KimNamhyoung" userId="442ac80a-8cd4-4165-8fc5-0e4ac214a370" providerId="ADAL" clId="{FD5993E5-7D7F-492C-83C4-68FAF556D6E5}" dt="2021-01-07T13:14:35.711" v="452"/>
          <ac:inkMkLst>
            <pc:docMk/>
            <pc:sldMk cId="1397646456" sldId="634"/>
            <ac:inkMk id="4" creationId="{E0F73B07-D42B-49CC-9276-2B81B0327ECE}"/>
          </ac:inkMkLst>
        </pc:inkChg>
      </pc:sldChg>
      <pc:sldChg chg="addSp delSp modSp add mod">
        <pc:chgData name="KimNamhyoung" userId="442ac80a-8cd4-4165-8fc5-0e4ac214a370" providerId="ADAL" clId="{FD5993E5-7D7F-492C-83C4-68FAF556D6E5}" dt="2021-01-07T13:36:06.810" v="743" actId="1076"/>
        <pc:sldMkLst>
          <pc:docMk/>
          <pc:sldMk cId="1270955117" sldId="635"/>
        </pc:sldMkLst>
        <pc:spChg chg="mod">
          <ac:chgData name="KimNamhyoung" userId="442ac80a-8cd4-4165-8fc5-0e4ac214a370" providerId="ADAL" clId="{FD5993E5-7D7F-492C-83C4-68FAF556D6E5}" dt="2021-01-07T13:34:27.175" v="729"/>
          <ac:spMkLst>
            <pc:docMk/>
            <pc:sldMk cId="1270955117" sldId="635"/>
            <ac:spMk id="13" creationId="{00000000-0000-0000-0000-000000000000}"/>
          </ac:spMkLst>
        </pc:spChg>
        <pc:picChg chg="add mod">
          <ac:chgData name="KimNamhyoung" userId="442ac80a-8cd4-4165-8fc5-0e4ac214a370" providerId="ADAL" clId="{FD5993E5-7D7F-492C-83C4-68FAF556D6E5}" dt="2021-01-07T13:36:06.810" v="743" actId="1076"/>
          <ac:picMkLst>
            <pc:docMk/>
            <pc:sldMk cId="1270955117" sldId="635"/>
            <ac:picMk id="4" creationId="{4EDFA1BF-626A-4D41-A0A4-1671CF9ED061}"/>
          </ac:picMkLst>
        </pc:picChg>
        <pc:picChg chg="add del mod">
          <ac:chgData name="KimNamhyoung" userId="442ac80a-8cd4-4165-8fc5-0e4ac214a370" providerId="ADAL" clId="{FD5993E5-7D7F-492C-83C4-68FAF556D6E5}" dt="2021-01-07T13:36:03.015" v="742" actId="21"/>
          <ac:picMkLst>
            <pc:docMk/>
            <pc:sldMk cId="1270955117" sldId="635"/>
            <ac:picMk id="6" creationId="{F2A137C4-3A6F-4862-A6B2-7E29F073E08C}"/>
          </ac:picMkLst>
        </pc:picChg>
      </pc:sldChg>
      <pc:sldChg chg="addSp modSp add mod">
        <pc:chgData name="KimNamhyoung" userId="442ac80a-8cd4-4165-8fc5-0e4ac214a370" providerId="ADAL" clId="{FD5993E5-7D7F-492C-83C4-68FAF556D6E5}" dt="2021-01-07T13:36:30.031" v="775" actId="14100"/>
        <pc:sldMkLst>
          <pc:docMk/>
          <pc:sldMk cId="2792513227" sldId="636"/>
        </pc:sldMkLst>
        <pc:spChg chg="mod">
          <ac:chgData name="KimNamhyoung" userId="442ac80a-8cd4-4165-8fc5-0e4ac214a370" providerId="ADAL" clId="{FD5993E5-7D7F-492C-83C4-68FAF556D6E5}" dt="2021-01-07T13:36:21.401" v="773" actId="6549"/>
          <ac:spMkLst>
            <pc:docMk/>
            <pc:sldMk cId="2792513227" sldId="636"/>
            <ac:spMk id="13" creationId="{00000000-0000-0000-0000-000000000000}"/>
          </ac:spMkLst>
        </pc:spChg>
        <pc:picChg chg="add mod">
          <ac:chgData name="KimNamhyoung" userId="442ac80a-8cd4-4165-8fc5-0e4ac214a370" providerId="ADAL" clId="{FD5993E5-7D7F-492C-83C4-68FAF556D6E5}" dt="2021-01-07T13:36:30.031" v="775" actId="14100"/>
          <ac:picMkLst>
            <pc:docMk/>
            <pc:sldMk cId="2792513227" sldId="636"/>
            <ac:picMk id="4" creationId="{540F8836-D2A5-486C-A247-666F919713FC}"/>
          </ac:picMkLst>
        </pc:picChg>
      </pc:sldChg>
      <pc:sldChg chg="addSp delSp modSp add mod">
        <pc:chgData name="KimNamhyoung" userId="442ac80a-8cd4-4165-8fc5-0e4ac214a370" providerId="ADAL" clId="{FD5993E5-7D7F-492C-83C4-68FAF556D6E5}" dt="2021-01-07T13:38:37.150" v="861" actId="6549"/>
        <pc:sldMkLst>
          <pc:docMk/>
          <pc:sldMk cId="1106447599" sldId="637"/>
        </pc:sldMkLst>
        <pc:spChg chg="mod">
          <ac:chgData name="KimNamhyoung" userId="442ac80a-8cd4-4165-8fc5-0e4ac214a370" providerId="ADAL" clId="{FD5993E5-7D7F-492C-83C4-68FAF556D6E5}" dt="2021-01-07T13:38:37.150" v="861" actId="6549"/>
          <ac:spMkLst>
            <pc:docMk/>
            <pc:sldMk cId="1106447599" sldId="637"/>
            <ac:spMk id="13" creationId="{00000000-0000-0000-0000-000000000000}"/>
          </ac:spMkLst>
        </pc:spChg>
        <pc:picChg chg="del">
          <ac:chgData name="KimNamhyoung" userId="442ac80a-8cd4-4165-8fc5-0e4ac214a370" providerId="ADAL" clId="{FD5993E5-7D7F-492C-83C4-68FAF556D6E5}" dt="2021-01-07T13:36:54.740" v="777" actId="478"/>
          <ac:picMkLst>
            <pc:docMk/>
            <pc:sldMk cId="1106447599" sldId="637"/>
            <ac:picMk id="4" creationId="{540F8836-D2A5-486C-A247-666F919713FC}"/>
          </ac:picMkLst>
        </pc:picChg>
        <pc:picChg chg="add mod">
          <ac:chgData name="KimNamhyoung" userId="442ac80a-8cd4-4165-8fc5-0e4ac214a370" providerId="ADAL" clId="{FD5993E5-7D7F-492C-83C4-68FAF556D6E5}" dt="2021-01-07T13:38:05.994" v="783" actId="1076"/>
          <ac:picMkLst>
            <pc:docMk/>
            <pc:sldMk cId="1106447599" sldId="637"/>
            <ac:picMk id="5" creationId="{28384E93-041D-4214-A720-9F2D80A0DC97}"/>
          </ac:picMkLst>
        </pc:picChg>
      </pc:sldChg>
      <pc:sldChg chg="addSp modSp add mod">
        <pc:chgData name="KimNamhyoung" userId="442ac80a-8cd4-4165-8fc5-0e4ac214a370" providerId="ADAL" clId="{FD5993E5-7D7F-492C-83C4-68FAF556D6E5}" dt="2021-01-07T13:47:41.731" v="1122" actId="207"/>
        <pc:sldMkLst>
          <pc:docMk/>
          <pc:sldMk cId="2108383867" sldId="638"/>
        </pc:sldMkLst>
        <pc:spChg chg="add mod">
          <ac:chgData name="KimNamhyoung" userId="442ac80a-8cd4-4165-8fc5-0e4ac214a370" providerId="ADAL" clId="{FD5993E5-7D7F-492C-83C4-68FAF556D6E5}" dt="2021-01-07T13:47:41.731" v="1122" actId="207"/>
          <ac:spMkLst>
            <pc:docMk/>
            <pc:sldMk cId="2108383867" sldId="638"/>
            <ac:spMk id="5" creationId="{96092516-EAD8-48ED-B343-4F5CD2664822}"/>
          </ac:spMkLst>
        </pc:spChg>
        <pc:spChg chg="add mod">
          <ac:chgData name="KimNamhyoung" userId="442ac80a-8cd4-4165-8fc5-0e4ac214a370" providerId="ADAL" clId="{FD5993E5-7D7F-492C-83C4-68FAF556D6E5}" dt="2021-01-07T13:46:40.329" v="1099" actId="207"/>
          <ac:spMkLst>
            <pc:docMk/>
            <pc:sldMk cId="2108383867" sldId="638"/>
            <ac:spMk id="7" creationId="{B9C64C77-FFD5-41DC-A7F9-2B9B70C87B23}"/>
          </ac:spMkLst>
        </pc:spChg>
        <pc:spChg chg="add mod">
          <ac:chgData name="KimNamhyoung" userId="442ac80a-8cd4-4165-8fc5-0e4ac214a370" providerId="ADAL" clId="{FD5993E5-7D7F-492C-83C4-68FAF556D6E5}" dt="2021-01-07T13:47:02.214" v="1119" actId="207"/>
          <ac:spMkLst>
            <pc:docMk/>
            <pc:sldMk cId="2108383867" sldId="638"/>
            <ac:spMk id="8" creationId="{8B72595B-416C-44B8-8141-A43139257093}"/>
          </ac:spMkLst>
        </pc:spChg>
        <pc:spChg chg="add mod">
          <ac:chgData name="KimNamhyoung" userId="442ac80a-8cd4-4165-8fc5-0e4ac214a370" providerId="ADAL" clId="{FD5993E5-7D7F-492C-83C4-68FAF556D6E5}" dt="2021-01-07T13:47:14.704" v="1120" actId="207"/>
          <ac:spMkLst>
            <pc:docMk/>
            <pc:sldMk cId="2108383867" sldId="638"/>
            <ac:spMk id="9" creationId="{98CD8C29-AF80-49CC-9566-73175259AB0D}"/>
          </ac:spMkLst>
        </pc:spChg>
        <pc:spChg chg="add mod">
          <ac:chgData name="KimNamhyoung" userId="442ac80a-8cd4-4165-8fc5-0e4ac214a370" providerId="ADAL" clId="{FD5993E5-7D7F-492C-83C4-68FAF556D6E5}" dt="2021-01-07T13:47:32.073" v="1121" actId="207"/>
          <ac:spMkLst>
            <pc:docMk/>
            <pc:sldMk cId="2108383867" sldId="638"/>
            <ac:spMk id="10" creationId="{102402B4-B444-4568-B55C-0971A20EDAFC}"/>
          </ac:spMkLst>
        </pc:spChg>
        <pc:spChg chg="mod">
          <ac:chgData name="KimNamhyoung" userId="442ac80a-8cd4-4165-8fc5-0e4ac214a370" providerId="ADAL" clId="{FD5993E5-7D7F-492C-83C4-68FAF556D6E5}" dt="2021-01-07T13:43:05.342" v="1003" actId="6549"/>
          <ac:spMkLst>
            <pc:docMk/>
            <pc:sldMk cId="2108383867" sldId="638"/>
            <ac:spMk id="13" creationId="{00000000-0000-0000-0000-000000000000}"/>
          </ac:spMkLst>
        </pc:spChg>
        <pc:picChg chg="add mod">
          <ac:chgData name="KimNamhyoung" userId="442ac80a-8cd4-4165-8fc5-0e4ac214a370" providerId="ADAL" clId="{FD5993E5-7D7F-492C-83C4-68FAF556D6E5}" dt="2021-01-07T13:44:33.794" v="1033" actId="1076"/>
          <ac:picMkLst>
            <pc:docMk/>
            <pc:sldMk cId="2108383867" sldId="638"/>
            <ac:picMk id="4" creationId="{2667E500-4D37-47C4-98B9-6ADC23ED9A8D}"/>
          </ac:picMkLst>
        </pc:picChg>
      </pc:sldChg>
      <pc:sldChg chg="addSp modSp add mod">
        <pc:chgData name="KimNamhyoung" userId="442ac80a-8cd4-4165-8fc5-0e4ac214a370" providerId="ADAL" clId="{FD5993E5-7D7F-492C-83C4-68FAF556D6E5}" dt="2021-01-07T13:49:35.437" v="1198" actId="1076"/>
        <pc:sldMkLst>
          <pc:docMk/>
          <pc:sldMk cId="3223313728" sldId="639"/>
        </pc:sldMkLst>
        <pc:spChg chg="mod">
          <ac:chgData name="KimNamhyoung" userId="442ac80a-8cd4-4165-8fc5-0e4ac214a370" providerId="ADAL" clId="{FD5993E5-7D7F-492C-83C4-68FAF556D6E5}" dt="2021-01-07T13:48:53.663" v="1185" actId="6549"/>
          <ac:spMkLst>
            <pc:docMk/>
            <pc:sldMk cId="3223313728" sldId="639"/>
            <ac:spMk id="13" creationId="{00000000-0000-0000-0000-000000000000}"/>
          </ac:spMkLst>
        </pc:spChg>
        <pc:picChg chg="add mod">
          <ac:chgData name="KimNamhyoung" userId="442ac80a-8cd4-4165-8fc5-0e4ac214a370" providerId="ADAL" clId="{FD5993E5-7D7F-492C-83C4-68FAF556D6E5}" dt="2021-01-07T13:49:35.437" v="1198" actId="1076"/>
          <ac:picMkLst>
            <pc:docMk/>
            <pc:sldMk cId="3223313728" sldId="639"/>
            <ac:picMk id="4" creationId="{66B555AF-D66F-4E13-B6A7-78C160D605FA}"/>
          </ac:picMkLst>
        </pc:picChg>
        <pc:picChg chg="add mod">
          <ac:chgData name="KimNamhyoung" userId="442ac80a-8cd4-4165-8fc5-0e4ac214a370" providerId="ADAL" clId="{FD5993E5-7D7F-492C-83C4-68FAF556D6E5}" dt="2021-01-07T13:49:32.842" v="1197" actId="1076"/>
          <ac:picMkLst>
            <pc:docMk/>
            <pc:sldMk cId="3223313728" sldId="639"/>
            <ac:picMk id="6" creationId="{A8DD5CB8-4089-46AD-8F31-739D18C17836}"/>
          </ac:picMkLst>
        </pc:picChg>
      </pc:sldChg>
      <pc:sldChg chg="addSp delSp modSp add mod">
        <pc:chgData name="KimNamhyoung" userId="442ac80a-8cd4-4165-8fc5-0e4ac214a370" providerId="ADAL" clId="{FD5993E5-7D7F-492C-83C4-68FAF556D6E5}" dt="2021-01-07T14:13:14.837" v="1312"/>
        <pc:sldMkLst>
          <pc:docMk/>
          <pc:sldMk cId="1271649080" sldId="640"/>
        </pc:sldMkLst>
        <pc:spChg chg="mod">
          <ac:chgData name="KimNamhyoung" userId="442ac80a-8cd4-4165-8fc5-0e4ac214a370" providerId="ADAL" clId="{FD5993E5-7D7F-492C-83C4-68FAF556D6E5}" dt="2021-01-07T14:08:16.889" v="1290" actId="6549"/>
          <ac:spMkLst>
            <pc:docMk/>
            <pc:sldMk cId="1271649080" sldId="640"/>
            <ac:spMk id="13" creationId="{00000000-0000-0000-0000-000000000000}"/>
          </ac:spMkLst>
        </pc:spChg>
        <pc:grpChg chg="del mod">
          <ac:chgData name="KimNamhyoung" userId="442ac80a-8cd4-4165-8fc5-0e4ac214a370" providerId="ADAL" clId="{FD5993E5-7D7F-492C-83C4-68FAF556D6E5}" dt="2021-01-07T14:12:23.040" v="1307"/>
          <ac:grpSpMkLst>
            <pc:docMk/>
            <pc:sldMk cId="1271649080" sldId="640"/>
            <ac:grpSpMk id="12" creationId="{CAD53243-6322-4CF2-89EE-2A5E5F9ED431}"/>
          </ac:grpSpMkLst>
        </pc:grpChg>
        <pc:grpChg chg="del mod">
          <ac:chgData name="KimNamhyoung" userId="442ac80a-8cd4-4165-8fc5-0e4ac214a370" providerId="ADAL" clId="{FD5993E5-7D7F-492C-83C4-68FAF556D6E5}" dt="2021-01-07T14:13:14.837" v="1311"/>
          <ac:grpSpMkLst>
            <pc:docMk/>
            <pc:sldMk cId="1271649080" sldId="640"/>
            <ac:grpSpMk id="17" creationId="{C4210BC1-288E-43B3-BC39-5C31608BD838}"/>
          </ac:grpSpMkLst>
        </pc:grpChg>
        <pc:picChg chg="del">
          <ac:chgData name="KimNamhyoung" userId="442ac80a-8cd4-4165-8fc5-0e4ac214a370" providerId="ADAL" clId="{FD5993E5-7D7F-492C-83C4-68FAF556D6E5}" dt="2021-01-07T14:08:14.950" v="1289" actId="478"/>
          <ac:picMkLst>
            <pc:docMk/>
            <pc:sldMk cId="1271649080" sldId="640"/>
            <ac:picMk id="4" creationId="{43230E8B-3805-4948-88EC-69E4BC69F2CC}"/>
          </ac:picMkLst>
        </pc:picChg>
        <pc:picChg chg="add mod">
          <ac:chgData name="KimNamhyoung" userId="442ac80a-8cd4-4165-8fc5-0e4ac214a370" providerId="ADAL" clId="{FD5993E5-7D7F-492C-83C4-68FAF556D6E5}" dt="2021-01-07T14:08:41.698" v="1294" actId="14100"/>
          <ac:picMkLst>
            <pc:docMk/>
            <pc:sldMk cId="1271649080" sldId="640"/>
            <ac:picMk id="5" creationId="{C45981B0-10E2-4529-B458-57604031126E}"/>
          </ac:picMkLst>
        </pc:picChg>
        <pc:picChg chg="del">
          <ac:chgData name="KimNamhyoung" userId="442ac80a-8cd4-4165-8fc5-0e4ac214a370" providerId="ADAL" clId="{FD5993E5-7D7F-492C-83C4-68FAF556D6E5}" dt="2021-01-07T14:08:14.239" v="1288" actId="478"/>
          <ac:picMkLst>
            <pc:docMk/>
            <pc:sldMk cId="1271649080" sldId="640"/>
            <ac:picMk id="6" creationId="{CAD69C95-7BA7-4A19-A15A-2C2C569C6452}"/>
          </ac:picMkLst>
        </pc:picChg>
        <pc:inkChg chg="add del">
          <ac:chgData name="KimNamhyoung" userId="442ac80a-8cd4-4165-8fc5-0e4ac214a370" providerId="ADAL" clId="{FD5993E5-7D7F-492C-83C4-68FAF556D6E5}" dt="2021-01-07T14:12:13.213" v="1298"/>
          <ac:inkMkLst>
            <pc:docMk/>
            <pc:sldMk cId="1271649080" sldId="640"/>
            <ac:inkMk id="7" creationId="{389B6247-A389-456A-971B-64D45ECB7F7A}"/>
          </ac:inkMkLst>
        </pc:inkChg>
        <pc:inkChg chg="add del">
          <ac:chgData name="KimNamhyoung" userId="442ac80a-8cd4-4165-8fc5-0e4ac214a370" providerId="ADAL" clId="{FD5993E5-7D7F-492C-83C4-68FAF556D6E5}" dt="2021-01-07T14:12:13.213" v="1300"/>
          <ac:inkMkLst>
            <pc:docMk/>
            <pc:sldMk cId="1271649080" sldId="640"/>
            <ac:inkMk id="8" creationId="{EC9104EC-98D5-4ED9-A132-478F161B3105}"/>
          </ac:inkMkLst>
        </pc:inkChg>
        <pc:inkChg chg="add del">
          <ac:chgData name="KimNamhyoung" userId="442ac80a-8cd4-4165-8fc5-0e4ac214a370" providerId="ADAL" clId="{FD5993E5-7D7F-492C-83C4-68FAF556D6E5}" dt="2021-01-07T14:12:13.213" v="1299"/>
          <ac:inkMkLst>
            <pc:docMk/>
            <pc:sldMk cId="1271649080" sldId="640"/>
            <ac:inkMk id="9" creationId="{9D730B61-2E13-4FA9-B16A-32D392884807}"/>
          </ac:inkMkLst>
        </pc:inkChg>
        <pc:inkChg chg="add del mod">
          <ac:chgData name="KimNamhyoung" userId="442ac80a-8cd4-4165-8fc5-0e4ac214a370" providerId="ADAL" clId="{FD5993E5-7D7F-492C-83C4-68FAF556D6E5}" dt="2021-01-07T14:13:14.837" v="1312"/>
          <ac:inkMkLst>
            <pc:docMk/>
            <pc:sldMk cId="1271649080" sldId="640"/>
            <ac:inkMk id="10" creationId="{2BCCD6AE-46FD-418E-B761-D1A32E4ECCB3}"/>
          </ac:inkMkLst>
        </pc:inkChg>
        <pc:inkChg chg="add del mod">
          <ac:chgData name="KimNamhyoung" userId="442ac80a-8cd4-4165-8fc5-0e4ac214a370" providerId="ADAL" clId="{FD5993E5-7D7F-492C-83C4-68FAF556D6E5}" dt="2021-01-07T14:13:14.836" v="1309"/>
          <ac:inkMkLst>
            <pc:docMk/>
            <pc:sldMk cId="1271649080" sldId="640"/>
            <ac:inkMk id="11" creationId="{ED86B137-40CD-4E5B-A361-94BAEE7AF843}"/>
          </ac:inkMkLst>
        </pc:inkChg>
        <pc:inkChg chg="add del mod">
          <ac:chgData name="KimNamhyoung" userId="442ac80a-8cd4-4165-8fc5-0e4ac214a370" providerId="ADAL" clId="{FD5993E5-7D7F-492C-83C4-68FAF556D6E5}" dt="2021-01-07T14:13:14.837" v="1311"/>
          <ac:inkMkLst>
            <pc:docMk/>
            <pc:sldMk cId="1271649080" sldId="640"/>
            <ac:inkMk id="14" creationId="{9E20164D-15F9-4464-A46B-2664848BC125}"/>
          </ac:inkMkLst>
        </pc:inkChg>
        <pc:inkChg chg="add del mod">
          <ac:chgData name="KimNamhyoung" userId="442ac80a-8cd4-4165-8fc5-0e4ac214a370" providerId="ADAL" clId="{FD5993E5-7D7F-492C-83C4-68FAF556D6E5}" dt="2021-01-07T14:13:14.836" v="1310"/>
          <ac:inkMkLst>
            <pc:docMk/>
            <pc:sldMk cId="1271649080" sldId="640"/>
            <ac:inkMk id="15" creationId="{AEBA2643-CA37-4C6C-A521-6CF1CD828626}"/>
          </ac:inkMkLst>
        </pc:inkChg>
        <pc:inkChg chg="add del mod">
          <ac:chgData name="KimNamhyoung" userId="442ac80a-8cd4-4165-8fc5-0e4ac214a370" providerId="ADAL" clId="{FD5993E5-7D7F-492C-83C4-68FAF556D6E5}" dt="2021-01-07T14:13:14.836" v="1308"/>
          <ac:inkMkLst>
            <pc:docMk/>
            <pc:sldMk cId="1271649080" sldId="640"/>
            <ac:inkMk id="16" creationId="{CBBFCB1F-8E92-472C-8DE6-B6BA54959B23}"/>
          </ac:inkMkLst>
        </pc:inkChg>
      </pc:sldChg>
      <pc:sldChg chg="delSp modSp add mod">
        <pc:chgData name="KimNamhyoung" userId="442ac80a-8cd4-4165-8fc5-0e4ac214a370" providerId="ADAL" clId="{FD5993E5-7D7F-492C-83C4-68FAF556D6E5}" dt="2021-01-07T15:25:06.499" v="1902" actId="20577"/>
        <pc:sldMkLst>
          <pc:docMk/>
          <pc:sldMk cId="433450991" sldId="641"/>
        </pc:sldMkLst>
        <pc:spChg chg="mod">
          <ac:chgData name="KimNamhyoung" userId="442ac80a-8cd4-4165-8fc5-0e4ac214a370" providerId="ADAL" clId="{FD5993E5-7D7F-492C-83C4-68FAF556D6E5}" dt="2021-01-07T15:25:06.499" v="1902" actId="20577"/>
          <ac:spMkLst>
            <pc:docMk/>
            <pc:sldMk cId="433450991" sldId="641"/>
            <ac:spMk id="3" creationId="{00000000-0000-0000-0000-000000000000}"/>
          </ac:spMkLst>
        </pc:spChg>
        <pc:picChg chg="del">
          <ac:chgData name="KimNamhyoung" userId="442ac80a-8cd4-4165-8fc5-0e4ac214a370" providerId="ADAL" clId="{FD5993E5-7D7F-492C-83C4-68FAF556D6E5}" dt="2021-01-07T14:14:19.948" v="1316" actId="478"/>
          <ac:picMkLst>
            <pc:docMk/>
            <pc:sldMk cId="433450991" sldId="641"/>
            <ac:picMk id="5" creationId="{BA722FF9-4FCB-4FF3-ADF2-AD87F5F020E8}"/>
          </ac:picMkLst>
        </pc:picChg>
      </pc:sldChg>
      <pc:sldChg chg="add del">
        <pc:chgData name="KimNamhyoung" userId="442ac80a-8cd4-4165-8fc5-0e4ac214a370" providerId="ADAL" clId="{FD5993E5-7D7F-492C-83C4-68FAF556D6E5}" dt="2021-01-07T14:19:29.335" v="1321" actId="47"/>
        <pc:sldMkLst>
          <pc:docMk/>
          <pc:sldMk cId="40764240" sldId="642"/>
        </pc:sldMkLst>
      </pc:sldChg>
      <pc:sldChg chg="addSp delSp modSp add mod">
        <pc:chgData name="KimNamhyoung" userId="442ac80a-8cd4-4165-8fc5-0e4ac214a370" providerId="ADAL" clId="{FD5993E5-7D7F-492C-83C4-68FAF556D6E5}" dt="2021-01-07T14:20:12.304" v="1328" actId="14100"/>
        <pc:sldMkLst>
          <pc:docMk/>
          <pc:sldMk cId="3443871110" sldId="643"/>
        </pc:sldMkLst>
        <pc:picChg chg="add mod">
          <ac:chgData name="KimNamhyoung" userId="442ac80a-8cd4-4165-8fc5-0e4ac214a370" providerId="ADAL" clId="{FD5993E5-7D7F-492C-83C4-68FAF556D6E5}" dt="2021-01-07T14:20:12.304" v="1328" actId="14100"/>
          <ac:picMkLst>
            <pc:docMk/>
            <pc:sldMk cId="3443871110" sldId="643"/>
            <ac:picMk id="4" creationId="{25300609-B047-4B65-ADC5-D10B188025B7}"/>
          </ac:picMkLst>
        </pc:picChg>
        <pc:picChg chg="del">
          <ac:chgData name="KimNamhyoung" userId="442ac80a-8cd4-4165-8fc5-0e4ac214a370" providerId="ADAL" clId="{FD5993E5-7D7F-492C-83C4-68FAF556D6E5}" dt="2021-01-07T14:19:37.533" v="1322" actId="478"/>
          <ac:picMkLst>
            <pc:docMk/>
            <pc:sldMk cId="3443871110" sldId="643"/>
            <ac:picMk id="5" creationId="{C45981B0-10E2-4529-B458-57604031126E}"/>
          </ac:picMkLst>
        </pc:picChg>
      </pc:sldChg>
      <pc:sldChg chg="addSp delSp modSp add mod">
        <pc:chgData name="KimNamhyoung" userId="442ac80a-8cd4-4165-8fc5-0e4ac214a370" providerId="ADAL" clId="{FD5993E5-7D7F-492C-83C4-68FAF556D6E5}" dt="2021-01-07T14:21:43.678" v="1339" actId="14100"/>
        <pc:sldMkLst>
          <pc:docMk/>
          <pc:sldMk cId="1604684069" sldId="644"/>
        </pc:sldMkLst>
        <pc:picChg chg="add mod">
          <ac:chgData name="KimNamhyoung" userId="442ac80a-8cd4-4165-8fc5-0e4ac214a370" providerId="ADAL" clId="{FD5993E5-7D7F-492C-83C4-68FAF556D6E5}" dt="2021-01-07T14:21:36.577" v="1338" actId="1076"/>
          <ac:picMkLst>
            <pc:docMk/>
            <pc:sldMk cId="1604684069" sldId="644"/>
            <ac:picMk id="4" creationId="{109ECA52-146B-40BE-8208-FB0518A1391B}"/>
          </ac:picMkLst>
        </pc:picChg>
        <pc:picChg chg="del">
          <ac:chgData name="KimNamhyoung" userId="442ac80a-8cd4-4165-8fc5-0e4ac214a370" providerId="ADAL" clId="{FD5993E5-7D7F-492C-83C4-68FAF556D6E5}" dt="2021-01-07T14:19:39.885" v="1323" actId="478"/>
          <ac:picMkLst>
            <pc:docMk/>
            <pc:sldMk cId="1604684069" sldId="644"/>
            <ac:picMk id="5" creationId="{C45981B0-10E2-4529-B458-57604031126E}"/>
          </ac:picMkLst>
        </pc:picChg>
        <pc:picChg chg="add mod">
          <ac:chgData name="KimNamhyoung" userId="442ac80a-8cd4-4165-8fc5-0e4ac214a370" providerId="ADAL" clId="{FD5993E5-7D7F-492C-83C4-68FAF556D6E5}" dt="2021-01-07T14:21:43.678" v="1339" actId="14100"/>
          <ac:picMkLst>
            <pc:docMk/>
            <pc:sldMk cId="1604684069" sldId="644"/>
            <ac:picMk id="7" creationId="{AAD20354-CB50-4447-BC71-C204AF7B7084}"/>
          </ac:picMkLst>
        </pc:picChg>
      </pc:sldChg>
      <pc:sldChg chg="add del">
        <pc:chgData name="KimNamhyoung" userId="442ac80a-8cd4-4165-8fc5-0e4ac214a370" providerId="ADAL" clId="{FD5993E5-7D7F-492C-83C4-68FAF556D6E5}" dt="2021-01-07T14:19:42.588" v="1324" actId="47"/>
        <pc:sldMkLst>
          <pc:docMk/>
          <pc:sldMk cId="1406047484" sldId="645"/>
        </pc:sldMkLst>
      </pc:sldChg>
    </pc:docChg>
  </pc:docChgLst>
  <pc:docChgLst>
    <pc:chgData name="Namhyoung Kim" userId="442ac80a-8cd4-4165-8fc5-0e4ac214a370" providerId="ADAL" clId="{4E4E8643-B347-4E3F-AEB6-B194B63B76C9}"/>
    <pc:docChg chg="custSel modSld">
      <pc:chgData name="Namhyoung Kim" userId="442ac80a-8cd4-4165-8fc5-0e4ac214a370" providerId="ADAL" clId="{4E4E8643-B347-4E3F-AEB6-B194B63B76C9}" dt="2019-01-08T01:22:16.503" v="10" actId="313"/>
      <pc:docMkLst>
        <pc:docMk/>
      </pc:docMkLst>
      <pc:sldChg chg="modSp">
        <pc:chgData name="Namhyoung Kim" userId="442ac80a-8cd4-4165-8fc5-0e4ac214a370" providerId="ADAL" clId="{4E4E8643-B347-4E3F-AEB6-B194B63B76C9}" dt="2019-01-08T01:22:16.503" v="10" actId="313"/>
        <pc:sldMkLst>
          <pc:docMk/>
          <pc:sldMk cId="311256941" sldId="601"/>
        </pc:sldMkLst>
        <pc:spChg chg="mod">
          <ac:chgData name="Namhyoung Kim" userId="442ac80a-8cd4-4165-8fc5-0e4ac214a370" providerId="ADAL" clId="{4E4E8643-B347-4E3F-AEB6-B194B63B76C9}" dt="2019-01-08T01:22:16.503" v="10" actId="313"/>
          <ac:spMkLst>
            <pc:docMk/>
            <pc:sldMk cId="311256941" sldId="601"/>
            <ac:spMk id="4" creationId="{00000000-0000-0000-0000-000000000000}"/>
          </ac:spMkLst>
        </pc:spChg>
        <pc:spChg chg="mod">
          <ac:chgData name="Namhyoung Kim" userId="442ac80a-8cd4-4165-8fc5-0e4ac214a370" providerId="ADAL" clId="{4E4E8643-B347-4E3F-AEB6-B194B63B76C9}" dt="2019-01-08T00:55:52.782" v="0" actId="20577"/>
          <ac:spMkLst>
            <pc:docMk/>
            <pc:sldMk cId="311256941" sldId="601"/>
            <ac:spMk id="11" creationId="{00000000-0000-0000-0000-000000000000}"/>
          </ac:spMkLst>
        </pc:spChg>
      </pc:sldChg>
    </pc:docChg>
  </pc:docChgLst>
  <pc:docChgLst>
    <pc:chgData name="KimNamhyoung" userId="442ac80a-8cd4-4165-8fc5-0e4ac214a370" providerId="ADAL" clId="{758FC9A8-A726-4B39-96F5-30AF5D78A8D8}"/>
    <pc:docChg chg="custSel addSld modSld">
      <pc:chgData name="KimNamhyoung" userId="442ac80a-8cd4-4165-8fc5-0e4ac214a370" providerId="ADAL" clId="{758FC9A8-A726-4B39-96F5-30AF5D78A8D8}" dt="2021-01-07T08:56:27.111" v="83" actId="6549"/>
      <pc:docMkLst>
        <pc:docMk/>
      </pc:docMkLst>
      <pc:sldChg chg="delSp modSp mod">
        <pc:chgData name="KimNamhyoung" userId="442ac80a-8cd4-4165-8fc5-0e4ac214a370" providerId="ADAL" clId="{758FC9A8-A726-4B39-96F5-30AF5D78A8D8}" dt="2021-01-07T08:48:08.947" v="14" actId="478"/>
        <pc:sldMkLst>
          <pc:docMk/>
          <pc:sldMk cId="2069480276" sldId="533"/>
        </pc:sldMkLst>
        <pc:spChg chg="del">
          <ac:chgData name="KimNamhyoung" userId="442ac80a-8cd4-4165-8fc5-0e4ac214a370" providerId="ADAL" clId="{758FC9A8-A726-4B39-96F5-30AF5D78A8D8}" dt="2021-01-07T08:48:08.947" v="14" actId="478"/>
          <ac:spMkLst>
            <pc:docMk/>
            <pc:sldMk cId="2069480276" sldId="533"/>
            <ac:spMk id="90114" creationId="{00000000-0000-0000-0000-000000000000}"/>
          </ac:spMkLst>
        </pc:spChg>
        <pc:spChg chg="del mod">
          <ac:chgData name="KimNamhyoung" userId="442ac80a-8cd4-4165-8fc5-0e4ac214a370" providerId="ADAL" clId="{758FC9A8-A726-4B39-96F5-30AF5D78A8D8}" dt="2021-01-07T08:46:51.395" v="3" actId="478"/>
          <ac:spMkLst>
            <pc:docMk/>
            <pc:sldMk cId="2069480276" sldId="533"/>
            <ac:spMk id="90116" creationId="{00000000-0000-0000-0000-000000000000}"/>
          </ac:spMkLst>
        </pc:spChg>
      </pc:sldChg>
      <pc:sldChg chg="modSp mod">
        <pc:chgData name="KimNamhyoung" userId="442ac80a-8cd4-4165-8fc5-0e4ac214a370" providerId="ADAL" clId="{758FC9A8-A726-4B39-96F5-30AF5D78A8D8}" dt="2021-01-07T08:47:28.936" v="12" actId="6549"/>
        <pc:sldMkLst>
          <pc:docMk/>
          <pc:sldMk cId="234079446" sldId="578"/>
        </pc:sldMkLst>
        <pc:spChg chg="mod">
          <ac:chgData name="KimNamhyoung" userId="442ac80a-8cd4-4165-8fc5-0e4ac214a370" providerId="ADAL" clId="{758FC9A8-A726-4B39-96F5-30AF5D78A8D8}" dt="2021-01-07T08:47:28.936" v="12" actId="6549"/>
          <ac:spMkLst>
            <pc:docMk/>
            <pc:sldMk cId="234079446" sldId="578"/>
            <ac:spMk id="11" creationId="{00000000-0000-0000-0000-000000000000}"/>
          </ac:spMkLst>
        </pc:spChg>
      </pc:sldChg>
      <pc:sldChg chg="delSp mod">
        <pc:chgData name="KimNamhyoung" userId="442ac80a-8cd4-4165-8fc5-0e4ac214a370" providerId="ADAL" clId="{758FC9A8-A726-4B39-96F5-30AF5D78A8D8}" dt="2021-01-07T08:46:56.668" v="4" actId="478"/>
        <pc:sldMkLst>
          <pc:docMk/>
          <pc:sldMk cId="2069480276" sldId="591"/>
        </pc:sldMkLst>
        <pc:spChg chg="del">
          <ac:chgData name="KimNamhyoung" userId="442ac80a-8cd4-4165-8fc5-0e4ac214a370" providerId="ADAL" clId="{758FC9A8-A726-4B39-96F5-30AF5D78A8D8}" dt="2021-01-07T08:46:56.668" v="4" actId="478"/>
          <ac:spMkLst>
            <pc:docMk/>
            <pc:sldMk cId="2069480276" sldId="591"/>
            <ac:spMk id="90114" creationId="{00000000-0000-0000-0000-000000000000}"/>
          </ac:spMkLst>
        </pc:spChg>
        <pc:spChg chg="del">
          <ac:chgData name="KimNamhyoung" userId="442ac80a-8cd4-4165-8fc5-0e4ac214a370" providerId="ADAL" clId="{758FC9A8-A726-4B39-96F5-30AF5D78A8D8}" dt="2021-01-07T08:46:45.560" v="1" actId="478"/>
          <ac:spMkLst>
            <pc:docMk/>
            <pc:sldMk cId="2069480276" sldId="591"/>
            <ac:spMk id="90116" creationId="{00000000-0000-0000-0000-000000000000}"/>
          </ac:spMkLst>
        </pc:spChg>
      </pc:sldChg>
      <pc:sldChg chg="delSp mod">
        <pc:chgData name="KimNamhyoung" userId="442ac80a-8cd4-4165-8fc5-0e4ac214a370" providerId="ADAL" clId="{758FC9A8-A726-4B39-96F5-30AF5D78A8D8}" dt="2021-01-07T08:48:43.025" v="16" actId="478"/>
        <pc:sldMkLst>
          <pc:docMk/>
          <pc:sldMk cId="2069480276" sldId="592"/>
        </pc:sldMkLst>
        <pc:spChg chg="del">
          <ac:chgData name="KimNamhyoung" userId="442ac80a-8cd4-4165-8fc5-0e4ac214a370" providerId="ADAL" clId="{758FC9A8-A726-4B39-96F5-30AF5D78A8D8}" dt="2021-01-07T08:48:43.025" v="16" actId="478"/>
          <ac:spMkLst>
            <pc:docMk/>
            <pc:sldMk cId="2069480276" sldId="592"/>
            <ac:spMk id="90114" creationId="{00000000-0000-0000-0000-000000000000}"/>
          </ac:spMkLst>
        </pc:spChg>
        <pc:spChg chg="del">
          <ac:chgData name="KimNamhyoung" userId="442ac80a-8cd4-4165-8fc5-0e4ac214a370" providerId="ADAL" clId="{758FC9A8-A726-4B39-96F5-30AF5D78A8D8}" dt="2021-01-07T08:46:41.648" v="0" actId="478"/>
          <ac:spMkLst>
            <pc:docMk/>
            <pc:sldMk cId="2069480276" sldId="592"/>
            <ac:spMk id="90116" creationId="{00000000-0000-0000-0000-000000000000}"/>
          </ac:spMkLst>
        </pc:spChg>
      </pc:sldChg>
      <pc:sldChg chg="delSp mod">
        <pc:chgData name="KimNamhyoung" userId="442ac80a-8cd4-4165-8fc5-0e4ac214a370" providerId="ADAL" clId="{758FC9A8-A726-4B39-96F5-30AF5D78A8D8}" dt="2021-01-07T08:48:13.191" v="15" actId="478"/>
        <pc:sldMkLst>
          <pc:docMk/>
          <pc:sldMk cId="2069480276" sldId="593"/>
        </pc:sldMkLst>
        <pc:spChg chg="del">
          <ac:chgData name="KimNamhyoung" userId="442ac80a-8cd4-4165-8fc5-0e4ac214a370" providerId="ADAL" clId="{758FC9A8-A726-4B39-96F5-30AF5D78A8D8}" dt="2021-01-07T08:48:13.191" v="15" actId="478"/>
          <ac:spMkLst>
            <pc:docMk/>
            <pc:sldMk cId="2069480276" sldId="593"/>
            <ac:spMk id="90114" creationId="{00000000-0000-0000-0000-000000000000}"/>
          </ac:spMkLst>
        </pc:spChg>
        <pc:spChg chg="del">
          <ac:chgData name="KimNamhyoung" userId="442ac80a-8cd4-4165-8fc5-0e4ac214a370" providerId="ADAL" clId="{758FC9A8-A726-4B39-96F5-30AF5D78A8D8}" dt="2021-01-07T08:47:01.994" v="5" actId="478"/>
          <ac:spMkLst>
            <pc:docMk/>
            <pc:sldMk cId="2069480276" sldId="593"/>
            <ac:spMk id="90116" creationId="{00000000-0000-0000-0000-000000000000}"/>
          </ac:spMkLst>
        </pc:spChg>
      </pc:sldChg>
      <pc:sldChg chg="modSp mod">
        <pc:chgData name="KimNamhyoung" userId="442ac80a-8cd4-4165-8fc5-0e4ac214a370" providerId="ADAL" clId="{758FC9A8-A726-4B39-96F5-30AF5D78A8D8}" dt="2021-01-07T08:47:18.894" v="8" actId="6549"/>
        <pc:sldMkLst>
          <pc:docMk/>
          <pc:sldMk cId="311256941" sldId="600"/>
        </pc:sldMkLst>
        <pc:spChg chg="mod">
          <ac:chgData name="KimNamhyoung" userId="442ac80a-8cd4-4165-8fc5-0e4ac214a370" providerId="ADAL" clId="{758FC9A8-A726-4B39-96F5-30AF5D78A8D8}" dt="2021-01-07T08:47:18.894" v="8" actId="6549"/>
          <ac:spMkLst>
            <pc:docMk/>
            <pc:sldMk cId="311256941" sldId="600"/>
            <ac:spMk id="11" creationId="{00000000-0000-0000-0000-000000000000}"/>
          </ac:spMkLst>
        </pc:spChg>
      </pc:sldChg>
      <pc:sldChg chg="modSp mod">
        <pc:chgData name="KimNamhyoung" userId="442ac80a-8cd4-4165-8fc5-0e4ac214a370" providerId="ADAL" clId="{758FC9A8-A726-4B39-96F5-30AF5D78A8D8}" dt="2021-01-07T08:47:49.674" v="13" actId="6549"/>
        <pc:sldMkLst>
          <pc:docMk/>
          <pc:sldMk cId="234079446" sldId="609"/>
        </pc:sldMkLst>
        <pc:spChg chg="mod">
          <ac:chgData name="KimNamhyoung" userId="442ac80a-8cd4-4165-8fc5-0e4ac214a370" providerId="ADAL" clId="{758FC9A8-A726-4B39-96F5-30AF5D78A8D8}" dt="2021-01-07T08:47:49.674" v="13" actId="6549"/>
          <ac:spMkLst>
            <pc:docMk/>
            <pc:sldMk cId="234079446" sldId="609"/>
            <ac:spMk id="5" creationId="{00000000-0000-0000-0000-000000000000}"/>
          </ac:spMkLst>
        </pc:spChg>
      </pc:sldChg>
      <pc:sldChg chg="modSp add mod">
        <pc:chgData name="KimNamhyoung" userId="442ac80a-8cd4-4165-8fc5-0e4ac214a370" providerId="ADAL" clId="{758FC9A8-A726-4B39-96F5-30AF5D78A8D8}" dt="2021-01-07T08:56:27.111" v="83" actId="6549"/>
        <pc:sldMkLst>
          <pc:docMk/>
          <pc:sldMk cId="3128233427" sldId="628"/>
        </pc:sldMkLst>
        <pc:spChg chg="mod">
          <ac:chgData name="KimNamhyoung" userId="442ac80a-8cd4-4165-8fc5-0e4ac214a370" providerId="ADAL" clId="{758FC9A8-A726-4B39-96F5-30AF5D78A8D8}" dt="2021-01-07T08:55:19.229" v="45"/>
          <ac:spMkLst>
            <pc:docMk/>
            <pc:sldMk cId="3128233427" sldId="628"/>
            <ac:spMk id="3" creationId="{00000000-0000-0000-0000-000000000000}"/>
          </ac:spMkLst>
        </pc:spChg>
        <pc:spChg chg="mod">
          <ac:chgData name="KimNamhyoung" userId="442ac80a-8cd4-4165-8fc5-0e4ac214a370" providerId="ADAL" clId="{758FC9A8-A726-4B39-96F5-30AF5D78A8D8}" dt="2021-01-07T08:56:27.111" v="83" actId="6549"/>
          <ac:spMkLst>
            <pc:docMk/>
            <pc:sldMk cId="3128233427" sldId="628"/>
            <ac:spMk id="13" creationId="{00000000-0000-0000-0000-000000000000}"/>
          </ac:spMkLst>
        </pc:spChg>
      </pc:sldChg>
      <pc:sldChg chg="add">
        <pc:chgData name="KimNamhyoung" userId="442ac80a-8cd4-4165-8fc5-0e4ac214a370" providerId="ADAL" clId="{758FC9A8-A726-4B39-96F5-30AF5D78A8D8}" dt="2021-01-07T08:55:53.501" v="63"/>
        <pc:sldMkLst>
          <pc:docMk/>
          <pc:sldMk cId="1766814976" sldId="629"/>
        </pc:sldMkLst>
      </pc:sldChg>
      <pc:sldChg chg="add">
        <pc:chgData name="KimNamhyoung" userId="442ac80a-8cd4-4165-8fc5-0e4ac214a370" providerId="ADAL" clId="{758FC9A8-A726-4B39-96F5-30AF5D78A8D8}" dt="2021-01-07T08:55:54.243" v="64"/>
        <pc:sldMkLst>
          <pc:docMk/>
          <pc:sldMk cId="2263278789" sldId="630"/>
        </pc:sldMkLst>
      </pc:sldChg>
      <pc:sldChg chg="add">
        <pc:chgData name="KimNamhyoung" userId="442ac80a-8cd4-4165-8fc5-0e4ac214a370" providerId="ADAL" clId="{758FC9A8-A726-4B39-96F5-30AF5D78A8D8}" dt="2021-01-07T08:55:54.764" v="65"/>
        <pc:sldMkLst>
          <pc:docMk/>
          <pc:sldMk cId="3782876394" sldId="631"/>
        </pc:sldMkLst>
      </pc:sldChg>
    </pc:docChg>
  </pc:docChgLst>
  <pc:docChgLst>
    <pc:chgData name="KimNamhyoung" userId="442ac80a-8cd4-4165-8fc5-0e4ac214a370" providerId="ADAL" clId="{5C6150C4-9C44-4F28-A843-62CBF206372C}"/>
    <pc:docChg chg="custSel delSld modSld">
      <pc:chgData name="KimNamhyoung" userId="442ac80a-8cd4-4165-8fc5-0e4ac214a370" providerId="ADAL" clId="{5C6150C4-9C44-4F28-A843-62CBF206372C}" dt="2020-01-10T00:59:03.426" v="517" actId="20577"/>
      <pc:docMkLst>
        <pc:docMk/>
      </pc:docMkLst>
      <pc:sldChg chg="modSp">
        <pc:chgData name="KimNamhyoung" userId="442ac80a-8cd4-4165-8fc5-0e4ac214a370" providerId="ADAL" clId="{5C6150C4-9C44-4F28-A843-62CBF206372C}" dt="2019-12-31T06:39:47.975" v="0" actId="6549"/>
        <pc:sldMkLst>
          <pc:docMk/>
          <pc:sldMk cId="2069480276" sldId="533"/>
        </pc:sldMkLst>
        <pc:spChg chg="mod">
          <ac:chgData name="KimNamhyoung" userId="442ac80a-8cd4-4165-8fc5-0e4ac214a370" providerId="ADAL" clId="{5C6150C4-9C44-4F28-A843-62CBF206372C}" dt="2019-12-31T06:39:47.975" v="0" actId="6549"/>
          <ac:spMkLst>
            <pc:docMk/>
            <pc:sldMk cId="2069480276" sldId="533"/>
            <ac:spMk id="11" creationId="{00000000-0000-0000-0000-000000000000}"/>
          </ac:spMkLst>
        </pc:spChg>
      </pc:sldChg>
      <pc:sldChg chg="modSp">
        <pc:chgData name="KimNamhyoung" userId="442ac80a-8cd4-4165-8fc5-0e4ac214a370" providerId="ADAL" clId="{5C6150C4-9C44-4F28-A843-62CBF206372C}" dt="2020-01-09T15:00:11.753" v="477" actId="20577"/>
        <pc:sldMkLst>
          <pc:docMk/>
          <pc:sldMk cId="2274714048" sldId="539"/>
        </pc:sldMkLst>
        <pc:spChg chg="mod">
          <ac:chgData name="KimNamhyoung" userId="442ac80a-8cd4-4165-8fc5-0e4ac214a370" providerId="ADAL" clId="{5C6150C4-9C44-4F28-A843-62CBF206372C}" dt="2020-01-01T11:39:56.077" v="2" actId="1036"/>
          <ac:spMkLst>
            <pc:docMk/>
            <pc:sldMk cId="2274714048" sldId="539"/>
            <ac:spMk id="8" creationId="{00000000-0000-0000-0000-000000000000}"/>
          </ac:spMkLst>
        </pc:spChg>
        <pc:spChg chg="mod">
          <ac:chgData name="KimNamhyoung" userId="442ac80a-8cd4-4165-8fc5-0e4ac214a370" providerId="ADAL" clId="{5C6150C4-9C44-4F28-A843-62CBF206372C}" dt="2020-01-09T15:00:11.753" v="477" actId="20577"/>
          <ac:spMkLst>
            <pc:docMk/>
            <pc:sldMk cId="2274714048" sldId="539"/>
            <ac:spMk id="11" creationId="{00000000-0000-0000-0000-000000000000}"/>
          </ac:spMkLst>
        </pc:spChg>
      </pc:sldChg>
      <pc:sldChg chg="modSp">
        <pc:chgData name="KimNamhyoung" userId="442ac80a-8cd4-4165-8fc5-0e4ac214a370" providerId="ADAL" clId="{5C6150C4-9C44-4F28-A843-62CBF206372C}" dt="2020-01-01T11:40:34.219" v="6" actId="403"/>
        <pc:sldMkLst>
          <pc:docMk/>
          <pc:sldMk cId="311256941" sldId="540"/>
        </pc:sldMkLst>
        <pc:spChg chg="mod">
          <ac:chgData name="KimNamhyoung" userId="442ac80a-8cd4-4165-8fc5-0e4ac214a370" providerId="ADAL" clId="{5C6150C4-9C44-4F28-A843-62CBF206372C}" dt="2020-01-01T11:40:34.219" v="6" actId="403"/>
          <ac:spMkLst>
            <pc:docMk/>
            <pc:sldMk cId="311256941" sldId="540"/>
            <ac:spMk id="6" creationId="{00000000-0000-0000-0000-000000000000}"/>
          </ac:spMkLst>
        </pc:spChg>
      </pc:sldChg>
      <pc:sldChg chg="modSp">
        <pc:chgData name="KimNamhyoung" userId="442ac80a-8cd4-4165-8fc5-0e4ac214a370" providerId="ADAL" clId="{5C6150C4-9C44-4F28-A843-62CBF206372C}" dt="2020-01-01T11:49:00.739" v="21" actId="403"/>
        <pc:sldMkLst>
          <pc:docMk/>
          <pc:sldMk cId="234079446" sldId="541"/>
        </pc:sldMkLst>
        <pc:spChg chg="mod">
          <ac:chgData name="KimNamhyoung" userId="442ac80a-8cd4-4165-8fc5-0e4ac214a370" providerId="ADAL" clId="{5C6150C4-9C44-4F28-A843-62CBF206372C}" dt="2020-01-01T11:48:58.127" v="20" actId="403"/>
          <ac:spMkLst>
            <pc:docMk/>
            <pc:sldMk cId="234079446" sldId="541"/>
            <ac:spMk id="7" creationId="{00000000-0000-0000-0000-000000000000}"/>
          </ac:spMkLst>
        </pc:spChg>
        <pc:spChg chg="mod">
          <ac:chgData name="KimNamhyoung" userId="442ac80a-8cd4-4165-8fc5-0e4ac214a370" providerId="ADAL" clId="{5C6150C4-9C44-4F28-A843-62CBF206372C}" dt="2020-01-01T11:49:00.739" v="21" actId="403"/>
          <ac:spMkLst>
            <pc:docMk/>
            <pc:sldMk cId="234079446" sldId="541"/>
            <ac:spMk id="9" creationId="{00000000-0000-0000-0000-000000000000}"/>
          </ac:spMkLst>
        </pc:spChg>
      </pc:sldChg>
      <pc:sldChg chg="modSp">
        <pc:chgData name="KimNamhyoung" userId="442ac80a-8cd4-4165-8fc5-0e4ac214a370" providerId="ADAL" clId="{5C6150C4-9C44-4F28-A843-62CBF206372C}" dt="2020-01-01T11:49:28.322" v="25" actId="14100"/>
        <pc:sldMkLst>
          <pc:docMk/>
          <pc:sldMk cId="234079446" sldId="576"/>
        </pc:sldMkLst>
        <pc:picChg chg="mod">
          <ac:chgData name="KimNamhyoung" userId="442ac80a-8cd4-4165-8fc5-0e4ac214a370" providerId="ADAL" clId="{5C6150C4-9C44-4F28-A843-62CBF206372C}" dt="2020-01-01T11:49:28.322" v="25" actId="14100"/>
          <ac:picMkLst>
            <pc:docMk/>
            <pc:sldMk cId="234079446" sldId="576"/>
            <ac:picMk id="1026" creationId="{00000000-0000-0000-0000-000000000000}"/>
          </ac:picMkLst>
        </pc:picChg>
        <pc:picChg chg="mod">
          <ac:chgData name="KimNamhyoung" userId="442ac80a-8cd4-4165-8fc5-0e4ac214a370" providerId="ADAL" clId="{5C6150C4-9C44-4F28-A843-62CBF206372C}" dt="2020-01-01T11:49:12.611" v="22" actId="14100"/>
          <ac:picMkLst>
            <pc:docMk/>
            <pc:sldMk cId="234079446" sldId="576"/>
            <ac:picMk id="1027" creationId="{00000000-0000-0000-0000-000000000000}"/>
          </ac:picMkLst>
        </pc:picChg>
      </pc:sldChg>
      <pc:sldChg chg="addSp modSp">
        <pc:chgData name="KimNamhyoung" userId="442ac80a-8cd4-4165-8fc5-0e4ac214a370" providerId="ADAL" clId="{5C6150C4-9C44-4F28-A843-62CBF206372C}" dt="2020-01-01T11:50:38.676" v="119" actId="14100"/>
        <pc:sldMkLst>
          <pc:docMk/>
          <pc:sldMk cId="234079446" sldId="577"/>
        </pc:sldMkLst>
        <pc:spChg chg="add mod">
          <ac:chgData name="KimNamhyoung" userId="442ac80a-8cd4-4165-8fc5-0e4ac214a370" providerId="ADAL" clId="{5C6150C4-9C44-4F28-A843-62CBF206372C}" dt="2020-01-01T11:50:38.676" v="119" actId="14100"/>
          <ac:spMkLst>
            <pc:docMk/>
            <pc:sldMk cId="234079446" sldId="577"/>
            <ac:spMk id="5" creationId="{200B7DDE-2167-414E-95DB-342FEE7CBF93}"/>
          </ac:spMkLst>
        </pc:spChg>
        <pc:spChg chg="mod">
          <ac:chgData name="KimNamhyoung" userId="442ac80a-8cd4-4165-8fc5-0e4ac214a370" providerId="ADAL" clId="{5C6150C4-9C44-4F28-A843-62CBF206372C}" dt="2020-01-01T11:50:38.676" v="119" actId="14100"/>
          <ac:spMkLst>
            <pc:docMk/>
            <pc:sldMk cId="234079446" sldId="577"/>
            <ac:spMk id="12" creationId="{00000000-0000-0000-0000-000000000000}"/>
          </ac:spMkLst>
        </pc:spChg>
      </pc:sldChg>
      <pc:sldChg chg="modSp">
        <pc:chgData name="KimNamhyoung" userId="442ac80a-8cd4-4165-8fc5-0e4ac214a370" providerId="ADAL" clId="{5C6150C4-9C44-4F28-A843-62CBF206372C}" dt="2020-01-01T11:49:39.037" v="27" actId="403"/>
        <pc:sldMkLst>
          <pc:docMk/>
          <pc:sldMk cId="234079446" sldId="578"/>
        </pc:sldMkLst>
        <pc:spChg chg="mod">
          <ac:chgData name="KimNamhyoung" userId="442ac80a-8cd4-4165-8fc5-0e4ac214a370" providerId="ADAL" clId="{5C6150C4-9C44-4F28-A843-62CBF206372C}" dt="2020-01-01T11:49:35.454" v="26" actId="403"/>
          <ac:spMkLst>
            <pc:docMk/>
            <pc:sldMk cId="234079446" sldId="578"/>
            <ac:spMk id="5" creationId="{00000000-0000-0000-0000-000000000000}"/>
          </ac:spMkLst>
        </pc:spChg>
        <pc:spChg chg="mod">
          <ac:chgData name="KimNamhyoung" userId="442ac80a-8cd4-4165-8fc5-0e4ac214a370" providerId="ADAL" clId="{5C6150C4-9C44-4F28-A843-62CBF206372C}" dt="2020-01-01T11:49:39.037" v="27" actId="403"/>
          <ac:spMkLst>
            <pc:docMk/>
            <pc:sldMk cId="234079446" sldId="578"/>
            <ac:spMk id="6" creationId="{00000000-0000-0000-0000-000000000000}"/>
          </ac:spMkLst>
        </pc:spChg>
      </pc:sldChg>
      <pc:sldChg chg="modSp">
        <pc:chgData name="KimNamhyoung" userId="442ac80a-8cd4-4165-8fc5-0e4ac214a370" providerId="ADAL" clId="{5C6150C4-9C44-4F28-A843-62CBF206372C}" dt="2020-01-01T11:51:39.163" v="127" actId="732"/>
        <pc:sldMkLst>
          <pc:docMk/>
          <pc:sldMk cId="234079446" sldId="580"/>
        </pc:sldMkLst>
        <pc:picChg chg="mod modCrop">
          <ac:chgData name="KimNamhyoung" userId="442ac80a-8cd4-4165-8fc5-0e4ac214a370" providerId="ADAL" clId="{5C6150C4-9C44-4F28-A843-62CBF206372C}" dt="2020-01-01T11:51:39.163" v="127" actId="732"/>
          <ac:picMkLst>
            <pc:docMk/>
            <pc:sldMk cId="234079446" sldId="580"/>
            <ac:picMk id="2053" creationId="{00000000-0000-0000-0000-000000000000}"/>
          </ac:picMkLst>
        </pc:picChg>
      </pc:sldChg>
      <pc:sldChg chg="modSp">
        <pc:chgData name="KimNamhyoung" userId="442ac80a-8cd4-4165-8fc5-0e4ac214a370" providerId="ADAL" clId="{5C6150C4-9C44-4F28-A843-62CBF206372C}" dt="2020-01-09T15:52:09.739" v="483" actId="6549"/>
        <pc:sldMkLst>
          <pc:docMk/>
          <pc:sldMk cId="234079446" sldId="581"/>
        </pc:sldMkLst>
        <pc:spChg chg="mod">
          <ac:chgData name="KimNamhyoung" userId="442ac80a-8cd4-4165-8fc5-0e4ac214a370" providerId="ADAL" clId="{5C6150C4-9C44-4F28-A843-62CBF206372C}" dt="2020-01-09T15:52:09.739" v="483" actId="6549"/>
          <ac:spMkLst>
            <pc:docMk/>
            <pc:sldMk cId="234079446" sldId="581"/>
            <ac:spMk id="5" creationId="{00000000-0000-0000-0000-000000000000}"/>
          </ac:spMkLst>
        </pc:spChg>
      </pc:sldChg>
      <pc:sldChg chg="modSp">
        <pc:chgData name="KimNamhyoung" userId="442ac80a-8cd4-4165-8fc5-0e4ac214a370" providerId="ADAL" clId="{5C6150C4-9C44-4F28-A843-62CBF206372C}" dt="2020-01-01T11:51:56.014" v="130" actId="403"/>
        <pc:sldMkLst>
          <pc:docMk/>
          <pc:sldMk cId="234079446" sldId="583"/>
        </pc:sldMkLst>
        <pc:spChg chg="mod">
          <ac:chgData name="KimNamhyoung" userId="442ac80a-8cd4-4165-8fc5-0e4ac214a370" providerId="ADAL" clId="{5C6150C4-9C44-4F28-A843-62CBF206372C}" dt="2020-01-01T11:51:53.115" v="129" actId="403"/>
          <ac:spMkLst>
            <pc:docMk/>
            <pc:sldMk cId="234079446" sldId="583"/>
            <ac:spMk id="9" creationId="{00000000-0000-0000-0000-000000000000}"/>
          </ac:spMkLst>
        </pc:spChg>
        <pc:spChg chg="mod">
          <ac:chgData name="KimNamhyoung" userId="442ac80a-8cd4-4165-8fc5-0e4ac214a370" providerId="ADAL" clId="{5C6150C4-9C44-4F28-A843-62CBF206372C}" dt="2020-01-01T11:51:56.014" v="130" actId="403"/>
          <ac:spMkLst>
            <pc:docMk/>
            <pc:sldMk cId="234079446" sldId="583"/>
            <ac:spMk id="10" creationId="{00000000-0000-0000-0000-000000000000}"/>
          </ac:spMkLst>
        </pc:spChg>
      </pc:sldChg>
      <pc:sldChg chg="addSp delSp modSp">
        <pc:chgData name="KimNamhyoung" userId="442ac80a-8cd4-4165-8fc5-0e4ac214a370" providerId="ADAL" clId="{5C6150C4-9C44-4F28-A843-62CBF206372C}" dt="2020-01-09T16:03:05.022" v="484" actId="2711"/>
        <pc:sldMkLst>
          <pc:docMk/>
          <pc:sldMk cId="234079446" sldId="584"/>
        </pc:sldMkLst>
        <pc:spChg chg="mod">
          <ac:chgData name="KimNamhyoung" userId="442ac80a-8cd4-4165-8fc5-0e4ac214a370" providerId="ADAL" clId="{5C6150C4-9C44-4F28-A843-62CBF206372C}" dt="2020-01-09T16:03:05.022" v="484" actId="2711"/>
          <ac:spMkLst>
            <pc:docMk/>
            <pc:sldMk cId="234079446" sldId="584"/>
            <ac:spMk id="5" creationId="{00000000-0000-0000-0000-000000000000}"/>
          </ac:spMkLst>
        </pc:spChg>
        <pc:spChg chg="add del mod">
          <ac:chgData name="KimNamhyoung" userId="442ac80a-8cd4-4165-8fc5-0e4ac214a370" providerId="ADAL" clId="{5C6150C4-9C44-4F28-A843-62CBF206372C}" dt="2020-01-01T11:55:18.677" v="282" actId="478"/>
          <ac:spMkLst>
            <pc:docMk/>
            <pc:sldMk cId="234079446" sldId="584"/>
            <ac:spMk id="6" creationId="{25D66C3F-8D46-4264-8303-434E8CD7815F}"/>
          </ac:spMkLst>
        </pc:spChg>
        <pc:spChg chg="add mod">
          <ac:chgData name="KimNamhyoung" userId="442ac80a-8cd4-4165-8fc5-0e4ac214a370" providerId="ADAL" clId="{5C6150C4-9C44-4F28-A843-62CBF206372C}" dt="2020-01-01T11:57:10.873" v="407" actId="14100"/>
          <ac:spMkLst>
            <pc:docMk/>
            <pc:sldMk cId="234079446" sldId="584"/>
            <ac:spMk id="7" creationId="{A7FA0E15-FB56-49B4-AC77-DE33B6DB4FF5}"/>
          </ac:spMkLst>
        </pc:spChg>
      </pc:sldChg>
      <pc:sldChg chg="modSp">
        <pc:chgData name="KimNamhyoung" userId="442ac80a-8cd4-4165-8fc5-0e4ac214a370" providerId="ADAL" clId="{5C6150C4-9C44-4F28-A843-62CBF206372C}" dt="2020-01-01T11:57:26.671" v="408" actId="403"/>
        <pc:sldMkLst>
          <pc:docMk/>
          <pc:sldMk cId="234079446" sldId="588"/>
        </pc:sldMkLst>
        <pc:spChg chg="mod">
          <ac:chgData name="KimNamhyoung" userId="442ac80a-8cd4-4165-8fc5-0e4ac214a370" providerId="ADAL" clId="{5C6150C4-9C44-4F28-A843-62CBF206372C}" dt="2020-01-01T11:57:26.671" v="408" actId="403"/>
          <ac:spMkLst>
            <pc:docMk/>
            <pc:sldMk cId="234079446" sldId="588"/>
            <ac:spMk id="9" creationId="{00000000-0000-0000-0000-000000000000}"/>
          </ac:spMkLst>
        </pc:spChg>
      </pc:sldChg>
      <pc:sldChg chg="modSp">
        <pc:chgData name="KimNamhyoung" userId="442ac80a-8cd4-4165-8fc5-0e4ac214a370" providerId="ADAL" clId="{5C6150C4-9C44-4F28-A843-62CBF206372C}" dt="2020-01-10T00:59:03.426" v="517" actId="20577"/>
        <pc:sldMkLst>
          <pc:docMk/>
          <pc:sldMk cId="2069480276" sldId="592"/>
        </pc:sldMkLst>
        <pc:spChg chg="mod">
          <ac:chgData name="KimNamhyoung" userId="442ac80a-8cd4-4165-8fc5-0e4ac214a370" providerId="ADAL" clId="{5C6150C4-9C44-4F28-A843-62CBF206372C}" dt="2020-01-10T00:59:03.426" v="517" actId="20577"/>
          <ac:spMkLst>
            <pc:docMk/>
            <pc:sldMk cId="2069480276" sldId="592"/>
            <ac:spMk id="6" creationId="{00000000-0000-0000-0000-000000000000}"/>
          </ac:spMkLst>
        </pc:spChg>
      </pc:sldChg>
      <pc:sldChg chg="modSp">
        <pc:chgData name="KimNamhyoung" userId="442ac80a-8cd4-4165-8fc5-0e4ac214a370" providerId="ADAL" clId="{5C6150C4-9C44-4F28-A843-62CBF206372C}" dt="2020-01-01T11:40:04.346" v="4" actId="14100"/>
        <pc:sldMkLst>
          <pc:docMk/>
          <pc:sldMk cId="2274714048" sldId="594"/>
        </pc:sldMkLst>
        <pc:spChg chg="mod">
          <ac:chgData name="KimNamhyoung" userId="442ac80a-8cd4-4165-8fc5-0e4ac214a370" providerId="ADAL" clId="{5C6150C4-9C44-4F28-A843-62CBF206372C}" dt="2020-01-01T11:40:04.346" v="4" actId="14100"/>
          <ac:spMkLst>
            <pc:docMk/>
            <pc:sldMk cId="2274714048" sldId="594"/>
            <ac:spMk id="8" creationId="{00000000-0000-0000-0000-000000000000}"/>
          </ac:spMkLst>
        </pc:spChg>
      </pc:sldChg>
      <pc:sldChg chg="modSp">
        <pc:chgData name="KimNamhyoung" userId="442ac80a-8cd4-4165-8fc5-0e4ac214a370" providerId="ADAL" clId="{5C6150C4-9C44-4F28-A843-62CBF206372C}" dt="2020-01-01T11:40:13.635" v="5" actId="403"/>
        <pc:sldMkLst>
          <pc:docMk/>
          <pc:sldMk cId="2274714048" sldId="598"/>
        </pc:sldMkLst>
        <pc:spChg chg="mod">
          <ac:chgData name="KimNamhyoung" userId="442ac80a-8cd4-4165-8fc5-0e4ac214a370" providerId="ADAL" clId="{5C6150C4-9C44-4F28-A843-62CBF206372C}" dt="2020-01-01T11:40:13.635" v="5" actId="403"/>
          <ac:spMkLst>
            <pc:docMk/>
            <pc:sldMk cId="2274714048" sldId="598"/>
            <ac:spMk id="4" creationId="{00000000-0000-0000-0000-000000000000}"/>
          </ac:spMkLst>
        </pc:spChg>
      </pc:sldChg>
      <pc:sldChg chg="modSp">
        <pc:chgData name="KimNamhyoung" userId="442ac80a-8cd4-4165-8fc5-0e4ac214a370" providerId="ADAL" clId="{5C6150C4-9C44-4F28-A843-62CBF206372C}" dt="2020-01-01T11:45:02.240" v="8" actId="403"/>
        <pc:sldMkLst>
          <pc:docMk/>
          <pc:sldMk cId="311256941" sldId="601"/>
        </pc:sldMkLst>
        <pc:spChg chg="mod">
          <ac:chgData name="KimNamhyoung" userId="442ac80a-8cd4-4165-8fc5-0e4ac214a370" providerId="ADAL" clId="{5C6150C4-9C44-4F28-A843-62CBF206372C}" dt="2020-01-01T11:45:02.240" v="8" actId="403"/>
          <ac:spMkLst>
            <pc:docMk/>
            <pc:sldMk cId="311256941" sldId="601"/>
            <ac:spMk id="4" creationId="{00000000-0000-0000-0000-000000000000}"/>
          </ac:spMkLst>
        </pc:spChg>
      </pc:sldChg>
      <pc:sldChg chg="modSp">
        <pc:chgData name="KimNamhyoung" userId="442ac80a-8cd4-4165-8fc5-0e4ac214a370" providerId="ADAL" clId="{5C6150C4-9C44-4F28-A843-62CBF206372C}" dt="2020-01-01T11:45:15.910" v="12" actId="14100"/>
        <pc:sldMkLst>
          <pc:docMk/>
          <pc:sldMk cId="311256941" sldId="602"/>
        </pc:sldMkLst>
        <pc:spChg chg="mod">
          <ac:chgData name="KimNamhyoung" userId="442ac80a-8cd4-4165-8fc5-0e4ac214a370" providerId="ADAL" clId="{5C6150C4-9C44-4F28-A843-62CBF206372C}" dt="2020-01-01T11:45:15.910" v="12" actId="14100"/>
          <ac:spMkLst>
            <pc:docMk/>
            <pc:sldMk cId="311256941" sldId="602"/>
            <ac:spMk id="5" creationId="{00000000-0000-0000-0000-000000000000}"/>
          </ac:spMkLst>
        </pc:spChg>
      </pc:sldChg>
      <pc:sldChg chg="modSp">
        <pc:chgData name="KimNamhyoung" userId="442ac80a-8cd4-4165-8fc5-0e4ac214a370" providerId="ADAL" clId="{5C6150C4-9C44-4F28-A843-62CBF206372C}" dt="2020-01-01T11:48:51.457" v="19" actId="14100"/>
        <pc:sldMkLst>
          <pc:docMk/>
          <pc:sldMk cId="311256941" sldId="603"/>
        </pc:sldMkLst>
        <pc:spChg chg="mod">
          <ac:chgData name="KimNamhyoung" userId="442ac80a-8cd4-4165-8fc5-0e4ac214a370" providerId="ADAL" clId="{5C6150C4-9C44-4F28-A843-62CBF206372C}" dt="2020-01-01T11:48:51.457" v="19" actId="14100"/>
          <ac:spMkLst>
            <pc:docMk/>
            <pc:sldMk cId="311256941" sldId="603"/>
            <ac:spMk id="16" creationId="{00000000-0000-0000-0000-000000000000}"/>
          </ac:spMkLst>
        </pc:spChg>
      </pc:sldChg>
      <pc:sldChg chg="modSp">
        <pc:chgData name="KimNamhyoung" userId="442ac80a-8cd4-4165-8fc5-0e4ac214a370" providerId="ADAL" clId="{5C6150C4-9C44-4F28-A843-62CBF206372C}" dt="2020-01-09T16:50:55.960" v="507" actId="20577"/>
        <pc:sldMkLst>
          <pc:docMk/>
          <pc:sldMk cId="234079446" sldId="605"/>
        </pc:sldMkLst>
        <pc:spChg chg="mod">
          <ac:chgData name="KimNamhyoung" userId="442ac80a-8cd4-4165-8fc5-0e4ac214a370" providerId="ADAL" clId="{5C6150C4-9C44-4F28-A843-62CBF206372C}" dt="2020-01-09T16:50:55.960" v="507" actId="20577"/>
          <ac:spMkLst>
            <pc:docMk/>
            <pc:sldMk cId="234079446" sldId="605"/>
            <ac:spMk id="9" creationId="{00000000-0000-0000-0000-000000000000}"/>
          </ac:spMkLst>
        </pc:spChg>
      </pc:sldChg>
      <pc:sldChg chg="modSp">
        <pc:chgData name="KimNamhyoung" userId="442ac80a-8cd4-4165-8fc5-0e4ac214a370" providerId="ADAL" clId="{5C6150C4-9C44-4F28-A843-62CBF206372C}" dt="2020-01-02T07:23:42.369" v="474" actId="20577"/>
        <pc:sldMkLst>
          <pc:docMk/>
          <pc:sldMk cId="234079446" sldId="608"/>
        </pc:sldMkLst>
        <pc:spChg chg="mod">
          <ac:chgData name="KimNamhyoung" userId="442ac80a-8cd4-4165-8fc5-0e4ac214a370" providerId="ADAL" clId="{5C6150C4-9C44-4F28-A843-62CBF206372C}" dt="2020-01-02T07:23:42.369" v="474" actId="20577"/>
          <ac:spMkLst>
            <pc:docMk/>
            <pc:sldMk cId="234079446" sldId="608"/>
            <ac:spMk id="9" creationId="{00000000-0000-0000-0000-000000000000}"/>
          </ac:spMkLst>
        </pc:spChg>
      </pc:sldChg>
      <pc:sldChg chg="modSp">
        <pc:chgData name="KimNamhyoung" userId="442ac80a-8cd4-4165-8fc5-0e4ac214a370" providerId="ADAL" clId="{5C6150C4-9C44-4F28-A843-62CBF206372C}" dt="2020-01-09T17:01:03.788" v="513" actId="20577"/>
        <pc:sldMkLst>
          <pc:docMk/>
          <pc:sldMk cId="234079446" sldId="609"/>
        </pc:sldMkLst>
        <pc:spChg chg="mod">
          <ac:chgData name="KimNamhyoung" userId="442ac80a-8cd4-4165-8fc5-0e4ac214a370" providerId="ADAL" clId="{5C6150C4-9C44-4F28-A843-62CBF206372C}" dt="2020-01-09T17:01:03.788" v="513" actId="20577"/>
          <ac:spMkLst>
            <pc:docMk/>
            <pc:sldMk cId="234079446" sldId="609"/>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4"/>
        </pc:sldMkLst>
        <pc:spChg chg="mod">
          <ac:chgData name="KimNamhyoung" userId="442ac80a-8cd4-4165-8fc5-0e4ac214a370" providerId="ADAL" clId="{5C6150C4-9C44-4F28-A843-62CBF206372C}" dt="2020-01-01T12:00:20.787" v="424" actId="403"/>
          <ac:spMkLst>
            <pc:docMk/>
            <pc:sldMk cId="234079446" sldId="614"/>
            <ac:spMk id="8" creationId="{00000000-0000-0000-0000-000000000000}"/>
          </ac:spMkLst>
        </pc:spChg>
        <pc:spChg chg="mod">
          <ac:chgData name="KimNamhyoung" userId="442ac80a-8cd4-4165-8fc5-0e4ac214a370" providerId="ADAL" clId="{5C6150C4-9C44-4F28-A843-62CBF206372C}" dt="2020-01-01T12:00:24.089" v="425" actId="403"/>
          <ac:spMkLst>
            <pc:docMk/>
            <pc:sldMk cId="234079446" sldId="614"/>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5"/>
        </pc:sldMkLst>
        <pc:spChg chg="mod">
          <ac:chgData name="KimNamhyoung" userId="442ac80a-8cd4-4165-8fc5-0e4ac214a370" providerId="ADAL" clId="{5C6150C4-9C44-4F28-A843-62CBF206372C}" dt="2020-01-01T12:00:45.393" v="431" actId="14100"/>
          <ac:spMkLst>
            <pc:docMk/>
            <pc:sldMk cId="234079446" sldId="615"/>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6"/>
        </pc:sldMkLst>
        <pc:spChg chg="mod">
          <ac:chgData name="KimNamhyoung" userId="442ac80a-8cd4-4165-8fc5-0e4ac214a370" providerId="ADAL" clId="{5C6150C4-9C44-4F28-A843-62CBF206372C}" dt="2020-01-01T12:01:02.331" v="442" actId="1036"/>
          <ac:spMkLst>
            <pc:docMk/>
            <pc:sldMk cId="234079446" sldId="616"/>
            <ac:spMk id="7" creationId="{00000000-0000-0000-0000-000000000000}"/>
          </ac:spMkLst>
        </pc:spChg>
        <pc:spChg chg="mod">
          <ac:chgData name="KimNamhyoung" userId="442ac80a-8cd4-4165-8fc5-0e4ac214a370" providerId="ADAL" clId="{5C6150C4-9C44-4F28-A843-62CBF206372C}" dt="2020-01-01T12:01:08.187" v="445" actId="1036"/>
          <ac:spMkLst>
            <pc:docMk/>
            <pc:sldMk cId="234079446" sldId="616"/>
            <ac:spMk id="8" creationId="{00000000-0000-0000-0000-000000000000}"/>
          </ac:spMkLst>
        </pc:spChg>
        <pc:spChg chg="mod">
          <ac:chgData name="KimNamhyoung" userId="442ac80a-8cd4-4165-8fc5-0e4ac214a370" providerId="ADAL" clId="{5C6150C4-9C44-4F28-A843-62CBF206372C}" dt="2020-01-01T12:00:50.547" v="432" actId="403"/>
          <ac:spMkLst>
            <pc:docMk/>
            <pc:sldMk cId="234079446" sldId="616"/>
            <ac:spMk id="9" creationId="{00000000-0000-0000-0000-000000000000}"/>
          </ac:spMkLst>
        </pc:spChg>
        <pc:spChg chg="mod">
          <ac:chgData name="KimNamhyoung" userId="442ac80a-8cd4-4165-8fc5-0e4ac214a370" providerId="ADAL" clId="{5C6150C4-9C44-4F28-A843-62CBF206372C}" dt="2020-01-01T12:01:08.187" v="445" actId="1036"/>
          <ac:spMkLst>
            <pc:docMk/>
            <pc:sldMk cId="234079446" sldId="616"/>
            <ac:spMk id="10"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7"/>
        </pc:sldMkLst>
        <pc:spChg chg="mod">
          <ac:chgData name="KimNamhyoung" userId="442ac80a-8cd4-4165-8fc5-0e4ac214a370" providerId="ADAL" clId="{5C6150C4-9C44-4F28-A843-62CBF206372C}" dt="2020-01-01T12:01:15.351" v="447" actId="403"/>
          <ac:spMkLst>
            <pc:docMk/>
            <pc:sldMk cId="234079446" sldId="617"/>
            <ac:spMk id="7" creationId="{00000000-0000-0000-0000-000000000000}"/>
          </ac:spMkLst>
        </pc:spChg>
        <pc:spChg chg="mod">
          <ac:chgData name="KimNamhyoung" userId="442ac80a-8cd4-4165-8fc5-0e4ac214a370" providerId="ADAL" clId="{5C6150C4-9C44-4F28-A843-62CBF206372C}" dt="2020-01-01T12:01:32.227" v="450" actId="255"/>
          <ac:spMkLst>
            <pc:docMk/>
            <pc:sldMk cId="234079446" sldId="617"/>
            <ac:spMk id="11"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8"/>
        </pc:sldMkLst>
        <pc:spChg chg="mod">
          <ac:chgData name="KimNamhyoung" userId="442ac80a-8cd4-4165-8fc5-0e4ac214a370" providerId="ADAL" clId="{5C6150C4-9C44-4F28-A843-62CBF206372C}" dt="2020-01-01T12:01:40.958" v="451" actId="255"/>
          <ac:spMkLst>
            <pc:docMk/>
            <pc:sldMk cId="234079446" sldId="618"/>
            <ac:spMk id="7"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9"/>
        </pc:sldMkLst>
        <pc:spChg chg="mod">
          <ac:chgData name="KimNamhyoung" userId="442ac80a-8cd4-4165-8fc5-0e4ac214a370" providerId="ADAL" clId="{5C6150C4-9C44-4F28-A843-62CBF206372C}" dt="2020-01-01T12:02:15.881" v="455" actId="113"/>
          <ac:spMkLst>
            <pc:docMk/>
            <pc:sldMk cId="234079446" sldId="619"/>
            <ac:spMk id="5"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20"/>
        </pc:sldMkLst>
        <pc:spChg chg="mod">
          <ac:chgData name="KimNamhyoung" userId="442ac80a-8cd4-4165-8fc5-0e4ac214a370" providerId="ADAL" clId="{5C6150C4-9C44-4F28-A843-62CBF206372C}" dt="2020-01-01T12:02:38.641" v="459" actId="1035"/>
          <ac:spMkLst>
            <pc:docMk/>
            <pc:sldMk cId="234079446" sldId="620"/>
            <ac:spMk id="5" creationId="{00000000-0000-0000-0000-000000000000}"/>
          </ac:spMkLst>
        </pc:spChg>
      </pc:sldChg>
      <pc:sldChg chg="del">
        <pc:chgData name="KimNamhyoung" userId="442ac80a-8cd4-4165-8fc5-0e4ac214a370" providerId="ADAL" clId="{5C6150C4-9C44-4F28-A843-62CBF206372C}" dt="2020-01-02T07:37:42.170" v="475" actId="47"/>
        <pc:sldMkLst>
          <pc:docMk/>
          <pc:sldMk cId="234079446" sldId="621"/>
        </pc:sldMkLst>
      </pc:sldChg>
      <pc:sldChg chg="modSp del">
        <pc:chgData name="KimNamhyoung" userId="442ac80a-8cd4-4165-8fc5-0e4ac214a370" providerId="ADAL" clId="{5C6150C4-9C44-4F28-A843-62CBF206372C}" dt="2020-01-02T07:37:42.170" v="475" actId="47"/>
        <pc:sldMkLst>
          <pc:docMk/>
          <pc:sldMk cId="234079446" sldId="622"/>
        </pc:sldMkLst>
        <pc:spChg chg="mod">
          <ac:chgData name="KimNamhyoung" userId="442ac80a-8cd4-4165-8fc5-0e4ac214a370" providerId="ADAL" clId="{5C6150C4-9C44-4F28-A843-62CBF206372C}" dt="2020-01-01T11:59:08.704" v="423" actId="20577"/>
          <ac:spMkLst>
            <pc:docMk/>
            <pc:sldMk cId="234079446" sldId="622"/>
            <ac:spMk id="9" creationId="{00000000-0000-0000-0000-000000000000}"/>
          </ac:spMkLst>
        </pc:spChg>
      </pc:sldChg>
      <pc:sldChg chg="modSp">
        <pc:chgData name="KimNamhyoung" userId="442ac80a-8cd4-4165-8fc5-0e4ac214a370" providerId="ADAL" clId="{5C6150C4-9C44-4F28-A843-62CBF206372C}" dt="2020-01-01T11:40:42.655" v="7" actId="403"/>
        <pc:sldMkLst>
          <pc:docMk/>
          <pc:sldMk cId="2560496750" sldId="623"/>
        </pc:sldMkLst>
        <pc:spChg chg="mod">
          <ac:chgData name="KimNamhyoung" userId="442ac80a-8cd4-4165-8fc5-0e4ac214a370" providerId="ADAL" clId="{5C6150C4-9C44-4F28-A843-62CBF206372C}" dt="2020-01-01T11:40:42.655" v="7" actId="403"/>
          <ac:spMkLst>
            <pc:docMk/>
            <pc:sldMk cId="2560496750" sldId="623"/>
            <ac:spMk id="6" creationId="{00000000-0000-0000-0000-000000000000}"/>
          </ac:spMkLst>
        </pc:spChg>
        <pc:spChg chg="mod">
          <ac:chgData name="KimNamhyoung" userId="442ac80a-8cd4-4165-8fc5-0e4ac214a370" providerId="ADAL" clId="{5C6150C4-9C44-4F28-A843-62CBF206372C}" dt="2020-01-01T11:40:42.655" v="7" actId="403"/>
          <ac:spMkLst>
            <pc:docMk/>
            <pc:sldMk cId="2560496750" sldId="623"/>
            <ac:spMk id="8" creationId="{00000000-0000-0000-0000-000000000000}"/>
          </ac:spMkLst>
        </pc:spChg>
      </pc:sldChg>
    </pc:docChg>
  </pc:docChgLst>
  <pc:docChgLst>
    <pc:chgData name="KimNamhyoung" userId="442ac80a-8cd4-4165-8fc5-0e4ac214a370" providerId="ADAL" clId="{EEC35AF2-33CF-4297-B9FF-8F9851E27CE8}"/>
    <pc:docChg chg="undo custSel addSld delSld modSld">
      <pc:chgData name="KimNamhyoung" userId="442ac80a-8cd4-4165-8fc5-0e4ac214a370" providerId="ADAL" clId="{EEC35AF2-33CF-4297-B9FF-8F9851E27CE8}" dt="2021-01-01T15:37:48.858" v="442"/>
      <pc:docMkLst>
        <pc:docMk/>
      </pc:docMkLst>
      <pc:sldChg chg="modSp mod">
        <pc:chgData name="KimNamhyoung" userId="442ac80a-8cd4-4165-8fc5-0e4ac214a370" providerId="ADAL" clId="{EEC35AF2-33CF-4297-B9FF-8F9851E27CE8}" dt="2021-01-01T15:37:48.858" v="442"/>
        <pc:sldMkLst>
          <pc:docMk/>
          <pc:sldMk cId="4237237961" sldId="535"/>
        </pc:sldMkLst>
        <pc:spChg chg="mod">
          <ac:chgData name="KimNamhyoung" userId="442ac80a-8cd4-4165-8fc5-0e4ac214a370" providerId="ADAL" clId="{EEC35AF2-33CF-4297-B9FF-8F9851E27CE8}" dt="2021-01-01T15:37:48.858" v="442"/>
          <ac:spMkLst>
            <pc:docMk/>
            <pc:sldMk cId="4237237961" sldId="535"/>
            <ac:spMk id="3" creationId="{00000000-0000-0000-0000-000000000000}"/>
          </ac:spMkLst>
        </pc:spChg>
      </pc:sldChg>
      <pc:sldChg chg="modSp mod">
        <pc:chgData name="KimNamhyoung" userId="442ac80a-8cd4-4165-8fc5-0e4ac214a370" providerId="ADAL" clId="{EEC35AF2-33CF-4297-B9FF-8F9851E27CE8}" dt="2021-01-01T14:17:19.367" v="45"/>
        <pc:sldMkLst>
          <pc:docMk/>
          <pc:sldMk cId="2274714048" sldId="539"/>
        </pc:sldMkLst>
        <pc:spChg chg="mod">
          <ac:chgData name="KimNamhyoung" userId="442ac80a-8cd4-4165-8fc5-0e4ac214a370" providerId="ADAL" clId="{EEC35AF2-33CF-4297-B9FF-8F9851E27CE8}" dt="2021-01-01T14:17:19.367" v="45"/>
          <ac:spMkLst>
            <pc:docMk/>
            <pc:sldMk cId="2274714048" sldId="539"/>
            <ac:spMk id="11" creationId="{00000000-0000-0000-0000-000000000000}"/>
          </ac:spMkLst>
        </pc:spChg>
      </pc:sldChg>
      <pc:sldChg chg="modSp mod">
        <pc:chgData name="KimNamhyoung" userId="442ac80a-8cd4-4165-8fc5-0e4ac214a370" providerId="ADAL" clId="{EEC35AF2-33CF-4297-B9FF-8F9851E27CE8}" dt="2021-01-01T14:27:03.162" v="223" actId="6549"/>
        <pc:sldMkLst>
          <pc:docMk/>
          <pc:sldMk cId="234079446" sldId="577"/>
        </pc:sldMkLst>
        <pc:spChg chg="mod">
          <ac:chgData name="KimNamhyoung" userId="442ac80a-8cd4-4165-8fc5-0e4ac214a370" providerId="ADAL" clId="{EEC35AF2-33CF-4297-B9FF-8F9851E27CE8}" dt="2021-01-01T14:27:03.162" v="223" actId="6549"/>
          <ac:spMkLst>
            <pc:docMk/>
            <pc:sldMk cId="234079446" sldId="577"/>
            <ac:spMk id="5" creationId="{200B7DDE-2167-414E-95DB-342FEE7CBF93}"/>
          </ac:spMkLst>
        </pc:spChg>
      </pc:sldChg>
      <pc:sldChg chg="modSp mod">
        <pc:chgData name="KimNamhyoung" userId="442ac80a-8cd4-4165-8fc5-0e4ac214a370" providerId="ADAL" clId="{EEC35AF2-33CF-4297-B9FF-8F9851E27CE8}" dt="2021-01-01T14:26:53.372" v="220" actId="6549"/>
        <pc:sldMkLst>
          <pc:docMk/>
          <pc:sldMk cId="234079446" sldId="578"/>
        </pc:sldMkLst>
        <pc:spChg chg="mod">
          <ac:chgData name="KimNamhyoung" userId="442ac80a-8cd4-4165-8fc5-0e4ac214a370" providerId="ADAL" clId="{EEC35AF2-33CF-4297-B9FF-8F9851E27CE8}" dt="2021-01-01T14:26:50.211" v="217" actId="20577"/>
          <ac:spMkLst>
            <pc:docMk/>
            <pc:sldMk cId="234079446" sldId="578"/>
            <ac:spMk id="5" creationId="{00000000-0000-0000-0000-000000000000}"/>
          </ac:spMkLst>
        </pc:spChg>
        <pc:spChg chg="mod">
          <ac:chgData name="KimNamhyoung" userId="442ac80a-8cd4-4165-8fc5-0e4ac214a370" providerId="ADAL" clId="{EEC35AF2-33CF-4297-B9FF-8F9851E27CE8}" dt="2021-01-01T14:26:53.372" v="220" actId="6549"/>
          <ac:spMkLst>
            <pc:docMk/>
            <pc:sldMk cId="234079446" sldId="578"/>
            <ac:spMk id="6" creationId="{00000000-0000-0000-0000-000000000000}"/>
          </ac:spMkLst>
        </pc:spChg>
      </pc:sldChg>
      <pc:sldChg chg="modSp mod">
        <pc:chgData name="KimNamhyoung" userId="442ac80a-8cd4-4165-8fc5-0e4ac214a370" providerId="ADAL" clId="{EEC35AF2-33CF-4297-B9FF-8F9851E27CE8}" dt="2021-01-01T15:33:29.151" v="441"/>
        <pc:sldMkLst>
          <pc:docMk/>
          <pc:sldMk cId="234079446" sldId="586"/>
        </pc:sldMkLst>
        <pc:spChg chg="mod">
          <ac:chgData name="KimNamhyoung" userId="442ac80a-8cd4-4165-8fc5-0e4ac214a370" providerId="ADAL" clId="{EEC35AF2-33CF-4297-B9FF-8F9851E27CE8}" dt="2021-01-01T15:33:16.561" v="439" actId="1035"/>
          <ac:spMkLst>
            <pc:docMk/>
            <pc:sldMk cId="234079446" sldId="586"/>
            <ac:spMk id="6" creationId="{00000000-0000-0000-0000-000000000000}"/>
          </ac:spMkLst>
        </pc:spChg>
        <pc:spChg chg="mod">
          <ac:chgData name="KimNamhyoung" userId="442ac80a-8cd4-4165-8fc5-0e4ac214a370" providerId="ADAL" clId="{EEC35AF2-33CF-4297-B9FF-8F9851E27CE8}" dt="2021-01-01T15:33:16.561" v="439" actId="1035"/>
          <ac:spMkLst>
            <pc:docMk/>
            <pc:sldMk cId="234079446" sldId="586"/>
            <ac:spMk id="7" creationId="{00000000-0000-0000-0000-000000000000}"/>
          </ac:spMkLst>
        </pc:spChg>
        <pc:spChg chg="mod">
          <ac:chgData name="KimNamhyoung" userId="442ac80a-8cd4-4165-8fc5-0e4ac214a370" providerId="ADAL" clId="{EEC35AF2-33CF-4297-B9FF-8F9851E27CE8}" dt="2021-01-01T15:33:16.561" v="439" actId="1035"/>
          <ac:spMkLst>
            <pc:docMk/>
            <pc:sldMk cId="234079446" sldId="586"/>
            <ac:spMk id="9" creationId="{00000000-0000-0000-0000-000000000000}"/>
          </ac:spMkLst>
        </pc:spChg>
        <pc:spChg chg="mod">
          <ac:chgData name="KimNamhyoung" userId="442ac80a-8cd4-4165-8fc5-0e4ac214a370" providerId="ADAL" clId="{EEC35AF2-33CF-4297-B9FF-8F9851E27CE8}" dt="2021-01-01T15:33:29.151" v="441"/>
          <ac:spMkLst>
            <pc:docMk/>
            <pc:sldMk cId="234079446" sldId="586"/>
            <ac:spMk id="11" creationId="{00000000-0000-0000-0000-000000000000}"/>
          </ac:spMkLst>
        </pc:spChg>
        <pc:picChg chg="mod">
          <ac:chgData name="KimNamhyoung" userId="442ac80a-8cd4-4165-8fc5-0e4ac214a370" providerId="ADAL" clId="{EEC35AF2-33CF-4297-B9FF-8F9851E27CE8}" dt="2021-01-01T15:33:16.561" v="439" actId="1035"/>
          <ac:picMkLst>
            <pc:docMk/>
            <pc:sldMk cId="234079446" sldId="586"/>
            <ac:picMk id="8" creationId="{00000000-0000-0000-0000-000000000000}"/>
          </ac:picMkLst>
        </pc:picChg>
      </pc:sldChg>
      <pc:sldChg chg="modSp mod">
        <pc:chgData name="KimNamhyoung" userId="442ac80a-8cd4-4165-8fc5-0e4ac214a370" providerId="ADAL" clId="{EEC35AF2-33CF-4297-B9FF-8F9851E27CE8}" dt="2021-01-01T14:17:39.710" v="47" actId="6549"/>
        <pc:sldMkLst>
          <pc:docMk/>
          <pc:sldMk cId="2274714048" sldId="594"/>
        </pc:sldMkLst>
        <pc:spChg chg="mod">
          <ac:chgData name="KimNamhyoung" userId="442ac80a-8cd4-4165-8fc5-0e4ac214a370" providerId="ADAL" clId="{EEC35AF2-33CF-4297-B9FF-8F9851E27CE8}" dt="2021-01-01T14:17:39.710" v="47" actId="6549"/>
          <ac:spMkLst>
            <pc:docMk/>
            <pc:sldMk cId="2274714048" sldId="594"/>
            <ac:spMk id="11" creationId="{00000000-0000-0000-0000-000000000000}"/>
          </ac:spMkLst>
        </pc:spChg>
      </pc:sldChg>
      <pc:sldChg chg="modSp mod">
        <pc:chgData name="KimNamhyoung" userId="442ac80a-8cd4-4165-8fc5-0e4ac214a370" providerId="ADAL" clId="{EEC35AF2-33CF-4297-B9FF-8F9851E27CE8}" dt="2021-01-01T14:18:00.829" v="64" actId="1035"/>
        <pc:sldMkLst>
          <pc:docMk/>
          <pc:sldMk cId="2274714048" sldId="595"/>
        </pc:sldMkLst>
        <pc:spChg chg="mod">
          <ac:chgData name="KimNamhyoung" userId="442ac80a-8cd4-4165-8fc5-0e4ac214a370" providerId="ADAL" clId="{EEC35AF2-33CF-4297-B9FF-8F9851E27CE8}" dt="2021-01-01T14:18:00.829" v="64" actId="1035"/>
          <ac:spMkLst>
            <pc:docMk/>
            <pc:sldMk cId="2274714048" sldId="595"/>
            <ac:spMk id="5" creationId="{00000000-0000-0000-0000-000000000000}"/>
          </ac:spMkLst>
        </pc:spChg>
        <pc:spChg chg="mod">
          <ac:chgData name="KimNamhyoung" userId="442ac80a-8cd4-4165-8fc5-0e4ac214a370" providerId="ADAL" clId="{EEC35AF2-33CF-4297-B9FF-8F9851E27CE8}" dt="2021-01-01T14:18:00.829" v="64" actId="1035"/>
          <ac:spMkLst>
            <pc:docMk/>
            <pc:sldMk cId="2274714048" sldId="595"/>
            <ac:spMk id="6" creationId="{00000000-0000-0000-0000-000000000000}"/>
          </ac:spMkLst>
        </pc:spChg>
        <pc:spChg chg="mod">
          <ac:chgData name="KimNamhyoung" userId="442ac80a-8cd4-4165-8fc5-0e4ac214a370" providerId="ADAL" clId="{EEC35AF2-33CF-4297-B9FF-8F9851E27CE8}" dt="2021-01-01T14:17:52.493" v="50" actId="6549"/>
          <ac:spMkLst>
            <pc:docMk/>
            <pc:sldMk cId="2274714048" sldId="595"/>
            <ac:spMk id="11" creationId="{00000000-0000-0000-0000-000000000000}"/>
          </ac:spMkLst>
        </pc:spChg>
        <pc:spChg chg="mod">
          <ac:chgData name="KimNamhyoung" userId="442ac80a-8cd4-4165-8fc5-0e4ac214a370" providerId="ADAL" clId="{EEC35AF2-33CF-4297-B9FF-8F9851E27CE8}" dt="2021-01-01T14:18:00.829" v="64" actId="1035"/>
          <ac:spMkLst>
            <pc:docMk/>
            <pc:sldMk cId="2274714048" sldId="595"/>
            <ac:spMk id="12" creationId="{00000000-0000-0000-0000-000000000000}"/>
          </ac:spMkLst>
        </pc:spChg>
        <pc:picChg chg="mod">
          <ac:chgData name="KimNamhyoung" userId="442ac80a-8cd4-4165-8fc5-0e4ac214a370" providerId="ADAL" clId="{EEC35AF2-33CF-4297-B9FF-8F9851E27CE8}" dt="2021-01-01T14:18:00.829" v="64" actId="1035"/>
          <ac:picMkLst>
            <pc:docMk/>
            <pc:sldMk cId="2274714048" sldId="595"/>
            <ac:picMk id="7" creationId="{00000000-0000-0000-0000-000000000000}"/>
          </ac:picMkLst>
        </pc:picChg>
        <pc:cxnChg chg="mod">
          <ac:chgData name="KimNamhyoung" userId="442ac80a-8cd4-4165-8fc5-0e4ac214a370" providerId="ADAL" clId="{EEC35AF2-33CF-4297-B9FF-8F9851E27CE8}" dt="2021-01-01T14:18:00.829" v="64" actId="1035"/>
          <ac:cxnSpMkLst>
            <pc:docMk/>
            <pc:sldMk cId="2274714048" sldId="595"/>
            <ac:cxnSpMk id="10" creationId="{00000000-0000-0000-0000-000000000000}"/>
          </ac:cxnSpMkLst>
        </pc:cxnChg>
      </pc:sldChg>
      <pc:sldChg chg="del">
        <pc:chgData name="KimNamhyoung" userId="442ac80a-8cd4-4165-8fc5-0e4ac214a370" providerId="ADAL" clId="{EEC35AF2-33CF-4297-B9FF-8F9851E27CE8}" dt="2021-01-01T14:16:35.797" v="0" actId="47"/>
        <pc:sldMkLst>
          <pc:docMk/>
          <pc:sldMk cId="2274714048" sldId="597"/>
        </pc:sldMkLst>
      </pc:sldChg>
      <pc:sldChg chg="del">
        <pc:chgData name="KimNamhyoung" userId="442ac80a-8cd4-4165-8fc5-0e4ac214a370" providerId="ADAL" clId="{EEC35AF2-33CF-4297-B9FF-8F9851E27CE8}" dt="2021-01-01T14:16:36.994" v="1" actId="47"/>
        <pc:sldMkLst>
          <pc:docMk/>
          <pc:sldMk cId="2274714048" sldId="598"/>
        </pc:sldMkLst>
      </pc:sldChg>
      <pc:sldChg chg="del">
        <pc:chgData name="KimNamhyoung" userId="442ac80a-8cd4-4165-8fc5-0e4ac214a370" providerId="ADAL" clId="{EEC35AF2-33CF-4297-B9FF-8F9851E27CE8}" dt="2021-01-01T14:16:38.559" v="2" actId="47"/>
        <pc:sldMkLst>
          <pc:docMk/>
          <pc:sldMk cId="2274714048" sldId="599"/>
        </pc:sldMkLst>
      </pc:sldChg>
      <pc:sldChg chg="addSp delSp modSp mod">
        <pc:chgData name="KimNamhyoung" userId="442ac80a-8cd4-4165-8fc5-0e4ac214a370" providerId="ADAL" clId="{EEC35AF2-33CF-4297-B9FF-8F9851E27CE8}" dt="2021-01-01T14:22:17.715" v="204" actId="1076"/>
        <pc:sldMkLst>
          <pc:docMk/>
          <pc:sldMk cId="311256941" sldId="600"/>
        </pc:sldMkLst>
        <pc:spChg chg="mod">
          <ac:chgData name="KimNamhyoung" userId="442ac80a-8cd4-4165-8fc5-0e4ac214a370" providerId="ADAL" clId="{EEC35AF2-33CF-4297-B9FF-8F9851E27CE8}" dt="2021-01-01T14:21:51.395" v="200" actId="6549"/>
          <ac:spMkLst>
            <pc:docMk/>
            <pc:sldMk cId="311256941" sldId="600"/>
            <ac:spMk id="11" creationId="{00000000-0000-0000-0000-000000000000}"/>
          </ac:spMkLst>
        </pc:spChg>
        <pc:picChg chg="add mod modCrop">
          <ac:chgData name="KimNamhyoung" userId="442ac80a-8cd4-4165-8fc5-0e4ac214a370" providerId="ADAL" clId="{EEC35AF2-33CF-4297-B9FF-8F9851E27CE8}" dt="2021-01-01T14:21:49.853" v="199" actId="1076"/>
          <ac:picMkLst>
            <pc:docMk/>
            <pc:sldMk cId="311256941" sldId="600"/>
            <ac:picMk id="4" creationId="{96599A1C-AE1C-4E48-B40E-5A634FA8AAD3}"/>
          </ac:picMkLst>
        </pc:picChg>
        <pc:picChg chg="add del mod">
          <ac:chgData name="KimNamhyoung" userId="442ac80a-8cd4-4165-8fc5-0e4ac214a370" providerId="ADAL" clId="{EEC35AF2-33CF-4297-B9FF-8F9851E27CE8}" dt="2021-01-01T14:22:14.309" v="202" actId="478"/>
          <ac:picMkLst>
            <pc:docMk/>
            <pc:sldMk cId="311256941" sldId="600"/>
            <ac:picMk id="6" creationId="{B2A3666D-E2B7-4F9F-ACC3-65FD95605DA3}"/>
          </ac:picMkLst>
        </pc:picChg>
        <pc:picChg chg="add mod">
          <ac:chgData name="KimNamhyoung" userId="442ac80a-8cd4-4165-8fc5-0e4ac214a370" providerId="ADAL" clId="{EEC35AF2-33CF-4297-B9FF-8F9851E27CE8}" dt="2021-01-01T14:22:17.715" v="204" actId="1076"/>
          <ac:picMkLst>
            <pc:docMk/>
            <pc:sldMk cId="311256941" sldId="600"/>
            <ac:picMk id="8" creationId="{6C910EB7-8FCE-4604-B5FA-72893D03AD53}"/>
          </ac:picMkLst>
        </pc:picChg>
      </pc:sldChg>
      <pc:sldChg chg="del">
        <pc:chgData name="KimNamhyoung" userId="442ac80a-8cd4-4165-8fc5-0e4ac214a370" providerId="ADAL" clId="{EEC35AF2-33CF-4297-B9FF-8F9851E27CE8}" dt="2021-01-01T14:22:41.492" v="205" actId="47"/>
        <pc:sldMkLst>
          <pc:docMk/>
          <pc:sldMk cId="311256941" sldId="601"/>
        </pc:sldMkLst>
      </pc:sldChg>
      <pc:sldChg chg="del">
        <pc:chgData name="KimNamhyoung" userId="442ac80a-8cd4-4165-8fc5-0e4ac214a370" providerId="ADAL" clId="{EEC35AF2-33CF-4297-B9FF-8F9851E27CE8}" dt="2021-01-01T14:22:44.073" v="206" actId="47"/>
        <pc:sldMkLst>
          <pc:docMk/>
          <pc:sldMk cId="311256941" sldId="602"/>
        </pc:sldMkLst>
      </pc:sldChg>
      <pc:sldChg chg="del">
        <pc:chgData name="KimNamhyoung" userId="442ac80a-8cd4-4165-8fc5-0e4ac214a370" providerId="ADAL" clId="{EEC35AF2-33CF-4297-B9FF-8F9851E27CE8}" dt="2021-01-01T14:22:45.819" v="207" actId="47"/>
        <pc:sldMkLst>
          <pc:docMk/>
          <pc:sldMk cId="311256941" sldId="603"/>
        </pc:sldMkLst>
      </pc:sldChg>
      <pc:sldChg chg="modSp mod">
        <pc:chgData name="KimNamhyoung" userId="442ac80a-8cd4-4165-8fc5-0e4ac214a370" providerId="ADAL" clId="{EEC35AF2-33CF-4297-B9FF-8F9851E27CE8}" dt="2021-01-01T14:29:56.387" v="237" actId="20577"/>
        <pc:sldMkLst>
          <pc:docMk/>
          <pc:sldMk cId="234079446" sldId="608"/>
        </pc:sldMkLst>
        <pc:spChg chg="mod">
          <ac:chgData name="KimNamhyoung" userId="442ac80a-8cd4-4165-8fc5-0e4ac214a370" providerId="ADAL" clId="{EEC35AF2-33CF-4297-B9FF-8F9851E27CE8}" dt="2021-01-01T14:29:56.387" v="237" actId="20577"/>
          <ac:spMkLst>
            <pc:docMk/>
            <pc:sldMk cId="234079446" sldId="608"/>
            <ac:spMk id="9" creationId="{00000000-0000-0000-0000-000000000000}"/>
          </ac:spMkLst>
        </pc:spChg>
      </pc:sldChg>
      <pc:sldChg chg="modSp mod">
        <pc:chgData name="KimNamhyoung" userId="442ac80a-8cd4-4165-8fc5-0e4ac214a370" providerId="ADAL" clId="{EEC35AF2-33CF-4297-B9FF-8F9851E27CE8}" dt="2021-01-01T14:32:47.668" v="247" actId="20577"/>
        <pc:sldMkLst>
          <pc:docMk/>
          <pc:sldMk cId="1062134686" sldId="624"/>
        </pc:sldMkLst>
        <pc:spChg chg="mod">
          <ac:chgData name="KimNamhyoung" userId="442ac80a-8cd4-4165-8fc5-0e4ac214a370" providerId="ADAL" clId="{EEC35AF2-33CF-4297-B9FF-8F9851E27CE8}" dt="2021-01-01T14:32:47.668" v="247" actId="20577"/>
          <ac:spMkLst>
            <pc:docMk/>
            <pc:sldMk cId="1062134686" sldId="624"/>
            <ac:spMk id="3" creationId="{00000000-0000-0000-0000-000000000000}"/>
          </ac:spMkLst>
        </pc:spChg>
      </pc:sldChg>
      <pc:sldChg chg="addSp delSp modSp add mod">
        <pc:chgData name="KimNamhyoung" userId="442ac80a-8cd4-4165-8fc5-0e4ac214a370" providerId="ADAL" clId="{EEC35AF2-33CF-4297-B9FF-8F9851E27CE8}" dt="2021-01-01T14:25:41.115" v="214" actId="1076"/>
        <pc:sldMkLst>
          <pc:docMk/>
          <pc:sldMk cId="3836934860" sldId="625"/>
        </pc:sldMkLst>
        <pc:spChg chg="mod">
          <ac:chgData name="KimNamhyoung" userId="442ac80a-8cd4-4165-8fc5-0e4ac214a370" providerId="ADAL" clId="{EEC35AF2-33CF-4297-B9FF-8F9851E27CE8}" dt="2021-01-01T14:25:14.456" v="209" actId="6549"/>
          <ac:spMkLst>
            <pc:docMk/>
            <pc:sldMk cId="3836934860" sldId="625"/>
            <ac:spMk id="11" creationId="{00000000-0000-0000-0000-000000000000}"/>
          </ac:spMkLst>
        </pc:spChg>
        <pc:picChg chg="del">
          <ac:chgData name="KimNamhyoung" userId="442ac80a-8cd4-4165-8fc5-0e4ac214a370" providerId="ADAL" clId="{EEC35AF2-33CF-4297-B9FF-8F9851E27CE8}" dt="2021-01-01T14:25:16.351" v="210" actId="478"/>
          <ac:picMkLst>
            <pc:docMk/>
            <pc:sldMk cId="3836934860" sldId="625"/>
            <ac:picMk id="4" creationId="{96599A1C-AE1C-4E48-B40E-5A634FA8AAD3}"/>
          </ac:picMkLst>
        </pc:picChg>
        <pc:picChg chg="add mod">
          <ac:chgData name="KimNamhyoung" userId="442ac80a-8cd4-4165-8fc5-0e4ac214a370" providerId="ADAL" clId="{EEC35AF2-33CF-4297-B9FF-8F9851E27CE8}" dt="2021-01-01T14:25:41.115" v="214" actId="1076"/>
          <ac:picMkLst>
            <pc:docMk/>
            <pc:sldMk cId="3836934860" sldId="625"/>
            <ac:picMk id="5" creationId="{DF5C6538-1AB7-46C0-894A-46C51FDA7F90}"/>
          </ac:picMkLst>
        </pc:picChg>
        <pc:picChg chg="del">
          <ac:chgData name="KimNamhyoung" userId="442ac80a-8cd4-4165-8fc5-0e4ac214a370" providerId="ADAL" clId="{EEC35AF2-33CF-4297-B9FF-8F9851E27CE8}" dt="2021-01-01T14:25:17.899" v="211" actId="478"/>
          <ac:picMkLst>
            <pc:docMk/>
            <pc:sldMk cId="3836934860" sldId="625"/>
            <ac:picMk id="8" creationId="{6C910EB7-8FCE-4604-B5FA-72893D03AD53}"/>
          </ac:picMkLst>
        </pc:picChg>
      </pc:sldChg>
      <pc:sldChg chg="new del">
        <pc:chgData name="KimNamhyoung" userId="442ac80a-8cd4-4165-8fc5-0e4ac214a370" providerId="ADAL" clId="{EEC35AF2-33CF-4297-B9FF-8F9851E27CE8}" dt="2021-01-01T15:18:35.325" v="254" actId="47"/>
        <pc:sldMkLst>
          <pc:docMk/>
          <pc:sldMk cId="1050326696" sldId="626"/>
        </pc:sldMkLst>
      </pc:sldChg>
      <pc:sldChg chg="new del">
        <pc:chgData name="KimNamhyoung" userId="442ac80a-8cd4-4165-8fc5-0e4ac214a370" providerId="ADAL" clId="{EEC35AF2-33CF-4297-B9FF-8F9851E27CE8}" dt="2021-01-01T14:45:15.800" v="250" actId="47"/>
        <pc:sldMkLst>
          <pc:docMk/>
          <pc:sldMk cId="3235715578" sldId="626"/>
        </pc:sldMkLst>
      </pc:sldChg>
      <pc:sldChg chg="new del">
        <pc:chgData name="KimNamhyoung" userId="442ac80a-8cd4-4165-8fc5-0e4ac214a370" providerId="ADAL" clId="{EEC35AF2-33CF-4297-B9FF-8F9851E27CE8}" dt="2021-01-01T14:45:16.981" v="251" actId="47"/>
        <pc:sldMkLst>
          <pc:docMk/>
          <pc:sldMk cId="318169793" sldId="627"/>
        </pc:sldMkLst>
      </pc:sldChg>
      <pc:sldChg chg="addSp modSp add mod">
        <pc:chgData name="KimNamhyoung" userId="442ac80a-8cd4-4165-8fc5-0e4ac214a370" providerId="ADAL" clId="{EEC35AF2-33CF-4297-B9FF-8F9851E27CE8}" dt="2021-01-01T15:30:41.394" v="325" actId="1076"/>
        <pc:sldMkLst>
          <pc:docMk/>
          <pc:sldMk cId="1453767150" sldId="627"/>
        </pc:sldMkLst>
        <pc:spChg chg="mod">
          <ac:chgData name="KimNamhyoung" userId="442ac80a-8cd4-4165-8fc5-0e4ac214a370" providerId="ADAL" clId="{EEC35AF2-33CF-4297-B9FF-8F9851E27CE8}" dt="2021-01-01T15:30:34.881" v="322" actId="6549"/>
          <ac:spMkLst>
            <pc:docMk/>
            <pc:sldMk cId="1453767150" sldId="627"/>
            <ac:spMk id="3" creationId="{00000000-0000-0000-0000-000000000000}"/>
          </ac:spMkLst>
        </pc:spChg>
        <pc:picChg chg="add mod">
          <ac:chgData name="KimNamhyoung" userId="442ac80a-8cd4-4165-8fc5-0e4ac214a370" providerId="ADAL" clId="{EEC35AF2-33CF-4297-B9FF-8F9851E27CE8}" dt="2021-01-01T15:30:41.394" v="325" actId="1076"/>
          <ac:picMkLst>
            <pc:docMk/>
            <pc:sldMk cId="1453767150" sldId="627"/>
            <ac:picMk id="5" creationId="{BA722FF9-4FCB-4FF3-ADF2-AD87F5F020E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7T13:14:20.2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1,'2272'0,"-2306"0,14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7T13:14:07.3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0,'2060'0,"-2051"0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7T13:13:59.6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1,'3238'0,"-3226"0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234552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34</a:t>
            </a:fld>
            <a:endParaRPr lang="en-US" altLang="ko-KR">
              <a:solidFill>
                <a:prstClr val="black"/>
              </a:solidFill>
            </a:endParaRPr>
          </a:p>
        </p:txBody>
      </p:sp>
    </p:spTree>
    <p:extLst>
      <p:ext uri="{BB962C8B-B14F-4D97-AF65-F5344CB8AC3E}">
        <p14:creationId xmlns:p14="http://schemas.microsoft.com/office/powerpoint/2010/main" val="2893406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35</a:t>
            </a:fld>
            <a:endParaRPr lang="en-US" altLang="ko-KR">
              <a:solidFill>
                <a:prstClr val="black"/>
              </a:solidFill>
            </a:endParaRPr>
          </a:p>
        </p:txBody>
      </p:sp>
    </p:spTree>
    <p:extLst>
      <p:ext uri="{BB962C8B-B14F-4D97-AF65-F5344CB8AC3E}">
        <p14:creationId xmlns:p14="http://schemas.microsoft.com/office/powerpoint/2010/main" val="230251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36</a:t>
            </a:fld>
            <a:endParaRPr lang="en-US" altLang="ko-KR">
              <a:solidFill>
                <a:prstClr val="black"/>
              </a:solidFill>
            </a:endParaRPr>
          </a:p>
        </p:txBody>
      </p:sp>
    </p:spTree>
    <p:extLst>
      <p:ext uri="{BB962C8B-B14F-4D97-AF65-F5344CB8AC3E}">
        <p14:creationId xmlns:p14="http://schemas.microsoft.com/office/powerpoint/2010/main" val="1663835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37</a:t>
            </a:fld>
            <a:endParaRPr lang="en-US" altLang="ko-KR">
              <a:solidFill>
                <a:prstClr val="black"/>
              </a:solidFill>
            </a:endParaRPr>
          </a:p>
        </p:txBody>
      </p:sp>
    </p:spTree>
    <p:extLst>
      <p:ext uri="{BB962C8B-B14F-4D97-AF65-F5344CB8AC3E}">
        <p14:creationId xmlns:p14="http://schemas.microsoft.com/office/powerpoint/2010/main" val="3165835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38</a:t>
            </a:fld>
            <a:endParaRPr lang="en-US" altLang="ko-KR">
              <a:solidFill>
                <a:prstClr val="black"/>
              </a:solidFill>
            </a:endParaRPr>
          </a:p>
        </p:txBody>
      </p:sp>
    </p:spTree>
    <p:extLst>
      <p:ext uri="{BB962C8B-B14F-4D97-AF65-F5344CB8AC3E}">
        <p14:creationId xmlns:p14="http://schemas.microsoft.com/office/powerpoint/2010/main" val="31506187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39</a:t>
            </a:fld>
            <a:endParaRPr lang="en-US" altLang="ko-KR">
              <a:solidFill>
                <a:prstClr val="black"/>
              </a:solidFill>
            </a:endParaRPr>
          </a:p>
        </p:txBody>
      </p:sp>
    </p:spTree>
    <p:extLst>
      <p:ext uri="{BB962C8B-B14F-4D97-AF65-F5344CB8AC3E}">
        <p14:creationId xmlns:p14="http://schemas.microsoft.com/office/powerpoint/2010/main" val="2274759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40</a:t>
            </a:fld>
            <a:endParaRPr lang="en-US" altLang="ko-KR">
              <a:solidFill>
                <a:prstClr val="black"/>
              </a:solidFill>
            </a:endParaRPr>
          </a:p>
        </p:txBody>
      </p:sp>
    </p:spTree>
    <p:extLst>
      <p:ext uri="{BB962C8B-B14F-4D97-AF65-F5344CB8AC3E}">
        <p14:creationId xmlns:p14="http://schemas.microsoft.com/office/powerpoint/2010/main" val="302367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41</a:t>
            </a:fld>
            <a:endParaRPr lang="en-US" altLang="ko-KR">
              <a:solidFill>
                <a:prstClr val="black"/>
              </a:solidFill>
            </a:endParaRPr>
          </a:p>
        </p:txBody>
      </p:sp>
    </p:spTree>
    <p:extLst>
      <p:ext uri="{BB962C8B-B14F-4D97-AF65-F5344CB8AC3E}">
        <p14:creationId xmlns:p14="http://schemas.microsoft.com/office/powerpoint/2010/main" val="2195175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42</a:t>
            </a:fld>
            <a:endParaRPr lang="en-US" altLang="ko-KR">
              <a:solidFill>
                <a:prstClr val="black"/>
              </a:solidFill>
            </a:endParaRPr>
          </a:p>
        </p:txBody>
      </p:sp>
    </p:spTree>
    <p:extLst>
      <p:ext uri="{BB962C8B-B14F-4D97-AF65-F5344CB8AC3E}">
        <p14:creationId xmlns:p14="http://schemas.microsoft.com/office/powerpoint/2010/main" val="3128127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43</a:t>
            </a:fld>
            <a:endParaRPr lang="en-US" altLang="ko-KR">
              <a:solidFill>
                <a:prstClr val="black"/>
              </a:solidFill>
            </a:endParaRPr>
          </a:p>
        </p:txBody>
      </p:sp>
    </p:spTree>
    <p:extLst>
      <p:ext uri="{BB962C8B-B14F-4D97-AF65-F5344CB8AC3E}">
        <p14:creationId xmlns:p14="http://schemas.microsoft.com/office/powerpoint/2010/main" val="2720484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44</a:t>
            </a:fld>
            <a:endParaRPr lang="en-US" altLang="ko-KR">
              <a:solidFill>
                <a:prstClr val="black"/>
              </a:solidFill>
            </a:endParaRPr>
          </a:p>
        </p:txBody>
      </p:sp>
    </p:spTree>
    <p:extLst>
      <p:ext uri="{BB962C8B-B14F-4D97-AF65-F5344CB8AC3E}">
        <p14:creationId xmlns:p14="http://schemas.microsoft.com/office/powerpoint/2010/main" val="1120228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45</a:t>
            </a:fld>
            <a:endParaRPr lang="en-US" altLang="ko-KR">
              <a:solidFill>
                <a:prstClr val="black"/>
              </a:solidFill>
            </a:endParaRPr>
          </a:p>
        </p:txBody>
      </p:sp>
    </p:spTree>
    <p:extLst>
      <p:ext uri="{BB962C8B-B14F-4D97-AF65-F5344CB8AC3E}">
        <p14:creationId xmlns:p14="http://schemas.microsoft.com/office/powerpoint/2010/main" val="35334110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46</a:t>
            </a:fld>
            <a:endParaRPr lang="en-US" altLang="ko-KR">
              <a:solidFill>
                <a:prstClr val="black"/>
              </a:solidFill>
            </a:endParaRPr>
          </a:p>
        </p:txBody>
      </p:sp>
    </p:spTree>
    <p:extLst>
      <p:ext uri="{BB962C8B-B14F-4D97-AF65-F5344CB8AC3E}">
        <p14:creationId xmlns:p14="http://schemas.microsoft.com/office/powerpoint/2010/main" val="2742133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47</a:t>
            </a:fld>
            <a:endParaRPr lang="en-US" altLang="ko-KR">
              <a:solidFill>
                <a:prstClr val="black"/>
              </a:solidFill>
            </a:endParaRPr>
          </a:p>
        </p:txBody>
      </p:sp>
    </p:spTree>
    <p:extLst>
      <p:ext uri="{BB962C8B-B14F-4D97-AF65-F5344CB8AC3E}">
        <p14:creationId xmlns:p14="http://schemas.microsoft.com/office/powerpoint/2010/main" val="1891030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48</a:t>
            </a:fld>
            <a:endParaRPr lang="en-US" altLang="ko-KR">
              <a:solidFill>
                <a:prstClr val="black"/>
              </a:solidFill>
            </a:endParaRPr>
          </a:p>
        </p:txBody>
      </p:sp>
    </p:spTree>
    <p:extLst>
      <p:ext uri="{BB962C8B-B14F-4D97-AF65-F5344CB8AC3E}">
        <p14:creationId xmlns:p14="http://schemas.microsoft.com/office/powerpoint/2010/main" val="345341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customXml" Target="../ink/ink1.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customXml" Target="../ink/ink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customXml" Target="../ink/ink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6" y="550785"/>
            <a:ext cx="7639389"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err="1"/>
              <a:t>matplotlib</a:t>
            </a:r>
            <a:r>
              <a:rPr lang="en-US" altLang="ko-KR" sz="3600" dirty="0"/>
              <a:t> for Data Visualization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스타일시트</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6" name="직사각형 5"/>
          <p:cNvSpPr/>
          <p:nvPr/>
        </p:nvSpPr>
        <p:spPr bwMode="auto">
          <a:xfrm>
            <a:off x="1142976" y="1628800"/>
            <a:ext cx="3384470" cy="129614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plt.style.use</a:t>
            </a:r>
            <a:r>
              <a:rPr lang="en-US" altLang="ko-KR" sz="1400" dirty="0">
                <a:latin typeface="맑은 고딕" pitchFamily="50" charset="-127"/>
                <a:ea typeface="맑은 고딕" pitchFamily="50" charset="-127"/>
              </a:rPr>
              <a:t>(</a:t>
            </a:r>
            <a:r>
              <a:rPr lang="en-US" altLang="ko-KR" sz="1400" dirty="0">
                <a:solidFill>
                  <a:srgbClr val="FF0000"/>
                </a:solidFill>
                <a:latin typeface="맑은 고딕" pitchFamily="50" charset="-127"/>
                <a:ea typeface="맑은 고딕" pitchFamily="50" charset="-127"/>
              </a:rPr>
              <a:t>'</a:t>
            </a:r>
            <a:r>
              <a:rPr lang="en-US" altLang="ko-KR" sz="1400" dirty="0" err="1">
                <a:solidFill>
                  <a:srgbClr val="FF0000"/>
                </a:solidFill>
                <a:latin typeface="맑은 고딕" pitchFamily="50" charset="-127"/>
                <a:ea typeface="맑은 고딕" pitchFamily="50" charset="-127"/>
              </a:rPr>
              <a:t>seaborn</a:t>
            </a:r>
            <a:r>
              <a:rPr lang="en-US" altLang="ko-KR" sz="1400" dirty="0">
                <a:solidFill>
                  <a:srgbClr val="FF0000"/>
                </a:solidFill>
                <a:latin typeface="맑은 고딕" pitchFamily="50" charset="-127"/>
                <a:ea typeface="맑은 고딕" pitchFamily="50" charset="-127"/>
              </a:rPr>
              <a:t>-dark'</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plt.figure</a:t>
            </a:r>
            <a:r>
              <a:rPr lang="en-US" altLang="ko-KR" sz="1400" dirty="0">
                <a:latin typeface="맑은 고딕" pitchFamily="50" charset="-127"/>
                <a:ea typeface="맑은 고딕" pitchFamily="50" charset="-127"/>
              </a:rPr>
              <a:t>(3)</a:t>
            </a:r>
          </a:p>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(data)</a:t>
            </a:r>
          </a:p>
          <a:p>
            <a:pPr defTabSz="977900" eaLnBrk="1" hangingPunct="1"/>
            <a:r>
              <a:rPr lang="en-US" altLang="ko-KR" sz="1400" dirty="0" err="1">
                <a:latin typeface="맑은 고딕" pitchFamily="50" charset="-127"/>
                <a:ea typeface="맑은 고딕" pitchFamily="50" charset="-127"/>
              </a:rPr>
              <a:t>plt.show</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4860032" y="1635091"/>
            <a:ext cx="3456572" cy="128985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plt.style.use</a:t>
            </a:r>
            <a:r>
              <a:rPr lang="en-US" altLang="ko-KR" sz="1400" dirty="0">
                <a:latin typeface="맑은 고딕" pitchFamily="50" charset="-127"/>
                <a:ea typeface="맑은 고딕" pitchFamily="50" charset="-127"/>
              </a:rPr>
              <a:t>(</a:t>
            </a:r>
            <a:r>
              <a:rPr lang="en-US" altLang="ko-KR" sz="1400" dirty="0">
                <a:solidFill>
                  <a:srgbClr val="FF0000"/>
                </a:solidFill>
                <a:latin typeface="맑은 고딕" pitchFamily="50" charset="-127"/>
                <a:ea typeface="맑은 고딕" pitchFamily="50" charset="-127"/>
              </a:rPr>
              <a:t>'</a:t>
            </a:r>
            <a:r>
              <a:rPr lang="en-US" altLang="ko-KR" sz="1400" dirty="0" err="1">
                <a:solidFill>
                  <a:srgbClr val="FF0000"/>
                </a:solidFill>
                <a:latin typeface="맑은 고딕" pitchFamily="50" charset="-127"/>
                <a:ea typeface="맑은 고딕" pitchFamily="50" charset="-127"/>
              </a:rPr>
              <a:t>ggplot</a:t>
            </a:r>
            <a:r>
              <a:rPr lang="en-US" altLang="ko-KR" sz="1400" dirty="0">
                <a:solidFill>
                  <a:srgbClr val="FF0000"/>
                </a:solidFill>
                <a:latin typeface="맑은 고딕" pitchFamily="50" charset="-127"/>
                <a:ea typeface="맑은 고딕" pitchFamily="50" charset="-127"/>
              </a:rPr>
              <a:t>'</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plt.figure</a:t>
            </a:r>
            <a:r>
              <a:rPr lang="en-US" altLang="ko-KR" sz="1400" dirty="0">
                <a:latin typeface="맑은 고딕" pitchFamily="50" charset="-127"/>
                <a:ea typeface="맑은 고딕" pitchFamily="50" charset="-127"/>
              </a:rPr>
              <a:t>(4)</a:t>
            </a:r>
          </a:p>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(data)</a:t>
            </a:r>
          </a:p>
          <a:p>
            <a:pPr defTabSz="977900" eaLnBrk="1" hangingPunct="1"/>
            <a:r>
              <a:rPr lang="en-US" altLang="ko-KR" sz="1400" dirty="0" err="1">
                <a:latin typeface="맑은 고딕" pitchFamily="50" charset="-127"/>
                <a:ea typeface="맑은 고딕" pitchFamily="50" charset="-127"/>
              </a:rPr>
              <a:t>plt.show</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212976"/>
            <a:ext cx="3339822" cy="251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458" y="3187386"/>
            <a:ext cx="3353145" cy="253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49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48505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그래프에서 한글 사용하기</a:t>
            </a:r>
            <a:endParaRPr lang="en-US" altLang="ko-KR" dirty="0"/>
          </a:p>
          <a:p>
            <a:pPr lvl="1">
              <a:lnSpc>
                <a:spcPct val="150000"/>
              </a:lnSpc>
            </a:pPr>
            <a:r>
              <a:rPr lang="en-US" altLang="ko-KR" dirty="0" err="1"/>
              <a:t>matplotlib</a:t>
            </a:r>
            <a:r>
              <a:rPr lang="ko-KR" altLang="en-US" dirty="0"/>
              <a:t>으로 작성한 플롯에 한글을 사용하려면 글꼴 설정이 필요하다</a:t>
            </a:r>
            <a:r>
              <a:rPr lang="en-US" altLang="ko-KR" dirty="0"/>
              <a:t>.</a:t>
            </a:r>
          </a:p>
          <a:p>
            <a:pPr lvl="1">
              <a:lnSpc>
                <a:spcPct val="150000"/>
              </a:lnSpc>
            </a:pPr>
            <a:r>
              <a:rPr lang="ko-KR" altLang="en-US" dirty="0"/>
              <a:t>그러기 위해서는 </a:t>
            </a:r>
            <a:r>
              <a:rPr lang="en-US" altLang="ko-KR" dirty="0" err="1"/>
              <a:t>matplotlib</a:t>
            </a:r>
            <a:r>
              <a:rPr lang="ko-KR" altLang="en-US" dirty="0"/>
              <a:t>에 사용할 글꼴을 준비해야하는데</a:t>
            </a:r>
            <a:r>
              <a:rPr lang="en-US" altLang="ko-KR" dirty="0"/>
              <a:t>, </a:t>
            </a:r>
            <a:r>
              <a:rPr lang="ko-KR" altLang="en-US" dirty="0"/>
              <a:t>방법은 다음과 같다</a:t>
            </a:r>
            <a:r>
              <a:rPr lang="en-US" altLang="ko-KR" dirty="0"/>
              <a:t>.</a:t>
            </a:r>
          </a:p>
          <a:p>
            <a:pPr lvl="2">
              <a:lnSpc>
                <a:spcPct val="150000"/>
              </a:lnSpc>
              <a:buFont typeface="+mj-lt"/>
              <a:buAutoNum type="arabicPeriod"/>
            </a:pPr>
            <a:r>
              <a:rPr lang="ko-KR" altLang="en-US" dirty="0" err="1"/>
              <a:t>트루타입</a:t>
            </a:r>
            <a:r>
              <a:rPr lang="ko-KR" altLang="en-US" dirty="0"/>
              <a:t> 글꼴 설치</a:t>
            </a: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r>
              <a:rPr lang="en-US" altLang="ko-KR" dirty="0" err="1"/>
              <a:t>Colab</a:t>
            </a:r>
            <a:r>
              <a:rPr lang="ko-KR" altLang="en-US" dirty="0"/>
              <a:t>의 </a:t>
            </a:r>
            <a:r>
              <a:rPr lang="en-US" altLang="ko-KR" dirty="0"/>
              <a:t>Runtime- Restart runtime </a:t>
            </a:r>
            <a:r>
              <a:rPr lang="ko-KR" altLang="en-US" dirty="0"/>
              <a:t>실행</a:t>
            </a:r>
            <a:endParaRPr lang="en-US" altLang="ko-KR" dirty="0"/>
          </a:p>
          <a:p>
            <a:pPr lvl="2">
              <a:lnSpc>
                <a:spcPct val="150000"/>
              </a:lnSpc>
              <a:buFont typeface="+mj-lt"/>
              <a:buAutoNum type="arabicPeriod"/>
            </a:pPr>
            <a:r>
              <a:rPr lang="ko-KR" altLang="en-US" dirty="0"/>
              <a:t>글꼴 설정</a:t>
            </a:r>
            <a:r>
              <a:rPr lang="en-US" altLang="ko-KR" dirty="0"/>
              <a:t>	</a:t>
            </a:r>
          </a:p>
          <a:p>
            <a:pPr lvl="1"/>
            <a:endParaRPr lang="en-US" altLang="ko-KR" dirty="0"/>
          </a:p>
          <a:p>
            <a:pPr lvl="1"/>
            <a:endParaRPr lang="en-US" altLang="ko-KR" dirty="0"/>
          </a:p>
        </p:txBody>
      </p:sp>
      <p:pic>
        <p:nvPicPr>
          <p:cNvPr id="4" name="그림 3">
            <a:extLst>
              <a:ext uri="{FF2B5EF4-FFF2-40B4-BE49-F238E27FC236}">
                <a16:creationId xmlns:a16="http://schemas.microsoft.com/office/drawing/2014/main" id="{96599A1C-AE1C-4E48-B40E-5A634FA8AAD3}"/>
              </a:ext>
            </a:extLst>
          </p:cNvPr>
          <p:cNvPicPr>
            <a:picLocks noChangeAspect="1"/>
          </p:cNvPicPr>
          <p:nvPr/>
        </p:nvPicPr>
        <p:blipFill rotWithShape="1">
          <a:blip r:embed="rId3"/>
          <a:srcRect t="36522"/>
          <a:stretch/>
        </p:blipFill>
        <p:spPr>
          <a:xfrm>
            <a:off x="1043608" y="3284984"/>
            <a:ext cx="5715000" cy="1251595"/>
          </a:xfrm>
          <a:prstGeom prst="rect">
            <a:avLst/>
          </a:prstGeom>
        </p:spPr>
      </p:pic>
      <p:pic>
        <p:nvPicPr>
          <p:cNvPr id="8" name="그림 7">
            <a:extLst>
              <a:ext uri="{FF2B5EF4-FFF2-40B4-BE49-F238E27FC236}">
                <a16:creationId xmlns:a16="http://schemas.microsoft.com/office/drawing/2014/main" id="{6C910EB7-8FCE-4604-B5FA-72893D03AD53}"/>
              </a:ext>
            </a:extLst>
          </p:cNvPr>
          <p:cNvPicPr>
            <a:picLocks noChangeAspect="1"/>
          </p:cNvPicPr>
          <p:nvPr/>
        </p:nvPicPr>
        <p:blipFill>
          <a:blip r:embed="rId4"/>
          <a:stretch>
            <a:fillRect/>
          </a:stretch>
        </p:blipFill>
        <p:spPr>
          <a:xfrm>
            <a:off x="1108420" y="5246085"/>
            <a:ext cx="5991225" cy="1495425"/>
          </a:xfrm>
          <a:prstGeom prst="rect">
            <a:avLst/>
          </a:prstGeom>
        </p:spPr>
      </p:pic>
    </p:spTree>
    <p:extLst>
      <p:ext uri="{BB962C8B-B14F-4D97-AF65-F5344CB8AC3E}">
        <p14:creationId xmlns:p14="http://schemas.microsoft.com/office/powerpoint/2010/main" val="31125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그래프에서 한글 사용하기</a:t>
            </a:r>
            <a:endParaRPr lang="en-US" altLang="ko-KR" dirty="0"/>
          </a:p>
          <a:p>
            <a:pPr lvl="1"/>
            <a:endParaRPr lang="en-US" altLang="ko-KR" dirty="0"/>
          </a:p>
          <a:p>
            <a:pPr lvl="1"/>
            <a:endParaRPr lang="en-US" altLang="ko-KR" dirty="0"/>
          </a:p>
        </p:txBody>
      </p:sp>
      <p:pic>
        <p:nvPicPr>
          <p:cNvPr id="5" name="그림 4">
            <a:extLst>
              <a:ext uri="{FF2B5EF4-FFF2-40B4-BE49-F238E27FC236}">
                <a16:creationId xmlns:a16="http://schemas.microsoft.com/office/drawing/2014/main" id="{DF5C6538-1AB7-46C0-894A-46C51FDA7F90}"/>
              </a:ext>
            </a:extLst>
          </p:cNvPr>
          <p:cNvPicPr>
            <a:picLocks noChangeAspect="1"/>
          </p:cNvPicPr>
          <p:nvPr/>
        </p:nvPicPr>
        <p:blipFill>
          <a:blip r:embed="rId3"/>
          <a:stretch>
            <a:fillRect/>
          </a:stretch>
        </p:blipFill>
        <p:spPr>
          <a:xfrm>
            <a:off x="1475656" y="1556792"/>
            <a:ext cx="5390927" cy="5041752"/>
          </a:xfrm>
          <a:prstGeom prst="rect">
            <a:avLst/>
          </a:prstGeom>
        </p:spPr>
      </p:pic>
    </p:spTree>
    <p:extLst>
      <p:ext uri="{BB962C8B-B14F-4D97-AF65-F5344CB8AC3E}">
        <p14:creationId xmlns:p14="http://schemas.microsoft.com/office/powerpoint/2010/main" val="383693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먼저</a:t>
            </a:r>
            <a:r>
              <a:rPr lang="en-US" altLang="ko-KR" dirty="0"/>
              <a:t>, </a:t>
            </a:r>
            <a:r>
              <a:rPr lang="ko-KR" altLang="en-US" dirty="0"/>
              <a:t>변수 </a:t>
            </a:r>
            <a:r>
              <a:rPr lang="en-US" altLang="ko-KR" dirty="0"/>
              <a:t>x</a:t>
            </a:r>
            <a:r>
              <a:rPr lang="ko-KR" altLang="en-US" dirty="0"/>
              <a:t>에 </a:t>
            </a:r>
            <a:r>
              <a:rPr lang="en-US" altLang="ko-KR" dirty="0"/>
              <a:t>0.1</a:t>
            </a:r>
            <a:r>
              <a:rPr lang="ko-KR" altLang="en-US" dirty="0"/>
              <a:t>을 간격으로 하여 </a:t>
            </a:r>
            <a:r>
              <a:rPr lang="en-US" altLang="ko-KR" dirty="0"/>
              <a:t>–</a:t>
            </a:r>
            <a:r>
              <a:rPr lang="el-GR" altLang="ko-KR" dirty="0"/>
              <a:t>π</a:t>
            </a:r>
            <a:r>
              <a:rPr lang="en-US" altLang="ko-KR" dirty="0"/>
              <a:t> </a:t>
            </a:r>
            <a:r>
              <a:rPr lang="ko-KR" altLang="en-US" dirty="0"/>
              <a:t>부터 </a:t>
            </a:r>
            <a:r>
              <a:rPr lang="en-US" altLang="ko-KR" dirty="0"/>
              <a:t>+ </a:t>
            </a:r>
            <a:r>
              <a:rPr lang="el-GR" altLang="ko-KR" dirty="0"/>
              <a:t>π</a:t>
            </a:r>
            <a:r>
              <a:rPr lang="en-US" altLang="ko-KR" dirty="0"/>
              <a:t> </a:t>
            </a:r>
            <a:r>
              <a:rPr lang="ko-KR" altLang="en-US" dirty="0"/>
              <a:t>까지의 배열을 만든다</a:t>
            </a:r>
            <a:r>
              <a:rPr lang="en-US" altLang="ko-KR" dirty="0"/>
              <a:t>.</a:t>
            </a:r>
            <a:r>
              <a:rPr lang="ko-KR" altLang="en-US" dirty="0"/>
              <a:t> </a:t>
            </a:r>
            <a:endParaRPr lang="en-US" altLang="ko-KR" dirty="0"/>
          </a:p>
          <a:p>
            <a:pPr lvl="1">
              <a:lnSpc>
                <a:spcPct val="150000"/>
              </a:lnSpc>
            </a:pPr>
            <a:endParaRPr lang="en-US" altLang="ko-KR" dirty="0"/>
          </a:p>
          <a:p>
            <a:pPr lvl="1">
              <a:lnSpc>
                <a:spcPct val="150000"/>
              </a:lnSpc>
            </a:pPr>
            <a:r>
              <a:rPr lang="ko-KR" altLang="en-US" dirty="0"/>
              <a:t>그리고 변수 </a:t>
            </a:r>
            <a:r>
              <a:rPr lang="en-US" altLang="ko-KR" dirty="0"/>
              <a:t>y1</a:t>
            </a:r>
            <a:r>
              <a:rPr lang="ko-KR" altLang="en-US" dirty="0"/>
              <a:t>과 </a:t>
            </a:r>
            <a:r>
              <a:rPr lang="en-US" altLang="ko-KR" dirty="0"/>
              <a:t>y2</a:t>
            </a:r>
            <a:r>
              <a:rPr lang="ko-KR" altLang="en-US" dirty="0"/>
              <a:t>를 각각 </a:t>
            </a:r>
            <a:r>
              <a:rPr lang="en-US" altLang="ko-KR" dirty="0"/>
              <a:t>X</a:t>
            </a:r>
            <a:r>
              <a:rPr lang="ko-KR" altLang="en-US" dirty="0"/>
              <a:t>의 </a:t>
            </a:r>
            <a:r>
              <a:rPr lang="en-US" altLang="ko-KR" dirty="0"/>
              <a:t>sin</a:t>
            </a:r>
            <a:r>
              <a:rPr lang="ko-KR" altLang="en-US" dirty="0"/>
              <a:t>값과 </a:t>
            </a:r>
            <a:r>
              <a:rPr lang="en-US" altLang="ko-KR" dirty="0" err="1"/>
              <a:t>cos</a:t>
            </a:r>
            <a:r>
              <a:rPr lang="ko-KR" altLang="en-US" dirty="0"/>
              <a:t>값으로 설정한다</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7" name="직사각형 6"/>
          <p:cNvSpPr/>
          <p:nvPr/>
        </p:nvSpPr>
        <p:spPr bwMode="auto">
          <a:xfrm>
            <a:off x="1214414" y="2500306"/>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 0.1)</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619590" y="4869952"/>
            <a:ext cx="6460710" cy="131757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x: [-3.14159265 -3.04159265 -2.94159265 …. 2.95840735  3.05840735]</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y1: [ -1.22464680e-16  -9.98334166e-02  …. 8.30894028e-02]</a:t>
            </a:r>
          </a:p>
          <a:p>
            <a:pPr defTabSz="977900" eaLnBrk="1" hangingPunct="1"/>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y2: [-1.         -0.99500417 -0.98006658  …. -0.9965421 ]</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3" name="제목 2"/>
          <p:cNvSpPr txBox="1">
            <a:spLocks/>
          </p:cNvSpPr>
          <p:nvPr/>
        </p:nvSpPr>
        <p:spPr bwMode="auto">
          <a:xfrm>
            <a:off x="1311361" y="4857760"/>
            <a:ext cx="167252" cy="131757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9" name="직사각형 8"/>
          <p:cNvSpPr/>
          <p:nvPr/>
        </p:nvSpPr>
        <p:spPr bwMode="auto">
          <a:xfrm>
            <a:off x="1214414" y="3643314"/>
            <a:ext cx="6768940" cy="100013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y1 = sin(X)</a:t>
            </a:r>
          </a:p>
          <a:p>
            <a:pPr defTabSz="977900" eaLnBrk="1" hangingPunct="1"/>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y2 = </a:t>
            </a:r>
            <a:r>
              <a:rPr lang="en-US" altLang="ko-KR" sz="1400" dirty="0" err="1">
                <a:latin typeface="맑은 고딕" pitchFamily="50" charset="-127"/>
                <a:ea typeface="맑은 고딕" pitchFamily="50" charset="-127"/>
              </a:rPr>
              <a:t>cos</a:t>
            </a:r>
            <a:r>
              <a:rPr lang="en-US" altLang="ko-KR" sz="1400" dirty="0">
                <a:latin typeface="맑은 고딕" pitchFamily="50" charset="-127"/>
                <a:ea typeface="맑은 고딕" pitchFamily="50" charset="-127"/>
              </a:rPr>
              <a:t>(X)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44935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en-US" altLang="ko-KR" dirty="0"/>
              <a:t>X, Y1, Y2 </a:t>
            </a:r>
            <a:r>
              <a:rPr lang="ko-KR" altLang="en-US" dirty="0"/>
              <a:t>값들을 플롯으로 그리기 위해 </a:t>
            </a:r>
            <a:r>
              <a:rPr lang="en-US" altLang="ko-KR" b="1" dirty="0" err="1"/>
              <a:t>plt.plot</a:t>
            </a:r>
            <a:r>
              <a:rPr lang="en-US" altLang="ko-KR" b="1" dirty="0"/>
              <a:t>() </a:t>
            </a:r>
            <a:r>
              <a:rPr lang="ko-KR" altLang="en-US" dirty="0"/>
              <a:t>명령을 사용한다</a:t>
            </a:r>
            <a:r>
              <a:rPr lang="en-US" altLang="ko-KR" dirty="0"/>
              <a:t>. </a:t>
            </a:r>
            <a:r>
              <a:rPr lang="ko-KR" altLang="en-US" dirty="0"/>
              <a:t>플롯에 사용될 선의 종류</a:t>
            </a:r>
            <a:r>
              <a:rPr lang="en-US" altLang="ko-KR" dirty="0"/>
              <a:t>, </a:t>
            </a:r>
            <a:r>
              <a:rPr lang="ko-KR" altLang="en-US" dirty="0"/>
              <a:t>색</a:t>
            </a:r>
            <a:r>
              <a:rPr lang="en-US" altLang="ko-KR" dirty="0"/>
              <a:t>,</a:t>
            </a:r>
            <a:r>
              <a:rPr lang="ko-KR" altLang="en-US" dirty="0"/>
              <a:t> </a:t>
            </a:r>
            <a:r>
              <a:rPr lang="ko-KR" altLang="en-US" dirty="0" err="1"/>
              <a:t>마커를</a:t>
            </a:r>
            <a:r>
              <a:rPr lang="en-US" altLang="ko-KR" dirty="0"/>
              <a:t> </a:t>
            </a:r>
            <a:r>
              <a:rPr lang="ko-KR" altLang="en-US" dirty="0"/>
              <a:t>따로 지정해주지 않는 경우</a:t>
            </a:r>
            <a:r>
              <a:rPr lang="en-US" altLang="ko-KR" dirty="0"/>
              <a:t>, </a:t>
            </a:r>
            <a:r>
              <a:rPr lang="ko-KR" altLang="en-US" dirty="0"/>
              <a:t>기본 설정이 적용된다</a:t>
            </a:r>
            <a:r>
              <a:rPr lang="en-US" altLang="ko-KR" dirty="0"/>
              <a:t>.</a:t>
            </a:r>
          </a:p>
          <a:p>
            <a:pPr lvl="1"/>
            <a:r>
              <a:rPr lang="ko-KR" altLang="en-US" dirty="0"/>
              <a:t>그림에 사용할 선 및 </a:t>
            </a:r>
            <a:r>
              <a:rPr lang="ko-KR" altLang="en-US" dirty="0" err="1"/>
              <a:t>마커</a:t>
            </a:r>
            <a:r>
              <a:rPr lang="ko-KR" altLang="en-US" dirty="0"/>
              <a:t> 종류에 따른 코드</a:t>
            </a:r>
            <a:r>
              <a:rPr lang="en-US" altLang="ko-KR" dirty="0"/>
              <a:t> </a:t>
            </a:r>
          </a:p>
          <a:p>
            <a:pPr lvl="1">
              <a:buNone/>
            </a:pPr>
            <a:r>
              <a:rPr lang="en-US" altLang="ko-KR" dirty="0"/>
              <a:t>	</a:t>
            </a:r>
            <a:r>
              <a:rPr lang="en-US" altLang="ko-KR" sz="1400" dirty="0"/>
              <a:t>(</a:t>
            </a:r>
            <a:r>
              <a:rPr lang="ko-KR" altLang="en-US" sz="1400" dirty="0"/>
              <a:t>더욱 자세한 설정은 </a:t>
            </a:r>
            <a:r>
              <a:rPr lang="en-US" altLang="ko-KR" sz="1400" dirty="0" err="1"/>
              <a:t>pyplot</a:t>
            </a:r>
            <a:r>
              <a:rPr lang="en-US" altLang="ko-KR" sz="1400" dirty="0"/>
              <a:t> API </a:t>
            </a:r>
            <a:r>
              <a:rPr lang="ko-KR" altLang="en-US" sz="1400" dirty="0"/>
              <a:t>매뉴얼 참조</a:t>
            </a:r>
            <a:r>
              <a:rPr lang="en-US" altLang="ko-KR" sz="1400" dirty="0"/>
              <a:t>: http://matplotlib.org/api/pyplot_api.html)</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1026" name="Picture 2"/>
          <p:cNvPicPr>
            <a:picLocks noChangeAspect="1" noChangeArrowheads="1"/>
          </p:cNvPicPr>
          <p:nvPr/>
        </p:nvPicPr>
        <p:blipFill>
          <a:blip r:embed="rId3" cstate="print"/>
          <a:srcRect/>
          <a:stretch>
            <a:fillRect/>
          </a:stretch>
        </p:blipFill>
        <p:spPr bwMode="auto">
          <a:xfrm>
            <a:off x="4237749" y="3789041"/>
            <a:ext cx="4784907" cy="27363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31775" y="4286256"/>
            <a:ext cx="3983035" cy="1105870"/>
          </a:xfrm>
          <a:prstGeom prst="rect">
            <a:avLst/>
          </a:prstGeom>
          <a:noFill/>
          <a:ln w="9525">
            <a:noFill/>
            <a:miter lim="800000"/>
            <a:headEnd/>
            <a:tailEnd/>
          </a:ln>
          <a:effectLst/>
        </p:spPr>
      </p:pic>
    </p:spTree>
    <p:extLst>
      <p:ext uri="{BB962C8B-B14F-4D97-AF65-F5344CB8AC3E}">
        <p14:creationId xmlns:p14="http://schemas.microsoft.com/office/powerpoint/2010/main" val="23407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50614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데이터를 </a:t>
            </a:r>
            <a:r>
              <a:rPr lang="ko-KR" altLang="en-US" dirty="0" err="1"/>
              <a:t>플로팅</a:t>
            </a:r>
            <a:r>
              <a:rPr lang="ko-KR" altLang="en-US" dirty="0"/>
              <a:t> 할 때는 각 </a:t>
            </a:r>
            <a:r>
              <a:rPr lang="ko-KR" altLang="en-US" dirty="0" err="1"/>
              <a:t>플로팅과</a:t>
            </a:r>
            <a:r>
              <a:rPr lang="ko-KR" altLang="en-US" dirty="0"/>
              <a:t> 데이터의 대응 관계를 볼 수 있도록 범례를 추가하는 경우가 많다</a:t>
            </a:r>
            <a:r>
              <a:rPr lang="en-US" altLang="ko-KR" dirty="0"/>
              <a:t>. </a:t>
            </a:r>
            <a:r>
              <a:rPr lang="ko-KR" altLang="en-US" dirty="0"/>
              <a:t>범례는 </a:t>
            </a:r>
            <a:r>
              <a:rPr lang="en-US" altLang="ko-KR" dirty="0" err="1"/>
              <a:t>plt.legend</a:t>
            </a:r>
            <a:r>
              <a:rPr lang="en-US" altLang="ko-KR" dirty="0"/>
              <a:t>() </a:t>
            </a:r>
            <a:r>
              <a:rPr lang="ko-KR" altLang="en-US" dirty="0"/>
              <a:t>함수를 사용하여 나타내며</a:t>
            </a:r>
            <a:r>
              <a:rPr lang="en-US" altLang="ko-KR" dirty="0"/>
              <a:t>, </a:t>
            </a:r>
            <a:r>
              <a:rPr lang="ko-KR" altLang="en-US" dirty="0"/>
              <a:t>범례에 표시될 레이블은 다음과 같이 지정한다</a:t>
            </a:r>
            <a:r>
              <a:rPr lang="en-US" altLang="ko-KR" dirty="0"/>
              <a:t>.</a:t>
            </a:r>
          </a:p>
          <a:p>
            <a:pPr lvl="1">
              <a:lnSpc>
                <a:spcPct val="150000"/>
              </a:lnSpc>
              <a:buNone/>
            </a:pPr>
            <a:r>
              <a:rPr lang="ko-KR" altLang="en-US" dirty="0"/>
              <a:t> ①   각각의 </a:t>
            </a:r>
            <a:r>
              <a:rPr lang="ko-KR" altLang="en-US" dirty="0" err="1"/>
              <a:t>플로팅을</a:t>
            </a:r>
            <a:r>
              <a:rPr lang="ko-KR" altLang="en-US" dirty="0"/>
              <a:t> 작성할 때</a:t>
            </a:r>
            <a:r>
              <a:rPr lang="en-US" altLang="ko-KR" dirty="0"/>
              <a:t>, </a:t>
            </a:r>
            <a:r>
              <a:rPr lang="ko-KR" altLang="en-US" dirty="0"/>
              <a:t>레이블 인자를 지정</a:t>
            </a:r>
            <a:endParaRPr lang="en-US" altLang="ko-KR" dirty="0"/>
          </a:p>
          <a:p>
            <a:pPr lvl="1">
              <a:lnSpc>
                <a:spcPct val="150000"/>
              </a:lnSpc>
              <a:buNone/>
            </a:pPr>
            <a:r>
              <a:rPr lang="en-US" altLang="ko-KR" dirty="0"/>
              <a:t>	</a:t>
            </a:r>
          </a:p>
          <a:p>
            <a:pPr lvl="1">
              <a:lnSpc>
                <a:spcPct val="150000"/>
              </a:lnSpc>
              <a:buNone/>
            </a:pPr>
            <a:r>
              <a:rPr lang="en-US" altLang="ko-KR" dirty="0"/>
              <a:t> </a:t>
            </a:r>
          </a:p>
          <a:p>
            <a:pPr lvl="1">
              <a:lnSpc>
                <a:spcPct val="150000"/>
              </a:lnSpc>
              <a:buNone/>
            </a:pPr>
            <a:r>
              <a:rPr lang="ko-KR" altLang="en-US" dirty="0"/>
              <a:t>②     </a:t>
            </a:r>
            <a:r>
              <a:rPr lang="en-US" altLang="ko-KR" dirty="0" err="1"/>
              <a:t>plt.legend</a:t>
            </a:r>
            <a:r>
              <a:rPr lang="en-US" altLang="ko-KR" dirty="0"/>
              <a:t>() </a:t>
            </a:r>
            <a:r>
              <a:rPr lang="ko-KR" altLang="en-US" dirty="0"/>
              <a:t>함수를 사용하여 문자열의 </a:t>
            </a:r>
            <a:r>
              <a:rPr lang="ko-KR" altLang="en-US" dirty="0" err="1"/>
              <a:t>튜플로</a:t>
            </a:r>
            <a:r>
              <a:rPr lang="ko-KR" altLang="en-US" dirty="0"/>
              <a:t> 레이블을 지정 </a:t>
            </a: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1214414" y="3929066"/>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(x, y1, label = ‘sin’)</a:t>
            </a:r>
          </a:p>
          <a:p>
            <a:pPr defTabSz="977900" eaLnBrk="1" hangingPunct="1"/>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Plt.plot</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(x, y2, label = </a:t>
            </a:r>
            <a:r>
              <a:rPr lang="en-US" altLang="ko-KR" sz="1400" dirty="0">
                <a:latin typeface="맑은 고딕" pitchFamily="50" charset="-127"/>
                <a:ea typeface="맑은 고딕" pitchFamily="50" charset="-127"/>
              </a:rPr>
              <a:t>‘cos</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p>
        </p:txBody>
      </p:sp>
      <p:sp>
        <p:nvSpPr>
          <p:cNvPr id="6" name="직사각형 5"/>
          <p:cNvSpPr/>
          <p:nvPr/>
        </p:nvSpPr>
        <p:spPr bwMode="auto">
          <a:xfrm>
            <a:off x="1214414" y="5500702"/>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lt.legend</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((‘sin’, ‘cos’), loc =‘best’)</a:t>
            </a:r>
          </a:p>
        </p:txBody>
      </p:sp>
    </p:spTree>
    <p:extLst>
      <p:ext uri="{BB962C8B-B14F-4D97-AF65-F5344CB8AC3E}">
        <p14:creationId xmlns:p14="http://schemas.microsoft.com/office/powerpoint/2010/main" val="23407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마지막으로</a:t>
            </a:r>
            <a:r>
              <a:rPr lang="en-US" altLang="ko-KR" dirty="0"/>
              <a:t>, </a:t>
            </a:r>
            <a:r>
              <a:rPr lang="en-US" altLang="ko-KR" dirty="0" err="1"/>
              <a:t>plt.show</a:t>
            </a:r>
            <a:r>
              <a:rPr lang="en-US" altLang="ko-KR" dirty="0"/>
              <a:t>() </a:t>
            </a:r>
            <a:r>
              <a:rPr lang="ko-KR" altLang="en-US" dirty="0"/>
              <a:t>명령을 이용하여 </a:t>
            </a:r>
            <a:r>
              <a:rPr lang="ko-KR" altLang="en-US" dirty="0" err="1"/>
              <a:t>플로팅</a:t>
            </a:r>
            <a:r>
              <a:rPr lang="ko-KR" altLang="en-US" dirty="0"/>
              <a:t> 결과를 표시한다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12" name="직사각형 11"/>
          <p:cNvSpPr/>
          <p:nvPr/>
        </p:nvSpPr>
        <p:spPr bwMode="auto">
          <a:xfrm>
            <a:off x="152997" y="2571744"/>
            <a:ext cx="4202979" cy="25305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np</a:t>
            </a:r>
            <a:br>
              <a:rPr lang="en-US" sz="1400" dirty="0">
                <a:latin typeface="+mn-lt"/>
              </a:rPr>
            </a:br>
            <a:r>
              <a:rPr lang="en-US" sz="1400" dirty="0">
                <a:latin typeface="+mn-lt"/>
              </a:rPr>
              <a:t>from </a:t>
            </a:r>
            <a:r>
              <a:rPr lang="en-US" sz="1400" dirty="0" err="1">
                <a:latin typeface="+mn-lt"/>
              </a:rPr>
              <a:t>numpy</a:t>
            </a:r>
            <a:r>
              <a:rPr lang="en-US" sz="1400" dirty="0">
                <a:latin typeface="+mn-lt"/>
              </a:rPr>
              <a:t> import sin, cos</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endParaRPr lang="en-US" sz="1400" dirty="0">
              <a:latin typeface="+mn-lt"/>
            </a:endParaRPr>
          </a:p>
          <a:p>
            <a:pPr defTabSz="977900" eaLnBrk="1" hangingPunct="1"/>
            <a:br>
              <a:rPr lang="en-US" sz="1400" dirty="0">
                <a:latin typeface="+mn-lt"/>
              </a:rPr>
            </a:br>
            <a:r>
              <a:rPr lang="en-US" sz="1400" b="0" i="1" dirty="0">
                <a:latin typeface="+mn-lt"/>
              </a:rPr>
              <a:t>#-pi</a:t>
            </a:r>
            <a:r>
              <a:rPr lang="ko-KR" altLang="en-US" sz="1400" b="0" i="1" dirty="0">
                <a:latin typeface="+mn-lt"/>
              </a:rPr>
              <a:t>부터 </a:t>
            </a:r>
            <a:r>
              <a:rPr lang="en-US" sz="1400" b="0" i="1" dirty="0">
                <a:latin typeface="+mn-lt"/>
              </a:rPr>
              <a:t>pi </a:t>
            </a:r>
            <a:r>
              <a:rPr lang="ko-KR" altLang="en-US" sz="1400" b="0" i="1" dirty="0">
                <a:latin typeface="+mn-lt"/>
              </a:rPr>
              <a:t>까지 </a:t>
            </a:r>
            <a:r>
              <a:rPr lang="en-US" altLang="ko-KR" sz="1400" b="0" i="1" dirty="0">
                <a:latin typeface="+mn-lt"/>
              </a:rPr>
              <a:t>0.1</a:t>
            </a:r>
            <a:r>
              <a:rPr lang="ko-KR" altLang="en-US" sz="1400" b="0" i="1" dirty="0">
                <a:latin typeface="+mn-lt"/>
              </a:rPr>
              <a:t>을 한 구간으로 배열 생성</a:t>
            </a:r>
            <a:br>
              <a:rPr lang="ko-KR" altLang="en-US" sz="1400" i="1" dirty="0">
                <a:latin typeface="+mn-lt"/>
              </a:rPr>
            </a:br>
            <a:r>
              <a:rPr lang="en-US" sz="1400" dirty="0">
                <a:latin typeface="+mn-lt"/>
              </a:rPr>
              <a:t>x = </a:t>
            </a:r>
            <a:r>
              <a:rPr lang="en-US" sz="1400" dirty="0" err="1">
                <a:latin typeface="+mn-lt"/>
              </a:rPr>
              <a:t>np.arange</a:t>
            </a:r>
            <a:r>
              <a:rPr lang="en-US" sz="1400" dirty="0">
                <a:latin typeface="+mn-lt"/>
              </a:rPr>
              <a:t>(-</a:t>
            </a:r>
            <a:r>
              <a:rPr lang="en-US" sz="1400" dirty="0" err="1">
                <a:latin typeface="+mn-lt"/>
              </a:rPr>
              <a:t>np.pi</a:t>
            </a:r>
            <a:r>
              <a:rPr lang="en-US" sz="1400" dirty="0">
                <a:latin typeface="+mn-lt"/>
              </a:rPr>
              <a:t>, </a:t>
            </a:r>
            <a:r>
              <a:rPr lang="en-US" sz="1400" dirty="0" err="1">
                <a:latin typeface="+mn-lt"/>
              </a:rPr>
              <a:t>np.pi</a:t>
            </a:r>
            <a:r>
              <a:rPr lang="en-US" sz="1400" dirty="0">
                <a:latin typeface="+mn-lt"/>
              </a:rPr>
              <a:t>, 0.1)</a:t>
            </a:r>
            <a:br>
              <a:rPr lang="en-US" sz="1400" dirty="0">
                <a:latin typeface="+mn-lt"/>
              </a:rPr>
            </a:br>
            <a:r>
              <a:rPr lang="en-US" sz="1400" i="1" dirty="0">
                <a:latin typeface="+mn-lt"/>
              </a:rPr>
              <a:t>#</a:t>
            </a:r>
            <a:r>
              <a:rPr lang="ko-KR" altLang="en-US" sz="1400" i="1" dirty="0">
                <a:latin typeface="+mn-lt"/>
              </a:rPr>
              <a:t>배열 </a:t>
            </a:r>
            <a:r>
              <a:rPr lang="en-US" sz="1400" i="1" dirty="0">
                <a:latin typeface="+mn-lt"/>
              </a:rPr>
              <a:t>x</a:t>
            </a:r>
            <a:r>
              <a:rPr lang="ko-KR" altLang="en-US" sz="1400" i="1" dirty="0">
                <a:latin typeface="+mn-lt"/>
              </a:rPr>
              <a:t>에 대해 </a:t>
            </a:r>
            <a:r>
              <a:rPr lang="en-US" sz="1400" i="1" dirty="0">
                <a:latin typeface="+mn-lt"/>
              </a:rPr>
              <a:t>sin(x)</a:t>
            </a:r>
            <a:r>
              <a:rPr lang="ko-KR" altLang="en-US" sz="1400" i="1" dirty="0">
                <a:latin typeface="+mn-lt"/>
              </a:rPr>
              <a:t>를 계산</a:t>
            </a:r>
            <a:br>
              <a:rPr lang="ko-KR" altLang="en-US" sz="1400" i="1" dirty="0">
                <a:latin typeface="+mn-lt"/>
              </a:rPr>
            </a:br>
            <a:r>
              <a:rPr lang="en-US" sz="1400" dirty="0">
                <a:latin typeface="+mn-lt"/>
              </a:rPr>
              <a:t>y1 = sin(x)</a:t>
            </a:r>
            <a:br>
              <a:rPr lang="en-US" sz="1400" dirty="0">
                <a:latin typeface="+mn-lt"/>
              </a:rPr>
            </a:br>
            <a:r>
              <a:rPr lang="en-US" sz="1400" i="1" dirty="0">
                <a:latin typeface="+mn-lt"/>
              </a:rPr>
              <a:t>#</a:t>
            </a:r>
            <a:r>
              <a:rPr lang="ko-KR" altLang="en-US" sz="1400" i="1" dirty="0">
                <a:latin typeface="+mn-lt"/>
              </a:rPr>
              <a:t>배열 </a:t>
            </a:r>
            <a:r>
              <a:rPr lang="en-US" sz="1400" i="1" dirty="0">
                <a:latin typeface="+mn-lt"/>
              </a:rPr>
              <a:t>x</a:t>
            </a:r>
            <a:r>
              <a:rPr lang="ko-KR" altLang="en-US" sz="1400" i="1" dirty="0">
                <a:latin typeface="+mn-lt"/>
              </a:rPr>
              <a:t>에 대해 </a:t>
            </a:r>
            <a:r>
              <a:rPr lang="en-US" sz="1400" i="1" dirty="0" err="1">
                <a:latin typeface="+mn-lt"/>
              </a:rPr>
              <a:t>cos</a:t>
            </a:r>
            <a:r>
              <a:rPr lang="en-US" sz="1400" i="1" dirty="0">
                <a:latin typeface="+mn-lt"/>
              </a:rPr>
              <a:t>(x)</a:t>
            </a:r>
            <a:r>
              <a:rPr lang="ko-KR" altLang="en-US" sz="1400" i="1" dirty="0">
                <a:latin typeface="+mn-lt"/>
              </a:rPr>
              <a:t>를 계산</a:t>
            </a:r>
            <a:br>
              <a:rPr lang="ko-KR" altLang="en-US" sz="1400" i="1" dirty="0">
                <a:latin typeface="+mn-lt"/>
              </a:rPr>
            </a:br>
            <a:r>
              <a:rPr lang="en-US" sz="1400" dirty="0">
                <a:latin typeface="+mn-lt"/>
              </a:rPr>
              <a:t>y2 = cos(x)</a:t>
            </a:r>
            <a:br>
              <a:rPr lang="en-US" sz="1400" dirty="0">
                <a:latin typeface="+mn-lt"/>
              </a:rPr>
            </a:br>
            <a:endParaRPr lang="en-US" altLang="ko-KR" sz="1400" dirty="0">
              <a:latin typeface="+mn-lt"/>
              <a:ea typeface="맑은 고딕" pitchFamily="50" charset="-127"/>
            </a:endParaRPr>
          </a:p>
        </p:txBody>
      </p:sp>
      <p:sp>
        <p:nvSpPr>
          <p:cNvPr id="5" name="직사각형 4">
            <a:extLst>
              <a:ext uri="{FF2B5EF4-FFF2-40B4-BE49-F238E27FC236}">
                <a16:creationId xmlns:a16="http://schemas.microsoft.com/office/drawing/2014/main" id="{200B7DDE-2167-414E-95DB-342FEE7CBF93}"/>
              </a:ext>
            </a:extLst>
          </p:cNvPr>
          <p:cNvSpPr/>
          <p:nvPr/>
        </p:nvSpPr>
        <p:spPr bwMode="auto">
          <a:xfrm>
            <a:off x="4413219" y="2564904"/>
            <a:ext cx="4623277" cy="25305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b="0" i="1" dirty="0">
                <a:latin typeface="+mn-lt"/>
              </a:rPr>
              <a:t>#</a:t>
            </a:r>
            <a:r>
              <a:rPr lang="en-US" sz="1400" b="0" i="1" dirty="0" err="1">
                <a:latin typeface="+mn-lt"/>
              </a:rPr>
              <a:t>x,y</a:t>
            </a:r>
            <a:r>
              <a:rPr lang="ko-KR" altLang="en-US" sz="1400" b="0" i="1" dirty="0">
                <a:latin typeface="+mn-lt"/>
              </a:rPr>
              <a:t>를 그리기</a:t>
            </a:r>
            <a:br>
              <a:rPr lang="ko-KR" altLang="en-US" sz="1400" i="1" dirty="0">
                <a:latin typeface="+mn-lt"/>
              </a:rPr>
            </a:br>
            <a:r>
              <a:rPr lang="en-US" sz="1400" dirty="0" err="1">
                <a:latin typeface="+mn-lt"/>
              </a:rPr>
              <a:t>plt.plot</a:t>
            </a:r>
            <a:r>
              <a:rPr lang="en-US" sz="1400" dirty="0">
                <a:latin typeface="+mn-lt"/>
              </a:rPr>
              <a:t>(x, y1, label='sin')</a:t>
            </a:r>
            <a:br>
              <a:rPr lang="en-US" sz="1400" dirty="0">
                <a:latin typeface="+mn-lt"/>
              </a:rPr>
            </a:br>
            <a:r>
              <a:rPr lang="en-US" sz="1400" dirty="0" err="1">
                <a:latin typeface="+mn-lt"/>
              </a:rPr>
              <a:t>plt.plot</a:t>
            </a:r>
            <a:r>
              <a:rPr lang="en-US" sz="1400" dirty="0">
                <a:latin typeface="+mn-lt"/>
              </a:rPr>
              <a:t>(x, y2, 'r*', </a:t>
            </a:r>
            <a:r>
              <a:rPr lang="en-US" sz="1400" dirty="0" err="1">
                <a:latin typeface="+mn-lt"/>
              </a:rPr>
              <a:t>markersize</a:t>
            </a:r>
            <a:r>
              <a:rPr lang="en-US" sz="1400" dirty="0">
                <a:latin typeface="+mn-lt"/>
              </a:rPr>
              <a:t>=10, label='cos')</a:t>
            </a:r>
            <a:br>
              <a:rPr lang="en-US" sz="1400" dirty="0">
                <a:latin typeface="+mn-lt"/>
              </a:rPr>
            </a:br>
            <a:r>
              <a:rPr lang="en-US" sz="1400" b="0" i="1" dirty="0">
                <a:latin typeface="+mn-lt"/>
              </a:rPr>
              <a:t>#</a:t>
            </a:r>
            <a:r>
              <a:rPr lang="ko-KR" altLang="en-US" sz="1400" b="0" i="1" dirty="0">
                <a:latin typeface="+mn-lt"/>
              </a:rPr>
              <a:t>각 축의 레이블을 그림</a:t>
            </a:r>
            <a:br>
              <a:rPr lang="ko-KR" altLang="en-US" sz="1400" i="1" dirty="0">
                <a:latin typeface="+mn-lt"/>
              </a:rPr>
            </a:br>
            <a:r>
              <a:rPr lang="en-US" sz="1400" dirty="0" err="1">
                <a:latin typeface="+mn-lt"/>
              </a:rPr>
              <a:t>plt.xlabel</a:t>
            </a:r>
            <a:r>
              <a:rPr lang="en-US" sz="1400" dirty="0">
                <a:latin typeface="+mn-lt"/>
              </a:rPr>
              <a:t>('X-axis'); </a:t>
            </a:r>
            <a:r>
              <a:rPr lang="en-US" sz="1400" dirty="0" err="1">
                <a:latin typeface="+mn-lt"/>
              </a:rPr>
              <a:t>plt.ylabel</a:t>
            </a:r>
            <a:r>
              <a:rPr lang="en-US" sz="1400" dirty="0">
                <a:latin typeface="+mn-lt"/>
              </a:rPr>
              <a:t>('Y-axis')</a:t>
            </a:r>
            <a:br>
              <a:rPr lang="en-US" sz="1400" dirty="0">
                <a:latin typeface="+mn-lt"/>
              </a:rPr>
            </a:br>
            <a:r>
              <a:rPr lang="en-US" sz="1400" b="0" i="1" dirty="0">
                <a:latin typeface="+mn-lt"/>
              </a:rPr>
              <a:t>#</a:t>
            </a:r>
            <a:r>
              <a:rPr lang="ko-KR" altLang="en-US" sz="1400" b="0" i="1" dirty="0">
                <a:latin typeface="+mn-lt"/>
              </a:rPr>
              <a:t>범례를 그림</a:t>
            </a:r>
            <a:br>
              <a:rPr lang="ko-KR" altLang="en-US" sz="1400" i="1" dirty="0">
                <a:latin typeface="+mn-lt"/>
              </a:rPr>
            </a:br>
            <a:r>
              <a:rPr lang="en-US" sz="1400" dirty="0" err="1">
                <a:latin typeface="+mn-lt"/>
              </a:rPr>
              <a:t>plt.legend</a:t>
            </a:r>
            <a:r>
              <a:rPr lang="en-US" sz="1400" dirty="0">
                <a:latin typeface="+mn-lt"/>
              </a:rPr>
              <a:t>(loc='best')</a:t>
            </a:r>
            <a:br>
              <a:rPr lang="en-US" sz="1400" dirty="0">
                <a:latin typeface="+mn-lt"/>
              </a:rPr>
            </a:br>
            <a:r>
              <a:rPr lang="en-US" sz="1400" b="0" i="1" dirty="0">
                <a:latin typeface="+mn-lt"/>
              </a:rPr>
              <a:t>#</a:t>
            </a:r>
            <a:r>
              <a:rPr lang="ko-KR" altLang="en-US" sz="1400" b="0" i="1" dirty="0">
                <a:latin typeface="+mn-lt"/>
              </a:rPr>
              <a:t>그리기 실행</a:t>
            </a:r>
            <a:br>
              <a:rPr lang="ko-KR" altLang="en-US" sz="1400" i="1" dirty="0">
                <a:latin typeface="+mn-lt"/>
              </a:rPr>
            </a:br>
            <a:r>
              <a:rPr lang="en-US" sz="1400" dirty="0" err="1">
                <a:latin typeface="+mn-lt"/>
              </a:rPr>
              <a:t>plt.show</a:t>
            </a:r>
            <a:r>
              <a:rPr lang="en-US" sz="1400" dirty="0">
                <a:latin typeface="+mn-lt"/>
              </a:rPr>
              <a:t>()</a:t>
            </a:r>
            <a:endParaRPr lang="en-US" altLang="ko-KR" sz="1400" dirty="0">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실행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500306"/>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500306"/>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1.png"/>
          <p:cNvPicPr>
            <a:picLocks noChangeAspect="1"/>
          </p:cNvPicPr>
          <p:nvPr/>
        </p:nvPicPr>
        <p:blipFill>
          <a:blip r:embed="rId3"/>
          <a:stretch>
            <a:fillRect/>
          </a:stretch>
        </p:blipFill>
        <p:spPr>
          <a:xfrm>
            <a:off x="2579620" y="2571744"/>
            <a:ext cx="4778462" cy="3571900"/>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하나 이상의 데이터</a:t>
            </a:r>
            <a:r>
              <a:rPr lang="en-US" altLang="ko-KR" dirty="0"/>
              <a:t>(ex: X,Y,Z)</a:t>
            </a:r>
            <a:r>
              <a:rPr lang="ko-KR" altLang="en-US" dirty="0"/>
              <a:t>를 </a:t>
            </a:r>
            <a:r>
              <a:rPr lang="ko-KR" altLang="en-US" dirty="0" err="1"/>
              <a:t>플로팅할</a:t>
            </a:r>
            <a:r>
              <a:rPr lang="ko-KR" altLang="en-US" dirty="0"/>
              <a:t> 때</a:t>
            </a:r>
            <a:r>
              <a:rPr lang="en-US" altLang="ko-KR" dirty="0"/>
              <a:t>, </a:t>
            </a:r>
            <a:r>
              <a:rPr lang="ko-KR" altLang="en-US" dirty="0"/>
              <a:t>이들 각각의 그림을 나란히 배치하고 싶을 때 서브 플롯을 사용한다</a:t>
            </a:r>
            <a:r>
              <a:rPr lang="en-US" altLang="ko-KR" dirty="0"/>
              <a:t>. </a:t>
            </a:r>
          </a:p>
          <a:p>
            <a:pPr lvl="1">
              <a:lnSpc>
                <a:spcPct val="150000"/>
              </a:lnSpc>
            </a:pPr>
            <a:r>
              <a:rPr lang="en-US" altLang="ko-KR" dirty="0" err="1"/>
              <a:t>pyplot</a:t>
            </a:r>
            <a:r>
              <a:rPr lang="ko-KR" altLang="en-US" dirty="0"/>
              <a:t>의 </a:t>
            </a:r>
            <a:r>
              <a:rPr lang="en-US" altLang="ko-KR" dirty="0"/>
              <a:t>subplot() </a:t>
            </a:r>
            <a:r>
              <a:rPr lang="ko-KR" altLang="en-US" dirty="0"/>
              <a:t>함수를 사용하여 사용할 </a:t>
            </a:r>
            <a:r>
              <a:rPr lang="ko-KR" altLang="en-US" dirty="0" err="1"/>
              <a:t>속틀을</a:t>
            </a:r>
            <a:r>
              <a:rPr lang="ko-KR" altLang="en-US" dirty="0"/>
              <a:t> 지정해줄 수 있다</a:t>
            </a:r>
            <a:r>
              <a:rPr lang="en-US" altLang="ko-KR" dirty="0"/>
              <a:t>.</a:t>
            </a:r>
          </a:p>
          <a:p>
            <a:pPr lvl="1">
              <a:lnSpc>
                <a:spcPct val="150000"/>
              </a:lnSpc>
            </a:pPr>
            <a:r>
              <a:rPr lang="en-US" altLang="ko-KR" dirty="0"/>
              <a:t> subplot(L, M, N) : L X M </a:t>
            </a:r>
            <a:r>
              <a:rPr lang="ko-KR" altLang="en-US" dirty="0"/>
              <a:t>으로 나눠진 패널 모양의 틀 안에서</a:t>
            </a:r>
            <a:r>
              <a:rPr lang="en-US" altLang="ko-KR" dirty="0"/>
              <a:t>, N </a:t>
            </a:r>
            <a:r>
              <a:rPr lang="ko-KR" altLang="en-US" dirty="0"/>
              <a:t>번째 </a:t>
            </a:r>
            <a:r>
              <a:rPr lang="ko-KR" altLang="en-US" dirty="0" err="1"/>
              <a:t>속틀을</a:t>
            </a:r>
            <a:r>
              <a:rPr lang="ko-KR" altLang="en-US" dirty="0"/>
              <a:t> 사용하겠다</a:t>
            </a:r>
            <a:r>
              <a:rPr lang="en-US" altLang="ko-KR" dirty="0"/>
              <a:t>. </a:t>
            </a:r>
          </a:p>
          <a:p>
            <a:pPr lvl="1">
              <a:lnSpc>
                <a:spcPct val="150000"/>
              </a:lnSpc>
            </a:pPr>
            <a:r>
              <a:rPr lang="ko-KR" altLang="en-US" dirty="0"/>
              <a:t>이 때</a:t>
            </a:r>
            <a:r>
              <a:rPr lang="en-US" altLang="ko-KR" dirty="0"/>
              <a:t>, N </a:t>
            </a:r>
            <a:r>
              <a:rPr lang="ko-KR" altLang="en-US" dirty="0"/>
              <a:t>번째 위치는 아래 그림대로 윗줄부터 순서대로 센다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2053" name="Picture 5"/>
          <p:cNvPicPr>
            <a:picLocks noChangeAspect="1" noChangeArrowheads="1"/>
          </p:cNvPicPr>
          <p:nvPr/>
        </p:nvPicPr>
        <p:blipFill rotWithShape="1">
          <a:blip r:embed="rId3"/>
          <a:srcRect t="6783" b="4293"/>
          <a:stretch/>
        </p:blipFill>
        <p:spPr bwMode="auto">
          <a:xfrm>
            <a:off x="1112475" y="4149080"/>
            <a:ext cx="6031293" cy="2376264"/>
          </a:xfrm>
          <a:prstGeom prst="rect">
            <a:avLst/>
          </a:prstGeom>
          <a:noFill/>
          <a:ln w="9525">
            <a:noFill/>
            <a:miter lim="800000"/>
            <a:headEnd/>
            <a:tailEnd/>
          </a:ln>
          <a:effectLst/>
        </p:spPr>
      </p:pic>
    </p:spTree>
    <p:extLst>
      <p:ext uri="{BB962C8B-B14F-4D97-AF65-F5344CB8AC3E}">
        <p14:creationId xmlns:p14="http://schemas.microsoft.com/office/powerpoint/2010/main" val="23407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예제 코드</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1142976" y="2071678"/>
            <a:ext cx="6768940" cy="40719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br>
              <a:rPr lang="en-US" sz="1400" dirty="0">
                <a:latin typeface="+mn-lt"/>
              </a:rPr>
            </a:br>
            <a:r>
              <a:rPr lang="en-US" sz="1400" b="0" i="1" dirty="0">
                <a:latin typeface="+mn-lt"/>
              </a:rPr>
              <a:t>#</a:t>
            </a:r>
            <a:r>
              <a:rPr lang="ko-KR" altLang="en-US" sz="1400" b="0" i="1" dirty="0">
                <a:latin typeface="+mn-lt"/>
              </a:rPr>
              <a:t>서브 플롯 생성</a:t>
            </a:r>
            <a:br>
              <a:rPr lang="en-US" sz="1400" dirty="0">
                <a:latin typeface="+mn-lt"/>
              </a:rPr>
            </a:br>
            <a:r>
              <a:rPr lang="en-US" sz="1400" dirty="0" err="1">
                <a:latin typeface="+mn-lt"/>
              </a:rPr>
              <a:t>plt.subplot</a:t>
            </a:r>
            <a:r>
              <a:rPr lang="en-US" sz="1400" dirty="0">
                <a:latin typeface="+mn-lt"/>
              </a:rPr>
              <a:t>(2, 3, 1),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p>
          <a:p>
            <a:pPr defTabSz="977900" eaLnBrk="1" hangingPunct="1"/>
            <a:endParaRPr lang="en-US" sz="1400" dirty="0">
              <a:latin typeface="+mn-lt"/>
            </a:endParaRPr>
          </a:p>
          <a:p>
            <a:pPr defTabSz="977900" eaLnBrk="1" hangingPunct="1"/>
            <a:r>
              <a:rPr lang="en-US" sz="1400" b="0" i="1" dirty="0">
                <a:latin typeface="+mn-lt"/>
              </a:rPr>
              <a:t>#</a:t>
            </a:r>
            <a:r>
              <a:rPr lang="ko-KR" altLang="en-US" sz="1400" b="0" i="1" dirty="0">
                <a:latin typeface="+mn-lt"/>
              </a:rPr>
              <a:t>서브 플롯에 </a:t>
            </a:r>
            <a:r>
              <a:rPr lang="en-US" altLang="ko-KR" sz="1400" b="0" i="1" dirty="0">
                <a:latin typeface="+mn-lt"/>
              </a:rPr>
              <a:t>text </a:t>
            </a:r>
            <a:r>
              <a:rPr lang="ko-KR" altLang="en-US" sz="1400" b="0" i="1" dirty="0">
                <a:latin typeface="+mn-lt"/>
              </a:rPr>
              <a:t>삽입</a:t>
            </a:r>
            <a:br>
              <a:rPr lang="en-US" sz="1400" dirty="0">
                <a:latin typeface="+mn-lt"/>
              </a:rPr>
            </a:br>
            <a:r>
              <a:rPr lang="en-US" sz="1400" dirty="0" err="1">
                <a:latin typeface="+mn-lt"/>
              </a:rPr>
              <a:t>plt.text</a:t>
            </a:r>
            <a:r>
              <a:rPr lang="en-US" sz="1400" dirty="0">
                <a:latin typeface="+mn-lt"/>
              </a:rPr>
              <a:t>(0.5, 0.5, 'subplot(2,3,1)',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2),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'subplot(2,3,2)',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3),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'subplot(2,3,3)',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4),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'subplot(2,3,4)',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5),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'subplot(2,3,5)',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6),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'subplot(2,3,6)', ha='center', </a:t>
            </a:r>
            <a:r>
              <a:rPr lang="en-US" sz="1400" dirty="0" err="1">
                <a:latin typeface="+mn-lt"/>
              </a:rPr>
              <a:t>va</a:t>
            </a:r>
            <a:r>
              <a:rPr lang="en-US" sz="1400" dirty="0">
                <a:latin typeface="+mn-lt"/>
              </a:rPr>
              <a:t>='center', size=10)</a:t>
            </a:r>
            <a:br>
              <a:rPr lang="en-US" sz="1400" dirty="0">
                <a:latin typeface="+mn-lt"/>
              </a:rPr>
            </a:b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1067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개요</a:t>
            </a:r>
            <a:endParaRPr lang="en-US" altLang="ko-KR" dirty="0"/>
          </a:p>
          <a:p>
            <a:pPr lvl="1"/>
            <a:r>
              <a:rPr lang="en-US" altLang="ko-KR" b="1" dirty="0" err="1"/>
              <a:t>matplotlib</a:t>
            </a:r>
            <a:r>
              <a:rPr lang="ko-KR" altLang="en-US" dirty="0"/>
              <a:t>은 파이썬에서 가장 널리 사용되는 데이터</a:t>
            </a:r>
            <a:r>
              <a:rPr lang="en-US" altLang="ko-KR" dirty="0"/>
              <a:t> </a:t>
            </a:r>
            <a:r>
              <a:rPr lang="ko-KR" altLang="en-US" dirty="0" err="1"/>
              <a:t>플로팅</a:t>
            </a:r>
            <a:r>
              <a:rPr lang="ko-KR" altLang="en-US" dirty="0"/>
              <a:t> 도구</a:t>
            </a:r>
            <a:endParaRPr lang="en-US" altLang="ko-KR" dirty="0"/>
          </a:p>
          <a:p>
            <a:pPr lvl="1">
              <a:lnSpc>
                <a:spcPct val="150000"/>
              </a:lnSpc>
            </a:pPr>
            <a:r>
              <a:rPr lang="ko-KR" altLang="en-US"/>
              <a:t>기본 </a:t>
            </a:r>
            <a:r>
              <a:rPr lang="ko-KR" altLang="en-US" dirty="0"/>
              <a:t>설정으로도 충분히 좋은 품질의 플롯을 얻을 수 있으므로</a:t>
            </a:r>
            <a:r>
              <a:rPr lang="en-US" altLang="ko-KR" dirty="0"/>
              <a:t>, </a:t>
            </a:r>
            <a:r>
              <a:rPr lang="ko-KR" altLang="en-US" dirty="0"/>
              <a:t>세세한 설정들은 개인의 필요에 따라 학습하면 된다</a:t>
            </a:r>
            <a:r>
              <a:rPr lang="en-US" altLang="ko-KR" dirty="0"/>
              <a:t>.</a:t>
            </a:r>
            <a:r>
              <a:rPr lang="ko-KR" altLang="en-US" dirty="0"/>
              <a:t> </a:t>
            </a:r>
            <a:endParaRPr lang="en-US" altLang="ko-KR" dirty="0"/>
          </a:p>
          <a:p>
            <a:pPr lvl="1">
              <a:lnSpc>
                <a:spcPct val="150000"/>
              </a:lnSpc>
            </a:pPr>
            <a:endParaRPr lang="en-US" altLang="ko-KR" dirty="0"/>
          </a:p>
        </p:txBody>
      </p:sp>
      <p:pic>
        <p:nvPicPr>
          <p:cNvPr id="90117" name="Picture 5"/>
          <p:cNvPicPr>
            <a:picLocks noChangeAspect="1" noChangeArrowheads="1"/>
          </p:cNvPicPr>
          <p:nvPr/>
        </p:nvPicPr>
        <p:blipFill>
          <a:blip r:embed="rId3"/>
          <a:srcRect/>
          <a:stretch>
            <a:fillRect/>
          </a:stretch>
        </p:blipFill>
        <p:spPr bwMode="auto">
          <a:xfrm>
            <a:off x="571472" y="3643314"/>
            <a:ext cx="4357718" cy="1049080"/>
          </a:xfrm>
          <a:prstGeom prst="rect">
            <a:avLst/>
          </a:prstGeom>
          <a:noFill/>
          <a:ln w="9525">
            <a:noFill/>
            <a:miter lim="800000"/>
            <a:headEnd/>
            <a:tailEnd/>
          </a:ln>
          <a:effectLst/>
        </p:spPr>
      </p:pic>
      <p:pic>
        <p:nvPicPr>
          <p:cNvPr id="90118" name="Picture 6"/>
          <p:cNvPicPr>
            <a:picLocks noChangeAspect="1" noChangeArrowheads="1"/>
          </p:cNvPicPr>
          <p:nvPr/>
        </p:nvPicPr>
        <p:blipFill>
          <a:blip r:embed="rId4"/>
          <a:srcRect/>
          <a:stretch>
            <a:fillRect/>
          </a:stretch>
        </p:blipFill>
        <p:spPr bwMode="auto">
          <a:xfrm>
            <a:off x="2643174" y="4857760"/>
            <a:ext cx="6067425" cy="1133475"/>
          </a:xfrm>
          <a:prstGeom prst="rect">
            <a:avLst/>
          </a:prstGeom>
          <a:noFill/>
          <a:ln w="9525">
            <a:noFill/>
            <a:miter lim="800000"/>
            <a:headEnd/>
            <a:tailEnd/>
          </a:ln>
          <a:effectLst/>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실행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214554"/>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214554"/>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2.png"/>
          <p:cNvPicPr>
            <a:picLocks noChangeAspect="1"/>
          </p:cNvPicPr>
          <p:nvPr/>
        </p:nvPicPr>
        <p:blipFill>
          <a:blip r:embed="rId3"/>
          <a:stretch>
            <a:fillRect/>
          </a:stretch>
        </p:blipFill>
        <p:spPr>
          <a:xfrm>
            <a:off x="1785918" y="2428868"/>
            <a:ext cx="6178996" cy="3296199"/>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더욱 복잡한 </a:t>
            </a:r>
            <a:r>
              <a:rPr lang="ko-KR" altLang="en-US" dirty="0" err="1"/>
              <a:t>속틀의</a:t>
            </a:r>
            <a:r>
              <a:rPr lang="ko-KR" altLang="en-US" dirty="0"/>
              <a:t> 배치가 필요한 경우</a:t>
            </a:r>
            <a:r>
              <a:rPr lang="en-US" altLang="ko-KR" dirty="0"/>
              <a:t>, </a:t>
            </a:r>
            <a:r>
              <a:rPr lang="en-US" altLang="ko-KR" dirty="0" err="1"/>
              <a:t>GridSpec</a:t>
            </a:r>
            <a:r>
              <a:rPr lang="en-US" altLang="ko-KR" dirty="0"/>
              <a:t>() </a:t>
            </a:r>
            <a:r>
              <a:rPr lang="ko-KR" altLang="en-US" dirty="0"/>
              <a:t>함수를 사용하면 편리하다</a:t>
            </a:r>
            <a:r>
              <a:rPr lang="en-US" altLang="ko-KR" dirty="0"/>
              <a:t>.</a:t>
            </a:r>
          </a:p>
          <a:p>
            <a:pPr lvl="1">
              <a:lnSpc>
                <a:spcPct val="150000"/>
              </a:lnSpc>
            </a:pPr>
            <a:r>
              <a:rPr lang="ko-KR" altLang="en-US" dirty="0"/>
              <a:t>다음과 같이 </a:t>
            </a:r>
            <a:r>
              <a:rPr lang="en-US" altLang="ko-KR" dirty="0"/>
              <a:t>3x3 </a:t>
            </a:r>
            <a:r>
              <a:rPr lang="ko-KR" altLang="en-US" dirty="0" err="1"/>
              <a:t>그리드</a:t>
            </a:r>
            <a:r>
              <a:rPr lang="ko-KR" altLang="en-US" dirty="0"/>
              <a:t> 생성할 수 있다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r>
              <a:rPr lang="ko-KR" altLang="en-US" dirty="0"/>
              <a:t>그 뒤</a:t>
            </a:r>
            <a:r>
              <a:rPr lang="en-US" altLang="ko-KR" dirty="0"/>
              <a:t>, subplot() </a:t>
            </a:r>
            <a:r>
              <a:rPr lang="ko-KR" altLang="en-US" dirty="0"/>
              <a:t>함수로 이 </a:t>
            </a:r>
            <a:r>
              <a:rPr lang="ko-KR" altLang="en-US" dirty="0" err="1"/>
              <a:t>그리드의</a:t>
            </a:r>
            <a:r>
              <a:rPr lang="ko-KR" altLang="en-US" dirty="0"/>
              <a:t> 어떤 영역에 </a:t>
            </a:r>
            <a:r>
              <a:rPr lang="ko-KR" altLang="en-US" dirty="0" err="1"/>
              <a:t>속틀을</a:t>
            </a:r>
            <a:r>
              <a:rPr lang="ko-KR" altLang="en-US" dirty="0"/>
              <a:t> 배치할 지 결정한다</a:t>
            </a:r>
            <a:r>
              <a:rPr lang="en-US" altLang="ko-KR" dirty="0"/>
              <a:t>.</a:t>
            </a:r>
          </a:p>
          <a:p>
            <a:pPr lvl="1">
              <a:lnSpc>
                <a:spcPct val="150000"/>
              </a:lnSpc>
            </a:pPr>
            <a:r>
              <a:rPr lang="ko-KR" altLang="en-US" dirty="0"/>
              <a:t>아래와 같이 위에서 만든 </a:t>
            </a:r>
            <a:r>
              <a:rPr lang="en-US" altLang="ko-KR" dirty="0"/>
              <a:t>G </a:t>
            </a:r>
            <a:r>
              <a:rPr lang="ko-KR" altLang="en-US" dirty="0"/>
              <a:t>그리드의 첫째 줄 전체 열을 사용하여 서브플롯을 배치할 수 있다</a:t>
            </a:r>
            <a:r>
              <a:rPr lang="en-US" altLang="ko-KR" dirty="0"/>
              <a:t>.</a:t>
            </a:r>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331011" y="2645385"/>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matplotlib.gridspec</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gs</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 = </a:t>
            </a:r>
            <a:r>
              <a:rPr lang="en-US" altLang="ko-KR" sz="1400" dirty="0" err="1">
                <a:latin typeface="맑은 고딕" pitchFamily="50" charset="-127"/>
                <a:ea typeface="맑은 고딕" pitchFamily="50" charset="-127"/>
              </a:rPr>
              <a:t>gs</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GridSpec</a:t>
            </a:r>
            <a:r>
              <a:rPr lang="en-US" altLang="ko-KR" sz="1400" dirty="0">
                <a:latin typeface="맑은 고딕" pitchFamily="50" charset="-127"/>
                <a:ea typeface="맑은 고딕" pitchFamily="50" charset="-127"/>
              </a:rPr>
              <a:t>(3,3)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57290" y="5357826"/>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axes_1 = </a:t>
            </a:r>
            <a:r>
              <a:rPr lang="en-US" altLang="ko-KR" sz="1400" dirty="0" err="1">
                <a:latin typeface="맑은 고딕" pitchFamily="50" charset="-127"/>
                <a:ea typeface="맑은 고딕" pitchFamily="50" charset="-127"/>
              </a:rPr>
              <a:t>plt.subplot</a:t>
            </a:r>
            <a:r>
              <a:rPr lang="en-US" altLang="ko-KR" sz="1400" dirty="0">
                <a:latin typeface="맑은 고딕" pitchFamily="50" charset="-127"/>
                <a:ea typeface="맑은 고딕" pitchFamily="50" charset="-127"/>
              </a:rPr>
              <a:t>(G[0,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en-US" altLang="ko-KR" dirty="0" err="1"/>
              <a:t>GridSpec</a:t>
            </a:r>
            <a:r>
              <a:rPr lang="ko-KR" altLang="en-US" dirty="0"/>
              <a:t>으로 프레임을 복잡하게 배치하는 예시코드</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3419872" y="2060848"/>
            <a:ext cx="5256584" cy="46696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br>
              <a:rPr lang="en-US" sz="1200" dirty="0">
                <a:latin typeface="+mj-lt"/>
              </a:rPr>
            </a:br>
            <a:br>
              <a:rPr lang="en-US" sz="1200" dirty="0">
                <a:latin typeface="+mj-lt"/>
              </a:rPr>
            </a:br>
            <a:r>
              <a:rPr lang="en-US" sz="1200" dirty="0" err="1">
                <a:latin typeface="+mj-lt"/>
              </a:rPr>
              <a:t>mpl.rcParams</a:t>
            </a:r>
            <a:r>
              <a:rPr lang="en-US" sz="1200" dirty="0">
                <a:latin typeface="+mj-lt"/>
              </a:rPr>
              <a:t>['</a:t>
            </a:r>
            <a:r>
              <a:rPr lang="en-US" sz="1200" dirty="0" err="1">
                <a:latin typeface="+mj-lt"/>
              </a:rPr>
              <a:t>font.family</a:t>
            </a:r>
            <a:r>
              <a:rPr lang="en-US" sz="1200" dirty="0">
                <a:latin typeface="+mj-lt"/>
              </a:rPr>
              <a:t>'] = '</a:t>
            </a:r>
            <a:r>
              <a:rPr lang="en-US" sz="1200" dirty="0" err="1">
                <a:latin typeface="+mj-lt"/>
              </a:rPr>
              <a:t>NanumBarunGothic</a:t>
            </a:r>
            <a:r>
              <a:rPr lang="en-US" sz="1200" dirty="0">
                <a:latin typeface="+mj-lt"/>
              </a:rPr>
              <a:t>'</a:t>
            </a:r>
            <a:br>
              <a:rPr lang="en-US" sz="1200" dirty="0">
                <a:latin typeface="+mj-lt"/>
              </a:rPr>
            </a:br>
            <a:r>
              <a:rPr lang="en-US" sz="1200" dirty="0">
                <a:latin typeface="+mj-lt"/>
              </a:rPr>
              <a:t>G = </a:t>
            </a:r>
            <a:r>
              <a:rPr lang="en-US" sz="1200" dirty="0" err="1">
                <a:latin typeface="+mj-lt"/>
              </a:rPr>
              <a:t>gs.GridSpec</a:t>
            </a:r>
            <a:r>
              <a:rPr lang="en-US" sz="1200" dirty="0">
                <a:latin typeface="+mj-lt"/>
              </a:rPr>
              <a:t>(3, 3)</a:t>
            </a:r>
            <a:br>
              <a:rPr lang="en-US" sz="1200" dirty="0">
                <a:latin typeface="+mj-lt"/>
              </a:rPr>
            </a:br>
            <a:r>
              <a:rPr lang="en-US" sz="1200" dirty="0">
                <a:latin typeface="+mj-lt"/>
              </a:rPr>
              <a:t>axes_1 = </a:t>
            </a:r>
            <a:r>
              <a:rPr lang="en-US" sz="1200" dirty="0" err="1">
                <a:latin typeface="+mj-lt"/>
              </a:rPr>
              <a:t>plt.subplot</a:t>
            </a:r>
            <a:r>
              <a:rPr lang="en-US" sz="1200" dirty="0">
                <a:latin typeface="+mj-lt"/>
              </a:rPr>
              <a:t>(G[0, :])</a:t>
            </a:r>
            <a:br>
              <a:rPr lang="en-US" sz="1200" dirty="0">
                <a:latin typeface="+mj-lt"/>
              </a:rPr>
            </a:br>
            <a:r>
              <a:rPr lang="en-US" sz="1200" dirty="0" err="1">
                <a:latin typeface="+mj-lt"/>
              </a:rPr>
              <a:t>plt.xticks</a:t>
            </a:r>
            <a:r>
              <a:rPr lang="en-US" sz="1200" dirty="0">
                <a:latin typeface="+mj-lt"/>
              </a:rPr>
              <a:t>([]), </a:t>
            </a:r>
            <a:r>
              <a:rPr lang="en-US" sz="1200" dirty="0" err="1">
                <a:latin typeface="+mj-lt"/>
              </a:rPr>
              <a:t>plt.yticks</a:t>
            </a:r>
            <a:r>
              <a:rPr lang="en-US" sz="1200" dirty="0">
                <a:latin typeface="+mj-lt"/>
              </a:rPr>
              <a:t>([])</a:t>
            </a:r>
            <a:br>
              <a:rPr lang="en-US" sz="1200" dirty="0">
                <a:latin typeface="+mj-lt"/>
              </a:rPr>
            </a:br>
            <a:r>
              <a:rPr lang="en-US" sz="1200" dirty="0" err="1">
                <a:latin typeface="+mj-lt"/>
              </a:rPr>
              <a:t>plt.text</a:t>
            </a:r>
            <a:r>
              <a:rPr lang="en-US" sz="1200" dirty="0">
                <a:latin typeface="+mj-lt"/>
              </a:rPr>
              <a:t>(0.5, 0.5, '</a:t>
            </a:r>
            <a:r>
              <a:rPr lang="ko-KR" altLang="en-US" sz="1200" dirty="0" err="1">
                <a:latin typeface="+mj-lt"/>
              </a:rPr>
              <a:t>속틀</a:t>
            </a:r>
            <a:r>
              <a:rPr lang="en-US" altLang="ko-KR" sz="1200" dirty="0">
                <a:latin typeface="+mj-lt"/>
              </a:rPr>
              <a:t>1', </a:t>
            </a:r>
            <a:r>
              <a:rPr lang="en-US" sz="1200" dirty="0">
                <a:latin typeface="+mj-lt"/>
              </a:rPr>
              <a:t>ha='center', </a:t>
            </a:r>
            <a:r>
              <a:rPr lang="en-US" sz="1200" dirty="0" err="1">
                <a:latin typeface="+mj-lt"/>
              </a:rPr>
              <a:t>va</a:t>
            </a:r>
            <a:r>
              <a:rPr lang="en-US" sz="1200" dirty="0">
                <a:latin typeface="+mj-lt"/>
              </a:rPr>
              <a:t>='center', size = 22)</a:t>
            </a:r>
            <a:br>
              <a:rPr lang="en-US" sz="1200" dirty="0">
                <a:latin typeface="+mj-lt"/>
              </a:rPr>
            </a:br>
            <a:br>
              <a:rPr lang="en-US" sz="1200" dirty="0">
                <a:latin typeface="+mj-lt"/>
              </a:rPr>
            </a:br>
            <a:r>
              <a:rPr lang="en-US" sz="1200" dirty="0">
                <a:latin typeface="+mj-lt"/>
              </a:rPr>
              <a:t>axes_2 = </a:t>
            </a:r>
            <a:r>
              <a:rPr lang="en-US" sz="1200" dirty="0" err="1">
                <a:latin typeface="+mj-lt"/>
              </a:rPr>
              <a:t>plt.subplot</a:t>
            </a:r>
            <a:r>
              <a:rPr lang="en-US" sz="1200" dirty="0">
                <a:latin typeface="+mj-lt"/>
              </a:rPr>
              <a:t>(G[1, :-1])</a:t>
            </a:r>
            <a:br>
              <a:rPr lang="en-US" sz="1200" dirty="0">
                <a:latin typeface="+mj-lt"/>
              </a:rPr>
            </a:br>
            <a:r>
              <a:rPr lang="en-US" sz="1200" dirty="0">
                <a:latin typeface="+mj-lt"/>
              </a:rPr>
              <a:t>x = </a:t>
            </a:r>
            <a:r>
              <a:rPr lang="en-US" sz="1200" dirty="0" err="1">
                <a:latin typeface="+mj-lt"/>
              </a:rPr>
              <a:t>np</a:t>
            </a:r>
            <a:r>
              <a:rPr lang="en-US" sz="1200" dirty="0">
                <a:latin typeface="+mj-lt"/>
              </a:rPr>
              <a:t>. </a:t>
            </a:r>
            <a:r>
              <a:rPr lang="en-US" sz="1200" dirty="0" err="1">
                <a:latin typeface="+mj-lt"/>
              </a:rPr>
              <a:t>arange</a:t>
            </a:r>
            <a:r>
              <a:rPr lang="en-US" sz="1200" dirty="0">
                <a:latin typeface="+mj-lt"/>
              </a:rPr>
              <a:t>(-</a:t>
            </a:r>
            <a:r>
              <a:rPr lang="en-US" sz="1200" dirty="0" err="1">
                <a:latin typeface="+mj-lt"/>
              </a:rPr>
              <a:t>np.pi</a:t>
            </a:r>
            <a:r>
              <a:rPr lang="en-US" sz="1200" dirty="0">
                <a:latin typeface="+mj-lt"/>
              </a:rPr>
              <a:t>, </a:t>
            </a:r>
            <a:r>
              <a:rPr lang="en-US" sz="1200" dirty="0" err="1">
                <a:latin typeface="+mj-lt"/>
              </a:rPr>
              <a:t>np.pi</a:t>
            </a:r>
            <a:r>
              <a:rPr lang="en-US" sz="1200" dirty="0">
                <a:latin typeface="+mj-lt"/>
              </a:rPr>
              <a:t>, 0.1)</a:t>
            </a:r>
            <a:br>
              <a:rPr lang="en-US" sz="1200" dirty="0">
                <a:latin typeface="+mj-lt"/>
              </a:rPr>
            </a:br>
            <a:r>
              <a:rPr lang="en-US" sz="1200" dirty="0">
                <a:latin typeface="+mj-lt"/>
              </a:rPr>
              <a:t>y = </a:t>
            </a:r>
            <a:r>
              <a:rPr lang="en-US" sz="1200" dirty="0" err="1">
                <a:latin typeface="+mj-lt"/>
              </a:rPr>
              <a:t>np</a:t>
            </a:r>
            <a:r>
              <a:rPr lang="en-US" sz="1200" dirty="0">
                <a:latin typeface="+mj-lt"/>
              </a:rPr>
              <a:t>. sin(x)</a:t>
            </a:r>
            <a:br>
              <a:rPr lang="en-US" sz="1200" dirty="0">
                <a:latin typeface="+mj-lt"/>
              </a:rPr>
            </a:br>
            <a:r>
              <a:rPr lang="en-US" sz="1200" dirty="0" err="1">
                <a:latin typeface="+mj-lt"/>
              </a:rPr>
              <a:t>plt.plot</a:t>
            </a:r>
            <a:r>
              <a:rPr lang="en-US" sz="1200" dirty="0">
                <a:latin typeface="+mj-lt"/>
              </a:rPr>
              <a:t>(</a:t>
            </a:r>
            <a:r>
              <a:rPr lang="en-US" sz="1200" dirty="0" err="1">
                <a:latin typeface="+mj-lt"/>
              </a:rPr>
              <a:t>x,y</a:t>
            </a:r>
            <a:r>
              <a:rPr lang="en-US" sz="1200" dirty="0">
                <a:latin typeface="+mj-lt"/>
              </a:rPr>
              <a:t>)</a:t>
            </a:r>
            <a:br>
              <a:rPr lang="en-US" sz="1200" dirty="0">
                <a:latin typeface="+mj-lt"/>
              </a:rPr>
            </a:br>
            <a:r>
              <a:rPr lang="en-US" sz="1200" dirty="0" err="1">
                <a:latin typeface="+mj-lt"/>
              </a:rPr>
              <a:t>plt.text</a:t>
            </a:r>
            <a:r>
              <a:rPr lang="en-US" sz="1200" dirty="0">
                <a:latin typeface="+mj-lt"/>
              </a:rPr>
              <a:t>(-0.5, 0, '</a:t>
            </a:r>
            <a:r>
              <a:rPr lang="ko-KR" altLang="en-US" sz="1200" dirty="0" err="1">
                <a:latin typeface="+mj-lt"/>
              </a:rPr>
              <a:t>속틀</a:t>
            </a:r>
            <a:r>
              <a:rPr lang="en-US" altLang="ko-KR" sz="1200" dirty="0">
                <a:latin typeface="+mj-lt"/>
              </a:rPr>
              <a:t>2', </a:t>
            </a:r>
            <a:r>
              <a:rPr lang="en-US" sz="1200" dirty="0">
                <a:latin typeface="+mj-lt"/>
              </a:rPr>
              <a:t>ha = 'center', </a:t>
            </a:r>
            <a:r>
              <a:rPr lang="en-US" sz="1200" dirty="0" err="1">
                <a:latin typeface="+mj-lt"/>
              </a:rPr>
              <a:t>va</a:t>
            </a:r>
            <a:r>
              <a:rPr lang="en-US" sz="1200" dirty="0">
                <a:latin typeface="+mj-lt"/>
              </a:rPr>
              <a:t> = 'center', size = 22)</a:t>
            </a:r>
          </a:p>
          <a:p>
            <a:pPr defTabSz="977900" eaLnBrk="1" hangingPunct="1"/>
            <a:endParaRPr lang="en-US" sz="1200" dirty="0">
              <a:latin typeface="+mj-lt"/>
            </a:endParaRPr>
          </a:p>
          <a:p>
            <a:pPr defTabSz="977900" eaLnBrk="1" hangingPunct="1"/>
            <a:r>
              <a:rPr lang="en-US" altLang="ko-KR" sz="1200" dirty="0">
                <a:latin typeface="+mj-lt"/>
              </a:rPr>
              <a:t>axes_3 = </a:t>
            </a:r>
            <a:r>
              <a:rPr lang="en-US" altLang="ko-KR" sz="1200" dirty="0" err="1">
                <a:latin typeface="+mj-lt"/>
              </a:rPr>
              <a:t>plt.subplot</a:t>
            </a:r>
            <a:r>
              <a:rPr lang="en-US" altLang="ko-KR" sz="1200" dirty="0">
                <a:latin typeface="+mj-lt"/>
              </a:rPr>
              <a:t>(G[1:, -1])</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3',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a:latin typeface="+mj-lt"/>
              </a:rPr>
              <a:t>axes_4 = </a:t>
            </a:r>
            <a:r>
              <a:rPr lang="en-US" altLang="ko-KR" sz="1200" dirty="0" err="1">
                <a:latin typeface="+mj-lt"/>
              </a:rPr>
              <a:t>plt.subplot</a:t>
            </a:r>
            <a:r>
              <a:rPr lang="en-US" altLang="ko-KR" sz="1200" dirty="0">
                <a:latin typeface="+mj-lt"/>
              </a:rPr>
              <a:t>(G[-1, 0])</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4',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a:latin typeface="+mj-lt"/>
              </a:rPr>
              <a:t>axes_5 = </a:t>
            </a:r>
            <a:r>
              <a:rPr lang="en-US" altLang="ko-KR" sz="1200" dirty="0" err="1">
                <a:latin typeface="+mj-lt"/>
              </a:rPr>
              <a:t>plt.subplot</a:t>
            </a:r>
            <a:r>
              <a:rPr lang="en-US" altLang="ko-KR" sz="1200" dirty="0">
                <a:latin typeface="+mj-lt"/>
              </a:rPr>
              <a:t>(G[-1, -2])</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5',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err="1">
                <a:latin typeface="+mj-lt"/>
              </a:rPr>
              <a:t>plt.show</a:t>
            </a:r>
            <a:r>
              <a:rPr lang="en-US" altLang="ko-KR" sz="1200" dirty="0">
                <a:latin typeface="+mj-lt"/>
              </a:rPr>
              <a:t>()</a:t>
            </a:r>
            <a:br>
              <a:rPr lang="en-US" sz="1200" dirty="0">
                <a:latin typeface="+mj-lt"/>
              </a:rPr>
            </a:br>
            <a:br>
              <a:rPr lang="en-US" sz="1200" dirty="0">
                <a:latin typeface="+mj-lt"/>
              </a:rPr>
            </a:br>
            <a:endParaRPr kumimoji="0" lang="en-US" altLang="ko-KR" sz="1200" i="0" u="none" strike="noStrike" cap="none" normalizeH="0" dirty="0">
              <a:ln>
                <a:noFill/>
              </a:ln>
              <a:solidFill>
                <a:schemeClr val="tx1"/>
              </a:solidFill>
              <a:effectLst/>
              <a:latin typeface="+mj-lt"/>
              <a:ea typeface="맑은 고딕" pitchFamily="50" charset="-127"/>
            </a:endParaRPr>
          </a:p>
        </p:txBody>
      </p:sp>
      <p:sp>
        <p:nvSpPr>
          <p:cNvPr id="7" name="직사각형 6">
            <a:extLst>
              <a:ext uri="{FF2B5EF4-FFF2-40B4-BE49-F238E27FC236}">
                <a16:creationId xmlns:a16="http://schemas.microsoft.com/office/drawing/2014/main" id="{A7FA0E15-FB56-49B4-AC77-DE33B6DB4FF5}"/>
              </a:ext>
            </a:extLst>
          </p:cNvPr>
          <p:cNvSpPr/>
          <p:nvPr/>
        </p:nvSpPr>
        <p:spPr bwMode="auto">
          <a:xfrm>
            <a:off x="403920" y="2060848"/>
            <a:ext cx="2871936" cy="81727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200" dirty="0">
                <a:latin typeface="+mn-lt"/>
              </a:rPr>
              <a:t>import </a:t>
            </a:r>
            <a:r>
              <a:rPr lang="en-US" sz="1200" dirty="0" err="1">
                <a:latin typeface="+mn-lt"/>
              </a:rPr>
              <a:t>matplotlib</a:t>
            </a:r>
            <a:r>
              <a:rPr lang="en-US" sz="1200" dirty="0">
                <a:latin typeface="+mn-lt"/>
              </a:rPr>
              <a:t> as </a:t>
            </a:r>
            <a:r>
              <a:rPr lang="en-US" sz="1200" dirty="0" err="1">
                <a:latin typeface="+mn-lt"/>
              </a:rPr>
              <a:t>mpl</a:t>
            </a:r>
            <a:br>
              <a:rPr lang="en-US" sz="1200" dirty="0">
                <a:latin typeface="+mn-lt"/>
              </a:rPr>
            </a:br>
            <a:r>
              <a:rPr lang="en-US" sz="1200" dirty="0">
                <a:latin typeface="+mn-lt"/>
              </a:rPr>
              <a:t>import </a:t>
            </a:r>
            <a:r>
              <a:rPr lang="en-US" sz="1200" dirty="0" err="1">
                <a:latin typeface="+mn-lt"/>
              </a:rPr>
              <a:t>matplotlib</a:t>
            </a:r>
            <a:r>
              <a:rPr lang="en-US" sz="1200" dirty="0">
                <a:latin typeface="+mn-lt"/>
              </a:rPr>
              <a:t>. </a:t>
            </a:r>
            <a:r>
              <a:rPr lang="en-US" sz="1200" dirty="0" err="1">
                <a:latin typeface="+mn-lt"/>
              </a:rPr>
              <a:t>pyplot</a:t>
            </a:r>
            <a:r>
              <a:rPr lang="en-US" sz="1200" dirty="0">
                <a:latin typeface="+mn-lt"/>
              </a:rPr>
              <a:t> as </a:t>
            </a:r>
            <a:r>
              <a:rPr lang="en-US" sz="1200" dirty="0" err="1">
                <a:latin typeface="+mn-lt"/>
              </a:rPr>
              <a:t>plt</a:t>
            </a:r>
            <a:br>
              <a:rPr lang="en-US" sz="1200" dirty="0">
                <a:latin typeface="+mn-lt"/>
              </a:rPr>
            </a:br>
            <a:r>
              <a:rPr lang="en-US" sz="1200" dirty="0">
                <a:latin typeface="+mn-lt"/>
              </a:rPr>
              <a:t>import </a:t>
            </a:r>
            <a:r>
              <a:rPr lang="en-US" sz="1200" dirty="0" err="1">
                <a:latin typeface="+mn-lt"/>
              </a:rPr>
              <a:t>matplotlib.gridspec</a:t>
            </a:r>
            <a:r>
              <a:rPr lang="en-US" sz="1200" dirty="0">
                <a:latin typeface="+mn-lt"/>
              </a:rPr>
              <a:t> as </a:t>
            </a:r>
            <a:r>
              <a:rPr lang="en-US" sz="1200" dirty="0" err="1">
                <a:latin typeface="+mn-lt"/>
              </a:rPr>
              <a:t>gs</a:t>
            </a:r>
            <a:br>
              <a:rPr lang="en-US" sz="1200" dirty="0">
                <a:latin typeface="+mn-lt"/>
              </a:rPr>
            </a:br>
            <a:r>
              <a:rPr lang="en-US" sz="1200" dirty="0">
                <a:latin typeface="+mn-lt"/>
              </a:rPr>
              <a:t>import </a:t>
            </a:r>
            <a:r>
              <a:rPr lang="en-US" sz="1200" dirty="0" err="1">
                <a:latin typeface="+mn-lt"/>
              </a:rPr>
              <a:t>numpy</a:t>
            </a:r>
            <a:r>
              <a:rPr lang="en-US" sz="1200" dirty="0">
                <a:latin typeface="+mn-lt"/>
              </a:rPr>
              <a:t> as np</a:t>
            </a:r>
            <a:endParaRPr kumimoji="0" lang="en-US" altLang="ko-KR" sz="12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화면에 표시된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214554"/>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214554"/>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9" name="그림 8" descr="figure_3.png"/>
          <p:cNvPicPr>
            <a:picLocks noChangeAspect="1"/>
          </p:cNvPicPr>
          <p:nvPr/>
        </p:nvPicPr>
        <p:blipFill>
          <a:blip r:embed="rId3"/>
          <a:stretch>
            <a:fillRect/>
          </a:stretch>
        </p:blipFill>
        <p:spPr>
          <a:xfrm>
            <a:off x="2500298" y="2357430"/>
            <a:ext cx="4714908" cy="3524394"/>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1845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각 서브 플롯 간 간격 등은 </a:t>
            </a:r>
            <a:r>
              <a:rPr lang="en-US" altLang="ko-KR" dirty="0" err="1"/>
              <a:t>pyplot</a:t>
            </a:r>
            <a:r>
              <a:rPr lang="ko-KR" altLang="en-US" dirty="0"/>
              <a:t>의 </a:t>
            </a:r>
            <a:r>
              <a:rPr lang="en-US" altLang="ko-KR" dirty="0" err="1"/>
              <a:t>subplots_adjust</a:t>
            </a:r>
            <a:r>
              <a:rPr lang="en-US" altLang="ko-KR" dirty="0"/>
              <a:t>() </a:t>
            </a:r>
            <a:r>
              <a:rPr lang="ko-KR" altLang="en-US" dirty="0"/>
              <a:t>함수로 조정할 수 있다</a:t>
            </a:r>
            <a:r>
              <a:rPr lang="en-US" altLang="ko-KR" dirty="0"/>
              <a:t>.</a:t>
            </a:r>
          </a:p>
          <a:p>
            <a:pPr lvl="1">
              <a:lnSpc>
                <a:spcPct val="150000"/>
              </a:lnSpc>
            </a:pPr>
            <a:r>
              <a:rPr lang="en-US" altLang="ko-KR" dirty="0" err="1"/>
              <a:t>plt.show</a:t>
            </a:r>
            <a:r>
              <a:rPr lang="en-US" altLang="ko-KR" dirty="0"/>
              <a:t>() </a:t>
            </a:r>
            <a:r>
              <a:rPr lang="ko-KR" altLang="en-US" dirty="0"/>
              <a:t>앞에 아래의 코드를 추가해주면</a:t>
            </a:r>
            <a:r>
              <a:rPr lang="en-US" altLang="ko-KR" dirty="0"/>
              <a:t>, subplot </a:t>
            </a:r>
            <a:r>
              <a:rPr lang="ko-KR" altLang="en-US" dirty="0"/>
              <a:t>간의 간격을 </a:t>
            </a:r>
            <a:r>
              <a:rPr lang="en-US" altLang="ko-KR" dirty="0"/>
              <a:t>0</a:t>
            </a:r>
            <a:r>
              <a:rPr lang="ko-KR" altLang="en-US" dirty="0"/>
              <a:t>으로 만들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plt.tight_layout</a:t>
            </a:r>
            <a:r>
              <a:rPr lang="en-US" altLang="ko-KR" dirty="0"/>
              <a:t>()</a:t>
            </a:r>
            <a:r>
              <a:rPr lang="ko-KR" altLang="en-US" dirty="0"/>
              <a:t> 으로 각 </a:t>
            </a:r>
            <a:r>
              <a:rPr lang="en-US" altLang="ko-KR" dirty="0"/>
              <a:t>subplot</a:t>
            </a:r>
            <a:r>
              <a:rPr lang="ko-KR" altLang="en-US" dirty="0"/>
              <a:t>이 겹치지 않도록 설정할 수도 있다</a:t>
            </a:r>
            <a:r>
              <a:rPr lang="en-US" altLang="ko-KR" dirty="0"/>
              <a:t>. </a:t>
            </a:r>
          </a:p>
        </p:txBody>
      </p:sp>
      <p:sp>
        <p:nvSpPr>
          <p:cNvPr id="9" name="직사각형 8"/>
          <p:cNvSpPr/>
          <p:nvPr/>
        </p:nvSpPr>
        <p:spPr bwMode="auto">
          <a:xfrm>
            <a:off x="1285852" y="2852936"/>
            <a:ext cx="6768940" cy="7858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p</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lt.subplots_adjust</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wspace</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 = 0, </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hspace</a:t>
            </a:r>
            <a:r>
              <a:rPr lang="en-US" altLang="ko-KR" sz="1300" dirty="0">
                <a:latin typeface="맑은 고딕" pitchFamily="50" charset="-127"/>
                <a:ea typeface="맑은 고딕" pitchFamily="50" charset="-127"/>
              </a:rPr>
              <a:t> = 0)</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571604" y="3924505"/>
            <a:ext cx="6460710" cy="192882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263374" y="3924505"/>
            <a:ext cx="167252" cy="1928826"/>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4.png"/>
          <p:cNvPicPr>
            <a:picLocks noChangeAspect="1"/>
          </p:cNvPicPr>
          <p:nvPr/>
        </p:nvPicPr>
        <p:blipFill>
          <a:blip r:embed="rId3"/>
          <a:stretch>
            <a:fillRect/>
          </a:stretch>
        </p:blipFill>
        <p:spPr>
          <a:xfrm>
            <a:off x="3143240" y="3924505"/>
            <a:ext cx="2500330" cy="1868996"/>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46166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뿐만 아니라</a:t>
            </a:r>
            <a:r>
              <a:rPr lang="en-US" altLang="ko-KR" dirty="0"/>
              <a:t>, </a:t>
            </a:r>
            <a:r>
              <a:rPr lang="ko-KR" altLang="en-US" dirty="0"/>
              <a:t>서브 플롯의 틀과는 관계없이 또 하나의 </a:t>
            </a:r>
            <a:r>
              <a:rPr lang="ko-KR" altLang="en-US" dirty="0" err="1"/>
              <a:t>속틀을</a:t>
            </a:r>
            <a:r>
              <a:rPr lang="ko-KR" altLang="en-US" dirty="0"/>
              <a:t> 추가하는 것도 가능하다</a:t>
            </a:r>
            <a:r>
              <a:rPr lang="en-US" altLang="ko-KR" dirty="0"/>
              <a:t>. </a:t>
            </a:r>
            <a:r>
              <a:rPr lang="en-US" altLang="ko-KR" dirty="0" err="1"/>
              <a:t>plt.axes</a:t>
            </a:r>
            <a:r>
              <a:rPr lang="en-US" altLang="ko-KR" dirty="0"/>
              <a:t>()</a:t>
            </a:r>
            <a:r>
              <a:rPr lang="ko-KR" altLang="en-US" dirty="0"/>
              <a:t> 함수를 사용하면</a:t>
            </a:r>
            <a:r>
              <a:rPr lang="en-US" altLang="ko-KR" dirty="0"/>
              <a:t> </a:t>
            </a:r>
            <a:r>
              <a:rPr lang="ko-KR" altLang="en-US" dirty="0"/>
              <a:t>그림 안에 관련 그림을 배치하거나</a:t>
            </a:r>
            <a:r>
              <a:rPr lang="en-US" altLang="ko-KR" dirty="0"/>
              <a:t>,</a:t>
            </a:r>
            <a:r>
              <a:rPr lang="ko-KR" altLang="en-US" dirty="0"/>
              <a:t> 그림의 일부를 확대한 그림을 배치할 수 있다</a:t>
            </a:r>
            <a:r>
              <a:rPr lang="en-US" altLang="ko-KR" dirty="0"/>
              <a:t>.</a:t>
            </a:r>
            <a:r>
              <a:rPr lang="ko-KR" altLang="en-US" dirty="0"/>
              <a:t> </a:t>
            </a:r>
            <a:endParaRPr lang="en-US" altLang="ko-KR" dirty="0"/>
          </a:p>
          <a:p>
            <a:pPr lvl="1">
              <a:lnSpc>
                <a:spcPct val="150000"/>
              </a:lnSpc>
            </a:pPr>
            <a:r>
              <a:rPr lang="ko-KR" altLang="en-US" dirty="0"/>
              <a:t>서브플롯 </a:t>
            </a:r>
            <a:r>
              <a:rPr lang="en-US" altLang="ko-KR" dirty="0"/>
              <a:t>2</a:t>
            </a:r>
            <a:r>
              <a:rPr lang="ko-KR" altLang="en-US" dirty="0"/>
              <a:t>개를 먼저 배치한다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142976" y="3429000"/>
            <a:ext cx="6768940" cy="221457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mn-lt"/>
              </a:rPr>
              <a:t>#</a:t>
            </a:r>
            <a:r>
              <a:rPr lang="ko-KR" altLang="en-US" sz="1400" b="0" i="1" dirty="0">
                <a:latin typeface="+mn-lt"/>
              </a:rPr>
              <a:t>서브 플롯을 </a:t>
            </a:r>
            <a:r>
              <a:rPr lang="en-US" altLang="ko-KR" sz="1400" b="0" i="1" dirty="0">
                <a:latin typeface="+mn-lt"/>
              </a:rPr>
              <a:t>2</a:t>
            </a:r>
            <a:r>
              <a:rPr lang="ko-KR" altLang="en-US" sz="1400" b="0" i="1" dirty="0">
                <a:latin typeface="+mn-lt"/>
              </a:rPr>
              <a:t>개 나란히 배치</a:t>
            </a:r>
            <a:br>
              <a:rPr lang="ko-KR" altLang="en-US" sz="1400" i="1" dirty="0">
                <a:latin typeface="+mn-lt"/>
              </a:rPr>
            </a:br>
            <a:r>
              <a:rPr lang="en-US" sz="1400" dirty="0" err="1">
                <a:latin typeface="+mn-lt"/>
              </a:rPr>
              <a:t>plt.figure</a:t>
            </a:r>
            <a:r>
              <a:rPr lang="en-US" sz="1400" dirty="0">
                <a:latin typeface="+mn-lt"/>
              </a:rPr>
              <a:t>(1)</a:t>
            </a:r>
            <a:br>
              <a:rPr lang="en-US" sz="1400" dirty="0">
                <a:latin typeface="+mn-lt"/>
              </a:rPr>
            </a:br>
            <a:r>
              <a:rPr lang="en-US" sz="1400" dirty="0" err="1">
                <a:latin typeface="+mn-lt"/>
              </a:rPr>
              <a:t>plt.subplot</a:t>
            </a:r>
            <a:r>
              <a:rPr lang="en-US" sz="1400" dirty="0">
                <a:latin typeface="+mn-lt"/>
              </a:rPr>
              <a:t>(2,1,1)</a:t>
            </a:r>
            <a:br>
              <a:rPr lang="en-US" sz="1400" dirty="0">
                <a:latin typeface="+mn-lt"/>
              </a:rPr>
            </a:br>
            <a:r>
              <a:rPr lang="en-US" sz="1400" dirty="0">
                <a:latin typeface="+mn-lt"/>
              </a:rPr>
              <a:t>x = </a:t>
            </a:r>
            <a:r>
              <a:rPr lang="en-US" sz="1400" dirty="0" err="1">
                <a:latin typeface="+mn-lt"/>
              </a:rPr>
              <a:t>np.arange</a:t>
            </a:r>
            <a:r>
              <a:rPr lang="en-US" sz="1400" dirty="0">
                <a:latin typeface="+mn-lt"/>
              </a:rPr>
              <a:t>(-</a:t>
            </a:r>
            <a:r>
              <a:rPr lang="en-US" sz="1400" dirty="0" err="1">
                <a:latin typeface="+mn-lt"/>
              </a:rPr>
              <a:t>np.pi</a:t>
            </a:r>
            <a:r>
              <a:rPr lang="en-US" sz="1400" dirty="0">
                <a:latin typeface="+mn-lt"/>
              </a:rPr>
              <a:t>, </a:t>
            </a:r>
            <a:r>
              <a:rPr lang="en-US" sz="1400" dirty="0" err="1">
                <a:latin typeface="+mn-lt"/>
              </a:rPr>
              <a:t>np.pi</a:t>
            </a:r>
            <a:r>
              <a:rPr lang="en-US" sz="1400" dirty="0">
                <a:latin typeface="+mn-lt"/>
              </a:rPr>
              <a:t>, 0.1)</a:t>
            </a:r>
            <a:br>
              <a:rPr lang="en-US" sz="1400" dirty="0">
                <a:latin typeface="+mn-lt"/>
              </a:rPr>
            </a:br>
            <a:r>
              <a:rPr lang="en-US" sz="1400" dirty="0" err="1">
                <a:latin typeface="+mn-lt"/>
              </a:rPr>
              <a:t>plt.plot</a:t>
            </a:r>
            <a:r>
              <a:rPr lang="en-US" sz="1400" dirty="0">
                <a:latin typeface="+mn-lt"/>
              </a:rPr>
              <a:t>(x, np.sin(x))</a:t>
            </a:r>
            <a:br>
              <a:rPr lang="en-US" sz="1400" dirty="0">
                <a:latin typeface="+mn-lt"/>
              </a:rPr>
            </a:br>
            <a:r>
              <a:rPr lang="en-US" sz="1400" dirty="0" err="1">
                <a:latin typeface="+mn-lt"/>
              </a:rPr>
              <a:t>plt.subplot</a:t>
            </a:r>
            <a:r>
              <a:rPr lang="en-US" sz="1400" dirty="0">
                <a:latin typeface="+mn-lt"/>
              </a:rPr>
              <a:t>(2,1,2)</a:t>
            </a:r>
            <a:br>
              <a:rPr lang="en-US" sz="1400" dirty="0">
                <a:latin typeface="+mn-lt"/>
              </a:rPr>
            </a:br>
            <a:r>
              <a:rPr lang="en-US" sz="1400" dirty="0" err="1">
                <a:latin typeface="+mn-lt"/>
              </a:rPr>
              <a:t>plt.plot</a:t>
            </a:r>
            <a:r>
              <a:rPr lang="en-US" sz="1400" dirty="0">
                <a:latin typeface="+mn-lt"/>
              </a:rPr>
              <a:t>(x, np.cos(x))</a:t>
            </a:r>
            <a:endParaRPr kumimoji="0" lang="en-US" altLang="ko-KR" sz="1200" i="0" u="none" strike="noStrike" cap="none" normalizeH="0" dirty="0">
              <a:ln>
                <a:noFill/>
              </a:ln>
              <a:solidFill>
                <a:schemeClr val="tx1"/>
              </a:solidFill>
              <a:effectLst/>
              <a:latin typeface="+mn-lt"/>
              <a:ea typeface="맑은 고딕" pitchFamily="50" charset="-127"/>
            </a:endParaRPr>
          </a:p>
        </p:txBody>
      </p:sp>
      <p:sp>
        <p:nvSpPr>
          <p:cNvPr id="10" name="텍스트 개체 틀 3"/>
          <p:cNvSpPr txBox="1">
            <a:spLocks/>
          </p:cNvSpPr>
          <p:nvPr/>
        </p:nvSpPr>
        <p:spPr bwMode="auto">
          <a:xfrm>
            <a:off x="231775" y="1052670"/>
            <a:ext cx="815675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457200" marR="0" lvl="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pPr>
            <a:r>
              <a:rPr kumimoji="0" lang="ko-KR" altLang="en-US"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rPr>
              <a:t>서브 플롯</a:t>
            </a:r>
            <a:endParaRPr kumimoji="0" lang="en-US" altLang="ko-KR"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그리고</a:t>
            </a:r>
            <a:r>
              <a:rPr lang="en-US" altLang="ko-KR" dirty="0"/>
              <a:t> </a:t>
            </a:r>
            <a:r>
              <a:rPr lang="ko-KR" altLang="en-US" dirty="0"/>
              <a:t>위에서 만든 틀 안에</a:t>
            </a:r>
            <a:r>
              <a:rPr lang="en-US" altLang="ko-KR" dirty="0"/>
              <a:t>, </a:t>
            </a:r>
            <a:r>
              <a:rPr lang="en-US" altLang="ko-KR" dirty="0" err="1"/>
              <a:t>plt.axes</a:t>
            </a:r>
            <a:r>
              <a:rPr lang="en-US" altLang="ko-KR" dirty="0"/>
              <a:t>()</a:t>
            </a:r>
            <a:r>
              <a:rPr lang="ko-KR" altLang="en-US" dirty="0"/>
              <a:t>를 활용하여 다른 틀을 하나 더 배치 시킨다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142976" y="2500306"/>
            <a:ext cx="6768940" cy="1071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mn-lt"/>
              </a:rPr>
              <a:t>#</a:t>
            </a:r>
            <a:r>
              <a:rPr lang="ko-KR" altLang="en-US" sz="1400" b="0" i="1" dirty="0">
                <a:latin typeface="+mn-lt"/>
              </a:rPr>
              <a:t>틀 안에 틀을 배치</a:t>
            </a:r>
            <a:br>
              <a:rPr lang="ko-KR" altLang="en-US" sz="1400" i="1" dirty="0">
                <a:latin typeface="+mn-lt"/>
              </a:rPr>
            </a:br>
            <a:r>
              <a:rPr lang="en-US" sz="1400" dirty="0" err="1">
                <a:latin typeface="+mn-lt"/>
              </a:rPr>
              <a:t>plt.axes</a:t>
            </a:r>
            <a:r>
              <a:rPr lang="en-US" sz="1400" dirty="0">
                <a:latin typeface="+mn-lt"/>
              </a:rPr>
              <a:t>([0.55, 0.3, 0.3, 0.4])</a:t>
            </a:r>
            <a:br>
              <a:rPr lang="en-US" sz="1400" dirty="0">
                <a:latin typeface="+mn-lt"/>
              </a:rPr>
            </a:br>
            <a:r>
              <a:rPr lang="en-US" sz="1400" dirty="0" err="1">
                <a:latin typeface="+mn-lt"/>
              </a:rPr>
              <a:t>plt.text</a:t>
            </a:r>
            <a:r>
              <a:rPr lang="en-US" sz="1400" dirty="0">
                <a:latin typeface="+mn-lt"/>
              </a:rPr>
              <a:t>(0.5,0.5, 'axes([0.55, 0.3, 0.3, 0.4])', ha='center', </a:t>
            </a:r>
            <a:r>
              <a:rPr lang="en-US" sz="1400" dirty="0" err="1">
                <a:latin typeface="+mn-lt"/>
              </a:rPr>
              <a:t>va</a:t>
            </a:r>
            <a:r>
              <a:rPr lang="en-US" sz="1400" dirty="0">
                <a:latin typeface="+mn-lt"/>
              </a:rPr>
              <a:t>='center')</a:t>
            </a:r>
            <a:endParaRPr kumimoji="0" lang="en-US" altLang="ko-KR" sz="1400" i="0" u="none" strike="noStrike" cap="none" normalizeH="0" dirty="0">
              <a:ln>
                <a:noFill/>
              </a:ln>
              <a:solidFill>
                <a:schemeClr val="tx1"/>
              </a:solidFill>
              <a:effectLst/>
              <a:latin typeface="+mn-lt"/>
              <a:ea typeface="맑은 고딕" pitchFamily="50" charset="-127"/>
            </a:endParaRPr>
          </a:p>
        </p:txBody>
      </p:sp>
      <p:sp>
        <p:nvSpPr>
          <p:cNvPr id="10" name="텍스트 개체 틀 3"/>
          <p:cNvSpPr txBox="1">
            <a:spLocks/>
          </p:cNvSpPr>
          <p:nvPr/>
        </p:nvSpPr>
        <p:spPr bwMode="auto">
          <a:xfrm>
            <a:off x="231775" y="1052670"/>
            <a:ext cx="815675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457200" marR="0" lvl="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pPr>
            <a:r>
              <a:rPr kumimoji="0" lang="ko-KR" altLang="en-US"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rPr>
              <a:t>서브 플롯</a:t>
            </a:r>
            <a:endParaRPr kumimoji="0" lang="en-US" altLang="ko-KR"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p:txBody>
      </p:sp>
      <p:sp>
        <p:nvSpPr>
          <p:cNvPr id="6" name="직사각형 5"/>
          <p:cNvSpPr/>
          <p:nvPr/>
        </p:nvSpPr>
        <p:spPr bwMode="auto">
          <a:xfrm>
            <a:off x="1451206" y="3786190"/>
            <a:ext cx="6460710" cy="221457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42976" y="3786190"/>
            <a:ext cx="167252" cy="221457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5.png"/>
          <p:cNvPicPr>
            <a:picLocks noChangeAspect="1"/>
          </p:cNvPicPr>
          <p:nvPr/>
        </p:nvPicPr>
        <p:blipFill>
          <a:blip r:embed="rId3"/>
          <a:stretch>
            <a:fillRect/>
          </a:stretch>
        </p:blipFill>
        <p:spPr>
          <a:xfrm>
            <a:off x="3000364" y="3857628"/>
            <a:ext cx="2833389" cy="2117958"/>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지형의 높고 낮음 같은 </a:t>
            </a:r>
            <a:r>
              <a:rPr lang="en-US" altLang="ko-KR" dirty="0"/>
              <a:t>3</a:t>
            </a:r>
            <a:r>
              <a:rPr lang="ko-KR" altLang="en-US" dirty="0"/>
              <a:t>차원적 데이터를 </a:t>
            </a:r>
            <a:r>
              <a:rPr lang="en-US" altLang="ko-KR" dirty="0"/>
              <a:t>2</a:t>
            </a:r>
            <a:r>
              <a:rPr lang="ko-KR" altLang="en-US" dirty="0"/>
              <a:t>차원 평면에 나타내는 방법으로 등고선 차트</a:t>
            </a:r>
            <a:r>
              <a:rPr lang="en-US" altLang="ko-KR" dirty="0"/>
              <a:t>(contour map)</a:t>
            </a:r>
            <a:r>
              <a:rPr lang="ko-KR" altLang="en-US" dirty="0"/>
              <a:t>가 있다</a:t>
            </a:r>
            <a:r>
              <a:rPr lang="en-US" altLang="ko-KR" dirty="0"/>
              <a:t>.</a:t>
            </a:r>
          </a:p>
          <a:p>
            <a:pPr lvl="1">
              <a:lnSpc>
                <a:spcPct val="150000"/>
              </a:lnSpc>
            </a:pPr>
            <a:r>
              <a:rPr lang="ko-KR" altLang="en-US" dirty="0"/>
              <a:t>등고선 차트를 활용해보기 위해</a:t>
            </a:r>
            <a:r>
              <a:rPr lang="en-US" altLang="ko-KR" dirty="0"/>
              <a:t>, </a:t>
            </a:r>
            <a:r>
              <a:rPr lang="ko-KR" altLang="en-US" dirty="0"/>
              <a:t>다음 데이터를 생성해보자</a:t>
            </a:r>
            <a:r>
              <a:rPr lang="en-US" altLang="ko-KR" dirty="0"/>
              <a:t>. 2</a:t>
            </a:r>
            <a:r>
              <a:rPr lang="ko-KR" altLang="en-US" dirty="0"/>
              <a:t>차원 </a:t>
            </a:r>
            <a:r>
              <a:rPr lang="ko-KR" altLang="en-US" dirty="0" err="1"/>
              <a:t>메시를</a:t>
            </a:r>
            <a:r>
              <a:rPr lang="ko-KR" altLang="en-US" dirty="0"/>
              <a:t> 만들고</a:t>
            </a:r>
            <a:r>
              <a:rPr lang="en-US" altLang="ko-KR" dirty="0"/>
              <a:t>, </a:t>
            </a:r>
            <a:r>
              <a:rPr lang="ko-KR" altLang="en-US" dirty="0"/>
              <a:t>이 메시에 대해 </a:t>
            </a:r>
            <a:r>
              <a:rPr lang="en-US" altLang="ko-KR" dirty="0"/>
              <a:t>2</a:t>
            </a:r>
            <a:r>
              <a:rPr lang="ko-KR" altLang="en-US" dirty="0"/>
              <a:t>변량 정규 분포 함수로 </a:t>
            </a:r>
            <a:r>
              <a:rPr lang="en-US" altLang="ko-KR" dirty="0"/>
              <a:t>z</a:t>
            </a:r>
            <a:r>
              <a:rPr lang="ko-KR" altLang="en-US" dirty="0"/>
              <a:t>값을 생성한다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9" name="직사각형 8"/>
          <p:cNvSpPr/>
          <p:nvPr/>
        </p:nvSpPr>
        <p:spPr bwMode="auto">
          <a:xfrm>
            <a:off x="796502" y="3368278"/>
            <a:ext cx="7622435" cy="2907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np</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r>
              <a:rPr lang="en-US" sz="1400" dirty="0">
                <a:latin typeface="+mn-lt"/>
              </a:rPr>
              <a:t>from matplotlib import cm</a:t>
            </a:r>
            <a:br>
              <a:rPr lang="en-US" sz="1400" dirty="0">
                <a:latin typeface="+mn-lt"/>
              </a:rPr>
            </a:br>
            <a:r>
              <a:rPr lang="en-US" sz="1400" dirty="0">
                <a:latin typeface="+mn-lt"/>
              </a:rPr>
              <a:t>from </a:t>
            </a:r>
            <a:r>
              <a:rPr lang="en-US" sz="1400" dirty="0" err="1">
                <a:latin typeface="+mn-lt"/>
              </a:rPr>
              <a:t>scipy.stats</a:t>
            </a:r>
            <a:r>
              <a:rPr lang="en-US" sz="1400" dirty="0">
                <a:latin typeface="+mn-lt"/>
              </a:rPr>
              <a:t> import </a:t>
            </a:r>
            <a:r>
              <a:rPr lang="en-US" sz="1400" dirty="0" err="1">
                <a:latin typeface="+mn-lt"/>
              </a:rPr>
              <a:t>multivariate_normal</a:t>
            </a:r>
            <a:br>
              <a:rPr lang="en-US" sz="1400" dirty="0">
                <a:latin typeface="+mn-lt"/>
              </a:rPr>
            </a:br>
            <a:br>
              <a:rPr lang="en-US" sz="1400" dirty="0">
                <a:latin typeface="+mn-lt"/>
              </a:rPr>
            </a:br>
            <a:r>
              <a:rPr lang="en-US" sz="1400" b="0" i="1" dirty="0">
                <a:latin typeface="+mn-lt"/>
              </a:rPr>
              <a:t>#2</a:t>
            </a:r>
            <a:r>
              <a:rPr lang="ko-KR" altLang="en-US" sz="1400" b="0" i="1" dirty="0">
                <a:latin typeface="+mn-lt"/>
              </a:rPr>
              <a:t>차원 메시를 작성</a:t>
            </a:r>
            <a:br>
              <a:rPr lang="ko-KR" altLang="en-US" sz="1400" i="1" dirty="0">
                <a:latin typeface="+mn-lt"/>
              </a:rPr>
            </a:br>
            <a:r>
              <a:rPr lang="es-ES" sz="1400" dirty="0">
                <a:latin typeface="+mn-lt"/>
              </a:rPr>
              <a:t>y, x  = np.mgrid[-2:2:.01, -3:3:.01]</a:t>
            </a:r>
          </a:p>
          <a:p>
            <a:pPr defTabSz="977900" eaLnBrk="1" hangingPunct="1"/>
            <a:r>
              <a:rPr lang="es-ES" sz="1400" dirty="0">
                <a:latin typeface="+mn-lt"/>
              </a:rPr>
              <a:t>pos = np.dstack((x, y))</a:t>
            </a:r>
          </a:p>
          <a:p>
            <a:pPr defTabSz="977900" eaLnBrk="1" hangingPunct="1"/>
            <a:br>
              <a:rPr lang="en-US" sz="1400" dirty="0">
                <a:latin typeface="+mn-lt"/>
              </a:rPr>
            </a:br>
            <a:r>
              <a:rPr lang="en-US" sz="1400" b="0" i="1" dirty="0">
                <a:latin typeface="+mn-lt"/>
              </a:rPr>
              <a:t>#2</a:t>
            </a:r>
            <a:r>
              <a:rPr lang="ko-KR" altLang="en-US" sz="1400" b="0" i="1" dirty="0">
                <a:latin typeface="+mn-lt"/>
              </a:rPr>
              <a:t>변량 정규 분포로 </a:t>
            </a:r>
            <a:r>
              <a:rPr lang="en-US" altLang="ko-KR" sz="1400" b="0" i="1" dirty="0">
                <a:latin typeface="+mn-lt"/>
              </a:rPr>
              <a:t>2</a:t>
            </a:r>
            <a:r>
              <a:rPr lang="ko-KR" altLang="en-US" sz="1400" b="0" i="1" dirty="0">
                <a:latin typeface="+mn-lt"/>
              </a:rPr>
              <a:t>차원 분포 데이터를 생성</a:t>
            </a:r>
            <a:br>
              <a:rPr lang="ko-KR" altLang="en-US" sz="1400" i="1" dirty="0">
                <a:latin typeface="+mn-lt"/>
              </a:rPr>
            </a:br>
            <a:r>
              <a:rPr lang="en-US" sz="1400" dirty="0">
                <a:latin typeface="+mn-lt"/>
              </a:rPr>
              <a:t>z = 15*(multivariate_normal.pdf(pos,[0,0],[[1,0],[0,1]])-</a:t>
            </a:r>
          </a:p>
          <a:p>
            <a:pPr defTabSz="977900" eaLnBrk="1" hangingPunct="1"/>
            <a:r>
              <a:rPr lang="en-US" sz="1400" dirty="0">
                <a:latin typeface="+mn-lt"/>
              </a:rPr>
              <a:t>        multivariate_normal.pdf(pos, [1,1],[[1.5,0],[0,0.5]]))</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1242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이 데이터에 플롯을 그린 후 등고선을 추가하면 값이 변화하는 정도를 좀 더 정확하게 알 수 있다</a:t>
            </a:r>
            <a:r>
              <a:rPr lang="en-US" altLang="ko-KR" dirty="0"/>
              <a:t>. </a:t>
            </a:r>
            <a:r>
              <a:rPr lang="ko-KR" altLang="en-US" dirty="0"/>
              <a:t>그러나 등고선을 추가해도 값 자체를 알 수는 없으므로 여기에 다시 값을 레이블로 추가한다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5" name="직사각형 4"/>
          <p:cNvSpPr/>
          <p:nvPr/>
        </p:nvSpPr>
        <p:spPr bwMode="auto">
          <a:xfrm>
            <a:off x="1214414" y="2786058"/>
            <a:ext cx="6929486" cy="342902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b="0" i="1" dirty="0">
                <a:latin typeface="+mn-lt"/>
              </a:rPr>
              <a:t>#z</a:t>
            </a:r>
            <a:r>
              <a:rPr lang="ko-KR" altLang="en-US" sz="1400" b="0" i="1" dirty="0">
                <a:latin typeface="+mn-lt"/>
              </a:rPr>
              <a:t>의 값을 농담값으로 삼아 이미지를 나타냄</a:t>
            </a:r>
            <a:br>
              <a:rPr lang="ko-KR" altLang="en-US" sz="1400" i="1" dirty="0">
                <a:latin typeface="+mn-lt"/>
              </a:rPr>
            </a:br>
            <a:r>
              <a:rPr lang="en-US" sz="1400" dirty="0" err="1">
                <a:latin typeface="+mn-lt"/>
              </a:rPr>
              <a:t>im</a:t>
            </a:r>
            <a:r>
              <a:rPr lang="en-US" sz="1400" dirty="0">
                <a:latin typeface="+mn-lt"/>
              </a:rPr>
              <a:t> = </a:t>
            </a:r>
            <a:r>
              <a:rPr lang="en-US" sz="1400" dirty="0" err="1">
                <a:latin typeface="+mn-lt"/>
              </a:rPr>
              <a:t>plt.imshow</a:t>
            </a:r>
            <a:r>
              <a:rPr lang="en-US" sz="1400" dirty="0">
                <a:latin typeface="+mn-lt"/>
              </a:rPr>
              <a:t>(z, interpolation = 'bilinear', origin = 'lower', </a:t>
            </a:r>
          </a:p>
          <a:p>
            <a:pPr defTabSz="977900" eaLnBrk="1" hangingPunct="1"/>
            <a:r>
              <a:rPr lang="en-US" sz="1400" dirty="0">
                <a:latin typeface="+mn-lt"/>
              </a:rPr>
              <a:t>                       extent=(-3, 3, -2, 2))</a:t>
            </a:r>
            <a:br>
              <a:rPr lang="en-US" sz="1400" dirty="0">
                <a:latin typeface="+mn-lt"/>
              </a:rPr>
            </a:br>
            <a:br>
              <a:rPr lang="en-US" sz="1400" b="0" dirty="0">
                <a:latin typeface="+mn-lt"/>
              </a:rPr>
            </a:br>
            <a:r>
              <a:rPr lang="en-US" sz="1400" b="0" i="1" dirty="0">
                <a:latin typeface="+mn-lt"/>
              </a:rPr>
              <a:t>#</a:t>
            </a:r>
            <a:r>
              <a:rPr lang="ko-KR" altLang="en-US" sz="1400" b="0" i="1" dirty="0">
                <a:latin typeface="+mn-lt"/>
              </a:rPr>
              <a:t>등고선 표시</a:t>
            </a:r>
            <a:br>
              <a:rPr lang="ko-KR" altLang="en-US" sz="1400" b="0" i="1" dirty="0">
                <a:latin typeface="+mn-lt"/>
              </a:rPr>
            </a:br>
            <a:r>
              <a:rPr lang="en-US" sz="1400" dirty="0">
                <a:latin typeface="+mn-lt"/>
              </a:rPr>
              <a:t>levels = </a:t>
            </a:r>
            <a:r>
              <a:rPr lang="en-US" sz="1400" dirty="0" err="1">
                <a:latin typeface="+mn-lt"/>
              </a:rPr>
              <a:t>np.arange</a:t>
            </a:r>
            <a:r>
              <a:rPr lang="en-US" sz="1400" dirty="0">
                <a:latin typeface="+mn-lt"/>
              </a:rPr>
              <a:t>(-3, 2.5, 0.5)</a:t>
            </a:r>
            <a:br>
              <a:rPr lang="en-US" sz="1400" dirty="0">
                <a:latin typeface="+mn-lt"/>
              </a:rPr>
            </a:br>
            <a:r>
              <a:rPr lang="en-US" sz="1400" dirty="0">
                <a:latin typeface="+mn-lt"/>
              </a:rPr>
              <a:t>ctr = </a:t>
            </a:r>
            <a:r>
              <a:rPr lang="en-US" sz="1400" dirty="0" err="1">
                <a:latin typeface="+mn-lt"/>
              </a:rPr>
              <a:t>plt.contour</a:t>
            </a:r>
            <a:r>
              <a:rPr lang="en-US" sz="1400" dirty="0">
                <a:latin typeface="+mn-lt"/>
              </a:rPr>
              <a:t>(z, levels, colors = 'k', origin = 'lower', </a:t>
            </a:r>
          </a:p>
          <a:p>
            <a:pPr defTabSz="977900" eaLnBrk="1" hangingPunct="1"/>
            <a:r>
              <a:rPr lang="en-US" sz="1400" dirty="0">
                <a:latin typeface="+mn-lt"/>
              </a:rPr>
              <a:t>	          </a:t>
            </a:r>
            <a:r>
              <a:rPr lang="en-US" sz="1400" dirty="0" err="1">
                <a:latin typeface="+mn-lt"/>
              </a:rPr>
              <a:t>linewidths</a:t>
            </a:r>
            <a:r>
              <a:rPr lang="en-US" sz="1400" dirty="0">
                <a:latin typeface="+mn-lt"/>
              </a:rPr>
              <a:t>=2, extent=(-3, 3, -2, 2))</a:t>
            </a:r>
            <a:br>
              <a:rPr lang="en-US" sz="1400" dirty="0">
                <a:latin typeface="+mn-lt"/>
              </a:rPr>
            </a:br>
            <a:br>
              <a:rPr lang="en-US" sz="1400" b="0" dirty="0">
                <a:latin typeface="+mn-lt"/>
              </a:rPr>
            </a:br>
            <a:r>
              <a:rPr lang="en-US" sz="1400" b="0" i="1" dirty="0">
                <a:latin typeface="+mn-lt"/>
              </a:rPr>
              <a:t>#</a:t>
            </a:r>
            <a:r>
              <a:rPr lang="ko-KR" altLang="en-US" sz="1400" b="0" i="1" dirty="0">
                <a:latin typeface="+mn-lt"/>
              </a:rPr>
              <a:t>등고선에 레이블 </a:t>
            </a:r>
            <a:r>
              <a:rPr lang="ko-KR" altLang="en-US" sz="1400" b="0" i="1" dirty="0" err="1">
                <a:latin typeface="+mn-lt"/>
              </a:rPr>
              <a:t>인라인</a:t>
            </a:r>
            <a:r>
              <a:rPr lang="ko-KR" altLang="en-US" sz="1400" b="0" i="1" dirty="0">
                <a:latin typeface="+mn-lt"/>
              </a:rPr>
              <a:t> 표시</a:t>
            </a:r>
            <a:br>
              <a:rPr lang="ko-KR" altLang="en-US" sz="1400" b="0" i="1" dirty="0">
                <a:latin typeface="+mn-lt"/>
              </a:rPr>
            </a:br>
            <a:r>
              <a:rPr lang="en-US" sz="1400" dirty="0" err="1">
                <a:latin typeface="+mn-lt"/>
              </a:rPr>
              <a:t>plt.gca</a:t>
            </a:r>
            <a:r>
              <a:rPr lang="en-US" sz="1400" dirty="0">
                <a:latin typeface="+mn-lt"/>
              </a:rPr>
              <a:t>().</a:t>
            </a:r>
            <a:r>
              <a:rPr lang="en-US" sz="1400" dirty="0" err="1">
                <a:latin typeface="+mn-lt"/>
              </a:rPr>
              <a:t>clabel</a:t>
            </a:r>
            <a:r>
              <a:rPr lang="en-US" sz="1400" dirty="0">
                <a:latin typeface="+mn-lt"/>
              </a:rPr>
              <a:t>(ctr, levels, inline=1, colors='black',</a:t>
            </a:r>
            <a:r>
              <a:rPr lang="en-US" sz="1400" dirty="0" err="1">
                <a:latin typeface="+mn-lt"/>
              </a:rPr>
              <a:t>fmt</a:t>
            </a:r>
            <a:r>
              <a:rPr lang="en-US" sz="1400" dirty="0">
                <a:latin typeface="+mn-lt"/>
              </a:rPr>
              <a:t>='%1.1f', </a:t>
            </a:r>
            <a:r>
              <a:rPr lang="en-US" sz="1400" dirty="0" err="1">
                <a:latin typeface="+mn-lt"/>
              </a:rPr>
              <a:t>fontsize</a:t>
            </a:r>
            <a:r>
              <a:rPr lang="en-US" sz="1400" dirty="0">
                <a:latin typeface="+mn-lt"/>
              </a:rPr>
              <a:t>=14)</a:t>
            </a:r>
            <a:br>
              <a:rPr lang="en-US" sz="1400" dirty="0">
                <a:latin typeface="+mn-lt"/>
              </a:rPr>
            </a:br>
            <a:r>
              <a:rPr lang="en-US" sz="1400" dirty="0" err="1">
                <a:latin typeface="+mn-lt"/>
              </a:rPr>
              <a:t>plt.show</a:t>
            </a:r>
            <a:r>
              <a:rPr lang="en-US" sz="1400" dirty="0">
                <a:latin typeface="+mn-lt"/>
              </a:rPr>
              <a:t>()</a:t>
            </a:r>
            <a:br>
              <a:rPr lang="en-US" sz="1200" dirty="0"/>
            </a:br>
            <a:endParaRPr kumimoji="0" lang="en-US" altLang="ko-KR" sz="12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컬러를 사용할 수 있는 경우에는 차트를 컬러 </a:t>
            </a:r>
            <a:r>
              <a:rPr lang="ko-KR" altLang="en-US" dirty="0" err="1"/>
              <a:t>맵으로</a:t>
            </a:r>
            <a:r>
              <a:rPr lang="ko-KR" altLang="en-US" dirty="0"/>
              <a:t> 바꾸는 것이 더욱 이해하기 쉬운 차트가 된다</a:t>
            </a:r>
            <a:r>
              <a:rPr lang="en-US" altLang="ko-KR" dirty="0"/>
              <a:t>.</a:t>
            </a:r>
          </a:p>
          <a:p>
            <a:pPr lvl="1">
              <a:lnSpc>
                <a:spcPct val="150000"/>
              </a:lnSpc>
            </a:pPr>
            <a:r>
              <a:rPr lang="ko-KR" altLang="en-US" dirty="0"/>
              <a:t>실행 결과</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6" name="직사각형 5"/>
          <p:cNvSpPr/>
          <p:nvPr/>
        </p:nvSpPr>
        <p:spPr bwMode="auto">
          <a:xfrm>
            <a:off x="1469918" y="2928934"/>
            <a:ext cx="6460710" cy="292895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61688" y="2928934"/>
            <a:ext cx="167252" cy="292895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7.png"/>
          <p:cNvPicPr>
            <a:picLocks noChangeAspect="1"/>
          </p:cNvPicPr>
          <p:nvPr/>
        </p:nvPicPr>
        <p:blipFill>
          <a:blip r:embed="rId3"/>
          <a:stretch>
            <a:fillRect/>
          </a:stretch>
        </p:blipFill>
        <p:spPr>
          <a:xfrm>
            <a:off x="2643174" y="3143248"/>
            <a:ext cx="3429024" cy="2563196"/>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41242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모듈</a:t>
            </a:r>
            <a:endParaRPr lang="en-US" altLang="ko-KR" dirty="0"/>
          </a:p>
          <a:p>
            <a:pPr lvl="1">
              <a:lnSpc>
                <a:spcPct val="150000"/>
              </a:lnSpc>
            </a:pPr>
            <a:r>
              <a:rPr lang="ko-KR" altLang="en-US" dirty="0"/>
              <a:t>많은 모듈을 포함하고 있어</a:t>
            </a:r>
            <a:r>
              <a:rPr lang="en-US" altLang="ko-KR" dirty="0"/>
              <a:t>, </a:t>
            </a:r>
            <a:r>
              <a:rPr lang="ko-KR" altLang="en-US" dirty="0"/>
              <a:t>필요에 따라 </a:t>
            </a:r>
            <a:r>
              <a:rPr lang="en-US" altLang="ko-KR" dirty="0" err="1"/>
              <a:t>matplotlib</a:t>
            </a:r>
            <a:r>
              <a:rPr lang="en-US" altLang="ko-KR" dirty="0"/>
              <a:t> </a:t>
            </a:r>
            <a:r>
              <a:rPr lang="ko-KR" altLang="en-US" dirty="0"/>
              <a:t>의 모듈 인덱스를 참조하는 것이 좋다</a:t>
            </a:r>
            <a:r>
              <a:rPr lang="en-US" altLang="ko-KR" dirty="0"/>
              <a:t>. (https://matplotlib.org/py-modindex.html)</a:t>
            </a:r>
          </a:p>
          <a:p>
            <a:pPr lvl="1">
              <a:lnSpc>
                <a:spcPct val="150000"/>
              </a:lnSpc>
            </a:pPr>
            <a:r>
              <a:rPr lang="ko-KR" altLang="en-US" dirty="0"/>
              <a:t>대부분의 경우는 </a:t>
            </a:r>
            <a:r>
              <a:rPr lang="en-US" altLang="ko-KR" dirty="0" err="1"/>
              <a:t>matplotlib</a:t>
            </a:r>
            <a:r>
              <a:rPr lang="en-US" altLang="ko-KR" dirty="0"/>
              <a:t> </a:t>
            </a:r>
            <a:r>
              <a:rPr lang="ko-KR" altLang="en-US" dirty="0"/>
              <a:t>패키지의 최상위 레벨과 </a:t>
            </a:r>
            <a:r>
              <a:rPr lang="en-US" altLang="ko-KR" b="1" dirty="0" err="1"/>
              <a:t>pyplot</a:t>
            </a:r>
            <a:r>
              <a:rPr lang="en-US" altLang="ko-KR" dirty="0"/>
              <a:t> </a:t>
            </a:r>
            <a:r>
              <a:rPr lang="ko-KR" altLang="en-US" dirty="0"/>
              <a:t>모듈만 </a:t>
            </a:r>
            <a:r>
              <a:rPr lang="en-US" altLang="ko-KR" dirty="0"/>
              <a:t>import </a:t>
            </a:r>
            <a:r>
              <a:rPr lang="ko-KR" altLang="en-US" dirty="0"/>
              <a:t>해도 충분하다</a:t>
            </a:r>
            <a:r>
              <a:rPr lang="en-US" altLang="ko-KR" dirty="0"/>
              <a:t>.</a:t>
            </a:r>
          </a:p>
          <a:p>
            <a:pPr lvl="1">
              <a:lnSpc>
                <a:spcPct val="150000"/>
              </a:lnSpc>
            </a:pPr>
            <a:r>
              <a:rPr lang="en-US" altLang="ko-KR" b="1" dirty="0" err="1"/>
              <a:t>matplotlib</a:t>
            </a:r>
            <a:r>
              <a:rPr lang="en-US" altLang="ko-KR" dirty="0"/>
              <a:t> </a:t>
            </a:r>
            <a:r>
              <a:rPr lang="ko-KR" altLang="en-US" dirty="0"/>
              <a:t>최상위 레벨 </a:t>
            </a:r>
            <a:r>
              <a:rPr lang="en-US" altLang="ko-KR" dirty="0"/>
              <a:t>import: </a:t>
            </a:r>
            <a:r>
              <a:rPr lang="en-US" altLang="ko-KR" dirty="0" err="1"/>
              <a:t>matplotlib</a:t>
            </a:r>
            <a:r>
              <a:rPr lang="ko-KR" altLang="en-US" dirty="0"/>
              <a:t>을 설정하는 각종 명령에 접근 가능</a:t>
            </a:r>
            <a:endParaRPr lang="en-US" altLang="ko-KR" dirty="0"/>
          </a:p>
          <a:p>
            <a:pPr lvl="1">
              <a:lnSpc>
                <a:spcPct val="150000"/>
              </a:lnSpc>
              <a:buNone/>
            </a:pPr>
            <a:r>
              <a:rPr lang="en-US" altLang="ko-KR" dirty="0"/>
              <a:t>	(</a:t>
            </a:r>
            <a:r>
              <a:rPr lang="ko-KR" altLang="en-US" dirty="0"/>
              <a:t>글꼴 변경</a:t>
            </a:r>
            <a:r>
              <a:rPr lang="en-US" altLang="ko-KR" dirty="0"/>
              <a:t>, </a:t>
            </a:r>
            <a:r>
              <a:rPr lang="ko-KR" altLang="en-US" dirty="0"/>
              <a:t>그리기 스타일 변경 등</a:t>
            </a:r>
            <a:r>
              <a:rPr lang="en-US" altLang="ko-KR" dirty="0"/>
              <a:t>)</a:t>
            </a:r>
          </a:p>
          <a:p>
            <a:pPr lvl="1">
              <a:lnSpc>
                <a:spcPct val="150000"/>
              </a:lnSpc>
            </a:pPr>
            <a:r>
              <a:rPr lang="en-US" altLang="ko-KR" b="1" dirty="0" err="1"/>
              <a:t>pyplot</a:t>
            </a:r>
            <a:r>
              <a:rPr lang="en-US" altLang="ko-KR" dirty="0"/>
              <a:t> import:  </a:t>
            </a:r>
            <a:r>
              <a:rPr lang="ko-KR" altLang="en-US" dirty="0"/>
              <a:t>플롯을 그리는 데 필요한 여러 명령에 접근 가능 </a:t>
            </a:r>
            <a:endParaRPr lang="en-US" altLang="ko-KR" dirty="0"/>
          </a:p>
          <a:p>
            <a:pPr lvl="1">
              <a:lnSpc>
                <a:spcPct val="150000"/>
              </a:lnSpc>
              <a:buNone/>
            </a:pPr>
            <a:r>
              <a:rPr lang="en-US" altLang="ko-KR" dirty="0"/>
              <a:t>	(</a:t>
            </a:r>
            <a:r>
              <a:rPr lang="ko-KR" altLang="en-US" dirty="0"/>
              <a:t>다른 여러 모듈이 함께 </a:t>
            </a:r>
            <a:r>
              <a:rPr lang="en-US" altLang="ko-KR" dirty="0"/>
              <a:t>import </a:t>
            </a:r>
            <a:r>
              <a:rPr lang="ko-KR" altLang="en-US" dirty="0"/>
              <a:t>된다</a:t>
            </a:r>
            <a:r>
              <a:rPr lang="en-US" altLang="ko-KR" dirty="0"/>
              <a:t>)</a:t>
            </a:r>
            <a:r>
              <a:rPr lang="ko-KR" altLang="en-US" dirty="0"/>
              <a:t> </a:t>
            </a:r>
            <a:endParaRPr lang="en-US" altLang="ko-KR" dirty="0"/>
          </a:p>
        </p:txBody>
      </p:sp>
    </p:spTree>
    <p:extLst>
      <p:ext uri="{BB962C8B-B14F-4D97-AF65-F5344CB8AC3E}">
        <p14:creationId xmlns:p14="http://schemas.microsoft.com/office/powerpoint/2010/main" val="2069480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24731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lvl="1">
              <a:lnSpc>
                <a:spcPct val="150000"/>
              </a:lnSpc>
            </a:pPr>
            <a:r>
              <a:rPr lang="en-US" altLang="ko-KR" dirty="0"/>
              <a:t>3</a:t>
            </a:r>
            <a:r>
              <a:rPr lang="ko-KR" altLang="en-US" dirty="0"/>
              <a:t>차원 데이터는 </a:t>
            </a:r>
            <a:r>
              <a:rPr lang="en-US" altLang="ko-KR" dirty="0"/>
              <a:t>3</a:t>
            </a:r>
            <a:r>
              <a:rPr lang="ko-KR" altLang="en-US" dirty="0"/>
              <a:t>차원으로 표시하는 것이 직관적으로 이해하기 쉬울 때가 많다</a:t>
            </a:r>
            <a:r>
              <a:rPr lang="en-US" altLang="ko-KR" dirty="0"/>
              <a:t>.</a:t>
            </a:r>
          </a:p>
          <a:p>
            <a:pPr lvl="1">
              <a:lnSpc>
                <a:spcPct val="150000"/>
              </a:lnSpc>
            </a:pPr>
            <a:r>
              <a:rPr lang="en-US" altLang="ko-KR" dirty="0"/>
              <a:t>3</a:t>
            </a:r>
            <a:r>
              <a:rPr lang="ko-KR" altLang="en-US" dirty="0"/>
              <a:t>차원 플롯을 그리기 위해서는 </a:t>
            </a:r>
            <a:r>
              <a:rPr lang="en-US" altLang="ko-KR" dirty="0"/>
              <a:t>mplot3d</a:t>
            </a:r>
            <a:r>
              <a:rPr lang="ko-KR" altLang="en-US" dirty="0"/>
              <a:t>라는 툴킷이 필요한데</a:t>
            </a:r>
            <a:r>
              <a:rPr lang="en-US" altLang="ko-KR" dirty="0"/>
              <a:t>, </a:t>
            </a:r>
            <a:r>
              <a:rPr lang="ko-KR" altLang="en-US" dirty="0"/>
              <a:t>이는 </a:t>
            </a:r>
            <a:r>
              <a:rPr lang="en-US" altLang="ko-KR" dirty="0" err="1"/>
              <a:t>matplotlib</a:t>
            </a:r>
            <a:r>
              <a:rPr lang="ko-KR" altLang="en-US" dirty="0"/>
              <a:t>과 함께 배포되기 때문에 따로 설치할 필요는 없다</a:t>
            </a:r>
            <a:r>
              <a:rPr lang="en-US" altLang="ko-KR" dirty="0"/>
              <a:t>.</a:t>
            </a:r>
          </a:p>
          <a:p>
            <a:pPr lvl="1">
              <a:lnSpc>
                <a:spcPct val="150000"/>
              </a:lnSpc>
            </a:pPr>
            <a:r>
              <a:rPr lang="ko-KR" altLang="en-US" dirty="0"/>
              <a:t>등고선 차트 때 생성한 데이터를 이용하여</a:t>
            </a:r>
            <a:r>
              <a:rPr lang="en-US" altLang="ko-KR" dirty="0"/>
              <a:t>, 3</a:t>
            </a:r>
            <a:r>
              <a:rPr lang="ko-KR" altLang="en-US" dirty="0"/>
              <a:t>차원 플롯을 그려보자</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9" name="직사각형 8"/>
          <p:cNvSpPr/>
          <p:nvPr/>
        </p:nvSpPr>
        <p:spPr bwMode="auto">
          <a:xfrm>
            <a:off x="1214414" y="3367195"/>
            <a:ext cx="6929486" cy="31581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lnSpc>
                <a:spcPct val="150000"/>
              </a:lnSpc>
            </a:pPr>
            <a:r>
              <a:rPr lang="en-US" altLang="ko-KR" sz="1400" b="0" i="1" dirty="0">
                <a:latin typeface="+mn-lt"/>
              </a:rPr>
              <a:t>## 3</a:t>
            </a:r>
            <a:r>
              <a:rPr lang="ko-KR" altLang="en-US" sz="1400" b="0" i="1" dirty="0">
                <a:latin typeface="+mn-lt"/>
              </a:rPr>
              <a:t>차원 플롯</a:t>
            </a:r>
          </a:p>
          <a:p>
            <a:pPr defTabSz="977900" eaLnBrk="1" hangingPunct="1">
              <a:lnSpc>
                <a:spcPct val="150000"/>
              </a:lnSpc>
            </a:pPr>
            <a:r>
              <a:rPr lang="en-US" altLang="ko-KR" sz="1400" b="0" i="1" dirty="0">
                <a:latin typeface="+mn-lt"/>
              </a:rPr>
              <a:t>#</a:t>
            </a:r>
            <a:r>
              <a:rPr lang="ko-KR" altLang="en-US" sz="1400" b="0" i="1" dirty="0">
                <a:latin typeface="+mn-lt"/>
              </a:rPr>
              <a:t>데이터를 </a:t>
            </a:r>
            <a:r>
              <a:rPr lang="en-US" altLang="ko-KR" sz="1400" b="0" i="1" dirty="0">
                <a:latin typeface="+mn-lt"/>
              </a:rPr>
              <a:t>3</a:t>
            </a:r>
            <a:r>
              <a:rPr lang="ko-KR" altLang="en-US" sz="1400" b="0" i="1" dirty="0">
                <a:latin typeface="+mn-lt"/>
              </a:rPr>
              <a:t>차원 플롯으로 </a:t>
            </a:r>
            <a:r>
              <a:rPr lang="ko-KR" altLang="en-US" sz="1400" b="0" i="1" dirty="0" err="1">
                <a:latin typeface="+mn-lt"/>
              </a:rPr>
              <a:t>플로팅</a:t>
            </a:r>
            <a:endParaRPr lang="ko-KR" altLang="en-US" sz="1400" b="0" i="1" dirty="0">
              <a:latin typeface="+mn-lt"/>
            </a:endParaRPr>
          </a:p>
          <a:p>
            <a:pPr defTabSz="977900" eaLnBrk="1" hangingPunct="1">
              <a:lnSpc>
                <a:spcPct val="150000"/>
              </a:lnSpc>
            </a:pPr>
            <a:r>
              <a:rPr lang="en-US" altLang="ko-KR" sz="1400" dirty="0">
                <a:latin typeface="+mn-lt"/>
              </a:rPr>
              <a:t>from matplotlib import cm</a:t>
            </a:r>
          </a:p>
          <a:p>
            <a:pPr defTabSz="977900" eaLnBrk="1" hangingPunct="1">
              <a:lnSpc>
                <a:spcPct val="150000"/>
              </a:lnSpc>
            </a:pPr>
            <a:r>
              <a:rPr lang="en-US" altLang="ko-KR" sz="1400" dirty="0">
                <a:latin typeface="+mn-lt"/>
              </a:rPr>
              <a:t>from mpl_toolkits.mplot3d.axes3d import Axes3D</a:t>
            </a:r>
          </a:p>
          <a:p>
            <a:pPr defTabSz="977900" eaLnBrk="1" hangingPunct="1">
              <a:lnSpc>
                <a:spcPct val="150000"/>
              </a:lnSpc>
            </a:pPr>
            <a:r>
              <a:rPr lang="en-US" sz="1400" dirty="0">
                <a:latin typeface="+mn-lt"/>
              </a:rPr>
              <a:t>fig = </a:t>
            </a:r>
            <a:r>
              <a:rPr lang="en-US" sz="1400" dirty="0" err="1">
                <a:latin typeface="+mn-lt"/>
              </a:rPr>
              <a:t>plt.figure</a:t>
            </a:r>
            <a:r>
              <a:rPr lang="en-US" sz="1400" dirty="0">
                <a:latin typeface="+mn-lt"/>
              </a:rPr>
              <a:t>(1)    </a:t>
            </a:r>
            <a:br>
              <a:rPr lang="en-US" sz="1400" dirty="0">
                <a:latin typeface="+mn-lt"/>
              </a:rPr>
            </a:br>
            <a:r>
              <a:rPr lang="en-US" sz="1400" dirty="0">
                <a:latin typeface="+mn-lt"/>
              </a:rPr>
              <a:t>ax =</a:t>
            </a:r>
            <a:r>
              <a:rPr lang="en-US" sz="1400" dirty="0" err="1">
                <a:latin typeface="+mn-lt"/>
              </a:rPr>
              <a:t>fig.add_subplot</a:t>
            </a:r>
            <a:r>
              <a:rPr lang="en-US" sz="1400" dirty="0">
                <a:latin typeface="+mn-lt"/>
              </a:rPr>
              <a:t>(111, projection ='3d')           </a:t>
            </a:r>
            <a:br>
              <a:rPr lang="en-US" sz="1400" dirty="0">
                <a:latin typeface="+mn-lt"/>
              </a:rPr>
            </a:br>
            <a:r>
              <a:rPr lang="en-US" sz="1400" dirty="0">
                <a:latin typeface="+mn-lt"/>
              </a:rPr>
              <a:t>surf = </a:t>
            </a:r>
            <a:r>
              <a:rPr lang="en-US" sz="1400" dirty="0" err="1">
                <a:latin typeface="+mn-lt"/>
              </a:rPr>
              <a:t>ax.plot_surface</a:t>
            </a:r>
            <a:r>
              <a:rPr lang="en-US" sz="1400" dirty="0">
                <a:latin typeface="+mn-lt"/>
              </a:rPr>
              <a:t>(</a:t>
            </a:r>
            <a:r>
              <a:rPr lang="en-US" sz="1400" dirty="0" err="1">
                <a:latin typeface="+mn-lt"/>
              </a:rPr>
              <a:t>x,y,z</a:t>
            </a:r>
            <a:r>
              <a:rPr lang="en-US" sz="1400" dirty="0">
                <a:latin typeface="+mn-lt"/>
              </a:rPr>
              <a:t>, </a:t>
            </a:r>
            <a:r>
              <a:rPr lang="en-US" sz="1400" dirty="0" err="1">
                <a:latin typeface="+mn-lt"/>
              </a:rPr>
              <a:t>cmap</a:t>
            </a:r>
            <a:r>
              <a:rPr lang="en-US" sz="1400" dirty="0">
                <a:latin typeface="+mn-lt"/>
              </a:rPr>
              <a:t>=</a:t>
            </a:r>
            <a:r>
              <a:rPr lang="en-US" sz="1400" dirty="0" err="1">
                <a:latin typeface="+mn-lt"/>
              </a:rPr>
              <a:t>cm.Greens</a:t>
            </a:r>
            <a:r>
              <a:rPr lang="en-US" sz="1400" dirty="0">
                <a:latin typeface="+mn-lt"/>
              </a:rPr>
              <a:t>)</a:t>
            </a:r>
            <a:br>
              <a:rPr lang="en-US" sz="1400" dirty="0">
                <a:latin typeface="+mn-lt"/>
              </a:rPr>
            </a:br>
            <a:r>
              <a:rPr lang="en-US" sz="1400" dirty="0">
                <a:latin typeface="+mn-lt"/>
              </a:rPr>
              <a:t>ax.set_zlim3d(-3.01, 3.01)</a:t>
            </a:r>
            <a:br>
              <a:rPr lang="en-US" sz="1400" dirty="0">
                <a:latin typeface="+mn-lt"/>
              </a:rPr>
            </a:br>
            <a:r>
              <a:rPr lang="en-US" sz="1400" dirty="0" err="1">
                <a:latin typeface="+mn-lt"/>
              </a:rPr>
              <a:t>plt.colorbar</a:t>
            </a:r>
            <a:r>
              <a:rPr lang="en-US" sz="1400" dirty="0">
                <a:latin typeface="+mn-lt"/>
              </a:rPr>
              <a:t>(surf, shrink=0.5, aspect=10)</a:t>
            </a: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9" name="직사각형 8"/>
          <p:cNvSpPr/>
          <p:nvPr/>
        </p:nvSpPr>
        <p:spPr bwMode="auto">
          <a:xfrm>
            <a:off x="1214414" y="1525178"/>
            <a:ext cx="6929486" cy="2593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lnSpc>
                <a:spcPct val="150000"/>
              </a:lnSpc>
            </a:pPr>
            <a:r>
              <a:rPr lang="en-US" altLang="ko-KR" sz="1400" b="0" i="1" dirty="0">
                <a:latin typeface="+mn-lt"/>
              </a:rPr>
              <a:t>#</a:t>
            </a:r>
            <a:r>
              <a:rPr lang="ko-KR" altLang="en-US" sz="1400" b="0" i="1" dirty="0">
                <a:latin typeface="+mn-lt"/>
              </a:rPr>
              <a:t>데이터를 </a:t>
            </a:r>
            <a:r>
              <a:rPr lang="en-US" altLang="ko-KR" sz="1400" b="0" i="1" dirty="0">
                <a:latin typeface="+mn-lt"/>
              </a:rPr>
              <a:t>3</a:t>
            </a:r>
            <a:r>
              <a:rPr lang="ko-KR" altLang="en-US" sz="1400" b="0" i="1" dirty="0">
                <a:latin typeface="+mn-lt"/>
              </a:rPr>
              <a:t>차원 플롯으로 </a:t>
            </a:r>
            <a:r>
              <a:rPr lang="ko-KR" altLang="en-US" sz="1400" b="0" i="1" dirty="0" err="1">
                <a:latin typeface="+mn-lt"/>
              </a:rPr>
              <a:t>플로팅</a:t>
            </a:r>
            <a:endParaRPr lang="en-US" altLang="ko-KR" sz="1400" b="0" i="1" dirty="0">
              <a:latin typeface="+mn-lt"/>
            </a:endParaRPr>
          </a:p>
          <a:p>
            <a:pPr lvl="0" defTabSz="977900" eaLnBrk="1" hangingPunct="1">
              <a:lnSpc>
                <a:spcPct val="150000"/>
              </a:lnSpc>
            </a:pPr>
            <a:r>
              <a:rPr lang="en-US" altLang="ko-KR" sz="1400" dirty="0">
                <a:solidFill>
                  <a:prstClr val="black"/>
                </a:solidFill>
                <a:latin typeface="맑은 고딕"/>
              </a:rPr>
              <a:t>from mpl_toolkits.mplot3d.axes3d import Axes3D</a:t>
            </a:r>
          </a:p>
          <a:p>
            <a:pPr defTabSz="977900" eaLnBrk="1" hangingPunct="1">
              <a:lnSpc>
                <a:spcPct val="150000"/>
              </a:lnSpc>
            </a:pPr>
            <a:r>
              <a:rPr lang="en-US" sz="1400" dirty="0">
                <a:latin typeface="+mn-lt"/>
              </a:rPr>
              <a:t>fig = </a:t>
            </a:r>
            <a:r>
              <a:rPr lang="en-US" sz="1400" dirty="0" err="1">
                <a:latin typeface="+mn-lt"/>
              </a:rPr>
              <a:t>plt.figure</a:t>
            </a:r>
            <a:r>
              <a:rPr lang="en-US" sz="1400" dirty="0">
                <a:latin typeface="+mn-lt"/>
              </a:rPr>
              <a:t>(1)  -------- ①</a:t>
            </a:r>
            <a:br>
              <a:rPr lang="en-US" sz="1400" dirty="0">
                <a:latin typeface="+mn-lt"/>
              </a:rPr>
            </a:br>
            <a:r>
              <a:rPr lang="en-US" sz="1400" dirty="0">
                <a:latin typeface="+mn-lt"/>
              </a:rPr>
              <a:t>ax =</a:t>
            </a:r>
            <a:r>
              <a:rPr lang="en-US" sz="1400" dirty="0" err="1">
                <a:latin typeface="+mn-lt"/>
              </a:rPr>
              <a:t>fig.add_subplot</a:t>
            </a:r>
            <a:r>
              <a:rPr lang="en-US" sz="1400" dirty="0">
                <a:latin typeface="+mn-lt"/>
              </a:rPr>
              <a:t>(111, projection ='3d') -------- ②            </a:t>
            </a:r>
            <a:br>
              <a:rPr lang="en-US" sz="1400" dirty="0">
                <a:latin typeface="+mn-lt"/>
              </a:rPr>
            </a:br>
            <a:r>
              <a:rPr lang="en-US" sz="1400" dirty="0">
                <a:latin typeface="+mn-lt"/>
              </a:rPr>
              <a:t>surf = </a:t>
            </a:r>
            <a:r>
              <a:rPr lang="en-US" sz="1400" dirty="0" err="1">
                <a:latin typeface="+mn-lt"/>
              </a:rPr>
              <a:t>ax.plot_surface</a:t>
            </a:r>
            <a:r>
              <a:rPr lang="en-US" sz="1400" dirty="0">
                <a:latin typeface="+mn-lt"/>
              </a:rPr>
              <a:t>(</a:t>
            </a:r>
            <a:r>
              <a:rPr lang="en-US" sz="1400" dirty="0" err="1">
                <a:latin typeface="+mn-lt"/>
              </a:rPr>
              <a:t>x,y,z</a:t>
            </a:r>
            <a:r>
              <a:rPr lang="en-US" sz="1400" dirty="0">
                <a:latin typeface="+mn-lt"/>
              </a:rPr>
              <a:t>, </a:t>
            </a:r>
            <a:r>
              <a:rPr lang="en-US" sz="1400" dirty="0" err="1">
                <a:latin typeface="+mn-lt"/>
              </a:rPr>
              <a:t>cmap</a:t>
            </a:r>
            <a:r>
              <a:rPr lang="en-US" sz="1400" dirty="0">
                <a:latin typeface="+mn-lt"/>
              </a:rPr>
              <a:t>=</a:t>
            </a:r>
            <a:r>
              <a:rPr lang="en-US" sz="1400" dirty="0" err="1">
                <a:latin typeface="+mn-lt"/>
              </a:rPr>
              <a:t>cm.Greens</a:t>
            </a:r>
            <a:r>
              <a:rPr lang="en-US" sz="1400" dirty="0">
                <a:latin typeface="+mn-lt"/>
              </a:rPr>
              <a:t>) -------- ③</a:t>
            </a:r>
            <a:br>
              <a:rPr lang="en-US" sz="1400" dirty="0">
                <a:latin typeface="+mn-lt"/>
              </a:rPr>
            </a:br>
            <a:r>
              <a:rPr lang="en-US" sz="1400" dirty="0">
                <a:latin typeface="+mn-lt"/>
              </a:rPr>
              <a:t>ax.set_zlim3d(-3.01, 3.01)</a:t>
            </a:r>
            <a:br>
              <a:rPr lang="en-US" sz="1400" dirty="0">
                <a:latin typeface="+mn-lt"/>
              </a:rPr>
            </a:br>
            <a:r>
              <a:rPr lang="en-US" sz="1400" dirty="0" err="1">
                <a:latin typeface="+mn-lt"/>
              </a:rPr>
              <a:t>plt.colorbar</a:t>
            </a:r>
            <a:r>
              <a:rPr lang="en-US" sz="1400" dirty="0">
                <a:latin typeface="+mn-lt"/>
              </a:rPr>
              <a:t>(surf, shrink=0.5, aspect=10)</a:t>
            </a: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
        <p:nvSpPr>
          <p:cNvPr id="5" name="TextBox 4"/>
          <p:cNvSpPr txBox="1"/>
          <p:nvPr/>
        </p:nvSpPr>
        <p:spPr>
          <a:xfrm>
            <a:off x="1214414" y="4071942"/>
            <a:ext cx="7072362" cy="2261645"/>
          </a:xfrm>
          <a:prstGeom prst="rect">
            <a:avLst/>
          </a:prstGeom>
          <a:noFill/>
        </p:spPr>
        <p:txBody>
          <a:bodyPr wrap="square" rtlCol="0">
            <a:spAutoFit/>
          </a:bodyPr>
          <a:lstStyle/>
          <a:p>
            <a:pPr>
              <a:lnSpc>
                <a:spcPct val="150000"/>
              </a:lnSpc>
            </a:pPr>
            <a:r>
              <a:rPr lang="en-US" sz="1600" b="0" dirty="0">
                <a:latin typeface="+mn-lt"/>
              </a:rPr>
              <a:t>① </a:t>
            </a:r>
            <a:r>
              <a:rPr lang="ko-KR" altLang="en-US" sz="1600" b="0" dirty="0">
                <a:latin typeface="+mn-lt"/>
              </a:rPr>
              <a:t>그릴 캔버스를 만든다</a:t>
            </a:r>
            <a:r>
              <a:rPr lang="en-US" altLang="ko-KR" sz="1600" b="0" dirty="0">
                <a:latin typeface="+mn-lt"/>
              </a:rPr>
              <a:t>.</a:t>
            </a:r>
            <a:endParaRPr lang="en-US" sz="1600" b="0" dirty="0">
              <a:latin typeface="+mn-lt"/>
            </a:endParaRPr>
          </a:p>
          <a:p>
            <a:pPr>
              <a:lnSpc>
                <a:spcPct val="150000"/>
              </a:lnSpc>
            </a:pPr>
            <a:endParaRPr lang="en-US" sz="1600" b="0" dirty="0">
              <a:latin typeface="+mn-lt"/>
            </a:endParaRPr>
          </a:p>
          <a:p>
            <a:pPr>
              <a:lnSpc>
                <a:spcPct val="150000"/>
              </a:lnSpc>
            </a:pPr>
            <a:r>
              <a:rPr lang="en-US" sz="1600" b="0" dirty="0">
                <a:latin typeface="+mn-lt"/>
              </a:rPr>
              <a:t>② </a:t>
            </a:r>
            <a:r>
              <a:rPr lang="en-US" sz="1600" b="0" dirty="0" err="1">
                <a:latin typeface="+mn-lt"/>
              </a:rPr>
              <a:t>add_subplot</a:t>
            </a:r>
            <a:r>
              <a:rPr lang="en-US" sz="1600" b="0" dirty="0">
                <a:latin typeface="+mn-lt"/>
              </a:rPr>
              <a:t>()</a:t>
            </a:r>
            <a:r>
              <a:rPr lang="ko-KR" altLang="en-US" sz="1600" b="0" dirty="0">
                <a:latin typeface="+mn-lt"/>
              </a:rPr>
              <a:t>으로 </a:t>
            </a:r>
            <a:r>
              <a:rPr lang="en-US" altLang="ko-KR" sz="1600" b="0" dirty="0">
                <a:latin typeface="+mn-lt"/>
              </a:rPr>
              <a:t>3</a:t>
            </a:r>
            <a:r>
              <a:rPr lang="ko-KR" altLang="en-US" sz="1600" b="0" dirty="0">
                <a:latin typeface="+mn-lt"/>
              </a:rPr>
              <a:t>차원 플롯을 </a:t>
            </a:r>
            <a:r>
              <a:rPr lang="ko-KR" altLang="en-US" sz="1600" b="0" dirty="0" err="1">
                <a:latin typeface="+mn-lt"/>
              </a:rPr>
              <a:t>그려넣을</a:t>
            </a:r>
            <a:r>
              <a:rPr lang="ko-KR" altLang="en-US" sz="1600" b="0" dirty="0">
                <a:latin typeface="+mn-lt"/>
              </a:rPr>
              <a:t> 틀을 선정한다</a:t>
            </a:r>
            <a:r>
              <a:rPr lang="en-US" altLang="ko-KR" sz="1600" b="0" dirty="0">
                <a:latin typeface="+mn-lt"/>
              </a:rPr>
              <a:t>. </a:t>
            </a:r>
            <a:r>
              <a:rPr lang="ko-KR" altLang="en-US" sz="1600" b="0" dirty="0">
                <a:latin typeface="+mn-lt"/>
              </a:rPr>
              <a:t>이 때</a:t>
            </a:r>
            <a:r>
              <a:rPr lang="en-US" altLang="ko-KR" sz="1600" b="0" dirty="0">
                <a:latin typeface="+mn-lt"/>
              </a:rPr>
              <a:t>,  </a:t>
            </a:r>
          </a:p>
          <a:p>
            <a:pPr>
              <a:lnSpc>
                <a:spcPct val="150000"/>
              </a:lnSpc>
            </a:pPr>
            <a:r>
              <a:rPr lang="en-US" altLang="ko-KR" sz="1600" b="0" dirty="0">
                <a:latin typeface="+mn-lt"/>
              </a:rPr>
              <a:t>    projection = 3d </a:t>
            </a:r>
            <a:r>
              <a:rPr lang="ko-KR" altLang="en-US" sz="1600" b="0" dirty="0">
                <a:latin typeface="+mn-lt"/>
              </a:rPr>
              <a:t>옵션을 주어 </a:t>
            </a:r>
            <a:r>
              <a:rPr lang="en-US" altLang="ko-KR" sz="1600" b="0" dirty="0">
                <a:latin typeface="+mn-lt"/>
              </a:rPr>
              <a:t>3</a:t>
            </a:r>
            <a:r>
              <a:rPr lang="ko-KR" altLang="en-US" sz="1600" b="0" dirty="0">
                <a:latin typeface="+mn-lt"/>
              </a:rPr>
              <a:t>차원 플롯을 그리겠다고 선언한다</a:t>
            </a:r>
            <a:endParaRPr lang="en-US" sz="1600" b="0" dirty="0">
              <a:latin typeface="+mn-lt"/>
            </a:endParaRPr>
          </a:p>
          <a:p>
            <a:pPr>
              <a:lnSpc>
                <a:spcPct val="150000"/>
              </a:lnSpc>
            </a:pPr>
            <a:endParaRPr lang="en-US" sz="1600" b="0" dirty="0">
              <a:latin typeface="+mn-lt"/>
            </a:endParaRPr>
          </a:p>
          <a:p>
            <a:pPr>
              <a:lnSpc>
                <a:spcPct val="150000"/>
              </a:lnSpc>
            </a:pPr>
            <a:r>
              <a:rPr lang="en-US" sz="1600" b="0" dirty="0">
                <a:latin typeface="+mn-lt"/>
              </a:rPr>
              <a:t>③ </a:t>
            </a:r>
            <a:r>
              <a:rPr lang="ko-KR" altLang="en-US" sz="1600" b="0" dirty="0">
                <a:latin typeface="+mn-lt"/>
              </a:rPr>
              <a:t>실제 데이터를 </a:t>
            </a:r>
            <a:r>
              <a:rPr lang="ko-KR" altLang="en-US" sz="1600" b="0" dirty="0" err="1">
                <a:latin typeface="+mn-lt"/>
              </a:rPr>
              <a:t>플로팅한다</a:t>
            </a:r>
            <a:r>
              <a:rPr lang="en-US" altLang="ko-KR" sz="1600" b="0" dirty="0">
                <a:latin typeface="+mn-lt"/>
              </a:rPr>
              <a:t>. </a:t>
            </a:r>
            <a:r>
              <a:rPr lang="en-US" altLang="ko-KR" sz="1600" b="0" dirty="0" err="1">
                <a:latin typeface="+mn-lt"/>
              </a:rPr>
              <a:t>cmap</a:t>
            </a:r>
            <a:r>
              <a:rPr lang="en-US" altLang="ko-KR" sz="1600" b="0" dirty="0">
                <a:latin typeface="+mn-lt"/>
              </a:rPr>
              <a:t> </a:t>
            </a:r>
            <a:r>
              <a:rPr lang="ko-KR" altLang="en-US" sz="1600" b="0" dirty="0">
                <a:latin typeface="+mn-lt"/>
              </a:rPr>
              <a:t>옵션으로 초록색 스케일을 설정하였다</a:t>
            </a:r>
            <a:r>
              <a:rPr lang="en-US" altLang="ko-KR" sz="1600" b="0" dirty="0">
                <a:latin typeface="+mn-lt"/>
              </a:rPr>
              <a:t>.</a:t>
            </a:r>
            <a:endParaRPr lang="ko-KR" altLang="en-US" dirty="0"/>
          </a:p>
        </p:txBody>
      </p:sp>
    </p:spTree>
    <p:extLst>
      <p:ext uri="{BB962C8B-B14F-4D97-AF65-F5344CB8AC3E}">
        <p14:creationId xmlns:p14="http://schemas.microsoft.com/office/powerpoint/2010/main" val="234079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lvl="1">
              <a:lnSpc>
                <a:spcPct val="150000"/>
              </a:lnSpc>
            </a:pPr>
            <a:r>
              <a:rPr lang="ko-KR" altLang="en-US" dirty="0"/>
              <a:t>실행 결과</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5" name="직사각형 4"/>
          <p:cNvSpPr/>
          <p:nvPr/>
        </p:nvSpPr>
        <p:spPr bwMode="auto">
          <a:xfrm>
            <a:off x="1469918" y="2285992"/>
            <a:ext cx="6460710" cy="35719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제목 2"/>
          <p:cNvSpPr txBox="1">
            <a:spLocks/>
          </p:cNvSpPr>
          <p:nvPr/>
        </p:nvSpPr>
        <p:spPr bwMode="auto">
          <a:xfrm>
            <a:off x="1161688" y="2285992"/>
            <a:ext cx="167252" cy="357190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8" name="직사각형 7"/>
          <p:cNvSpPr/>
          <p:nvPr/>
        </p:nvSpPr>
        <p:spPr bwMode="auto">
          <a:xfrm>
            <a:off x="1469918" y="2928934"/>
            <a:ext cx="6460710" cy="292895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제목 2"/>
          <p:cNvSpPr txBox="1">
            <a:spLocks/>
          </p:cNvSpPr>
          <p:nvPr/>
        </p:nvSpPr>
        <p:spPr bwMode="auto">
          <a:xfrm>
            <a:off x="1161688" y="2928934"/>
            <a:ext cx="167252" cy="292895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7" name="그림 6" descr="figure_8.png"/>
          <p:cNvPicPr>
            <a:picLocks noChangeAspect="1"/>
          </p:cNvPicPr>
          <p:nvPr/>
        </p:nvPicPr>
        <p:blipFill>
          <a:blip r:embed="rId3"/>
          <a:stretch>
            <a:fillRect/>
          </a:stretch>
        </p:blipFill>
        <p:spPr>
          <a:xfrm>
            <a:off x="2143108" y="2357430"/>
            <a:ext cx="4500594" cy="3364194"/>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8628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외의 주요 그리기 툴</a:t>
            </a:r>
            <a:endParaRPr lang="en-US" altLang="ko-KR" dirty="0"/>
          </a:p>
          <a:p>
            <a:pPr lvl="1">
              <a:lnSpc>
                <a:spcPct val="150000"/>
              </a:lnSpc>
            </a:pPr>
            <a:r>
              <a:rPr lang="ko-KR" altLang="en-US" dirty="0" err="1"/>
              <a:t>파이썬에서</a:t>
            </a:r>
            <a:r>
              <a:rPr lang="ko-KR" altLang="en-US" dirty="0"/>
              <a:t> 사용되는 그리기 툴에는 </a:t>
            </a:r>
            <a:r>
              <a:rPr lang="en-US" altLang="ko-KR" dirty="0" err="1"/>
              <a:t>matplotlib</a:t>
            </a:r>
            <a:r>
              <a:rPr lang="en-US" altLang="ko-KR" dirty="0"/>
              <a:t> </a:t>
            </a:r>
            <a:r>
              <a:rPr lang="ko-KR" altLang="en-US" dirty="0"/>
              <a:t>외에도 이와 같은 것들이 있다</a:t>
            </a:r>
            <a:r>
              <a:rPr lang="en-US" altLang="ko-KR" dirty="0"/>
              <a:t>.</a:t>
            </a:r>
          </a:p>
          <a:p>
            <a:pPr lvl="1">
              <a:lnSpc>
                <a:spcPct val="150000"/>
              </a:lnSpc>
              <a:buNone/>
            </a:pPr>
            <a:r>
              <a:rPr lang="en-US" altLang="ko-KR" dirty="0"/>
              <a:t> 	- Chaco: </a:t>
            </a:r>
            <a:r>
              <a:rPr lang="en-US" altLang="ko-KR" dirty="0" err="1"/>
              <a:t>Enthought</a:t>
            </a:r>
            <a:r>
              <a:rPr lang="en-US" altLang="ko-KR" dirty="0"/>
              <a:t> </a:t>
            </a:r>
            <a:r>
              <a:rPr lang="ko-KR" altLang="en-US" dirty="0"/>
              <a:t>에서 만든 </a:t>
            </a:r>
            <a:r>
              <a:rPr lang="en-US" altLang="ko-KR" dirty="0"/>
              <a:t>2D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MayaVi</a:t>
            </a:r>
            <a:r>
              <a:rPr lang="en-US" altLang="ko-KR" dirty="0"/>
              <a:t>: </a:t>
            </a:r>
            <a:r>
              <a:rPr lang="en-US" altLang="ko-KR" dirty="0" err="1"/>
              <a:t>Enthought</a:t>
            </a:r>
            <a:r>
              <a:rPr lang="en-US" altLang="ko-KR" dirty="0"/>
              <a:t> </a:t>
            </a:r>
            <a:r>
              <a:rPr lang="ko-KR" altLang="en-US" dirty="0"/>
              <a:t>에서 만든 </a:t>
            </a:r>
            <a:r>
              <a:rPr lang="en-US" altLang="ko-KR" dirty="0"/>
              <a:t>3D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Bokeh</a:t>
            </a:r>
            <a:r>
              <a:rPr lang="en-US" altLang="ko-KR" dirty="0"/>
              <a:t>: </a:t>
            </a:r>
            <a:r>
              <a:rPr lang="ko-KR" altLang="en-US" dirty="0"/>
              <a:t>웹 기반 대화형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Plotly</a:t>
            </a:r>
            <a:r>
              <a:rPr lang="en-US" altLang="ko-KR" dirty="0"/>
              <a:t>: </a:t>
            </a:r>
            <a:r>
              <a:rPr lang="ko-KR" altLang="en-US" dirty="0"/>
              <a:t>웹 기반 대화형 </a:t>
            </a:r>
            <a:r>
              <a:rPr lang="ko-KR" altLang="en-US" dirty="0" err="1"/>
              <a:t>플로팅</a:t>
            </a:r>
            <a:r>
              <a:rPr lang="ko-KR" altLang="en-US" dirty="0"/>
              <a:t> 툴</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그 외의 그리기 툴</a:t>
            </a:r>
          </a:p>
        </p:txBody>
      </p:sp>
    </p:spTree>
    <p:extLst>
      <p:ext uri="{BB962C8B-B14F-4D97-AF65-F5344CB8AC3E}">
        <p14:creationId xmlns:p14="http://schemas.microsoft.com/office/powerpoint/2010/main" val="234079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막대그래프</a:t>
            </a:r>
            <a:endParaRPr lang="en-US" altLang="ko-KR" dirty="0"/>
          </a:p>
          <a:p>
            <a:pPr lvl="1">
              <a:lnSpc>
                <a:spcPct val="150000"/>
              </a:lnSpc>
            </a:pPr>
            <a:r>
              <a:rPr lang="ko-KR" altLang="en-US" dirty="0"/>
              <a:t>범주형 자료의 시각화에 사용</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6" name="그림 5">
            <a:extLst>
              <a:ext uri="{FF2B5EF4-FFF2-40B4-BE49-F238E27FC236}">
                <a16:creationId xmlns:a16="http://schemas.microsoft.com/office/drawing/2014/main" id="{391DDB6F-37CF-49B5-9670-0A4F4282D173}"/>
              </a:ext>
            </a:extLst>
          </p:cNvPr>
          <p:cNvPicPr>
            <a:picLocks noChangeAspect="1"/>
          </p:cNvPicPr>
          <p:nvPr/>
        </p:nvPicPr>
        <p:blipFill>
          <a:blip r:embed="rId3"/>
          <a:stretch>
            <a:fillRect/>
          </a:stretch>
        </p:blipFill>
        <p:spPr>
          <a:xfrm>
            <a:off x="4575928" y="2204864"/>
            <a:ext cx="4306871" cy="2786434"/>
          </a:xfrm>
          <a:prstGeom prst="rect">
            <a:avLst/>
          </a:prstGeom>
        </p:spPr>
      </p:pic>
      <p:pic>
        <p:nvPicPr>
          <p:cNvPr id="8" name="그림 7">
            <a:extLst>
              <a:ext uri="{FF2B5EF4-FFF2-40B4-BE49-F238E27FC236}">
                <a16:creationId xmlns:a16="http://schemas.microsoft.com/office/drawing/2014/main" id="{154D2DCA-46F5-4851-AA1D-EB624B55B81C}"/>
              </a:ext>
            </a:extLst>
          </p:cNvPr>
          <p:cNvPicPr>
            <a:picLocks noChangeAspect="1"/>
          </p:cNvPicPr>
          <p:nvPr/>
        </p:nvPicPr>
        <p:blipFill>
          <a:blip r:embed="rId4"/>
          <a:stretch>
            <a:fillRect/>
          </a:stretch>
        </p:blipFill>
        <p:spPr>
          <a:xfrm>
            <a:off x="395536" y="2251063"/>
            <a:ext cx="3960440" cy="3269070"/>
          </a:xfrm>
          <a:prstGeom prst="rect">
            <a:avLst/>
          </a:prstGeom>
        </p:spPr>
      </p:pic>
      <mc:AlternateContent xmlns:mc="http://schemas.openxmlformats.org/markup-compatibility/2006">
        <mc:Choice xmlns:p14="http://schemas.microsoft.com/office/powerpoint/2010/main" Requires="p14">
          <p:contentPart p14:bwMode="auto" r:id="rId5">
            <p14:nvContentPartPr>
              <p14:cNvPr id="9" name="잉크 8">
                <a:extLst>
                  <a:ext uri="{FF2B5EF4-FFF2-40B4-BE49-F238E27FC236}">
                    <a16:creationId xmlns:a16="http://schemas.microsoft.com/office/drawing/2014/main" id="{48D63209-B825-4D70-9A64-42992BC38F70}"/>
                  </a:ext>
                </a:extLst>
              </p14:cNvPr>
              <p14:cNvContentPartPr/>
              <p14:nvPr/>
            </p14:nvContentPartPr>
            <p14:xfrm>
              <a:off x="452874" y="4735395"/>
              <a:ext cx="818280" cy="360"/>
            </p14:xfrm>
          </p:contentPart>
        </mc:Choice>
        <mc:Fallback>
          <p:pic>
            <p:nvPicPr>
              <p:cNvPr id="9" name="잉크 8">
                <a:extLst>
                  <a:ext uri="{FF2B5EF4-FFF2-40B4-BE49-F238E27FC236}">
                    <a16:creationId xmlns:a16="http://schemas.microsoft.com/office/drawing/2014/main" id="{48D63209-B825-4D70-9A64-42992BC38F70}"/>
                  </a:ext>
                </a:extLst>
              </p:cNvPr>
              <p:cNvPicPr/>
              <p:nvPr/>
            </p:nvPicPr>
            <p:blipFill>
              <a:blip r:embed="rId6"/>
              <a:stretch>
                <a:fillRect/>
              </a:stretch>
            </p:blipFill>
            <p:spPr>
              <a:xfrm>
                <a:off x="398874" y="4627755"/>
                <a:ext cx="925920" cy="216000"/>
              </a:xfrm>
              <a:prstGeom prst="rect">
                <a:avLst/>
              </a:prstGeom>
            </p:spPr>
          </p:pic>
        </mc:Fallback>
      </mc:AlternateContent>
    </p:spTree>
    <p:extLst>
      <p:ext uri="{BB962C8B-B14F-4D97-AF65-F5344CB8AC3E}">
        <p14:creationId xmlns:p14="http://schemas.microsoft.com/office/powerpoint/2010/main" val="2263278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9779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막대그래프</a:t>
            </a:r>
            <a:endParaRPr lang="en-US" altLang="ko-KR" dirty="0"/>
          </a:p>
          <a:p>
            <a:pPr lvl="1">
              <a:lnSpc>
                <a:spcPct val="150000"/>
              </a:lnSpc>
            </a:pPr>
            <a:r>
              <a:rPr lang="ko-KR" altLang="en-US" dirty="0"/>
              <a:t>옵션설정</a:t>
            </a:r>
            <a:endParaRPr lang="en-US" altLang="ko-KR" dirty="0"/>
          </a:p>
          <a:p>
            <a:pPr lvl="2">
              <a:lnSpc>
                <a:spcPct val="150000"/>
              </a:lnSpc>
              <a:buFont typeface="맑은 고딕" panose="020B0503020000020004" pitchFamily="50" charset="-127"/>
              <a:buChar char="–"/>
            </a:pPr>
            <a:r>
              <a:rPr lang="en-US" altLang="ko-KR" dirty="0"/>
              <a:t>width</a:t>
            </a:r>
            <a:r>
              <a:rPr lang="ko-KR" altLang="en-US" dirty="0"/>
              <a:t>는 막대의 너비</a:t>
            </a:r>
            <a:r>
              <a:rPr lang="en-US" altLang="ko-KR" dirty="0"/>
              <a:t>. </a:t>
            </a:r>
            <a:r>
              <a:rPr lang="ko-KR" altLang="en-US" dirty="0"/>
              <a:t>디폴트 값은 </a:t>
            </a:r>
            <a:r>
              <a:rPr lang="en-US" altLang="ko-KR" dirty="0"/>
              <a:t>0.8</a:t>
            </a:r>
          </a:p>
          <a:p>
            <a:pPr lvl="2">
              <a:lnSpc>
                <a:spcPct val="150000"/>
              </a:lnSpc>
              <a:buFont typeface="맑은 고딕" panose="020B0503020000020004" pitchFamily="50" charset="-127"/>
              <a:buChar char="–"/>
            </a:pPr>
            <a:r>
              <a:rPr lang="en-US" altLang="ko-KR" dirty="0"/>
              <a:t>align</a:t>
            </a:r>
            <a:r>
              <a:rPr lang="ko-KR" altLang="en-US" dirty="0"/>
              <a:t>은 </a:t>
            </a:r>
            <a:r>
              <a:rPr lang="ko-KR" altLang="en-US" dirty="0" err="1"/>
              <a:t>틱</a:t>
            </a:r>
            <a:r>
              <a:rPr lang="ko-KR" altLang="en-US" dirty="0"/>
              <a:t> </a:t>
            </a:r>
            <a:r>
              <a:rPr lang="en-US" altLang="ko-KR" dirty="0"/>
              <a:t>(tick)</a:t>
            </a:r>
            <a:r>
              <a:rPr lang="ko-KR" altLang="en-US" dirty="0"/>
              <a:t>과 막대의 위치를 조절</a:t>
            </a:r>
            <a:r>
              <a:rPr lang="en-US" altLang="ko-KR" dirty="0"/>
              <a:t>. </a:t>
            </a:r>
            <a:r>
              <a:rPr lang="ko-KR" altLang="en-US" dirty="0"/>
              <a:t>디폴트 값은 ‘</a:t>
            </a:r>
            <a:r>
              <a:rPr lang="en-US" altLang="ko-KR" dirty="0"/>
              <a:t>center’, ‘edge’</a:t>
            </a:r>
            <a:r>
              <a:rPr lang="ko-KR" altLang="en-US" dirty="0"/>
              <a:t>로 설정하면 막대의 왼쪽 끝에 </a:t>
            </a:r>
            <a:r>
              <a:rPr lang="en-US" altLang="ko-KR" dirty="0" err="1"/>
              <a:t>x_tick</a:t>
            </a:r>
            <a:r>
              <a:rPr lang="ko-KR" altLang="en-US" dirty="0"/>
              <a:t>이 표시</a:t>
            </a:r>
            <a:endParaRPr lang="en-US" altLang="ko-KR" dirty="0"/>
          </a:p>
          <a:p>
            <a:pPr lvl="2">
              <a:lnSpc>
                <a:spcPct val="150000"/>
              </a:lnSpc>
              <a:buFont typeface="맑은 고딕" panose="020B0503020000020004" pitchFamily="50" charset="-127"/>
              <a:buChar char="–"/>
            </a:pPr>
            <a:r>
              <a:rPr lang="en-US" altLang="ko-KR" dirty="0"/>
              <a:t>color</a:t>
            </a:r>
            <a:r>
              <a:rPr lang="ko-KR" altLang="en-US" dirty="0"/>
              <a:t>는 막대의 색을 지정</a:t>
            </a:r>
            <a:r>
              <a:rPr lang="en-US" altLang="ko-KR" dirty="0"/>
              <a:t>.</a:t>
            </a:r>
          </a:p>
          <a:p>
            <a:pPr lvl="2">
              <a:lnSpc>
                <a:spcPct val="150000"/>
              </a:lnSpc>
              <a:buFont typeface="맑은 고딕" panose="020B0503020000020004" pitchFamily="50" charset="-127"/>
              <a:buChar char="–"/>
            </a:pPr>
            <a:r>
              <a:rPr lang="en-US" altLang="ko-KR" dirty="0" err="1"/>
              <a:t>edgecolor</a:t>
            </a:r>
            <a:r>
              <a:rPr lang="ko-KR" altLang="en-US" dirty="0"/>
              <a:t>는 막대의 테두리 색 지정</a:t>
            </a:r>
            <a:endParaRPr lang="en-US" altLang="ko-KR" dirty="0"/>
          </a:p>
          <a:p>
            <a:pPr lvl="2">
              <a:lnSpc>
                <a:spcPct val="150000"/>
              </a:lnSpc>
              <a:buFont typeface="맑은 고딕" panose="020B0503020000020004" pitchFamily="50" charset="-127"/>
              <a:buChar char="–"/>
            </a:pPr>
            <a:r>
              <a:rPr lang="en-US" altLang="ko-KR" dirty="0"/>
              <a:t>linewidth</a:t>
            </a:r>
            <a:r>
              <a:rPr lang="ko-KR" altLang="en-US" dirty="0"/>
              <a:t>는 테두리의 두께를 지정</a:t>
            </a:r>
            <a:endParaRPr lang="en-US" altLang="ko-KR" dirty="0"/>
          </a:p>
          <a:p>
            <a:pPr lvl="2">
              <a:lnSpc>
                <a:spcPct val="150000"/>
              </a:lnSpc>
              <a:buFont typeface="맑은 고딕" panose="020B0503020000020004" pitchFamily="50" charset="-127"/>
              <a:buChar char="–"/>
            </a:pPr>
            <a:r>
              <a:rPr lang="en-US" altLang="ko-KR" dirty="0" err="1"/>
              <a:t>tick_label</a:t>
            </a:r>
            <a:r>
              <a:rPr lang="ko-KR" altLang="en-US" dirty="0"/>
              <a:t> 어레이 형태로 지정하면</a:t>
            </a:r>
            <a:r>
              <a:rPr lang="en-US" altLang="ko-KR" dirty="0"/>
              <a:t>, </a:t>
            </a:r>
            <a:r>
              <a:rPr lang="ko-KR" altLang="en-US" dirty="0" err="1"/>
              <a:t>틱에</a:t>
            </a:r>
            <a:r>
              <a:rPr lang="ko-KR" altLang="en-US" dirty="0"/>
              <a:t> 어레이의 문자열을 순서대로 표시</a:t>
            </a:r>
            <a:endParaRPr lang="en-US" altLang="ko-KR" dirty="0"/>
          </a:p>
          <a:p>
            <a:pPr lvl="2">
              <a:lnSpc>
                <a:spcPct val="150000"/>
              </a:lnSpc>
              <a:buFont typeface="맑은 고딕" panose="020B0503020000020004" pitchFamily="50" charset="-127"/>
              <a:buChar char="–"/>
            </a:pPr>
            <a:r>
              <a:rPr lang="en-US" altLang="ko-KR" dirty="0"/>
              <a:t>log=True</a:t>
            </a:r>
            <a:r>
              <a:rPr lang="ko-KR" altLang="en-US" dirty="0"/>
              <a:t>로 설정하면</a:t>
            </a:r>
            <a:r>
              <a:rPr lang="en-US" altLang="ko-KR" dirty="0"/>
              <a:t>, y</a:t>
            </a:r>
            <a:r>
              <a:rPr lang="ko-KR" altLang="en-US" dirty="0"/>
              <a:t>축이 로그 스케일로 표시</a:t>
            </a:r>
            <a:endParaRPr lang="en-US" altLang="ko-KR" dirty="0"/>
          </a:p>
        </p:txBody>
      </p:sp>
      <p:sp>
        <p:nvSpPr>
          <p:cNvPr id="3" name="제목 2"/>
          <p:cNvSpPr>
            <a:spLocks noGrp="1"/>
          </p:cNvSpPr>
          <p:nvPr>
            <p:ph type="title"/>
          </p:nvPr>
        </p:nvSpPr>
        <p:spPr/>
        <p:txBody>
          <a:bodyPr/>
          <a:lstStyle/>
          <a:p>
            <a:r>
              <a:rPr lang="ko-KR" altLang="en-US" dirty="0"/>
              <a:t>데이터 시각화</a:t>
            </a:r>
          </a:p>
        </p:txBody>
      </p:sp>
    </p:spTree>
    <p:extLst>
      <p:ext uri="{BB962C8B-B14F-4D97-AF65-F5344CB8AC3E}">
        <p14:creationId xmlns:p14="http://schemas.microsoft.com/office/powerpoint/2010/main" val="2467232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막대그래프</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E6D45726-3AEA-4B32-9AF1-C0861CC912D4}"/>
              </a:ext>
            </a:extLst>
          </p:cNvPr>
          <p:cNvPicPr>
            <a:picLocks noChangeAspect="1"/>
          </p:cNvPicPr>
          <p:nvPr/>
        </p:nvPicPr>
        <p:blipFill>
          <a:blip r:embed="rId3"/>
          <a:stretch>
            <a:fillRect/>
          </a:stretch>
        </p:blipFill>
        <p:spPr>
          <a:xfrm>
            <a:off x="395536" y="1700808"/>
            <a:ext cx="3572167" cy="4404146"/>
          </a:xfrm>
          <a:prstGeom prst="rect">
            <a:avLst/>
          </a:prstGeom>
        </p:spPr>
      </p:pic>
      <p:pic>
        <p:nvPicPr>
          <p:cNvPr id="6" name="그림 5">
            <a:extLst>
              <a:ext uri="{FF2B5EF4-FFF2-40B4-BE49-F238E27FC236}">
                <a16:creationId xmlns:a16="http://schemas.microsoft.com/office/drawing/2014/main" id="{171570A8-3142-44EB-9896-616D8EB36023}"/>
              </a:ext>
            </a:extLst>
          </p:cNvPr>
          <p:cNvPicPr>
            <a:picLocks noChangeAspect="1"/>
          </p:cNvPicPr>
          <p:nvPr/>
        </p:nvPicPr>
        <p:blipFill>
          <a:blip r:embed="rId4"/>
          <a:stretch>
            <a:fillRect/>
          </a:stretch>
        </p:blipFill>
        <p:spPr>
          <a:xfrm>
            <a:off x="4139952" y="1700808"/>
            <a:ext cx="4663231" cy="3093430"/>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잉크 6">
                <a:extLst>
                  <a:ext uri="{FF2B5EF4-FFF2-40B4-BE49-F238E27FC236}">
                    <a16:creationId xmlns:a16="http://schemas.microsoft.com/office/drawing/2014/main" id="{36428412-8D6A-4FAF-B704-9B68865CB2E0}"/>
                  </a:ext>
                </a:extLst>
              </p14:cNvPr>
              <p14:cNvContentPartPr/>
              <p14:nvPr/>
            </p14:nvContentPartPr>
            <p14:xfrm>
              <a:off x="436674" y="3907395"/>
              <a:ext cx="745560" cy="360"/>
            </p14:xfrm>
          </p:contentPart>
        </mc:Choice>
        <mc:Fallback>
          <p:pic>
            <p:nvPicPr>
              <p:cNvPr id="7" name="잉크 6">
                <a:extLst>
                  <a:ext uri="{FF2B5EF4-FFF2-40B4-BE49-F238E27FC236}">
                    <a16:creationId xmlns:a16="http://schemas.microsoft.com/office/drawing/2014/main" id="{36428412-8D6A-4FAF-B704-9B68865CB2E0}"/>
                  </a:ext>
                </a:extLst>
              </p:cNvPr>
              <p:cNvPicPr/>
              <p:nvPr/>
            </p:nvPicPr>
            <p:blipFill>
              <a:blip r:embed="rId6"/>
              <a:stretch>
                <a:fillRect/>
              </a:stretch>
            </p:blipFill>
            <p:spPr>
              <a:xfrm>
                <a:off x="383034" y="3799395"/>
                <a:ext cx="853200" cy="216000"/>
              </a:xfrm>
              <a:prstGeom prst="rect">
                <a:avLst/>
              </a:prstGeom>
            </p:spPr>
          </p:pic>
        </mc:Fallback>
      </mc:AlternateContent>
    </p:spTree>
    <p:extLst>
      <p:ext uri="{BB962C8B-B14F-4D97-AF65-F5344CB8AC3E}">
        <p14:creationId xmlns:p14="http://schemas.microsoft.com/office/powerpoint/2010/main" val="520938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18605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산점도</a:t>
            </a:r>
            <a:endParaRPr lang="en-US" altLang="ko-KR" dirty="0"/>
          </a:p>
          <a:p>
            <a:pPr lvl="1">
              <a:lnSpc>
                <a:spcPct val="150000"/>
              </a:lnSpc>
            </a:pPr>
            <a:r>
              <a:rPr lang="ko-KR" altLang="en-US" dirty="0"/>
              <a:t>연속형의 두 변수 사이의 관계를 살펴보고자 할 때 사용</a:t>
            </a:r>
            <a:endParaRPr lang="en-US" altLang="ko-KR" dirty="0"/>
          </a:p>
          <a:p>
            <a:pPr lvl="1">
              <a:lnSpc>
                <a:spcPct val="150000"/>
              </a:lnSpc>
              <a:buNone/>
            </a:pPr>
            <a:r>
              <a:rPr lang="en-US" altLang="ko-KR" dirty="0"/>
              <a:t> 	-</a:t>
            </a:r>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ACE2FF7B-5540-484D-A37B-C15EE5BE226B}"/>
              </a:ext>
            </a:extLst>
          </p:cNvPr>
          <p:cNvPicPr>
            <a:picLocks noChangeAspect="1"/>
          </p:cNvPicPr>
          <p:nvPr/>
        </p:nvPicPr>
        <p:blipFill>
          <a:blip r:embed="rId3"/>
          <a:stretch>
            <a:fillRect/>
          </a:stretch>
        </p:blipFill>
        <p:spPr>
          <a:xfrm>
            <a:off x="110778" y="2015037"/>
            <a:ext cx="5375872" cy="3790292"/>
          </a:xfrm>
          <a:prstGeom prst="rect">
            <a:avLst/>
          </a:prstGeom>
        </p:spPr>
      </p:pic>
      <p:pic>
        <p:nvPicPr>
          <p:cNvPr id="6" name="그림 5">
            <a:extLst>
              <a:ext uri="{FF2B5EF4-FFF2-40B4-BE49-F238E27FC236}">
                <a16:creationId xmlns:a16="http://schemas.microsoft.com/office/drawing/2014/main" id="{37D9702C-4441-4A85-912E-A4C9F39DB91A}"/>
              </a:ext>
            </a:extLst>
          </p:cNvPr>
          <p:cNvPicPr>
            <a:picLocks noChangeAspect="1"/>
          </p:cNvPicPr>
          <p:nvPr/>
        </p:nvPicPr>
        <p:blipFill>
          <a:blip r:embed="rId4"/>
          <a:stretch>
            <a:fillRect/>
          </a:stretch>
        </p:blipFill>
        <p:spPr>
          <a:xfrm>
            <a:off x="4427984" y="1983110"/>
            <a:ext cx="4407428" cy="2891780"/>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잉크 6">
                <a:extLst>
                  <a:ext uri="{FF2B5EF4-FFF2-40B4-BE49-F238E27FC236}">
                    <a16:creationId xmlns:a16="http://schemas.microsoft.com/office/drawing/2014/main" id="{DA33FEBA-4552-45BE-A1B0-F25C64B57127}"/>
                  </a:ext>
                </a:extLst>
              </p14:cNvPr>
              <p14:cNvContentPartPr/>
              <p14:nvPr/>
            </p14:nvContentPartPr>
            <p14:xfrm>
              <a:off x="153354" y="5348835"/>
              <a:ext cx="1170000" cy="360"/>
            </p14:xfrm>
          </p:contentPart>
        </mc:Choice>
        <mc:Fallback>
          <p:pic>
            <p:nvPicPr>
              <p:cNvPr id="7" name="잉크 6">
                <a:extLst>
                  <a:ext uri="{FF2B5EF4-FFF2-40B4-BE49-F238E27FC236}">
                    <a16:creationId xmlns:a16="http://schemas.microsoft.com/office/drawing/2014/main" id="{DA33FEBA-4552-45BE-A1B0-F25C64B57127}"/>
                  </a:ext>
                </a:extLst>
              </p:cNvPr>
              <p:cNvPicPr/>
              <p:nvPr/>
            </p:nvPicPr>
            <p:blipFill>
              <a:blip r:embed="rId6"/>
              <a:stretch>
                <a:fillRect/>
              </a:stretch>
            </p:blipFill>
            <p:spPr>
              <a:xfrm>
                <a:off x="99354" y="5241195"/>
                <a:ext cx="1277640" cy="216000"/>
              </a:xfrm>
              <a:prstGeom prst="rect">
                <a:avLst/>
              </a:prstGeom>
            </p:spPr>
          </p:pic>
        </mc:Fallback>
      </mc:AlternateContent>
    </p:spTree>
    <p:extLst>
      <p:ext uri="{BB962C8B-B14F-4D97-AF65-F5344CB8AC3E}">
        <p14:creationId xmlns:p14="http://schemas.microsoft.com/office/powerpoint/2010/main" val="176681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7223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히스토그램</a:t>
            </a:r>
            <a:endParaRPr lang="en-US" altLang="ko-KR" dirty="0"/>
          </a:p>
          <a:p>
            <a:pPr lvl="1">
              <a:lnSpc>
                <a:spcPct val="150000"/>
              </a:lnSpc>
            </a:pPr>
            <a:r>
              <a:rPr lang="ko-KR" altLang="en-US" dirty="0"/>
              <a:t>도수분포표를 그래프로 나타낸 것으로 가로축은 계급</a:t>
            </a:r>
            <a:r>
              <a:rPr lang="en-US" altLang="ko-KR" dirty="0"/>
              <a:t>, </a:t>
            </a:r>
            <a:r>
              <a:rPr lang="ko-KR" altLang="en-US" dirty="0"/>
              <a:t>세로축은 도수</a:t>
            </a:r>
            <a:r>
              <a:rPr lang="en-US" altLang="ko-KR" dirty="0"/>
              <a:t>(</a:t>
            </a:r>
            <a:r>
              <a:rPr lang="ko-KR" altLang="en-US" dirty="0"/>
              <a:t>횟수나 개수 등</a:t>
            </a:r>
            <a:r>
              <a:rPr lang="en-US" altLang="ko-KR" dirty="0"/>
              <a:t>)</a:t>
            </a:r>
            <a:r>
              <a:rPr lang="ko-KR" altLang="en-US" dirty="0"/>
              <a:t>을 나타냄</a:t>
            </a:r>
            <a:r>
              <a:rPr lang="en-US" altLang="ko-KR" dirty="0"/>
              <a:t>. </a:t>
            </a:r>
            <a:r>
              <a:rPr lang="ko-KR" altLang="en-US" dirty="0"/>
              <a:t>분포의 형태를 파악</a:t>
            </a: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12" name="그림 11">
            <a:extLst>
              <a:ext uri="{FF2B5EF4-FFF2-40B4-BE49-F238E27FC236}">
                <a16:creationId xmlns:a16="http://schemas.microsoft.com/office/drawing/2014/main" id="{EFEE377A-CDB7-4034-9A87-AC2A5CCD21BF}"/>
              </a:ext>
            </a:extLst>
          </p:cNvPr>
          <p:cNvPicPr>
            <a:picLocks noChangeAspect="1"/>
          </p:cNvPicPr>
          <p:nvPr/>
        </p:nvPicPr>
        <p:blipFill>
          <a:blip r:embed="rId3"/>
          <a:stretch>
            <a:fillRect/>
          </a:stretch>
        </p:blipFill>
        <p:spPr>
          <a:xfrm>
            <a:off x="2756964" y="2413845"/>
            <a:ext cx="4104455" cy="1158071"/>
          </a:xfrm>
          <a:prstGeom prst="rect">
            <a:avLst/>
          </a:prstGeom>
        </p:spPr>
      </p:pic>
      <p:pic>
        <p:nvPicPr>
          <p:cNvPr id="14" name="그림 13">
            <a:extLst>
              <a:ext uri="{FF2B5EF4-FFF2-40B4-BE49-F238E27FC236}">
                <a16:creationId xmlns:a16="http://schemas.microsoft.com/office/drawing/2014/main" id="{DA2036CB-A038-48E9-95B6-B2FA9C44C4ED}"/>
              </a:ext>
            </a:extLst>
          </p:cNvPr>
          <p:cNvPicPr>
            <a:picLocks noChangeAspect="1"/>
          </p:cNvPicPr>
          <p:nvPr/>
        </p:nvPicPr>
        <p:blipFill>
          <a:blip r:embed="rId4"/>
          <a:stretch>
            <a:fillRect/>
          </a:stretch>
        </p:blipFill>
        <p:spPr>
          <a:xfrm>
            <a:off x="2743241" y="3564860"/>
            <a:ext cx="4133015" cy="2804955"/>
          </a:xfrm>
          <a:prstGeom prst="rect">
            <a:avLst/>
          </a:prstGeom>
        </p:spPr>
      </p:pic>
    </p:spTree>
    <p:extLst>
      <p:ext uri="{BB962C8B-B14F-4D97-AF65-F5344CB8AC3E}">
        <p14:creationId xmlns:p14="http://schemas.microsoft.com/office/powerpoint/2010/main" val="139764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히스토그램</a:t>
            </a:r>
            <a:endParaRPr lang="en-US" altLang="ko-KR" dirty="0"/>
          </a:p>
          <a:p>
            <a:pPr lvl="1">
              <a:lnSpc>
                <a:spcPct val="150000"/>
              </a:lnSpc>
            </a:pPr>
            <a:r>
              <a:rPr lang="ko-KR" altLang="en-US" dirty="0"/>
              <a:t>주사위 시뮬레이션</a:t>
            </a: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4EDFA1BF-626A-4D41-A0A4-1671CF9ED061}"/>
              </a:ext>
            </a:extLst>
          </p:cNvPr>
          <p:cNvPicPr>
            <a:picLocks noChangeAspect="1"/>
          </p:cNvPicPr>
          <p:nvPr/>
        </p:nvPicPr>
        <p:blipFill>
          <a:blip r:embed="rId3"/>
          <a:stretch>
            <a:fillRect/>
          </a:stretch>
        </p:blipFill>
        <p:spPr>
          <a:xfrm>
            <a:off x="2195736" y="2060848"/>
            <a:ext cx="4570385" cy="4653136"/>
          </a:xfrm>
          <a:prstGeom prst="rect">
            <a:avLst/>
          </a:prstGeom>
        </p:spPr>
      </p:pic>
    </p:spTree>
    <p:extLst>
      <p:ext uri="{BB962C8B-B14F-4D97-AF65-F5344CB8AC3E}">
        <p14:creationId xmlns:p14="http://schemas.microsoft.com/office/powerpoint/2010/main" val="127095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12926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모듈</a:t>
            </a:r>
          </a:p>
          <a:p>
            <a:pPr lvl="1">
              <a:lnSpc>
                <a:spcPct val="150000"/>
              </a:lnSpc>
            </a:pPr>
            <a:r>
              <a:rPr lang="en-US" altLang="ko-KR" dirty="0"/>
              <a:t>import </a:t>
            </a:r>
            <a:r>
              <a:rPr lang="ko-KR" altLang="en-US" dirty="0"/>
              <a:t>시</a:t>
            </a:r>
            <a:r>
              <a:rPr lang="en-US" altLang="ko-KR" dirty="0"/>
              <a:t>, </a:t>
            </a:r>
            <a:r>
              <a:rPr lang="ko-KR" altLang="en-US" dirty="0"/>
              <a:t>다음과 같이 줄여서 사용하는 것을 </a:t>
            </a:r>
            <a:r>
              <a:rPr lang="en-US" altLang="ko-KR" b="1" dirty="0" err="1"/>
              <a:t>matplotlib</a:t>
            </a:r>
            <a:r>
              <a:rPr lang="ko-KR" altLang="en-US" dirty="0"/>
              <a:t>의 참조 문서에서도 권장하고 있다</a:t>
            </a:r>
            <a:r>
              <a:rPr lang="en-US" altLang="ko-KR" dirty="0"/>
              <a:t>.</a:t>
            </a:r>
          </a:p>
        </p:txBody>
      </p:sp>
      <p:sp>
        <p:nvSpPr>
          <p:cNvPr id="6" name="직사각형 5"/>
          <p:cNvSpPr/>
          <p:nvPr/>
        </p:nvSpPr>
        <p:spPr bwMode="auto">
          <a:xfrm>
            <a:off x="1214414" y="2500306"/>
            <a:ext cx="6768940" cy="157163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mport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matplotlib</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mpl</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pyplot</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모듈</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matplotlib.pyplot</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plt</a:t>
            </a:r>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히스토그램</a:t>
            </a:r>
            <a:endParaRPr lang="en-US" altLang="ko-KR" dirty="0"/>
          </a:p>
          <a:p>
            <a:pPr lvl="1">
              <a:lnSpc>
                <a:spcPct val="150000"/>
              </a:lnSpc>
            </a:pPr>
            <a:r>
              <a:rPr lang="ko-KR" altLang="en-US" dirty="0"/>
              <a:t>주사위 시뮬레이션</a:t>
            </a: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540F8836-D2A5-486C-A247-666F919713FC}"/>
              </a:ext>
            </a:extLst>
          </p:cNvPr>
          <p:cNvPicPr>
            <a:picLocks noChangeAspect="1"/>
          </p:cNvPicPr>
          <p:nvPr/>
        </p:nvPicPr>
        <p:blipFill>
          <a:blip r:embed="rId3"/>
          <a:stretch>
            <a:fillRect/>
          </a:stretch>
        </p:blipFill>
        <p:spPr>
          <a:xfrm>
            <a:off x="2175916" y="1916832"/>
            <a:ext cx="5054186" cy="4490318"/>
          </a:xfrm>
          <a:prstGeom prst="rect">
            <a:avLst/>
          </a:prstGeom>
        </p:spPr>
      </p:pic>
    </p:spTree>
    <p:extLst>
      <p:ext uri="{BB962C8B-B14F-4D97-AF65-F5344CB8AC3E}">
        <p14:creationId xmlns:p14="http://schemas.microsoft.com/office/powerpoint/2010/main" val="279251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히스토그램</a:t>
            </a:r>
            <a:endParaRPr lang="en-US" altLang="ko-KR" dirty="0"/>
          </a:p>
          <a:p>
            <a:pPr lvl="1">
              <a:lnSpc>
                <a:spcPct val="150000"/>
              </a:lnSpc>
            </a:pPr>
            <a:r>
              <a:rPr lang="ko-KR" altLang="en-US" dirty="0"/>
              <a:t>정규분포를 따르는 연속형 자료의 히스토그램</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5" name="그림 4">
            <a:extLst>
              <a:ext uri="{FF2B5EF4-FFF2-40B4-BE49-F238E27FC236}">
                <a16:creationId xmlns:a16="http://schemas.microsoft.com/office/drawing/2014/main" id="{28384E93-041D-4214-A720-9F2D80A0DC97}"/>
              </a:ext>
            </a:extLst>
          </p:cNvPr>
          <p:cNvPicPr>
            <a:picLocks noChangeAspect="1"/>
          </p:cNvPicPr>
          <p:nvPr/>
        </p:nvPicPr>
        <p:blipFill>
          <a:blip r:embed="rId3"/>
          <a:stretch>
            <a:fillRect/>
          </a:stretch>
        </p:blipFill>
        <p:spPr>
          <a:xfrm>
            <a:off x="1032585" y="1916832"/>
            <a:ext cx="7069306" cy="4735816"/>
          </a:xfrm>
          <a:prstGeom prst="rect">
            <a:avLst/>
          </a:prstGeom>
        </p:spPr>
      </p:pic>
    </p:spTree>
    <p:extLst>
      <p:ext uri="{BB962C8B-B14F-4D97-AF65-F5344CB8AC3E}">
        <p14:creationId xmlns:p14="http://schemas.microsoft.com/office/powerpoint/2010/main" val="1106447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상자그림</a:t>
            </a:r>
            <a:endParaRPr lang="en-US" altLang="ko-KR" dirty="0"/>
          </a:p>
          <a:p>
            <a:pPr lvl="1">
              <a:lnSpc>
                <a:spcPct val="150000"/>
              </a:lnSpc>
            </a:pPr>
            <a:r>
              <a:rPr lang="ko-KR" altLang="en-US" dirty="0"/>
              <a:t>수치형 자료의 </a:t>
            </a:r>
            <a:r>
              <a:rPr lang="ko-KR" altLang="en-US" dirty="0" err="1"/>
              <a:t>요약통계량</a:t>
            </a:r>
            <a:r>
              <a:rPr lang="en-US" altLang="ko-KR" dirty="0"/>
              <a:t>(</a:t>
            </a:r>
            <a:r>
              <a:rPr lang="ko-KR" altLang="en-US" dirty="0" err="1"/>
              <a:t>분위수</a:t>
            </a:r>
            <a:r>
              <a:rPr lang="en-US" altLang="ko-KR" dirty="0"/>
              <a:t>)</a:t>
            </a:r>
            <a:r>
              <a:rPr lang="ko-KR" altLang="en-US" dirty="0"/>
              <a:t>을 그림으로 나타낸 것</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F63CE7F7-E0EC-42A4-B0E0-72EB2E48230E}"/>
              </a:ext>
            </a:extLst>
          </p:cNvPr>
          <p:cNvPicPr>
            <a:picLocks noChangeAspect="1"/>
          </p:cNvPicPr>
          <p:nvPr/>
        </p:nvPicPr>
        <p:blipFill>
          <a:blip r:embed="rId3"/>
          <a:stretch>
            <a:fillRect/>
          </a:stretch>
        </p:blipFill>
        <p:spPr>
          <a:xfrm>
            <a:off x="1331640" y="1963405"/>
            <a:ext cx="5800130" cy="4558699"/>
          </a:xfrm>
          <a:prstGeom prst="rect">
            <a:avLst/>
          </a:prstGeom>
        </p:spPr>
      </p:pic>
    </p:spTree>
    <p:extLst>
      <p:ext uri="{BB962C8B-B14F-4D97-AF65-F5344CB8AC3E}">
        <p14:creationId xmlns:p14="http://schemas.microsoft.com/office/powerpoint/2010/main" val="3128233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상자그림</a:t>
            </a: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2667E500-4D37-47C4-98B9-6ADC23ED9A8D}"/>
              </a:ext>
            </a:extLst>
          </p:cNvPr>
          <p:cNvPicPr>
            <a:picLocks noChangeAspect="1"/>
          </p:cNvPicPr>
          <p:nvPr/>
        </p:nvPicPr>
        <p:blipFill>
          <a:blip r:embed="rId3"/>
          <a:stretch>
            <a:fillRect/>
          </a:stretch>
        </p:blipFill>
        <p:spPr>
          <a:xfrm>
            <a:off x="1331639" y="1772816"/>
            <a:ext cx="5817915" cy="4392488"/>
          </a:xfrm>
          <a:prstGeom prst="rect">
            <a:avLst/>
          </a:prstGeom>
        </p:spPr>
      </p:pic>
      <p:sp>
        <p:nvSpPr>
          <p:cNvPr id="5" name="TextBox 4">
            <a:extLst>
              <a:ext uri="{FF2B5EF4-FFF2-40B4-BE49-F238E27FC236}">
                <a16:creationId xmlns:a16="http://schemas.microsoft.com/office/drawing/2014/main" id="{96092516-EAD8-48ED-B343-4F5CD2664822}"/>
              </a:ext>
            </a:extLst>
          </p:cNvPr>
          <p:cNvSpPr txBox="1"/>
          <p:nvPr/>
        </p:nvSpPr>
        <p:spPr>
          <a:xfrm>
            <a:off x="4932040" y="3789040"/>
            <a:ext cx="713657" cy="307777"/>
          </a:xfrm>
          <a:prstGeom prst="rect">
            <a:avLst/>
          </a:prstGeom>
          <a:noFill/>
        </p:spPr>
        <p:txBody>
          <a:bodyPr wrap="none" rtlCol="0">
            <a:spAutoFit/>
          </a:bodyPr>
          <a:lstStyle/>
          <a:p>
            <a:r>
              <a:rPr lang="ko-KR" altLang="en-US" sz="1400" dirty="0" err="1">
                <a:solidFill>
                  <a:schemeClr val="accent6"/>
                </a:solidFill>
              </a:rPr>
              <a:t>중위수</a:t>
            </a:r>
            <a:endParaRPr lang="ko-KR" altLang="en-US" sz="4400" dirty="0">
              <a:solidFill>
                <a:schemeClr val="accent6"/>
              </a:solidFill>
            </a:endParaRPr>
          </a:p>
        </p:txBody>
      </p:sp>
      <p:sp>
        <p:nvSpPr>
          <p:cNvPr id="7" name="TextBox 6">
            <a:extLst>
              <a:ext uri="{FF2B5EF4-FFF2-40B4-BE49-F238E27FC236}">
                <a16:creationId xmlns:a16="http://schemas.microsoft.com/office/drawing/2014/main" id="{B9C64C77-FFD5-41DC-A7F9-2B9B70C87B23}"/>
              </a:ext>
            </a:extLst>
          </p:cNvPr>
          <p:cNvSpPr txBox="1"/>
          <p:nvPr/>
        </p:nvSpPr>
        <p:spPr>
          <a:xfrm>
            <a:off x="4930860" y="4614808"/>
            <a:ext cx="979755" cy="307777"/>
          </a:xfrm>
          <a:prstGeom prst="rect">
            <a:avLst/>
          </a:prstGeom>
          <a:noFill/>
        </p:spPr>
        <p:txBody>
          <a:bodyPr wrap="none" rtlCol="0">
            <a:spAutoFit/>
          </a:bodyPr>
          <a:lstStyle/>
          <a:p>
            <a:r>
              <a:rPr lang="en-US" altLang="ko-KR" sz="1400" dirty="0">
                <a:solidFill>
                  <a:schemeClr val="accent1"/>
                </a:solidFill>
              </a:rPr>
              <a:t>1</a:t>
            </a:r>
            <a:r>
              <a:rPr lang="ko-KR" altLang="en-US" sz="1400" dirty="0">
                <a:solidFill>
                  <a:schemeClr val="accent1"/>
                </a:solidFill>
              </a:rPr>
              <a:t>사분위수</a:t>
            </a:r>
            <a:endParaRPr lang="ko-KR" altLang="en-US" sz="4400" dirty="0">
              <a:solidFill>
                <a:schemeClr val="accent1"/>
              </a:solidFill>
            </a:endParaRPr>
          </a:p>
        </p:txBody>
      </p:sp>
      <p:sp>
        <p:nvSpPr>
          <p:cNvPr id="8" name="TextBox 7">
            <a:extLst>
              <a:ext uri="{FF2B5EF4-FFF2-40B4-BE49-F238E27FC236}">
                <a16:creationId xmlns:a16="http://schemas.microsoft.com/office/drawing/2014/main" id="{8B72595B-416C-44B8-8141-A43139257093}"/>
              </a:ext>
            </a:extLst>
          </p:cNvPr>
          <p:cNvSpPr txBox="1"/>
          <p:nvPr/>
        </p:nvSpPr>
        <p:spPr>
          <a:xfrm>
            <a:off x="4928676" y="3481263"/>
            <a:ext cx="979755" cy="307777"/>
          </a:xfrm>
          <a:prstGeom prst="rect">
            <a:avLst/>
          </a:prstGeom>
          <a:noFill/>
        </p:spPr>
        <p:txBody>
          <a:bodyPr wrap="none" rtlCol="0">
            <a:spAutoFit/>
          </a:bodyPr>
          <a:lstStyle/>
          <a:p>
            <a:r>
              <a:rPr lang="en-US" altLang="ko-KR" sz="1400" dirty="0">
                <a:solidFill>
                  <a:schemeClr val="accent1"/>
                </a:solidFill>
              </a:rPr>
              <a:t>3</a:t>
            </a:r>
            <a:r>
              <a:rPr lang="ko-KR" altLang="en-US" sz="1400" dirty="0">
                <a:solidFill>
                  <a:schemeClr val="accent1"/>
                </a:solidFill>
              </a:rPr>
              <a:t>사분위수</a:t>
            </a:r>
            <a:endParaRPr lang="ko-KR" altLang="en-US" sz="4400" dirty="0">
              <a:solidFill>
                <a:schemeClr val="accent1"/>
              </a:solidFill>
            </a:endParaRPr>
          </a:p>
        </p:txBody>
      </p:sp>
      <p:sp>
        <p:nvSpPr>
          <p:cNvPr id="9" name="TextBox 8">
            <a:extLst>
              <a:ext uri="{FF2B5EF4-FFF2-40B4-BE49-F238E27FC236}">
                <a16:creationId xmlns:a16="http://schemas.microsoft.com/office/drawing/2014/main" id="{98CD8C29-AF80-49CC-9566-73175259AB0D}"/>
              </a:ext>
            </a:extLst>
          </p:cNvPr>
          <p:cNvSpPr txBox="1"/>
          <p:nvPr/>
        </p:nvSpPr>
        <p:spPr>
          <a:xfrm>
            <a:off x="4928676" y="5594464"/>
            <a:ext cx="713657" cy="307777"/>
          </a:xfrm>
          <a:prstGeom prst="rect">
            <a:avLst/>
          </a:prstGeom>
          <a:noFill/>
        </p:spPr>
        <p:txBody>
          <a:bodyPr wrap="none" rtlCol="0">
            <a:spAutoFit/>
          </a:bodyPr>
          <a:lstStyle/>
          <a:p>
            <a:r>
              <a:rPr lang="ko-KR" altLang="en-US" sz="1400" dirty="0">
                <a:solidFill>
                  <a:srgbClr val="00B050"/>
                </a:solidFill>
              </a:rPr>
              <a:t>최솟값</a:t>
            </a:r>
            <a:endParaRPr lang="ko-KR" altLang="en-US" sz="4400" dirty="0">
              <a:solidFill>
                <a:srgbClr val="00B050"/>
              </a:solidFill>
            </a:endParaRPr>
          </a:p>
        </p:txBody>
      </p:sp>
      <p:sp>
        <p:nvSpPr>
          <p:cNvPr id="10" name="TextBox 9">
            <a:extLst>
              <a:ext uri="{FF2B5EF4-FFF2-40B4-BE49-F238E27FC236}">
                <a16:creationId xmlns:a16="http://schemas.microsoft.com/office/drawing/2014/main" id="{102402B4-B444-4568-B55C-0971A20EDAFC}"/>
              </a:ext>
            </a:extLst>
          </p:cNvPr>
          <p:cNvSpPr txBox="1"/>
          <p:nvPr/>
        </p:nvSpPr>
        <p:spPr>
          <a:xfrm>
            <a:off x="4928676" y="2761183"/>
            <a:ext cx="713657" cy="307777"/>
          </a:xfrm>
          <a:prstGeom prst="rect">
            <a:avLst/>
          </a:prstGeom>
          <a:noFill/>
        </p:spPr>
        <p:txBody>
          <a:bodyPr wrap="none" rtlCol="0">
            <a:spAutoFit/>
          </a:bodyPr>
          <a:lstStyle/>
          <a:p>
            <a:r>
              <a:rPr lang="ko-KR" altLang="en-US" sz="1400" dirty="0">
                <a:solidFill>
                  <a:srgbClr val="00B050"/>
                </a:solidFill>
              </a:rPr>
              <a:t>최댓값</a:t>
            </a:r>
            <a:endParaRPr lang="ko-KR" altLang="en-US" sz="4400" dirty="0">
              <a:solidFill>
                <a:srgbClr val="00B050"/>
              </a:solidFill>
            </a:endParaRPr>
          </a:p>
        </p:txBody>
      </p:sp>
    </p:spTree>
    <p:extLst>
      <p:ext uri="{BB962C8B-B14F-4D97-AF65-F5344CB8AC3E}">
        <p14:creationId xmlns:p14="http://schemas.microsoft.com/office/powerpoint/2010/main" val="2108383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상자그림</a:t>
            </a:r>
            <a:endParaRPr lang="en-US" altLang="ko-KR" dirty="0"/>
          </a:p>
          <a:p>
            <a:pPr lvl="1">
              <a:lnSpc>
                <a:spcPct val="150000"/>
              </a:lnSpc>
            </a:pPr>
            <a:r>
              <a:rPr lang="ko-KR" altLang="en-US" dirty="0"/>
              <a:t>정규분포를 따르는 자료에 대한 상자그림</a:t>
            </a: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66B555AF-D66F-4E13-B6A7-78C160D605FA}"/>
              </a:ext>
            </a:extLst>
          </p:cNvPr>
          <p:cNvPicPr>
            <a:picLocks noChangeAspect="1"/>
          </p:cNvPicPr>
          <p:nvPr/>
        </p:nvPicPr>
        <p:blipFill>
          <a:blip r:embed="rId3"/>
          <a:stretch>
            <a:fillRect/>
          </a:stretch>
        </p:blipFill>
        <p:spPr>
          <a:xfrm>
            <a:off x="2114545" y="2006943"/>
            <a:ext cx="4968552" cy="1170933"/>
          </a:xfrm>
          <a:prstGeom prst="rect">
            <a:avLst/>
          </a:prstGeom>
        </p:spPr>
      </p:pic>
      <p:pic>
        <p:nvPicPr>
          <p:cNvPr id="6" name="그림 5">
            <a:extLst>
              <a:ext uri="{FF2B5EF4-FFF2-40B4-BE49-F238E27FC236}">
                <a16:creationId xmlns:a16="http://schemas.microsoft.com/office/drawing/2014/main" id="{A8DD5CB8-4089-46AD-8F31-739D18C17836}"/>
              </a:ext>
            </a:extLst>
          </p:cNvPr>
          <p:cNvPicPr>
            <a:picLocks noChangeAspect="1"/>
          </p:cNvPicPr>
          <p:nvPr/>
        </p:nvPicPr>
        <p:blipFill>
          <a:blip r:embed="rId4"/>
          <a:stretch>
            <a:fillRect/>
          </a:stretch>
        </p:blipFill>
        <p:spPr>
          <a:xfrm>
            <a:off x="1807248" y="3233296"/>
            <a:ext cx="5275849" cy="3504562"/>
          </a:xfrm>
          <a:prstGeom prst="rect">
            <a:avLst/>
          </a:prstGeom>
        </p:spPr>
      </p:pic>
    </p:spTree>
    <p:extLst>
      <p:ext uri="{BB962C8B-B14F-4D97-AF65-F5344CB8AC3E}">
        <p14:creationId xmlns:p14="http://schemas.microsoft.com/office/powerpoint/2010/main" val="3223313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파이차트</a:t>
            </a:r>
            <a:endParaRPr lang="en-US" altLang="ko-KR" dirty="0"/>
          </a:p>
          <a:p>
            <a:pPr lvl="1">
              <a:lnSpc>
                <a:spcPct val="150000"/>
              </a:lnSpc>
            </a:pPr>
            <a:r>
              <a:rPr lang="ko-KR" altLang="en-US" dirty="0" err="1"/>
              <a:t>범주별</a:t>
            </a:r>
            <a:r>
              <a:rPr lang="ko-KR" altLang="en-US" dirty="0"/>
              <a:t> 구성 비율을 원형으로 표현한 그래프</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43230E8B-3805-4948-88EC-69E4BC69F2CC}"/>
              </a:ext>
            </a:extLst>
          </p:cNvPr>
          <p:cNvPicPr>
            <a:picLocks noChangeAspect="1"/>
          </p:cNvPicPr>
          <p:nvPr/>
        </p:nvPicPr>
        <p:blipFill>
          <a:blip r:embed="rId3"/>
          <a:stretch>
            <a:fillRect/>
          </a:stretch>
        </p:blipFill>
        <p:spPr>
          <a:xfrm>
            <a:off x="2195736" y="2000367"/>
            <a:ext cx="4468382" cy="1788673"/>
          </a:xfrm>
          <a:prstGeom prst="rect">
            <a:avLst/>
          </a:prstGeom>
        </p:spPr>
      </p:pic>
      <p:pic>
        <p:nvPicPr>
          <p:cNvPr id="6" name="그림 5">
            <a:extLst>
              <a:ext uri="{FF2B5EF4-FFF2-40B4-BE49-F238E27FC236}">
                <a16:creationId xmlns:a16="http://schemas.microsoft.com/office/drawing/2014/main" id="{CAD69C95-7BA7-4A19-A15A-2C2C569C6452}"/>
              </a:ext>
            </a:extLst>
          </p:cNvPr>
          <p:cNvPicPr>
            <a:picLocks noChangeAspect="1"/>
          </p:cNvPicPr>
          <p:nvPr/>
        </p:nvPicPr>
        <p:blipFill rotWithShape="1">
          <a:blip r:embed="rId4"/>
          <a:srcRect l="10498" b="5478"/>
          <a:stretch/>
        </p:blipFill>
        <p:spPr>
          <a:xfrm>
            <a:off x="2372304" y="3861048"/>
            <a:ext cx="3965273" cy="2912498"/>
          </a:xfrm>
          <a:prstGeom prst="rect">
            <a:avLst/>
          </a:prstGeom>
        </p:spPr>
      </p:pic>
    </p:spTree>
    <p:extLst>
      <p:ext uri="{BB962C8B-B14F-4D97-AF65-F5344CB8AC3E}">
        <p14:creationId xmlns:p14="http://schemas.microsoft.com/office/powerpoint/2010/main" val="3782876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파이차트</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5" name="그림 4">
            <a:extLst>
              <a:ext uri="{FF2B5EF4-FFF2-40B4-BE49-F238E27FC236}">
                <a16:creationId xmlns:a16="http://schemas.microsoft.com/office/drawing/2014/main" id="{C45981B0-10E2-4529-B458-57604031126E}"/>
              </a:ext>
            </a:extLst>
          </p:cNvPr>
          <p:cNvPicPr>
            <a:picLocks noChangeAspect="1"/>
          </p:cNvPicPr>
          <p:nvPr/>
        </p:nvPicPr>
        <p:blipFill>
          <a:blip r:embed="rId3"/>
          <a:stretch>
            <a:fillRect/>
          </a:stretch>
        </p:blipFill>
        <p:spPr>
          <a:xfrm>
            <a:off x="2051720" y="1101954"/>
            <a:ext cx="4968552" cy="5635422"/>
          </a:xfrm>
          <a:prstGeom prst="rect">
            <a:avLst/>
          </a:prstGeom>
        </p:spPr>
      </p:pic>
    </p:spTree>
    <p:extLst>
      <p:ext uri="{BB962C8B-B14F-4D97-AF65-F5344CB8AC3E}">
        <p14:creationId xmlns:p14="http://schemas.microsoft.com/office/powerpoint/2010/main" val="1271649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파이차트</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25300609-B047-4B65-ADC5-D10B188025B7}"/>
              </a:ext>
            </a:extLst>
          </p:cNvPr>
          <p:cNvPicPr>
            <a:picLocks noChangeAspect="1"/>
          </p:cNvPicPr>
          <p:nvPr/>
        </p:nvPicPr>
        <p:blipFill>
          <a:blip r:embed="rId3"/>
          <a:stretch>
            <a:fillRect/>
          </a:stretch>
        </p:blipFill>
        <p:spPr>
          <a:xfrm>
            <a:off x="1763688" y="1056232"/>
            <a:ext cx="6226900" cy="5541119"/>
          </a:xfrm>
          <a:prstGeom prst="rect">
            <a:avLst/>
          </a:prstGeom>
        </p:spPr>
      </p:pic>
    </p:spTree>
    <p:extLst>
      <p:ext uri="{BB962C8B-B14F-4D97-AF65-F5344CB8AC3E}">
        <p14:creationId xmlns:p14="http://schemas.microsoft.com/office/powerpoint/2010/main" val="3443871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파이차트</a:t>
            </a:r>
            <a:endParaRPr lang="en-US" altLang="ko-KR" dirty="0"/>
          </a:p>
        </p:txBody>
      </p:sp>
      <p:sp>
        <p:nvSpPr>
          <p:cNvPr id="3" name="제목 2"/>
          <p:cNvSpPr>
            <a:spLocks noGrp="1"/>
          </p:cNvSpPr>
          <p:nvPr>
            <p:ph type="title"/>
          </p:nvPr>
        </p:nvSpPr>
        <p:spPr/>
        <p:txBody>
          <a:bodyPr/>
          <a:lstStyle/>
          <a:p>
            <a:r>
              <a:rPr lang="ko-KR" altLang="en-US" dirty="0"/>
              <a:t>데이터 시각화</a:t>
            </a:r>
          </a:p>
        </p:txBody>
      </p:sp>
      <p:pic>
        <p:nvPicPr>
          <p:cNvPr id="4" name="그림 3">
            <a:extLst>
              <a:ext uri="{FF2B5EF4-FFF2-40B4-BE49-F238E27FC236}">
                <a16:creationId xmlns:a16="http://schemas.microsoft.com/office/drawing/2014/main" id="{109ECA52-146B-40BE-8208-FB0518A1391B}"/>
              </a:ext>
            </a:extLst>
          </p:cNvPr>
          <p:cNvPicPr>
            <a:picLocks noChangeAspect="1"/>
          </p:cNvPicPr>
          <p:nvPr/>
        </p:nvPicPr>
        <p:blipFill>
          <a:blip r:embed="rId3"/>
          <a:stretch>
            <a:fillRect/>
          </a:stretch>
        </p:blipFill>
        <p:spPr>
          <a:xfrm>
            <a:off x="2987824" y="3933056"/>
            <a:ext cx="3600400" cy="2776042"/>
          </a:xfrm>
          <a:prstGeom prst="rect">
            <a:avLst/>
          </a:prstGeom>
        </p:spPr>
      </p:pic>
      <p:pic>
        <p:nvPicPr>
          <p:cNvPr id="7" name="그림 6">
            <a:extLst>
              <a:ext uri="{FF2B5EF4-FFF2-40B4-BE49-F238E27FC236}">
                <a16:creationId xmlns:a16="http://schemas.microsoft.com/office/drawing/2014/main" id="{AAD20354-CB50-4447-BC71-C204AF7B7084}"/>
              </a:ext>
            </a:extLst>
          </p:cNvPr>
          <p:cNvPicPr>
            <a:picLocks noChangeAspect="1"/>
          </p:cNvPicPr>
          <p:nvPr/>
        </p:nvPicPr>
        <p:blipFill>
          <a:blip r:embed="rId4"/>
          <a:stretch>
            <a:fillRect/>
          </a:stretch>
        </p:blipFill>
        <p:spPr>
          <a:xfrm>
            <a:off x="1950442" y="943956"/>
            <a:ext cx="7007461" cy="2845084"/>
          </a:xfrm>
          <a:prstGeom prst="rect">
            <a:avLst/>
          </a:prstGeom>
        </p:spPr>
      </p:pic>
    </p:spTree>
    <p:extLst>
      <p:ext uri="{BB962C8B-B14F-4D97-AF65-F5344CB8AC3E}">
        <p14:creationId xmlns:p14="http://schemas.microsoft.com/office/powerpoint/2010/main" val="1604684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236538" y="1060450"/>
                <a:ext cx="8670925" cy="4319324"/>
              </a:xfrm>
            </p:spPr>
            <p:txBody>
              <a:bodyPr/>
              <a:lstStyle/>
              <a:p>
                <a:pPr>
                  <a:buFont typeface="+mj-ea"/>
                  <a:buAutoNum type="circleNumDbPlain"/>
                </a:pPr>
                <a:r>
                  <a:rPr lang="en-US" altLang="ko-KR" b="0" dirty="0"/>
                  <a:t> </a:t>
                </a:r>
                <a14:m>
                  <m:oMath xmlns:m="http://schemas.openxmlformats.org/officeDocument/2006/math">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sin</m:t>
                        </m:r>
                      </m:fName>
                      <m:e>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𝜋</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m:t>
                    </m:r>
                    <m:r>
                      <a:rPr lang="ko-KR" altLang="en-US" i="1">
                        <a:latin typeface="Cambria Math" panose="02040503050406030204" pitchFamily="18" charset="0"/>
                      </a:rPr>
                      <m:t>와</m:t>
                    </m:r>
                  </m:oMath>
                </a14:m>
                <a:r>
                  <a:rPr lang="ko-KR" altLang="en-US" dirty="0"/>
                  <a:t> </a:t>
                </a:r>
                <a14:m>
                  <m:oMath xmlns:m="http://schemas.openxmlformats.org/officeDocument/2006/math">
                    <m:r>
                      <m:rPr>
                        <m:sty m:val="p"/>
                      </m:rPr>
                      <a:rPr lang="en-US" altLang="ko-KR" b="0" i="0" dirty="0" smtClean="0">
                        <a:latin typeface="Cambria Math" panose="02040503050406030204" pitchFamily="18" charset="0"/>
                      </a:rPr>
                      <m:t>cos</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oMath>
                </a14:m>
                <a:r>
                  <a:rPr lang="ko-KR" altLang="en-US" dirty="0"/>
                  <a:t> 를 한 </a:t>
                </a:r>
                <a:r>
                  <a:rPr lang="en-US" altLang="ko-KR" dirty="0"/>
                  <a:t>plot</a:t>
                </a:r>
                <a:r>
                  <a:rPr lang="ko-KR" altLang="en-US" dirty="0"/>
                  <a:t>위에 </a:t>
                </a:r>
                <a:r>
                  <a:rPr lang="ko-KR" altLang="en-US" dirty="0" err="1"/>
                  <a:t>그리시오</a:t>
                </a:r>
                <a:r>
                  <a:rPr lang="en-US" altLang="ko-KR" dirty="0"/>
                  <a:t>.</a:t>
                </a:r>
              </a:p>
              <a:p>
                <a:r>
                  <a:rPr lang="ko-KR" altLang="en-US" dirty="0"/>
                  <a:t>조건</a:t>
                </a:r>
                <a:endParaRPr lang="en-US" altLang="ko-KR" dirty="0"/>
              </a:p>
              <a:p>
                <a:pPr lvl="1"/>
                <a:r>
                  <a:rPr lang="en-US" altLang="ko-KR" dirty="0"/>
                  <a:t>Figure </a:t>
                </a:r>
                <a:r>
                  <a:rPr lang="ko-KR" altLang="en-US" dirty="0"/>
                  <a:t>제목</a:t>
                </a:r>
                <a:r>
                  <a:rPr lang="en-US" altLang="ko-KR" dirty="0"/>
                  <a:t>: Signal Processing</a:t>
                </a:r>
              </a:p>
              <a:p>
                <a:pPr lvl="1"/>
                <a:r>
                  <a:rPr lang="en-US" altLang="ko-KR" dirty="0"/>
                  <a:t>X</a:t>
                </a:r>
                <a:r>
                  <a:rPr lang="ko-KR" altLang="en-US" dirty="0"/>
                  <a:t>값 범위</a:t>
                </a:r>
                <a:r>
                  <a:rPr lang="en-US" altLang="ko-KR" dirty="0"/>
                  <a:t>: 0~</a:t>
                </a:r>
                <a14:m>
                  <m:oMath xmlns:m="http://schemas.openxmlformats.org/officeDocument/2006/math">
                    <m:r>
                      <a:rPr lang="en-US" altLang="ko-KR" b="0" i="1" smtClean="0">
                        <a:latin typeface="Cambria Math" panose="02040503050406030204" pitchFamily="18" charset="0"/>
                      </a:rPr>
                      <m:t>6</m:t>
                    </m:r>
                    <m:r>
                      <a:rPr lang="en-US" altLang="ko-KR" b="0" i="1" smtClean="0">
                        <a:latin typeface="Cambria Math" panose="02040503050406030204" pitchFamily="18" charset="0"/>
                      </a:rPr>
                      <m:t>𝜋</m:t>
                    </m:r>
                  </m:oMath>
                </a14:m>
                <a:r>
                  <a:rPr lang="en-US" altLang="ko-KR" dirty="0"/>
                  <a:t> </a:t>
                </a:r>
              </a:p>
              <a:p>
                <a:pPr lvl="1"/>
                <a:r>
                  <a:rPr lang="en-US" altLang="ko-KR" dirty="0"/>
                  <a:t>X</a:t>
                </a:r>
                <a:r>
                  <a:rPr lang="ko-KR" altLang="en-US" dirty="0"/>
                  <a:t>축 이름</a:t>
                </a:r>
                <a:r>
                  <a:rPr lang="en-US" altLang="ko-KR" dirty="0"/>
                  <a:t>: time</a:t>
                </a:r>
              </a:p>
              <a:p>
                <a:pPr lvl="1"/>
                <a:r>
                  <a:rPr lang="en-US" altLang="ko-KR" dirty="0"/>
                  <a:t>Y</a:t>
                </a:r>
                <a:r>
                  <a:rPr lang="ko-KR" altLang="en-US" dirty="0"/>
                  <a:t>축 이름</a:t>
                </a:r>
                <a:r>
                  <a:rPr lang="en-US" altLang="ko-KR" dirty="0"/>
                  <a:t>: signal</a:t>
                </a:r>
              </a:p>
              <a:p>
                <a:pPr lvl="1"/>
                <a:r>
                  <a:rPr lang="ko-KR" altLang="en-US" dirty="0"/>
                  <a:t>범례</a:t>
                </a:r>
                <a:r>
                  <a:rPr lang="en-US" altLang="ko-KR" dirty="0"/>
                  <a:t>: </a:t>
                </a:r>
                <a14:m>
                  <m:oMath xmlns:m="http://schemas.openxmlformats.org/officeDocument/2006/math">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sin</m:t>
                        </m:r>
                      </m:fName>
                      <m:e>
                        <m:r>
                          <a:rPr lang="en-US" altLang="ko-KR" i="1">
                            <a:latin typeface="Cambria Math" panose="02040503050406030204" pitchFamily="18" charset="0"/>
                          </a:rPr>
                          <m:t>(</m:t>
                        </m:r>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𝜋</m:t>
                        </m:r>
                        <m:r>
                          <a:rPr lang="en-US" altLang="ko-KR" i="1">
                            <a:latin typeface="Cambria Math" panose="02040503050406030204" pitchFamily="18" charset="0"/>
                          </a:rPr>
                          <m:t>)</m:t>
                        </m:r>
                      </m:e>
                    </m:func>
                  </m:oMath>
                </a14:m>
                <a:r>
                  <a:rPr lang="en-US" altLang="ko-KR" dirty="0"/>
                  <a:t> </a:t>
                </a:r>
                <a:r>
                  <a:rPr lang="ko-KR" altLang="en-US" dirty="0"/>
                  <a:t>그래프는 </a:t>
                </a:r>
                <a:r>
                  <a:rPr lang="en-US" altLang="ko-KR" dirty="0"/>
                  <a:t>“sine”</a:t>
                </a:r>
              </a:p>
              <a:p>
                <a:pPr lvl="1"/>
                <a:r>
                  <a:rPr lang="ko-KR" altLang="en-US" dirty="0"/>
                  <a:t>범례</a:t>
                </a:r>
                <a:r>
                  <a:rPr lang="en-US" altLang="ko-KR" dirty="0"/>
                  <a:t>: </a:t>
                </a:r>
                <a14:m>
                  <m:oMath xmlns:m="http://schemas.openxmlformats.org/officeDocument/2006/math">
                    <m:func>
                      <m:funcPr>
                        <m:ctrlPr>
                          <a:rPr lang="en-US" altLang="ko-KR" i="1">
                            <a:latin typeface="Cambria Math" panose="02040503050406030204" pitchFamily="18" charset="0"/>
                          </a:rPr>
                        </m:ctrlPr>
                      </m:funcPr>
                      <m:fName>
                        <m:r>
                          <a:rPr lang="en-US" altLang="ko-KR" b="0" i="1" smtClean="0">
                            <a:latin typeface="Cambria Math" panose="02040503050406030204" pitchFamily="18" charset="0"/>
                          </a:rPr>
                          <m:t>𝑐𝑜𝑠</m:t>
                        </m:r>
                      </m:fName>
                      <m:e>
                        <m:r>
                          <a:rPr lang="en-US" altLang="ko-KR" i="1">
                            <a:latin typeface="Cambria Math" panose="02040503050406030204" pitchFamily="18" charset="0"/>
                          </a:rPr>
                          <m:t>(</m:t>
                        </m:r>
                        <m:r>
                          <a:rPr lang="en-US" altLang="ko-KR" i="1">
                            <a:latin typeface="Cambria Math" panose="02040503050406030204" pitchFamily="18" charset="0"/>
                          </a:rPr>
                          <m:t>𝑥</m:t>
                        </m:r>
                        <m:r>
                          <a:rPr lang="en-US" altLang="ko-KR" b="0" i="1" smtClean="0">
                            <a:latin typeface="Cambria Math" panose="02040503050406030204" pitchFamily="18" charset="0"/>
                          </a:rPr>
                          <m:t>)</m:t>
                        </m:r>
                      </m:e>
                    </m:func>
                  </m:oMath>
                </a14:m>
                <a:r>
                  <a:rPr lang="en-US" altLang="ko-KR" dirty="0"/>
                  <a:t> </a:t>
                </a:r>
                <a:r>
                  <a:rPr lang="ko-KR" altLang="en-US" dirty="0"/>
                  <a:t>그래프는 </a:t>
                </a:r>
                <a:r>
                  <a:rPr lang="en-US" altLang="ko-KR" dirty="0"/>
                  <a:t>“cosine”</a:t>
                </a:r>
              </a:p>
              <a:p>
                <a:pPr lvl="1"/>
                <a:r>
                  <a:rPr lang="ko-KR" altLang="en-US" dirty="0"/>
                  <a:t>이 때 범례는  그래프의 오른쪽 상단에 위치 </a:t>
                </a:r>
                <a:endParaRPr lang="en-US" altLang="ko-KR" dirty="0"/>
              </a:p>
              <a:p>
                <a:pPr lvl="1"/>
                <a:r>
                  <a:rPr lang="en-US" altLang="ko-KR" dirty="0"/>
                  <a:t>sin</a:t>
                </a:r>
                <a:r>
                  <a:rPr lang="ko-KR" altLang="en-US" dirty="0"/>
                  <a:t>그래프는 빨간색</a:t>
                </a:r>
                <a:r>
                  <a:rPr lang="en-US" altLang="ko-KR" dirty="0"/>
                  <a:t>, cos</a:t>
                </a:r>
                <a:r>
                  <a:rPr lang="ko-KR" altLang="en-US" dirty="0"/>
                  <a:t>그래프는 파란색으로 표현</a:t>
                </a:r>
                <a:endParaRPr lang="en-US" altLang="ko-KR" dirty="0"/>
              </a:p>
              <a:p>
                <a:pPr lvl="1"/>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236538" y="1060450"/>
                <a:ext cx="8670925" cy="4319324"/>
              </a:xfrm>
              <a:blipFill>
                <a:blip r:embed="rId2"/>
                <a:stretch>
                  <a:fillRect l="-1828" t="-28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213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err="1"/>
              <a:t>툴킷</a:t>
            </a:r>
            <a:endParaRPr lang="ko-KR" altLang="en-US" dirty="0"/>
          </a:p>
          <a:p>
            <a:pPr lvl="1">
              <a:lnSpc>
                <a:spcPct val="150000"/>
              </a:lnSpc>
            </a:pPr>
            <a:r>
              <a:rPr lang="en-US" altLang="ko-KR" dirty="0" err="1"/>
              <a:t>matplotlib</a:t>
            </a:r>
            <a:r>
              <a:rPr lang="ko-KR" altLang="en-US" dirty="0"/>
              <a:t>은 </a:t>
            </a:r>
            <a:r>
              <a:rPr lang="ko-KR" altLang="en-US" b="1" dirty="0"/>
              <a:t>툴킷</a:t>
            </a:r>
            <a:r>
              <a:rPr lang="en-US" altLang="ko-KR" b="1" dirty="0"/>
              <a:t>(toolkit)</a:t>
            </a:r>
            <a:r>
              <a:rPr lang="ko-KR" altLang="en-US" dirty="0"/>
              <a:t>이라는 애드온을 추가하여 기능을 확장할 수 있다</a:t>
            </a:r>
            <a:r>
              <a:rPr lang="en-US" altLang="ko-KR" dirty="0"/>
              <a:t>.</a:t>
            </a:r>
          </a:p>
          <a:p>
            <a:pPr lvl="1">
              <a:lnSpc>
                <a:spcPct val="150000"/>
              </a:lnSpc>
            </a:pPr>
            <a:r>
              <a:rPr lang="ko-KR" altLang="en-US" dirty="0"/>
              <a:t>대부분의 경우 </a:t>
            </a:r>
            <a:r>
              <a:rPr lang="en-US" altLang="ko-KR" dirty="0" err="1"/>
              <a:t>matplotlib</a:t>
            </a:r>
            <a:r>
              <a:rPr lang="ko-KR" altLang="en-US" dirty="0"/>
              <a:t>과 따로 배포되므로</a:t>
            </a:r>
            <a:r>
              <a:rPr lang="en-US" altLang="ko-KR" dirty="0"/>
              <a:t>, </a:t>
            </a:r>
            <a:r>
              <a:rPr lang="ko-KR" altLang="en-US" dirty="0"/>
              <a:t>추가적인 설치가 필요하다</a:t>
            </a:r>
            <a:r>
              <a:rPr lang="en-US" altLang="ko-KR" dirty="0"/>
              <a:t>.</a:t>
            </a:r>
          </a:p>
          <a:p>
            <a:pPr lvl="1">
              <a:lnSpc>
                <a:spcPct val="150000"/>
              </a:lnSpc>
              <a:buNone/>
            </a:pPr>
            <a:r>
              <a:rPr lang="en-US" altLang="ko-KR" dirty="0"/>
              <a:t>	①  </a:t>
            </a:r>
            <a:r>
              <a:rPr lang="ko-KR" altLang="en-US" dirty="0"/>
              <a:t>지도 관련 툴</a:t>
            </a:r>
            <a:r>
              <a:rPr lang="en-US" altLang="ko-KR" dirty="0"/>
              <a:t>(</a:t>
            </a:r>
            <a:r>
              <a:rPr lang="ko-KR" altLang="en-US" dirty="0"/>
              <a:t>모두 별도 설치 필요</a:t>
            </a:r>
            <a:r>
              <a:rPr lang="en-US" altLang="ko-KR" dirty="0"/>
              <a:t>): </a:t>
            </a:r>
            <a:r>
              <a:rPr lang="en-US" altLang="ko-KR" dirty="0" err="1"/>
              <a:t>Basemap</a:t>
            </a:r>
            <a:r>
              <a:rPr lang="en-US" altLang="ko-KR" dirty="0"/>
              <a:t>, </a:t>
            </a:r>
            <a:r>
              <a:rPr lang="en-US" altLang="ko-KR" dirty="0" err="1"/>
              <a:t>Cartopy</a:t>
            </a:r>
            <a:endParaRPr lang="en-US" altLang="ko-KR" dirty="0"/>
          </a:p>
          <a:p>
            <a:pPr lvl="1">
              <a:lnSpc>
                <a:spcPct val="150000"/>
              </a:lnSpc>
              <a:buNone/>
            </a:pPr>
            <a:r>
              <a:rPr lang="en-US" altLang="ko-KR" dirty="0"/>
              <a:t>	          </a:t>
            </a:r>
            <a:r>
              <a:rPr lang="ko-KR" altLang="en-US" sz="1400" dirty="0"/>
              <a:t>지도 그리기 및 지도 투영 기능을 추가해준다</a:t>
            </a:r>
            <a:r>
              <a:rPr lang="en-US" altLang="ko-KR" sz="1400" dirty="0"/>
              <a:t>. (</a:t>
            </a:r>
            <a:r>
              <a:rPr lang="ko-KR" altLang="en-US" sz="1400" dirty="0"/>
              <a:t>데이터를 지도와 함께 보여줄 때 사용</a:t>
            </a:r>
            <a:r>
              <a:rPr lang="en-US" altLang="ko-KR" sz="1400" dirty="0"/>
              <a:t>)</a:t>
            </a:r>
            <a:endParaRPr lang="en-US" altLang="ko-KR" dirty="0"/>
          </a:p>
          <a:p>
            <a:pPr lvl="1">
              <a:lnSpc>
                <a:spcPct val="150000"/>
              </a:lnSpc>
              <a:buNone/>
            </a:pPr>
            <a:r>
              <a:rPr lang="en-US" altLang="ko-KR" dirty="0"/>
              <a:t>	②  </a:t>
            </a:r>
            <a:r>
              <a:rPr lang="ko-KR" altLang="en-US" dirty="0"/>
              <a:t>일반 </a:t>
            </a:r>
            <a:r>
              <a:rPr lang="ko-KR" altLang="en-US" dirty="0" err="1"/>
              <a:t>툴킷</a:t>
            </a:r>
            <a:r>
              <a:rPr lang="en-US" altLang="ko-KR" dirty="0"/>
              <a:t>: mplot3d, </a:t>
            </a:r>
            <a:r>
              <a:rPr lang="en-US" altLang="ko-KR" dirty="0" err="1"/>
              <a:t>AxesGrid</a:t>
            </a:r>
            <a:r>
              <a:rPr lang="en-US" altLang="ko-KR" dirty="0"/>
              <a:t>, </a:t>
            </a:r>
            <a:r>
              <a:rPr lang="en-US" altLang="ko-KR" dirty="0" err="1"/>
              <a:t>MplDataCursor</a:t>
            </a:r>
            <a:r>
              <a:rPr lang="en-US" altLang="ko-KR" dirty="0"/>
              <a:t>(</a:t>
            </a:r>
            <a:r>
              <a:rPr lang="ko-KR" altLang="en-US" dirty="0"/>
              <a:t>별도 설치 필요</a:t>
            </a:r>
            <a:r>
              <a:rPr lang="en-US" altLang="ko-KR" dirty="0"/>
              <a:t>), GTK(Gimp Toolkit)</a:t>
            </a:r>
          </a:p>
          <a:p>
            <a:pPr lvl="1">
              <a:lnSpc>
                <a:spcPct val="150000"/>
              </a:lnSpc>
              <a:buNone/>
            </a:pPr>
            <a:r>
              <a:rPr lang="en-US" altLang="ko-KR" dirty="0"/>
              <a:t>	          </a:t>
            </a:r>
            <a:r>
              <a:rPr lang="en-US" altLang="ko-KR" sz="1400" dirty="0"/>
              <a:t>mplot3d</a:t>
            </a:r>
            <a:r>
              <a:rPr lang="ko-KR" altLang="en-US" sz="1400" dirty="0"/>
              <a:t>는 간단한 </a:t>
            </a:r>
            <a:r>
              <a:rPr lang="en-US" altLang="ko-KR" sz="1400" dirty="0"/>
              <a:t>3</a:t>
            </a:r>
            <a:r>
              <a:rPr lang="ko-KR" altLang="en-US" sz="1400" dirty="0"/>
              <a:t>차원 플롯</a:t>
            </a:r>
            <a:r>
              <a:rPr lang="en-US" altLang="ko-KR" sz="1400" dirty="0"/>
              <a:t>, </a:t>
            </a:r>
            <a:r>
              <a:rPr lang="en-US" altLang="ko-KR" sz="1400" dirty="0" err="1"/>
              <a:t>AxesGrid</a:t>
            </a:r>
            <a:r>
              <a:rPr lang="ko-KR" altLang="en-US" sz="1400" dirty="0"/>
              <a:t>는 여러 개의 이미지 배치</a:t>
            </a:r>
            <a:r>
              <a:rPr lang="en-US" altLang="ko-KR" sz="1400" dirty="0"/>
              <a:t>, </a:t>
            </a:r>
            <a:r>
              <a:rPr lang="en-US" altLang="ko-KR" sz="1400" dirty="0" err="1"/>
              <a:t>MplDataCursor</a:t>
            </a:r>
            <a:r>
              <a:rPr lang="ko-KR" altLang="en-US" sz="1400" dirty="0"/>
              <a:t>는 </a:t>
            </a:r>
            <a:endParaRPr lang="en-US" altLang="ko-KR" sz="1400" dirty="0"/>
          </a:p>
          <a:p>
            <a:pPr lvl="1">
              <a:lnSpc>
                <a:spcPct val="150000"/>
              </a:lnSpc>
              <a:buNone/>
            </a:pPr>
            <a:r>
              <a:rPr lang="ko-KR" altLang="en-US" sz="1400" dirty="0"/>
              <a:t>                   수치를 팝업 레이어로 표시</a:t>
            </a:r>
            <a:r>
              <a:rPr lang="en-US" altLang="ko-KR" sz="1400" dirty="0"/>
              <a:t>, GTK</a:t>
            </a:r>
            <a:r>
              <a:rPr lang="ko-KR" altLang="en-US" sz="1400" dirty="0"/>
              <a:t>는 </a:t>
            </a:r>
            <a:r>
              <a:rPr lang="en-US" altLang="ko-KR" sz="1400" dirty="0"/>
              <a:t>GTK+</a:t>
            </a:r>
            <a:r>
              <a:rPr lang="ko-KR" altLang="en-US" sz="1400" dirty="0"/>
              <a:t>를 사용하게 해준다</a:t>
            </a:r>
            <a:r>
              <a:rPr lang="en-US" altLang="ko-KR" sz="1400" dirty="0"/>
              <a:t>.</a:t>
            </a:r>
            <a:r>
              <a:rPr lang="ko-KR" altLang="en-US" sz="1400" dirty="0"/>
              <a:t> </a:t>
            </a:r>
            <a:r>
              <a:rPr lang="en-US" altLang="ko-KR" dirty="0"/>
              <a:t>	</a:t>
            </a:r>
          </a:p>
          <a:p>
            <a:pPr lvl="1">
              <a:lnSpc>
                <a:spcPct val="150000"/>
              </a:lnSpc>
              <a:buNone/>
            </a:pPr>
            <a:r>
              <a:rPr lang="en-US" altLang="ko-KR" dirty="0"/>
              <a:t>	③  </a:t>
            </a:r>
            <a:r>
              <a:rPr lang="ko-KR" altLang="en-US" dirty="0"/>
              <a:t>고품질 그리기</a:t>
            </a:r>
            <a:r>
              <a:rPr lang="en-US" altLang="ko-KR" dirty="0"/>
              <a:t>(</a:t>
            </a:r>
            <a:r>
              <a:rPr lang="ko-KR" altLang="en-US" dirty="0"/>
              <a:t>모두 별도 설치 필요</a:t>
            </a:r>
            <a:r>
              <a:rPr lang="en-US" altLang="ko-KR" dirty="0"/>
              <a:t>): </a:t>
            </a:r>
            <a:r>
              <a:rPr lang="en-US" altLang="ko-KR" dirty="0" err="1"/>
              <a:t>Seaborn</a:t>
            </a:r>
            <a:r>
              <a:rPr lang="en-US" altLang="ko-KR" dirty="0"/>
              <a:t>, </a:t>
            </a:r>
            <a:r>
              <a:rPr lang="en-US" altLang="ko-KR" dirty="0" err="1"/>
              <a:t>ggplot</a:t>
            </a:r>
            <a:r>
              <a:rPr lang="en-US" altLang="ko-KR" dirty="0"/>
              <a:t>, </a:t>
            </a:r>
            <a:r>
              <a:rPr lang="en-US" altLang="ko-KR" dirty="0" err="1"/>
              <a:t>prettyplotlib</a:t>
            </a:r>
            <a:endParaRPr lang="en-US" altLang="ko-KR" dirty="0"/>
          </a:p>
          <a:p>
            <a:pPr lvl="1">
              <a:lnSpc>
                <a:spcPct val="150000"/>
              </a:lnSpc>
            </a:pPr>
            <a:endParaRPr lang="en-US" altLang="ko-KR" b="1" dirty="0"/>
          </a:p>
        </p:txBody>
      </p:sp>
      <p:sp>
        <p:nvSpPr>
          <p:cNvPr id="7" name="오른쪽 화살표 6"/>
          <p:cNvSpPr/>
          <p:nvPr/>
        </p:nvSpPr>
        <p:spPr bwMode="auto">
          <a:xfrm>
            <a:off x="1571604" y="3143248"/>
            <a:ext cx="214314" cy="21431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오른쪽 화살표 7"/>
          <p:cNvSpPr/>
          <p:nvPr/>
        </p:nvSpPr>
        <p:spPr bwMode="auto">
          <a:xfrm>
            <a:off x="1571604" y="4500570"/>
            <a:ext cx="214314" cy="21431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236538" y="1060450"/>
                <a:ext cx="8670925" cy="810671"/>
              </a:xfrm>
            </p:spPr>
            <p:txBody>
              <a:bodyPr/>
              <a:lstStyle/>
              <a:p>
                <a:pPr>
                  <a:buFont typeface="+mj-ea"/>
                  <a:buAutoNum type="circleNumDbPlain" startAt="2"/>
                </a:pPr>
                <a:r>
                  <a:rPr lang="en-US" altLang="ko-KR" b="0" dirty="0"/>
                  <a:t> </a:t>
                </a:r>
                <a14:m>
                  <m:oMath xmlns:m="http://schemas.openxmlformats.org/officeDocument/2006/math">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sin</m:t>
                        </m:r>
                      </m:fName>
                      <m:e>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𝜋</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m:t>
                    </m:r>
                    <m:r>
                      <a:rPr lang="ko-KR" altLang="en-US" i="1">
                        <a:latin typeface="Cambria Math" panose="02040503050406030204" pitchFamily="18" charset="0"/>
                      </a:rPr>
                      <m:t>와</m:t>
                    </m:r>
                  </m:oMath>
                </a14:m>
                <a:r>
                  <a:rPr lang="ko-KR" altLang="en-US" dirty="0"/>
                  <a:t> </a:t>
                </a:r>
                <a14:m>
                  <m:oMath xmlns:m="http://schemas.openxmlformats.org/officeDocument/2006/math">
                    <m:r>
                      <m:rPr>
                        <m:sty m:val="p"/>
                      </m:rPr>
                      <a:rPr lang="en-US" altLang="ko-KR" b="0" i="0" dirty="0" smtClean="0">
                        <a:latin typeface="Cambria Math" panose="02040503050406030204" pitchFamily="18" charset="0"/>
                      </a:rPr>
                      <m:t>cos</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oMath>
                </a14:m>
                <a:r>
                  <a:rPr lang="ko-KR" altLang="en-US" dirty="0"/>
                  <a:t> 를 </a:t>
                </a:r>
                <a:r>
                  <a:rPr lang="en-US" altLang="ko-KR" dirty="0"/>
                  <a:t>subplot</a:t>
                </a:r>
                <a:r>
                  <a:rPr lang="ko-KR" altLang="en-US" dirty="0"/>
                  <a:t>으로 다음과 같이 </a:t>
                </a:r>
                <a:r>
                  <a:rPr lang="ko-KR" altLang="en-US" dirty="0" err="1"/>
                  <a:t>그리시오</a:t>
                </a:r>
                <a:r>
                  <a:rPr lang="en-US" altLang="ko-KR" dirty="0"/>
                  <a:t>. </a:t>
                </a:r>
              </a:p>
              <a:p>
                <a:pPr lvl="1"/>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236538" y="1060450"/>
                <a:ext cx="8670925" cy="810671"/>
              </a:xfrm>
              <a:blipFill>
                <a:blip r:embed="rId2"/>
                <a:stretch>
                  <a:fillRect l="-1828" t="-1504"/>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BA722FF9-4FCB-4FF3-ADF2-AD87F5F020E8}"/>
              </a:ext>
            </a:extLst>
          </p:cNvPr>
          <p:cNvPicPr>
            <a:picLocks noChangeAspect="1"/>
          </p:cNvPicPr>
          <p:nvPr/>
        </p:nvPicPr>
        <p:blipFill>
          <a:blip r:embed="rId3"/>
          <a:stretch>
            <a:fillRect/>
          </a:stretch>
        </p:blipFill>
        <p:spPr>
          <a:xfrm>
            <a:off x="1043608" y="1850634"/>
            <a:ext cx="6381750" cy="4114800"/>
          </a:xfrm>
          <a:prstGeom prst="rect">
            <a:avLst/>
          </a:prstGeom>
        </p:spPr>
      </p:pic>
    </p:spTree>
    <p:extLst>
      <p:ext uri="{BB962C8B-B14F-4D97-AF65-F5344CB8AC3E}">
        <p14:creationId xmlns:p14="http://schemas.microsoft.com/office/powerpoint/2010/main" val="145376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p:sp>
        <p:nvSpPr>
          <p:cNvPr id="3" name="내용 개체 틀 2"/>
          <p:cNvSpPr>
            <a:spLocks noGrp="1"/>
          </p:cNvSpPr>
          <p:nvPr>
            <p:ph idx="1"/>
          </p:nvPr>
        </p:nvSpPr>
        <p:spPr>
          <a:xfrm>
            <a:off x="236538" y="1060450"/>
            <a:ext cx="8670925" cy="3293209"/>
          </a:xfrm>
        </p:spPr>
        <p:txBody>
          <a:bodyPr/>
          <a:lstStyle/>
          <a:p>
            <a:pPr>
              <a:buFont typeface="+mj-ea"/>
              <a:buAutoNum type="circleNumDbPlain" startAt="3"/>
            </a:pPr>
            <a:r>
              <a:rPr lang="en-US" altLang="ko-KR" dirty="0"/>
              <a:t>seoul.csv </a:t>
            </a:r>
            <a:r>
              <a:rPr lang="ko-KR" altLang="en-US" dirty="0"/>
              <a:t>파일에는 서울의 </a:t>
            </a:r>
            <a:r>
              <a:rPr lang="en-US" altLang="ko-KR" dirty="0"/>
              <a:t>1908</a:t>
            </a:r>
            <a:r>
              <a:rPr lang="ko-KR" altLang="en-US" dirty="0"/>
              <a:t>년 </a:t>
            </a:r>
            <a:r>
              <a:rPr lang="en-US" altLang="ko-KR" dirty="0"/>
              <a:t>1</a:t>
            </a:r>
            <a:r>
              <a:rPr lang="ko-KR" altLang="en-US" dirty="0"/>
              <a:t>월 </a:t>
            </a:r>
            <a:r>
              <a:rPr lang="en-US" altLang="ko-KR" dirty="0"/>
              <a:t>1</a:t>
            </a:r>
            <a:r>
              <a:rPr lang="ko-KR" altLang="en-US" dirty="0"/>
              <a:t>일부터 </a:t>
            </a:r>
            <a:r>
              <a:rPr lang="en-US" altLang="ko-KR" dirty="0"/>
              <a:t>2020</a:t>
            </a:r>
            <a:r>
              <a:rPr lang="ko-KR" altLang="en-US" dirty="0"/>
              <a:t>년 </a:t>
            </a:r>
            <a:r>
              <a:rPr lang="en-US" altLang="ko-KR" dirty="0"/>
              <a:t>12</a:t>
            </a:r>
            <a:r>
              <a:rPr lang="ko-KR" altLang="en-US" dirty="0"/>
              <a:t>월 </a:t>
            </a:r>
            <a:r>
              <a:rPr lang="en-US" altLang="ko-KR" dirty="0"/>
              <a:t>31</a:t>
            </a:r>
            <a:r>
              <a:rPr lang="ko-KR" altLang="en-US" dirty="0"/>
              <a:t>일일까지의 일별 기온 자료가 </a:t>
            </a:r>
            <a:r>
              <a:rPr lang="ko-KR" altLang="en-US" dirty="0" err="1"/>
              <a:t>저장되어있다</a:t>
            </a:r>
            <a:r>
              <a:rPr lang="en-US" altLang="ko-KR" dirty="0"/>
              <a:t>. </a:t>
            </a:r>
            <a:r>
              <a:rPr lang="ko-KR" altLang="en-US" dirty="0"/>
              <a:t>전체 기간 동안 최고기온에 대해서 히스토그램을 </a:t>
            </a:r>
            <a:r>
              <a:rPr lang="ko-KR" altLang="en-US" dirty="0" err="1"/>
              <a:t>그리시오</a:t>
            </a:r>
            <a:r>
              <a:rPr lang="en-US" altLang="ko-KR" dirty="0"/>
              <a:t>. (</a:t>
            </a:r>
            <a:r>
              <a:rPr lang="ko-KR" altLang="en-US" dirty="0" err="1"/>
              <a:t>결측치는</a:t>
            </a:r>
            <a:r>
              <a:rPr lang="ko-KR" altLang="en-US" dirty="0"/>
              <a:t> 공백으로 저장되어 있음</a:t>
            </a:r>
            <a:r>
              <a:rPr lang="en-US" altLang="ko-KR" dirty="0"/>
              <a:t>)</a:t>
            </a:r>
          </a:p>
          <a:p>
            <a:pPr>
              <a:buFont typeface="+mj-ea"/>
              <a:buAutoNum type="circleNumDbPlain" startAt="3"/>
            </a:pPr>
            <a:r>
              <a:rPr lang="en-US" altLang="ko-KR" dirty="0"/>
              <a:t>8</a:t>
            </a:r>
            <a:r>
              <a:rPr lang="ko-KR" altLang="en-US" dirty="0"/>
              <a:t>월의 최고기온만 이용하여 히스토그램을 </a:t>
            </a:r>
            <a:r>
              <a:rPr lang="ko-KR" altLang="en-US" dirty="0" err="1"/>
              <a:t>그리시오</a:t>
            </a:r>
            <a:r>
              <a:rPr lang="en-US" altLang="ko-KR" dirty="0"/>
              <a:t>. </a:t>
            </a:r>
          </a:p>
          <a:p>
            <a:pPr>
              <a:buFont typeface="+mj-ea"/>
              <a:buAutoNum type="circleNumDbPlain" startAt="3"/>
            </a:pPr>
            <a:r>
              <a:rPr lang="en-US" altLang="ko-KR" dirty="0"/>
              <a:t>1</a:t>
            </a:r>
            <a:r>
              <a:rPr lang="ko-KR" altLang="en-US" dirty="0"/>
              <a:t>월과 </a:t>
            </a:r>
            <a:r>
              <a:rPr lang="en-US" altLang="ko-KR" dirty="0"/>
              <a:t>8</a:t>
            </a:r>
            <a:r>
              <a:rPr lang="ko-KR" altLang="en-US" dirty="0"/>
              <a:t>월의 최고기온에 대해서 상자그림을 </a:t>
            </a:r>
            <a:r>
              <a:rPr lang="ko-KR" altLang="en-US" dirty="0" err="1"/>
              <a:t>그리시오</a:t>
            </a:r>
            <a:r>
              <a:rPr lang="en-US" altLang="ko-KR" dirty="0"/>
              <a:t>. </a:t>
            </a:r>
          </a:p>
          <a:p>
            <a:pPr>
              <a:buFont typeface="+mj-ea"/>
              <a:buAutoNum type="circleNumDbPlain" startAt="3"/>
            </a:pPr>
            <a:endParaRPr lang="en-US" altLang="ko-KR" dirty="0"/>
          </a:p>
          <a:p>
            <a:pPr lvl="1"/>
            <a:endParaRPr lang="ko-KR" altLang="en-US" dirty="0"/>
          </a:p>
        </p:txBody>
      </p:sp>
    </p:spTree>
    <p:extLst>
      <p:ext uri="{BB962C8B-B14F-4D97-AF65-F5344CB8AC3E}">
        <p14:creationId xmlns:p14="http://schemas.microsoft.com/office/powerpoint/2010/main" val="43345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matplotlib </a:t>
            </a:r>
            <a:r>
              <a:rPr lang="ko-KR" altLang="en-US" dirty="0"/>
              <a:t>설정 변경</a:t>
            </a:r>
            <a:endParaRPr lang="en-US" altLang="ko-KR" dirty="0"/>
          </a:p>
          <a:p>
            <a:pPr lvl="1">
              <a:lnSpc>
                <a:spcPct val="150000"/>
              </a:lnSpc>
            </a:pPr>
            <a:r>
              <a:rPr lang="en-US" altLang="ko-KR" b="1" dirty="0"/>
              <a:t>matplotlib</a:t>
            </a:r>
            <a:r>
              <a:rPr lang="ko-KR" altLang="en-US" dirty="0"/>
              <a:t>에서 플롯 상의 축이나 선 등을 제어하기 위해서는 </a:t>
            </a:r>
            <a:r>
              <a:rPr lang="en-US" altLang="ko-KR" dirty="0" err="1"/>
              <a:t>rc</a:t>
            </a:r>
            <a:r>
              <a:rPr lang="en-US" altLang="ko-KR" dirty="0"/>
              <a:t>(run command)</a:t>
            </a:r>
            <a:r>
              <a:rPr lang="ko-KR" altLang="en-US" dirty="0"/>
              <a:t>설정을 변경해야 한다</a:t>
            </a:r>
            <a:r>
              <a:rPr lang="en-US" altLang="ko-KR" dirty="0"/>
              <a:t>.</a:t>
            </a:r>
          </a:p>
          <a:p>
            <a:pPr lvl="1">
              <a:lnSpc>
                <a:spcPct val="150000"/>
              </a:lnSpc>
            </a:pPr>
            <a:r>
              <a:rPr lang="en-US" altLang="ko-KR" b="1" dirty="0" err="1"/>
              <a:t>mpl.rcParams</a:t>
            </a:r>
            <a:r>
              <a:rPr lang="ko-KR" altLang="en-US" dirty="0"/>
              <a:t>라는 딕셔너리와 비슷한 객체에 이를 저장</a:t>
            </a:r>
            <a:endParaRPr lang="en-US" altLang="ko-KR" dirty="0"/>
          </a:p>
          <a:p>
            <a:pPr lvl="1">
              <a:lnSpc>
                <a:spcPct val="150000"/>
              </a:lnSpc>
            </a:pPr>
            <a:r>
              <a:rPr lang="ko-KR" altLang="en-US" dirty="0"/>
              <a:t>기존 </a:t>
            </a:r>
            <a:r>
              <a:rPr lang="ko-KR" altLang="en-US" dirty="0" err="1"/>
              <a:t>설정값</a:t>
            </a:r>
            <a:r>
              <a:rPr lang="ko-KR" altLang="en-US" dirty="0"/>
              <a:t> 확인을 하기 위해서는</a:t>
            </a:r>
            <a:r>
              <a:rPr lang="en-US" altLang="ko-KR" dirty="0"/>
              <a:t>,		</a:t>
            </a:r>
          </a:p>
          <a:p>
            <a:pPr lvl="1"/>
            <a:endParaRPr lang="en-US" altLang="ko-KR" dirty="0"/>
          </a:p>
          <a:p>
            <a:pPr lvl="1"/>
            <a:endParaRPr lang="en-US" altLang="ko-KR" dirty="0"/>
          </a:p>
          <a:p>
            <a:pPr lvl="1"/>
            <a:endParaRPr lang="en-US" altLang="ko-KR" dirty="0"/>
          </a:p>
        </p:txBody>
      </p:sp>
      <p:sp>
        <p:nvSpPr>
          <p:cNvPr id="8" name="직사각형 7"/>
          <p:cNvSpPr/>
          <p:nvPr/>
        </p:nvSpPr>
        <p:spPr bwMode="auto">
          <a:xfrm>
            <a:off x="1142976" y="3868458"/>
            <a:ext cx="6768940" cy="92869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설정값</a:t>
            </a:r>
            <a:r>
              <a:rPr lang="ko-KR" altLang="en-US" sz="1400" b="0" i="1" dirty="0">
                <a:latin typeface="맑은 고딕" pitchFamily="50" charset="-127"/>
                <a:ea typeface="맑은 고딕" pitchFamily="50" charset="-127"/>
              </a:rPr>
              <a:t> 확인</a:t>
            </a:r>
            <a:r>
              <a:rPr lang="ko-KR" altLang="en-US" sz="1400" b="0" dirty="0">
                <a:latin typeface="맑은 고딕" pitchFamily="50" charset="-127"/>
                <a:ea typeface="맑은 고딕" pitchFamily="50" charset="-127"/>
              </a:rPr>
              <a:t> </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mpl</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mpl.rcParams</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1500166" y="5072074"/>
            <a:ext cx="6460710" cy="92869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a</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gg.path.chunksize</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 0</a:t>
            </a:r>
          </a:p>
          <a:p>
            <a:pPr marL="0" marR="0" indent="0" defTabSz="977900" rtl="0" eaLnBrk="1" fontAlgn="base" latinLnBrk="0" hangingPunct="1">
              <a:lnSpc>
                <a:spcPct val="100000"/>
              </a:lnSpc>
              <a:spcBef>
                <a:spcPct val="0"/>
              </a:spcBef>
              <a:spcAft>
                <a:spcPct val="0"/>
              </a:spcAft>
              <a:buClrTx/>
              <a:buSzTx/>
              <a:buFontTx/>
              <a:buNone/>
              <a:tabLst/>
            </a:pPr>
            <a:r>
              <a:rPr lang="en-US" altLang="ko-KR" sz="1300" dirty="0">
                <a:latin typeface="맑은 고딕" pitchFamily="50" charset="-127"/>
                <a:ea typeface="맑은 고딕" pitchFamily="50" charset="-127"/>
              </a:rPr>
              <a:t>animation. </a:t>
            </a:r>
            <a:r>
              <a:rPr lang="en-US" altLang="ko-KR" sz="1300" dirty="0" err="1">
                <a:latin typeface="맑은 고딕" pitchFamily="50" charset="-127"/>
                <a:ea typeface="맑은 고딕" pitchFamily="50" charset="-127"/>
              </a:rPr>
              <a:t>Avconv_args</a:t>
            </a:r>
            <a:r>
              <a:rPr lang="en-US" altLang="ko-KR" sz="13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300" i="0" u="none" strike="noStrike" cap="none" normalizeH="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ytick.minor.width</a:t>
            </a:r>
            <a:r>
              <a:rPr lang="en-US" altLang="ko-KR" sz="1300" dirty="0">
                <a:latin typeface="맑은 고딕" pitchFamily="50" charset="-127"/>
                <a:ea typeface="맑은 고딕" pitchFamily="50" charset="-127"/>
              </a:rPr>
              <a:t> = 0.5</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제목 2"/>
          <p:cNvSpPr txBox="1">
            <a:spLocks/>
          </p:cNvSpPr>
          <p:nvPr/>
        </p:nvSpPr>
        <p:spPr bwMode="auto">
          <a:xfrm>
            <a:off x="1191936" y="5072074"/>
            <a:ext cx="167252" cy="92869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227471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20313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matplotlib </a:t>
            </a:r>
            <a:r>
              <a:rPr lang="ko-KR" altLang="en-US" dirty="0"/>
              <a:t>설정 변경</a:t>
            </a:r>
            <a:endParaRPr lang="en-US" altLang="ko-KR" dirty="0"/>
          </a:p>
          <a:p>
            <a:pPr lvl="1">
              <a:lnSpc>
                <a:spcPct val="150000"/>
              </a:lnSpc>
            </a:pPr>
            <a:r>
              <a:rPr lang="en-US" altLang="ko-KR" dirty="0"/>
              <a:t>matplotlib</a:t>
            </a:r>
            <a:r>
              <a:rPr lang="ko-KR" altLang="en-US" dirty="0"/>
              <a:t>의 세부 설정 예시</a:t>
            </a:r>
            <a:r>
              <a:rPr lang="en-US" altLang="ko-KR" dirty="0"/>
              <a:t>	</a:t>
            </a:r>
          </a:p>
          <a:p>
            <a:pPr lvl="1"/>
            <a:endParaRPr lang="en-US" altLang="ko-KR" dirty="0"/>
          </a:p>
          <a:p>
            <a:pPr lvl="1"/>
            <a:endParaRPr lang="en-US" altLang="ko-KR" dirty="0"/>
          </a:p>
          <a:p>
            <a:pPr lvl="1"/>
            <a:endParaRPr lang="en-US" altLang="ko-KR" dirty="0"/>
          </a:p>
        </p:txBody>
      </p:sp>
      <p:sp>
        <p:nvSpPr>
          <p:cNvPr id="8" name="직사각형 7"/>
          <p:cNvSpPr/>
          <p:nvPr/>
        </p:nvSpPr>
        <p:spPr bwMode="auto">
          <a:xfrm>
            <a:off x="1142976" y="2471731"/>
            <a:ext cx="6768940" cy="377192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a:t>
            </a:r>
            <a:r>
              <a:rPr lang="en-US" sz="1400" dirty="0" err="1">
                <a:latin typeface="+mn-lt"/>
              </a:rPr>
              <a:t>np</a:t>
            </a:r>
            <a:br>
              <a:rPr lang="en-US" sz="1400" dirty="0">
                <a:latin typeface="+mn-lt"/>
              </a:rPr>
            </a:br>
            <a:r>
              <a:rPr lang="en-US" sz="1400" dirty="0">
                <a:latin typeface="+mn-lt"/>
              </a:rPr>
              <a:t>import </a:t>
            </a:r>
            <a:r>
              <a:rPr lang="en-US" sz="1400" dirty="0" err="1">
                <a:latin typeface="+mn-lt"/>
              </a:rPr>
              <a:t>matplotlib</a:t>
            </a:r>
            <a:r>
              <a:rPr lang="en-US" sz="1400" dirty="0">
                <a:latin typeface="+mn-lt"/>
              </a:rPr>
              <a:t> as </a:t>
            </a:r>
            <a:r>
              <a:rPr lang="en-US" sz="1400" dirty="0" err="1">
                <a:latin typeface="+mn-lt"/>
              </a:rPr>
              <a:t>mpl</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br>
              <a:rPr lang="en-US" sz="1400" dirty="0">
                <a:latin typeface="+mn-lt"/>
              </a:rPr>
            </a:br>
            <a:r>
              <a:rPr lang="en-US" sz="1400" b="0" i="1" dirty="0">
                <a:latin typeface="+mn-lt"/>
              </a:rPr>
              <a:t>#</a:t>
            </a:r>
            <a:r>
              <a:rPr lang="ko-KR" altLang="en-US" sz="1400" b="0" i="1" dirty="0" err="1">
                <a:latin typeface="+mn-lt"/>
              </a:rPr>
              <a:t>선굵기를</a:t>
            </a:r>
            <a:r>
              <a:rPr lang="ko-KR" altLang="en-US" sz="1400" b="0" i="1" dirty="0">
                <a:latin typeface="+mn-lt"/>
              </a:rPr>
              <a:t> </a:t>
            </a:r>
            <a:r>
              <a:rPr lang="en-US" altLang="ko-KR" sz="1400" b="0" i="1" dirty="0">
                <a:latin typeface="+mn-lt"/>
              </a:rPr>
              <a:t>10</a:t>
            </a:r>
            <a:r>
              <a:rPr lang="ko-KR" altLang="en-US" sz="1400" b="0" i="1" dirty="0">
                <a:latin typeface="+mn-lt"/>
              </a:rPr>
              <a:t>으로</a:t>
            </a:r>
            <a:br>
              <a:rPr lang="ko-KR" altLang="en-US" sz="1400" i="1" dirty="0">
                <a:latin typeface="+mn-lt"/>
              </a:rPr>
            </a:br>
            <a:r>
              <a:rPr lang="en-US" sz="1400" dirty="0" err="1">
                <a:latin typeface="+mn-lt"/>
              </a:rPr>
              <a:t>mpl.rcParams</a:t>
            </a:r>
            <a:r>
              <a:rPr lang="en-US" sz="1400" dirty="0">
                <a:latin typeface="+mn-lt"/>
              </a:rPr>
              <a:t>['</a:t>
            </a:r>
            <a:r>
              <a:rPr lang="en-US" sz="1400" dirty="0" err="1">
                <a:latin typeface="+mn-lt"/>
              </a:rPr>
              <a:t>lines.linewidth</a:t>
            </a:r>
            <a:r>
              <a:rPr lang="en-US" sz="1400" dirty="0">
                <a:latin typeface="+mn-lt"/>
              </a:rPr>
              <a:t>']= 10</a:t>
            </a:r>
          </a:p>
          <a:p>
            <a:pPr defTabSz="977900" eaLnBrk="1" hangingPunct="1"/>
            <a:br>
              <a:rPr lang="en-US" sz="1400" dirty="0">
                <a:latin typeface="+mn-lt"/>
              </a:rPr>
            </a:br>
            <a:r>
              <a:rPr lang="en-US" sz="1400" b="0" i="1" dirty="0">
                <a:latin typeface="+mn-lt"/>
              </a:rPr>
              <a:t>#</a:t>
            </a:r>
            <a:r>
              <a:rPr lang="ko-KR" altLang="en-US" sz="1400" b="0" i="1" dirty="0" err="1">
                <a:latin typeface="+mn-lt"/>
              </a:rPr>
              <a:t>선종류를</a:t>
            </a:r>
            <a:r>
              <a:rPr lang="ko-KR" altLang="en-US" sz="1400" b="0" i="1" dirty="0">
                <a:latin typeface="+mn-lt"/>
              </a:rPr>
              <a:t> 점선으로</a:t>
            </a:r>
            <a:br>
              <a:rPr lang="ko-KR" altLang="en-US" sz="1400" i="1" dirty="0">
                <a:latin typeface="+mn-lt"/>
              </a:rPr>
            </a:br>
            <a:r>
              <a:rPr lang="en-US" sz="1400" dirty="0" err="1">
                <a:latin typeface="+mn-lt"/>
              </a:rPr>
              <a:t>mpl.rcParams</a:t>
            </a:r>
            <a:r>
              <a:rPr lang="en-US" sz="1400" dirty="0">
                <a:latin typeface="+mn-lt"/>
              </a:rPr>
              <a:t>['</a:t>
            </a:r>
            <a:r>
              <a:rPr lang="en-US" sz="1400" dirty="0" err="1">
                <a:latin typeface="+mn-lt"/>
              </a:rPr>
              <a:t>lines.linestyle</a:t>
            </a:r>
            <a:r>
              <a:rPr lang="en-US" sz="1400" dirty="0">
                <a:latin typeface="+mn-lt"/>
              </a:rPr>
              <a:t>']= '--‘</a:t>
            </a:r>
          </a:p>
          <a:p>
            <a:pPr defTabSz="977900" eaLnBrk="1" hangingPunct="1"/>
            <a:br>
              <a:rPr lang="en-US" sz="1400" dirty="0">
                <a:latin typeface="+mn-lt"/>
              </a:rPr>
            </a:br>
            <a:r>
              <a:rPr lang="en-US" sz="1400" b="0" i="1" dirty="0">
                <a:latin typeface="+mn-lt"/>
              </a:rPr>
              <a:t>#</a:t>
            </a:r>
            <a:r>
              <a:rPr lang="ko-KR" altLang="en-US" sz="1400" b="0" i="1" dirty="0">
                <a:latin typeface="+mn-lt"/>
              </a:rPr>
              <a:t>위 </a:t>
            </a:r>
            <a:r>
              <a:rPr lang="ko-KR" altLang="en-US" sz="1400" b="0" i="1" dirty="0" err="1">
                <a:latin typeface="+mn-lt"/>
              </a:rPr>
              <a:t>두개를</a:t>
            </a:r>
            <a:r>
              <a:rPr lang="ko-KR" altLang="en-US" sz="1400" b="0" i="1" dirty="0">
                <a:latin typeface="+mn-lt"/>
              </a:rPr>
              <a:t> 합쳐보면</a:t>
            </a:r>
            <a:r>
              <a:rPr lang="en-US" altLang="ko-KR" sz="1400" b="0" i="1" dirty="0">
                <a:latin typeface="+mn-lt"/>
              </a:rPr>
              <a:t>,</a:t>
            </a:r>
            <a:br>
              <a:rPr lang="en-US" altLang="ko-KR" sz="1400" i="1" dirty="0">
                <a:latin typeface="+mn-lt"/>
              </a:rPr>
            </a:br>
            <a:r>
              <a:rPr lang="en-US" sz="1400" dirty="0" err="1">
                <a:latin typeface="+mn-lt"/>
              </a:rPr>
              <a:t>mpl.rc</a:t>
            </a:r>
            <a:r>
              <a:rPr lang="en-US" sz="1400" dirty="0">
                <a:latin typeface="+mn-lt"/>
              </a:rPr>
              <a:t>('lines', </a:t>
            </a:r>
            <a:r>
              <a:rPr lang="en-US" sz="1400" dirty="0" err="1">
                <a:latin typeface="+mn-lt"/>
              </a:rPr>
              <a:t>linewidth</a:t>
            </a:r>
            <a:r>
              <a:rPr lang="en-US" sz="1400" dirty="0">
                <a:latin typeface="+mn-lt"/>
              </a:rPr>
              <a:t>=10, </a:t>
            </a:r>
            <a:r>
              <a:rPr lang="en-US" sz="1400" dirty="0" err="1">
                <a:latin typeface="+mn-lt"/>
              </a:rPr>
              <a:t>linestyle</a:t>
            </a:r>
            <a:r>
              <a:rPr lang="en-US" sz="1400" dirty="0">
                <a:latin typeface="+mn-lt"/>
              </a:rPr>
              <a:t>='--')</a:t>
            </a:r>
            <a:br>
              <a:rPr lang="en-US" sz="1400" dirty="0">
                <a:latin typeface="+mn-lt"/>
              </a:rPr>
            </a:br>
            <a:br>
              <a:rPr lang="en-US" sz="1400" dirty="0">
                <a:latin typeface="+mn-lt"/>
              </a:rPr>
            </a:br>
            <a:r>
              <a:rPr lang="en-US" sz="1400" dirty="0">
                <a:latin typeface="+mn-lt"/>
              </a:rPr>
              <a:t>t= </a:t>
            </a:r>
            <a:r>
              <a:rPr lang="en-US" sz="1400" dirty="0" err="1">
                <a:latin typeface="+mn-lt"/>
              </a:rPr>
              <a:t>np.arange</a:t>
            </a:r>
            <a:r>
              <a:rPr lang="en-US" sz="1400" dirty="0">
                <a:latin typeface="+mn-lt"/>
              </a:rPr>
              <a:t>(0,2*</a:t>
            </a:r>
            <a:r>
              <a:rPr lang="en-US" sz="1400" dirty="0" err="1">
                <a:latin typeface="+mn-lt"/>
              </a:rPr>
              <a:t>np.pi</a:t>
            </a:r>
            <a:r>
              <a:rPr lang="en-US" sz="1400" dirty="0">
                <a:latin typeface="+mn-lt"/>
              </a:rPr>
              <a:t>, 0.1)</a:t>
            </a:r>
            <a:br>
              <a:rPr lang="en-US" sz="1400" dirty="0">
                <a:latin typeface="+mn-lt"/>
              </a:rPr>
            </a:br>
            <a:r>
              <a:rPr lang="en-US" sz="1400" dirty="0" err="1">
                <a:latin typeface="+mn-lt"/>
              </a:rPr>
              <a:t>plt.figure</a:t>
            </a:r>
            <a:r>
              <a:rPr lang="en-US" sz="1400" dirty="0">
                <a:latin typeface="+mn-lt"/>
              </a:rPr>
              <a:t>(1)</a:t>
            </a:r>
            <a:br>
              <a:rPr lang="en-US" sz="1400" dirty="0">
                <a:latin typeface="+mn-lt"/>
              </a:rPr>
            </a:br>
            <a:r>
              <a:rPr lang="en-US" sz="1400" dirty="0" err="1">
                <a:latin typeface="+mn-lt"/>
              </a:rPr>
              <a:t>plt.plot</a:t>
            </a:r>
            <a:r>
              <a:rPr lang="en-US" sz="1400" dirty="0">
                <a:latin typeface="+mn-lt"/>
              </a:rPr>
              <a:t>(</a:t>
            </a:r>
            <a:r>
              <a:rPr lang="en-US" sz="1400" dirty="0" err="1">
                <a:latin typeface="+mn-lt"/>
              </a:rPr>
              <a:t>t,np.sin</a:t>
            </a:r>
            <a:r>
              <a:rPr lang="en-US" sz="1400" dirty="0">
                <a:latin typeface="+mn-lt"/>
              </a:rPr>
              <a:t>(t))</a:t>
            </a:r>
            <a:br>
              <a:rPr lang="en-US" sz="1400" dirty="0">
                <a:latin typeface="+mn-lt"/>
              </a:rPr>
            </a:br>
            <a:r>
              <a:rPr lang="en-US" sz="1400" dirty="0" err="1">
                <a:latin typeface="+mn-lt"/>
              </a:rPr>
              <a:t>plt.show</a:t>
            </a:r>
            <a:r>
              <a:rPr lang="en-US" sz="1400" dirty="0">
                <a:latin typeface="+mn-lt"/>
              </a:rPr>
              <a:t>()</a:t>
            </a:r>
            <a:endParaRPr kumimoji="0" lang="ko-KR" altLang="en-US" sz="1400" i="0" u="none" strike="noStrike" cap="none" normalizeH="0" baseline="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97877" cy="57861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1">
              <a:lnSpc>
                <a:spcPct val="150000"/>
              </a:lnSpc>
            </a:pPr>
            <a:r>
              <a:rPr lang="ko-KR" altLang="en-US" dirty="0"/>
              <a:t>실행 결과</a:t>
            </a:r>
            <a:r>
              <a:rPr lang="en-US" altLang="ko-KR" dirty="0"/>
              <a:t>	</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또한 </a:t>
            </a:r>
            <a:r>
              <a:rPr lang="en-US" altLang="ko-KR" b="1" dirty="0" err="1"/>
              <a:t>mpl.rcdefaults</a:t>
            </a:r>
            <a:r>
              <a:rPr lang="en-US" altLang="ko-KR" b="1" dirty="0"/>
              <a:t>() </a:t>
            </a:r>
            <a:r>
              <a:rPr lang="ko-KR" altLang="en-US" dirty="0"/>
              <a:t>함수를 호출하면 모든 설정을 기본값으로 되돌릴 수 있다</a:t>
            </a:r>
            <a:r>
              <a:rPr lang="en-US" altLang="ko-KR" dirty="0"/>
              <a:t>.</a:t>
            </a:r>
          </a:p>
          <a:p>
            <a:pPr lvl="1"/>
            <a:endParaRPr lang="en-US" altLang="ko-KR" dirty="0"/>
          </a:p>
          <a:p>
            <a:pPr lvl="1"/>
            <a:endParaRPr lang="en-US" altLang="ko-KR" dirty="0"/>
          </a:p>
          <a:p>
            <a:pPr lvl="1"/>
            <a:endParaRPr lang="en-US" altLang="ko-KR" dirty="0"/>
          </a:p>
        </p:txBody>
      </p:sp>
      <p:sp>
        <p:nvSpPr>
          <p:cNvPr id="5" name="직사각형 4"/>
          <p:cNvSpPr/>
          <p:nvPr/>
        </p:nvSpPr>
        <p:spPr bwMode="auto">
          <a:xfrm>
            <a:off x="1428728" y="1700808"/>
            <a:ext cx="6460710" cy="28575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제목 2"/>
          <p:cNvSpPr txBox="1">
            <a:spLocks/>
          </p:cNvSpPr>
          <p:nvPr/>
        </p:nvSpPr>
        <p:spPr bwMode="auto">
          <a:xfrm>
            <a:off x="1120498" y="1700808"/>
            <a:ext cx="167252" cy="285752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7" name="그림 6" descr="figure_0.png"/>
          <p:cNvPicPr>
            <a:picLocks noChangeAspect="1"/>
          </p:cNvPicPr>
          <p:nvPr/>
        </p:nvPicPr>
        <p:blipFill>
          <a:blip r:embed="rId3"/>
          <a:stretch>
            <a:fillRect/>
          </a:stretch>
        </p:blipFill>
        <p:spPr>
          <a:xfrm>
            <a:off x="2786050" y="1915122"/>
            <a:ext cx="3214710" cy="2402996"/>
          </a:xfrm>
          <a:prstGeom prst="rect">
            <a:avLst/>
          </a:prstGeom>
        </p:spPr>
      </p:pic>
      <p:cxnSp>
        <p:nvCxnSpPr>
          <p:cNvPr id="10" name="직선 화살표 연결선 9"/>
          <p:cNvCxnSpPr/>
          <p:nvPr/>
        </p:nvCxnSpPr>
        <p:spPr bwMode="auto">
          <a:xfrm flipV="1">
            <a:off x="5214942" y="3129568"/>
            <a:ext cx="1214446" cy="500066"/>
          </a:xfrm>
          <a:prstGeom prst="straightConnector1">
            <a:avLst/>
          </a:prstGeom>
          <a:solidFill>
            <a:srgbClr val="808080"/>
          </a:solidFill>
          <a:ln w="9525" cap="flat" cmpd="sng" algn="ctr">
            <a:solidFill>
              <a:schemeClr val="tx1"/>
            </a:solidFill>
            <a:prstDash val="solid"/>
            <a:round/>
            <a:headEnd type="none" w="med" len="med"/>
            <a:tailEnd type="arrow"/>
          </a:ln>
          <a:effectLst/>
        </p:spPr>
      </p:cxnSp>
      <p:sp>
        <p:nvSpPr>
          <p:cNvPr id="12" name="직사각형 11"/>
          <p:cNvSpPr/>
          <p:nvPr/>
        </p:nvSpPr>
        <p:spPr bwMode="auto">
          <a:xfrm>
            <a:off x="6500826" y="2915254"/>
            <a:ext cx="1143008" cy="42862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rPr>
              <a:t>선 굵기</a:t>
            </a: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10</a:t>
            </a:r>
          </a:p>
          <a:p>
            <a:pPr marL="0" marR="0" indent="0" algn="ctr" defTabSz="977900" rtl="0" eaLnBrk="1" fontAlgn="base" latinLnBrk="0" hangingPunct="1">
              <a:lnSpc>
                <a:spcPct val="100000"/>
              </a:lnSpc>
              <a:spcBef>
                <a:spcPct val="0"/>
              </a:spcBef>
              <a:spcAft>
                <a:spcPct val="0"/>
              </a:spcAft>
              <a:buClrTx/>
              <a:buSzTx/>
              <a:buFontTx/>
              <a:buNone/>
              <a:tabLst/>
            </a:pPr>
            <a:r>
              <a:rPr lang="ko-KR" altLang="en-US" sz="1300" b="0" dirty="0">
                <a:latin typeface="맑은 고딕" pitchFamily="50" charset="-127"/>
                <a:ea typeface="맑은 고딕" pitchFamily="50" charset="-127"/>
              </a:rPr>
              <a:t>점선</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35086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스타일시트</a:t>
            </a:r>
            <a:endParaRPr lang="en-US" altLang="ko-KR" dirty="0"/>
          </a:p>
          <a:p>
            <a:pPr lvl="1">
              <a:lnSpc>
                <a:spcPct val="150000"/>
              </a:lnSpc>
            </a:pPr>
            <a:r>
              <a:rPr lang="ko-KR" altLang="en-US" dirty="0"/>
              <a:t>세세한 설정에 시간을 들이고 싶지 않은 사람이 대부분이기 때문에</a:t>
            </a:r>
            <a:r>
              <a:rPr lang="en-US" altLang="ko-KR" dirty="0"/>
              <a:t>, </a:t>
            </a:r>
            <a:r>
              <a:rPr lang="en-US" altLang="ko-KR" dirty="0" err="1"/>
              <a:t>matplotlib</a:t>
            </a:r>
            <a:r>
              <a:rPr lang="en-US" altLang="ko-KR" dirty="0"/>
              <a:t> 1.4 </a:t>
            </a:r>
            <a:r>
              <a:rPr lang="ko-KR" altLang="en-US" dirty="0"/>
              <a:t>이후부터는 플롯에 대한 설정을 </a:t>
            </a:r>
            <a:r>
              <a:rPr lang="en-US" altLang="ko-KR" dirty="0"/>
              <a:t>‘</a:t>
            </a:r>
            <a:r>
              <a:rPr lang="ko-KR" altLang="en-US" dirty="0"/>
              <a:t>스타일시트</a:t>
            </a:r>
            <a:r>
              <a:rPr lang="en-US" altLang="ko-KR" dirty="0"/>
              <a:t>’</a:t>
            </a:r>
            <a:r>
              <a:rPr lang="ko-KR" altLang="en-US" dirty="0"/>
              <a:t>로 저장</a:t>
            </a:r>
            <a:r>
              <a:rPr lang="en-US" altLang="ko-KR" dirty="0"/>
              <a:t>(</a:t>
            </a:r>
            <a:r>
              <a:rPr lang="ko-KR" altLang="en-US" dirty="0" err="1"/>
              <a:t>확장자</a:t>
            </a:r>
            <a:r>
              <a:rPr lang="en-US" altLang="ko-KR" dirty="0"/>
              <a:t>:</a:t>
            </a:r>
            <a:r>
              <a:rPr lang="en-US" altLang="ko-KR" dirty="0" err="1"/>
              <a:t>mplstyle</a:t>
            </a:r>
            <a:r>
              <a:rPr lang="en-US" altLang="ko-KR" dirty="0"/>
              <a:t>)</a:t>
            </a:r>
            <a:r>
              <a:rPr lang="ko-KR" altLang="en-US" dirty="0"/>
              <a:t>해서 사용할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6" name="직사각형 5"/>
          <p:cNvSpPr/>
          <p:nvPr/>
        </p:nvSpPr>
        <p:spPr bwMode="auto">
          <a:xfrm>
            <a:off x="1142976" y="2708920"/>
            <a:ext cx="6768940" cy="77722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ko-KR" altLang="en-US" sz="1400" b="0" dirty="0">
                <a:latin typeface="맑은 고딕" pitchFamily="50" charset="-127"/>
                <a:ea typeface="맑은 고딕" pitchFamily="50" charset="-127"/>
              </a:rPr>
              <a:t>현재 사용 가능한 스타일시트가 어떤 것이 있는지 확인</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plt.style.available</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1453442" y="3643314"/>
            <a:ext cx="6460710" cy="71438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algn="just" defTabSz="977900" rtl="0" eaLnBrk="1" fontAlgn="base" latinLnBrk="0" hangingPunct="1">
              <a:lnSpc>
                <a:spcPct val="100000"/>
              </a:lnSpc>
              <a:spcBef>
                <a:spcPct val="0"/>
              </a:spcBef>
              <a:spcAft>
                <a:spcPct val="0"/>
              </a:spcAft>
              <a:buClrTx/>
              <a:buSzTx/>
              <a:buFontTx/>
              <a:buNone/>
              <a:tabLst/>
            </a:pPr>
            <a:r>
              <a:rPr lang="en-US" altLang="ko-KR" sz="1300" dirty="0">
                <a:latin typeface="맑은 고딕" pitchFamily="50" charset="-127"/>
                <a:ea typeface="맑은 고딕" pitchFamily="50" charset="-127"/>
              </a:rPr>
              <a:t>[‘</a:t>
            </a:r>
            <a:r>
              <a:rPr lang="en-US" altLang="ko-KR" sz="1300" dirty="0" err="1">
                <a:latin typeface="맑은 고딕" pitchFamily="50" charset="-127"/>
                <a:ea typeface="맑은 고딕" pitchFamily="50" charset="-127"/>
              </a:rPr>
              <a:t>ggplot</a:t>
            </a:r>
            <a:r>
              <a:rPr lang="en-US" altLang="ko-KR" sz="1300" dirty="0">
                <a:latin typeface="맑은 고딕" pitchFamily="50" charset="-127"/>
                <a:ea typeface="맑은 고딕" pitchFamily="50" charset="-127"/>
              </a:rPr>
              <a:t>’, ‘</a:t>
            </a:r>
            <a:r>
              <a:rPr lang="en-US" altLang="ko-KR" sz="1300" dirty="0" err="1">
                <a:latin typeface="맑은 고딕" pitchFamily="50" charset="-127"/>
                <a:ea typeface="맑은 고딕" pitchFamily="50" charset="-127"/>
              </a:rPr>
              <a:t>fivethirtyeight</a:t>
            </a:r>
            <a:r>
              <a:rPr lang="en-US" altLang="ko-KR" sz="1300" dirty="0">
                <a:latin typeface="맑은 고딕" pitchFamily="50" charset="-127"/>
                <a:ea typeface="맑은 고딕" pitchFamily="50" charset="-127"/>
              </a:rPr>
              <a:t>’, ‘</a:t>
            </a:r>
            <a:r>
              <a:rPr lang="en-US" altLang="ko-KR" sz="1300" dirty="0" err="1">
                <a:latin typeface="맑은 고딕" pitchFamily="50" charset="-127"/>
                <a:ea typeface="맑은 고딕" pitchFamily="50" charset="-127"/>
              </a:rPr>
              <a:t>dark_background</a:t>
            </a:r>
            <a:r>
              <a:rPr lang="en-US" altLang="ko-KR" sz="1300" dirty="0">
                <a:latin typeface="맑은 고딕" pitchFamily="50" charset="-127"/>
                <a:ea typeface="맑은 고딕" pitchFamily="50" charset="-127"/>
              </a:rPr>
              <a:t>’, ‘grayscale’, ‘</a:t>
            </a:r>
            <a:r>
              <a:rPr lang="en-US" altLang="ko-KR" sz="1300" dirty="0" err="1">
                <a:latin typeface="맑은 고딕" pitchFamily="50" charset="-127"/>
                <a:ea typeface="맑은 고딕" pitchFamily="50" charset="-127"/>
              </a:rPr>
              <a:t>bmh</a:t>
            </a:r>
            <a:r>
              <a:rPr lang="en-US" altLang="ko-KR" sz="1300" dirty="0">
                <a:latin typeface="맑은 고딕" pitchFamily="50" charset="-127"/>
                <a:ea typeface="맑은 고딕" pitchFamily="50" charset="-127"/>
              </a:rPr>
              <a:t>’]</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45212" y="3643314"/>
            <a:ext cx="167252" cy="71438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1924" name="Picture 4"/>
          <p:cNvPicPr>
            <a:picLocks noChangeAspect="1" noChangeArrowheads="1"/>
          </p:cNvPicPr>
          <p:nvPr/>
        </p:nvPicPr>
        <p:blipFill>
          <a:blip r:embed="rId3" cstate="print"/>
          <a:srcRect/>
          <a:stretch>
            <a:fillRect/>
          </a:stretch>
        </p:blipFill>
        <p:spPr bwMode="auto">
          <a:xfrm>
            <a:off x="2500298" y="4500570"/>
            <a:ext cx="3929090" cy="1940597"/>
          </a:xfrm>
          <a:prstGeom prst="rect">
            <a:avLst/>
          </a:prstGeom>
          <a:noFill/>
          <a:ln w="9525">
            <a:noFill/>
            <a:miter lim="800000"/>
            <a:headEnd/>
            <a:tailEnd/>
          </a:ln>
          <a:effectLst/>
        </p:spPr>
      </p:pic>
    </p:spTree>
    <p:extLst>
      <p:ext uri="{BB962C8B-B14F-4D97-AF65-F5344CB8AC3E}">
        <p14:creationId xmlns:p14="http://schemas.microsoft.com/office/powerpoint/2010/main" val="311256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40500</TotalTime>
  <Words>3363</Words>
  <Application>Microsoft Office PowerPoint</Application>
  <PresentationFormat>화면 슬라이드 쇼(4:3)</PresentationFormat>
  <Paragraphs>429</Paragraphs>
  <Slides>51</Slides>
  <Notes>47</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51</vt:i4>
      </vt:variant>
    </vt:vector>
  </HeadingPairs>
  <TitlesOfParts>
    <vt:vector size="59" baseType="lpstr">
      <vt:lpstr>굴림</vt:lpstr>
      <vt:lpstr>맑은 고딕</vt:lpstr>
      <vt:lpstr>Cambria Math</vt:lpstr>
      <vt:lpstr>Times New Roman</vt:lpstr>
      <vt:lpstr>Wingdings 2</vt:lpstr>
      <vt:lpstr>U_Template 2000_K</vt:lpstr>
      <vt:lpstr>1_U_Template 2000_K</vt:lpstr>
      <vt:lpstr>2_U_Template 2000_K</vt:lpstr>
      <vt:lpstr>matplotlib for Data Visualization in Python</vt:lpstr>
      <vt:lpstr>matplotlib 이란?</vt:lpstr>
      <vt:lpstr>matplotlib 이란?</vt:lpstr>
      <vt:lpstr>matplotlib 이란?</vt:lpstr>
      <vt:lpstr>matplotlib 이란?</vt:lpstr>
      <vt:lpstr>matplotlib 설정하기</vt:lpstr>
      <vt:lpstr>matplotlib 설정하기</vt:lpstr>
      <vt:lpstr>matplotlib 설정하기</vt:lpstr>
      <vt:lpstr>matplotlib 설정하기</vt:lpstr>
      <vt:lpstr>matplotlib 설정하기</vt:lpstr>
      <vt:lpstr>matplotlib 설정하기</vt:lpstr>
      <vt:lpstr>matplotlib 설정하기</vt:lpstr>
      <vt:lpstr>matplotlib 활용하기</vt:lpstr>
      <vt:lpstr>matplotlib 활용하기</vt:lpstr>
      <vt:lpstr>matplotlib 활용하기</vt:lpstr>
      <vt:lpstr>matplotlib 활용하기</vt:lpstr>
      <vt:lpstr>matplotlib 활용하기</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3</vt:lpstr>
      <vt:lpstr>matplotlib 활용하기 3</vt:lpstr>
      <vt:lpstr>matplotlib 활용하기 3</vt:lpstr>
      <vt:lpstr>matplotlib 활용하기 4</vt:lpstr>
      <vt:lpstr>matplotlib 활용하기 4</vt:lpstr>
      <vt:lpstr>matplotlib 활용하기 4</vt:lpstr>
      <vt:lpstr>그 외의 그리기 툴</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데이터 시각화</vt:lpstr>
      <vt:lpstr>연습문제</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924</cp:revision>
  <cp:lastPrinted>2017-10-30T20:57:05Z</cp:lastPrinted>
  <dcterms:created xsi:type="dcterms:W3CDTF">2003-02-04T14:34:29Z</dcterms:created>
  <dcterms:modified xsi:type="dcterms:W3CDTF">2021-01-07T15:25:36Z</dcterms:modified>
</cp:coreProperties>
</file>