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8"/>
  </p:notesMasterIdLst>
  <p:sldIdLst>
    <p:sldId id="289" r:id="rId3"/>
    <p:sldId id="291" r:id="rId4"/>
    <p:sldId id="292" r:id="rId5"/>
    <p:sldId id="293" r:id="rId6"/>
    <p:sldId id="294" r:id="rId7"/>
    <p:sldId id="295" r:id="rId8"/>
    <p:sldId id="298" r:id="rId9"/>
    <p:sldId id="299" r:id="rId10"/>
    <p:sldId id="300" r:id="rId11"/>
    <p:sldId id="301" r:id="rId12"/>
    <p:sldId id="302" r:id="rId13"/>
    <p:sldId id="318" r:id="rId14"/>
    <p:sldId id="319" r:id="rId15"/>
    <p:sldId id="324" r:id="rId16"/>
    <p:sldId id="325" r:id="rId17"/>
    <p:sldId id="327" r:id="rId18"/>
    <p:sldId id="326" r:id="rId19"/>
    <p:sldId id="328" r:id="rId20"/>
    <p:sldId id="329"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4" r:id="rId34"/>
    <p:sldId id="316" r:id="rId35"/>
    <p:sldId id="317" r:id="rId36"/>
    <p:sldId id="330" r:id="rId3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varScale="1">
        <p:scale>
          <a:sx n="79" d="100"/>
          <a:sy n="79" d="100"/>
        </p:scale>
        <p:origin x="380" y="60"/>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hyoung Kim" userId="fb60bffb23ca2a8d" providerId="LiveId" clId="{68A7EFEE-66FC-43E3-89B4-E3816B2C7497}"/>
    <pc:docChg chg="undo addSld modSld sldOrd">
      <pc:chgData name="Namhyoung Kim" userId="fb60bffb23ca2a8d" providerId="LiveId" clId="{68A7EFEE-66FC-43E3-89B4-E3816B2C7497}" dt="2018-12-19T16:53:11.406" v="322"/>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pc:chgData name="Namhyoung Kim" userId="fb60bffb23ca2a8d" providerId="LiveId" clId="{68A7EFEE-66FC-43E3-89B4-E3816B2C7497}" dt="2018-12-19T16:36:46.568" v="250"/>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docChgLst>
    <pc:chgData name="nhkim@gachon.ac.kr" userId="442ac80a-8cd4-4165-8fc5-0e4ac214a370" providerId="ADAL" clId="{B78DCD08-AB20-45B9-83BC-6A96D722DF54}"/>
    <pc:docChg chg="undo custSel modSld">
      <pc:chgData name="nhkim@gachon.ac.kr" userId="442ac80a-8cd4-4165-8fc5-0e4ac214a370" providerId="ADAL" clId="{B78DCD08-AB20-45B9-83BC-6A96D722DF54}" dt="2022-01-19T09:47:01.473" v="132" actId="1076"/>
      <pc:docMkLst>
        <pc:docMk/>
      </pc:docMkLst>
      <pc:sldChg chg="addSp delSp modSp mod">
        <pc:chgData name="nhkim@gachon.ac.kr" userId="442ac80a-8cd4-4165-8fc5-0e4ac214a370" providerId="ADAL" clId="{B78DCD08-AB20-45B9-83BC-6A96D722DF54}" dt="2022-01-19T09:40:50.032" v="99" actId="1076"/>
        <pc:sldMkLst>
          <pc:docMk/>
          <pc:sldMk cId="2272286296" sldId="300"/>
        </pc:sldMkLst>
        <pc:picChg chg="add mod">
          <ac:chgData name="nhkim@gachon.ac.kr" userId="442ac80a-8cd4-4165-8fc5-0e4ac214a370" providerId="ADAL" clId="{B78DCD08-AB20-45B9-83BC-6A96D722DF54}" dt="2022-01-19T09:40:50.032" v="99" actId="1076"/>
          <ac:picMkLst>
            <pc:docMk/>
            <pc:sldMk cId="2272286296" sldId="300"/>
            <ac:picMk id="5" creationId="{6CC125E8-3462-463C-9BBC-E9B2CEA6B29F}"/>
          </ac:picMkLst>
        </pc:picChg>
        <pc:picChg chg="add del">
          <ac:chgData name="nhkim@gachon.ac.kr" userId="442ac80a-8cd4-4165-8fc5-0e4ac214a370" providerId="ADAL" clId="{B78DCD08-AB20-45B9-83BC-6A96D722DF54}" dt="2022-01-19T04:19:08.864" v="2" actId="478"/>
          <ac:picMkLst>
            <pc:docMk/>
            <pc:sldMk cId="2272286296" sldId="300"/>
            <ac:picMk id="5" creationId="{7A9A80AF-F37E-4C62-BD2E-A7AB09917FF9}"/>
          </ac:picMkLst>
        </pc:picChg>
        <pc:picChg chg="add del mod">
          <ac:chgData name="nhkim@gachon.ac.kr" userId="442ac80a-8cd4-4165-8fc5-0e4ac214a370" providerId="ADAL" clId="{B78DCD08-AB20-45B9-83BC-6A96D722DF54}" dt="2022-01-19T09:40:43.673" v="94" actId="478"/>
          <ac:picMkLst>
            <pc:docMk/>
            <pc:sldMk cId="2272286296" sldId="300"/>
            <ac:picMk id="6" creationId="{B76AA9ED-72BC-4D20-B891-D1BF9AA4E2C2}"/>
          </ac:picMkLst>
        </pc:picChg>
      </pc:sldChg>
      <pc:sldChg chg="addSp delSp modSp mod">
        <pc:chgData name="nhkim@gachon.ac.kr" userId="442ac80a-8cd4-4165-8fc5-0e4ac214a370" providerId="ADAL" clId="{B78DCD08-AB20-45B9-83BC-6A96D722DF54}" dt="2022-01-19T09:42:17.582" v="102" actId="1076"/>
        <pc:sldMkLst>
          <pc:docMk/>
          <pc:sldMk cId="1494852261" sldId="301"/>
        </pc:sldMkLst>
        <pc:picChg chg="add mod">
          <ac:chgData name="nhkim@gachon.ac.kr" userId="442ac80a-8cd4-4165-8fc5-0e4ac214a370" providerId="ADAL" clId="{B78DCD08-AB20-45B9-83BC-6A96D722DF54}" dt="2022-01-19T09:42:17.582" v="102" actId="1076"/>
          <ac:picMkLst>
            <pc:docMk/>
            <pc:sldMk cId="1494852261" sldId="301"/>
            <ac:picMk id="5" creationId="{18BFCDCF-C5F2-4E07-BECE-3A4001AFA770}"/>
          </ac:picMkLst>
        </pc:picChg>
        <pc:picChg chg="del">
          <ac:chgData name="nhkim@gachon.ac.kr" userId="442ac80a-8cd4-4165-8fc5-0e4ac214a370" providerId="ADAL" clId="{B78DCD08-AB20-45B9-83BC-6A96D722DF54}" dt="2022-01-19T04:22:13.742" v="6" actId="478"/>
          <ac:picMkLst>
            <pc:docMk/>
            <pc:sldMk cId="1494852261" sldId="301"/>
            <ac:picMk id="5" creationId="{BAAB45BB-2E30-4C8E-8FC7-94CA6190B629}"/>
          </ac:picMkLst>
        </pc:picChg>
        <pc:picChg chg="add del mod">
          <ac:chgData name="nhkim@gachon.ac.kr" userId="442ac80a-8cd4-4165-8fc5-0e4ac214a370" providerId="ADAL" clId="{B78DCD08-AB20-45B9-83BC-6A96D722DF54}" dt="2022-01-19T09:42:15.270" v="100" actId="478"/>
          <ac:picMkLst>
            <pc:docMk/>
            <pc:sldMk cId="1494852261" sldId="301"/>
            <ac:picMk id="6" creationId="{948C49AB-3D7E-40C3-A2EF-6F96AF920E57}"/>
          </ac:picMkLst>
        </pc:picChg>
      </pc:sldChg>
      <pc:sldChg chg="modSp mod">
        <pc:chgData name="nhkim@gachon.ac.kr" userId="442ac80a-8cd4-4165-8fc5-0e4ac214a370" providerId="ADAL" clId="{B78DCD08-AB20-45B9-83BC-6A96D722DF54}" dt="2022-01-19T08:01:47.451" v="10" actId="20577"/>
        <pc:sldMkLst>
          <pc:docMk/>
          <pc:sldMk cId="1047395653" sldId="304"/>
        </pc:sldMkLst>
        <pc:spChg chg="mod">
          <ac:chgData name="nhkim@gachon.ac.kr" userId="442ac80a-8cd4-4165-8fc5-0e4ac214a370" providerId="ADAL" clId="{B78DCD08-AB20-45B9-83BC-6A96D722DF54}" dt="2022-01-19T08:01:47.451" v="10" actId="20577"/>
          <ac:spMkLst>
            <pc:docMk/>
            <pc:sldMk cId="1047395653" sldId="304"/>
            <ac:spMk id="3" creationId="{00000000-0000-0000-0000-000000000000}"/>
          </ac:spMkLst>
        </pc:spChg>
      </pc:sldChg>
      <pc:sldChg chg="addSp delSp modSp mod">
        <pc:chgData name="nhkim@gachon.ac.kr" userId="442ac80a-8cd4-4165-8fc5-0e4ac214a370" providerId="ADAL" clId="{B78DCD08-AB20-45B9-83BC-6A96D722DF54}" dt="2022-01-19T09:29:05.118" v="22" actId="1076"/>
        <pc:sldMkLst>
          <pc:docMk/>
          <pc:sldMk cId="360955284" sldId="310"/>
        </pc:sldMkLst>
        <pc:spChg chg="mod">
          <ac:chgData name="nhkim@gachon.ac.kr" userId="442ac80a-8cd4-4165-8fc5-0e4ac214a370" providerId="ADAL" clId="{B78DCD08-AB20-45B9-83BC-6A96D722DF54}" dt="2022-01-19T09:27:37.608" v="15" actId="20577"/>
          <ac:spMkLst>
            <pc:docMk/>
            <pc:sldMk cId="360955284" sldId="310"/>
            <ac:spMk id="3" creationId="{00000000-0000-0000-0000-000000000000}"/>
          </ac:spMkLst>
        </pc:spChg>
        <pc:picChg chg="add mod">
          <ac:chgData name="nhkim@gachon.ac.kr" userId="442ac80a-8cd4-4165-8fc5-0e4ac214a370" providerId="ADAL" clId="{B78DCD08-AB20-45B9-83BC-6A96D722DF54}" dt="2022-01-19T09:29:05.118" v="22" actId="1076"/>
          <ac:picMkLst>
            <pc:docMk/>
            <pc:sldMk cId="360955284" sldId="310"/>
            <ac:picMk id="5" creationId="{3F938EB0-8811-492B-9CBD-ED92967D90B7}"/>
          </ac:picMkLst>
        </pc:picChg>
        <pc:picChg chg="del">
          <ac:chgData name="nhkim@gachon.ac.kr" userId="442ac80a-8cd4-4165-8fc5-0e4ac214a370" providerId="ADAL" clId="{B78DCD08-AB20-45B9-83BC-6A96D722DF54}" dt="2022-01-19T09:28:52.151" v="16" actId="478"/>
          <ac:picMkLst>
            <pc:docMk/>
            <pc:sldMk cId="360955284" sldId="310"/>
            <ac:picMk id="7" creationId="{B695F43B-76BB-4A8B-B3CE-1ACCFE40ADC0}"/>
          </ac:picMkLst>
        </pc:picChg>
      </pc:sldChg>
      <pc:sldChg chg="addSp delSp modSp mod">
        <pc:chgData name="nhkim@gachon.ac.kr" userId="442ac80a-8cd4-4165-8fc5-0e4ac214a370" providerId="ADAL" clId="{B78DCD08-AB20-45B9-83BC-6A96D722DF54}" dt="2022-01-19T09:35:58.595" v="93" actId="313"/>
        <pc:sldMkLst>
          <pc:docMk/>
          <pc:sldMk cId="3277084471" sldId="313"/>
        </pc:sldMkLst>
        <pc:spChg chg="mod">
          <ac:chgData name="nhkim@gachon.ac.kr" userId="442ac80a-8cd4-4165-8fc5-0e4ac214a370" providerId="ADAL" clId="{B78DCD08-AB20-45B9-83BC-6A96D722DF54}" dt="2022-01-19T09:35:58.595" v="93" actId="313"/>
          <ac:spMkLst>
            <pc:docMk/>
            <pc:sldMk cId="3277084471" sldId="313"/>
            <ac:spMk id="3" creationId="{00000000-0000-0000-0000-000000000000}"/>
          </ac:spMkLst>
        </pc:spChg>
        <pc:picChg chg="del">
          <ac:chgData name="nhkim@gachon.ac.kr" userId="442ac80a-8cd4-4165-8fc5-0e4ac214a370" providerId="ADAL" clId="{B78DCD08-AB20-45B9-83BC-6A96D722DF54}" dt="2022-01-19T09:32:21.974" v="28" actId="478"/>
          <ac:picMkLst>
            <pc:docMk/>
            <pc:sldMk cId="3277084471" sldId="313"/>
            <ac:picMk id="5" creationId="{A7CE10D2-AD5F-464D-8742-88ED89CAAA41}"/>
          </ac:picMkLst>
        </pc:picChg>
        <pc:picChg chg="add mod">
          <ac:chgData name="nhkim@gachon.ac.kr" userId="442ac80a-8cd4-4165-8fc5-0e4ac214a370" providerId="ADAL" clId="{B78DCD08-AB20-45B9-83BC-6A96D722DF54}" dt="2022-01-19T09:32:28.670" v="31" actId="1076"/>
          <ac:picMkLst>
            <pc:docMk/>
            <pc:sldMk cId="3277084471" sldId="313"/>
            <ac:picMk id="6" creationId="{CEDFC49B-63B7-4731-B3F2-757067A183A2}"/>
          </ac:picMkLst>
        </pc:picChg>
      </pc:sldChg>
      <pc:sldChg chg="addSp delSp modSp mod">
        <pc:chgData name="nhkim@gachon.ac.kr" userId="442ac80a-8cd4-4165-8fc5-0e4ac214a370" providerId="ADAL" clId="{B78DCD08-AB20-45B9-83BC-6A96D722DF54}" dt="2022-01-19T09:47:01.473" v="132" actId="1076"/>
        <pc:sldMkLst>
          <pc:docMk/>
          <pc:sldMk cId="4143884090" sldId="314"/>
        </pc:sldMkLst>
        <pc:spChg chg="mod">
          <ac:chgData name="nhkim@gachon.ac.kr" userId="442ac80a-8cd4-4165-8fc5-0e4ac214a370" providerId="ADAL" clId="{B78DCD08-AB20-45B9-83BC-6A96D722DF54}" dt="2022-01-19T09:46:58.226" v="131" actId="6549"/>
          <ac:spMkLst>
            <pc:docMk/>
            <pc:sldMk cId="4143884090" sldId="314"/>
            <ac:spMk id="3" creationId="{00000000-0000-0000-0000-000000000000}"/>
          </ac:spMkLst>
        </pc:spChg>
        <pc:picChg chg="add del">
          <ac:chgData name="nhkim@gachon.ac.kr" userId="442ac80a-8cd4-4165-8fc5-0e4ac214a370" providerId="ADAL" clId="{B78DCD08-AB20-45B9-83BC-6A96D722DF54}" dt="2022-01-19T09:46:39.971" v="128" actId="478"/>
          <ac:picMkLst>
            <pc:docMk/>
            <pc:sldMk cId="4143884090" sldId="314"/>
            <ac:picMk id="5" creationId="{036E2C76-0B06-4972-A97A-14A7355FFA8D}"/>
          </ac:picMkLst>
        </pc:picChg>
        <pc:picChg chg="add mod">
          <ac:chgData name="nhkim@gachon.ac.kr" userId="442ac80a-8cd4-4165-8fc5-0e4ac214a370" providerId="ADAL" clId="{B78DCD08-AB20-45B9-83BC-6A96D722DF54}" dt="2022-01-19T09:47:01.473" v="132" actId="1076"/>
          <ac:picMkLst>
            <pc:docMk/>
            <pc:sldMk cId="4143884090" sldId="314"/>
            <ac:picMk id="6" creationId="{08412AAA-1F30-4411-B445-359C173623B9}"/>
          </ac:picMkLst>
        </pc:picChg>
      </pc:sldChg>
      <pc:sldChg chg="addSp delSp modSp mod">
        <pc:chgData name="nhkim@gachon.ac.kr" userId="442ac80a-8cd4-4165-8fc5-0e4ac214a370" providerId="ADAL" clId="{B78DCD08-AB20-45B9-83BC-6A96D722DF54}" dt="2022-01-19T09:45:56.770" v="125" actId="1037"/>
        <pc:sldMkLst>
          <pc:docMk/>
          <pc:sldMk cId="4193174094" sldId="316"/>
        </pc:sldMkLst>
        <pc:picChg chg="del">
          <ac:chgData name="nhkim@gachon.ac.kr" userId="442ac80a-8cd4-4165-8fc5-0e4ac214a370" providerId="ADAL" clId="{B78DCD08-AB20-45B9-83BC-6A96D722DF54}" dt="2022-01-19T09:45:05.642" v="108" actId="478"/>
          <ac:picMkLst>
            <pc:docMk/>
            <pc:sldMk cId="4193174094" sldId="316"/>
            <ac:picMk id="5" creationId="{EF410FC6-CC36-412E-80DD-07F991E10EAD}"/>
          </ac:picMkLst>
        </pc:picChg>
        <pc:picChg chg="add mod">
          <ac:chgData name="nhkim@gachon.ac.kr" userId="442ac80a-8cd4-4165-8fc5-0e4ac214a370" providerId="ADAL" clId="{B78DCD08-AB20-45B9-83BC-6A96D722DF54}" dt="2022-01-19T09:45:56.770" v="125" actId="1037"/>
          <ac:picMkLst>
            <pc:docMk/>
            <pc:sldMk cId="4193174094" sldId="316"/>
            <ac:picMk id="6" creationId="{B4203768-6773-441E-9198-67389E237B58}"/>
          </ac:picMkLst>
        </pc:picChg>
        <pc:picChg chg="add mod">
          <ac:chgData name="nhkim@gachon.ac.kr" userId="442ac80a-8cd4-4165-8fc5-0e4ac214a370" providerId="ADAL" clId="{B78DCD08-AB20-45B9-83BC-6A96D722DF54}" dt="2022-01-19T09:45:56.770" v="125" actId="1037"/>
          <ac:picMkLst>
            <pc:docMk/>
            <pc:sldMk cId="4193174094" sldId="316"/>
            <ac:picMk id="8" creationId="{B01D580F-566B-457F-A1BF-C2309222FF51}"/>
          </ac:picMkLst>
        </pc:picChg>
      </pc:sldChg>
      <pc:sldChg chg="addSp delSp modSp mod">
        <pc:chgData name="nhkim@gachon.ac.kr" userId="442ac80a-8cd4-4165-8fc5-0e4ac214a370" providerId="ADAL" clId="{B78DCD08-AB20-45B9-83BC-6A96D722DF54}" dt="2022-01-19T09:44:19.459" v="107" actId="14100"/>
        <pc:sldMkLst>
          <pc:docMk/>
          <pc:sldMk cId="1454587800" sldId="317"/>
        </pc:sldMkLst>
        <pc:picChg chg="del">
          <ac:chgData name="nhkim@gachon.ac.kr" userId="442ac80a-8cd4-4165-8fc5-0e4ac214a370" providerId="ADAL" clId="{B78DCD08-AB20-45B9-83BC-6A96D722DF54}" dt="2022-01-19T09:44:11.569" v="103" actId="478"/>
          <ac:picMkLst>
            <pc:docMk/>
            <pc:sldMk cId="1454587800" sldId="317"/>
            <ac:picMk id="5" creationId="{47D6A801-3305-47B7-ADC8-3FDE34F4E34D}"/>
          </ac:picMkLst>
        </pc:picChg>
        <pc:picChg chg="add mod">
          <ac:chgData name="nhkim@gachon.ac.kr" userId="442ac80a-8cd4-4165-8fc5-0e4ac214a370" providerId="ADAL" clId="{B78DCD08-AB20-45B9-83BC-6A96D722DF54}" dt="2022-01-19T09:44:19.459" v="107" actId="14100"/>
          <ac:picMkLst>
            <pc:docMk/>
            <pc:sldMk cId="1454587800" sldId="317"/>
            <ac:picMk id="6" creationId="{4DE97F88-9691-4ED0-8F6C-9C7B09C944D6}"/>
          </ac:picMkLst>
        </pc:picChg>
      </pc:sldChg>
    </pc:docChg>
  </pc:docChgLst>
  <pc:docChgLst>
    <pc:chgData name="KimNamhyoung" userId="442ac80a-8cd4-4165-8fc5-0e4ac214a370" providerId="ADAL" clId="{0F534B52-F6C4-4C6F-85DB-3C09928E21D7}"/>
    <pc:docChg chg="modSld">
      <pc:chgData name="KimNamhyoung" userId="442ac80a-8cd4-4165-8fc5-0e4ac214a370" providerId="ADAL" clId="{0F534B52-F6C4-4C6F-85DB-3C09928E21D7}" dt="2021-01-01T15:38:31.603" v="0"/>
      <pc:docMkLst>
        <pc:docMk/>
      </pc:docMkLst>
      <pc:sldChg chg="modSp mod">
        <pc:chgData name="KimNamhyoung" userId="442ac80a-8cd4-4165-8fc5-0e4ac214a370" providerId="ADAL" clId="{0F534B52-F6C4-4C6F-85DB-3C09928E21D7}" dt="2021-01-01T15:38:31.603" v="0"/>
        <pc:sldMkLst>
          <pc:docMk/>
          <pc:sldMk cId="2128572570" sldId="289"/>
        </pc:sldMkLst>
        <pc:spChg chg="mod">
          <ac:chgData name="KimNamhyoung" userId="442ac80a-8cd4-4165-8fc5-0e4ac214a370" providerId="ADAL" clId="{0F534B52-F6C4-4C6F-85DB-3C09928E21D7}" dt="2021-01-01T15:38:31.603" v="0"/>
          <ac:spMkLst>
            <pc:docMk/>
            <pc:sldMk cId="2128572570" sldId="289"/>
            <ac:spMk id="3" creationId="{00000000-0000-0000-0000-000000000000}"/>
          </ac:spMkLst>
        </pc:spChg>
      </pc:sldChg>
    </pc:docChg>
  </pc:docChgLst>
  <pc:docChgLst>
    <pc:chgData name="KimNamhyoung" userId="442ac80a-8cd4-4165-8fc5-0e4ac214a370" providerId="ADAL" clId="{A63C7AA9-C505-414A-AD6A-E034946465DF}"/>
    <pc:docChg chg="undo redo custSel addSld delSld modSld">
      <pc:chgData name="KimNamhyoung" userId="442ac80a-8cd4-4165-8fc5-0e4ac214a370" providerId="ADAL" clId="{A63C7AA9-C505-414A-AD6A-E034946465DF}" dt="2021-01-14T13:03:21.875" v="2886" actId="1076"/>
      <pc:docMkLst>
        <pc:docMk/>
      </pc:docMkLst>
      <pc:sldChg chg="addSp modSp mod">
        <pc:chgData name="KimNamhyoung" userId="442ac80a-8cd4-4165-8fc5-0e4ac214a370" providerId="ADAL" clId="{A63C7AA9-C505-414A-AD6A-E034946465DF}" dt="2021-01-14T05:29:06.333" v="19" actId="1076"/>
        <pc:sldMkLst>
          <pc:docMk/>
          <pc:sldMk cId="2667652555" sldId="291"/>
        </pc:sldMkLst>
        <pc:spChg chg="mod">
          <ac:chgData name="KimNamhyoung" userId="442ac80a-8cd4-4165-8fc5-0e4ac214a370" providerId="ADAL" clId="{A63C7AA9-C505-414A-AD6A-E034946465DF}" dt="2021-01-14T05:28:53.903" v="16"/>
          <ac:spMkLst>
            <pc:docMk/>
            <pc:sldMk cId="2667652555" sldId="291"/>
            <ac:spMk id="3" creationId="{00000000-0000-0000-0000-000000000000}"/>
          </ac:spMkLst>
        </pc:spChg>
        <pc:picChg chg="add mod">
          <ac:chgData name="KimNamhyoung" userId="442ac80a-8cd4-4165-8fc5-0e4ac214a370" providerId="ADAL" clId="{A63C7AA9-C505-414A-AD6A-E034946465DF}" dt="2021-01-14T05:29:06.333" v="19" actId="1076"/>
          <ac:picMkLst>
            <pc:docMk/>
            <pc:sldMk cId="2667652555" sldId="291"/>
            <ac:picMk id="4" creationId="{B23E970D-A91C-4287-8EA5-4D944E215096}"/>
          </ac:picMkLst>
        </pc:picChg>
      </pc:sldChg>
      <pc:sldChg chg="modSp mod">
        <pc:chgData name="KimNamhyoung" userId="442ac80a-8cd4-4165-8fc5-0e4ac214a370" providerId="ADAL" clId="{A63C7AA9-C505-414A-AD6A-E034946465DF}" dt="2021-01-14T05:30:09.628" v="76" actId="20577"/>
        <pc:sldMkLst>
          <pc:docMk/>
          <pc:sldMk cId="1271668420" sldId="292"/>
        </pc:sldMkLst>
        <pc:spChg chg="mod">
          <ac:chgData name="KimNamhyoung" userId="442ac80a-8cd4-4165-8fc5-0e4ac214a370" providerId="ADAL" clId="{A63C7AA9-C505-414A-AD6A-E034946465DF}" dt="2021-01-14T05:30:09.628" v="76" actId="20577"/>
          <ac:spMkLst>
            <pc:docMk/>
            <pc:sldMk cId="1271668420" sldId="292"/>
            <ac:spMk id="3" creationId="{00000000-0000-0000-0000-000000000000}"/>
          </ac:spMkLst>
        </pc:spChg>
      </pc:sldChg>
      <pc:sldChg chg="modSp mod">
        <pc:chgData name="KimNamhyoung" userId="442ac80a-8cd4-4165-8fc5-0e4ac214a370" providerId="ADAL" clId="{A63C7AA9-C505-414A-AD6A-E034946465DF}" dt="2021-01-14T05:31:55.990" v="94" actId="1035"/>
        <pc:sldMkLst>
          <pc:docMk/>
          <pc:sldMk cId="855264371" sldId="293"/>
        </pc:sldMkLst>
        <pc:spChg chg="mod">
          <ac:chgData name="KimNamhyoung" userId="442ac80a-8cd4-4165-8fc5-0e4ac214a370" providerId="ADAL" clId="{A63C7AA9-C505-414A-AD6A-E034946465DF}" dt="2021-01-14T05:31:49.170" v="82" actId="6549"/>
          <ac:spMkLst>
            <pc:docMk/>
            <pc:sldMk cId="855264371" sldId="293"/>
            <ac:spMk id="3" creationId="{00000000-0000-0000-0000-000000000000}"/>
          </ac:spMkLst>
        </pc:spChg>
        <pc:picChg chg="mod">
          <ac:chgData name="KimNamhyoung" userId="442ac80a-8cd4-4165-8fc5-0e4ac214a370" providerId="ADAL" clId="{A63C7AA9-C505-414A-AD6A-E034946465DF}" dt="2021-01-14T05:31:55.990" v="94" actId="1035"/>
          <ac:picMkLst>
            <pc:docMk/>
            <pc:sldMk cId="855264371" sldId="293"/>
            <ac:picMk id="3074" creationId="{00000000-0000-0000-0000-000000000000}"/>
          </ac:picMkLst>
        </pc:picChg>
      </pc:sldChg>
      <pc:sldChg chg="addSp delSp modSp mod">
        <pc:chgData name="KimNamhyoung" userId="442ac80a-8cd4-4165-8fc5-0e4ac214a370" providerId="ADAL" clId="{A63C7AA9-C505-414A-AD6A-E034946465DF}" dt="2021-01-14T05:33:43.370" v="110" actId="1076"/>
        <pc:sldMkLst>
          <pc:docMk/>
          <pc:sldMk cId="1092741396" sldId="294"/>
        </pc:sldMkLst>
        <pc:spChg chg="mod">
          <ac:chgData name="KimNamhyoung" userId="442ac80a-8cd4-4165-8fc5-0e4ac214a370" providerId="ADAL" clId="{A63C7AA9-C505-414A-AD6A-E034946465DF}" dt="2021-01-14T05:33:03.488" v="107" actId="20577"/>
          <ac:spMkLst>
            <pc:docMk/>
            <pc:sldMk cId="1092741396" sldId="294"/>
            <ac:spMk id="3" creationId="{00000000-0000-0000-0000-000000000000}"/>
          </ac:spMkLst>
        </pc:spChg>
        <pc:spChg chg="del">
          <ac:chgData name="KimNamhyoung" userId="442ac80a-8cd4-4165-8fc5-0e4ac214a370" providerId="ADAL" clId="{A63C7AA9-C505-414A-AD6A-E034946465DF}" dt="2021-01-14T05:32:32.089" v="99" actId="478"/>
          <ac:spMkLst>
            <pc:docMk/>
            <pc:sldMk cId="1092741396" sldId="294"/>
            <ac:spMk id="5" creationId="{00000000-0000-0000-0000-000000000000}"/>
          </ac:spMkLst>
        </pc:spChg>
        <pc:spChg chg="del">
          <ac:chgData name="KimNamhyoung" userId="442ac80a-8cd4-4165-8fc5-0e4ac214a370" providerId="ADAL" clId="{A63C7AA9-C505-414A-AD6A-E034946465DF}" dt="2021-01-14T05:32:32.089" v="99" actId="478"/>
          <ac:spMkLst>
            <pc:docMk/>
            <pc:sldMk cId="1092741396" sldId="294"/>
            <ac:spMk id="6" creationId="{00000000-0000-0000-0000-000000000000}"/>
          </ac:spMkLst>
        </pc:spChg>
        <pc:picChg chg="add mod">
          <ac:chgData name="KimNamhyoung" userId="442ac80a-8cd4-4165-8fc5-0e4ac214a370" providerId="ADAL" clId="{A63C7AA9-C505-414A-AD6A-E034946465DF}" dt="2021-01-14T05:33:43.370" v="110" actId="1076"/>
          <ac:picMkLst>
            <pc:docMk/>
            <pc:sldMk cId="1092741396" sldId="294"/>
            <ac:picMk id="8" creationId="{A852E7FE-279C-44DD-98DC-CE3134ECA858}"/>
          </ac:picMkLst>
        </pc:picChg>
        <pc:picChg chg="del">
          <ac:chgData name="KimNamhyoung" userId="442ac80a-8cd4-4165-8fc5-0e4ac214a370" providerId="ADAL" clId="{A63C7AA9-C505-414A-AD6A-E034946465DF}" dt="2021-01-14T05:32:21.498" v="97" actId="478"/>
          <ac:picMkLst>
            <pc:docMk/>
            <pc:sldMk cId="1092741396" sldId="294"/>
            <ac:picMk id="4100" creationId="{00000000-0000-0000-0000-000000000000}"/>
          </ac:picMkLst>
        </pc:picChg>
        <pc:picChg chg="del">
          <ac:chgData name="KimNamhyoung" userId="442ac80a-8cd4-4165-8fc5-0e4ac214a370" providerId="ADAL" clId="{A63C7AA9-C505-414A-AD6A-E034946465DF}" dt="2021-01-14T05:32:23.060" v="98" actId="478"/>
          <ac:picMkLst>
            <pc:docMk/>
            <pc:sldMk cId="1092741396" sldId="294"/>
            <ac:picMk id="4101" creationId="{00000000-0000-0000-0000-000000000000}"/>
          </ac:picMkLst>
        </pc:picChg>
      </pc:sldChg>
      <pc:sldChg chg="modSp mod">
        <pc:chgData name="KimNamhyoung" userId="442ac80a-8cd4-4165-8fc5-0e4ac214a370" providerId="ADAL" clId="{A63C7AA9-C505-414A-AD6A-E034946465DF}" dt="2021-01-14T05:35:01.457" v="118" actId="6549"/>
        <pc:sldMkLst>
          <pc:docMk/>
          <pc:sldMk cId="1444014028" sldId="295"/>
        </pc:sldMkLst>
        <pc:spChg chg="mod">
          <ac:chgData name="KimNamhyoung" userId="442ac80a-8cd4-4165-8fc5-0e4ac214a370" providerId="ADAL" clId="{A63C7AA9-C505-414A-AD6A-E034946465DF}" dt="2021-01-14T05:35:01.457" v="118" actId="6549"/>
          <ac:spMkLst>
            <pc:docMk/>
            <pc:sldMk cId="1444014028" sldId="295"/>
            <ac:spMk id="2" creationId="{00000000-0000-0000-0000-000000000000}"/>
          </ac:spMkLst>
        </pc:spChg>
        <pc:spChg chg="mod">
          <ac:chgData name="KimNamhyoung" userId="442ac80a-8cd4-4165-8fc5-0e4ac214a370" providerId="ADAL" clId="{A63C7AA9-C505-414A-AD6A-E034946465DF}" dt="2021-01-14T05:34:50.845" v="111"/>
          <ac:spMkLst>
            <pc:docMk/>
            <pc:sldMk cId="1444014028" sldId="295"/>
            <ac:spMk id="3" creationId="{00000000-0000-0000-0000-000000000000}"/>
          </ac:spMkLst>
        </pc:spChg>
      </pc:sldChg>
      <pc:sldChg chg="del">
        <pc:chgData name="KimNamhyoung" userId="442ac80a-8cd4-4165-8fc5-0e4ac214a370" providerId="ADAL" clId="{A63C7AA9-C505-414A-AD6A-E034946465DF}" dt="2021-01-14T05:59:09.335" v="120" actId="47"/>
        <pc:sldMkLst>
          <pc:docMk/>
          <pc:sldMk cId="2895665870" sldId="296"/>
        </pc:sldMkLst>
      </pc:sldChg>
      <pc:sldChg chg="modSp mod">
        <pc:chgData name="KimNamhyoung" userId="442ac80a-8cd4-4165-8fc5-0e4ac214a370" providerId="ADAL" clId="{A63C7AA9-C505-414A-AD6A-E034946465DF}" dt="2021-01-14T06:25:23.300" v="148"/>
        <pc:sldMkLst>
          <pc:docMk/>
          <pc:sldMk cId="4036864967" sldId="298"/>
        </pc:sldMkLst>
        <pc:spChg chg="mod">
          <ac:chgData name="KimNamhyoung" userId="442ac80a-8cd4-4165-8fc5-0e4ac214a370" providerId="ADAL" clId="{A63C7AA9-C505-414A-AD6A-E034946465DF}" dt="2021-01-14T06:25:23.300" v="148"/>
          <ac:spMkLst>
            <pc:docMk/>
            <pc:sldMk cId="4036864967" sldId="298"/>
            <ac:spMk id="2" creationId="{00000000-0000-0000-0000-000000000000}"/>
          </ac:spMkLst>
        </pc:spChg>
      </pc:sldChg>
      <pc:sldChg chg="addSp delSp modSp mod">
        <pc:chgData name="KimNamhyoung" userId="442ac80a-8cd4-4165-8fc5-0e4ac214a370" providerId="ADAL" clId="{A63C7AA9-C505-414A-AD6A-E034946465DF}" dt="2021-01-14T08:53:04.909" v="1964" actId="1076"/>
        <pc:sldMkLst>
          <pc:docMk/>
          <pc:sldMk cId="2272286296" sldId="300"/>
        </pc:sldMkLst>
        <pc:spChg chg="mod">
          <ac:chgData name="KimNamhyoung" userId="442ac80a-8cd4-4165-8fc5-0e4ac214a370" providerId="ADAL" clId="{A63C7AA9-C505-414A-AD6A-E034946465DF}" dt="2021-01-14T08:17:59.658" v="631"/>
          <ac:spMkLst>
            <pc:docMk/>
            <pc:sldMk cId="2272286296" sldId="300"/>
            <ac:spMk id="3" creationId="{00000000-0000-0000-0000-000000000000}"/>
          </ac:spMkLst>
        </pc:spChg>
        <pc:picChg chg="add mod">
          <ac:chgData name="KimNamhyoung" userId="442ac80a-8cd4-4165-8fc5-0e4ac214a370" providerId="ADAL" clId="{A63C7AA9-C505-414A-AD6A-E034946465DF}" dt="2021-01-14T08:53:04.909" v="1964" actId="1076"/>
          <ac:picMkLst>
            <pc:docMk/>
            <pc:sldMk cId="2272286296" sldId="300"/>
            <ac:picMk id="5" creationId="{7A9A80AF-F37E-4C62-BD2E-A7AB09917FF9}"/>
          </ac:picMkLst>
        </pc:picChg>
        <pc:picChg chg="del mod">
          <ac:chgData name="KimNamhyoung" userId="442ac80a-8cd4-4165-8fc5-0e4ac214a370" providerId="ADAL" clId="{A63C7AA9-C505-414A-AD6A-E034946465DF}" dt="2021-01-14T08:53:00.151" v="1961" actId="478"/>
          <ac:picMkLst>
            <pc:docMk/>
            <pc:sldMk cId="2272286296" sldId="300"/>
            <ac:picMk id="7170" creationId="{00000000-0000-0000-0000-000000000000}"/>
          </ac:picMkLst>
        </pc:picChg>
      </pc:sldChg>
      <pc:sldChg chg="addSp delSp modSp mod">
        <pc:chgData name="KimNamhyoung" userId="442ac80a-8cd4-4165-8fc5-0e4ac214a370" providerId="ADAL" clId="{A63C7AA9-C505-414A-AD6A-E034946465DF}" dt="2021-01-14T08:55:43.064" v="1970" actId="1076"/>
        <pc:sldMkLst>
          <pc:docMk/>
          <pc:sldMk cId="1494852261" sldId="301"/>
        </pc:sldMkLst>
        <pc:picChg chg="add mod modCrop">
          <ac:chgData name="KimNamhyoung" userId="442ac80a-8cd4-4165-8fc5-0e4ac214a370" providerId="ADAL" clId="{A63C7AA9-C505-414A-AD6A-E034946465DF}" dt="2021-01-14T08:55:43.064" v="1970" actId="1076"/>
          <ac:picMkLst>
            <pc:docMk/>
            <pc:sldMk cId="1494852261" sldId="301"/>
            <ac:picMk id="5" creationId="{BAAB45BB-2E30-4C8E-8FC7-94CA6190B629}"/>
          </ac:picMkLst>
        </pc:picChg>
        <pc:picChg chg="del">
          <ac:chgData name="KimNamhyoung" userId="442ac80a-8cd4-4165-8fc5-0e4ac214a370" providerId="ADAL" clId="{A63C7AA9-C505-414A-AD6A-E034946465DF}" dt="2021-01-14T08:17:29.496" v="553" actId="478"/>
          <ac:picMkLst>
            <pc:docMk/>
            <pc:sldMk cId="1494852261" sldId="301"/>
            <ac:picMk id="7171" creationId="{00000000-0000-0000-0000-000000000000}"/>
          </ac:picMkLst>
        </pc:picChg>
      </pc:sldChg>
      <pc:sldChg chg="modSp mod">
        <pc:chgData name="KimNamhyoung" userId="442ac80a-8cd4-4165-8fc5-0e4ac214a370" providerId="ADAL" clId="{A63C7AA9-C505-414A-AD6A-E034946465DF}" dt="2021-01-14T07:25:54.864" v="154" actId="20577"/>
        <pc:sldMkLst>
          <pc:docMk/>
          <pc:sldMk cId="3435017932" sldId="302"/>
        </pc:sldMkLst>
        <pc:spChg chg="mod">
          <ac:chgData name="KimNamhyoung" userId="442ac80a-8cd4-4165-8fc5-0e4ac214a370" providerId="ADAL" clId="{A63C7AA9-C505-414A-AD6A-E034946465DF}" dt="2021-01-14T07:25:54.864" v="154" actId="20577"/>
          <ac:spMkLst>
            <pc:docMk/>
            <pc:sldMk cId="3435017932" sldId="302"/>
            <ac:spMk id="3" creationId="{00000000-0000-0000-0000-000000000000}"/>
          </ac:spMkLst>
        </pc:spChg>
      </pc:sldChg>
      <pc:sldChg chg="modSp mod">
        <pc:chgData name="KimNamhyoung" userId="442ac80a-8cd4-4165-8fc5-0e4ac214a370" providerId="ADAL" clId="{A63C7AA9-C505-414A-AD6A-E034946465DF}" dt="2021-01-14T12:25:54.803" v="2552"/>
        <pc:sldMkLst>
          <pc:docMk/>
          <pc:sldMk cId="59613346" sldId="307"/>
        </pc:sldMkLst>
        <pc:spChg chg="mod">
          <ac:chgData name="KimNamhyoung" userId="442ac80a-8cd4-4165-8fc5-0e4ac214a370" providerId="ADAL" clId="{A63C7AA9-C505-414A-AD6A-E034946465DF}" dt="2021-01-14T12:25:54.803" v="2552"/>
          <ac:spMkLst>
            <pc:docMk/>
            <pc:sldMk cId="59613346" sldId="307"/>
            <ac:spMk id="3" creationId="{00000000-0000-0000-0000-000000000000}"/>
          </ac:spMkLst>
        </pc:spChg>
      </pc:sldChg>
      <pc:sldChg chg="modSp mod">
        <pc:chgData name="KimNamhyoung" userId="442ac80a-8cd4-4165-8fc5-0e4ac214a370" providerId="ADAL" clId="{A63C7AA9-C505-414A-AD6A-E034946465DF}" dt="2021-01-14T10:40:43.704" v="2243" actId="1076"/>
        <pc:sldMkLst>
          <pc:docMk/>
          <pc:sldMk cId="232545850" sldId="309"/>
        </pc:sldMkLst>
        <pc:spChg chg="mod">
          <ac:chgData name="KimNamhyoung" userId="442ac80a-8cd4-4165-8fc5-0e4ac214a370" providerId="ADAL" clId="{A63C7AA9-C505-414A-AD6A-E034946465DF}" dt="2021-01-14T10:40:41.024" v="2242" actId="6549"/>
          <ac:spMkLst>
            <pc:docMk/>
            <pc:sldMk cId="232545850" sldId="309"/>
            <ac:spMk id="3" creationId="{00000000-0000-0000-0000-000000000000}"/>
          </ac:spMkLst>
        </pc:spChg>
        <pc:picChg chg="mod">
          <ac:chgData name="KimNamhyoung" userId="442ac80a-8cd4-4165-8fc5-0e4ac214a370" providerId="ADAL" clId="{A63C7AA9-C505-414A-AD6A-E034946465DF}" dt="2021-01-14T10:40:43.704" v="2243" actId="1076"/>
          <ac:picMkLst>
            <pc:docMk/>
            <pc:sldMk cId="232545850" sldId="309"/>
            <ac:picMk id="12290" creationId="{00000000-0000-0000-0000-000000000000}"/>
          </ac:picMkLst>
        </pc:picChg>
      </pc:sldChg>
      <pc:sldChg chg="addSp delSp modSp mod">
        <pc:chgData name="KimNamhyoung" userId="442ac80a-8cd4-4165-8fc5-0e4ac214a370" providerId="ADAL" clId="{A63C7AA9-C505-414A-AD6A-E034946465DF}" dt="2021-01-14T12:58:05.252" v="2852" actId="1076"/>
        <pc:sldMkLst>
          <pc:docMk/>
          <pc:sldMk cId="360955284" sldId="310"/>
        </pc:sldMkLst>
        <pc:spChg chg="mod">
          <ac:chgData name="KimNamhyoung" userId="442ac80a-8cd4-4165-8fc5-0e4ac214a370" providerId="ADAL" clId="{A63C7AA9-C505-414A-AD6A-E034946465DF}" dt="2021-01-14T10:40:33.052" v="2240" actId="6549"/>
          <ac:spMkLst>
            <pc:docMk/>
            <pc:sldMk cId="360955284" sldId="310"/>
            <ac:spMk id="3" creationId="{00000000-0000-0000-0000-000000000000}"/>
          </ac:spMkLst>
        </pc:spChg>
        <pc:picChg chg="add del mod">
          <ac:chgData name="KimNamhyoung" userId="442ac80a-8cd4-4165-8fc5-0e4ac214a370" providerId="ADAL" clId="{A63C7AA9-C505-414A-AD6A-E034946465DF}" dt="2021-01-14T12:57:50.125" v="2850" actId="478"/>
          <ac:picMkLst>
            <pc:docMk/>
            <pc:sldMk cId="360955284" sldId="310"/>
            <ac:picMk id="5" creationId="{E4F89636-C2D7-4BAD-AC1D-F9F2006A6B7E}"/>
          </ac:picMkLst>
        </pc:picChg>
        <pc:picChg chg="add mod">
          <ac:chgData name="KimNamhyoung" userId="442ac80a-8cd4-4165-8fc5-0e4ac214a370" providerId="ADAL" clId="{A63C7AA9-C505-414A-AD6A-E034946465DF}" dt="2021-01-14T12:58:05.252" v="2852" actId="1076"/>
          <ac:picMkLst>
            <pc:docMk/>
            <pc:sldMk cId="360955284" sldId="310"/>
            <ac:picMk id="7" creationId="{B695F43B-76BB-4A8B-B3CE-1ACCFE40ADC0}"/>
          </ac:picMkLst>
        </pc:picChg>
        <pc:picChg chg="del mod">
          <ac:chgData name="KimNamhyoung" userId="442ac80a-8cd4-4165-8fc5-0e4ac214a370" providerId="ADAL" clId="{A63C7AA9-C505-414A-AD6A-E034946465DF}" dt="2021-01-14T12:57:23.327" v="2847" actId="478"/>
          <ac:picMkLst>
            <pc:docMk/>
            <pc:sldMk cId="360955284" sldId="310"/>
            <ac:picMk id="13314" creationId="{00000000-0000-0000-0000-000000000000}"/>
          </ac:picMkLst>
        </pc:picChg>
      </pc:sldChg>
      <pc:sldChg chg="addSp delSp modSp mod">
        <pc:chgData name="KimNamhyoung" userId="442ac80a-8cd4-4165-8fc5-0e4ac214a370" providerId="ADAL" clId="{A63C7AA9-C505-414A-AD6A-E034946465DF}" dt="2021-01-14T12:58:43.844" v="2855" actId="1076"/>
        <pc:sldMkLst>
          <pc:docMk/>
          <pc:sldMk cId="390378236" sldId="311"/>
        </pc:sldMkLst>
        <pc:spChg chg="mod">
          <ac:chgData name="KimNamhyoung" userId="442ac80a-8cd4-4165-8fc5-0e4ac214a370" providerId="ADAL" clId="{A63C7AA9-C505-414A-AD6A-E034946465DF}" dt="2021-01-14T09:08:02.159" v="2191"/>
          <ac:spMkLst>
            <pc:docMk/>
            <pc:sldMk cId="390378236" sldId="311"/>
            <ac:spMk id="3" creationId="{00000000-0000-0000-0000-000000000000}"/>
          </ac:spMkLst>
        </pc:spChg>
        <pc:picChg chg="add mod">
          <ac:chgData name="KimNamhyoung" userId="442ac80a-8cd4-4165-8fc5-0e4ac214a370" providerId="ADAL" clId="{A63C7AA9-C505-414A-AD6A-E034946465DF}" dt="2021-01-14T12:58:43.844" v="2855" actId="1076"/>
          <ac:picMkLst>
            <pc:docMk/>
            <pc:sldMk cId="390378236" sldId="311"/>
            <ac:picMk id="5" creationId="{033C5814-5889-46AB-81B2-DFF986B76F3C}"/>
          </ac:picMkLst>
        </pc:picChg>
        <pc:picChg chg="del mod">
          <ac:chgData name="KimNamhyoung" userId="442ac80a-8cd4-4165-8fc5-0e4ac214a370" providerId="ADAL" clId="{A63C7AA9-C505-414A-AD6A-E034946465DF}" dt="2021-01-14T12:58:40.828" v="2853" actId="478"/>
          <ac:picMkLst>
            <pc:docMk/>
            <pc:sldMk cId="390378236" sldId="311"/>
            <ac:picMk id="14338" creationId="{00000000-0000-0000-0000-000000000000}"/>
          </ac:picMkLst>
        </pc:picChg>
      </pc:sldChg>
      <pc:sldChg chg="addSp delSp modSp mod">
        <pc:chgData name="KimNamhyoung" userId="442ac80a-8cd4-4165-8fc5-0e4ac214a370" providerId="ADAL" clId="{A63C7AA9-C505-414A-AD6A-E034946465DF}" dt="2021-01-14T12:59:13.264" v="2858" actId="1076"/>
        <pc:sldMkLst>
          <pc:docMk/>
          <pc:sldMk cId="2993223860" sldId="312"/>
        </pc:sldMkLst>
        <pc:spChg chg="mod">
          <ac:chgData name="KimNamhyoung" userId="442ac80a-8cd4-4165-8fc5-0e4ac214a370" providerId="ADAL" clId="{A63C7AA9-C505-414A-AD6A-E034946465DF}" dt="2021-01-14T09:11:56.592" v="2192"/>
          <ac:spMkLst>
            <pc:docMk/>
            <pc:sldMk cId="2993223860" sldId="312"/>
            <ac:spMk id="3" creationId="{00000000-0000-0000-0000-000000000000}"/>
          </ac:spMkLst>
        </pc:spChg>
        <pc:picChg chg="add mod">
          <ac:chgData name="KimNamhyoung" userId="442ac80a-8cd4-4165-8fc5-0e4ac214a370" providerId="ADAL" clId="{A63C7AA9-C505-414A-AD6A-E034946465DF}" dt="2021-01-14T12:59:13.264" v="2858" actId="1076"/>
          <ac:picMkLst>
            <pc:docMk/>
            <pc:sldMk cId="2993223860" sldId="312"/>
            <ac:picMk id="5" creationId="{A62168BE-ECEE-4C40-B485-9D0592831225}"/>
          </ac:picMkLst>
        </pc:picChg>
        <pc:picChg chg="del mod">
          <ac:chgData name="KimNamhyoung" userId="442ac80a-8cd4-4165-8fc5-0e4ac214a370" providerId="ADAL" clId="{A63C7AA9-C505-414A-AD6A-E034946465DF}" dt="2021-01-14T12:59:00.140" v="2856" actId="478"/>
          <ac:picMkLst>
            <pc:docMk/>
            <pc:sldMk cId="2993223860" sldId="312"/>
            <ac:picMk id="15362" creationId="{00000000-0000-0000-0000-000000000000}"/>
          </ac:picMkLst>
        </pc:picChg>
      </pc:sldChg>
      <pc:sldChg chg="addSp delSp modSp mod">
        <pc:chgData name="KimNamhyoung" userId="442ac80a-8cd4-4165-8fc5-0e4ac214a370" providerId="ADAL" clId="{A63C7AA9-C505-414A-AD6A-E034946465DF}" dt="2021-01-14T12:59:56.412" v="2861" actId="1076"/>
        <pc:sldMkLst>
          <pc:docMk/>
          <pc:sldMk cId="3277084471" sldId="313"/>
        </pc:sldMkLst>
        <pc:spChg chg="mod">
          <ac:chgData name="KimNamhyoung" userId="442ac80a-8cd4-4165-8fc5-0e4ac214a370" providerId="ADAL" clId="{A63C7AA9-C505-414A-AD6A-E034946465DF}" dt="2021-01-14T09:12:05.086" v="2195" actId="20577"/>
          <ac:spMkLst>
            <pc:docMk/>
            <pc:sldMk cId="3277084471" sldId="313"/>
            <ac:spMk id="3" creationId="{00000000-0000-0000-0000-000000000000}"/>
          </ac:spMkLst>
        </pc:spChg>
        <pc:picChg chg="add mod">
          <ac:chgData name="KimNamhyoung" userId="442ac80a-8cd4-4165-8fc5-0e4ac214a370" providerId="ADAL" clId="{A63C7AA9-C505-414A-AD6A-E034946465DF}" dt="2021-01-14T12:59:56.412" v="2861" actId="1076"/>
          <ac:picMkLst>
            <pc:docMk/>
            <pc:sldMk cId="3277084471" sldId="313"/>
            <ac:picMk id="5" creationId="{A7CE10D2-AD5F-464D-8742-88ED89CAAA41}"/>
          </ac:picMkLst>
        </pc:picChg>
        <pc:picChg chg="del mod">
          <ac:chgData name="KimNamhyoung" userId="442ac80a-8cd4-4165-8fc5-0e4ac214a370" providerId="ADAL" clId="{A63C7AA9-C505-414A-AD6A-E034946465DF}" dt="2021-01-14T12:59:52.824" v="2859" actId="478"/>
          <ac:picMkLst>
            <pc:docMk/>
            <pc:sldMk cId="3277084471" sldId="313"/>
            <ac:picMk id="16386" creationId="{00000000-0000-0000-0000-000000000000}"/>
          </ac:picMkLst>
        </pc:picChg>
      </pc:sldChg>
      <pc:sldChg chg="addSp delSp modSp mod">
        <pc:chgData name="KimNamhyoung" userId="442ac80a-8cd4-4165-8fc5-0e4ac214a370" providerId="ADAL" clId="{A63C7AA9-C505-414A-AD6A-E034946465DF}" dt="2021-01-14T12:51:55.107" v="2846" actId="1076"/>
        <pc:sldMkLst>
          <pc:docMk/>
          <pc:sldMk cId="4143884090" sldId="314"/>
        </pc:sldMkLst>
        <pc:picChg chg="add mod">
          <ac:chgData name="KimNamhyoung" userId="442ac80a-8cd4-4165-8fc5-0e4ac214a370" providerId="ADAL" clId="{A63C7AA9-C505-414A-AD6A-E034946465DF}" dt="2021-01-14T12:51:55.107" v="2846" actId="1076"/>
          <ac:picMkLst>
            <pc:docMk/>
            <pc:sldMk cId="4143884090" sldId="314"/>
            <ac:picMk id="5" creationId="{036E2C76-0B06-4972-A97A-14A7355FFA8D}"/>
          </ac:picMkLst>
        </pc:picChg>
        <pc:picChg chg="del">
          <ac:chgData name="KimNamhyoung" userId="442ac80a-8cd4-4165-8fc5-0e4ac214a370" providerId="ADAL" clId="{A63C7AA9-C505-414A-AD6A-E034946465DF}" dt="2021-01-14T12:51:50.338" v="2844" actId="478"/>
          <ac:picMkLst>
            <pc:docMk/>
            <pc:sldMk cId="4143884090" sldId="314"/>
            <ac:picMk id="8" creationId="{00000000-0000-0000-0000-000000000000}"/>
          </ac:picMkLst>
        </pc:picChg>
      </pc:sldChg>
      <pc:sldChg chg="addSp delSp modSp mod">
        <pc:chgData name="KimNamhyoung" userId="442ac80a-8cd4-4165-8fc5-0e4ac214a370" providerId="ADAL" clId="{A63C7AA9-C505-414A-AD6A-E034946465DF}" dt="2021-01-14T13:01:18.435" v="2867" actId="1076"/>
        <pc:sldMkLst>
          <pc:docMk/>
          <pc:sldMk cId="3546580889" sldId="315"/>
        </pc:sldMkLst>
        <pc:spChg chg="mod">
          <ac:chgData name="KimNamhyoung" userId="442ac80a-8cd4-4165-8fc5-0e4ac214a370" providerId="ADAL" clId="{A63C7AA9-C505-414A-AD6A-E034946465DF}" dt="2021-01-14T13:01:13.178" v="2866" actId="20577"/>
          <ac:spMkLst>
            <pc:docMk/>
            <pc:sldMk cId="3546580889" sldId="315"/>
            <ac:spMk id="3" creationId="{00000000-0000-0000-0000-000000000000}"/>
          </ac:spMkLst>
        </pc:spChg>
        <pc:picChg chg="add mod">
          <ac:chgData name="KimNamhyoung" userId="442ac80a-8cd4-4165-8fc5-0e4ac214a370" providerId="ADAL" clId="{A63C7AA9-C505-414A-AD6A-E034946465DF}" dt="2021-01-14T13:01:18.435" v="2867" actId="1076"/>
          <ac:picMkLst>
            <pc:docMk/>
            <pc:sldMk cId="3546580889" sldId="315"/>
            <ac:picMk id="5" creationId="{5534187C-3B64-471F-B791-FB69453AA621}"/>
          </ac:picMkLst>
        </pc:picChg>
        <pc:picChg chg="mod">
          <ac:chgData name="KimNamhyoung" userId="442ac80a-8cd4-4165-8fc5-0e4ac214a370" providerId="ADAL" clId="{A63C7AA9-C505-414A-AD6A-E034946465DF}" dt="2021-01-14T13:01:11.217" v="2865" actId="1076"/>
          <ac:picMkLst>
            <pc:docMk/>
            <pc:sldMk cId="3546580889" sldId="315"/>
            <ac:picMk id="17411" creationId="{00000000-0000-0000-0000-000000000000}"/>
          </ac:picMkLst>
        </pc:picChg>
        <pc:picChg chg="del">
          <ac:chgData name="KimNamhyoung" userId="442ac80a-8cd4-4165-8fc5-0e4ac214a370" providerId="ADAL" clId="{A63C7AA9-C505-414A-AD6A-E034946465DF}" dt="2021-01-14T13:01:07.173" v="2862" actId="478"/>
          <ac:picMkLst>
            <pc:docMk/>
            <pc:sldMk cId="3546580889" sldId="315"/>
            <ac:picMk id="17412" creationId="{00000000-0000-0000-0000-000000000000}"/>
          </ac:picMkLst>
        </pc:picChg>
      </pc:sldChg>
      <pc:sldChg chg="addSp delSp modSp mod">
        <pc:chgData name="KimNamhyoung" userId="442ac80a-8cd4-4165-8fc5-0e4ac214a370" providerId="ADAL" clId="{A63C7AA9-C505-414A-AD6A-E034946465DF}" dt="2021-01-14T13:02:22.476" v="2876" actId="732"/>
        <pc:sldMkLst>
          <pc:docMk/>
          <pc:sldMk cId="4193174094" sldId="316"/>
        </pc:sldMkLst>
        <pc:spChg chg="mod">
          <ac:chgData name="KimNamhyoung" userId="442ac80a-8cd4-4165-8fc5-0e4ac214a370" providerId="ADAL" clId="{A63C7AA9-C505-414A-AD6A-E034946465DF}" dt="2021-01-14T13:01:56.732" v="2873" actId="6549"/>
          <ac:spMkLst>
            <pc:docMk/>
            <pc:sldMk cId="4193174094" sldId="316"/>
            <ac:spMk id="3" creationId="{00000000-0000-0000-0000-000000000000}"/>
          </ac:spMkLst>
        </pc:spChg>
        <pc:picChg chg="add mod modCrop">
          <ac:chgData name="KimNamhyoung" userId="442ac80a-8cd4-4165-8fc5-0e4ac214a370" providerId="ADAL" clId="{A63C7AA9-C505-414A-AD6A-E034946465DF}" dt="2021-01-14T13:02:22.476" v="2876" actId="732"/>
          <ac:picMkLst>
            <pc:docMk/>
            <pc:sldMk cId="4193174094" sldId="316"/>
            <ac:picMk id="5" creationId="{EF410FC6-CC36-412E-80DD-07F991E10EAD}"/>
          </ac:picMkLst>
        </pc:picChg>
        <pc:picChg chg="del">
          <ac:chgData name="KimNamhyoung" userId="442ac80a-8cd4-4165-8fc5-0e4ac214a370" providerId="ADAL" clId="{A63C7AA9-C505-414A-AD6A-E034946465DF}" dt="2021-01-14T13:01:41.336" v="2868" actId="478"/>
          <ac:picMkLst>
            <pc:docMk/>
            <pc:sldMk cId="4193174094" sldId="316"/>
            <ac:picMk id="18435" creationId="{00000000-0000-0000-0000-000000000000}"/>
          </ac:picMkLst>
        </pc:picChg>
      </pc:sldChg>
      <pc:sldChg chg="addSp delSp modSp mod">
        <pc:chgData name="KimNamhyoung" userId="442ac80a-8cd4-4165-8fc5-0e4ac214a370" providerId="ADAL" clId="{A63C7AA9-C505-414A-AD6A-E034946465DF}" dt="2021-01-14T13:03:21.875" v="2886" actId="1076"/>
        <pc:sldMkLst>
          <pc:docMk/>
          <pc:sldMk cId="1454587800" sldId="317"/>
        </pc:sldMkLst>
        <pc:spChg chg="mod">
          <ac:chgData name="KimNamhyoung" userId="442ac80a-8cd4-4165-8fc5-0e4ac214a370" providerId="ADAL" clId="{A63C7AA9-C505-414A-AD6A-E034946465DF}" dt="2021-01-14T13:03:07.711" v="2882" actId="20577"/>
          <ac:spMkLst>
            <pc:docMk/>
            <pc:sldMk cId="1454587800" sldId="317"/>
            <ac:spMk id="3" creationId="{00000000-0000-0000-0000-000000000000}"/>
          </ac:spMkLst>
        </pc:spChg>
        <pc:picChg chg="add mod modCrop">
          <ac:chgData name="KimNamhyoung" userId="442ac80a-8cd4-4165-8fc5-0e4ac214a370" providerId="ADAL" clId="{A63C7AA9-C505-414A-AD6A-E034946465DF}" dt="2021-01-14T13:03:21.875" v="2886" actId="1076"/>
          <ac:picMkLst>
            <pc:docMk/>
            <pc:sldMk cId="1454587800" sldId="317"/>
            <ac:picMk id="5" creationId="{47D6A801-3305-47B7-ADC8-3FDE34F4E34D}"/>
          </ac:picMkLst>
        </pc:picChg>
        <pc:picChg chg="del mod">
          <ac:chgData name="KimNamhyoung" userId="442ac80a-8cd4-4165-8fc5-0e4ac214a370" providerId="ADAL" clId="{A63C7AA9-C505-414A-AD6A-E034946465DF}" dt="2021-01-14T13:02:56.099" v="2877" actId="478"/>
          <ac:picMkLst>
            <pc:docMk/>
            <pc:sldMk cId="1454587800" sldId="317"/>
            <ac:picMk id="19458" creationId="{00000000-0000-0000-0000-000000000000}"/>
          </ac:picMkLst>
        </pc:picChg>
      </pc:sldChg>
      <pc:sldChg chg="new del">
        <pc:chgData name="KimNamhyoung" userId="442ac80a-8cd4-4165-8fc5-0e4ac214a370" providerId="ADAL" clId="{A63C7AA9-C505-414A-AD6A-E034946465DF}" dt="2021-01-14T06:26:14.554" v="149" actId="47"/>
        <pc:sldMkLst>
          <pc:docMk/>
          <pc:sldMk cId="1025365853" sldId="318"/>
        </pc:sldMkLst>
      </pc:sldChg>
      <pc:sldChg chg="addSp modSp new mod">
        <pc:chgData name="KimNamhyoung" userId="442ac80a-8cd4-4165-8fc5-0e4ac214a370" providerId="ADAL" clId="{A63C7AA9-C505-414A-AD6A-E034946465DF}" dt="2021-01-14T08:10:45.822" v="364" actId="1076"/>
        <pc:sldMkLst>
          <pc:docMk/>
          <pc:sldMk cId="1767938738" sldId="318"/>
        </pc:sldMkLst>
        <pc:spChg chg="mod">
          <ac:chgData name="KimNamhyoung" userId="442ac80a-8cd4-4165-8fc5-0e4ac214a370" providerId="ADAL" clId="{A63C7AA9-C505-414A-AD6A-E034946465DF}" dt="2021-01-14T07:27:08.492" v="161"/>
          <ac:spMkLst>
            <pc:docMk/>
            <pc:sldMk cId="1767938738" sldId="318"/>
            <ac:spMk id="2" creationId="{BC4291E9-0E4D-4A97-91D4-B4028D023FB1}"/>
          </ac:spMkLst>
        </pc:spChg>
        <pc:spChg chg="mod">
          <ac:chgData name="KimNamhyoung" userId="442ac80a-8cd4-4165-8fc5-0e4ac214a370" providerId="ADAL" clId="{A63C7AA9-C505-414A-AD6A-E034946465DF}" dt="2021-01-14T08:10:38.805" v="362" actId="20577"/>
          <ac:spMkLst>
            <pc:docMk/>
            <pc:sldMk cId="1767938738" sldId="318"/>
            <ac:spMk id="3" creationId="{C9B4975C-B487-45D6-83CD-97DAA4DC275B}"/>
          </ac:spMkLst>
        </pc:spChg>
        <pc:picChg chg="add mod">
          <ac:chgData name="KimNamhyoung" userId="442ac80a-8cd4-4165-8fc5-0e4ac214a370" providerId="ADAL" clId="{A63C7AA9-C505-414A-AD6A-E034946465DF}" dt="2021-01-14T08:10:45.822" v="364" actId="1076"/>
          <ac:picMkLst>
            <pc:docMk/>
            <pc:sldMk cId="1767938738" sldId="318"/>
            <ac:picMk id="5" creationId="{5FE539C1-01C4-45BB-BDBE-3B62E96DB25F}"/>
          </ac:picMkLst>
        </pc:picChg>
      </pc:sldChg>
      <pc:sldChg chg="new del">
        <pc:chgData name="KimNamhyoung" userId="442ac80a-8cd4-4165-8fc5-0e4ac214a370" providerId="ADAL" clId="{A63C7AA9-C505-414A-AD6A-E034946465DF}" dt="2021-01-14T05:27:00.108" v="12" actId="47"/>
        <pc:sldMkLst>
          <pc:docMk/>
          <pc:sldMk cId="4192978378" sldId="318"/>
        </pc:sldMkLst>
      </pc:sldChg>
      <pc:sldChg chg="addSp delSp modSp new mod">
        <pc:chgData name="KimNamhyoung" userId="442ac80a-8cd4-4165-8fc5-0e4ac214a370" providerId="ADAL" clId="{A63C7AA9-C505-414A-AD6A-E034946465DF}" dt="2021-01-14T08:14:48.284" v="486" actId="1076"/>
        <pc:sldMkLst>
          <pc:docMk/>
          <pc:sldMk cId="712880549" sldId="319"/>
        </pc:sldMkLst>
        <pc:spChg chg="mod">
          <ac:chgData name="KimNamhyoung" userId="442ac80a-8cd4-4165-8fc5-0e4ac214a370" providerId="ADAL" clId="{A63C7AA9-C505-414A-AD6A-E034946465DF}" dt="2021-01-14T07:27:10.910" v="162"/>
          <ac:spMkLst>
            <pc:docMk/>
            <pc:sldMk cId="712880549" sldId="319"/>
            <ac:spMk id="2" creationId="{3281849B-32AC-48EE-AE4C-D14458937B34}"/>
          </ac:spMkLst>
        </pc:spChg>
        <pc:spChg chg="mod">
          <ac:chgData name="KimNamhyoung" userId="442ac80a-8cd4-4165-8fc5-0e4ac214a370" providerId="ADAL" clId="{A63C7AA9-C505-414A-AD6A-E034946465DF}" dt="2021-01-14T08:12:17.800" v="416" actId="12"/>
          <ac:spMkLst>
            <pc:docMk/>
            <pc:sldMk cId="712880549" sldId="319"/>
            <ac:spMk id="3" creationId="{8B36B086-DA17-4A0C-A4BF-9301347DD6AD}"/>
          </ac:spMkLst>
        </pc:spChg>
        <pc:picChg chg="add del mod">
          <ac:chgData name="KimNamhyoung" userId="442ac80a-8cd4-4165-8fc5-0e4ac214a370" providerId="ADAL" clId="{A63C7AA9-C505-414A-AD6A-E034946465DF}" dt="2021-01-14T08:14:45.597" v="484" actId="478"/>
          <ac:picMkLst>
            <pc:docMk/>
            <pc:sldMk cId="712880549" sldId="319"/>
            <ac:picMk id="5" creationId="{7E72E2D3-726D-4A00-85C3-11E9B7B54A0E}"/>
          </ac:picMkLst>
        </pc:picChg>
        <pc:picChg chg="add mod">
          <ac:chgData name="KimNamhyoung" userId="442ac80a-8cd4-4165-8fc5-0e4ac214a370" providerId="ADAL" clId="{A63C7AA9-C505-414A-AD6A-E034946465DF}" dt="2021-01-14T08:14:48.284" v="486" actId="1076"/>
          <ac:picMkLst>
            <pc:docMk/>
            <pc:sldMk cId="712880549" sldId="319"/>
            <ac:picMk id="7" creationId="{A55AF95C-5F62-4FA4-8EFD-F46D83B3CBCD}"/>
          </ac:picMkLst>
        </pc:picChg>
      </pc:sldChg>
      <pc:sldChg chg="new del">
        <pc:chgData name="KimNamhyoung" userId="442ac80a-8cd4-4165-8fc5-0e4ac214a370" providerId="ADAL" clId="{A63C7AA9-C505-414A-AD6A-E034946465DF}" dt="2021-01-14T05:27:00.473" v="13" actId="47"/>
        <pc:sldMkLst>
          <pc:docMk/>
          <pc:sldMk cId="3522163516" sldId="319"/>
        </pc:sldMkLst>
      </pc:sldChg>
      <pc:sldChg chg="new del">
        <pc:chgData name="KimNamhyoung" userId="442ac80a-8cd4-4165-8fc5-0e4ac214a370" providerId="ADAL" clId="{A63C7AA9-C505-414A-AD6A-E034946465DF}" dt="2021-01-14T05:27:00.823" v="14" actId="47"/>
        <pc:sldMkLst>
          <pc:docMk/>
          <pc:sldMk cId="451784241" sldId="320"/>
        </pc:sldMkLst>
      </pc:sldChg>
      <pc:sldChg chg="modSp new del mod">
        <pc:chgData name="KimNamhyoung" userId="442ac80a-8cd4-4165-8fc5-0e4ac214a370" providerId="ADAL" clId="{A63C7AA9-C505-414A-AD6A-E034946465DF}" dt="2021-01-14T08:42:45.085" v="1219" actId="47"/>
        <pc:sldMkLst>
          <pc:docMk/>
          <pc:sldMk cId="2435167145" sldId="320"/>
        </pc:sldMkLst>
        <pc:spChg chg="mod">
          <ac:chgData name="KimNamhyoung" userId="442ac80a-8cd4-4165-8fc5-0e4ac214a370" providerId="ADAL" clId="{A63C7AA9-C505-414A-AD6A-E034946465DF}" dt="2021-01-14T07:27:12.663" v="163"/>
          <ac:spMkLst>
            <pc:docMk/>
            <pc:sldMk cId="2435167145" sldId="320"/>
            <ac:spMk id="2" creationId="{6F1A7BFB-1068-4D51-ACAF-B56739732C64}"/>
          </ac:spMkLst>
        </pc:spChg>
      </pc:sldChg>
      <pc:sldChg chg="new del">
        <pc:chgData name="KimNamhyoung" userId="442ac80a-8cd4-4165-8fc5-0e4ac214a370" providerId="ADAL" clId="{A63C7AA9-C505-414A-AD6A-E034946465DF}" dt="2021-01-14T05:27:01.559" v="15" actId="47"/>
        <pc:sldMkLst>
          <pc:docMk/>
          <pc:sldMk cId="788853263" sldId="321"/>
        </pc:sldMkLst>
      </pc:sldChg>
      <pc:sldChg chg="modSp new del mod">
        <pc:chgData name="KimNamhyoung" userId="442ac80a-8cd4-4165-8fc5-0e4ac214a370" providerId="ADAL" clId="{A63C7AA9-C505-414A-AD6A-E034946465DF}" dt="2021-01-14T08:42:45.690" v="1220" actId="47"/>
        <pc:sldMkLst>
          <pc:docMk/>
          <pc:sldMk cId="3189463615" sldId="321"/>
        </pc:sldMkLst>
        <pc:spChg chg="mod">
          <ac:chgData name="KimNamhyoung" userId="442ac80a-8cd4-4165-8fc5-0e4ac214a370" providerId="ADAL" clId="{A63C7AA9-C505-414A-AD6A-E034946465DF}" dt="2021-01-14T07:27:14.380" v="164"/>
          <ac:spMkLst>
            <pc:docMk/>
            <pc:sldMk cId="3189463615" sldId="321"/>
            <ac:spMk id="2" creationId="{909BFBA2-33B6-4E4D-9FF7-9289084C5BC2}"/>
          </ac:spMkLst>
        </pc:spChg>
      </pc:sldChg>
      <pc:sldChg chg="modSp new del mod">
        <pc:chgData name="KimNamhyoung" userId="442ac80a-8cd4-4165-8fc5-0e4ac214a370" providerId="ADAL" clId="{A63C7AA9-C505-414A-AD6A-E034946465DF}" dt="2021-01-14T08:42:46.280" v="1221" actId="47"/>
        <pc:sldMkLst>
          <pc:docMk/>
          <pc:sldMk cId="1749875752" sldId="322"/>
        </pc:sldMkLst>
        <pc:spChg chg="mod">
          <ac:chgData name="KimNamhyoung" userId="442ac80a-8cd4-4165-8fc5-0e4ac214a370" providerId="ADAL" clId="{A63C7AA9-C505-414A-AD6A-E034946465DF}" dt="2021-01-14T07:27:16.499" v="165"/>
          <ac:spMkLst>
            <pc:docMk/>
            <pc:sldMk cId="1749875752" sldId="322"/>
            <ac:spMk id="2" creationId="{58966288-3385-4B38-BFE0-B3763CBE6013}"/>
          </ac:spMkLst>
        </pc:spChg>
      </pc:sldChg>
      <pc:sldChg chg="modSp new del mod">
        <pc:chgData name="KimNamhyoung" userId="442ac80a-8cd4-4165-8fc5-0e4ac214a370" providerId="ADAL" clId="{A63C7AA9-C505-414A-AD6A-E034946465DF}" dt="2021-01-14T08:42:47.132" v="1222" actId="47"/>
        <pc:sldMkLst>
          <pc:docMk/>
          <pc:sldMk cId="975969375" sldId="323"/>
        </pc:sldMkLst>
        <pc:spChg chg="mod">
          <ac:chgData name="KimNamhyoung" userId="442ac80a-8cd4-4165-8fc5-0e4ac214a370" providerId="ADAL" clId="{A63C7AA9-C505-414A-AD6A-E034946465DF}" dt="2021-01-14T07:27:18.516" v="166"/>
          <ac:spMkLst>
            <pc:docMk/>
            <pc:sldMk cId="975969375" sldId="323"/>
            <ac:spMk id="2" creationId="{67B1389E-DE9B-4BF9-9188-4F6A949D323D}"/>
          </ac:spMkLst>
        </pc:spChg>
      </pc:sldChg>
      <pc:sldChg chg="addSp delSp modSp add mod">
        <pc:chgData name="KimNamhyoung" userId="442ac80a-8cd4-4165-8fc5-0e4ac214a370" providerId="ADAL" clId="{A63C7AA9-C505-414A-AD6A-E034946465DF}" dt="2021-01-14T08:15:06.654" v="488" actId="1076"/>
        <pc:sldMkLst>
          <pc:docMk/>
          <pc:sldMk cId="1148394168" sldId="324"/>
        </pc:sldMkLst>
        <pc:spChg chg="mod">
          <ac:chgData name="KimNamhyoung" userId="442ac80a-8cd4-4165-8fc5-0e4ac214a370" providerId="ADAL" clId="{A63C7AA9-C505-414A-AD6A-E034946465DF}" dt="2021-01-14T08:13:38.847" v="482" actId="6549"/>
          <ac:spMkLst>
            <pc:docMk/>
            <pc:sldMk cId="1148394168" sldId="324"/>
            <ac:spMk id="3" creationId="{8B36B086-DA17-4A0C-A4BF-9301347DD6AD}"/>
          </ac:spMkLst>
        </pc:spChg>
        <pc:picChg chg="del">
          <ac:chgData name="KimNamhyoung" userId="442ac80a-8cd4-4165-8fc5-0e4ac214a370" providerId="ADAL" clId="{A63C7AA9-C505-414A-AD6A-E034946465DF}" dt="2021-01-14T08:13:40.821" v="483" actId="478"/>
          <ac:picMkLst>
            <pc:docMk/>
            <pc:sldMk cId="1148394168" sldId="324"/>
            <ac:picMk id="5" creationId="{7E72E2D3-726D-4A00-85C3-11E9B7B54A0E}"/>
          </ac:picMkLst>
        </pc:picChg>
        <pc:picChg chg="add mod">
          <ac:chgData name="KimNamhyoung" userId="442ac80a-8cd4-4165-8fc5-0e4ac214a370" providerId="ADAL" clId="{A63C7AA9-C505-414A-AD6A-E034946465DF}" dt="2021-01-14T08:15:06.654" v="488" actId="1076"/>
          <ac:picMkLst>
            <pc:docMk/>
            <pc:sldMk cId="1148394168" sldId="324"/>
            <ac:picMk id="6" creationId="{E3E33FF0-65AC-4BB5-BDDE-1785ACC669C5}"/>
          </ac:picMkLst>
        </pc:picChg>
      </pc:sldChg>
      <pc:sldChg chg="addSp delSp modSp add mod">
        <pc:chgData name="KimNamhyoung" userId="442ac80a-8cd4-4165-8fc5-0e4ac214a370" providerId="ADAL" clId="{A63C7AA9-C505-414A-AD6A-E034946465DF}" dt="2021-01-14T08:16:09.817" v="550" actId="1076"/>
        <pc:sldMkLst>
          <pc:docMk/>
          <pc:sldMk cId="1858471172" sldId="325"/>
        </pc:sldMkLst>
        <pc:spChg chg="mod">
          <ac:chgData name="KimNamhyoung" userId="442ac80a-8cd4-4165-8fc5-0e4ac214a370" providerId="ADAL" clId="{A63C7AA9-C505-414A-AD6A-E034946465DF}" dt="2021-01-14T08:15:40.680" v="546" actId="6549"/>
          <ac:spMkLst>
            <pc:docMk/>
            <pc:sldMk cId="1858471172" sldId="325"/>
            <ac:spMk id="3" creationId="{8B36B086-DA17-4A0C-A4BF-9301347DD6AD}"/>
          </ac:spMkLst>
        </pc:spChg>
        <pc:picChg chg="add mod">
          <ac:chgData name="KimNamhyoung" userId="442ac80a-8cd4-4165-8fc5-0e4ac214a370" providerId="ADAL" clId="{A63C7AA9-C505-414A-AD6A-E034946465DF}" dt="2021-01-14T08:16:09.817" v="550" actId="1076"/>
          <ac:picMkLst>
            <pc:docMk/>
            <pc:sldMk cId="1858471172" sldId="325"/>
            <ac:picMk id="5" creationId="{8F75054F-5A98-4496-B79E-362363A73F4B}"/>
          </ac:picMkLst>
        </pc:picChg>
        <pc:picChg chg="del">
          <ac:chgData name="KimNamhyoung" userId="442ac80a-8cd4-4165-8fc5-0e4ac214a370" providerId="ADAL" clId="{A63C7AA9-C505-414A-AD6A-E034946465DF}" dt="2021-01-14T08:15:42.573" v="547" actId="478"/>
          <ac:picMkLst>
            <pc:docMk/>
            <pc:sldMk cId="1858471172" sldId="325"/>
            <ac:picMk id="6" creationId="{E3E33FF0-65AC-4BB5-BDDE-1785ACC669C5}"/>
          </ac:picMkLst>
        </pc:picChg>
      </pc:sldChg>
      <pc:sldChg chg="addSp delSp modSp add mod">
        <pc:chgData name="KimNamhyoung" userId="442ac80a-8cd4-4165-8fc5-0e4ac214a370" providerId="ADAL" clId="{A63C7AA9-C505-414A-AD6A-E034946465DF}" dt="2021-01-14T08:23:47.612" v="761"/>
        <pc:sldMkLst>
          <pc:docMk/>
          <pc:sldMk cId="1086219907" sldId="326"/>
        </pc:sldMkLst>
        <pc:spChg chg="mod">
          <ac:chgData name="KimNamhyoung" userId="442ac80a-8cd4-4165-8fc5-0e4ac214a370" providerId="ADAL" clId="{A63C7AA9-C505-414A-AD6A-E034946465DF}" dt="2021-01-14T08:21:36.598" v="743" actId="20577"/>
          <ac:spMkLst>
            <pc:docMk/>
            <pc:sldMk cId="1086219907" sldId="326"/>
            <ac:spMk id="3" creationId="{8B36B086-DA17-4A0C-A4BF-9301347DD6AD}"/>
          </ac:spMkLst>
        </pc:spChg>
        <pc:spChg chg="add del mod">
          <ac:chgData name="KimNamhyoung" userId="442ac80a-8cd4-4165-8fc5-0e4ac214a370" providerId="ADAL" clId="{A63C7AA9-C505-414A-AD6A-E034946465DF}" dt="2021-01-14T08:23:47.612" v="761"/>
          <ac:spMkLst>
            <pc:docMk/>
            <pc:sldMk cId="1086219907" sldId="326"/>
            <ac:spMk id="9" creationId="{025DFA0C-F08E-40E1-9707-54BA54DA8AD5}"/>
          </ac:spMkLst>
        </pc:spChg>
        <pc:spChg chg="add mod">
          <ac:chgData name="KimNamhyoung" userId="442ac80a-8cd4-4165-8fc5-0e4ac214a370" providerId="ADAL" clId="{A63C7AA9-C505-414A-AD6A-E034946465DF}" dt="2021-01-14T08:23:46.505" v="759" actId="1076"/>
          <ac:spMkLst>
            <pc:docMk/>
            <pc:sldMk cId="1086219907" sldId="326"/>
            <ac:spMk id="10" creationId="{216B0290-178A-4DE8-88B2-90C546A8AEB2}"/>
          </ac:spMkLst>
        </pc:spChg>
        <pc:picChg chg="add del mod">
          <ac:chgData name="KimNamhyoung" userId="442ac80a-8cd4-4165-8fc5-0e4ac214a370" providerId="ADAL" clId="{A63C7AA9-C505-414A-AD6A-E034946465DF}" dt="2021-01-14T08:19:21.012" v="696" actId="21"/>
          <ac:picMkLst>
            <pc:docMk/>
            <pc:sldMk cId="1086219907" sldId="326"/>
            <ac:picMk id="4" creationId="{67A54681-73E8-42A2-8DFD-20D69E27967C}"/>
          </ac:picMkLst>
        </pc:picChg>
        <pc:picChg chg="add mod modCrop">
          <ac:chgData name="KimNamhyoung" userId="442ac80a-8cd4-4165-8fc5-0e4ac214a370" providerId="ADAL" clId="{A63C7AA9-C505-414A-AD6A-E034946465DF}" dt="2021-01-14T08:23:13.617" v="752" actId="14100"/>
          <ac:picMkLst>
            <pc:docMk/>
            <pc:sldMk cId="1086219907" sldId="326"/>
            <ac:picMk id="6" creationId="{E7D1502E-D18C-4CF9-A402-F8E47BF40463}"/>
          </ac:picMkLst>
        </pc:picChg>
        <pc:picChg chg="add mod">
          <ac:chgData name="KimNamhyoung" userId="442ac80a-8cd4-4165-8fc5-0e4ac214a370" providerId="ADAL" clId="{A63C7AA9-C505-414A-AD6A-E034946465DF}" dt="2021-01-14T08:23:01.803" v="749" actId="1076"/>
          <ac:picMkLst>
            <pc:docMk/>
            <pc:sldMk cId="1086219907" sldId="326"/>
            <ac:picMk id="8" creationId="{686D1CAC-9F34-4B2D-A0AC-DEB5EFB39E35}"/>
          </ac:picMkLst>
        </pc:picChg>
      </pc:sldChg>
      <pc:sldChg chg="addSp delSp modSp add mod">
        <pc:chgData name="KimNamhyoung" userId="442ac80a-8cd4-4165-8fc5-0e4ac214a370" providerId="ADAL" clId="{A63C7AA9-C505-414A-AD6A-E034946465DF}" dt="2021-01-14T12:51:38.735" v="2843" actId="1076"/>
        <pc:sldMkLst>
          <pc:docMk/>
          <pc:sldMk cId="3038025845" sldId="327"/>
        </pc:sldMkLst>
        <pc:spChg chg="mod">
          <ac:chgData name="KimNamhyoung" userId="442ac80a-8cd4-4165-8fc5-0e4ac214a370" providerId="ADAL" clId="{A63C7AA9-C505-414A-AD6A-E034946465DF}" dt="2021-01-14T08:21:02.126" v="725" actId="21"/>
          <ac:spMkLst>
            <pc:docMk/>
            <pc:sldMk cId="3038025845" sldId="327"/>
            <ac:spMk id="3" creationId="{8B36B086-DA17-4A0C-A4BF-9301347DD6AD}"/>
          </ac:spMkLst>
        </pc:spChg>
        <pc:picChg chg="del">
          <ac:chgData name="KimNamhyoung" userId="442ac80a-8cd4-4165-8fc5-0e4ac214a370" providerId="ADAL" clId="{A63C7AA9-C505-414A-AD6A-E034946465DF}" dt="2021-01-14T08:18:51.954" v="693" actId="478"/>
          <ac:picMkLst>
            <pc:docMk/>
            <pc:sldMk cId="3038025845" sldId="327"/>
            <ac:picMk id="5" creationId="{8F75054F-5A98-4496-B79E-362363A73F4B}"/>
          </ac:picMkLst>
        </pc:picChg>
        <pc:picChg chg="add mod">
          <ac:chgData name="KimNamhyoung" userId="442ac80a-8cd4-4165-8fc5-0e4ac214a370" providerId="ADAL" clId="{A63C7AA9-C505-414A-AD6A-E034946465DF}" dt="2021-01-14T08:20:00.439" v="718" actId="1076"/>
          <ac:picMkLst>
            <pc:docMk/>
            <pc:sldMk cId="3038025845" sldId="327"/>
            <ac:picMk id="6" creationId="{5692109F-B79B-49A0-96C7-DFA342691868}"/>
          </ac:picMkLst>
        </pc:picChg>
        <pc:picChg chg="add del mod">
          <ac:chgData name="KimNamhyoung" userId="442ac80a-8cd4-4165-8fc5-0e4ac214a370" providerId="ADAL" clId="{A63C7AA9-C505-414A-AD6A-E034946465DF}" dt="2021-01-14T12:51:33.897" v="2842" actId="478"/>
          <ac:picMkLst>
            <pc:docMk/>
            <pc:sldMk cId="3038025845" sldId="327"/>
            <ac:picMk id="7" creationId="{6D3147DC-7615-4B74-AD02-7473890420BA}"/>
          </ac:picMkLst>
        </pc:picChg>
        <pc:picChg chg="add del mod">
          <ac:chgData name="KimNamhyoung" userId="442ac80a-8cd4-4165-8fc5-0e4ac214a370" providerId="ADAL" clId="{A63C7AA9-C505-414A-AD6A-E034946465DF}" dt="2021-01-14T12:51:27.328" v="2839"/>
          <ac:picMkLst>
            <pc:docMk/>
            <pc:sldMk cId="3038025845" sldId="327"/>
            <ac:picMk id="8" creationId="{3A8007C5-6A7D-4366-A196-2E543B9B0EC2}"/>
          </ac:picMkLst>
        </pc:picChg>
        <pc:picChg chg="add mod">
          <ac:chgData name="KimNamhyoung" userId="442ac80a-8cd4-4165-8fc5-0e4ac214a370" providerId="ADAL" clId="{A63C7AA9-C505-414A-AD6A-E034946465DF}" dt="2021-01-14T12:51:38.735" v="2843" actId="1076"/>
          <ac:picMkLst>
            <pc:docMk/>
            <pc:sldMk cId="3038025845" sldId="327"/>
            <ac:picMk id="9" creationId="{6C917FAC-869F-4463-BA8D-814A430BCF05}"/>
          </ac:picMkLst>
        </pc:picChg>
      </pc:sldChg>
      <pc:sldChg chg="addSp delSp modSp add mod">
        <pc:chgData name="KimNamhyoung" userId="442ac80a-8cd4-4165-8fc5-0e4ac214a370" providerId="ADAL" clId="{A63C7AA9-C505-414A-AD6A-E034946465DF}" dt="2021-01-14T08:36:16.630" v="1218" actId="1076"/>
        <pc:sldMkLst>
          <pc:docMk/>
          <pc:sldMk cId="457754924" sldId="328"/>
        </pc:sldMkLst>
        <pc:spChg chg="mod">
          <ac:chgData name="KimNamhyoung" userId="442ac80a-8cd4-4165-8fc5-0e4ac214a370" providerId="ADAL" clId="{A63C7AA9-C505-414A-AD6A-E034946465DF}" dt="2021-01-14T08:32:45.744" v="1176" actId="14100"/>
          <ac:spMkLst>
            <pc:docMk/>
            <pc:sldMk cId="457754924" sldId="328"/>
            <ac:spMk id="3" creationId="{8B36B086-DA17-4A0C-A4BF-9301347DD6AD}"/>
          </ac:spMkLst>
        </pc:spChg>
        <pc:spChg chg="del">
          <ac:chgData name="KimNamhyoung" userId="442ac80a-8cd4-4165-8fc5-0e4ac214a370" providerId="ADAL" clId="{A63C7AA9-C505-414A-AD6A-E034946465DF}" dt="2021-01-14T08:28:15.290" v="832" actId="478"/>
          <ac:spMkLst>
            <pc:docMk/>
            <pc:sldMk cId="457754924" sldId="328"/>
            <ac:spMk id="10" creationId="{216B0290-178A-4DE8-88B2-90C546A8AEB2}"/>
          </ac:spMkLst>
        </pc:spChg>
        <pc:spChg chg="add mod ord">
          <ac:chgData name="KimNamhyoung" userId="442ac80a-8cd4-4165-8fc5-0e4ac214a370" providerId="ADAL" clId="{A63C7AA9-C505-414A-AD6A-E034946465DF}" dt="2021-01-14T08:36:09.481" v="1216" actId="6549"/>
          <ac:spMkLst>
            <pc:docMk/>
            <pc:sldMk cId="457754924" sldId="328"/>
            <ac:spMk id="13" creationId="{BBED5C93-E8AF-4069-AA54-BFA2A1FC1DF5}"/>
          </ac:spMkLst>
        </pc:spChg>
        <pc:grpChg chg="add mod">
          <ac:chgData name="KimNamhyoung" userId="442ac80a-8cd4-4165-8fc5-0e4ac214a370" providerId="ADAL" clId="{A63C7AA9-C505-414A-AD6A-E034946465DF}" dt="2021-01-14T08:35:49.219" v="1214" actId="1036"/>
          <ac:grpSpMkLst>
            <pc:docMk/>
            <pc:sldMk cId="457754924" sldId="328"/>
            <ac:grpSpMk id="15" creationId="{3B53B653-5616-4989-A143-BC599D8BD584}"/>
          </ac:grpSpMkLst>
        </pc:grpChg>
        <pc:picChg chg="add mod modCrop">
          <ac:chgData name="KimNamhyoung" userId="442ac80a-8cd4-4165-8fc5-0e4ac214a370" providerId="ADAL" clId="{A63C7AA9-C505-414A-AD6A-E034946465DF}" dt="2021-01-14T08:35:34.117" v="1195" actId="164"/>
          <ac:picMkLst>
            <pc:docMk/>
            <pc:sldMk cId="457754924" sldId="328"/>
            <ac:picMk id="5" creationId="{45079EC0-D6E3-4EC7-BB32-ECFE7E700113}"/>
          </ac:picMkLst>
        </pc:picChg>
        <pc:picChg chg="del">
          <ac:chgData name="KimNamhyoung" userId="442ac80a-8cd4-4165-8fc5-0e4ac214a370" providerId="ADAL" clId="{A63C7AA9-C505-414A-AD6A-E034946465DF}" dt="2021-01-14T08:26:54.885" v="763" actId="478"/>
          <ac:picMkLst>
            <pc:docMk/>
            <pc:sldMk cId="457754924" sldId="328"/>
            <ac:picMk id="6" creationId="{E7D1502E-D18C-4CF9-A402-F8E47BF40463}"/>
          </ac:picMkLst>
        </pc:picChg>
        <pc:picChg chg="del">
          <ac:chgData name="KimNamhyoung" userId="442ac80a-8cd4-4165-8fc5-0e4ac214a370" providerId="ADAL" clId="{A63C7AA9-C505-414A-AD6A-E034946465DF}" dt="2021-01-14T08:26:55.389" v="764" actId="478"/>
          <ac:picMkLst>
            <pc:docMk/>
            <pc:sldMk cId="457754924" sldId="328"/>
            <ac:picMk id="8" creationId="{686D1CAC-9F34-4B2D-A0AC-DEB5EFB39E35}"/>
          </ac:picMkLst>
        </pc:picChg>
        <pc:picChg chg="add mod">
          <ac:chgData name="KimNamhyoung" userId="442ac80a-8cd4-4165-8fc5-0e4ac214a370" providerId="ADAL" clId="{A63C7AA9-C505-414A-AD6A-E034946465DF}" dt="2021-01-14T08:36:14.391" v="1217" actId="1076"/>
          <ac:picMkLst>
            <pc:docMk/>
            <pc:sldMk cId="457754924" sldId="328"/>
            <ac:picMk id="9" creationId="{FCA8CE36-270F-460F-99A0-B8CFD0F5752B}"/>
          </ac:picMkLst>
        </pc:picChg>
        <pc:picChg chg="add mod modCrop">
          <ac:chgData name="KimNamhyoung" userId="442ac80a-8cd4-4165-8fc5-0e4ac214a370" providerId="ADAL" clId="{A63C7AA9-C505-414A-AD6A-E034946465DF}" dt="2021-01-14T08:36:16.630" v="1218" actId="1076"/>
          <ac:picMkLst>
            <pc:docMk/>
            <pc:sldMk cId="457754924" sldId="328"/>
            <ac:picMk id="12" creationId="{1C2169A3-9ADE-4FA5-AF68-7DE6AB9966B1}"/>
          </ac:picMkLst>
        </pc:picChg>
        <pc:picChg chg="add mod modCrop">
          <ac:chgData name="KimNamhyoung" userId="442ac80a-8cd4-4165-8fc5-0e4ac214a370" providerId="ADAL" clId="{A63C7AA9-C505-414A-AD6A-E034946465DF}" dt="2021-01-14T08:35:43.089" v="1201" actId="732"/>
          <ac:picMkLst>
            <pc:docMk/>
            <pc:sldMk cId="457754924" sldId="328"/>
            <ac:picMk id="14" creationId="{FB0D4916-4998-4180-B97F-000D3547D4F7}"/>
          </ac:picMkLst>
        </pc:picChg>
      </pc:sldChg>
      <pc:sldChg chg="delSp modSp add mod">
        <pc:chgData name="KimNamhyoung" userId="442ac80a-8cd4-4165-8fc5-0e4ac214a370" providerId="ADAL" clId="{A63C7AA9-C505-414A-AD6A-E034946465DF}" dt="2021-01-14T08:49:12.300" v="1960"/>
        <pc:sldMkLst>
          <pc:docMk/>
          <pc:sldMk cId="3421918172" sldId="329"/>
        </pc:sldMkLst>
        <pc:spChg chg="mod">
          <ac:chgData name="KimNamhyoung" userId="442ac80a-8cd4-4165-8fc5-0e4ac214a370" providerId="ADAL" clId="{A63C7AA9-C505-414A-AD6A-E034946465DF}" dt="2021-01-14T08:49:12.300" v="1960"/>
          <ac:spMkLst>
            <pc:docMk/>
            <pc:sldMk cId="3421918172" sldId="329"/>
            <ac:spMk id="3" creationId="{8B36B086-DA17-4A0C-A4BF-9301347DD6AD}"/>
          </ac:spMkLst>
        </pc:spChg>
        <pc:picChg chg="del">
          <ac:chgData name="KimNamhyoung" userId="442ac80a-8cd4-4165-8fc5-0e4ac214a370" providerId="ADAL" clId="{A63C7AA9-C505-414A-AD6A-E034946465DF}" dt="2021-01-14T08:45:31.197" v="1223" actId="478"/>
          <ac:picMkLst>
            <pc:docMk/>
            <pc:sldMk cId="3421918172" sldId="329"/>
            <ac:picMk id="5" creationId="{45079EC0-D6E3-4EC7-BB32-ECFE7E700113}"/>
          </ac:picMkLst>
        </pc:picChg>
      </pc:sldChg>
      <pc:sldChg chg="addSp modSp new mod">
        <pc:chgData name="KimNamhyoung" userId="442ac80a-8cd4-4165-8fc5-0e4ac214a370" providerId="ADAL" clId="{A63C7AA9-C505-414A-AD6A-E034946465DF}" dt="2021-01-14T12:21:25.378" v="2532" actId="1076"/>
        <pc:sldMkLst>
          <pc:docMk/>
          <pc:sldMk cId="3195980890" sldId="330"/>
        </pc:sldMkLst>
        <pc:spChg chg="mod">
          <ac:chgData name="KimNamhyoung" userId="442ac80a-8cd4-4165-8fc5-0e4ac214a370" providerId="ADAL" clId="{A63C7AA9-C505-414A-AD6A-E034946465DF}" dt="2021-01-14T10:10:09.366" v="2230" actId="20577"/>
          <ac:spMkLst>
            <pc:docMk/>
            <pc:sldMk cId="3195980890" sldId="330"/>
            <ac:spMk id="2" creationId="{C6FF30C6-0145-4329-847D-914E5EFE6919}"/>
          </ac:spMkLst>
        </pc:spChg>
        <pc:spChg chg="mod">
          <ac:chgData name="KimNamhyoung" userId="442ac80a-8cd4-4165-8fc5-0e4ac214a370" providerId="ADAL" clId="{A63C7AA9-C505-414A-AD6A-E034946465DF}" dt="2021-01-14T12:20:05.925" v="2521" actId="6549"/>
          <ac:spMkLst>
            <pc:docMk/>
            <pc:sldMk cId="3195980890" sldId="330"/>
            <ac:spMk id="3" creationId="{6EBAC53A-BF59-4C29-9777-7279EAEB6927}"/>
          </ac:spMkLst>
        </pc:spChg>
        <pc:picChg chg="add mod modCrop">
          <ac:chgData name="KimNamhyoung" userId="442ac80a-8cd4-4165-8fc5-0e4ac214a370" providerId="ADAL" clId="{A63C7AA9-C505-414A-AD6A-E034946465DF}" dt="2021-01-14T12:21:25.378" v="2532" actId="1076"/>
          <ac:picMkLst>
            <pc:docMk/>
            <pc:sldMk cId="3195980890" sldId="330"/>
            <ac:picMk id="5" creationId="{FCE6C294-55AB-456E-A8B4-D1CC3C5CD186}"/>
          </ac:picMkLst>
        </pc:picChg>
        <pc:picChg chg="add mod">
          <ac:chgData name="KimNamhyoung" userId="442ac80a-8cd4-4165-8fc5-0e4ac214a370" providerId="ADAL" clId="{A63C7AA9-C505-414A-AD6A-E034946465DF}" dt="2021-01-14T12:21:18.562" v="2530" actId="14100"/>
          <ac:picMkLst>
            <pc:docMk/>
            <pc:sldMk cId="3195980890" sldId="330"/>
            <ac:picMk id="7" creationId="{2D850557-22B7-47CD-A782-34BAA48DE5DF}"/>
          </ac:picMkLst>
        </pc:picChg>
      </pc:sldChg>
      <pc:sldChg chg="add del">
        <pc:chgData name="KimNamhyoung" userId="442ac80a-8cd4-4165-8fc5-0e4ac214a370" providerId="ADAL" clId="{A63C7AA9-C505-414A-AD6A-E034946465DF}" dt="2021-01-14T05:26:54.021" v="7" actId="47"/>
        <pc:sldMkLst>
          <pc:docMk/>
          <pc:sldMk cId="1134715772" sldId="574"/>
        </pc:sldMkLst>
      </pc:sldChg>
      <pc:sldChg chg="add del">
        <pc:chgData name="KimNamhyoung" userId="442ac80a-8cd4-4165-8fc5-0e4ac214a370" providerId="ADAL" clId="{A63C7AA9-C505-414A-AD6A-E034946465DF}" dt="2021-01-14T05:26:54.413" v="8" actId="47"/>
        <pc:sldMkLst>
          <pc:docMk/>
          <pc:sldMk cId="970630867" sldId="575"/>
        </pc:sldMkLst>
      </pc:sldChg>
      <pc:sldChg chg="add del">
        <pc:chgData name="KimNamhyoung" userId="442ac80a-8cd4-4165-8fc5-0e4ac214a370" providerId="ADAL" clId="{A63C7AA9-C505-414A-AD6A-E034946465DF}" dt="2021-01-14T05:26:55.112" v="9" actId="47"/>
        <pc:sldMkLst>
          <pc:docMk/>
          <pc:sldMk cId="411400635" sldId="576"/>
        </pc:sldMkLst>
      </pc:sldChg>
      <pc:sldChg chg="add del">
        <pc:chgData name="KimNamhyoung" userId="442ac80a-8cd4-4165-8fc5-0e4ac214a370" providerId="ADAL" clId="{A63C7AA9-C505-414A-AD6A-E034946465DF}" dt="2021-01-14T05:26:55.853" v="10" actId="47"/>
        <pc:sldMkLst>
          <pc:docMk/>
          <pc:sldMk cId="815748015" sldId="577"/>
        </pc:sldMkLst>
      </pc:sldChg>
      <pc:sldChg chg="add del">
        <pc:chgData name="KimNamhyoung" userId="442ac80a-8cd4-4165-8fc5-0e4ac214a370" providerId="ADAL" clId="{A63C7AA9-C505-414A-AD6A-E034946465DF}" dt="2021-01-14T05:26:59.545" v="11" actId="47"/>
        <pc:sldMkLst>
          <pc:docMk/>
          <pc:sldMk cId="361107767" sldId="578"/>
        </pc:sldMkLst>
      </pc:sldChg>
      <pc:sldMasterChg chg="delSldLayout">
        <pc:chgData name="KimNamhyoung" userId="442ac80a-8cd4-4165-8fc5-0e4ac214a370" providerId="ADAL" clId="{A63C7AA9-C505-414A-AD6A-E034946465DF}" dt="2021-01-14T05:26:59.545" v="11" actId="47"/>
        <pc:sldMasterMkLst>
          <pc:docMk/>
          <pc:sldMasterMk cId="81955247" sldId="2147483660"/>
        </pc:sldMasterMkLst>
        <pc:sldLayoutChg chg="del">
          <pc:chgData name="KimNamhyoung" userId="442ac80a-8cd4-4165-8fc5-0e4ac214a370" providerId="ADAL" clId="{A63C7AA9-C505-414A-AD6A-E034946465DF}" dt="2021-01-14T05:26:59.545" v="11" actId="47"/>
          <pc:sldLayoutMkLst>
            <pc:docMk/>
            <pc:sldMasterMk cId="81955247" sldId="2147483660"/>
            <pc:sldLayoutMk cId="3424814428" sldId="2147483680"/>
          </pc:sldLayoutMkLst>
        </pc:sldLayoutChg>
        <pc:sldLayoutChg chg="del">
          <pc:chgData name="KimNamhyoung" userId="442ac80a-8cd4-4165-8fc5-0e4ac214a370" providerId="ADAL" clId="{A63C7AA9-C505-414A-AD6A-E034946465DF}" dt="2021-01-14T05:26:55.853" v="10" actId="47"/>
          <pc:sldLayoutMkLst>
            <pc:docMk/>
            <pc:sldMasterMk cId="81955247" sldId="2147483660"/>
            <pc:sldLayoutMk cId="3056421486" sldId="2147483681"/>
          </pc:sldLayoutMkLst>
        </pc:sldLayoutChg>
      </pc:sldMasterChg>
    </pc:docChg>
  </pc:docChgLst>
  <pc:docChgLst>
    <pc:chgData name="KimNamhyoung" userId="442ac80a-8cd4-4165-8fc5-0e4ac214a370" providerId="ADAL" clId="{C8671ED8-5588-42CF-B09C-35F657ED0296}"/>
    <pc:docChg chg="modSld">
      <pc:chgData name="KimNamhyoung" userId="442ac80a-8cd4-4165-8fc5-0e4ac214a370" providerId="ADAL" clId="{C8671ED8-5588-42CF-B09C-35F657ED0296}" dt="2020-01-01T13:09:26.290" v="8" actId="11"/>
      <pc:docMkLst>
        <pc:docMk/>
      </pc:docMkLst>
      <pc:sldChg chg="modSp">
        <pc:chgData name="KimNamhyoung" userId="442ac80a-8cd4-4165-8fc5-0e4ac214a370" providerId="ADAL" clId="{C8671ED8-5588-42CF-B09C-35F657ED0296}" dt="2020-01-01T13:05:31.067" v="7" actId="1036"/>
        <pc:sldMkLst>
          <pc:docMk/>
          <pc:sldMk cId="4036864967" sldId="298"/>
        </pc:sldMkLst>
        <pc:picChg chg="mod">
          <ac:chgData name="KimNamhyoung" userId="442ac80a-8cd4-4165-8fc5-0e4ac214a370" providerId="ADAL" clId="{C8671ED8-5588-42CF-B09C-35F657ED0296}" dt="2020-01-01T13:05:31.067" v="7" actId="1036"/>
          <ac:picMkLst>
            <pc:docMk/>
            <pc:sldMk cId="4036864967" sldId="298"/>
            <ac:picMk id="6146" creationId="{00000000-0000-0000-0000-000000000000}"/>
          </ac:picMkLst>
        </pc:picChg>
      </pc:sldChg>
      <pc:sldChg chg="modSp">
        <pc:chgData name="KimNamhyoung" userId="442ac80a-8cd4-4165-8fc5-0e4ac214a370" providerId="ADAL" clId="{C8671ED8-5588-42CF-B09C-35F657ED0296}" dt="2020-01-01T13:09:26.290" v="8" actId="11"/>
        <pc:sldMkLst>
          <pc:docMk/>
          <pc:sldMk cId="3435017932" sldId="302"/>
        </pc:sldMkLst>
        <pc:spChg chg="mod">
          <ac:chgData name="KimNamhyoung" userId="442ac80a-8cd4-4165-8fc5-0e4ac214a370" providerId="ADAL" clId="{C8671ED8-5588-42CF-B09C-35F657ED0296}" dt="2020-01-01T13:09:26.290" v="8" actId="11"/>
          <ac:spMkLst>
            <pc:docMk/>
            <pc:sldMk cId="3435017932" sldId="30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1/19/2022</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24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60658"/>
            <a:ext cx="7772400" cy="346249"/>
          </a:xfrm>
        </p:spPr>
        <p:txBody>
          <a:bodyPr lIns="72000"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ko-KR" altLang="en-US"/>
              <a:t>마스터 텍스트 스타일을 편집합니다</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www.nextree.co.kr/p4327/"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regexr.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google.com/googlebooks/uspto-patents-grants-text.htm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rl.kr/krvn72"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oogle.com/googlebooks/uspto-patents-grants-text.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s229.stanford.edu/notes2021fal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quotes.toscrape.com/" TargetMode="Externa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ews.naver.com/main/read.nhn?mode=LSD&amp;mid=shm&amp;sid1=103&amp;oid=052&amp;aid=000130229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weather.go.kr/weather/main.jsp" TargetMode="External"/><Relationship Id="rId2" Type="http://schemas.openxmlformats.org/officeDocument/2006/relationships/hyperlink" Target="https://finance.naver.com/marketindex/?tabSel=exchange" TargetMode="External"/><Relationship Id="rId1" Type="http://schemas.openxmlformats.org/officeDocument/2006/relationships/slideLayout" Target="../slideLayouts/slideLayout4.xml"/><Relationship Id="rId4" Type="http://schemas.openxmlformats.org/officeDocument/2006/relationships/hyperlink" Target="https://finance.yahoo.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ktb.co.kr/trading/popup/itemPop.jspx" TargetMode="External"/><Relationship Id="rId2" Type="http://schemas.openxmlformats.org/officeDocument/2006/relationships/hyperlink" Target="http://finance.naver.com/item/main.nhn?code=005930"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258037"/>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8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Web Crawling </a:t>
            </a:r>
            <a:r>
              <a:rPr lang="en-US" altLang="ko-KR" sz="3600"/>
              <a:t>in Python</a:t>
            </a:r>
            <a:endParaRPr lang="en-US" altLang="ko-KR" sz="3600" dirty="0"/>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HTML Parsing</a:t>
            </a:r>
            <a:endParaRPr lang="ko-KR" altLang="en-US" dirty="0"/>
          </a:p>
        </p:txBody>
      </p:sp>
      <p:sp>
        <p:nvSpPr>
          <p:cNvPr id="3" name="내용 개체 틀 2"/>
          <p:cNvSpPr>
            <a:spLocks noGrp="1"/>
          </p:cNvSpPr>
          <p:nvPr>
            <p:ph idx="1"/>
          </p:nvPr>
        </p:nvSpPr>
        <p:spPr>
          <a:xfrm>
            <a:off x="236539" y="1060450"/>
            <a:ext cx="8670925" cy="2123658"/>
          </a:xfrm>
        </p:spPr>
        <p:txBody>
          <a:bodyPr/>
          <a:lstStyle/>
          <a:p>
            <a:r>
              <a:rPr lang="en-US" altLang="ko-KR" dirty="0"/>
              <a:t>HTML </a:t>
            </a:r>
            <a:r>
              <a:rPr lang="ko-KR" altLang="en-US" dirty="0"/>
              <a:t>규칙 파악하기</a:t>
            </a:r>
            <a:endParaRPr lang="en-US" altLang="ko-KR" dirty="0"/>
          </a:p>
          <a:p>
            <a:pPr lvl="1"/>
            <a:r>
              <a:rPr lang="en-US" altLang="ko-KR" dirty="0"/>
              <a:t>&lt;dl class=“blind”&gt; ~&lt;/dl&gt; </a:t>
            </a:r>
            <a:r>
              <a:rPr lang="ko-KR" altLang="en-US" dirty="0"/>
              <a:t>사이에 데이터가 존재</a:t>
            </a:r>
            <a:endParaRPr lang="en-US" altLang="ko-KR" dirty="0"/>
          </a:p>
          <a:p>
            <a:pPr lvl="1"/>
            <a:r>
              <a:rPr lang="ko-KR" altLang="en-US" dirty="0"/>
              <a:t>각 데이터는 </a:t>
            </a:r>
            <a:r>
              <a:rPr lang="en-US" altLang="ko-KR" dirty="0"/>
              <a:t>&lt;</a:t>
            </a:r>
            <a:r>
              <a:rPr lang="en-US" altLang="ko-KR" dirty="0" err="1"/>
              <a:t>dd</a:t>
            </a:r>
            <a:r>
              <a:rPr lang="en-US" altLang="ko-KR" dirty="0"/>
              <a:t>&gt; ~ &lt;/</a:t>
            </a:r>
            <a:r>
              <a:rPr lang="en-US" altLang="ko-KR" dirty="0" err="1"/>
              <a:t>dd</a:t>
            </a:r>
            <a:r>
              <a:rPr lang="en-US" altLang="ko-KR" dirty="0"/>
              <a:t>&gt;</a:t>
            </a:r>
            <a:r>
              <a:rPr lang="ko-KR" altLang="en-US" dirty="0"/>
              <a:t>로 나타내며 데이터 생성 순서는 일시</a:t>
            </a:r>
            <a:r>
              <a:rPr lang="en-US" altLang="ko-KR" dirty="0"/>
              <a:t>, </a:t>
            </a:r>
            <a:r>
              <a:rPr lang="ko-KR" altLang="en-US" dirty="0"/>
              <a:t>종목 명 </a:t>
            </a:r>
            <a:r>
              <a:rPr lang="en-US" altLang="ko-KR" dirty="0"/>
              <a:t>~ </a:t>
            </a:r>
            <a:r>
              <a:rPr lang="ko-KR" altLang="en-US" dirty="0"/>
              <a:t>거래 대금 순서</a:t>
            </a:r>
            <a:endParaRPr lang="en-US" altLang="ko-KR" dirty="0"/>
          </a:p>
          <a:p>
            <a:pPr lvl="1"/>
            <a:r>
              <a:rPr lang="ko-KR" altLang="en-US" dirty="0"/>
              <a:t>이러한 구조를 파악할 수 있다</a:t>
            </a:r>
            <a:endParaRPr lang="en-US" altLang="ko-KR" dirty="0"/>
          </a:p>
          <a:p>
            <a:pPr lvl="2"/>
            <a:endParaRPr lang="en-US" altLang="ko-KR" dirty="0"/>
          </a:p>
        </p:txBody>
      </p:sp>
      <p:pic>
        <p:nvPicPr>
          <p:cNvPr id="5" name="그림 4">
            <a:extLst>
              <a:ext uri="{FF2B5EF4-FFF2-40B4-BE49-F238E27FC236}">
                <a16:creationId xmlns:a16="http://schemas.microsoft.com/office/drawing/2014/main" id="{18BFCDCF-C5F2-4E07-BECE-3A4001AFA770}"/>
              </a:ext>
            </a:extLst>
          </p:cNvPr>
          <p:cNvPicPr>
            <a:picLocks noChangeAspect="1"/>
          </p:cNvPicPr>
          <p:nvPr/>
        </p:nvPicPr>
        <p:blipFill>
          <a:blip r:embed="rId2"/>
          <a:stretch>
            <a:fillRect/>
          </a:stretch>
        </p:blipFill>
        <p:spPr>
          <a:xfrm>
            <a:off x="1212751" y="2908244"/>
            <a:ext cx="5876925" cy="3695700"/>
          </a:xfrm>
          <a:prstGeom prst="rect">
            <a:avLst/>
          </a:prstGeom>
        </p:spPr>
      </p:pic>
    </p:spTree>
    <p:extLst>
      <p:ext uri="{BB962C8B-B14F-4D97-AF65-F5344CB8AC3E}">
        <p14:creationId xmlns:p14="http://schemas.microsoft.com/office/powerpoint/2010/main" val="149485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HTML Parsing</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en-US" altLang="ko-KR" dirty="0"/>
              <a:t>HTML Parsing </a:t>
            </a:r>
            <a:r>
              <a:rPr lang="ko-KR" altLang="en-US" dirty="0"/>
              <a:t>방법</a:t>
            </a:r>
            <a:endParaRPr lang="en-US" altLang="ko-KR" dirty="0"/>
          </a:p>
          <a:p>
            <a:pPr lvl="1">
              <a:buFont typeface="+mj-lt"/>
              <a:buAutoNum type="arabicParenR"/>
            </a:pPr>
            <a:r>
              <a:rPr lang="ko-KR" altLang="en-US" dirty="0"/>
              <a:t>파이썬 제공 </a:t>
            </a:r>
            <a:r>
              <a:rPr lang="en-US" altLang="ko-KR" dirty="0"/>
              <a:t>HTML </a:t>
            </a:r>
            <a:r>
              <a:rPr lang="ko-KR" altLang="en-US" dirty="0"/>
              <a:t>파싱</a:t>
            </a:r>
            <a:r>
              <a:rPr lang="en-US" altLang="ko-KR" dirty="0"/>
              <a:t> </a:t>
            </a:r>
            <a:r>
              <a:rPr lang="ko-KR" altLang="en-US" dirty="0"/>
              <a:t>모듈 활용</a:t>
            </a:r>
            <a:endParaRPr lang="en-US" altLang="ko-KR" dirty="0"/>
          </a:p>
          <a:p>
            <a:pPr lvl="1">
              <a:buFont typeface="+mj-lt"/>
              <a:buAutoNum type="arabicParenR"/>
            </a:pPr>
            <a:r>
              <a:rPr lang="ko-KR" altLang="en-US" dirty="0" err="1"/>
              <a:t>정규식</a:t>
            </a:r>
            <a:r>
              <a:rPr lang="ko-KR" altLang="en-US" dirty="0"/>
              <a:t> 이용</a:t>
            </a:r>
            <a:endParaRPr lang="en-US" altLang="ko-KR" dirty="0"/>
          </a:p>
          <a:p>
            <a:pPr lvl="1"/>
            <a:endParaRPr lang="en-US" altLang="ko-KR" dirty="0"/>
          </a:p>
        </p:txBody>
      </p:sp>
    </p:spTree>
    <p:extLst>
      <p:ext uri="{BB962C8B-B14F-4D97-AF65-F5344CB8AC3E}">
        <p14:creationId xmlns:p14="http://schemas.microsoft.com/office/powerpoint/2010/main" val="343501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291E9-0E4D-4A97-91D4-B4028D023FB1}"/>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C9B4975C-B487-45D6-83CD-97DAA4DC275B}"/>
              </a:ext>
            </a:extLst>
          </p:cNvPr>
          <p:cNvSpPr>
            <a:spLocks noGrp="1"/>
          </p:cNvSpPr>
          <p:nvPr>
            <p:ph idx="1"/>
          </p:nvPr>
        </p:nvSpPr>
        <p:spPr>
          <a:xfrm>
            <a:off x="236539" y="1060450"/>
            <a:ext cx="8670925" cy="1046440"/>
          </a:xfrm>
        </p:spPr>
        <p:txBody>
          <a:bodyPr/>
          <a:lstStyle/>
          <a:p>
            <a:r>
              <a:rPr lang="en-US" altLang="ko-KR" dirty="0" err="1"/>
              <a:t>BeautifulSoup</a:t>
            </a:r>
            <a:r>
              <a:rPr lang="ko-KR" altLang="en-US" dirty="0"/>
              <a:t>을 이용한 </a:t>
            </a:r>
            <a:r>
              <a:rPr lang="en-US" altLang="ko-KR" dirty="0"/>
              <a:t>parsing</a:t>
            </a:r>
          </a:p>
          <a:p>
            <a:pPr lvl="1"/>
            <a:r>
              <a:rPr lang="ko-KR" altLang="en-US" dirty="0"/>
              <a:t>파싱</a:t>
            </a:r>
            <a:r>
              <a:rPr lang="en-US" altLang="ko-KR" dirty="0"/>
              <a:t>(Parsing)</a:t>
            </a:r>
            <a:r>
              <a:rPr lang="ko-KR" altLang="en-US" dirty="0"/>
              <a:t>이란 웹 문서에서 원하는 패턴이나 순서로 자료를 추출해 가공하는 것을 의미</a:t>
            </a:r>
          </a:p>
        </p:txBody>
      </p:sp>
      <p:pic>
        <p:nvPicPr>
          <p:cNvPr id="5" name="그림 4">
            <a:extLst>
              <a:ext uri="{FF2B5EF4-FFF2-40B4-BE49-F238E27FC236}">
                <a16:creationId xmlns:a16="http://schemas.microsoft.com/office/drawing/2014/main" id="{5FE539C1-01C4-45BB-BDBE-3B62E96DB25F}"/>
              </a:ext>
            </a:extLst>
          </p:cNvPr>
          <p:cNvPicPr>
            <a:picLocks noChangeAspect="1"/>
          </p:cNvPicPr>
          <p:nvPr/>
        </p:nvPicPr>
        <p:blipFill>
          <a:blip r:embed="rId2"/>
          <a:stretch>
            <a:fillRect/>
          </a:stretch>
        </p:blipFill>
        <p:spPr>
          <a:xfrm>
            <a:off x="138113" y="2329779"/>
            <a:ext cx="8896662" cy="2071572"/>
          </a:xfrm>
          <a:prstGeom prst="rect">
            <a:avLst/>
          </a:prstGeom>
        </p:spPr>
      </p:pic>
    </p:spTree>
    <p:extLst>
      <p:ext uri="{BB962C8B-B14F-4D97-AF65-F5344CB8AC3E}">
        <p14:creationId xmlns:p14="http://schemas.microsoft.com/office/powerpoint/2010/main" val="176793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670925" cy="800219"/>
          </a:xfrm>
        </p:spPr>
        <p:txBody>
          <a:bodyPr/>
          <a:lstStyle/>
          <a:p>
            <a:r>
              <a:rPr lang="en-US" altLang="ko-KR" dirty="0" err="1"/>
              <a:t>BeautifulSoup</a:t>
            </a:r>
            <a:r>
              <a:rPr lang="ko-KR" altLang="en-US" dirty="0"/>
              <a:t>을 이용한 </a:t>
            </a:r>
            <a:r>
              <a:rPr lang="en-US" altLang="ko-KR" dirty="0"/>
              <a:t>parsing</a:t>
            </a:r>
          </a:p>
          <a:p>
            <a:pPr lvl="1">
              <a:buFont typeface="+mj-lt"/>
              <a:buAutoNum type="arabicPeriod"/>
            </a:pPr>
            <a:r>
              <a:rPr lang="en-US" altLang="ko-KR" dirty="0" err="1"/>
              <a:t>urlopen</a:t>
            </a:r>
            <a:r>
              <a:rPr lang="ko-KR" altLang="en-US" dirty="0"/>
              <a:t>으로 웹사이트 정보 가져오기</a:t>
            </a:r>
          </a:p>
        </p:txBody>
      </p:sp>
      <p:pic>
        <p:nvPicPr>
          <p:cNvPr id="7" name="그림 6">
            <a:extLst>
              <a:ext uri="{FF2B5EF4-FFF2-40B4-BE49-F238E27FC236}">
                <a16:creationId xmlns:a16="http://schemas.microsoft.com/office/drawing/2014/main" id="{A55AF95C-5F62-4FA4-8EFD-F46D83B3CBCD}"/>
              </a:ext>
            </a:extLst>
          </p:cNvPr>
          <p:cNvPicPr>
            <a:picLocks noChangeAspect="1"/>
          </p:cNvPicPr>
          <p:nvPr/>
        </p:nvPicPr>
        <p:blipFill>
          <a:blip r:embed="rId2"/>
          <a:stretch>
            <a:fillRect/>
          </a:stretch>
        </p:blipFill>
        <p:spPr>
          <a:xfrm>
            <a:off x="1082401" y="1860669"/>
            <a:ext cx="6600825" cy="4724400"/>
          </a:xfrm>
          <a:prstGeom prst="rect">
            <a:avLst/>
          </a:prstGeom>
        </p:spPr>
      </p:pic>
    </p:spTree>
    <p:extLst>
      <p:ext uri="{BB962C8B-B14F-4D97-AF65-F5344CB8AC3E}">
        <p14:creationId xmlns:p14="http://schemas.microsoft.com/office/powerpoint/2010/main" val="71288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670925" cy="800219"/>
          </a:xfrm>
        </p:spPr>
        <p:txBody>
          <a:bodyPr/>
          <a:lstStyle/>
          <a:p>
            <a:r>
              <a:rPr lang="en-US" altLang="ko-KR" dirty="0" err="1"/>
              <a:t>BeautifulSoup</a:t>
            </a:r>
            <a:r>
              <a:rPr lang="ko-KR" altLang="en-US" dirty="0"/>
              <a:t>을 이용한 </a:t>
            </a:r>
            <a:r>
              <a:rPr lang="en-US" altLang="ko-KR" dirty="0"/>
              <a:t>parsing</a:t>
            </a:r>
          </a:p>
          <a:p>
            <a:pPr lvl="1">
              <a:buFont typeface="+mj-lt"/>
              <a:buAutoNum type="arabicPeriod" startAt="2"/>
            </a:pPr>
            <a:r>
              <a:rPr lang="ko-KR" altLang="en-US" dirty="0" err="1"/>
              <a:t>뷰티풀수프로</a:t>
            </a:r>
            <a:r>
              <a:rPr lang="ko-KR" altLang="en-US" dirty="0"/>
              <a:t> 자료형 변환</a:t>
            </a:r>
          </a:p>
        </p:txBody>
      </p:sp>
      <p:pic>
        <p:nvPicPr>
          <p:cNvPr id="6" name="그림 5">
            <a:extLst>
              <a:ext uri="{FF2B5EF4-FFF2-40B4-BE49-F238E27FC236}">
                <a16:creationId xmlns:a16="http://schemas.microsoft.com/office/drawing/2014/main" id="{E3E33FF0-65AC-4BB5-BDDE-1785ACC669C5}"/>
              </a:ext>
            </a:extLst>
          </p:cNvPr>
          <p:cNvPicPr>
            <a:picLocks noChangeAspect="1"/>
          </p:cNvPicPr>
          <p:nvPr/>
        </p:nvPicPr>
        <p:blipFill>
          <a:blip r:embed="rId2"/>
          <a:stretch>
            <a:fillRect/>
          </a:stretch>
        </p:blipFill>
        <p:spPr>
          <a:xfrm>
            <a:off x="523875" y="2040054"/>
            <a:ext cx="8086725" cy="3886200"/>
          </a:xfrm>
          <a:prstGeom prst="rect">
            <a:avLst/>
          </a:prstGeom>
        </p:spPr>
      </p:pic>
    </p:spTree>
    <p:extLst>
      <p:ext uri="{BB962C8B-B14F-4D97-AF65-F5344CB8AC3E}">
        <p14:creationId xmlns:p14="http://schemas.microsoft.com/office/powerpoint/2010/main" val="114839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670925" cy="800219"/>
          </a:xfrm>
        </p:spPr>
        <p:txBody>
          <a:bodyPr/>
          <a:lstStyle/>
          <a:p>
            <a:r>
              <a:rPr lang="en-US" altLang="ko-KR" dirty="0" err="1"/>
              <a:t>BeautifulSoup</a:t>
            </a:r>
            <a:r>
              <a:rPr lang="ko-KR" altLang="en-US" dirty="0"/>
              <a:t>을 이용한 </a:t>
            </a:r>
            <a:r>
              <a:rPr lang="en-US" altLang="ko-KR" dirty="0"/>
              <a:t>parsing</a:t>
            </a:r>
          </a:p>
          <a:p>
            <a:pPr lvl="1">
              <a:buFont typeface="+mj-lt"/>
              <a:buAutoNum type="arabicPeriod" startAt="3"/>
            </a:pPr>
            <a:r>
              <a:rPr lang="ko-KR" altLang="en-US" dirty="0"/>
              <a:t>특정 태그에서 텍스트만 추출</a:t>
            </a:r>
          </a:p>
        </p:txBody>
      </p:sp>
      <p:pic>
        <p:nvPicPr>
          <p:cNvPr id="5" name="그림 4">
            <a:extLst>
              <a:ext uri="{FF2B5EF4-FFF2-40B4-BE49-F238E27FC236}">
                <a16:creationId xmlns:a16="http://schemas.microsoft.com/office/drawing/2014/main" id="{8F75054F-5A98-4496-B79E-362363A73F4B}"/>
              </a:ext>
            </a:extLst>
          </p:cNvPr>
          <p:cNvPicPr>
            <a:picLocks noChangeAspect="1"/>
          </p:cNvPicPr>
          <p:nvPr/>
        </p:nvPicPr>
        <p:blipFill>
          <a:blip r:embed="rId2"/>
          <a:stretch>
            <a:fillRect/>
          </a:stretch>
        </p:blipFill>
        <p:spPr>
          <a:xfrm>
            <a:off x="1089135" y="2040054"/>
            <a:ext cx="4648200" cy="3667125"/>
          </a:xfrm>
          <a:prstGeom prst="rect">
            <a:avLst/>
          </a:prstGeom>
        </p:spPr>
      </p:pic>
    </p:spTree>
    <p:extLst>
      <p:ext uri="{BB962C8B-B14F-4D97-AF65-F5344CB8AC3E}">
        <p14:creationId xmlns:p14="http://schemas.microsoft.com/office/powerpoint/2010/main" val="185847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670925" cy="3385542"/>
          </a:xfrm>
        </p:spPr>
        <p:txBody>
          <a:bodyPr/>
          <a:lstStyle/>
          <a:p>
            <a:r>
              <a:rPr lang="en-US" altLang="ko-KR" dirty="0" err="1"/>
              <a:t>BeautifulSoup</a:t>
            </a:r>
            <a:r>
              <a:rPr lang="ko-KR" altLang="en-US" dirty="0"/>
              <a:t>을 이용한 </a:t>
            </a:r>
            <a:r>
              <a:rPr lang="en-US" altLang="ko-KR" dirty="0"/>
              <a:t>parsing</a:t>
            </a:r>
          </a:p>
          <a:p>
            <a:pPr lvl="1">
              <a:buFont typeface="+mj-lt"/>
              <a:buAutoNum type="arabicPeriod" startAt="3"/>
            </a:pPr>
            <a:r>
              <a:rPr lang="ko-KR" altLang="en-US" dirty="0"/>
              <a:t>특정 태그에서 텍스트만 추출</a:t>
            </a: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ko-KR" altLang="en-US" dirty="0"/>
          </a:p>
        </p:txBody>
      </p:sp>
      <p:pic>
        <p:nvPicPr>
          <p:cNvPr id="6" name="그림 5">
            <a:extLst>
              <a:ext uri="{FF2B5EF4-FFF2-40B4-BE49-F238E27FC236}">
                <a16:creationId xmlns:a16="http://schemas.microsoft.com/office/drawing/2014/main" id="{5692109F-B79B-49A0-96C7-DFA342691868}"/>
              </a:ext>
            </a:extLst>
          </p:cNvPr>
          <p:cNvPicPr>
            <a:picLocks noChangeAspect="1"/>
          </p:cNvPicPr>
          <p:nvPr/>
        </p:nvPicPr>
        <p:blipFill>
          <a:blip r:embed="rId2"/>
          <a:stretch>
            <a:fillRect/>
          </a:stretch>
        </p:blipFill>
        <p:spPr>
          <a:xfrm>
            <a:off x="713881" y="1908105"/>
            <a:ext cx="5572125" cy="1619250"/>
          </a:xfrm>
          <a:prstGeom prst="rect">
            <a:avLst/>
          </a:prstGeom>
        </p:spPr>
      </p:pic>
      <p:pic>
        <p:nvPicPr>
          <p:cNvPr id="9" name="그림 8">
            <a:extLst>
              <a:ext uri="{FF2B5EF4-FFF2-40B4-BE49-F238E27FC236}">
                <a16:creationId xmlns:a16="http://schemas.microsoft.com/office/drawing/2014/main" id="{6C917FAC-869F-4463-BA8D-814A430BCF05}"/>
              </a:ext>
            </a:extLst>
          </p:cNvPr>
          <p:cNvPicPr>
            <a:picLocks noChangeAspect="1"/>
          </p:cNvPicPr>
          <p:nvPr/>
        </p:nvPicPr>
        <p:blipFill rotWithShape="1">
          <a:blip r:embed="rId3"/>
          <a:srcRect t="5418" b="15202"/>
          <a:stretch/>
        </p:blipFill>
        <p:spPr>
          <a:xfrm>
            <a:off x="3725861" y="2717730"/>
            <a:ext cx="5181600" cy="3667027"/>
          </a:xfrm>
          <a:prstGeom prst="rect">
            <a:avLst/>
          </a:prstGeom>
        </p:spPr>
      </p:pic>
    </p:spTree>
    <p:extLst>
      <p:ext uri="{BB962C8B-B14F-4D97-AF65-F5344CB8AC3E}">
        <p14:creationId xmlns:p14="http://schemas.microsoft.com/office/powerpoint/2010/main" val="303802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670925" cy="4493538"/>
          </a:xfrm>
        </p:spPr>
        <p:txBody>
          <a:bodyPr/>
          <a:lstStyle/>
          <a:p>
            <a:r>
              <a:rPr lang="en-US" altLang="ko-KR" dirty="0" err="1"/>
              <a:t>BeautifulSoup</a:t>
            </a:r>
            <a:r>
              <a:rPr lang="ko-KR" altLang="en-US" dirty="0"/>
              <a:t>을 이용한 </a:t>
            </a:r>
            <a:r>
              <a:rPr lang="en-US" altLang="ko-KR" dirty="0"/>
              <a:t>parsing</a:t>
            </a:r>
          </a:p>
          <a:p>
            <a:pPr lvl="1">
              <a:buFont typeface="+mj-lt"/>
              <a:buAutoNum type="arabicPeriod" startAt="3"/>
            </a:pPr>
            <a:r>
              <a:rPr lang="ko-KR" altLang="en-US" dirty="0"/>
              <a:t>특정 태그에서 텍스트만 추출</a:t>
            </a:r>
            <a:endParaRPr lang="en-US" altLang="ko-KR" dirty="0"/>
          </a:p>
          <a:p>
            <a:pPr lvl="2"/>
            <a:r>
              <a:rPr lang="en-US" altLang="ko-KR" dirty="0"/>
              <a:t>&lt;dl&gt; </a:t>
            </a:r>
            <a:r>
              <a:rPr lang="ko-KR" altLang="en-US" dirty="0"/>
              <a:t>태그를 모두 추출하기 </a:t>
            </a:r>
          </a:p>
          <a:p>
            <a:pPr marL="342900" lvl="1" indent="0">
              <a:buNone/>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p:txBody>
      </p:sp>
      <p:pic>
        <p:nvPicPr>
          <p:cNvPr id="6" name="그림 5">
            <a:extLst>
              <a:ext uri="{FF2B5EF4-FFF2-40B4-BE49-F238E27FC236}">
                <a16:creationId xmlns:a16="http://schemas.microsoft.com/office/drawing/2014/main" id="{E7D1502E-D18C-4CF9-A402-F8E47BF40463}"/>
              </a:ext>
            </a:extLst>
          </p:cNvPr>
          <p:cNvPicPr>
            <a:picLocks noChangeAspect="1"/>
          </p:cNvPicPr>
          <p:nvPr/>
        </p:nvPicPr>
        <p:blipFill rotWithShape="1">
          <a:blip r:embed="rId2"/>
          <a:srcRect b="67811"/>
          <a:stretch/>
        </p:blipFill>
        <p:spPr>
          <a:xfrm>
            <a:off x="1133680" y="2289748"/>
            <a:ext cx="6453920" cy="2390202"/>
          </a:xfrm>
          <a:prstGeom prst="rect">
            <a:avLst/>
          </a:prstGeom>
        </p:spPr>
      </p:pic>
      <p:pic>
        <p:nvPicPr>
          <p:cNvPr id="8" name="그림 7">
            <a:extLst>
              <a:ext uri="{FF2B5EF4-FFF2-40B4-BE49-F238E27FC236}">
                <a16:creationId xmlns:a16="http://schemas.microsoft.com/office/drawing/2014/main" id="{686D1CAC-9F34-4B2D-A0AC-DEB5EFB39E35}"/>
              </a:ext>
            </a:extLst>
          </p:cNvPr>
          <p:cNvPicPr>
            <a:picLocks noChangeAspect="1"/>
          </p:cNvPicPr>
          <p:nvPr/>
        </p:nvPicPr>
        <p:blipFill>
          <a:blip r:embed="rId3"/>
          <a:stretch>
            <a:fillRect/>
          </a:stretch>
        </p:blipFill>
        <p:spPr>
          <a:xfrm>
            <a:off x="1193816" y="4953913"/>
            <a:ext cx="6229350" cy="1200150"/>
          </a:xfrm>
          <a:prstGeom prst="rect">
            <a:avLst/>
          </a:prstGeom>
        </p:spPr>
      </p:pic>
      <p:sp>
        <p:nvSpPr>
          <p:cNvPr id="10" name="TextBox 9">
            <a:extLst>
              <a:ext uri="{FF2B5EF4-FFF2-40B4-BE49-F238E27FC236}">
                <a16:creationId xmlns:a16="http://schemas.microsoft.com/office/drawing/2014/main" id="{216B0290-178A-4DE8-88B2-90C546A8AEB2}"/>
              </a:ext>
            </a:extLst>
          </p:cNvPr>
          <p:cNvSpPr txBox="1"/>
          <p:nvPr/>
        </p:nvSpPr>
        <p:spPr>
          <a:xfrm>
            <a:off x="1314450" y="4584581"/>
            <a:ext cx="914400" cy="369332"/>
          </a:xfrm>
          <a:prstGeom prst="rect">
            <a:avLst/>
          </a:prstGeom>
          <a:noFill/>
        </p:spPr>
        <p:txBody>
          <a:bodyPr wrap="square" rtlCol="0">
            <a:spAutoFit/>
          </a:bodyPr>
          <a:lstStyle/>
          <a:p>
            <a:r>
              <a:rPr lang="en-US" altLang="ko-KR" dirty="0"/>
              <a:t>…</a:t>
            </a:r>
            <a:endParaRPr lang="ko-KR" altLang="en-US" dirty="0"/>
          </a:p>
        </p:txBody>
      </p:sp>
    </p:spTree>
    <p:extLst>
      <p:ext uri="{BB962C8B-B14F-4D97-AF65-F5344CB8AC3E}">
        <p14:creationId xmlns:p14="http://schemas.microsoft.com/office/powerpoint/2010/main" val="108621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BED5C93-E8AF-4069-AA54-BFA2A1FC1DF5}"/>
              </a:ext>
            </a:extLst>
          </p:cNvPr>
          <p:cNvSpPr txBox="1"/>
          <p:nvPr/>
        </p:nvSpPr>
        <p:spPr>
          <a:xfrm>
            <a:off x="4633697" y="1890105"/>
            <a:ext cx="4273763" cy="3434786"/>
          </a:xfrm>
          <a:prstGeom prst="rect">
            <a:avLst/>
          </a:prstGeom>
          <a:noFill/>
        </p:spPr>
        <p:txBody>
          <a:bodyPr wrap="square" rtlCol="0">
            <a:spAutoFit/>
          </a:bodyPr>
          <a:lstStyle/>
          <a:p>
            <a:pPr marL="571500" lvl="1" indent="-342900" defTabSz="685800" eaLnBrk="0" fontAlgn="base" hangingPunct="0">
              <a:spcBef>
                <a:spcPct val="0"/>
              </a:spcBef>
              <a:spcAft>
                <a:spcPct val="30000"/>
              </a:spcAft>
              <a:buClr>
                <a:srgbClr val="000000"/>
              </a:buClr>
              <a:buFontTx/>
              <a:buChar char="•"/>
              <a:defRPr/>
            </a:pPr>
            <a:r>
              <a:rPr kumimoji="0" lang="ko-KR" altLang="en-US"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rPr>
              <a:t>두 개가 추출되는 것을 확인할 수 있으며 우리가 원하는 것은 첫번째 태그인 것을 확인할 수 있음</a:t>
            </a: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571500" lvl="1" indent="-342900" defTabSz="685800" eaLnBrk="0" fontAlgn="base" hangingPunct="0">
              <a:spcBef>
                <a:spcPct val="0"/>
              </a:spcBef>
              <a:spcAft>
                <a:spcPct val="30000"/>
              </a:spcAft>
              <a:buClr>
                <a:srgbClr val="000000"/>
              </a:buClr>
              <a:buFontTx/>
              <a:buChar char="•"/>
              <a:defRPr/>
            </a:pPr>
            <a:r>
              <a:rPr kumimoji="0" lang="ko-KR" altLang="en-US"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rPr>
              <a:t>다음과 같이 첫번째 태그만 이용 가능</a:t>
            </a: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1028700" marR="0" lvl="2" indent="-342900" algn="l" defTabSz="685800" rtl="0" eaLnBrk="0" fontAlgn="base" latinLnBrk="1" hangingPunct="0">
              <a:lnSpc>
                <a:spcPct val="100000"/>
              </a:lnSpc>
              <a:spcBef>
                <a:spcPct val="0"/>
              </a:spcBef>
              <a:spcAft>
                <a:spcPct val="30000"/>
              </a:spcAft>
              <a:buClr>
                <a:srgbClr val="000000"/>
              </a:buClr>
              <a:buSzTx/>
              <a:buFontTx/>
              <a:buChar char="•"/>
              <a:tabLst/>
              <a:defRPr/>
            </a:pP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1028700" marR="0" lvl="2" indent="-342900" algn="l" defTabSz="685800" rtl="0" eaLnBrk="0" fontAlgn="base" latinLnBrk="1" hangingPunct="0">
              <a:lnSpc>
                <a:spcPct val="100000"/>
              </a:lnSpc>
              <a:spcBef>
                <a:spcPct val="0"/>
              </a:spcBef>
              <a:spcAft>
                <a:spcPct val="30000"/>
              </a:spcAft>
              <a:buClr>
                <a:srgbClr val="000000"/>
              </a:buClr>
              <a:buSzTx/>
              <a:buFontTx/>
              <a:buChar char="•"/>
              <a:tabLst/>
              <a:defRPr/>
            </a:pP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1028700" marR="0" lvl="2" indent="-342900" algn="l" defTabSz="685800" rtl="0" eaLnBrk="0" fontAlgn="base" latinLnBrk="1" hangingPunct="0">
              <a:lnSpc>
                <a:spcPct val="100000"/>
              </a:lnSpc>
              <a:spcBef>
                <a:spcPct val="0"/>
              </a:spcBef>
              <a:spcAft>
                <a:spcPct val="30000"/>
              </a:spcAft>
              <a:buClr>
                <a:srgbClr val="000000"/>
              </a:buClr>
              <a:buSzTx/>
              <a:buFontTx/>
              <a:buChar char="•"/>
              <a:tabLst/>
              <a:defRPr/>
            </a:pP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571500" lvl="1" indent="-342900" defTabSz="685800" eaLnBrk="0" fontAlgn="base" hangingPunct="0">
              <a:spcBef>
                <a:spcPct val="0"/>
              </a:spcBef>
              <a:spcAft>
                <a:spcPct val="30000"/>
              </a:spcAft>
              <a:buClr>
                <a:srgbClr val="000000"/>
              </a:buClr>
              <a:buFontTx/>
              <a:buChar char="•"/>
              <a:defRPr/>
            </a:pPr>
            <a:r>
              <a:rPr kumimoji="0" lang="ko-KR" altLang="en-US"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rPr>
              <a:t>또는 </a:t>
            </a:r>
            <a:r>
              <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rPr>
              <a:t>find() </a:t>
            </a:r>
            <a:r>
              <a:rPr kumimoji="0" lang="ko-KR" altLang="en-US"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rPr>
              <a:t>메서드를 이용해서 첫번째 태그만 추출 가능 </a:t>
            </a:r>
            <a:endParaRPr kumimoji="0" lang="en-US" altLang="ko-KR" sz="14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685800" marR="0" lvl="1" indent="-342900" algn="l" defTabSz="685800" rtl="0" eaLnBrk="0" fontAlgn="base" latinLnBrk="1" hangingPunct="0">
              <a:lnSpc>
                <a:spcPct val="100000"/>
              </a:lnSpc>
              <a:spcBef>
                <a:spcPct val="0"/>
              </a:spcBef>
              <a:spcAft>
                <a:spcPct val="50000"/>
              </a:spcAft>
              <a:buClr>
                <a:srgbClr val="000000"/>
              </a:buClr>
              <a:buSzTx/>
              <a:buFont typeface="+mj-lt"/>
              <a:buAutoNum type="arabicPeriod" startAt="3"/>
              <a:tabLst/>
              <a:defRPr/>
            </a:pPr>
            <a:endParaRPr kumimoji="0" lang="en-US" altLang="ko-KR" sz="16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pPr marL="685800" marR="0" lvl="1" indent="-342900" algn="l" defTabSz="685800" rtl="0" eaLnBrk="0" fontAlgn="base" latinLnBrk="1" hangingPunct="0">
              <a:lnSpc>
                <a:spcPct val="100000"/>
              </a:lnSpc>
              <a:spcBef>
                <a:spcPct val="0"/>
              </a:spcBef>
              <a:spcAft>
                <a:spcPct val="50000"/>
              </a:spcAft>
              <a:buClr>
                <a:srgbClr val="000000"/>
              </a:buClr>
              <a:buSzTx/>
              <a:buFont typeface="+mj-lt"/>
              <a:buAutoNum type="arabicPeriod" startAt="3"/>
              <a:tabLst/>
              <a:defRPr/>
            </a:pPr>
            <a:endParaRPr kumimoji="0" lang="en-US" altLang="ko-KR" sz="1600" b="0" i="0" u="none" strike="noStrike" kern="0" cap="none" spc="0" normalizeH="0" baseline="0" noProof="0" dirty="0">
              <a:ln>
                <a:noFill/>
              </a:ln>
              <a:solidFill>
                <a:prstClr val="black"/>
              </a:solidFill>
              <a:effectLst/>
              <a:uLnTx/>
              <a:uFillTx/>
              <a:latin typeface="맑은 고딕" pitchFamily="50" charset="-127"/>
              <a:ea typeface="맑은 고딕" pitchFamily="50" charset="-127"/>
            </a:endParaRPr>
          </a:p>
          <a:p>
            <a:endParaRPr lang="ko-KR" altLang="en-US" dirty="0"/>
          </a:p>
        </p:txBody>
      </p:sp>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4518023" cy="2403735"/>
          </a:xfrm>
        </p:spPr>
        <p:txBody>
          <a:bodyPr/>
          <a:lstStyle/>
          <a:p>
            <a:r>
              <a:rPr lang="en-US" altLang="ko-KR" dirty="0" err="1"/>
              <a:t>BeautifulSoup</a:t>
            </a:r>
            <a:r>
              <a:rPr lang="ko-KR" altLang="en-US" dirty="0"/>
              <a:t>을 이용한 </a:t>
            </a:r>
            <a:r>
              <a:rPr lang="en-US" altLang="ko-KR" dirty="0"/>
              <a:t>parsing</a:t>
            </a:r>
          </a:p>
          <a:p>
            <a:pPr lvl="1">
              <a:buFont typeface="+mj-lt"/>
              <a:buAutoNum type="arabicPeriod" startAt="3"/>
            </a:pPr>
            <a:r>
              <a:rPr lang="ko-KR" altLang="en-US" dirty="0"/>
              <a:t>특정 태그에서 텍스트만 추출</a:t>
            </a:r>
            <a:endParaRPr lang="en-US" altLang="ko-KR" dirty="0"/>
          </a:p>
          <a:p>
            <a:pPr lvl="2"/>
            <a:r>
              <a:rPr lang="en-US" altLang="ko-KR" dirty="0"/>
              <a:t>class</a:t>
            </a:r>
            <a:r>
              <a:rPr lang="ko-KR" altLang="en-US" dirty="0"/>
              <a:t>가 </a:t>
            </a:r>
            <a:r>
              <a:rPr lang="en-US" altLang="ko-KR" dirty="0"/>
              <a:t>“blind”</a:t>
            </a:r>
            <a:r>
              <a:rPr lang="ko-KR" altLang="en-US" dirty="0"/>
              <a:t>인 </a:t>
            </a:r>
            <a:r>
              <a:rPr lang="en-US" altLang="ko-KR" dirty="0"/>
              <a:t>&lt;dl&gt; </a:t>
            </a:r>
            <a:r>
              <a:rPr lang="ko-KR" altLang="en-US" dirty="0"/>
              <a:t>태그 모두 추출하기 </a:t>
            </a: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p:txBody>
      </p:sp>
      <p:pic>
        <p:nvPicPr>
          <p:cNvPr id="9" name="그림 8">
            <a:extLst>
              <a:ext uri="{FF2B5EF4-FFF2-40B4-BE49-F238E27FC236}">
                <a16:creationId xmlns:a16="http://schemas.microsoft.com/office/drawing/2014/main" id="{FCA8CE36-270F-460F-99A0-B8CFD0F5752B}"/>
              </a:ext>
            </a:extLst>
          </p:cNvPr>
          <p:cNvPicPr>
            <a:picLocks noChangeAspect="1"/>
          </p:cNvPicPr>
          <p:nvPr/>
        </p:nvPicPr>
        <p:blipFill>
          <a:blip r:embed="rId2"/>
          <a:stretch>
            <a:fillRect/>
          </a:stretch>
        </p:blipFill>
        <p:spPr>
          <a:xfrm>
            <a:off x="5344583" y="2976716"/>
            <a:ext cx="1885950" cy="352425"/>
          </a:xfrm>
          <a:prstGeom prst="rect">
            <a:avLst/>
          </a:prstGeom>
        </p:spPr>
      </p:pic>
      <p:pic>
        <p:nvPicPr>
          <p:cNvPr id="12" name="그림 11">
            <a:extLst>
              <a:ext uri="{FF2B5EF4-FFF2-40B4-BE49-F238E27FC236}">
                <a16:creationId xmlns:a16="http://schemas.microsoft.com/office/drawing/2014/main" id="{1C2169A3-9ADE-4FA5-AF68-7DE6AB9966B1}"/>
              </a:ext>
            </a:extLst>
          </p:cNvPr>
          <p:cNvPicPr>
            <a:picLocks noChangeAspect="1"/>
          </p:cNvPicPr>
          <p:nvPr/>
        </p:nvPicPr>
        <p:blipFill rotWithShape="1">
          <a:blip r:embed="rId3"/>
          <a:srcRect t="2807" r="8546"/>
          <a:stretch/>
        </p:blipFill>
        <p:spPr>
          <a:xfrm>
            <a:off x="5307811" y="4306163"/>
            <a:ext cx="3510519" cy="499915"/>
          </a:xfrm>
          <a:prstGeom prst="rect">
            <a:avLst/>
          </a:prstGeom>
        </p:spPr>
      </p:pic>
      <p:grpSp>
        <p:nvGrpSpPr>
          <p:cNvPr id="15" name="그룹 14">
            <a:extLst>
              <a:ext uri="{FF2B5EF4-FFF2-40B4-BE49-F238E27FC236}">
                <a16:creationId xmlns:a16="http://schemas.microsoft.com/office/drawing/2014/main" id="{3B53B653-5616-4989-A143-BC599D8BD584}"/>
              </a:ext>
            </a:extLst>
          </p:cNvPr>
          <p:cNvGrpSpPr/>
          <p:nvPr/>
        </p:nvGrpSpPr>
        <p:grpSpPr>
          <a:xfrm>
            <a:off x="689028" y="2248437"/>
            <a:ext cx="4152900" cy="4387004"/>
            <a:chOff x="491064" y="2191875"/>
            <a:chExt cx="4152900" cy="4387004"/>
          </a:xfrm>
        </p:grpSpPr>
        <p:pic>
          <p:nvPicPr>
            <p:cNvPr id="5" name="그림 4">
              <a:extLst>
                <a:ext uri="{FF2B5EF4-FFF2-40B4-BE49-F238E27FC236}">
                  <a16:creationId xmlns:a16="http://schemas.microsoft.com/office/drawing/2014/main" id="{45079EC0-D6E3-4EC7-BB32-ECFE7E700113}"/>
                </a:ext>
              </a:extLst>
            </p:cNvPr>
            <p:cNvPicPr>
              <a:picLocks noChangeAspect="1"/>
            </p:cNvPicPr>
            <p:nvPr/>
          </p:nvPicPr>
          <p:blipFill rotWithShape="1">
            <a:blip r:embed="rId4"/>
            <a:srcRect b="84601"/>
            <a:stretch/>
          </p:blipFill>
          <p:spPr>
            <a:xfrm>
              <a:off x="491064" y="2191875"/>
              <a:ext cx="4152900" cy="730434"/>
            </a:xfrm>
            <a:prstGeom prst="rect">
              <a:avLst/>
            </a:prstGeom>
          </p:spPr>
        </p:pic>
        <p:pic>
          <p:nvPicPr>
            <p:cNvPr id="14" name="그림 13">
              <a:extLst>
                <a:ext uri="{FF2B5EF4-FFF2-40B4-BE49-F238E27FC236}">
                  <a16:creationId xmlns:a16="http://schemas.microsoft.com/office/drawing/2014/main" id="{FB0D4916-4998-4180-B97F-000D3547D4F7}"/>
                </a:ext>
              </a:extLst>
            </p:cNvPr>
            <p:cNvPicPr>
              <a:picLocks noChangeAspect="1"/>
            </p:cNvPicPr>
            <p:nvPr/>
          </p:nvPicPr>
          <p:blipFill rotWithShape="1">
            <a:blip r:embed="rId4"/>
            <a:srcRect t="22868" r="11340"/>
            <a:stretch/>
          </p:blipFill>
          <p:spPr>
            <a:xfrm>
              <a:off x="541230" y="2920154"/>
              <a:ext cx="3681978" cy="3658725"/>
            </a:xfrm>
            <a:prstGeom prst="rect">
              <a:avLst/>
            </a:prstGeom>
          </p:spPr>
        </p:pic>
      </p:grpSp>
    </p:spTree>
    <p:extLst>
      <p:ext uri="{BB962C8B-B14F-4D97-AF65-F5344CB8AC3E}">
        <p14:creationId xmlns:p14="http://schemas.microsoft.com/office/powerpoint/2010/main" val="45775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81849B-32AC-48EE-AE4C-D14458937B34}"/>
              </a:ext>
            </a:extLst>
          </p:cNvPr>
          <p:cNvSpPr>
            <a:spLocks noGrp="1"/>
          </p:cNvSpPr>
          <p:nvPr>
            <p:ph type="title"/>
          </p:nvPr>
        </p:nvSpPr>
        <p:spPr/>
        <p:txBody>
          <a:bodyPr/>
          <a:lstStyle/>
          <a:p>
            <a:r>
              <a:rPr lang="en-US" altLang="ko-KR" dirty="0"/>
              <a:t>HTML Parsing</a:t>
            </a:r>
            <a:endParaRPr lang="ko-KR" altLang="en-US" dirty="0"/>
          </a:p>
        </p:txBody>
      </p:sp>
      <p:sp>
        <p:nvSpPr>
          <p:cNvPr id="3" name="내용 개체 틀 2">
            <a:extLst>
              <a:ext uri="{FF2B5EF4-FFF2-40B4-BE49-F238E27FC236}">
                <a16:creationId xmlns:a16="http://schemas.microsoft.com/office/drawing/2014/main" id="{8B36B086-DA17-4A0C-A4BF-9301347DD6AD}"/>
              </a:ext>
            </a:extLst>
          </p:cNvPr>
          <p:cNvSpPr>
            <a:spLocks noGrp="1"/>
          </p:cNvSpPr>
          <p:nvPr>
            <p:ph idx="1"/>
          </p:nvPr>
        </p:nvSpPr>
        <p:spPr>
          <a:xfrm>
            <a:off x="236539" y="1060450"/>
            <a:ext cx="8759824" cy="5776966"/>
          </a:xfrm>
        </p:spPr>
        <p:txBody>
          <a:bodyPr/>
          <a:lstStyle/>
          <a:p>
            <a:r>
              <a:rPr lang="en-US" altLang="ko-KR" dirty="0" err="1"/>
              <a:t>BeautifulSoup</a:t>
            </a:r>
            <a:r>
              <a:rPr lang="ko-KR" altLang="en-US" dirty="0"/>
              <a:t>을 이용한 </a:t>
            </a:r>
            <a:r>
              <a:rPr lang="en-US" altLang="ko-KR" dirty="0"/>
              <a:t>parsing</a:t>
            </a:r>
          </a:p>
          <a:p>
            <a:pPr lvl="1"/>
            <a:r>
              <a:rPr lang="ko-KR" altLang="en-US" dirty="0"/>
              <a:t>속성과 속성값</a:t>
            </a:r>
            <a:endParaRPr lang="en-US" altLang="ko-KR" dirty="0"/>
          </a:p>
          <a:p>
            <a:pPr lvl="2"/>
            <a:r>
              <a:rPr lang="ko-KR" altLang="en-US" dirty="0"/>
              <a:t>앞의 예제에서 주가 정보는 </a:t>
            </a:r>
            <a:r>
              <a:rPr lang="en-US" altLang="ko-KR" dirty="0"/>
              <a:t>&lt;dl&gt;</a:t>
            </a:r>
            <a:r>
              <a:rPr lang="ko-KR" altLang="en-US" dirty="0"/>
              <a:t>태그에 </a:t>
            </a:r>
            <a:r>
              <a:rPr lang="ko-KR" altLang="en-US" dirty="0" err="1"/>
              <a:t>저장되어있었으며</a:t>
            </a:r>
            <a:r>
              <a:rPr lang="en-US" altLang="ko-KR" dirty="0"/>
              <a:t>, </a:t>
            </a:r>
            <a:r>
              <a:rPr lang="ko-KR" altLang="en-US" dirty="0"/>
              <a:t>시작 태그를 보면 </a:t>
            </a:r>
            <a:r>
              <a:rPr lang="en-US" altLang="ko-KR" dirty="0"/>
              <a:t>&lt;dl class=“blind”&gt; </a:t>
            </a:r>
            <a:r>
              <a:rPr lang="ko-KR" altLang="en-US" dirty="0"/>
              <a:t>라고 작성되어 있음</a:t>
            </a:r>
            <a:r>
              <a:rPr lang="en-US" altLang="ko-KR" dirty="0"/>
              <a:t>.</a:t>
            </a:r>
          </a:p>
          <a:p>
            <a:pPr lvl="2"/>
            <a:r>
              <a:rPr lang="ko-KR" altLang="en-US" dirty="0"/>
              <a:t>이 때 </a:t>
            </a:r>
            <a:r>
              <a:rPr lang="en-US" altLang="ko-KR" dirty="0"/>
              <a:t>class</a:t>
            </a:r>
            <a:r>
              <a:rPr lang="ko-KR" altLang="en-US" dirty="0"/>
              <a:t>를 이 </a:t>
            </a:r>
            <a:r>
              <a:rPr lang="en-US" altLang="ko-KR" dirty="0"/>
              <a:t>&lt;dl&gt; </a:t>
            </a:r>
            <a:r>
              <a:rPr lang="ko-KR" altLang="en-US" dirty="0"/>
              <a:t>태그의 속성</a:t>
            </a:r>
            <a:r>
              <a:rPr lang="en-US" altLang="ko-KR" dirty="0"/>
              <a:t>(attribute)</a:t>
            </a:r>
            <a:r>
              <a:rPr lang="ko-KR" altLang="en-US" dirty="0"/>
              <a:t>이라 하고</a:t>
            </a:r>
            <a:r>
              <a:rPr lang="en-US" altLang="ko-KR" dirty="0"/>
              <a:t>, “blind”</a:t>
            </a:r>
            <a:r>
              <a:rPr lang="ko-KR" altLang="en-US" dirty="0"/>
              <a:t>는 속성값</a:t>
            </a:r>
            <a:r>
              <a:rPr lang="en-US" altLang="ko-KR" dirty="0"/>
              <a:t>(attribute value)</a:t>
            </a:r>
            <a:r>
              <a:rPr lang="ko-KR" altLang="en-US" dirty="0"/>
              <a:t>이라고 함</a:t>
            </a:r>
            <a:endParaRPr lang="en-US" altLang="ko-KR" dirty="0"/>
          </a:p>
          <a:p>
            <a:pPr lvl="2"/>
            <a:endParaRPr lang="en-US" altLang="ko-KR" dirty="0"/>
          </a:p>
          <a:p>
            <a:pPr lvl="2"/>
            <a:r>
              <a:rPr lang="ko-KR" altLang="en-US" dirty="0"/>
              <a:t>속성이란 </a:t>
            </a:r>
            <a:r>
              <a:rPr lang="en-US" altLang="ko-KR" dirty="0"/>
              <a:t>HTML </a:t>
            </a:r>
            <a:r>
              <a:rPr lang="ko-KR" altLang="en-US" dirty="0"/>
              <a:t>요소에 좀 더 구체적인 기능을 추가하기 위해 시작 태그 안에 지정하는 것 의미</a:t>
            </a:r>
            <a:endParaRPr lang="en-US" altLang="ko-KR" dirty="0"/>
          </a:p>
          <a:p>
            <a:pPr lvl="2"/>
            <a:r>
              <a:rPr lang="ko-KR" altLang="en-US" dirty="0"/>
              <a:t>이 속성에 입력할 구체적인 값이 속성값임</a:t>
            </a:r>
            <a:endParaRPr lang="en-US" altLang="ko-KR" dirty="0"/>
          </a:p>
          <a:p>
            <a:pPr lvl="2"/>
            <a:endParaRPr lang="en-US" altLang="ko-KR" dirty="0"/>
          </a:p>
          <a:p>
            <a:pPr lvl="2"/>
            <a:r>
              <a:rPr lang="ko-KR" altLang="en-US" dirty="0"/>
              <a:t>속성과 속성값을 이용하면 원하는 정보를 좀 더 쉽게 찾을 수 있음</a:t>
            </a: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a:p>
            <a:pPr lvl="1">
              <a:buFont typeface="+mj-lt"/>
              <a:buAutoNum type="arabicPeriod" startAt="3"/>
            </a:pPr>
            <a:endParaRPr lang="en-US" altLang="ko-KR" dirty="0"/>
          </a:p>
        </p:txBody>
      </p:sp>
    </p:spTree>
    <p:extLst>
      <p:ext uri="{BB962C8B-B14F-4D97-AF65-F5344CB8AC3E}">
        <p14:creationId xmlns:p14="http://schemas.microsoft.com/office/powerpoint/2010/main" val="342191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a:t>
            </a:r>
            <a:r>
              <a:rPr lang="en-US" altLang="ko-KR" dirty="0"/>
              <a:t>(Web)</a:t>
            </a:r>
            <a:endParaRPr lang="ko-KR" altLang="en-US" dirty="0"/>
          </a:p>
        </p:txBody>
      </p:sp>
      <p:sp>
        <p:nvSpPr>
          <p:cNvPr id="3" name="내용 개체 틀 2"/>
          <p:cNvSpPr>
            <a:spLocks noGrp="1"/>
          </p:cNvSpPr>
          <p:nvPr>
            <p:ph idx="1"/>
          </p:nvPr>
        </p:nvSpPr>
        <p:spPr>
          <a:xfrm>
            <a:off x="236539" y="1060450"/>
            <a:ext cx="8670925" cy="4650504"/>
          </a:xfrm>
        </p:spPr>
        <p:txBody>
          <a:bodyPr/>
          <a:lstStyle/>
          <a:p>
            <a:r>
              <a:rPr lang="ko-KR" altLang="en-US" dirty="0"/>
              <a:t>웹</a:t>
            </a:r>
            <a:endParaRPr lang="en-US" altLang="ko-KR" dirty="0"/>
          </a:p>
          <a:p>
            <a:pPr lvl="1"/>
            <a:r>
              <a:rPr lang="en-US" altLang="ko-KR" dirty="0"/>
              <a:t>World Wide Web </a:t>
            </a:r>
          </a:p>
          <a:p>
            <a:pPr lvl="1"/>
            <a:r>
              <a:rPr lang="ko-KR" altLang="en-US" dirty="0"/>
              <a:t>인터넷 상에서 동작하는 하나의 서비스</a:t>
            </a:r>
            <a:endParaRPr lang="en-US" altLang="ko-KR" dirty="0"/>
          </a:p>
          <a:p>
            <a:pPr lvl="1"/>
            <a:r>
              <a:rPr lang="ko-KR" altLang="en-US" dirty="0"/>
              <a:t>인터넷 상의 정보를 하이퍼텍스트 방식과 멀티미디어 환경에서 검색할 수 있게 해주는 정보검색 시스템</a:t>
            </a:r>
            <a:endParaRPr lang="en-US" altLang="ko-KR" dirty="0"/>
          </a:p>
          <a:p>
            <a:pPr lvl="1"/>
            <a:r>
              <a:rPr lang="ko-KR" altLang="en-US" dirty="0"/>
              <a:t>하이퍼텍스트란 링크를 통해서 다른 문서들끼리 연결할 수 있는 텍스트</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2"/>
            <a:r>
              <a:rPr lang="ko-KR" altLang="en-US" dirty="0"/>
              <a:t>여섯 개의 노드와 아홉 개의 링크로 이루어진 하이퍼텍스트 구조</a:t>
            </a:r>
            <a:endParaRPr lang="en-US" altLang="ko-KR" dirty="0"/>
          </a:p>
          <a:p>
            <a:pPr lvl="1"/>
            <a:r>
              <a:rPr lang="en-US" altLang="ko-KR" dirty="0"/>
              <a:t>HTML(Hyper Text Mark-up Language)</a:t>
            </a:r>
            <a:r>
              <a:rPr lang="ko-KR" altLang="en-US" dirty="0"/>
              <a:t>라는 언어를 사용</a:t>
            </a:r>
          </a:p>
          <a:p>
            <a:pPr lvl="1"/>
            <a:endParaRPr lang="en-US" altLang="ko-KR" dirty="0"/>
          </a:p>
        </p:txBody>
      </p:sp>
      <p:pic>
        <p:nvPicPr>
          <p:cNvPr id="4" name="Picture 2">
            <a:extLst>
              <a:ext uri="{FF2B5EF4-FFF2-40B4-BE49-F238E27FC236}">
                <a16:creationId xmlns:a16="http://schemas.microsoft.com/office/drawing/2014/main" id="{B23E970D-A91C-4287-8EA5-4D944E215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050" y="3180702"/>
            <a:ext cx="338437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5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4493538"/>
          </a:xfrm>
        </p:spPr>
        <p:txBody>
          <a:bodyPr/>
          <a:lstStyle/>
          <a:p>
            <a:r>
              <a:rPr lang="ko-KR" altLang="en-US" dirty="0"/>
              <a:t>정규식 </a:t>
            </a:r>
            <a:r>
              <a:rPr lang="en-US" altLang="ko-KR" dirty="0"/>
              <a:t>– Regular Expression</a:t>
            </a:r>
          </a:p>
          <a:p>
            <a:pPr lvl="1"/>
            <a:r>
              <a:rPr lang="ko-KR" altLang="en-US" dirty="0"/>
              <a:t>정규 </a:t>
            </a:r>
            <a:r>
              <a:rPr lang="ko-KR" altLang="en-US" dirty="0" err="1"/>
              <a:t>표현식</a:t>
            </a:r>
            <a:r>
              <a:rPr lang="en-US" altLang="ko-KR" dirty="0"/>
              <a:t>, </a:t>
            </a:r>
            <a:r>
              <a:rPr lang="en-US" altLang="ko-KR" dirty="0" err="1"/>
              <a:t>regexp</a:t>
            </a:r>
            <a:r>
              <a:rPr lang="en-US" altLang="ko-KR" dirty="0"/>
              <a:t> </a:t>
            </a:r>
            <a:r>
              <a:rPr lang="ko-KR" altLang="en-US" dirty="0"/>
              <a:t>또는 </a:t>
            </a:r>
            <a:r>
              <a:rPr lang="en-US" altLang="ko-KR" dirty="0"/>
              <a:t>regex </a:t>
            </a:r>
            <a:r>
              <a:rPr lang="ko-KR" altLang="en-US" dirty="0"/>
              <a:t>등으로 불림</a:t>
            </a:r>
            <a:endParaRPr lang="en-US" altLang="ko-KR" dirty="0"/>
          </a:p>
          <a:p>
            <a:pPr lvl="1"/>
            <a:r>
              <a:rPr lang="ko-KR" altLang="en-US" dirty="0"/>
              <a:t>복잡한 문자열 패턴을 정의하는 문자 표현 공식</a:t>
            </a:r>
            <a:endParaRPr lang="en-US" altLang="ko-KR" dirty="0"/>
          </a:p>
          <a:p>
            <a:pPr lvl="1"/>
            <a:r>
              <a:rPr lang="ko-KR" altLang="en-US" dirty="0"/>
              <a:t>특정한 규칙을 가진 문자열의 집합을 추출</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a:t>
            </a:r>
            <a:r>
              <a:rPr lang="ko-KR" altLang="en-US" dirty="0"/>
              <a:t>는</a:t>
            </a:r>
            <a:r>
              <a:rPr lang="en-US" altLang="ko-KR" dirty="0"/>
              <a:t> </a:t>
            </a:r>
            <a:r>
              <a:rPr lang="ko-KR" altLang="en-US" dirty="0"/>
              <a:t>시작 </a:t>
            </a:r>
            <a:r>
              <a:rPr lang="en-US" altLang="ko-KR" dirty="0"/>
              <a:t>$</a:t>
            </a:r>
            <a:r>
              <a:rPr lang="ko-KR" altLang="en-US" dirty="0"/>
              <a:t>는 끝을 의미</a:t>
            </a:r>
            <a:endParaRPr lang="en-US" altLang="ko-KR" dirty="0"/>
          </a:p>
          <a:p>
            <a:pPr lvl="1"/>
            <a:r>
              <a:rPr lang="en-US" altLang="ko-KR" dirty="0"/>
              <a:t>d{3} : digit</a:t>
            </a:r>
            <a:r>
              <a:rPr lang="ko-KR" altLang="en-US" dirty="0"/>
              <a:t>이 </a:t>
            </a:r>
            <a:r>
              <a:rPr lang="en-US" altLang="ko-KR" dirty="0"/>
              <a:t>3</a:t>
            </a:r>
            <a:r>
              <a:rPr lang="ko-KR" altLang="en-US" dirty="0"/>
              <a:t>개</a:t>
            </a:r>
            <a:r>
              <a:rPr lang="en-US" altLang="ko-KR" dirty="0"/>
              <a:t>, </a:t>
            </a:r>
            <a:r>
              <a:rPr lang="ko-KR" altLang="en-US" dirty="0"/>
              <a:t>즉 숫자 </a:t>
            </a:r>
            <a:r>
              <a:rPr lang="en-US" altLang="ko-KR" dirty="0"/>
              <a:t>3</a:t>
            </a:r>
            <a:r>
              <a:rPr lang="ko-KR" altLang="en-US" dirty="0"/>
              <a:t>개를 의미</a:t>
            </a:r>
            <a:endParaRPr lang="en-US" altLang="ko-KR" dirty="0"/>
          </a:p>
          <a:p>
            <a:pPr lvl="1"/>
            <a:r>
              <a:rPr lang="en-US" altLang="ko-KR" dirty="0"/>
              <a:t>d{1,3} : </a:t>
            </a:r>
            <a:r>
              <a:rPr lang="ko-KR" altLang="en-US" dirty="0"/>
              <a:t>숫자가 </a:t>
            </a:r>
            <a:r>
              <a:rPr lang="en-US" altLang="ko-KR" dirty="0"/>
              <a:t>1</a:t>
            </a:r>
            <a:r>
              <a:rPr lang="ko-KR" altLang="en-US" dirty="0"/>
              <a:t>개</a:t>
            </a:r>
            <a:r>
              <a:rPr lang="en-US" altLang="ko-KR" dirty="0"/>
              <a:t>~3</a:t>
            </a:r>
            <a:r>
              <a:rPr lang="ko-KR" altLang="en-US" dirty="0"/>
              <a:t>개까지 존재할 수 있음을 의미</a:t>
            </a:r>
            <a:endParaRPr lang="en-US" altLang="ko-KR" dirty="0"/>
          </a:p>
          <a:p>
            <a:pPr lvl="1"/>
            <a:endParaRPr lang="en-US" altLang="ko-KR" dirty="0"/>
          </a:p>
        </p:txBody>
      </p:sp>
      <p:graphicFrame>
        <p:nvGraphicFramePr>
          <p:cNvPr id="5" name="표 4"/>
          <p:cNvGraphicFramePr>
            <a:graphicFrameLocks noGrp="1"/>
          </p:cNvGraphicFramePr>
          <p:nvPr>
            <p:extLst>
              <p:ext uri="{D42A27DB-BD31-4B8C-83A1-F6EECF244321}">
                <p14:modId xmlns:p14="http://schemas.microsoft.com/office/powerpoint/2010/main" val="1986159194"/>
              </p:ext>
            </p:extLst>
          </p:nvPr>
        </p:nvGraphicFramePr>
        <p:xfrm>
          <a:off x="1240664" y="2744405"/>
          <a:ext cx="6873026"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809026">
                  <a:extLst>
                    <a:ext uri="{9D8B030D-6E8A-4147-A177-3AD203B41FA5}">
                      <a16:colId xmlns:a16="http://schemas.microsoft.com/office/drawing/2014/main" val="20002"/>
                    </a:ext>
                  </a:extLst>
                </a:gridCol>
              </a:tblGrid>
              <a:tr h="370840">
                <a:tc>
                  <a:txBody>
                    <a:bodyPr/>
                    <a:lstStyle/>
                    <a:p>
                      <a:pPr latinLnBrk="1"/>
                      <a:r>
                        <a:rPr lang="ko-KR" altLang="en-US" dirty="0"/>
                        <a:t>예시</a:t>
                      </a:r>
                    </a:p>
                  </a:txBody>
                  <a:tcPr/>
                </a:tc>
                <a:tc>
                  <a:txBody>
                    <a:bodyPr/>
                    <a:lstStyle/>
                    <a:p>
                      <a:pPr latinLnBrk="1"/>
                      <a:r>
                        <a:rPr lang="ko-KR" altLang="en-US" dirty="0"/>
                        <a:t>형식</a:t>
                      </a:r>
                    </a:p>
                  </a:txBody>
                  <a:tcPr/>
                </a:tc>
                <a:tc>
                  <a:txBody>
                    <a:bodyPr/>
                    <a:lstStyle/>
                    <a:p>
                      <a:pPr latinLnBrk="1"/>
                      <a:r>
                        <a:rPr lang="ko-KR" altLang="en-US" dirty="0"/>
                        <a:t>정규식</a:t>
                      </a:r>
                    </a:p>
                  </a:txBody>
                  <a:tcPr/>
                </a:tc>
                <a:extLst>
                  <a:ext uri="{0D108BD9-81ED-4DB2-BD59-A6C34878D82A}">
                    <a16:rowId xmlns:a16="http://schemas.microsoft.com/office/drawing/2014/main" val="10000"/>
                  </a:ext>
                </a:extLst>
              </a:tr>
              <a:tr h="370840">
                <a:tc>
                  <a:txBody>
                    <a:bodyPr/>
                    <a:lstStyle/>
                    <a:p>
                      <a:pPr latinLnBrk="1"/>
                      <a:r>
                        <a:rPr lang="ko-KR" altLang="en-US" dirty="0"/>
                        <a:t>전화번호</a:t>
                      </a:r>
                    </a:p>
                  </a:txBody>
                  <a:tcPr/>
                </a:tc>
                <a:tc>
                  <a:txBody>
                    <a:bodyPr/>
                    <a:lstStyle/>
                    <a:p>
                      <a:pPr latinLnBrk="1"/>
                      <a:r>
                        <a:rPr lang="en-US" altLang="ko-KR" dirty="0"/>
                        <a:t>010-0000-0000</a:t>
                      </a:r>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a:t>IP </a:t>
                      </a:r>
                      <a:r>
                        <a:rPr lang="ko-KR" altLang="en-US" dirty="0"/>
                        <a:t>주소</a:t>
                      </a:r>
                    </a:p>
                  </a:txBody>
                  <a:tcPr/>
                </a:tc>
                <a:tc>
                  <a:txBody>
                    <a:bodyPr/>
                    <a:lstStyle/>
                    <a:p>
                      <a:pPr latinLnBrk="1"/>
                      <a:r>
                        <a:rPr lang="en-US" altLang="ko-KR" dirty="0"/>
                        <a:t>203.252.101.40</a:t>
                      </a:r>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006" y="3159646"/>
            <a:ext cx="1751527" cy="250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006" y="3565455"/>
            <a:ext cx="2652712"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31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3816429"/>
          </a:xfrm>
        </p:spPr>
        <p:txBody>
          <a:bodyPr/>
          <a:lstStyle/>
          <a:p>
            <a:r>
              <a:rPr lang="ko-KR" altLang="en-US" dirty="0"/>
              <a:t>정규식 </a:t>
            </a:r>
            <a:r>
              <a:rPr lang="en-US" altLang="ko-KR" dirty="0"/>
              <a:t>for HTML Parsing</a:t>
            </a:r>
          </a:p>
          <a:p>
            <a:pPr lvl="1"/>
            <a:r>
              <a:rPr lang="ko-KR" altLang="en-US" dirty="0"/>
              <a:t>주민등록 번호</a:t>
            </a:r>
            <a:r>
              <a:rPr lang="en-US" altLang="ko-KR" dirty="0"/>
              <a:t>, </a:t>
            </a:r>
            <a:r>
              <a:rPr lang="ko-KR" altLang="en-US" dirty="0"/>
              <a:t>전화번호</a:t>
            </a:r>
            <a:r>
              <a:rPr lang="en-US" altLang="ko-KR" dirty="0"/>
              <a:t>, </a:t>
            </a:r>
            <a:r>
              <a:rPr lang="ko-KR" altLang="en-US" dirty="0"/>
              <a:t>우편번호</a:t>
            </a:r>
            <a:r>
              <a:rPr lang="en-US" altLang="ko-KR" dirty="0"/>
              <a:t>, </a:t>
            </a:r>
            <a:r>
              <a:rPr lang="ko-KR" altLang="en-US" dirty="0"/>
              <a:t>도서 </a:t>
            </a:r>
            <a:r>
              <a:rPr lang="en-US" altLang="ko-KR" dirty="0"/>
              <a:t>ISBN </a:t>
            </a:r>
            <a:r>
              <a:rPr lang="ko-KR" altLang="en-US" dirty="0"/>
              <a:t>등 형식이 있는 문자열을 원본 </a:t>
            </a:r>
            <a:r>
              <a:rPr lang="ko-KR" altLang="en-US" dirty="0" err="1"/>
              <a:t>문자열으로부터</a:t>
            </a:r>
            <a:r>
              <a:rPr lang="ko-KR" altLang="en-US" dirty="0"/>
              <a:t> 추출함</a:t>
            </a:r>
            <a:endParaRPr lang="en-US" altLang="ko-KR" dirty="0"/>
          </a:p>
          <a:p>
            <a:pPr lvl="1"/>
            <a:r>
              <a:rPr lang="en-US" altLang="ko-KR" dirty="0"/>
              <a:t>HTML </a:t>
            </a:r>
            <a:r>
              <a:rPr lang="ko-KR" altLang="en-US" dirty="0"/>
              <a:t>역시 </a:t>
            </a:r>
            <a:r>
              <a:rPr lang="en-US" altLang="ko-KR" dirty="0"/>
              <a:t>tag(&lt;&gt;)</a:t>
            </a:r>
            <a:r>
              <a:rPr lang="ko-KR" altLang="en-US" dirty="0"/>
              <a:t>를 사용한 일정한 형식이 존재하여 </a:t>
            </a:r>
            <a:r>
              <a:rPr lang="ko-KR" altLang="en-US" dirty="0" err="1"/>
              <a:t>정규식으로</a:t>
            </a:r>
            <a:r>
              <a:rPr lang="ko-KR" altLang="en-US" dirty="0"/>
              <a:t> 추출이 용이함</a:t>
            </a:r>
            <a:endParaRPr lang="en-US" altLang="ko-KR" dirty="0"/>
          </a:p>
          <a:p>
            <a:pPr marL="342900" lvl="1" indent="0">
              <a:buNone/>
            </a:pPr>
            <a:r>
              <a:rPr lang="en-US" altLang="ko-KR"/>
              <a:t>	-</a:t>
            </a:r>
            <a:r>
              <a:rPr lang="ko-KR" altLang="en-US" dirty="0"/>
              <a:t>관련자료 </a:t>
            </a:r>
            <a:r>
              <a:rPr lang="en-US" altLang="ko-KR" dirty="0"/>
              <a:t>: </a:t>
            </a:r>
            <a:r>
              <a:rPr lang="en-US" altLang="ko-KR" dirty="0">
                <a:hlinkClick r:id="rId2"/>
              </a:rPr>
              <a:t>http://www.nextree.co.kr/p4327/</a:t>
            </a:r>
            <a:endParaRPr lang="en-US" altLang="ko-KR" dirty="0"/>
          </a:p>
          <a:p>
            <a:r>
              <a:rPr lang="ko-KR" altLang="en-US" dirty="0"/>
              <a:t>정규식 문법</a:t>
            </a:r>
            <a:endParaRPr lang="en-US" altLang="ko-KR" dirty="0"/>
          </a:p>
          <a:p>
            <a:pPr lvl="1"/>
            <a:r>
              <a:rPr lang="ko-KR" altLang="en-US" dirty="0"/>
              <a:t>문법 자체는 매우 방대</a:t>
            </a:r>
            <a:r>
              <a:rPr lang="en-US" altLang="ko-KR" dirty="0"/>
              <a:t>, </a:t>
            </a:r>
            <a:r>
              <a:rPr lang="ko-KR" altLang="en-US" dirty="0"/>
              <a:t>스스로 찾아서 하는 공부 필요</a:t>
            </a:r>
            <a:endParaRPr lang="en-US" altLang="ko-KR" dirty="0"/>
          </a:p>
          <a:p>
            <a:pPr lvl="1"/>
            <a:r>
              <a:rPr lang="ko-KR" altLang="en-US" dirty="0"/>
              <a:t>필요한 경우 인터넷 검색을 통해 찾을 수 있음</a:t>
            </a:r>
            <a:endParaRPr lang="en-US" altLang="ko-KR" dirty="0"/>
          </a:p>
          <a:p>
            <a:pPr lvl="1"/>
            <a:r>
              <a:rPr lang="ko-KR" altLang="en-US" dirty="0"/>
              <a:t>기본적인 것을 공부한 후 넓게 적용하는 것이 중요</a:t>
            </a:r>
            <a:endParaRPr lang="en-US" altLang="ko-KR" dirty="0"/>
          </a:p>
          <a:p>
            <a:pPr lvl="1"/>
            <a:endParaRPr lang="en-US" altLang="ko-KR" dirty="0"/>
          </a:p>
        </p:txBody>
      </p:sp>
    </p:spTree>
    <p:extLst>
      <p:ext uri="{BB962C8B-B14F-4D97-AF65-F5344CB8AC3E}">
        <p14:creationId xmlns:p14="http://schemas.microsoft.com/office/powerpoint/2010/main" val="104739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4468916"/>
          </a:xfrm>
        </p:spPr>
        <p:txBody>
          <a:bodyPr/>
          <a:lstStyle/>
          <a:p>
            <a:r>
              <a:rPr lang="ko-KR" altLang="en-US" dirty="0"/>
              <a:t>정규식 연습장 사용하기</a:t>
            </a:r>
            <a:endParaRPr lang="en-US" altLang="ko-KR" dirty="0"/>
          </a:p>
          <a:p>
            <a:pPr lvl="1"/>
            <a:r>
              <a:rPr lang="en-US" altLang="ko-KR" dirty="0"/>
              <a:t>1)</a:t>
            </a:r>
            <a:r>
              <a:rPr lang="ko-KR" altLang="en-US" dirty="0"/>
              <a:t> 정규식 연습장</a:t>
            </a:r>
            <a:r>
              <a:rPr lang="en-US" altLang="ko-KR" dirty="0"/>
              <a:t> (</a:t>
            </a:r>
            <a:r>
              <a:rPr lang="en-US" altLang="ko-KR" dirty="0">
                <a:hlinkClick r:id="rId2"/>
              </a:rPr>
              <a:t>http://www.regexr.com/</a:t>
            </a:r>
            <a:r>
              <a:rPr lang="en-US" altLang="ko-KR" dirty="0"/>
              <a:t>)</a:t>
            </a:r>
            <a:r>
              <a:rPr lang="ko-KR" altLang="en-US" dirty="0"/>
              <a:t> 으로 이동</a:t>
            </a:r>
            <a:endParaRPr lang="en-US" altLang="ko-KR" dirty="0"/>
          </a:p>
          <a:p>
            <a:pPr lvl="1"/>
            <a:r>
              <a:rPr lang="en-US" altLang="ko-KR" dirty="0"/>
              <a:t>2) </a:t>
            </a:r>
            <a:r>
              <a:rPr lang="ko-KR" altLang="en-US" dirty="0"/>
              <a:t>테스트하고 싶은 문서를 </a:t>
            </a:r>
            <a:r>
              <a:rPr lang="en-US" altLang="ko-KR" dirty="0"/>
              <a:t>Text </a:t>
            </a:r>
            <a:r>
              <a:rPr lang="ko-KR" altLang="en-US" dirty="0" err="1"/>
              <a:t>란에</a:t>
            </a:r>
            <a:r>
              <a:rPr lang="ko-KR" altLang="en-US" dirty="0"/>
              <a:t> 삽입</a:t>
            </a:r>
            <a:endParaRPr lang="en-US" altLang="ko-KR" dirty="0"/>
          </a:p>
          <a:p>
            <a:pPr lvl="1"/>
            <a:r>
              <a:rPr lang="en-US" altLang="ko-KR" dirty="0"/>
              <a:t>3) </a:t>
            </a:r>
            <a:r>
              <a:rPr lang="ko-KR" altLang="en-US" dirty="0"/>
              <a:t>정규식을 사용해서 찾아보기</a:t>
            </a:r>
            <a:endParaRPr lang="en-US" altLang="ko-KR" dirty="0"/>
          </a:p>
          <a:p>
            <a:pPr lvl="1"/>
            <a:endParaRPr lang="en-US" altLang="ko-KR" dirty="0"/>
          </a:p>
          <a:p>
            <a:r>
              <a:rPr lang="ko-KR" altLang="en-US" dirty="0"/>
              <a:t>정규식 기본 문법 </a:t>
            </a:r>
            <a:r>
              <a:rPr lang="en-US" altLang="ko-KR" dirty="0"/>
              <a:t>#1</a:t>
            </a:r>
          </a:p>
          <a:p>
            <a:pPr lvl="1"/>
            <a:r>
              <a:rPr lang="ko-KR" altLang="en-US" dirty="0"/>
              <a:t>문자 클래스 </a:t>
            </a:r>
            <a:r>
              <a:rPr lang="en-US" altLang="ko-KR" dirty="0"/>
              <a:t>[ ] : [</a:t>
            </a:r>
            <a:r>
              <a:rPr lang="ko-KR" altLang="en-US" dirty="0"/>
              <a:t> 와 </a:t>
            </a:r>
            <a:r>
              <a:rPr lang="en-US" altLang="ko-KR" dirty="0"/>
              <a:t>] </a:t>
            </a:r>
            <a:r>
              <a:rPr lang="ko-KR" altLang="en-US" dirty="0"/>
              <a:t>사이의 문자들과 매치한다는 의미</a:t>
            </a:r>
            <a:endParaRPr lang="en-US" altLang="ko-KR" dirty="0"/>
          </a:p>
          <a:p>
            <a:pPr lvl="2"/>
            <a:r>
              <a:rPr lang="ko-KR" altLang="en-US" dirty="0"/>
              <a:t>예</a:t>
            </a:r>
            <a:r>
              <a:rPr lang="en-US" altLang="ko-KR" dirty="0"/>
              <a:t>) [</a:t>
            </a:r>
            <a:r>
              <a:rPr lang="en-US" altLang="ko-KR" dirty="0" err="1"/>
              <a:t>abc</a:t>
            </a:r>
            <a:r>
              <a:rPr lang="en-US" altLang="ko-KR" dirty="0"/>
              <a:t>] : </a:t>
            </a:r>
            <a:r>
              <a:rPr lang="ko-KR" altLang="en-US" dirty="0"/>
              <a:t>해당 글자가 </a:t>
            </a:r>
            <a:r>
              <a:rPr lang="en-US" altLang="ko-KR" dirty="0" err="1"/>
              <a:t>a,b,c</a:t>
            </a:r>
            <a:r>
              <a:rPr lang="ko-KR" altLang="en-US" dirty="0"/>
              <a:t>중 하나이다</a:t>
            </a:r>
            <a:r>
              <a:rPr lang="en-US" altLang="ko-KR" dirty="0"/>
              <a:t>.</a:t>
            </a:r>
          </a:p>
          <a:p>
            <a:pPr lvl="2"/>
            <a:endParaRPr lang="en-US" altLang="ko-KR" dirty="0"/>
          </a:p>
          <a:p>
            <a:pPr lvl="1"/>
            <a:r>
              <a:rPr lang="en-US" altLang="ko-KR" dirty="0"/>
              <a:t>‘-’</a:t>
            </a:r>
            <a:r>
              <a:rPr lang="ko-KR" altLang="en-US" dirty="0"/>
              <a:t>를 이용해 사용 범위를 지정할 수 있음</a:t>
            </a:r>
            <a:endParaRPr lang="en-US" altLang="ko-KR" dirty="0"/>
          </a:p>
          <a:p>
            <a:pPr lvl="2"/>
            <a:r>
              <a:rPr lang="ko-KR" altLang="en-US" dirty="0"/>
              <a:t>예</a:t>
            </a:r>
            <a:r>
              <a:rPr lang="en-US" altLang="ko-KR" dirty="0"/>
              <a:t>) [a-</a:t>
            </a:r>
            <a:r>
              <a:rPr lang="en-US" altLang="ko-KR" dirty="0" err="1"/>
              <a:t>zA</a:t>
            </a:r>
            <a:r>
              <a:rPr lang="en-US" altLang="ko-KR" dirty="0"/>
              <a:t>-Z] – </a:t>
            </a:r>
            <a:r>
              <a:rPr lang="ko-KR" altLang="en-US" dirty="0"/>
              <a:t>알파벳 전체 </a:t>
            </a:r>
            <a:r>
              <a:rPr lang="en-US" altLang="ko-KR" dirty="0"/>
              <a:t>(</a:t>
            </a:r>
            <a:r>
              <a:rPr lang="ko-KR" altLang="en-US" dirty="0"/>
              <a:t>대</a:t>
            </a:r>
            <a:r>
              <a:rPr lang="en-US" altLang="ko-KR" dirty="0"/>
              <a:t>, </a:t>
            </a:r>
            <a:r>
              <a:rPr lang="ko-KR" altLang="en-US" dirty="0"/>
              <a:t>소문자 구분 </a:t>
            </a:r>
            <a:r>
              <a:rPr lang="en-US" altLang="ko-KR" dirty="0"/>
              <a:t>X), [0-9] – </a:t>
            </a:r>
            <a:r>
              <a:rPr lang="ko-KR" altLang="en-US" dirty="0"/>
              <a:t>숫자 전체</a:t>
            </a:r>
            <a:endParaRPr lang="en-US" altLang="ko-KR" dirty="0"/>
          </a:p>
          <a:p>
            <a:pPr lvl="3"/>
            <a:endParaRPr lang="en-US" altLang="ko-KR"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65" y="4205690"/>
            <a:ext cx="68770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08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2468368"/>
          </a:xfrm>
        </p:spPr>
        <p:txBody>
          <a:bodyPr/>
          <a:lstStyle/>
          <a:p>
            <a:r>
              <a:rPr lang="ko-KR" altLang="en-US" dirty="0"/>
              <a:t>정규식 기본 문법 </a:t>
            </a:r>
            <a:r>
              <a:rPr lang="en-US" altLang="ko-KR" dirty="0"/>
              <a:t>– </a:t>
            </a:r>
            <a:r>
              <a:rPr lang="ko-KR" altLang="en-US" dirty="0"/>
              <a:t>메타 문자</a:t>
            </a:r>
            <a:endParaRPr lang="en-US" altLang="ko-KR" dirty="0"/>
          </a:p>
          <a:p>
            <a:pPr lvl="1"/>
            <a:r>
              <a:rPr lang="ko-KR" altLang="en-US" dirty="0"/>
              <a:t>정규식 표현을 위해 원래 의미가 아닌 다른 용도로 사용되는 문자</a:t>
            </a:r>
            <a:endParaRPr lang="en-US" altLang="ko-KR" dirty="0"/>
          </a:p>
          <a:p>
            <a:pPr lvl="2"/>
            <a:r>
              <a:rPr lang="en-US" altLang="ko-KR" dirty="0"/>
              <a:t>Ex) . ^ $ * + ? { } [ ] \ | ( )</a:t>
            </a:r>
          </a:p>
          <a:p>
            <a:pPr lvl="1"/>
            <a:r>
              <a:rPr lang="en-US" altLang="ko-KR" dirty="0"/>
              <a:t>‘.’ : </a:t>
            </a:r>
            <a:r>
              <a:rPr lang="ko-KR" altLang="en-US" dirty="0" err="1"/>
              <a:t>줄바꿈</a:t>
            </a:r>
            <a:r>
              <a:rPr lang="ko-KR" altLang="en-US" dirty="0"/>
              <a:t> 문자인 </a:t>
            </a:r>
            <a:r>
              <a:rPr lang="en-US" altLang="ko-KR" dirty="0"/>
              <a:t>\n</a:t>
            </a:r>
            <a:r>
              <a:rPr lang="ko-KR" altLang="en-US" dirty="0"/>
              <a:t>을 제외한 모든 문자와 매치</a:t>
            </a:r>
            <a:endParaRPr lang="en-US" altLang="ko-KR" dirty="0"/>
          </a:p>
          <a:p>
            <a:pPr lvl="2"/>
            <a:r>
              <a:rPr lang="en-US" altLang="ko-KR" dirty="0"/>
              <a:t>a . b : a</a:t>
            </a:r>
            <a:r>
              <a:rPr lang="ko-KR" altLang="en-US" dirty="0"/>
              <a:t>로 시작해서 </a:t>
            </a:r>
            <a:r>
              <a:rPr lang="en-US" altLang="ko-KR" dirty="0"/>
              <a:t>b</a:t>
            </a:r>
            <a:r>
              <a:rPr lang="ko-KR" altLang="en-US" dirty="0"/>
              <a:t>로 끝나는</a:t>
            </a:r>
            <a:r>
              <a:rPr lang="en-US" altLang="ko-KR" dirty="0"/>
              <a:t> </a:t>
            </a:r>
            <a:r>
              <a:rPr lang="ko-KR" altLang="en-US" dirty="0"/>
              <a:t>모든 글자</a:t>
            </a:r>
            <a:endParaRPr lang="en-US" altLang="ko-KR" dirty="0"/>
          </a:p>
          <a:p>
            <a:pPr lvl="1"/>
            <a:r>
              <a:rPr lang="en-US" altLang="ko-KR" dirty="0"/>
              <a:t>‘*’ : </a:t>
            </a:r>
            <a:r>
              <a:rPr lang="ko-KR" altLang="en-US" dirty="0"/>
              <a:t>앞에 있는 글자를 반복해서 나올 수 있음</a:t>
            </a:r>
            <a:endParaRPr lang="en-US" altLang="ko-KR" dirty="0"/>
          </a:p>
          <a:p>
            <a:pPr lvl="1"/>
            <a:r>
              <a:rPr lang="en-US" altLang="ko-KR" dirty="0"/>
              <a:t>‘+’ : </a:t>
            </a:r>
            <a:r>
              <a:rPr lang="ko-KR" altLang="en-US" dirty="0"/>
              <a:t>앞에</a:t>
            </a:r>
            <a:r>
              <a:rPr lang="en-US" altLang="ko-KR" dirty="0"/>
              <a:t> </a:t>
            </a:r>
            <a:r>
              <a:rPr lang="ko-KR" altLang="en-US" dirty="0"/>
              <a:t>있는 글자를 최소 </a:t>
            </a:r>
            <a:r>
              <a:rPr lang="en-US" altLang="ko-KR" dirty="0"/>
              <a:t>1</a:t>
            </a:r>
            <a:r>
              <a:rPr lang="ko-KR" altLang="en-US" dirty="0"/>
              <a:t>회 이상 반복</a:t>
            </a:r>
            <a:endParaRPr lang="en-US" altLang="ko-K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278" y="3760967"/>
            <a:ext cx="3190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89542"/>
            <a:ext cx="31146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79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3117777"/>
          </a:xfrm>
        </p:spPr>
        <p:txBody>
          <a:bodyPr/>
          <a:lstStyle/>
          <a:p>
            <a:r>
              <a:rPr lang="ko-KR" altLang="en-US" dirty="0"/>
              <a:t>정규식 기본 문법 </a:t>
            </a:r>
            <a:r>
              <a:rPr lang="en-US" altLang="ko-KR" dirty="0"/>
              <a:t>– </a:t>
            </a:r>
            <a:r>
              <a:rPr lang="ko-KR" altLang="en-US" dirty="0"/>
              <a:t>메타 문자</a:t>
            </a:r>
            <a:endParaRPr lang="en-US" altLang="ko-KR" dirty="0"/>
          </a:p>
          <a:p>
            <a:pPr lvl="1"/>
            <a:r>
              <a:rPr lang="ko-KR" altLang="en-US" dirty="0"/>
              <a:t>정규식 표현을 위해 원래 의미가 아닌 다른 용도로 사용되는 문자</a:t>
            </a:r>
            <a:endParaRPr lang="en-US" altLang="ko-KR" dirty="0"/>
          </a:p>
          <a:p>
            <a:pPr lvl="2"/>
            <a:r>
              <a:rPr lang="en-US" altLang="ko-KR" dirty="0"/>
              <a:t>Ex) . ^ $ * + ? { } [ ] \ | ( )</a:t>
            </a:r>
          </a:p>
          <a:p>
            <a:pPr lvl="1"/>
            <a:r>
              <a:rPr lang="en-US" altLang="ko-KR" dirty="0"/>
              <a:t>{m, n} – </a:t>
            </a:r>
            <a:r>
              <a:rPr lang="ko-KR" altLang="en-US" dirty="0"/>
              <a:t>반복 횟수를 지정 </a:t>
            </a:r>
            <a:r>
              <a:rPr lang="en-US" altLang="ko-KR" dirty="0"/>
              <a:t>(</a:t>
            </a:r>
            <a:r>
              <a:rPr lang="ko-KR" altLang="en-US" dirty="0"/>
              <a:t>최소 </a:t>
            </a:r>
            <a:r>
              <a:rPr lang="en-US" altLang="ko-KR" dirty="0"/>
              <a:t>m</a:t>
            </a:r>
            <a:r>
              <a:rPr lang="ko-KR" altLang="en-US" dirty="0"/>
              <a:t>개</a:t>
            </a:r>
            <a:r>
              <a:rPr lang="en-US" altLang="ko-KR" dirty="0"/>
              <a:t>, </a:t>
            </a:r>
            <a:r>
              <a:rPr lang="ko-KR" altLang="en-US" dirty="0"/>
              <a:t>최대 </a:t>
            </a:r>
            <a:r>
              <a:rPr lang="en-US" altLang="ko-KR" dirty="0"/>
              <a:t>n</a:t>
            </a:r>
            <a:r>
              <a:rPr lang="ko-KR" altLang="en-US" dirty="0"/>
              <a:t>개</a:t>
            </a:r>
            <a:r>
              <a:rPr lang="en-US" altLang="ko-KR" dirty="0"/>
              <a:t>)</a:t>
            </a:r>
          </a:p>
          <a:p>
            <a:pPr lvl="2"/>
            <a:r>
              <a:rPr lang="en-US" altLang="ko-KR" dirty="0"/>
              <a:t>IP</a:t>
            </a:r>
            <a:r>
              <a:rPr lang="ko-KR" altLang="en-US" dirty="0"/>
              <a:t>주소 </a:t>
            </a:r>
            <a:r>
              <a:rPr lang="en-US" altLang="ko-KR" dirty="0"/>
              <a:t>: [0-9]{1,3}\.[0-9]{1,3}\.[0-9]{1,3}\.[0-9]{1,3}</a:t>
            </a:r>
          </a:p>
          <a:p>
            <a:pPr lvl="1"/>
            <a:r>
              <a:rPr lang="en-US" altLang="ko-KR" dirty="0"/>
              <a:t>‘?’ : </a:t>
            </a:r>
            <a:r>
              <a:rPr lang="ko-KR" altLang="en-US" dirty="0"/>
              <a:t>반복 횟수가 </a:t>
            </a:r>
            <a:r>
              <a:rPr lang="en-US" altLang="ko-KR" dirty="0"/>
              <a:t>0-1</a:t>
            </a:r>
            <a:r>
              <a:rPr lang="ko-KR" altLang="en-US" dirty="0"/>
              <a:t>회 </a:t>
            </a:r>
            <a:r>
              <a:rPr lang="en-US" altLang="ko-KR" dirty="0"/>
              <a:t>{0,1}</a:t>
            </a:r>
            <a:r>
              <a:rPr lang="ko-KR" altLang="en-US" dirty="0"/>
              <a:t>을 의미</a:t>
            </a:r>
            <a:endParaRPr lang="en-US" altLang="ko-KR" dirty="0"/>
          </a:p>
          <a:p>
            <a:pPr lvl="2"/>
            <a:r>
              <a:rPr lang="ko-KR" altLang="en-US" dirty="0"/>
              <a:t>전화번호 </a:t>
            </a:r>
            <a:r>
              <a:rPr lang="en-US" altLang="ko-KR" dirty="0"/>
              <a:t>: 01[01]?-[0-9]{4}-[0-9]{4}</a:t>
            </a:r>
          </a:p>
          <a:p>
            <a:pPr lvl="1"/>
            <a:r>
              <a:rPr lang="en-US" altLang="ko-KR" dirty="0"/>
              <a:t>‘|’ : or</a:t>
            </a:r>
          </a:p>
          <a:p>
            <a:pPr lvl="1"/>
            <a:r>
              <a:rPr lang="en-US" altLang="ko-KR" dirty="0"/>
              <a:t>‘^’ : not</a:t>
            </a:r>
          </a:p>
        </p:txBody>
      </p:sp>
    </p:spTree>
    <p:extLst>
      <p:ext uri="{BB962C8B-B14F-4D97-AF65-F5344CB8AC3E}">
        <p14:creationId xmlns:p14="http://schemas.microsoft.com/office/powerpoint/2010/main" val="5961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Regular Expression</a:t>
            </a:r>
            <a:endParaRPr lang="ko-KR" altLang="en-US" dirty="0"/>
          </a:p>
        </p:txBody>
      </p:sp>
      <p:sp>
        <p:nvSpPr>
          <p:cNvPr id="3" name="내용 개체 틀 2"/>
          <p:cNvSpPr>
            <a:spLocks noGrp="1"/>
          </p:cNvSpPr>
          <p:nvPr>
            <p:ph idx="1"/>
          </p:nvPr>
        </p:nvSpPr>
        <p:spPr>
          <a:xfrm>
            <a:off x="236539" y="1060450"/>
            <a:ext cx="8670925" cy="2188291"/>
          </a:xfrm>
        </p:spPr>
        <p:txBody>
          <a:bodyPr/>
          <a:lstStyle/>
          <a:p>
            <a:r>
              <a:rPr lang="ko-KR" altLang="en-US" dirty="0"/>
              <a:t>정규식 추출</a:t>
            </a:r>
            <a:r>
              <a:rPr lang="en-US" altLang="ko-KR" dirty="0"/>
              <a:t> </a:t>
            </a:r>
            <a:r>
              <a:rPr lang="ko-KR" altLang="en-US" dirty="0"/>
              <a:t>연습</a:t>
            </a:r>
            <a:endParaRPr lang="en-US" altLang="ko-KR" dirty="0"/>
          </a:p>
          <a:p>
            <a:pPr lvl="1"/>
            <a:r>
              <a:rPr lang="ko-KR" altLang="en-US" dirty="0"/>
              <a:t>정규식 연습장</a:t>
            </a:r>
            <a:r>
              <a:rPr lang="en-US" altLang="ko-KR" dirty="0"/>
              <a:t>(http://www.regexr.com/)</a:t>
            </a:r>
            <a:r>
              <a:rPr lang="ko-KR" altLang="en-US" dirty="0"/>
              <a:t>으로</a:t>
            </a:r>
            <a:r>
              <a:rPr lang="en-US" altLang="ko-KR" dirty="0"/>
              <a:t> </a:t>
            </a:r>
            <a:r>
              <a:rPr lang="ko-KR" altLang="en-US" dirty="0"/>
              <a:t>이동</a:t>
            </a:r>
            <a:endParaRPr lang="en-US" altLang="ko-KR" dirty="0"/>
          </a:p>
          <a:p>
            <a:pPr lvl="1"/>
            <a:r>
              <a:rPr lang="ko-KR" altLang="en-US" dirty="0" err="1"/>
              <a:t>구글</a:t>
            </a:r>
            <a:r>
              <a:rPr lang="ko-KR" altLang="en-US" dirty="0"/>
              <a:t> </a:t>
            </a:r>
            <a:r>
              <a:rPr lang="en-US" altLang="ko-KR" dirty="0"/>
              <a:t>USPTO Bulk Download </a:t>
            </a:r>
            <a:r>
              <a:rPr lang="ko-KR" altLang="en-US" dirty="0"/>
              <a:t>데이터페이지 소스 보기 클릭</a:t>
            </a:r>
            <a:endParaRPr lang="en-US" altLang="ko-KR" dirty="0"/>
          </a:p>
          <a:p>
            <a:pPr lvl="2"/>
            <a:r>
              <a:rPr lang="en-US" altLang="ko-KR" dirty="0">
                <a:hlinkClick r:id="rId2"/>
              </a:rPr>
              <a:t>http://www.google.com/googlebooks/uspto-patents-grants-text.html</a:t>
            </a:r>
            <a:endParaRPr lang="en-US" altLang="ko-KR" dirty="0"/>
          </a:p>
          <a:p>
            <a:pPr lvl="1"/>
            <a:r>
              <a:rPr lang="ko-KR" altLang="en-US" dirty="0"/>
              <a:t>소스 적당히 복사 후 정규식 연습장 페이지에 </a:t>
            </a:r>
            <a:r>
              <a:rPr lang="ko-KR" altLang="en-US" dirty="0" err="1"/>
              <a:t>붙여넣기</a:t>
            </a:r>
            <a:endParaRPr lang="en-US" altLang="ko-KR" dirty="0"/>
          </a:p>
          <a:p>
            <a:pPr lvl="1"/>
            <a:r>
              <a:rPr lang="ko-KR" altLang="en-US" dirty="0"/>
              <a:t>상단 </a:t>
            </a:r>
            <a:r>
              <a:rPr lang="en-US" altLang="ko-KR" dirty="0"/>
              <a:t>Expression </a:t>
            </a:r>
            <a:r>
              <a:rPr lang="ko-KR" altLang="en-US" dirty="0"/>
              <a:t>부분을 수정해가며 </a:t>
            </a:r>
            <a:r>
              <a:rPr lang="en-US" altLang="ko-KR" dirty="0"/>
              <a:t>“Zip”</a:t>
            </a:r>
            <a:r>
              <a:rPr lang="ko-KR" altLang="en-US" dirty="0"/>
              <a:t>으로</a:t>
            </a:r>
            <a:r>
              <a:rPr lang="en-US" altLang="ko-KR" dirty="0"/>
              <a:t> </a:t>
            </a:r>
            <a:r>
              <a:rPr lang="ko-KR" altLang="en-US" dirty="0"/>
              <a:t>끝나는 파일명만 추출</a:t>
            </a:r>
            <a:endParaRPr lang="en-US" altLang="ko-K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3411089"/>
            <a:ext cx="77819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800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ko-KR" altLang="en-US" dirty="0"/>
              <a:t>정규식 </a:t>
            </a:r>
            <a:r>
              <a:rPr lang="en-US" altLang="ko-KR" dirty="0"/>
              <a:t>in </a:t>
            </a:r>
            <a:r>
              <a:rPr lang="ko-KR" altLang="en-US" dirty="0" err="1"/>
              <a:t>파이썬</a:t>
            </a:r>
            <a:endParaRPr lang="en-US" altLang="ko-KR" dirty="0"/>
          </a:p>
          <a:p>
            <a:pPr lvl="1"/>
            <a:r>
              <a:rPr lang="en-US" altLang="ko-KR" dirty="0"/>
              <a:t>re</a:t>
            </a:r>
            <a:r>
              <a:rPr lang="ko-KR" altLang="en-US" dirty="0"/>
              <a:t> 모듈을 </a:t>
            </a:r>
            <a:r>
              <a:rPr lang="en-US" altLang="ko-KR" dirty="0"/>
              <a:t>import </a:t>
            </a:r>
            <a:r>
              <a:rPr lang="ko-KR" altLang="en-US" dirty="0"/>
              <a:t>하여 사용 </a:t>
            </a:r>
            <a:r>
              <a:rPr lang="en-US" altLang="ko-KR" dirty="0"/>
              <a:t>: import re</a:t>
            </a:r>
          </a:p>
          <a:p>
            <a:pPr lvl="1"/>
            <a:r>
              <a:rPr lang="ko-KR" altLang="en-US" dirty="0"/>
              <a:t>함수 </a:t>
            </a:r>
            <a:r>
              <a:rPr lang="en-US" altLang="ko-KR" dirty="0"/>
              <a:t>: search – </a:t>
            </a:r>
            <a:r>
              <a:rPr lang="ko-KR" altLang="en-US" dirty="0"/>
              <a:t>한</a:t>
            </a:r>
            <a:r>
              <a:rPr lang="en-US" altLang="ko-KR" dirty="0"/>
              <a:t> </a:t>
            </a:r>
            <a:r>
              <a:rPr lang="ko-KR" altLang="en-US" dirty="0"/>
              <a:t>개</a:t>
            </a:r>
            <a:r>
              <a:rPr lang="en-US" altLang="ko-KR" dirty="0"/>
              <a:t>(</a:t>
            </a:r>
            <a:r>
              <a:rPr lang="ko-KR" altLang="en-US" dirty="0"/>
              <a:t>첫 번째</a:t>
            </a:r>
            <a:r>
              <a:rPr lang="en-US" altLang="ko-KR" dirty="0"/>
              <a:t>)</a:t>
            </a:r>
            <a:r>
              <a:rPr lang="ko-KR" altLang="en-US" dirty="0"/>
              <a:t>만 찾기</a:t>
            </a:r>
            <a:r>
              <a:rPr lang="en-US" altLang="ko-KR" dirty="0"/>
              <a:t>, </a:t>
            </a:r>
            <a:r>
              <a:rPr lang="en-US" altLang="ko-KR" dirty="0" err="1"/>
              <a:t>findall</a:t>
            </a:r>
            <a:r>
              <a:rPr lang="en-US" altLang="ko-KR" dirty="0"/>
              <a:t> – </a:t>
            </a:r>
            <a:r>
              <a:rPr lang="ko-KR" altLang="en-US" dirty="0"/>
              <a:t>전체</a:t>
            </a:r>
            <a:r>
              <a:rPr lang="en-US" altLang="ko-KR" dirty="0"/>
              <a:t> </a:t>
            </a:r>
            <a:r>
              <a:rPr lang="ko-KR" altLang="en-US" dirty="0"/>
              <a:t>찾기</a:t>
            </a:r>
            <a:endParaRPr lang="en-US" altLang="ko-KR" dirty="0"/>
          </a:p>
          <a:p>
            <a:pPr lvl="1"/>
            <a:r>
              <a:rPr lang="ko-KR" altLang="en-US" dirty="0"/>
              <a:t>추출된 패턴은 </a:t>
            </a:r>
            <a:r>
              <a:rPr lang="en-US" altLang="ko-KR" dirty="0"/>
              <a:t>tuple</a:t>
            </a:r>
            <a:r>
              <a:rPr lang="ko-KR" altLang="en-US" dirty="0"/>
              <a:t>로 반환됨</a:t>
            </a:r>
            <a:endParaRPr lang="en-US" altLang="ko-K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2974141"/>
            <a:ext cx="88106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4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2188291"/>
          </a:xfrm>
        </p:spPr>
        <p:txBody>
          <a:bodyPr/>
          <a:lstStyle/>
          <a:p>
            <a:r>
              <a:rPr lang="ko-KR" altLang="en-US" dirty="0"/>
              <a:t>예제 </a:t>
            </a:r>
            <a:r>
              <a:rPr lang="en-US" altLang="ko-KR" dirty="0"/>
              <a:t>1: </a:t>
            </a:r>
            <a:r>
              <a:rPr lang="ko-KR" altLang="en-US" dirty="0"/>
              <a:t>아이디 추출</a:t>
            </a:r>
            <a:endParaRPr lang="en-US" altLang="ko-KR" dirty="0"/>
          </a:p>
          <a:p>
            <a:pPr lvl="1"/>
            <a:r>
              <a:rPr lang="en-US" altLang="ko-KR" b="0">
                <a:solidFill>
                  <a:srgbClr val="A31515"/>
                </a:solidFill>
                <a:effectLst/>
                <a:latin typeface="Courier New" panose="02070309020205020404" pitchFamily="49" charset="0"/>
                <a:hlinkClick r:id="rId2"/>
              </a:rPr>
              <a:t>https://url.kr/krvn72</a:t>
            </a:r>
            <a:r>
              <a:rPr lang="en-US" altLang="ko-KR" b="0">
                <a:solidFill>
                  <a:srgbClr val="A31515"/>
                </a:solidFill>
                <a:effectLst/>
                <a:latin typeface="Courier New" panose="02070309020205020404" pitchFamily="49" charset="0"/>
              </a:rPr>
              <a:t> </a:t>
            </a:r>
            <a:r>
              <a:rPr lang="ko-KR" altLang="en-US">
                <a:solidFill>
                  <a:srgbClr val="000000"/>
                </a:solidFill>
                <a:latin typeface="Courier New" panose="02070309020205020404" pitchFamily="49" charset="0"/>
              </a:rPr>
              <a:t>에는 </a:t>
            </a:r>
            <a:r>
              <a:rPr lang="ko-KR" altLang="en-US" dirty="0">
                <a:solidFill>
                  <a:srgbClr val="000000"/>
                </a:solidFill>
                <a:latin typeface="Courier New" panose="02070309020205020404" pitchFamily="49" charset="0"/>
              </a:rPr>
              <a:t>이벤트 당첨자들의 명단이 있음</a:t>
            </a:r>
            <a:endParaRPr lang="en-US" altLang="ko-KR" dirty="0">
              <a:solidFill>
                <a:srgbClr val="000000"/>
              </a:solidFill>
              <a:latin typeface="Courier New" panose="02070309020205020404" pitchFamily="49" charset="0"/>
            </a:endParaRPr>
          </a:p>
          <a:p>
            <a:pPr lvl="1"/>
            <a:r>
              <a:rPr lang="en-US" altLang="ko-KR" dirty="0"/>
              <a:t>ID </a:t>
            </a:r>
            <a:r>
              <a:rPr lang="ko-KR" altLang="en-US" dirty="0"/>
              <a:t>패턴 </a:t>
            </a:r>
            <a:r>
              <a:rPr lang="en-US" altLang="ko-KR" dirty="0"/>
              <a:t>: [</a:t>
            </a:r>
            <a:r>
              <a:rPr lang="ko-KR" altLang="en-US" dirty="0"/>
              <a:t>영문대소문자</a:t>
            </a:r>
            <a:r>
              <a:rPr lang="en-US" altLang="ko-KR" dirty="0"/>
              <a:t> or </a:t>
            </a:r>
            <a:r>
              <a:rPr lang="ko-KR" altLang="en-US" dirty="0"/>
              <a:t>숫자</a:t>
            </a:r>
            <a:r>
              <a:rPr lang="en-US" altLang="ko-KR" dirty="0"/>
              <a:t>] </a:t>
            </a:r>
            <a:r>
              <a:rPr lang="ko-KR" altLang="en-US" dirty="0"/>
              <a:t>여러 개</a:t>
            </a:r>
            <a:r>
              <a:rPr lang="en-US" altLang="ko-KR" dirty="0"/>
              <a:t>, </a:t>
            </a:r>
            <a:r>
              <a:rPr lang="ko-KR" altLang="en-US" dirty="0"/>
              <a:t>별표로 끝남</a:t>
            </a:r>
            <a:endParaRPr lang="en-US" altLang="ko-KR" dirty="0"/>
          </a:p>
          <a:p>
            <a:pPr lvl="2"/>
            <a:r>
              <a:rPr lang="en-US" altLang="ko-KR" dirty="0"/>
              <a:t>“([</a:t>
            </a:r>
            <a:r>
              <a:rPr lang="en-US" altLang="ko-KR"/>
              <a:t>A-Za-z0-9]+\*\*\*\*)” </a:t>
            </a:r>
            <a:r>
              <a:rPr lang="ko-KR" altLang="en-US" dirty="0" err="1"/>
              <a:t>정규식</a:t>
            </a:r>
            <a:r>
              <a:rPr lang="en-US" altLang="ko-KR" dirty="0"/>
              <a:t> </a:t>
            </a:r>
            <a:endParaRPr lang="ko-KR" altLang="en-US" dirty="0"/>
          </a:p>
          <a:p>
            <a:pPr lvl="1"/>
            <a:r>
              <a:rPr lang="en-US" altLang="ko-KR" dirty="0" err="1"/>
              <a:t>html.read</a:t>
            </a:r>
            <a:r>
              <a:rPr lang="en-US" altLang="ko-KR" dirty="0"/>
              <a:t>()</a:t>
            </a:r>
            <a:r>
              <a:rPr lang="ko-KR" altLang="en-US" dirty="0"/>
              <a:t>를 사용해서 </a:t>
            </a:r>
            <a:r>
              <a:rPr lang="en-US" altLang="ko-KR" dirty="0"/>
              <a:t>html </a:t>
            </a:r>
            <a:r>
              <a:rPr lang="ko-KR" altLang="en-US" dirty="0"/>
              <a:t>내용을 불러온 후 </a:t>
            </a:r>
            <a:r>
              <a:rPr lang="ko-KR" altLang="en-US" dirty="0" err="1"/>
              <a:t>스트링</a:t>
            </a:r>
            <a:r>
              <a:rPr lang="ko-KR" altLang="en-US" dirty="0"/>
              <a:t> 형태로 변형</a:t>
            </a:r>
          </a:p>
          <a:p>
            <a:pPr lvl="1"/>
            <a:r>
              <a:rPr lang="en-US" altLang="ko-KR" dirty="0" err="1"/>
              <a:t>re.findall</a:t>
            </a:r>
            <a:r>
              <a:rPr lang="en-US" altLang="ko-KR" dirty="0"/>
              <a:t>()</a:t>
            </a:r>
            <a:r>
              <a:rPr lang="ko-KR" altLang="en-US" dirty="0"/>
              <a:t>로 </a:t>
            </a:r>
            <a:r>
              <a:rPr lang="en-US" altLang="ko-KR" dirty="0" err="1"/>
              <a:t>html_contents</a:t>
            </a:r>
            <a:r>
              <a:rPr lang="ko-KR" altLang="en-US" dirty="0"/>
              <a:t>에서 원하는 부분을 찾음</a:t>
            </a:r>
          </a:p>
        </p:txBody>
      </p:sp>
      <p:pic>
        <p:nvPicPr>
          <p:cNvPr id="5" name="그림 4">
            <a:extLst>
              <a:ext uri="{FF2B5EF4-FFF2-40B4-BE49-F238E27FC236}">
                <a16:creationId xmlns:a16="http://schemas.microsoft.com/office/drawing/2014/main" id="{3F938EB0-8811-492B-9CBD-ED92967D90B7}"/>
              </a:ext>
            </a:extLst>
          </p:cNvPr>
          <p:cNvPicPr>
            <a:picLocks noChangeAspect="1"/>
          </p:cNvPicPr>
          <p:nvPr/>
        </p:nvPicPr>
        <p:blipFill>
          <a:blip r:embed="rId3"/>
          <a:stretch>
            <a:fillRect/>
          </a:stretch>
        </p:blipFill>
        <p:spPr>
          <a:xfrm>
            <a:off x="1268638" y="3248741"/>
            <a:ext cx="5719005" cy="3265347"/>
          </a:xfrm>
          <a:prstGeom prst="rect">
            <a:avLst/>
          </a:prstGeom>
        </p:spPr>
      </p:pic>
    </p:spTree>
    <p:extLst>
      <p:ext uri="{BB962C8B-B14F-4D97-AF65-F5344CB8AC3E}">
        <p14:creationId xmlns:p14="http://schemas.microsoft.com/office/powerpoint/2010/main" val="360955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1754326"/>
          </a:xfrm>
        </p:spPr>
        <p:txBody>
          <a:bodyPr/>
          <a:lstStyle/>
          <a:p>
            <a:r>
              <a:rPr lang="ko-KR" altLang="en-US" dirty="0"/>
              <a:t>예제 </a:t>
            </a:r>
            <a:r>
              <a:rPr lang="en-US" altLang="ko-KR" dirty="0"/>
              <a:t>2: zip</a:t>
            </a:r>
            <a:r>
              <a:rPr lang="ko-KR" altLang="en-US" dirty="0"/>
              <a:t>파일 링크 추출</a:t>
            </a:r>
            <a:endParaRPr lang="en-US" altLang="ko-KR" dirty="0"/>
          </a:p>
          <a:p>
            <a:pPr lvl="1"/>
            <a:r>
              <a:rPr lang="en-US" altLang="ko-KR" dirty="0">
                <a:hlinkClick r:id="rId2"/>
              </a:rPr>
              <a:t>https://www.google.com/googlebooks/uspto-patents-grants-text.html</a:t>
            </a:r>
            <a:r>
              <a:rPr lang="ko-KR" altLang="en-US" dirty="0"/>
              <a:t>에서 특허 데이터 </a:t>
            </a:r>
            <a:r>
              <a:rPr lang="en-US" altLang="ko-KR" dirty="0"/>
              <a:t>zip</a:t>
            </a:r>
            <a:r>
              <a:rPr lang="ko-KR" altLang="en-US" dirty="0"/>
              <a:t>파일 링크 추출</a:t>
            </a:r>
            <a:endParaRPr lang="en-US" altLang="ko-KR" dirty="0"/>
          </a:p>
          <a:p>
            <a:pPr lvl="1"/>
            <a:r>
              <a:rPr lang="ko-KR" altLang="en-US" dirty="0"/>
              <a:t>출력된 </a:t>
            </a:r>
            <a:r>
              <a:rPr lang="en-US" altLang="ko-KR" dirty="0"/>
              <a:t>tuple </a:t>
            </a:r>
            <a:r>
              <a:rPr lang="ko-KR" altLang="en-US" dirty="0"/>
              <a:t>형태 데이터를 </a:t>
            </a:r>
            <a:r>
              <a:rPr lang="en-US" altLang="ko-KR" dirty="0" err="1"/>
              <a:t>str</a:t>
            </a:r>
            <a:r>
              <a:rPr lang="ko-KR" altLang="en-US" dirty="0"/>
              <a:t>으로 </a:t>
            </a:r>
            <a:r>
              <a:rPr lang="en-US" altLang="ko-KR" dirty="0"/>
              <a:t>join</a:t>
            </a:r>
          </a:p>
          <a:p>
            <a:pPr lvl="2"/>
            <a:r>
              <a:rPr lang="ko-KR" altLang="en-US" dirty="0"/>
              <a:t>정규식을 </a:t>
            </a:r>
            <a:r>
              <a:rPr lang="en-US" altLang="ko-KR" dirty="0"/>
              <a:t>“</a:t>
            </a:r>
            <a:r>
              <a:rPr lang="en-US" altLang="ko-KR" dirty="0" err="1"/>
              <a:t>http.+zip</a:t>
            </a:r>
            <a:r>
              <a:rPr lang="en-US" altLang="ko-KR" dirty="0"/>
              <a:t>” </a:t>
            </a:r>
            <a:r>
              <a:rPr lang="ko-KR" altLang="en-US" dirty="0"/>
              <a:t>으로</a:t>
            </a:r>
            <a:r>
              <a:rPr lang="en-US" altLang="ko-KR" dirty="0"/>
              <a:t> </a:t>
            </a:r>
            <a:r>
              <a:rPr lang="ko-KR" altLang="en-US" dirty="0"/>
              <a:t>입력하면 </a:t>
            </a:r>
            <a:r>
              <a:rPr lang="en-US" altLang="ko-KR" dirty="0"/>
              <a:t>join</a:t>
            </a:r>
            <a:r>
              <a:rPr lang="ko-KR" altLang="en-US" dirty="0"/>
              <a:t>이 없어도 되지만</a:t>
            </a:r>
            <a:r>
              <a:rPr lang="en-US" altLang="ko-KR" dirty="0"/>
              <a:t>, </a:t>
            </a:r>
            <a:r>
              <a:rPr lang="ko-KR" altLang="en-US" dirty="0"/>
              <a:t>요소를 구분하고 싶을 수도 있다</a:t>
            </a:r>
          </a:p>
        </p:txBody>
      </p:sp>
      <p:pic>
        <p:nvPicPr>
          <p:cNvPr id="5" name="그림 4">
            <a:extLst>
              <a:ext uri="{FF2B5EF4-FFF2-40B4-BE49-F238E27FC236}">
                <a16:creationId xmlns:a16="http://schemas.microsoft.com/office/drawing/2014/main" id="{033C5814-5889-46AB-81B2-DFF986B76F3C}"/>
              </a:ext>
            </a:extLst>
          </p:cNvPr>
          <p:cNvPicPr>
            <a:picLocks noChangeAspect="1"/>
          </p:cNvPicPr>
          <p:nvPr/>
        </p:nvPicPr>
        <p:blipFill>
          <a:blip r:embed="rId3"/>
          <a:stretch>
            <a:fillRect/>
          </a:stretch>
        </p:blipFill>
        <p:spPr>
          <a:xfrm>
            <a:off x="874925" y="2994161"/>
            <a:ext cx="7658100" cy="3238500"/>
          </a:xfrm>
          <a:prstGeom prst="rect">
            <a:avLst/>
          </a:prstGeom>
        </p:spPr>
      </p:pic>
    </p:spTree>
    <p:extLst>
      <p:ext uri="{BB962C8B-B14F-4D97-AF65-F5344CB8AC3E}">
        <p14:creationId xmlns:p14="http://schemas.microsoft.com/office/powerpoint/2010/main" val="39037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1538883"/>
          </a:xfrm>
        </p:spPr>
        <p:txBody>
          <a:bodyPr/>
          <a:lstStyle/>
          <a:p>
            <a:r>
              <a:rPr lang="ko-KR" altLang="en-US" dirty="0"/>
              <a:t>예제 </a:t>
            </a:r>
            <a:r>
              <a:rPr lang="en-US" altLang="ko-KR" dirty="0"/>
              <a:t>2: zip</a:t>
            </a:r>
            <a:r>
              <a:rPr lang="ko-KR" altLang="en-US" dirty="0"/>
              <a:t>파일 링크 추출</a:t>
            </a:r>
            <a:endParaRPr lang="en-US" altLang="ko-KR" dirty="0"/>
          </a:p>
          <a:p>
            <a:pPr lvl="1"/>
            <a:r>
              <a:rPr lang="ko-KR" altLang="en-US" dirty="0"/>
              <a:t>앞에서 본 특허 데이터 </a:t>
            </a:r>
            <a:r>
              <a:rPr lang="en-US" altLang="ko-KR" dirty="0"/>
              <a:t>zip</a:t>
            </a:r>
            <a:r>
              <a:rPr lang="ko-KR" altLang="en-US" dirty="0"/>
              <a:t>파일 불러오기</a:t>
            </a:r>
            <a:endParaRPr lang="en-US" altLang="ko-KR" dirty="0"/>
          </a:p>
          <a:p>
            <a:pPr lvl="1"/>
            <a:r>
              <a:rPr lang="ko-KR" altLang="en-US" dirty="0"/>
              <a:t>출력된 </a:t>
            </a:r>
            <a:r>
              <a:rPr lang="en-US" altLang="ko-KR" dirty="0"/>
              <a:t>tuple </a:t>
            </a:r>
            <a:r>
              <a:rPr lang="ko-KR" altLang="en-US" dirty="0"/>
              <a:t>형태 데이터를 </a:t>
            </a:r>
            <a:r>
              <a:rPr lang="en-US" altLang="ko-KR" dirty="0" err="1"/>
              <a:t>str</a:t>
            </a:r>
            <a:r>
              <a:rPr lang="ko-KR" altLang="en-US" dirty="0"/>
              <a:t>으로 </a:t>
            </a:r>
            <a:r>
              <a:rPr lang="en-US" altLang="ko-KR" dirty="0"/>
              <a:t>join</a:t>
            </a:r>
          </a:p>
          <a:p>
            <a:pPr lvl="2"/>
            <a:r>
              <a:rPr lang="en-US" altLang="ko-KR" dirty="0"/>
              <a:t>join</a:t>
            </a:r>
            <a:r>
              <a:rPr lang="ko-KR" altLang="en-US" dirty="0"/>
              <a:t>이 없으면</a:t>
            </a:r>
          </a:p>
        </p:txBody>
      </p:sp>
      <p:pic>
        <p:nvPicPr>
          <p:cNvPr id="5" name="그림 4">
            <a:extLst>
              <a:ext uri="{FF2B5EF4-FFF2-40B4-BE49-F238E27FC236}">
                <a16:creationId xmlns:a16="http://schemas.microsoft.com/office/drawing/2014/main" id="{A62168BE-ECEE-4C40-B485-9D0592831225}"/>
              </a:ext>
            </a:extLst>
          </p:cNvPr>
          <p:cNvPicPr>
            <a:picLocks noChangeAspect="1"/>
          </p:cNvPicPr>
          <p:nvPr/>
        </p:nvPicPr>
        <p:blipFill>
          <a:blip r:embed="rId2"/>
          <a:stretch>
            <a:fillRect/>
          </a:stretch>
        </p:blipFill>
        <p:spPr>
          <a:xfrm>
            <a:off x="556524" y="2893783"/>
            <a:ext cx="8162925" cy="2333625"/>
          </a:xfrm>
          <a:prstGeom prst="rect">
            <a:avLst/>
          </a:prstGeom>
        </p:spPr>
      </p:pic>
    </p:spTree>
    <p:extLst>
      <p:ext uri="{BB962C8B-B14F-4D97-AF65-F5344CB8AC3E}">
        <p14:creationId xmlns:p14="http://schemas.microsoft.com/office/powerpoint/2010/main" val="299322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a:t>
            </a:r>
            <a:r>
              <a:rPr lang="en-US" altLang="ko-KR" dirty="0"/>
              <a:t>(Web)</a:t>
            </a:r>
            <a:endParaRPr lang="ko-KR" altLang="en-US" dirty="0"/>
          </a:p>
        </p:txBody>
      </p:sp>
      <p:sp>
        <p:nvSpPr>
          <p:cNvPr id="3" name="내용 개체 틀 2"/>
          <p:cNvSpPr>
            <a:spLocks noGrp="1"/>
          </p:cNvSpPr>
          <p:nvPr>
            <p:ph idx="1"/>
          </p:nvPr>
        </p:nvSpPr>
        <p:spPr>
          <a:xfrm>
            <a:off x="236539" y="1060450"/>
            <a:ext cx="8670925" cy="2311402"/>
          </a:xfrm>
        </p:spPr>
        <p:txBody>
          <a:bodyPr/>
          <a:lstStyle/>
          <a:p>
            <a:r>
              <a:rPr lang="en-US" altLang="ko-KR" dirty="0"/>
              <a:t>Web</a:t>
            </a:r>
            <a:r>
              <a:rPr lang="ko-KR" altLang="en-US" dirty="0"/>
              <a:t>의 동작 원리</a:t>
            </a:r>
            <a:endParaRPr lang="en-US" altLang="ko-KR" dirty="0"/>
          </a:p>
          <a:p>
            <a:pPr lvl="1"/>
            <a:r>
              <a:rPr lang="ko-KR" altLang="en-US" dirty="0"/>
              <a:t>인터넷 브라우저 등에 웹 주소를 입력하면 원격지에 있는 서버</a:t>
            </a:r>
            <a:r>
              <a:rPr lang="en-US" altLang="ko-KR" dirty="0"/>
              <a:t>(</a:t>
            </a:r>
            <a:r>
              <a:rPr lang="ko-KR" altLang="en-US" dirty="0"/>
              <a:t>물리적 공간</a:t>
            </a:r>
            <a:r>
              <a:rPr lang="en-US" altLang="ko-KR" dirty="0"/>
              <a:t>)</a:t>
            </a:r>
            <a:r>
              <a:rPr lang="ko-KR" altLang="en-US" dirty="0"/>
              <a:t>를 찾아 접속</a:t>
            </a:r>
          </a:p>
          <a:p>
            <a:pPr lvl="1"/>
            <a:r>
              <a:rPr lang="ko-KR" altLang="en-US" dirty="0"/>
              <a:t>필요한 정보가 다시 우리 컴퓨터로 돌아와 다운로드</a:t>
            </a:r>
            <a:endParaRPr lang="en-US" altLang="ko-KR" dirty="0"/>
          </a:p>
          <a:p>
            <a:pPr lvl="2"/>
            <a:r>
              <a:rPr lang="en-US" altLang="ko-KR" dirty="0"/>
              <a:t>html, xml </a:t>
            </a:r>
            <a:r>
              <a:rPr lang="ko-KR" altLang="en-US" dirty="0"/>
              <a:t>등의 문서</a:t>
            </a:r>
          </a:p>
          <a:p>
            <a:pPr lvl="1"/>
            <a:r>
              <a:rPr lang="ko-KR" altLang="en-US" dirty="0"/>
              <a:t>브라우저는 </a:t>
            </a:r>
            <a:r>
              <a:rPr lang="ko-KR" altLang="en-US" dirty="0" err="1"/>
              <a:t>다운로드된</a:t>
            </a:r>
            <a:r>
              <a:rPr lang="ko-KR" altLang="en-US" dirty="0"/>
              <a:t> </a:t>
            </a:r>
            <a:r>
              <a:rPr lang="en-US" altLang="ko-KR" dirty="0"/>
              <a:t>HTML </a:t>
            </a:r>
            <a:r>
              <a:rPr lang="ko-KR" altLang="en-US" dirty="0"/>
              <a:t>문서 등을 우리가 눈으로 볼 수 있도록 해석하여 변환</a:t>
            </a:r>
            <a:r>
              <a:rPr lang="en-US" altLang="ko-KR" dirty="0"/>
              <a:t>(</a:t>
            </a:r>
            <a:r>
              <a:rPr lang="ko-KR" altLang="en-US" dirty="0"/>
              <a:t>렌더링</a:t>
            </a:r>
            <a:r>
              <a:rPr lang="en-US" altLang="ko-KR"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66" y="3306496"/>
            <a:ext cx="6143222" cy="2895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66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1049518"/>
          </a:xfrm>
        </p:spPr>
        <p:txBody>
          <a:bodyPr/>
          <a:lstStyle/>
          <a:p>
            <a:r>
              <a:rPr lang="ko-KR" altLang="en-US" dirty="0"/>
              <a:t>예제 </a:t>
            </a:r>
            <a:r>
              <a:rPr lang="en-US" altLang="ko-KR" dirty="0"/>
              <a:t>3: </a:t>
            </a:r>
            <a:r>
              <a:rPr lang="ko-KR" altLang="en-US" dirty="0"/>
              <a:t>강의자료 한 번에 다운로드 하기</a:t>
            </a:r>
            <a:endParaRPr lang="en-US" altLang="ko-KR" dirty="0"/>
          </a:p>
          <a:p>
            <a:pPr lvl="2"/>
            <a:r>
              <a:rPr lang="en-US" altLang="ko-KR">
                <a:hlinkClick r:id="rId2"/>
              </a:rPr>
              <a:t>https://cs229.stanford.edu/notes2021fall/</a:t>
            </a:r>
            <a:endParaRPr lang="en-US" altLang="ko-KR"/>
          </a:p>
          <a:p>
            <a:pPr lvl="2"/>
            <a:r>
              <a:rPr lang="en-US" altLang="ko-KR"/>
              <a:t>html </a:t>
            </a:r>
            <a:r>
              <a:rPr lang="ko-KR" altLang="en-US" dirty="0"/>
              <a:t>문서를 보면 </a:t>
            </a:r>
            <a:r>
              <a:rPr lang="en-US" altLang="ko-KR" dirty="0"/>
              <a:t>pdf </a:t>
            </a:r>
            <a:r>
              <a:rPr lang="ko-KR" altLang="en-US" dirty="0"/>
              <a:t>파일 </a:t>
            </a:r>
            <a:r>
              <a:rPr lang="ko-KR" altLang="en-US"/>
              <a:t>명은 </a:t>
            </a:r>
            <a:r>
              <a:rPr lang="en-US" altLang="ko-KR"/>
              <a:t>“.</a:t>
            </a:r>
            <a:r>
              <a:rPr lang="en-US" altLang="ko-KR" dirty="0"/>
              <a:t>pdf”</a:t>
            </a:r>
            <a:r>
              <a:rPr lang="ko-KR" altLang="en-US"/>
              <a:t>로 끝남</a:t>
            </a:r>
            <a:endParaRPr lang="en-US" altLang="ko-KR" dirty="0"/>
          </a:p>
        </p:txBody>
      </p:sp>
      <p:pic>
        <p:nvPicPr>
          <p:cNvPr id="6" name="그림 5">
            <a:extLst>
              <a:ext uri="{FF2B5EF4-FFF2-40B4-BE49-F238E27FC236}">
                <a16:creationId xmlns:a16="http://schemas.microsoft.com/office/drawing/2014/main" id="{CEDFC49B-63B7-4731-B3F2-757067A183A2}"/>
              </a:ext>
            </a:extLst>
          </p:cNvPr>
          <p:cNvPicPr>
            <a:picLocks noChangeAspect="1"/>
          </p:cNvPicPr>
          <p:nvPr/>
        </p:nvPicPr>
        <p:blipFill>
          <a:blip r:embed="rId3"/>
          <a:stretch>
            <a:fillRect/>
          </a:stretch>
        </p:blipFill>
        <p:spPr>
          <a:xfrm>
            <a:off x="1069624" y="2569430"/>
            <a:ext cx="6464062" cy="3633888"/>
          </a:xfrm>
          <a:prstGeom prst="rect">
            <a:avLst/>
          </a:prstGeom>
        </p:spPr>
      </p:pic>
    </p:spTree>
    <p:extLst>
      <p:ext uri="{BB962C8B-B14F-4D97-AF65-F5344CB8AC3E}">
        <p14:creationId xmlns:p14="http://schemas.microsoft.com/office/powerpoint/2010/main" val="3277084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3385542"/>
          </a:xfrm>
        </p:spPr>
        <p:txBody>
          <a:bodyPr/>
          <a:lstStyle/>
          <a:p>
            <a:r>
              <a:rPr lang="ko-KR" altLang="en-US" dirty="0"/>
              <a:t>예제 </a:t>
            </a:r>
            <a:r>
              <a:rPr lang="en-US" altLang="ko-KR" dirty="0"/>
              <a:t>3</a:t>
            </a:r>
          </a:p>
          <a:p>
            <a:endParaRPr lang="en-US" altLang="ko-KR" dirty="0"/>
          </a:p>
          <a:p>
            <a:endParaRPr lang="en-US" altLang="ko-KR" dirty="0"/>
          </a:p>
          <a:p>
            <a:endParaRPr lang="en-US" altLang="ko-KR" dirty="0"/>
          </a:p>
          <a:p>
            <a:pPr marL="0" indent="0">
              <a:buNone/>
            </a:pPr>
            <a:endParaRPr lang="en-US" altLang="ko-KR" dirty="0"/>
          </a:p>
          <a:p>
            <a:pPr lvl="1"/>
            <a:endParaRPr lang="en-US" altLang="ko-KR" dirty="0"/>
          </a:p>
          <a:p>
            <a:pPr lvl="1"/>
            <a:r>
              <a:rPr lang="ko-KR" altLang="en-US" dirty="0"/>
              <a:t>다운로드 결과 확인</a:t>
            </a:r>
            <a:endParaRPr lang="en-US" altLang="ko-KR" dirty="0"/>
          </a:p>
        </p:txBody>
      </p:sp>
      <p:pic>
        <p:nvPicPr>
          <p:cNvPr id="174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0640"/>
          <a:stretch/>
        </p:blipFill>
        <p:spPr bwMode="auto">
          <a:xfrm>
            <a:off x="252413" y="4430938"/>
            <a:ext cx="8629650" cy="198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그림 4">
            <a:extLst>
              <a:ext uri="{FF2B5EF4-FFF2-40B4-BE49-F238E27FC236}">
                <a16:creationId xmlns:a16="http://schemas.microsoft.com/office/drawing/2014/main" id="{5534187C-3B64-471F-B791-FB69453AA621}"/>
              </a:ext>
            </a:extLst>
          </p:cNvPr>
          <p:cNvPicPr>
            <a:picLocks noChangeAspect="1"/>
          </p:cNvPicPr>
          <p:nvPr/>
        </p:nvPicPr>
        <p:blipFill>
          <a:blip r:embed="rId3"/>
          <a:stretch>
            <a:fillRect/>
          </a:stretch>
        </p:blipFill>
        <p:spPr>
          <a:xfrm>
            <a:off x="76200" y="1491158"/>
            <a:ext cx="8982075" cy="2524125"/>
          </a:xfrm>
          <a:prstGeom prst="rect">
            <a:avLst/>
          </a:prstGeom>
        </p:spPr>
      </p:pic>
    </p:spTree>
    <p:extLst>
      <p:ext uri="{BB962C8B-B14F-4D97-AF65-F5344CB8AC3E}">
        <p14:creationId xmlns:p14="http://schemas.microsoft.com/office/powerpoint/2010/main" val="354658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5142946"/>
          </a:xfrm>
        </p:spPr>
        <p:txBody>
          <a:bodyPr/>
          <a:lstStyle/>
          <a:p>
            <a:r>
              <a:rPr lang="ko-KR" altLang="en-US" dirty="0"/>
              <a:t>예제 </a:t>
            </a:r>
            <a:r>
              <a:rPr lang="en-US" altLang="ko-KR" dirty="0"/>
              <a:t>4</a:t>
            </a:r>
          </a:p>
          <a:p>
            <a:pPr lvl="1"/>
            <a:r>
              <a:rPr lang="ko-KR" altLang="en-US"/>
              <a:t>삼성전자 </a:t>
            </a:r>
            <a:r>
              <a:rPr lang="ko-KR" altLang="en-US" dirty="0"/>
              <a:t>종목 시세 정보</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marL="342900" lvl="1" indent="0">
              <a:buNone/>
            </a:pPr>
            <a:endParaRPr lang="en-US" altLang="ko-KR" dirty="0"/>
          </a:p>
          <a:p>
            <a:pPr lvl="1"/>
            <a:r>
              <a:rPr lang="en-US" altLang="ko-KR" dirty="0"/>
              <a:t>&lt;dl class=“blind”&gt; ~~~~ &lt;/dl&gt; </a:t>
            </a:r>
            <a:r>
              <a:rPr lang="ko-KR" altLang="en-US" dirty="0"/>
              <a:t>에</a:t>
            </a:r>
            <a:r>
              <a:rPr lang="en-US" altLang="ko-KR" dirty="0"/>
              <a:t> </a:t>
            </a:r>
            <a:r>
              <a:rPr lang="ko-KR" altLang="en-US" dirty="0"/>
              <a:t>있는</a:t>
            </a:r>
            <a:endParaRPr lang="en-US" altLang="ko-KR" dirty="0"/>
          </a:p>
          <a:p>
            <a:pPr lvl="2"/>
            <a:r>
              <a:rPr lang="en-US" altLang="ko-KR" dirty="0"/>
              <a:t>(\&lt;dl class=\”blind\”\&gt;)([\s\S]+?)(\&lt;\/dl\&gt;)    #s, \S : </a:t>
            </a:r>
            <a:r>
              <a:rPr lang="ko-KR" altLang="en-US" dirty="0"/>
              <a:t>어떠한 글자라도 상관없음</a:t>
            </a:r>
            <a:endParaRPr lang="en-US" altLang="ko-KR" dirty="0"/>
          </a:p>
          <a:p>
            <a:pPr lvl="1"/>
            <a:r>
              <a:rPr lang="en-US" altLang="ko-KR" dirty="0"/>
              <a:t>&lt;</a:t>
            </a:r>
            <a:r>
              <a:rPr lang="en-US" altLang="ko-KR" dirty="0" err="1"/>
              <a:t>dd</a:t>
            </a:r>
            <a:r>
              <a:rPr lang="en-US" altLang="ko-KR" dirty="0"/>
              <a:t>&gt; ~~~~ &lt;/</a:t>
            </a:r>
            <a:r>
              <a:rPr lang="en-US" altLang="ko-KR" dirty="0" err="1"/>
              <a:t>dd</a:t>
            </a:r>
            <a:r>
              <a:rPr lang="en-US" altLang="ko-KR" dirty="0"/>
              <a:t>&gt; </a:t>
            </a:r>
            <a:r>
              <a:rPr lang="ko-KR" altLang="en-US" dirty="0"/>
              <a:t>정보를</a:t>
            </a:r>
            <a:r>
              <a:rPr lang="en-US" altLang="ko-KR" dirty="0"/>
              <a:t> </a:t>
            </a:r>
            <a:r>
              <a:rPr lang="ko-KR" altLang="en-US" dirty="0"/>
              <a:t>추출하면 됨</a:t>
            </a:r>
            <a:endParaRPr lang="en-US" altLang="ko-KR" dirty="0"/>
          </a:p>
          <a:p>
            <a:pPr lvl="2"/>
            <a:r>
              <a:rPr lang="en-US" altLang="ko-KR" dirty="0"/>
              <a:t>(\&lt;</a:t>
            </a:r>
            <a:r>
              <a:rPr lang="en-US" altLang="ko-KR" dirty="0" err="1"/>
              <a:t>dd</a:t>
            </a:r>
            <a:r>
              <a:rPr lang="en-US" altLang="ko-KR" dirty="0"/>
              <a:t>\&gt;)([\s\S]+?)(\&lt;\/</a:t>
            </a:r>
            <a:r>
              <a:rPr lang="en-US" altLang="ko-KR" dirty="0" err="1"/>
              <a:t>dd</a:t>
            </a:r>
            <a:r>
              <a:rPr lang="en-US" altLang="ko-KR" dirty="0"/>
              <a:t>\&gt;)</a:t>
            </a:r>
          </a:p>
        </p:txBody>
      </p:sp>
      <p:pic>
        <p:nvPicPr>
          <p:cNvPr id="6" name="그림 5">
            <a:extLst>
              <a:ext uri="{FF2B5EF4-FFF2-40B4-BE49-F238E27FC236}">
                <a16:creationId xmlns:a16="http://schemas.microsoft.com/office/drawing/2014/main" id="{08412AAA-1F30-4411-B445-359C173623B9}"/>
              </a:ext>
            </a:extLst>
          </p:cNvPr>
          <p:cNvPicPr>
            <a:picLocks noChangeAspect="1"/>
          </p:cNvPicPr>
          <p:nvPr/>
        </p:nvPicPr>
        <p:blipFill>
          <a:blip r:embed="rId2"/>
          <a:stretch>
            <a:fillRect/>
          </a:stretch>
        </p:blipFill>
        <p:spPr>
          <a:xfrm>
            <a:off x="3192267" y="1127996"/>
            <a:ext cx="5876925" cy="3695700"/>
          </a:xfrm>
          <a:prstGeom prst="rect">
            <a:avLst/>
          </a:prstGeom>
        </p:spPr>
      </p:pic>
    </p:spTree>
    <p:extLst>
      <p:ext uri="{BB962C8B-B14F-4D97-AF65-F5344CB8AC3E}">
        <p14:creationId xmlns:p14="http://schemas.microsoft.com/office/powerpoint/2010/main" val="414388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60450"/>
            <a:ext cx="8670925" cy="1046440"/>
          </a:xfrm>
        </p:spPr>
        <p:txBody>
          <a:bodyPr/>
          <a:lstStyle/>
          <a:p>
            <a:r>
              <a:rPr lang="ko-KR" altLang="en-US" dirty="0"/>
              <a:t>예제 </a:t>
            </a:r>
            <a:r>
              <a:rPr lang="en-US" altLang="ko-KR" dirty="0"/>
              <a:t>4</a:t>
            </a:r>
          </a:p>
          <a:p>
            <a:pPr lvl="1"/>
            <a:r>
              <a:rPr lang="en-US" altLang="ko-KR" dirty="0" err="1"/>
              <a:t>samsung_stock</a:t>
            </a:r>
            <a:r>
              <a:rPr lang="ko-KR" altLang="en-US" dirty="0"/>
              <a:t>은 </a:t>
            </a:r>
            <a:r>
              <a:rPr lang="en-US" altLang="ko-KR" dirty="0"/>
              <a:t>&lt;dl class=“blind&gt;, </a:t>
            </a:r>
            <a:r>
              <a:rPr lang="ko-KR" altLang="en-US" dirty="0"/>
              <a:t>내용</a:t>
            </a:r>
            <a:r>
              <a:rPr lang="en-US" altLang="ko-KR" dirty="0"/>
              <a:t>, &lt;/dl&gt;</a:t>
            </a:r>
            <a:r>
              <a:rPr lang="ko-KR" altLang="en-US" dirty="0"/>
              <a:t>으로 이루어진 </a:t>
            </a:r>
            <a:r>
              <a:rPr lang="en-US" altLang="ko-KR" dirty="0"/>
              <a:t>tuple</a:t>
            </a:r>
            <a:r>
              <a:rPr lang="ko-KR" altLang="en-US" dirty="0"/>
              <a:t>이므로 중간의 내용만을 추출하여 </a:t>
            </a:r>
            <a:r>
              <a:rPr lang="en-US" altLang="ko-KR" dirty="0" err="1"/>
              <a:t>samsung_index</a:t>
            </a:r>
            <a:r>
              <a:rPr lang="ko-KR" altLang="en-US" dirty="0"/>
              <a:t>로 함</a:t>
            </a:r>
            <a:endParaRPr lang="en-US" altLang="ko-KR" dirty="0"/>
          </a:p>
        </p:txBody>
      </p:sp>
      <p:pic>
        <p:nvPicPr>
          <p:cNvPr id="6" name="그림 5">
            <a:extLst>
              <a:ext uri="{FF2B5EF4-FFF2-40B4-BE49-F238E27FC236}">
                <a16:creationId xmlns:a16="http://schemas.microsoft.com/office/drawing/2014/main" id="{B4203768-6773-441E-9198-67389E237B58}"/>
              </a:ext>
            </a:extLst>
          </p:cNvPr>
          <p:cNvPicPr>
            <a:picLocks noChangeAspect="1"/>
          </p:cNvPicPr>
          <p:nvPr/>
        </p:nvPicPr>
        <p:blipFill>
          <a:blip r:embed="rId2"/>
          <a:stretch>
            <a:fillRect/>
          </a:stretch>
        </p:blipFill>
        <p:spPr>
          <a:xfrm>
            <a:off x="906308" y="3244906"/>
            <a:ext cx="8166551" cy="3329987"/>
          </a:xfrm>
          <a:prstGeom prst="rect">
            <a:avLst/>
          </a:prstGeom>
        </p:spPr>
      </p:pic>
      <p:pic>
        <p:nvPicPr>
          <p:cNvPr id="8" name="그림 7">
            <a:extLst>
              <a:ext uri="{FF2B5EF4-FFF2-40B4-BE49-F238E27FC236}">
                <a16:creationId xmlns:a16="http://schemas.microsoft.com/office/drawing/2014/main" id="{B01D580F-566B-457F-A1BF-C2309222FF51}"/>
              </a:ext>
            </a:extLst>
          </p:cNvPr>
          <p:cNvPicPr>
            <a:picLocks noChangeAspect="1"/>
          </p:cNvPicPr>
          <p:nvPr/>
        </p:nvPicPr>
        <p:blipFill>
          <a:blip r:embed="rId3"/>
          <a:stretch>
            <a:fillRect/>
          </a:stretch>
        </p:blipFill>
        <p:spPr>
          <a:xfrm>
            <a:off x="906309" y="2106890"/>
            <a:ext cx="5429755" cy="1057577"/>
          </a:xfrm>
          <a:prstGeom prst="rect">
            <a:avLst/>
          </a:prstGeom>
        </p:spPr>
      </p:pic>
    </p:spTree>
    <p:extLst>
      <p:ext uri="{BB962C8B-B14F-4D97-AF65-F5344CB8AC3E}">
        <p14:creationId xmlns:p14="http://schemas.microsoft.com/office/powerpoint/2010/main" val="4193174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RegEx</a:t>
            </a:r>
            <a:r>
              <a:rPr lang="en-US" altLang="ko-KR" dirty="0"/>
              <a:t> in Python</a:t>
            </a:r>
            <a:endParaRPr lang="ko-KR" altLang="en-US" dirty="0"/>
          </a:p>
        </p:txBody>
      </p:sp>
      <p:sp>
        <p:nvSpPr>
          <p:cNvPr id="3" name="내용 개체 틀 2"/>
          <p:cNvSpPr>
            <a:spLocks noGrp="1"/>
          </p:cNvSpPr>
          <p:nvPr>
            <p:ph idx="1"/>
          </p:nvPr>
        </p:nvSpPr>
        <p:spPr>
          <a:xfrm>
            <a:off x="236539" y="1036801"/>
            <a:ext cx="8670925" cy="5478423"/>
          </a:xfrm>
        </p:spPr>
        <p:txBody>
          <a:bodyPr/>
          <a:lstStyle/>
          <a:p>
            <a:r>
              <a:rPr lang="ko-KR" altLang="en-US" dirty="0"/>
              <a:t>예제 </a:t>
            </a:r>
            <a:r>
              <a:rPr lang="en-US" altLang="ko-KR" dirty="0"/>
              <a:t>4</a:t>
            </a:r>
          </a:p>
          <a:p>
            <a:pPr lvl="1"/>
            <a:r>
              <a:rPr lang="ko-KR" altLang="en-US" dirty="0"/>
              <a:t>두 번째 정규식을 사용해서 불필요한 내용을 모두 제거</a:t>
            </a:r>
            <a:endParaRPr lang="en-US" altLang="ko-KR" dirty="0"/>
          </a:p>
          <a:p>
            <a:pPr lvl="1"/>
            <a:r>
              <a:rPr lang="ko-KR" altLang="en-US" dirty="0"/>
              <a:t>출력 결과</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“(\&lt;dd\&gt;)([\s\S]+)(\&lt;\/dd\&gt;”</a:t>
            </a:r>
            <a:r>
              <a:rPr lang="ko-KR" altLang="en-US" dirty="0"/>
              <a:t>를 사용할 경우 마지막 </a:t>
            </a:r>
            <a:r>
              <a:rPr lang="en-US" altLang="ko-KR" dirty="0"/>
              <a:t>&lt;/dd&gt;</a:t>
            </a:r>
            <a:r>
              <a:rPr lang="ko-KR" altLang="en-US" dirty="0"/>
              <a:t>까지 모두 </a:t>
            </a:r>
            <a:r>
              <a:rPr lang="ko-KR" altLang="en-US" dirty="0" err="1"/>
              <a:t>선택해버림</a:t>
            </a:r>
            <a:r>
              <a:rPr lang="en-US" altLang="ko-KR" dirty="0"/>
              <a:t>(Greedy)</a:t>
            </a:r>
          </a:p>
          <a:p>
            <a:pPr lvl="1"/>
            <a:r>
              <a:rPr lang="en-US" altLang="ko-KR" dirty="0"/>
              <a:t>Non-greedy</a:t>
            </a:r>
            <a:r>
              <a:rPr lang="ko-KR" altLang="en-US" dirty="0"/>
              <a:t> 문자인 </a:t>
            </a:r>
            <a:r>
              <a:rPr lang="en-US" altLang="ko-KR" dirty="0"/>
              <a:t>?</a:t>
            </a:r>
            <a:r>
              <a:rPr lang="ko-KR" altLang="en-US" dirty="0"/>
              <a:t>를</a:t>
            </a:r>
            <a:r>
              <a:rPr lang="en-US" altLang="ko-KR" dirty="0"/>
              <a:t> </a:t>
            </a:r>
            <a:r>
              <a:rPr lang="ko-KR" altLang="en-US" dirty="0"/>
              <a:t>사용하면 </a:t>
            </a:r>
            <a:r>
              <a:rPr lang="en-US" altLang="ko-KR" dirty="0"/>
              <a:t>*</a:t>
            </a:r>
            <a:r>
              <a:rPr lang="ko-KR" altLang="en-US" dirty="0"/>
              <a:t>의</a:t>
            </a:r>
            <a:r>
              <a:rPr lang="en-US" altLang="ko-KR" dirty="0"/>
              <a:t> </a:t>
            </a:r>
            <a:r>
              <a:rPr lang="ko-KR" altLang="en-US" dirty="0"/>
              <a:t>탐욕을 제한</a:t>
            </a:r>
            <a:r>
              <a:rPr lang="en-US" altLang="ko-KR" dirty="0"/>
              <a:t>. </a:t>
            </a:r>
            <a:r>
              <a:rPr lang="ko-KR" altLang="en-US" dirty="0"/>
              <a:t>가장 최소한의 반복을 수행</a:t>
            </a:r>
            <a:endParaRPr lang="en-US" altLang="ko-KR" dirty="0"/>
          </a:p>
        </p:txBody>
      </p:sp>
      <p:pic>
        <p:nvPicPr>
          <p:cNvPr id="6" name="그림 5">
            <a:extLst>
              <a:ext uri="{FF2B5EF4-FFF2-40B4-BE49-F238E27FC236}">
                <a16:creationId xmlns:a16="http://schemas.microsoft.com/office/drawing/2014/main" id="{4DE97F88-9691-4ED0-8F6C-9C7B09C944D6}"/>
              </a:ext>
            </a:extLst>
          </p:cNvPr>
          <p:cNvPicPr>
            <a:picLocks noChangeAspect="1"/>
          </p:cNvPicPr>
          <p:nvPr/>
        </p:nvPicPr>
        <p:blipFill>
          <a:blip r:embed="rId2"/>
          <a:stretch>
            <a:fillRect/>
          </a:stretch>
        </p:blipFill>
        <p:spPr>
          <a:xfrm>
            <a:off x="1893536" y="1862578"/>
            <a:ext cx="6031452" cy="3688557"/>
          </a:xfrm>
          <a:prstGeom prst="rect">
            <a:avLst/>
          </a:prstGeom>
        </p:spPr>
      </p:pic>
    </p:spTree>
    <p:extLst>
      <p:ext uri="{BB962C8B-B14F-4D97-AF65-F5344CB8AC3E}">
        <p14:creationId xmlns:p14="http://schemas.microsoft.com/office/powerpoint/2010/main" val="1454587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30C6-0145-4329-847D-914E5EFE6919}"/>
              </a:ext>
            </a:extLst>
          </p:cNvPr>
          <p:cNvSpPr>
            <a:spLocks noGrp="1"/>
          </p:cNvSpPr>
          <p:nvPr>
            <p:ph type="title"/>
          </p:nvPr>
        </p:nvSpPr>
        <p:spPr/>
        <p:txBody>
          <a:bodyPr/>
          <a:lstStyle/>
          <a:p>
            <a:r>
              <a:rPr lang="ko-KR" altLang="en-US" dirty="0"/>
              <a:t>연습문제 </a:t>
            </a:r>
          </a:p>
        </p:txBody>
      </p:sp>
      <p:sp>
        <p:nvSpPr>
          <p:cNvPr id="3" name="내용 개체 틀 2">
            <a:extLst>
              <a:ext uri="{FF2B5EF4-FFF2-40B4-BE49-F238E27FC236}">
                <a16:creationId xmlns:a16="http://schemas.microsoft.com/office/drawing/2014/main" id="{6EBAC53A-BF59-4C29-9777-7279EAEB6927}"/>
              </a:ext>
            </a:extLst>
          </p:cNvPr>
          <p:cNvSpPr>
            <a:spLocks noGrp="1"/>
          </p:cNvSpPr>
          <p:nvPr>
            <p:ph idx="1"/>
          </p:nvPr>
        </p:nvSpPr>
        <p:spPr>
          <a:xfrm>
            <a:off x="236539" y="1060450"/>
            <a:ext cx="8670925" cy="779252"/>
          </a:xfrm>
        </p:spPr>
        <p:txBody>
          <a:bodyPr/>
          <a:lstStyle/>
          <a:p>
            <a:r>
              <a:rPr lang="en-US" altLang="ko-KR" b="0" i="0" dirty="0">
                <a:effectLst/>
                <a:latin typeface="Roboto"/>
                <a:hlinkClick r:id="rId2"/>
              </a:rPr>
              <a:t>http://quotes.toscrape.com</a:t>
            </a:r>
            <a:r>
              <a:rPr lang="en-US" altLang="ko-KR" b="0" i="0" dirty="0">
                <a:effectLst/>
                <a:latin typeface="Roboto"/>
              </a:rPr>
              <a:t> </a:t>
            </a:r>
            <a:r>
              <a:rPr lang="ko-KR" altLang="en-US" b="0" i="0" dirty="0">
                <a:effectLst/>
                <a:latin typeface="Roboto"/>
              </a:rPr>
              <a:t>는 유명인들의 명언을 </a:t>
            </a:r>
            <a:r>
              <a:rPr lang="ko-KR" altLang="en-US" b="0" i="0" dirty="0" err="1">
                <a:effectLst/>
                <a:latin typeface="Roboto"/>
              </a:rPr>
              <a:t>모아놓은</a:t>
            </a:r>
            <a:r>
              <a:rPr lang="ko-KR" altLang="en-US" b="0" i="0" dirty="0">
                <a:effectLst/>
                <a:latin typeface="Roboto"/>
              </a:rPr>
              <a:t> </a:t>
            </a:r>
            <a:r>
              <a:rPr lang="ko-KR" altLang="en-US" b="0" i="0" dirty="0" err="1">
                <a:effectLst/>
                <a:latin typeface="Roboto"/>
              </a:rPr>
              <a:t>싸이트이다</a:t>
            </a:r>
            <a:r>
              <a:rPr lang="en-US" altLang="ko-KR" b="0" i="0" dirty="0">
                <a:effectLst/>
                <a:latin typeface="Roboto"/>
              </a:rPr>
              <a:t>. </a:t>
            </a:r>
            <a:r>
              <a:rPr lang="ko-KR" altLang="en-US" b="0" i="0" dirty="0" err="1">
                <a:effectLst/>
                <a:latin typeface="Roboto"/>
              </a:rPr>
              <a:t>웹크롤링을</a:t>
            </a:r>
            <a:r>
              <a:rPr lang="ko-KR" altLang="en-US" b="0" i="0" dirty="0">
                <a:effectLst/>
                <a:latin typeface="Roboto"/>
              </a:rPr>
              <a:t> 통해 유명인의 이름과 명언을 가지고 있는 </a:t>
            </a:r>
            <a:r>
              <a:rPr lang="en-US" altLang="ko-KR" b="0" i="0" dirty="0" err="1">
                <a:effectLst/>
                <a:latin typeface="Roboto"/>
              </a:rPr>
              <a:t>by_list</a:t>
            </a:r>
            <a:r>
              <a:rPr lang="ko-KR" altLang="en-US" b="0" i="0" dirty="0">
                <a:effectLst/>
                <a:latin typeface="Roboto"/>
              </a:rPr>
              <a:t>와 </a:t>
            </a:r>
            <a:r>
              <a:rPr lang="en-US" altLang="ko-KR" b="0" i="0" dirty="0" err="1">
                <a:effectLst/>
                <a:latin typeface="Roboto"/>
              </a:rPr>
              <a:t>quotes_list</a:t>
            </a:r>
            <a:r>
              <a:rPr lang="ko-KR" altLang="en-US" b="0" i="0" dirty="0">
                <a:effectLst/>
                <a:latin typeface="Roboto"/>
              </a:rPr>
              <a:t>를 생성하여라</a:t>
            </a:r>
            <a:r>
              <a:rPr lang="en-US" altLang="ko-KR" b="0" i="0" dirty="0">
                <a:effectLst/>
                <a:latin typeface="Roboto"/>
              </a:rPr>
              <a:t>. </a:t>
            </a:r>
            <a:endParaRPr lang="ko-KR" altLang="en-US" dirty="0"/>
          </a:p>
        </p:txBody>
      </p:sp>
      <p:pic>
        <p:nvPicPr>
          <p:cNvPr id="5" name="그림 4">
            <a:extLst>
              <a:ext uri="{FF2B5EF4-FFF2-40B4-BE49-F238E27FC236}">
                <a16:creationId xmlns:a16="http://schemas.microsoft.com/office/drawing/2014/main" id="{FCE6C294-55AB-456E-A8B4-D1CC3C5CD186}"/>
              </a:ext>
            </a:extLst>
          </p:cNvPr>
          <p:cNvPicPr>
            <a:picLocks noChangeAspect="1"/>
          </p:cNvPicPr>
          <p:nvPr/>
        </p:nvPicPr>
        <p:blipFill rotWithShape="1">
          <a:blip r:embed="rId3"/>
          <a:srcRect t="1961" r="21700"/>
          <a:stretch/>
        </p:blipFill>
        <p:spPr>
          <a:xfrm>
            <a:off x="2754541" y="2134680"/>
            <a:ext cx="6152923" cy="2381250"/>
          </a:xfrm>
          <a:prstGeom prst="rect">
            <a:avLst/>
          </a:prstGeom>
        </p:spPr>
      </p:pic>
      <p:pic>
        <p:nvPicPr>
          <p:cNvPr id="7" name="그림 6">
            <a:extLst>
              <a:ext uri="{FF2B5EF4-FFF2-40B4-BE49-F238E27FC236}">
                <a16:creationId xmlns:a16="http://schemas.microsoft.com/office/drawing/2014/main" id="{2D850557-22B7-47CD-A782-34BAA48DE5DF}"/>
              </a:ext>
            </a:extLst>
          </p:cNvPr>
          <p:cNvPicPr>
            <a:picLocks noChangeAspect="1"/>
          </p:cNvPicPr>
          <p:nvPr/>
        </p:nvPicPr>
        <p:blipFill>
          <a:blip r:embed="rId4"/>
          <a:stretch>
            <a:fillRect/>
          </a:stretch>
        </p:blipFill>
        <p:spPr>
          <a:xfrm>
            <a:off x="442471" y="2134680"/>
            <a:ext cx="1943100" cy="2381250"/>
          </a:xfrm>
          <a:prstGeom prst="rect">
            <a:avLst/>
          </a:prstGeom>
        </p:spPr>
      </p:pic>
    </p:spTree>
    <p:extLst>
      <p:ext uri="{BB962C8B-B14F-4D97-AF65-F5344CB8AC3E}">
        <p14:creationId xmlns:p14="http://schemas.microsoft.com/office/powerpoint/2010/main" val="319598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a:t>
            </a:r>
            <a:r>
              <a:rPr lang="en-US" altLang="ko-KR" dirty="0"/>
              <a:t>(Web)</a:t>
            </a:r>
            <a:endParaRPr lang="ko-KR" altLang="en-US" dirty="0"/>
          </a:p>
        </p:txBody>
      </p:sp>
      <p:sp>
        <p:nvSpPr>
          <p:cNvPr id="3" name="내용 개체 틀 2"/>
          <p:cNvSpPr>
            <a:spLocks noGrp="1"/>
          </p:cNvSpPr>
          <p:nvPr>
            <p:ph idx="1"/>
          </p:nvPr>
        </p:nvSpPr>
        <p:spPr>
          <a:xfrm>
            <a:off x="236539" y="1060450"/>
            <a:ext cx="8670925" cy="2557623"/>
          </a:xfrm>
        </p:spPr>
        <p:txBody>
          <a:bodyPr/>
          <a:lstStyle/>
          <a:p>
            <a:r>
              <a:rPr lang="en-US" altLang="ko-KR" dirty="0"/>
              <a:t>HTML</a:t>
            </a:r>
          </a:p>
          <a:p>
            <a:pPr lvl="1"/>
            <a:r>
              <a:rPr lang="ko-KR" altLang="en-US" dirty="0"/>
              <a:t>웹 상의 정보를 </a:t>
            </a:r>
            <a:r>
              <a:rPr lang="en-US" altLang="ko-KR" dirty="0"/>
              <a:t>'</a:t>
            </a:r>
            <a:r>
              <a:rPr lang="ko-KR" altLang="en-US" dirty="0"/>
              <a:t>구조적</a:t>
            </a:r>
            <a:r>
              <a:rPr lang="en-US" altLang="ko-KR" dirty="0"/>
              <a:t>'</a:t>
            </a:r>
            <a:r>
              <a:rPr lang="ko-KR" altLang="en-US" dirty="0"/>
              <a:t>으로 표현하기 위한 언어</a:t>
            </a:r>
          </a:p>
          <a:p>
            <a:pPr lvl="1"/>
            <a:r>
              <a:rPr lang="ko-KR" altLang="en-US" dirty="0"/>
              <a:t>제목 단락 링크 등 요소</a:t>
            </a:r>
            <a:r>
              <a:rPr lang="en-US" altLang="ko-KR" dirty="0"/>
              <a:t> (node)</a:t>
            </a:r>
            <a:r>
              <a:rPr lang="ko-KR" altLang="en-US" dirty="0"/>
              <a:t> 표시를 위해 </a:t>
            </a:r>
            <a:r>
              <a:rPr lang="en-US" altLang="ko-KR" dirty="0"/>
              <a:t>Tag (&lt;&gt;) </a:t>
            </a:r>
            <a:r>
              <a:rPr lang="ko-KR" altLang="en-US" dirty="0"/>
              <a:t>사용</a:t>
            </a:r>
          </a:p>
          <a:p>
            <a:pPr lvl="1"/>
            <a:r>
              <a:rPr lang="ko-KR" altLang="en-US" dirty="0"/>
              <a:t>모든 요소들은 </a:t>
            </a:r>
            <a:r>
              <a:rPr lang="ko-KR" altLang="en-US" dirty="0" err="1"/>
              <a:t>꺽쇠</a:t>
            </a:r>
            <a:r>
              <a:rPr lang="ko-KR" altLang="en-US" dirty="0"/>
              <a:t> 괄호 안에 </a:t>
            </a:r>
            <a:r>
              <a:rPr lang="ko-KR" altLang="en-US" dirty="0" err="1"/>
              <a:t>둘러쌓여</a:t>
            </a:r>
            <a:r>
              <a:rPr lang="ko-KR" altLang="en-US" dirty="0"/>
              <a:t> 있음</a:t>
            </a:r>
          </a:p>
          <a:p>
            <a:pPr lvl="2"/>
            <a:r>
              <a:rPr lang="en-US" altLang="ko-KR" dirty="0"/>
              <a:t>&lt;title&gt; Hello world &lt;/title&gt; </a:t>
            </a:r>
            <a:r>
              <a:rPr lang="en-US" altLang="ko-KR" dirty="0">
                <a:solidFill>
                  <a:schemeClr val="tx2"/>
                </a:solidFill>
              </a:rPr>
              <a:t>#</a:t>
            </a:r>
            <a:r>
              <a:rPr lang="ko-KR" altLang="en-US" dirty="0">
                <a:solidFill>
                  <a:schemeClr val="tx2"/>
                </a:solidFill>
              </a:rPr>
              <a:t>제목 요소</a:t>
            </a:r>
            <a:r>
              <a:rPr lang="en-US" altLang="ko-KR" dirty="0">
                <a:solidFill>
                  <a:schemeClr val="tx2"/>
                </a:solidFill>
              </a:rPr>
              <a:t>, </a:t>
            </a:r>
            <a:r>
              <a:rPr lang="ko-KR" altLang="en-US" dirty="0">
                <a:solidFill>
                  <a:schemeClr val="tx2"/>
                </a:solidFill>
              </a:rPr>
              <a:t>값은 </a:t>
            </a:r>
            <a:r>
              <a:rPr lang="en-US" altLang="ko-KR" dirty="0">
                <a:solidFill>
                  <a:schemeClr val="tx2"/>
                </a:solidFill>
              </a:rPr>
              <a:t>Hello World</a:t>
            </a:r>
          </a:p>
          <a:p>
            <a:pPr lvl="1"/>
            <a:r>
              <a:rPr lang="ko-KR" altLang="en-US" dirty="0"/>
              <a:t>모든 </a:t>
            </a:r>
            <a:r>
              <a:rPr lang="en-US" altLang="ko-KR" dirty="0"/>
              <a:t>HTML</a:t>
            </a:r>
            <a:r>
              <a:rPr lang="ko-KR" altLang="en-US" dirty="0"/>
              <a:t>은 트리 구조의 포함관계를 가짐</a:t>
            </a:r>
            <a:endParaRPr lang="en-US" altLang="ko-KR" dirty="0"/>
          </a:p>
          <a:p>
            <a:pPr lvl="1"/>
            <a:endParaRPr lang="ko-KR"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45" y="3657001"/>
            <a:ext cx="7134897" cy="2301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22005" y="3697238"/>
            <a:ext cx="1081825" cy="307777"/>
          </a:xfrm>
          <a:prstGeom prst="rect">
            <a:avLst/>
          </a:prstGeom>
          <a:noFill/>
        </p:spPr>
        <p:txBody>
          <a:bodyPr wrap="square" rtlCol="0">
            <a:spAutoFit/>
          </a:bodyPr>
          <a:lstStyle/>
          <a:p>
            <a:r>
              <a:rPr lang="en-US" altLang="ko-KR" sz="1400" b="1" dirty="0"/>
              <a:t>(tree)</a:t>
            </a:r>
            <a:endParaRPr lang="ko-KR" altLang="en-US" sz="1400" b="1" dirty="0"/>
          </a:p>
        </p:txBody>
      </p:sp>
    </p:spTree>
    <p:extLst>
      <p:ext uri="{BB962C8B-B14F-4D97-AF65-F5344CB8AC3E}">
        <p14:creationId xmlns:p14="http://schemas.microsoft.com/office/powerpoint/2010/main" val="85526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a:t>
            </a:r>
            <a:r>
              <a:rPr lang="en-US" altLang="ko-KR" dirty="0"/>
              <a:t>(Web)</a:t>
            </a:r>
            <a:endParaRPr lang="ko-KR" altLang="en-US" dirty="0"/>
          </a:p>
        </p:txBody>
      </p:sp>
      <p:sp>
        <p:nvSpPr>
          <p:cNvPr id="3" name="내용 개체 틀 2"/>
          <p:cNvSpPr>
            <a:spLocks noGrp="1"/>
          </p:cNvSpPr>
          <p:nvPr>
            <p:ph idx="1"/>
          </p:nvPr>
        </p:nvSpPr>
        <p:spPr>
          <a:xfrm>
            <a:off x="236539" y="1060450"/>
            <a:ext cx="8670925" cy="1415772"/>
          </a:xfrm>
        </p:spPr>
        <p:txBody>
          <a:bodyPr/>
          <a:lstStyle/>
          <a:p>
            <a:r>
              <a:rPr lang="en-US" altLang="ko-KR" dirty="0"/>
              <a:t>HTML </a:t>
            </a:r>
            <a:r>
              <a:rPr lang="ko-KR" altLang="en-US" dirty="0"/>
              <a:t>예시</a:t>
            </a:r>
            <a:endParaRPr lang="en-US" altLang="ko-KR" dirty="0"/>
          </a:p>
          <a:p>
            <a:pPr lvl="1"/>
            <a:r>
              <a:rPr lang="en-US" altLang="ko-KR" dirty="0"/>
              <a:t>Chrome</a:t>
            </a:r>
            <a:r>
              <a:rPr lang="ko-KR" altLang="en-US" dirty="0"/>
              <a:t> 오른쪽버튼 </a:t>
            </a:r>
            <a:r>
              <a:rPr lang="en-US" altLang="ko-KR" dirty="0"/>
              <a:t>"</a:t>
            </a:r>
            <a:r>
              <a:rPr lang="ko-KR" altLang="en-US" dirty="0"/>
              <a:t>검사</a:t>
            </a:r>
            <a:r>
              <a:rPr lang="en-US" altLang="ko-KR" dirty="0"/>
              <a:t>(Inspect)" </a:t>
            </a:r>
            <a:r>
              <a:rPr lang="ko-KR" altLang="en-US" dirty="0"/>
              <a:t>또는</a:t>
            </a:r>
            <a:r>
              <a:rPr lang="en-US" altLang="ko-KR" dirty="0"/>
              <a:t> F12 </a:t>
            </a:r>
            <a:r>
              <a:rPr lang="ko-KR" altLang="en-US" dirty="0"/>
              <a:t>버튼</a:t>
            </a:r>
            <a:r>
              <a:rPr lang="en-US" altLang="ko-KR" dirty="0"/>
              <a:t>. Explorer </a:t>
            </a:r>
            <a:r>
              <a:rPr lang="ko-KR" altLang="en-US" dirty="0"/>
              <a:t>오른쪽 버튼 </a:t>
            </a:r>
            <a:r>
              <a:rPr lang="en-US" altLang="ko-KR" dirty="0"/>
              <a:t>"</a:t>
            </a:r>
            <a:r>
              <a:rPr lang="ko-KR" altLang="en-US" dirty="0"/>
              <a:t>소스보기</a:t>
            </a:r>
            <a:r>
              <a:rPr lang="en-US" altLang="ko-KR" dirty="0"/>
              <a:t>"</a:t>
            </a:r>
          </a:p>
          <a:p>
            <a:pPr lvl="1"/>
            <a:r>
              <a:rPr lang="en-US" altLang="ko-KR" dirty="0">
                <a:hlinkClick r:id="rId2"/>
              </a:rPr>
              <a:t>https://news.naver.com/main/read.nhn?mode=LSD&amp;mid=shm&amp;sid1=103&amp;oid=052&amp;aid=0001302291</a:t>
            </a:r>
            <a:endParaRPr lang="ko-KR" altLang="en-US" dirty="0"/>
          </a:p>
        </p:txBody>
      </p:sp>
      <p:pic>
        <p:nvPicPr>
          <p:cNvPr id="8" name="Picture 2">
            <a:extLst>
              <a:ext uri="{FF2B5EF4-FFF2-40B4-BE49-F238E27FC236}">
                <a16:creationId xmlns:a16="http://schemas.microsoft.com/office/drawing/2014/main" id="{A852E7FE-279C-44DD-98DC-CE3134ECA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55" y="2476222"/>
            <a:ext cx="8294006" cy="424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4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 </a:t>
            </a:r>
            <a:r>
              <a:rPr lang="ko-KR" altLang="en-US" dirty="0" err="1"/>
              <a:t>크롤링</a:t>
            </a:r>
            <a:endParaRPr lang="ko-KR" altLang="en-US" dirty="0"/>
          </a:p>
        </p:txBody>
      </p:sp>
      <p:sp>
        <p:nvSpPr>
          <p:cNvPr id="3" name="내용 개체 틀 2"/>
          <p:cNvSpPr>
            <a:spLocks noGrp="1"/>
          </p:cNvSpPr>
          <p:nvPr>
            <p:ph idx="1"/>
          </p:nvPr>
        </p:nvSpPr>
        <p:spPr>
          <a:xfrm>
            <a:off x="236539" y="1060450"/>
            <a:ext cx="8670925" cy="3219343"/>
          </a:xfrm>
        </p:spPr>
        <p:txBody>
          <a:bodyPr/>
          <a:lstStyle/>
          <a:p>
            <a:r>
              <a:rPr lang="ko-KR" altLang="en-US" dirty="0"/>
              <a:t>웹 상의 자료를 추출하는 것</a:t>
            </a:r>
            <a:endParaRPr lang="en-US" altLang="ko-KR" dirty="0"/>
          </a:p>
          <a:p>
            <a:pPr lvl="1"/>
            <a:r>
              <a:rPr lang="ko-KR" altLang="en-US" dirty="0"/>
              <a:t>다양한 정보들이 웹을 통해 공유됨</a:t>
            </a:r>
            <a:endParaRPr lang="en-US" altLang="ko-KR" dirty="0"/>
          </a:p>
          <a:p>
            <a:pPr lvl="2"/>
            <a:r>
              <a:rPr lang="ko-KR" altLang="en-US" dirty="0"/>
              <a:t>환율정보 </a:t>
            </a:r>
            <a:r>
              <a:rPr lang="en-US" altLang="ko-KR" dirty="0">
                <a:solidFill>
                  <a:srgbClr val="3333FF"/>
                </a:solidFill>
                <a:hlinkClick r:id="rId2"/>
              </a:rPr>
              <a:t>https://finance.naver.com/marketindex/?tabSel=exchange</a:t>
            </a:r>
            <a:endParaRPr lang="en-US" altLang="ko-KR" dirty="0">
              <a:solidFill>
                <a:srgbClr val="3333FF"/>
              </a:solidFill>
            </a:endParaRPr>
          </a:p>
          <a:p>
            <a:pPr lvl="2"/>
            <a:r>
              <a:rPr lang="ko-KR" altLang="en-US" dirty="0"/>
              <a:t>날씨정보 </a:t>
            </a:r>
            <a:r>
              <a:rPr lang="en-US" altLang="ko-KR" dirty="0">
                <a:solidFill>
                  <a:srgbClr val="3333FF"/>
                </a:solidFill>
                <a:hlinkClick r:id="rId3"/>
              </a:rPr>
              <a:t>http://www.weather.go.kr/weather/main.jsp</a:t>
            </a:r>
            <a:endParaRPr lang="en-US" altLang="ko-KR" dirty="0">
              <a:solidFill>
                <a:srgbClr val="3333FF"/>
              </a:solidFill>
            </a:endParaRPr>
          </a:p>
          <a:p>
            <a:pPr lvl="2"/>
            <a:r>
              <a:rPr lang="ko-KR" altLang="en-US" dirty="0">
                <a:solidFill>
                  <a:schemeClr val="tx1"/>
                </a:solidFill>
              </a:rPr>
              <a:t>주가정보 </a:t>
            </a:r>
            <a:r>
              <a:rPr lang="en-US" altLang="ko-KR" dirty="0">
                <a:solidFill>
                  <a:srgbClr val="3333FF"/>
                </a:solidFill>
                <a:hlinkClick r:id="rId4"/>
              </a:rPr>
              <a:t>https://finance.yahoo.com/</a:t>
            </a:r>
            <a:r>
              <a:rPr lang="en-US" altLang="ko-KR" dirty="0">
                <a:solidFill>
                  <a:srgbClr val="3333FF"/>
                </a:solidFill>
              </a:rPr>
              <a:t> </a:t>
            </a:r>
            <a:endParaRPr lang="ko-KR" altLang="en-US" dirty="0">
              <a:solidFill>
                <a:srgbClr val="3333FF"/>
              </a:solidFill>
            </a:endParaRPr>
          </a:p>
          <a:p>
            <a:pPr lvl="2"/>
            <a:endParaRPr lang="en-US" altLang="ko-KR" dirty="0"/>
          </a:p>
          <a:p>
            <a:pPr lvl="1"/>
            <a:r>
              <a:rPr lang="en-US" altLang="ko-KR" dirty="0"/>
              <a:t>HTML</a:t>
            </a:r>
            <a:r>
              <a:rPr lang="ko-KR" altLang="en-US" dirty="0"/>
              <a:t>도 일종의 프로그래밍 언어로 페이지 생성 규칙이 존재</a:t>
            </a:r>
            <a:endParaRPr lang="en-US" altLang="ko-KR" dirty="0"/>
          </a:p>
          <a:p>
            <a:pPr lvl="2"/>
            <a:r>
              <a:rPr lang="ko-KR" altLang="en-US" dirty="0"/>
              <a:t>규칙을 분석하여 데이터 추출 가능</a:t>
            </a:r>
            <a:endParaRPr lang="en-US" altLang="ko-KR" dirty="0"/>
          </a:p>
          <a:p>
            <a:pPr lvl="2"/>
            <a:endParaRPr lang="en-US" altLang="ko-KR" dirty="0"/>
          </a:p>
          <a:p>
            <a:pPr lvl="1"/>
            <a:r>
              <a:rPr lang="ko-KR" altLang="en-US" dirty="0"/>
              <a:t>추출된 데이터를 바탕으로 다양한 분석 가능</a:t>
            </a:r>
            <a:endParaRPr lang="en-US" altLang="ko-KR" dirty="0"/>
          </a:p>
        </p:txBody>
      </p:sp>
    </p:spTree>
    <p:extLst>
      <p:ext uri="{BB962C8B-B14F-4D97-AF65-F5344CB8AC3E}">
        <p14:creationId xmlns:p14="http://schemas.microsoft.com/office/powerpoint/2010/main" val="144401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웹 데이터 다운로드</a:t>
            </a:r>
          </a:p>
        </p:txBody>
      </p:sp>
      <p:sp>
        <p:nvSpPr>
          <p:cNvPr id="3" name="내용 개체 틀 2"/>
          <p:cNvSpPr>
            <a:spLocks noGrp="1"/>
          </p:cNvSpPr>
          <p:nvPr>
            <p:ph idx="1"/>
          </p:nvPr>
        </p:nvSpPr>
        <p:spPr>
          <a:xfrm>
            <a:off x="236539" y="1060450"/>
            <a:ext cx="8670925" cy="4958280"/>
          </a:xfrm>
        </p:spPr>
        <p:txBody>
          <a:bodyPr/>
          <a:lstStyle/>
          <a:p>
            <a:r>
              <a:rPr lang="en-US" altLang="ko-KR" dirty="0"/>
              <a:t>Web</a:t>
            </a:r>
            <a:r>
              <a:rPr lang="ko-KR" altLang="en-US" dirty="0"/>
              <a:t>으로 할 수 있는 것들</a:t>
            </a:r>
            <a:endParaRPr lang="en-US" altLang="ko-KR" dirty="0"/>
          </a:p>
          <a:p>
            <a:pPr lvl="1"/>
            <a:r>
              <a:rPr lang="en-US" altLang="ko-KR" dirty="0"/>
              <a:t>Web </a:t>
            </a:r>
            <a:r>
              <a:rPr lang="ko-KR" altLang="en-US" dirty="0"/>
              <a:t>데이터를 다운로드</a:t>
            </a:r>
            <a:r>
              <a:rPr lang="en-US" altLang="ko-KR" dirty="0"/>
              <a:t>, </a:t>
            </a:r>
            <a:r>
              <a:rPr lang="ko-KR" altLang="en-US" dirty="0"/>
              <a:t>필요한 정보 저장하기</a:t>
            </a:r>
            <a:r>
              <a:rPr lang="en-US" altLang="ko-KR" dirty="0"/>
              <a:t>!</a:t>
            </a:r>
          </a:p>
          <a:p>
            <a:pPr lvl="2"/>
            <a:r>
              <a:rPr lang="ko-KR" altLang="en-US" dirty="0"/>
              <a:t>매우 많은 데이터가 웹 상에 존재하기 때문에</a:t>
            </a:r>
            <a:endParaRPr lang="en-US" altLang="ko-KR" dirty="0"/>
          </a:p>
          <a:p>
            <a:r>
              <a:rPr lang="ko-KR" altLang="en-US" dirty="0"/>
              <a:t>웹에서 데이터 다운로드</a:t>
            </a:r>
            <a:endParaRPr lang="en-US" altLang="ko-KR" dirty="0"/>
          </a:p>
          <a:p>
            <a:pPr lvl="1"/>
            <a:r>
              <a:rPr lang="ko-KR" altLang="en-US" dirty="0"/>
              <a:t>웹 상에 있는 파일을 로컬 폴더에 저장함</a:t>
            </a:r>
            <a:endParaRPr lang="en-US" altLang="ko-KR" dirty="0"/>
          </a:p>
          <a:p>
            <a:pPr lvl="1"/>
            <a:r>
              <a:rPr lang="en-US" altLang="ko-KR" dirty="0"/>
              <a:t>Built-in </a:t>
            </a:r>
            <a:r>
              <a:rPr lang="ko-KR" altLang="en-US" dirty="0"/>
              <a:t>모듈인 </a:t>
            </a:r>
            <a:r>
              <a:rPr lang="en-US" altLang="ko-KR" b="1" dirty="0" err="1"/>
              <a:t>urllib</a:t>
            </a:r>
            <a:r>
              <a:rPr lang="ko-KR" altLang="en-US" dirty="0"/>
              <a:t>의 </a:t>
            </a:r>
            <a:r>
              <a:rPr lang="en-US" altLang="ko-KR" b="1" dirty="0" err="1"/>
              <a:t>urlretrieve</a:t>
            </a:r>
            <a:r>
              <a:rPr lang="en-US" altLang="ko-KR" b="1" dirty="0"/>
              <a:t>() </a:t>
            </a:r>
            <a:r>
              <a:rPr lang="ko-KR" altLang="en-US" dirty="0"/>
              <a:t>함수 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ipg140107.zip </a:t>
            </a:r>
            <a:r>
              <a:rPr lang="ko-KR" altLang="en-US" dirty="0"/>
              <a:t>파일이 기본 경로에 다운로드 된 것을 확인</a:t>
            </a:r>
            <a:endParaRPr lang="en-US" altLang="ko-K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23" y="3475559"/>
            <a:ext cx="8148352" cy="218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86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HTML Parsing</a:t>
            </a:r>
            <a:endParaRPr lang="ko-KR" altLang="en-US" dirty="0"/>
          </a:p>
        </p:txBody>
      </p:sp>
      <p:sp>
        <p:nvSpPr>
          <p:cNvPr id="3" name="내용 개체 틀 2"/>
          <p:cNvSpPr>
            <a:spLocks noGrp="1"/>
          </p:cNvSpPr>
          <p:nvPr>
            <p:ph idx="1"/>
          </p:nvPr>
        </p:nvSpPr>
        <p:spPr>
          <a:xfrm>
            <a:off x="236539" y="1060450"/>
            <a:ext cx="8670925" cy="3117777"/>
          </a:xfrm>
        </p:spPr>
        <p:txBody>
          <a:bodyPr/>
          <a:lstStyle/>
          <a:p>
            <a:r>
              <a:rPr lang="en-US" altLang="ko-KR" dirty="0"/>
              <a:t>HTML Parsing</a:t>
            </a:r>
          </a:p>
          <a:p>
            <a:pPr lvl="1"/>
            <a:r>
              <a:rPr lang="ko-KR" altLang="en-US" dirty="0"/>
              <a:t>웹으로부터 데이터를 추출해 내는 행위</a:t>
            </a:r>
          </a:p>
          <a:p>
            <a:pPr lvl="1"/>
            <a:r>
              <a:rPr lang="ko-KR" altLang="en-US" dirty="0"/>
              <a:t>대부분의 웹은 사용자 요구에 따라 동적으로 생성됨</a:t>
            </a:r>
            <a:endParaRPr lang="en-US" altLang="ko-KR" dirty="0"/>
          </a:p>
          <a:p>
            <a:pPr lvl="2"/>
            <a:r>
              <a:rPr lang="ko-KR" altLang="en-US" dirty="0"/>
              <a:t>예시</a:t>
            </a:r>
            <a:r>
              <a:rPr lang="en-US" altLang="ko-KR" dirty="0"/>
              <a:t>) http://finance.naver.com/item/main.nhn?code=005930 (</a:t>
            </a:r>
            <a:r>
              <a:rPr lang="ko-KR" altLang="en-US" dirty="0"/>
              <a:t>삼성전자</a:t>
            </a:r>
            <a:r>
              <a:rPr lang="en-US" altLang="ko-KR" dirty="0"/>
              <a:t>)</a:t>
            </a:r>
          </a:p>
          <a:p>
            <a:pPr lvl="2"/>
            <a:r>
              <a:rPr lang="ko-KR" altLang="en-US" dirty="0"/>
              <a:t>위에서 </a:t>
            </a:r>
            <a:r>
              <a:rPr lang="en-US" altLang="ko-KR" dirty="0"/>
              <a:t>? </a:t>
            </a:r>
            <a:r>
              <a:rPr lang="ko-KR" altLang="en-US" dirty="0"/>
              <a:t>앞부분이 페이지를 생성하는 파일</a:t>
            </a:r>
            <a:r>
              <a:rPr lang="en-US" altLang="ko-KR" dirty="0"/>
              <a:t>, </a:t>
            </a:r>
            <a:r>
              <a:rPr lang="ko-KR" altLang="en-US" dirty="0"/>
              <a:t>그 뒤는 해당 프로그램의 변수</a:t>
            </a:r>
            <a:endParaRPr lang="en-US" altLang="ko-KR" dirty="0"/>
          </a:p>
          <a:p>
            <a:pPr lvl="2"/>
            <a:r>
              <a:rPr lang="ko-KR" altLang="en-US" dirty="0"/>
              <a:t>뒤에 코드명만 바꾸어주면 다양한 주식정보를 받을 수 있다</a:t>
            </a:r>
            <a:endParaRPr lang="en-US" altLang="ko-KR" dirty="0"/>
          </a:p>
          <a:p>
            <a:pPr lvl="1"/>
            <a:r>
              <a:rPr lang="ko-KR" altLang="en-US" dirty="0"/>
              <a:t>이런 번호들의 리스트를 가지고 있다면 주식 데이터를 컴퓨터로 옮길 수 있음</a:t>
            </a:r>
            <a:endParaRPr lang="en-US" altLang="ko-KR" dirty="0"/>
          </a:p>
          <a:p>
            <a:pPr lvl="1"/>
            <a:r>
              <a:rPr lang="en-US" altLang="ko-KR" dirty="0"/>
              <a:t>HTML </a:t>
            </a:r>
            <a:r>
              <a:rPr lang="ko-KR" altLang="en-US" dirty="0" err="1"/>
              <a:t>파싱을</a:t>
            </a:r>
            <a:r>
              <a:rPr lang="ko-KR" altLang="en-US" dirty="0"/>
              <a:t> 위해서는 </a:t>
            </a:r>
            <a:r>
              <a:rPr lang="en-US" altLang="ko-KR" dirty="0"/>
              <a:t>HTML </a:t>
            </a:r>
            <a:r>
              <a:rPr lang="ko-KR" altLang="en-US" dirty="0"/>
              <a:t>생성 규칙 파악</a:t>
            </a:r>
          </a:p>
          <a:p>
            <a:pPr lvl="1"/>
            <a:r>
              <a:rPr lang="en-US" altLang="ko-KR" dirty="0"/>
              <a:t>HTML</a:t>
            </a:r>
            <a:r>
              <a:rPr lang="ko-KR" altLang="en-US" dirty="0"/>
              <a:t>은 트리 구조 </a:t>
            </a:r>
            <a:r>
              <a:rPr lang="en-US" altLang="ko-KR" dirty="0"/>
              <a:t>- </a:t>
            </a:r>
            <a:r>
              <a:rPr lang="ko-KR" altLang="en-US" dirty="0"/>
              <a:t>구조 파악 필요</a:t>
            </a:r>
            <a:endParaRPr lang="en-US" altLang="ko-KR" dirty="0"/>
          </a:p>
        </p:txBody>
      </p:sp>
    </p:spTree>
    <p:extLst>
      <p:ext uri="{BB962C8B-B14F-4D97-AF65-F5344CB8AC3E}">
        <p14:creationId xmlns:p14="http://schemas.microsoft.com/office/powerpoint/2010/main" val="273583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HTML Parsing</a:t>
            </a:r>
            <a:endParaRPr lang="ko-KR" altLang="en-US" dirty="0"/>
          </a:p>
        </p:txBody>
      </p:sp>
      <p:sp>
        <p:nvSpPr>
          <p:cNvPr id="3" name="내용 개체 틀 2"/>
          <p:cNvSpPr>
            <a:spLocks noGrp="1"/>
          </p:cNvSpPr>
          <p:nvPr>
            <p:ph idx="1"/>
          </p:nvPr>
        </p:nvSpPr>
        <p:spPr>
          <a:xfrm>
            <a:off x="236539" y="1060450"/>
            <a:ext cx="8670925" cy="4475071"/>
          </a:xfrm>
        </p:spPr>
        <p:txBody>
          <a:bodyPr/>
          <a:lstStyle/>
          <a:p>
            <a:r>
              <a:rPr lang="en-US" altLang="ko-KR" dirty="0"/>
              <a:t>HTML </a:t>
            </a:r>
            <a:r>
              <a:rPr lang="ko-KR" altLang="en-US" dirty="0"/>
              <a:t>규칙 파악하기</a:t>
            </a:r>
            <a:endParaRPr lang="en-US" altLang="ko-KR" dirty="0"/>
          </a:p>
          <a:p>
            <a:pPr lvl="1"/>
            <a:r>
              <a:rPr lang="en-US" altLang="ko-KR" dirty="0">
                <a:hlinkClick r:id="rId2"/>
              </a:rPr>
              <a:t>http://finance.naver.com/item/main.nhn?code=005930</a:t>
            </a:r>
            <a:endParaRPr lang="en-US" altLang="ko-KR" dirty="0"/>
          </a:p>
          <a:p>
            <a:pPr lvl="2"/>
            <a:r>
              <a:rPr lang="ko-KR" altLang="en-US" dirty="0"/>
              <a:t>참고</a:t>
            </a:r>
            <a:r>
              <a:rPr lang="en-US" altLang="ko-KR" dirty="0"/>
              <a:t>: </a:t>
            </a:r>
            <a:r>
              <a:rPr lang="en-US" altLang="ko-KR" dirty="0" err="1"/>
              <a:t>url</a:t>
            </a:r>
            <a:r>
              <a:rPr lang="en-US" altLang="ko-KR" dirty="0"/>
              <a:t> </a:t>
            </a:r>
            <a:r>
              <a:rPr lang="ko-KR" altLang="en-US" dirty="0"/>
              <a:t>주소의 마지막 숫자는 종목 코드를 의미</a:t>
            </a:r>
            <a:endParaRPr lang="en-US" altLang="ko-KR" dirty="0"/>
          </a:p>
          <a:p>
            <a:pPr lvl="2"/>
            <a:r>
              <a:rPr lang="ko-KR" altLang="en-US" dirty="0"/>
              <a:t>종목코드 검색 </a:t>
            </a:r>
            <a:r>
              <a:rPr lang="en-US" altLang="ko-KR" dirty="0">
                <a:hlinkClick r:id="rId3"/>
              </a:rPr>
              <a:t>https://www.ktb.co.kr/trading/popup/itemPop.jspx</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HTML </a:t>
            </a:r>
            <a:r>
              <a:rPr lang="ko-KR" altLang="en-US" dirty="0"/>
              <a:t>열어서 분석하기</a:t>
            </a:r>
            <a:endParaRPr lang="en-US" altLang="ko-KR" dirty="0"/>
          </a:p>
          <a:p>
            <a:pPr lvl="2"/>
            <a:r>
              <a:rPr lang="ko-KR" altLang="en-US" dirty="0"/>
              <a:t>마우스 </a:t>
            </a:r>
            <a:r>
              <a:rPr lang="ko-KR" altLang="en-US" dirty="0" err="1"/>
              <a:t>우클릭</a:t>
            </a:r>
            <a:r>
              <a:rPr lang="ko-KR" altLang="en-US" dirty="0"/>
              <a:t> </a:t>
            </a:r>
            <a:r>
              <a:rPr lang="en-US" altLang="ko-KR" dirty="0"/>
              <a:t>– </a:t>
            </a:r>
            <a:r>
              <a:rPr lang="ko-KR" altLang="en-US" dirty="0"/>
              <a:t>페이지 소스 보기</a:t>
            </a:r>
            <a:endParaRPr lang="en-US" altLang="ko-KR" dirty="0"/>
          </a:p>
          <a:p>
            <a:pPr lvl="1"/>
            <a:r>
              <a:rPr lang="en-US" altLang="ko-KR" dirty="0"/>
              <a:t>HTML </a:t>
            </a:r>
            <a:r>
              <a:rPr lang="ko-KR" altLang="en-US" dirty="0"/>
              <a:t>파일에서 유일하게 위 데이터를 나타낼 수 있는 패턴을 찾아야 함</a:t>
            </a:r>
            <a:endParaRPr lang="en-US" altLang="ko-KR" dirty="0"/>
          </a:p>
          <a:p>
            <a:pPr lvl="2"/>
            <a:r>
              <a:rPr lang="en-US" altLang="ko-KR" dirty="0"/>
              <a:t>‘</a:t>
            </a:r>
            <a:r>
              <a:rPr lang="ko-KR" altLang="en-US" dirty="0"/>
              <a:t>종목 시세 정보</a:t>
            </a:r>
            <a:r>
              <a:rPr lang="en-US" altLang="ko-KR" dirty="0"/>
              <a:t>’</a:t>
            </a:r>
          </a:p>
          <a:p>
            <a:pPr lvl="2"/>
            <a:endParaRPr lang="en-US" altLang="ko-KR" dirty="0"/>
          </a:p>
        </p:txBody>
      </p:sp>
      <p:pic>
        <p:nvPicPr>
          <p:cNvPr id="5" name="그림 4">
            <a:extLst>
              <a:ext uri="{FF2B5EF4-FFF2-40B4-BE49-F238E27FC236}">
                <a16:creationId xmlns:a16="http://schemas.microsoft.com/office/drawing/2014/main" id="{6CC125E8-3462-463C-9BBC-E9B2CEA6B29F}"/>
              </a:ext>
            </a:extLst>
          </p:cNvPr>
          <p:cNvPicPr>
            <a:picLocks noChangeAspect="1"/>
          </p:cNvPicPr>
          <p:nvPr/>
        </p:nvPicPr>
        <p:blipFill>
          <a:blip r:embed="rId4"/>
          <a:stretch>
            <a:fillRect/>
          </a:stretch>
        </p:blipFill>
        <p:spPr>
          <a:xfrm>
            <a:off x="549543" y="2522532"/>
            <a:ext cx="8181764" cy="1491831"/>
          </a:xfrm>
          <a:prstGeom prst="rect">
            <a:avLst/>
          </a:prstGeom>
        </p:spPr>
      </p:pic>
    </p:spTree>
    <p:extLst>
      <p:ext uri="{BB962C8B-B14F-4D97-AF65-F5344CB8AC3E}">
        <p14:creationId xmlns:p14="http://schemas.microsoft.com/office/powerpoint/2010/main" val="2272286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15388</TotalTime>
  <Words>1675</Words>
  <Application>Microsoft Office PowerPoint</Application>
  <PresentationFormat>화면 슬라이드 쇼(4:3)</PresentationFormat>
  <Paragraphs>286</Paragraphs>
  <Slides>35</Slides>
  <Notes>0</Notes>
  <HiddenSlides>0</HiddenSlides>
  <MMClips>0</MMClips>
  <ScaleCrop>false</ScaleCrop>
  <HeadingPairs>
    <vt:vector size="8" baseType="variant">
      <vt:variant>
        <vt:lpstr>사용한 글꼴</vt:lpstr>
      </vt:variant>
      <vt:variant>
        <vt:i4>10</vt:i4>
      </vt:variant>
      <vt:variant>
        <vt:lpstr>테마</vt:lpstr>
      </vt:variant>
      <vt:variant>
        <vt:i4>2</vt:i4>
      </vt:variant>
      <vt:variant>
        <vt:lpstr>포함된 OLE 서버</vt:lpstr>
      </vt:variant>
      <vt:variant>
        <vt:i4>1</vt:i4>
      </vt:variant>
      <vt:variant>
        <vt:lpstr>슬라이드 제목</vt:lpstr>
      </vt:variant>
      <vt:variant>
        <vt:i4>35</vt:i4>
      </vt:variant>
    </vt:vector>
  </HeadingPairs>
  <TitlesOfParts>
    <vt:vector size="48" baseType="lpstr">
      <vt:lpstr>굴림</vt:lpstr>
      <vt:lpstr>맑은 고딕</vt:lpstr>
      <vt:lpstr>Arial</vt:lpstr>
      <vt:lpstr>Calibri</vt:lpstr>
      <vt:lpstr>Courier New</vt:lpstr>
      <vt:lpstr>Roboto</vt:lpstr>
      <vt:lpstr>Times New Roman</vt:lpstr>
      <vt:lpstr>Verdana</vt:lpstr>
      <vt:lpstr>Wingdings</vt:lpstr>
      <vt:lpstr>Wingdings 2</vt:lpstr>
      <vt:lpstr>3_U_Template 2000_K</vt:lpstr>
      <vt:lpstr>2_U_Template 2000_K</vt:lpstr>
      <vt:lpstr>Image</vt:lpstr>
      <vt:lpstr>Web Crawling in Python</vt:lpstr>
      <vt:lpstr>웹(Web)</vt:lpstr>
      <vt:lpstr>웹(Web)</vt:lpstr>
      <vt:lpstr>웹(Web)</vt:lpstr>
      <vt:lpstr>웹(Web)</vt:lpstr>
      <vt:lpstr>웹 크롤링</vt:lpstr>
      <vt:lpstr>웹 데이터 다운로드</vt:lpstr>
      <vt:lpstr>HTML Parsing</vt:lpstr>
      <vt:lpstr>HTML Parsing</vt:lpstr>
      <vt:lpstr>HTML Parsing</vt:lpstr>
      <vt:lpstr>HTML Parsing</vt:lpstr>
      <vt:lpstr>HTML Parsing</vt:lpstr>
      <vt:lpstr>HTML Parsing</vt:lpstr>
      <vt:lpstr>HTML Parsing</vt:lpstr>
      <vt:lpstr>HTML Parsing</vt:lpstr>
      <vt:lpstr>HTML Parsing</vt:lpstr>
      <vt:lpstr>HTML Parsing</vt:lpstr>
      <vt:lpstr>HTML Parsing</vt:lpstr>
      <vt:lpstr>HTML Parsing</vt:lpstr>
      <vt:lpstr>Regular Expression</vt:lpstr>
      <vt:lpstr>Regular Expression</vt:lpstr>
      <vt:lpstr>Regular Expression</vt:lpstr>
      <vt:lpstr>Regular Expression</vt:lpstr>
      <vt:lpstr>Regular Expression</vt:lpstr>
      <vt:lpstr>Regular Expression</vt:lpstr>
      <vt:lpstr>RegEx in Python</vt:lpstr>
      <vt:lpstr>RegEx in Python</vt:lpstr>
      <vt:lpstr>RegEx in Python</vt:lpstr>
      <vt:lpstr>RegEx in Python</vt:lpstr>
      <vt:lpstr>RegEx in Python</vt:lpstr>
      <vt:lpstr>RegEx in Python</vt:lpstr>
      <vt:lpstr>RegEx in Python</vt:lpstr>
      <vt:lpstr>RegEx in Python</vt:lpstr>
      <vt:lpstr>RegEx in Python</vt:lpstr>
      <vt:lpstr>연습문제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 Namhyoung</cp:lastModifiedBy>
  <cp:revision>367</cp:revision>
  <dcterms:created xsi:type="dcterms:W3CDTF">2015-03-19T22:51:41Z</dcterms:created>
  <dcterms:modified xsi:type="dcterms:W3CDTF">2022-01-19T09:47:08Z</dcterms:modified>
</cp:coreProperties>
</file>