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42"/>
  </p:notesMasterIdLst>
  <p:sldIdLst>
    <p:sldId id="289" r:id="rId3"/>
    <p:sldId id="460" r:id="rId4"/>
    <p:sldId id="291" r:id="rId5"/>
    <p:sldId id="461" r:id="rId6"/>
    <p:sldId id="381" r:id="rId7"/>
    <p:sldId id="383" r:id="rId8"/>
    <p:sldId id="382" r:id="rId9"/>
    <p:sldId id="384" r:id="rId10"/>
    <p:sldId id="385" r:id="rId11"/>
    <p:sldId id="386" r:id="rId12"/>
    <p:sldId id="387" r:id="rId13"/>
    <p:sldId id="388" r:id="rId14"/>
    <p:sldId id="390" r:id="rId15"/>
    <p:sldId id="391" r:id="rId16"/>
    <p:sldId id="393" r:id="rId17"/>
    <p:sldId id="392" r:id="rId18"/>
    <p:sldId id="394" r:id="rId19"/>
    <p:sldId id="395" r:id="rId20"/>
    <p:sldId id="396" r:id="rId21"/>
    <p:sldId id="397" r:id="rId22"/>
    <p:sldId id="398" r:id="rId23"/>
    <p:sldId id="399" r:id="rId24"/>
    <p:sldId id="400" r:id="rId25"/>
    <p:sldId id="401" r:id="rId26"/>
    <p:sldId id="414" r:id="rId27"/>
    <p:sldId id="402" r:id="rId28"/>
    <p:sldId id="403" r:id="rId29"/>
    <p:sldId id="404" r:id="rId30"/>
    <p:sldId id="405" r:id="rId31"/>
    <p:sldId id="406" r:id="rId32"/>
    <p:sldId id="407" r:id="rId33"/>
    <p:sldId id="408" r:id="rId34"/>
    <p:sldId id="415" r:id="rId35"/>
    <p:sldId id="409" r:id="rId36"/>
    <p:sldId id="410" r:id="rId37"/>
    <p:sldId id="411" r:id="rId38"/>
    <p:sldId id="412" r:id="rId39"/>
    <p:sldId id="413" r:id="rId40"/>
    <p:sldId id="462" r:id="rId4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varScale="1">
        <p:scale>
          <a:sx n="75" d="100"/>
          <a:sy n="75" d="100"/>
        </p:scale>
        <p:origin x="1244" y="48"/>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hyoung Kim" userId="fb60bffb23ca2a8d" providerId="LiveId" clId="{68A7EFEE-66FC-43E3-89B4-E3816B2C7497}"/>
    <pc:docChg chg="undo addSld modSld sldOrd">
      <pc:chgData name="Namhyoung Kim" userId="fb60bffb23ca2a8d" providerId="LiveId" clId="{68A7EFEE-66FC-43E3-89B4-E3816B2C7497}" dt="2018-12-19T16:53:11.406" v="322"/>
      <pc:docMkLst>
        <pc:docMk/>
      </pc:docMkLst>
    </pc:docChg>
  </pc:docChgLst>
  <pc:docChgLst>
    <pc:chgData name="KimNamhyoung" userId="442ac80a-8cd4-4165-8fc5-0e4ac214a370" providerId="ADAL" clId="{44064792-ABE3-44B3-BEC3-A041D6323492}"/>
    <pc:docChg chg="undo custSel delSld modSld">
      <pc:chgData name="KimNamhyoung" userId="442ac80a-8cd4-4165-8fc5-0e4ac214a370" providerId="ADAL" clId="{44064792-ABE3-44B3-BEC3-A041D6323492}" dt="2021-01-14T13:23:29.422" v="30" actId="47"/>
      <pc:docMkLst>
        <pc:docMk/>
      </pc:docMkLst>
      <pc:sldChg chg="addSp delSp modSp mod">
        <pc:chgData name="KimNamhyoung" userId="442ac80a-8cd4-4165-8fc5-0e4ac214a370" providerId="ADAL" clId="{44064792-ABE3-44B3-BEC3-A041D6323492}" dt="2021-01-14T12:17:24.353" v="29" actId="20577"/>
        <pc:sldMkLst>
          <pc:docMk/>
          <pc:sldMk cId="4207798787" sldId="381"/>
        </pc:sldMkLst>
        <pc:spChg chg="mod">
          <ac:chgData name="KimNamhyoung" userId="442ac80a-8cd4-4165-8fc5-0e4ac214a370" providerId="ADAL" clId="{44064792-ABE3-44B3-BEC3-A041D6323492}" dt="2021-01-14T12:17:24.353" v="29" actId="20577"/>
          <ac:spMkLst>
            <pc:docMk/>
            <pc:sldMk cId="4207798787" sldId="381"/>
            <ac:spMk id="3" creationId="{00000000-0000-0000-0000-000000000000}"/>
          </ac:spMkLst>
        </pc:spChg>
        <pc:spChg chg="add del">
          <ac:chgData name="KimNamhyoung" userId="442ac80a-8cd4-4165-8fc5-0e4ac214a370" providerId="ADAL" clId="{44064792-ABE3-44B3-BEC3-A041D6323492}" dt="2021-01-13T15:23:28.174" v="1" actId="22"/>
          <ac:spMkLst>
            <pc:docMk/>
            <pc:sldMk cId="4207798787" sldId="381"/>
            <ac:spMk id="5" creationId="{9E1CDC58-8485-41DB-84B8-BA3794155B79}"/>
          </ac:spMkLst>
        </pc:spChg>
      </pc:sldChg>
      <pc:sldChg chg="del">
        <pc:chgData name="KimNamhyoung" userId="442ac80a-8cd4-4165-8fc5-0e4ac214a370" providerId="ADAL" clId="{44064792-ABE3-44B3-BEC3-A041D6323492}" dt="2021-01-14T13:23:29.422" v="30" actId="47"/>
        <pc:sldMkLst>
          <pc:docMk/>
          <pc:sldMk cId="3467102761" sldId="462"/>
        </pc:sldMkLst>
      </pc:sldChg>
    </pc:docChg>
  </pc:docChgLst>
  <pc:docChgLst>
    <pc:chgData name="KimNamhyoung" userId="442ac80a-8cd4-4165-8fc5-0e4ac214a370" providerId="ADAL" clId="{59EF7F47-A339-444E-8987-BEABB72348D1}"/>
    <pc:docChg chg="modSld">
      <pc:chgData name="KimNamhyoung" userId="442ac80a-8cd4-4165-8fc5-0e4ac214a370" providerId="ADAL" clId="{59EF7F47-A339-444E-8987-BEABB72348D1}" dt="2021-01-01T15:38:22.274" v="0"/>
      <pc:docMkLst>
        <pc:docMk/>
      </pc:docMkLst>
      <pc:sldChg chg="modSp mod">
        <pc:chgData name="KimNamhyoung" userId="442ac80a-8cd4-4165-8fc5-0e4ac214a370" providerId="ADAL" clId="{59EF7F47-A339-444E-8987-BEABB72348D1}" dt="2021-01-01T15:38:22.274" v="0"/>
        <pc:sldMkLst>
          <pc:docMk/>
          <pc:sldMk cId="2128572570" sldId="289"/>
        </pc:sldMkLst>
        <pc:spChg chg="mod">
          <ac:chgData name="KimNamhyoung" userId="442ac80a-8cd4-4165-8fc5-0e4ac214a370" providerId="ADAL" clId="{59EF7F47-A339-444E-8987-BEABB72348D1}" dt="2021-01-01T15:38:22.274" v="0"/>
          <ac:spMkLst>
            <pc:docMk/>
            <pc:sldMk cId="2128572570" sldId="289"/>
            <ac:spMk id="3" creationId="{00000000-0000-0000-0000-000000000000}"/>
          </ac:spMkLst>
        </pc:spChg>
      </pc:sldChg>
    </pc:docChg>
  </pc:docChgLst>
  <pc:docChgLst>
    <pc:chgData name="KimNamhyoung" userId="442ac80a-8cd4-4165-8fc5-0e4ac214a370" providerId="ADAL" clId="{2FB76F27-E0F9-4996-8B6F-F2EFB44F2A93}"/>
    <pc:docChg chg="custSel addSld delSld modSld sldOrd">
      <pc:chgData name="KimNamhyoung" userId="442ac80a-8cd4-4165-8fc5-0e4ac214a370" providerId="ADAL" clId="{2FB76F27-E0F9-4996-8B6F-F2EFB44F2A93}" dt="2020-01-14T06:24:02.433" v="773"/>
      <pc:docMkLst>
        <pc:docMk/>
      </pc:docMkLst>
      <pc:sldChg chg="addSp modSp ord">
        <pc:chgData name="KimNamhyoung" userId="442ac80a-8cd4-4165-8fc5-0e4ac214a370" providerId="ADAL" clId="{2FB76F27-E0F9-4996-8B6F-F2EFB44F2A93}" dt="2020-01-12T12:25:39.041" v="724" actId="1036"/>
        <pc:sldMkLst>
          <pc:docMk/>
          <pc:sldMk cId="2667652555" sldId="291"/>
        </pc:sldMkLst>
        <pc:spChg chg="mod">
          <ac:chgData name="KimNamhyoung" userId="442ac80a-8cd4-4165-8fc5-0e4ac214a370" providerId="ADAL" clId="{2FB76F27-E0F9-4996-8B6F-F2EFB44F2A93}" dt="2020-01-12T12:24:16.428" v="712" actId="20577"/>
          <ac:spMkLst>
            <pc:docMk/>
            <pc:sldMk cId="2667652555" sldId="291"/>
            <ac:spMk id="3" creationId="{00000000-0000-0000-0000-000000000000}"/>
          </ac:spMkLst>
        </pc:spChg>
        <pc:picChg chg="add mod">
          <ac:chgData name="KimNamhyoung" userId="442ac80a-8cd4-4165-8fc5-0e4ac214a370" providerId="ADAL" clId="{2FB76F27-E0F9-4996-8B6F-F2EFB44F2A93}" dt="2020-01-12T12:25:39.041" v="724" actId="1036"/>
          <ac:picMkLst>
            <pc:docMk/>
            <pc:sldMk cId="2667652555" sldId="291"/>
            <ac:picMk id="4" creationId="{4C641C7E-91A4-420D-8903-772E627EDAA4}"/>
          </ac:picMkLst>
        </pc:picChg>
      </pc:sldChg>
      <pc:sldChg chg="modSp">
        <pc:chgData name="KimNamhyoung" userId="442ac80a-8cd4-4165-8fc5-0e4ac214a370" providerId="ADAL" clId="{2FB76F27-E0F9-4996-8B6F-F2EFB44F2A93}" dt="2020-01-12T12:26:22.997" v="726" actId="12"/>
        <pc:sldMkLst>
          <pc:docMk/>
          <pc:sldMk cId="4207798787" sldId="381"/>
        </pc:sldMkLst>
        <pc:spChg chg="mod">
          <ac:chgData name="KimNamhyoung" userId="442ac80a-8cd4-4165-8fc5-0e4ac214a370" providerId="ADAL" clId="{2FB76F27-E0F9-4996-8B6F-F2EFB44F2A93}" dt="2020-01-12T12:26:22.997" v="726" actId="12"/>
          <ac:spMkLst>
            <pc:docMk/>
            <pc:sldMk cId="4207798787" sldId="381"/>
            <ac:spMk id="3" creationId="{00000000-0000-0000-0000-000000000000}"/>
          </ac:spMkLst>
        </pc:spChg>
      </pc:sldChg>
      <pc:sldChg chg="addSp delSp modSp">
        <pc:chgData name="KimNamhyoung" userId="442ac80a-8cd4-4165-8fc5-0e4ac214a370" providerId="ADAL" clId="{2FB76F27-E0F9-4996-8B6F-F2EFB44F2A93}" dt="2020-01-01T12:54:13.481" v="228" actId="1038"/>
        <pc:sldMkLst>
          <pc:docMk/>
          <pc:sldMk cId="2432644240" sldId="382"/>
        </pc:sldMkLst>
        <pc:picChg chg="del mod">
          <ac:chgData name="KimNamhyoung" userId="442ac80a-8cd4-4165-8fc5-0e4ac214a370" providerId="ADAL" clId="{2FB76F27-E0F9-4996-8B6F-F2EFB44F2A93}" dt="2020-01-01T12:48:18.006" v="4" actId="478"/>
          <ac:picMkLst>
            <pc:docMk/>
            <pc:sldMk cId="2432644240" sldId="382"/>
            <ac:picMk id="5" creationId="{00000000-0000-0000-0000-000000000000}"/>
          </ac:picMkLst>
        </pc:picChg>
        <pc:picChg chg="add mod">
          <ac:chgData name="KimNamhyoung" userId="442ac80a-8cd4-4165-8fc5-0e4ac214a370" providerId="ADAL" clId="{2FB76F27-E0F9-4996-8B6F-F2EFB44F2A93}" dt="2020-01-01T12:54:13.481" v="228" actId="1038"/>
          <ac:picMkLst>
            <pc:docMk/>
            <pc:sldMk cId="2432644240" sldId="382"/>
            <ac:picMk id="6" creationId="{3EA9D227-6812-4D8A-8963-3242AD2A4AAB}"/>
          </ac:picMkLst>
        </pc:picChg>
      </pc:sldChg>
      <pc:sldChg chg="modSp">
        <pc:chgData name="KimNamhyoung" userId="442ac80a-8cd4-4165-8fc5-0e4ac214a370" providerId="ADAL" clId="{2FB76F27-E0F9-4996-8B6F-F2EFB44F2A93}" dt="2020-01-01T12:51:53.310" v="80" actId="14100"/>
        <pc:sldMkLst>
          <pc:docMk/>
          <pc:sldMk cId="1212290104" sldId="383"/>
        </pc:sldMkLst>
        <pc:picChg chg="mod">
          <ac:chgData name="KimNamhyoung" userId="442ac80a-8cd4-4165-8fc5-0e4ac214a370" providerId="ADAL" clId="{2FB76F27-E0F9-4996-8B6F-F2EFB44F2A93}" dt="2020-01-01T12:51:53.310" v="80" actId="14100"/>
          <ac:picMkLst>
            <pc:docMk/>
            <pc:sldMk cId="1212290104" sldId="383"/>
            <ac:picMk id="2050" creationId="{00000000-0000-0000-0000-000000000000}"/>
          </ac:picMkLst>
        </pc:picChg>
      </pc:sldChg>
      <pc:sldChg chg="modSp">
        <pc:chgData name="KimNamhyoung" userId="442ac80a-8cd4-4165-8fc5-0e4ac214a370" providerId="ADAL" clId="{2FB76F27-E0F9-4996-8B6F-F2EFB44F2A93}" dt="2020-01-01T12:52:46.079" v="143" actId="1036"/>
        <pc:sldMkLst>
          <pc:docMk/>
          <pc:sldMk cId="2885616937" sldId="384"/>
        </pc:sldMkLst>
        <pc:picChg chg="mod">
          <ac:chgData name="KimNamhyoung" userId="442ac80a-8cd4-4165-8fc5-0e4ac214a370" providerId="ADAL" clId="{2FB76F27-E0F9-4996-8B6F-F2EFB44F2A93}" dt="2020-01-01T12:52:46.079" v="143" actId="1036"/>
          <ac:picMkLst>
            <pc:docMk/>
            <pc:sldMk cId="2885616937" sldId="384"/>
            <ac:picMk id="3074" creationId="{00000000-0000-0000-0000-000000000000}"/>
          </ac:picMkLst>
        </pc:picChg>
      </pc:sldChg>
      <pc:sldChg chg="addSp delSp modSp">
        <pc:chgData name="KimNamhyoung" userId="442ac80a-8cd4-4165-8fc5-0e4ac214a370" providerId="ADAL" clId="{2FB76F27-E0F9-4996-8B6F-F2EFB44F2A93}" dt="2020-01-01T12:54:34.492" v="248" actId="1038"/>
        <pc:sldMkLst>
          <pc:docMk/>
          <pc:sldMk cId="1350140494" sldId="385"/>
        </pc:sldMkLst>
        <pc:picChg chg="add mod">
          <ac:chgData name="KimNamhyoung" userId="442ac80a-8cd4-4165-8fc5-0e4ac214a370" providerId="ADAL" clId="{2FB76F27-E0F9-4996-8B6F-F2EFB44F2A93}" dt="2020-01-01T12:54:34.492" v="248" actId="1038"/>
          <ac:picMkLst>
            <pc:docMk/>
            <pc:sldMk cId="1350140494" sldId="385"/>
            <ac:picMk id="5" creationId="{E17075D6-2EB9-4A50-9DF3-C3CB97A719A5}"/>
          </ac:picMkLst>
        </pc:picChg>
        <pc:picChg chg="del mod">
          <ac:chgData name="KimNamhyoung" userId="442ac80a-8cd4-4165-8fc5-0e4ac214a370" providerId="ADAL" clId="{2FB76F27-E0F9-4996-8B6F-F2EFB44F2A93}" dt="2020-01-01T12:49:00.143" v="27" actId="478"/>
          <ac:picMkLst>
            <pc:docMk/>
            <pc:sldMk cId="1350140494" sldId="385"/>
            <ac:picMk id="3074" creationId="{00000000-0000-0000-0000-000000000000}"/>
          </ac:picMkLst>
        </pc:picChg>
      </pc:sldChg>
      <pc:sldChg chg="addSp delSp modSp">
        <pc:chgData name="KimNamhyoung" userId="442ac80a-8cd4-4165-8fc5-0e4ac214a370" providerId="ADAL" clId="{2FB76F27-E0F9-4996-8B6F-F2EFB44F2A93}" dt="2020-01-01T12:54:47.134" v="274" actId="1036"/>
        <pc:sldMkLst>
          <pc:docMk/>
          <pc:sldMk cId="2146129683" sldId="386"/>
        </pc:sldMkLst>
        <pc:picChg chg="del">
          <ac:chgData name="KimNamhyoung" userId="442ac80a-8cd4-4165-8fc5-0e4ac214a370" providerId="ADAL" clId="{2FB76F27-E0F9-4996-8B6F-F2EFB44F2A93}" dt="2020-01-01T12:49:08.682" v="33" actId="478"/>
          <ac:picMkLst>
            <pc:docMk/>
            <pc:sldMk cId="2146129683" sldId="386"/>
            <ac:picMk id="5" creationId="{2FAF3F76-B773-4308-AFB2-FA072A33B17A}"/>
          </ac:picMkLst>
        </pc:picChg>
        <pc:picChg chg="add mod">
          <ac:chgData name="KimNamhyoung" userId="442ac80a-8cd4-4165-8fc5-0e4ac214a370" providerId="ADAL" clId="{2FB76F27-E0F9-4996-8B6F-F2EFB44F2A93}" dt="2020-01-01T12:54:47.134" v="274" actId="1036"/>
          <ac:picMkLst>
            <pc:docMk/>
            <pc:sldMk cId="2146129683" sldId="386"/>
            <ac:picMk id="6" creationId="{0D939B32-7F9C-4FCB-8193-556776A1D164}"/>
          </ac:picMkLst>
        </pc:picChg>
      </pc:sldChg>
      <pc:sldChg chg="modSp">
        <pc:chgData name="KimNamhyoung" userId="442ac80a-8cd4-4165-8fc5-0e4ac214a370" providerId="ADAL" clId="{2FB76F27-E0F9-4996-8B6F-F2EFB44F2A93}" dt="2020-01-01T12:55:20.493" v="296" actId="1038"/>
        <pc:sldMkLst>
          <pc:docMk/>
          <pc:sldMk cId="2349664714" sldId="387"/>
        </pc:sldMkLst>
        <pc:picChg chg="mod">
          <ac:chgData name="KimNamhyoung" userId="442ac80a-8cd4-4165-8fc5-0e4ac214a370" providerId="ADAL" clId="{2FB76F27-E0F9-4996-8B6F-F2EFB44F2A93}" dt="2020-01-01T12:55:20.493" v="296" actId="1038"/>
          <ac:picMkLst>
            <pc:docMk/>
            <pc:sldMk cId="2349664714" sldId="387"/>
            <ac:picMk id="4098" creationId="{00000000-0000-0000-0000-000000000000}"/>
          </ac:picMkLst>
        </pc:picChg>
      </pc:sldChg>
      <pc:sldChg chg="addSp delSp modSp">
        <pc:chgData name="KimNamhyoung" userId="442ac80a-8cd4-4165-8fc5-0e4ac214a370" providerId="ADAL" clId="{2FB76F27-E0F9-4996-8B6F-F2EFB44F2A93}" dt="2020-01-01T12:56:58.283" v="298"/>
        <pc:sldMkLst>
          <pc:docMk/>
          <pc:sldMk cId="3567816106" sldId="388"/>
        </pc:sldMkLst>
        <pc:picChg chg="add">
          <ac:chgData name="KimNamhyoung" userId="442ac80a-8cd4-4165-8fc5-0e4ac214a370" providerId="ADAL" clId="{2FB76F27-E0F9-4996-8B6F-F2EFB44F2A93}" dt="2020-01-01T12:56:58.283" v="298"/>
          <ac:picMkLst>
            <pc:docMk/>
            <pc:sldMk cId="3567816106" sldId="388"/>
            <ac:picMk id="5" creationId="{444E6517-1310-446F-B45D-F3AD275C6367}"/>
          </ac:picMkLst>
        </pc:picChg>
        <pc:picChg chg="del mod">
          <ac:chgData name="KimNamhyoung" userId="442ac80a-8cd4-4165-8fc5-0e4ac214a370" providerId="ADAL" clId="{2FB76F27-E0F9-4996-8B6F-F2EFB44F2A93}" dt="2020-01-01T12:56:57.956" v="297" actId="478"/>
          <ac:picMkLst>
            <pc:docMk/>
            <pc:sldMk cId="3567816106" sldId="388"/>
            <ac:picMk id="5122" creationId="{00000000-0000-0000-0000-000000000000}"/>
          </ac:picMkLst>
        </pc:picChg>
      </pc:sldChg>
      <pc:sldChg chg="addSp delSp modSp">
        <pc:chgData name="KimNamhyoung" userId="442ac80a-8cd4-4165-8fc5-0e4ac214a370" providerId="ADAL" clId="{2FB76F27-E0F9-4996-8B6F-F2EFB44F2A93}" dt="2020-01-01T12:50:20.369" v="68" actId="1035"/>
        <pc:sldMkLst>
          <pc:docMk/>
          <pc:sldMk cId="322230932" sldId="390"/>
        </pc:sldMkLst>
        <pc:picChg chg="add mod">
          <ac:chgData name="KimNamhyoung" userId="442ac80a-8cd4-4165-8fc5-0e4ac214a370" providerId="ADAL" clId="{2FB76F27-E0F9-4996-8B6F-F2EFB44F2A93}" dt="2020-01-01T12:50:20.369" v="68" actId="1035"/>
          <ac:picMkLst>
            <pc:docMk/>
            <pc:sldMk cId="322230932" sldId="390"/>
            <ac:picMk id="5" creationId="{EF8FE2F8-4F9D-4CD5-9CCB-A6D50F429242}"/>
          </ac:picMkLst>
        </pc:picChg>
        <pc:picChg chg="del">
          <ac:chgData name="KimNamhyoung" userId="442ac80a-8cd4-4165-8fc5-0e4ac214a370" providerId="ADAL" clId="{2FB76F27-E0F9-4996-8B6F-F2EFB44F2A93}" dt="2020-01-01T12:50:15.623" v="39" actId="478"/>
          <ac:picMkLst>
            <pc:docMk/>
            <pc:sldMk cId="322230932" sldId="390"/>
            <ac:picMk id="5122" creationId="{00000000-0000-0000-0000-000000000000}"/>
          </ac:picMkLst>
        </pc:picChg>
      </pc:sldChg>
      <pc:sldChg chg="addSp delSp modSp">
        <pc:chgData name="KimNamhyoung" userId="442ac80a-8cd4-4165-8fc5-0e4ac214a370" providerId="ADAL" clId="{2FB76F27-E0F9-4996-8B6F-F2EFB44F2A93}" dt="2020-01-01T12:57:30.838" v="301"/>
        <pc:sldMkLst>
          <pc:docMk/>
          <pc:sldMk cId="1116676625" sldId="391"/>
        </pc:sldMkLst>
        <pc:picChg chg="add">
          <ac:chgData name="KimNamhyoung" userId="442ac80a-8cd4-4165-8fc5-0e4ac214a370" providerId="ADAL" clId="{2FB76F27-E0F9-4996-8B6F-F2EFB44F2A93}" dt="2020-01-01T12:57:30.838" v="301"/>
          <ac:picMkLst>
            <pc:docMk/>
            <pc:sldMk cId="1116676625" sldId="391"/>
            <ac:picMk id="5" creationId="{C9C66E0B-0C2A-48D0-8103-C444403A7704}"/>
          </ac:picMkLst>
        </pc:picChg>
        <pc:picChg chg="del mod">
          <ac:chgData name="KimNamhyoung" userId="442ac80a-8cd4-4165-8fc5-0e4ac214a370" providerId="ADAL" clId="{2FB76F27-E0F9-4996-8B6F-F2EFB44F2A93}" dt="2020-01-01T12:57:30.545" v="300" actId="478"/>
          <ac:picMkLst>
            <pc:docMk/>
            <pc:sldMk cId="1116676625" sldId="391"/>
            <ac:picMk id="6146" creationId="{00000000-0000-0000-0000-000000000000}"/>
          </ac:picMkLst>
        </pc:picChg>
      </pc:sldChg>
      <pc:sldChg chg="modSp">
        <pc:chgData name="KimNamhyoung" userId="442ac80a-8cd4-4165-8fc5-0e4ac214a370" providerId="ADAL" clId="{2FB76F27-E0F9-4996-8B6F-F2EFB44F2A93}" dt="2020-01-01T12:58:44.812" v="323" actId="1038"/>
        <pc:sldMkLst>
          <pc:docMk/>
          <pc:sldMk cId="3440555987" sldId="392"/>
        </pc:sldMkLst>
        <pc:picChg chg="mod">
          <ac:chgData name="KimNamhyoung" userId="442ac80a-8cd4-4165-8fc5-0e4ac214a370" providerId="ADAL" clId="{2FB76F27-E0F9-4996-8B6F-F2EFB44F2A93}" dt="2020-01-01T12:58:44.812" v="323" actId="1038"/>
          <ac:picMkLst>
            <pc:docMk/>
            <pc:sldMk cId="3440555987" sldId="392"/>
            <ac:picMk id="7171" creationId="{00000000-0000-0000-0000-000000000000}"/>
          </ac:picMkLst>
        </pc:picChg>
      </pc:sldChg>
      <pc:sldChg chg="modSp">
        <pc:chgData name="KimNamhyoung" userId="442ac80a-8cd4-4165-8fc5-0e4ac214a370" providerId="ADAL" clId="{2FB76F27-E0F9-4996-8B6F-F2EFB44F2A93}" dt="2020-01-01T12:57:20.023" v="299" actId="14100"/>
        <pc:sldMkLst>
          <pc:docMk/>
          <pc:sldMk cId="3027347285" sldId="393"/>
        </pc:sldMkLst>
        <pc:picChg chg="mod">
          <ac:chgData name="KimNamhyoung" userId="442ac80a-8cd4-4165-8fc5-0e4ac214a370" providerId="ADAL" clId="{2FB76F27-E0F9-4996-8B6F-F2EFB44F2A93}" dt="2020-01-01T12:57:20.023" v="299" actId="14100"/>
          <ac:picMkLst>
            <pc:docMk/>
            <pc:sldMk cId="3027347285" sldId="393"/>
            <ac:picMk id="6146" creationId="{00000000-0000-0000-0000-000000000000}"/>
          </ac:picMkLst>
        </pc:picChg>
      </pc:sldChg>
      <pc:sldChg chg="modSp">
        <pc:chgData name="KimNamhyoung" userId="442ac80a-8cd4-4165-8fc5-0e4ac214a370" providerId="ADAL" clId="{2FB76F27-E0F9-4996-8B6F-F2EFB44F2A93}" dt="2020-01-01T12:59:07.403" v="340" actId="14100"/>
        <pc:sldMkLst>
          <pc:docMk/>
          <pc:sldMk cId="2099030828" sldId="394"/>
        </pc:sldMkLst>
        <pc:picChg chg="mod">
          <ac:chgData name="KimNamhyoung" userId="442ac80a-8cd4-4165-8fc5-0e4ac214a370" providerId="ADAL" clId="{2FB76F27-E0F9-4996-8B6F-F2EFB44F2A93}" dt="2020-01-01T12:59:07.403" v="340" actId="14100"/>
          <ac:picMkLst>
            <pc:docMk/>
            <pc:sldMk cId="2099030828" sldId="394"/>
            <ac:picMk id="2050" creationId="{00000000-0000-0000-0000-000000000000}"/>
          </ac:picMkLst>
        </pc:picChg>
      </pc:sldChg>
      <pc:sldChg chg="modSp">
        <pc:chgData name="KimNamhyoung" userId="442ac80a-8cd4-4165-8fc5-0e4ac214a370" providerId="ADAL" clId="{2FB76F27-E0F9-4996-8B6F-F2EFB44F2A93}" dt="2020-01-01T12:59:12.468" v="358" actId="1038"/>
        <pc:sldMkLst>
          <pc:docMk/>
          <pc:sldMk cId="648591306" sldId="395"/>
        </pc:sldMkLst>
        <pc:picChg chg="mod">
          <ac:chgData name="KimNamhyoung" userId="442ac80a-8cd4-4165-8fc5-0e4ac214a370" providerId="ADAL" clId="{2FB76F27-E0F9-4996-8B6F-F2EFB44F2A93}" dt="2020-01-01T12:59:12.468" v="358" actId="1038"/>
          <ac:picMkLst>
            <pc:docMk/>
            <pc:sldMk cId="648591306" sldId="395"/>
            <ac:picMk id="3074" creationId="{00000000-0000-0000-0000-000000000000}"/>
          </ac:picMkLst>
        </pc:picChg>
      </pc:sldChg>
      <pc:sldChg chg="addSp modSp">
        <pc:chgData name="KimNamhyoung" userId="442ac80a-8cd4-4165-8fc5-0e4ac214a370" providerId="ADAL" clId="{2FB76F27-E0F9-4996-8B6F-F2EFB44F2A93}" dt="2020-01-02T05:41:29.545" v="606" actId="1076"/>
        <pc:sldMkLst>
          <pc:docMk/>
          <pc:sldMk cId="1614622176" sldId="396"/>
        </pc:sldMkLst>
        <pc:picChg chg="add mod">
          <ac:chgData name="KimNamhyoung" userId="442ac80a-8cd4-4165-8fc5-0e4ac214a370" providerId="ADAL" clId="{2FB76F27-E0F9-4996-8B6F-F2EFB44F2A93}" dt="2020-01-02T05:41:29.545" v="606" actId="1076"/>
          <ac:picMkLst>
            <pc:docMk/>
            <pc:sldMk cId="1614622176" sldId="396"/>
            <ac:picMk id="4" creationId="{D430946E-3F78-40DD-A4A7-F713D8AA8021}"/>
          </ac:picMkLst>
        </pc:picChg>
        <pc:picChg chg="mod">
          <ac:chgData name="KimNamhyoung" userId="442ac80a-8cd4-4165-8fc5-0e4ac214a370" providerId="ADAL" clId="{2FB76F27-E0F9-4996-8B6F-F2EFB44F2A93}" dt="2020-01-02T05:38:43.784" v="604" actId="1036"/>
          <ac:picMkLst>
            <pc:docMk/>
            <pc:sldMk cId="1614622176" sldId="396"/>
            <ac:picMk id="4100" creationId="{00000000-0000-0000-0000-000000000000}"/>
          </ac:picMkLst>
        </pc:picChg>
      </pc:sldChg>
      <pc:sldChg chg="addSp delSp modSp">
        <pc:chgData name="KimNamhyoung" userId="442ac80a-8cd4-4165-8fc5-0e4ac214a370" providerId="ADAL" clId="{2FB76F27-E0F9-4996-8B6F-F2EFB44F2A93}" dt="2020-01-02T05:43:57.770" v="684" actId="1038"/>
        <pc:sldMkLst>
          <pc:docMk/>
          <pc:sldMk cId="2998088120" sldId="397"/>
        </pc:sldMkLst>
        <pc:spChg chg="mod">
          <ac:chgData name="KimNamhyoung" userId="442ac80a-8cd4-4165-8fc5-0e4ac214a370" providerId="ADAL" clId="{2FB76F27-E0F9-4996-8B6F-F2EFB44F2A93}" dt="2020-01-01T13:00:04.600" v="406" actId="164"/>
          <ac:spMkLst>
            <pc:docMk/>
            <pc:sldMk cId="2998088120" sldId="397"/>
            <ac:spMk id="5" creationId="{00000000-0000-0000-0000-000000000000}"/>
          </ac:spMkLst>
        </pc:spChg>
        <pc:spChg chg="add mod">
          <ac:chgData name="KimNamhyoung" userId="442ac80a-8cd4-4165-8fc5-0e4ac214a370" providerId="ADAL" clId="{2FB76F27-E0F9-4996-8B6F-F2EFB44F2A93}" dt="2020-01-02T05:43:34.412" v="620" actId="208"/>
          <ac:spMkLst>
            <pc:docMk/>
            <pc:sldMk cId="2998088120" sldId="397"/>
            <ac:spMk id="8" creationId="{D3B228C0-B459-47F9-8B53-FF038D1082C9}"/>
          </ac:spMkLst>
        </pc:spChg>
        <pc:spChg chg="mod">
          <ac:chgData name="KimNamhyoung" userId="442ac80a-8cd4-4165-8fc5-0e4ac214a370" providerId="ADAL" clId="{2FB76F27-E0F9-4996-8B6F-F2EFB44F2A93}" dt="2020-01-01T13:00:04.600" v="406" actId="164"/>
          <ac:spMkLst>
            <pc:docMk/>
            <pc:sldMk cId="2998088120" sldId="397"/>
            <ac:spMk id="9" creationId="{00000000-0000-0000-0000-000000000000}"/>
          </ac:spMkLst>
        </pc:spChg>
        <pc:spChg chg="add mod">
          <ac:chgData name="KimNamhyoung" userId="442ac80a-8cd4-4165-8fc5-0e4ac214a370" providerId="ADAL" clId="{2FB76F27-E0F9-4996-8B6F-F2EFB44F2A93}" dt="2020-01-02T05:43:57.770" v="684" actId="1038"/>
          <ac:spMkLst>
            <pc:docMk/>
            <pc:sldMk cId="2998088120" sldId="397"/>
            <ac:spMk id="13" creationId="{1106E2EB-A72F-4988-A681-AB0B550F0B7C}"/>
          </ac:spMkLst>
        </pc:spChg>
        <pc:grpChg chg="add mod">
          <ac:chgData name="KimNamhyoung" userId="442ac80a-8cd4-4165-8fc5-0e4ac214a370" providerId="ADAL" clId="{2FB76F27-E0F9-4996-8B6F-F2EFB44F2A93}" dt="2020-01-01T13:00:13.731" v="444" actId="1036"/>
          <ac:grpSpMkLst>
            <pc:docMk/>
            <pc:sldMk cId="2998088120" sldId="397"/>
            <ac:grpSpMk id="6" creationId="{61ACBD7C-A2F5-43F2-9EDB-C4D792944A88}"/>
          </ac:grpSpMkLst>
        </pc:grpChg>
        <pc:picChg chg="add mod">
          <ac:chgData name="KimNamhyoung" userId="442ac80a-8cd4-4165-8fc5-0e4ac214a370" providerId="ADAL" clId="{2FB76F27-E0F9-4996-8B6F-F2EFB44F2A93}" dt="2020-01-02T05:42:50.550" v="617" actId="14100"/>
          <ac:picMkLst>
            <pc:docMk/>
            <pc:sldMk cId="2998088120" sldId="397"/>
            <ac:picMk id="7" creationId="{B31D8FC6-96C5-42D9-B369-332575ADE064}"/>
          </ac:picMkLst>
        </pc:picChg>
        <pc:picChg chg="add del">
          <ac:chgData name="KimNamhyoung" userId="442ac80a-8cd4-4165-8fc5-0e4ac214a370" providerId="ADAL" clId="{2FB76F27-E0F9-4996-8B6F-F2EFB44F2A93}" dt="2020-01-02T05:43:40.580" v="622" actId="478"/>
          <ac:picMkLst>
            <pc:docMk/>
            <pc:sldMk cId="2998088120" sldId="397"/>
            <ac:picMk id="10" creationId="{05530D31-79D2-481B-94F8-B672B23007FB}"/>
          </ac:picMkLst>
        </pc:picChg>
        <pc:picChg chg="mod">
          <ac:chgData name="KimNamhyoung" userId="442ac80a-8cd4-4165-8fc5-0e4ac214a370" providerId="ADAL" clId="{2FB76F27-E0F9-4996-8B6F-F2EFB44F2A93}" dt="2020-01-01T13:00:04.600" v="406" actId="164"/>
          <ac:picMkLst>
            <pc:docMk/>
            <pc:sldMk cId="2998088120" sldId="397"/>
            <ac:picMk id="5122" creationId="{00000000-0000-0000-0000-000000000000}"/>
          </ac:picMkLst>
        </pc:picChg>
        <pc:picChg chg="mod">
          <ac:chgData name="KimNamhyoung" userId="442ac80a-8cd4-4165-8fc5-0e4ac214a370" providerId="ADAL" clId="{2FB76F27-E0F9-4996-8B6F-F2EFB44F2A93}" dt="2020-01-01T13:00:44.802" v="459" actId="1037"/>
          <ac:picMkLst>
            <pc:docMk/>
            <pc:sldMk cId="2998088120" sldId="397"/>
            <ac:picMk id="5123" creationId="{00000000-0000-0000-0000-000000000000}"/>
          </ac:picMkLst>
        </pc:picChg>
      </pc:sldChg>
      <pc:sldChg chg="modSp">
        <pc:chgData name="KimNamhyoung" userId="442ac80a-8cd4-4165-8fc5-0e4ac214a370" providerId="ADAL" clId="{2FB76F27-E0F9-4996-8B6F-F2EFB44F2A93}" dt="2020-01-02T05:45:15.128" v="693" actId="6549"/>
        <pc:sldMkLst>
          <pc:docMk/>
          <pc:sldMk cId="2413918414" sldId="398"/>
        </pc:sldMkLst>
        <pc:spChg chg="mod">
          <ac:chgData name="KimNamhyoung" userId="442ac80a-8cd4-4165-8fc5-0e4ac214a370" providerId="ADAL" clId="{2FB76F27-E0F9-4996-8B6F-F2EFB44F2A93}" dt="2020-01-02T05:45:15.128" v="693" actId="6549"/>
          <ac:spMkLst>
            <pc:docMk/>
            <pc:sldMk cId="2413918414" sldId="398"/>
            <ac:spMk id="3" creationId="{00000000-0000-0000-0000-000000000000}"/>
          </ac:spMkLst>
        </pc:spChg>
      </pc:sldChg>
      <pc:sldChg chg="modSp">
        <pc:chgData name="KimNamhyoung" userId="442ac80a-8cd4-4165-8fc5-0e4ac214a370" providerId="ADAL" clId="{2FB76F27-E0F9-4996-8B6F-F2EFB44F2A93}" dt="2020-01-01T13:03:25.967" v="603" actId="14100"/>
        <pc:sldMkLst>
          <pc:docMk/>
          <pc:sldMk cId="3206781816" sldId="402"/>
        </pc:sldMkLst>
        <pc:picChg chg="mod">
          <ac:chgData name="KimNamhyoung" userId="442ac80a-8cd4-4165-8fc5-0e4ac214a370" providerId="ADAL" clId="{2FB76F27-E0F9-4996-8B6F-F2EFB44F2A93}" dt="2020-01-01T13:03:25.967" v="603" actId="14100"/>
          <ac:picMkLst>
            <pc:docMk/>
            <pc:sldMk cId="3206781816" sldId="402"/>
            <ac:picMk id="5" creationId="{A0A395C0-28C1-4543-BB65-244B7996E708}"/>
          </ac:picMkLst>
        </pc:picChg>
      </pc:sldChg>
      <pc:sldChg chg="modSp">
        <pc:chgData name="KimNamhyoung" userId="442ac80a-8cd4-4165-8fc5-0e4ac214a370" providerId="ADAL" clId="{2FB76F27-E0F9-4996-8B6F-F2EFB44F2A93}" dt="2020-01-01T13:03:19.353" v="602" actId="1037"/>
        <pc:sldMkLst>
          <pc:docMk/>
          <pc:sldMk cId="59426624" sldId="403"/>
        </pc:sldMkLst>
        <pc:picChg chg="mod">
          <ac:chgData name="KimNamhyoung" userId="442ac80a-8cd4-4165-8fc5-0e4ac214a370" providerId="ADAL" clId="{2FB76F27-E0F9-4996-8B6F-F2EFB44F2A93}" dt="2020-01-01T13:03:19.353" v="602" actId="1037"/>
          <ac:picMkLst>
            <pc:docMk/>
            <pc:sldMk cId="59426624" sldId="403"/>
            <ac:picMk id="2050" creationId="{00000000-0000-0000-0000-000000000000}"/>
          </ac:picMkLst>
        </pc:picChg>
      </pc:sldChg>
      <pc:sldChg chg="modSp">
        <pc:chgData name="KimNamhyoung" userId="442ac80a-8cd4-4165-8fc5-0e4ac214a370" providerId="ADAL" clId="{2FB76F27-E0F9-4996-8B6F-F2EFB44F2A93}" dt="2020-01-13T13:00:04.172" v="742" actId="20577"/>
        <pc:sldMkLst>
          <pc:docMk/>
          <pc:sldMk cId="442262320" sldId="404"/>
        </pc:sldMkLst>
        <pc:spChg chg="mod">
          <ac:chgData name="KimNamhyoung" userId="442ac80a-8cd4-4165-8fc5-0e4ac214a370" providerId="ADAL" clId="{2FB76F27-E0F9-4996-8B6F-F2EFB44F2A93}" dt="2020-01-13T13:00:04.172" v="742" actId="20577"/>
          <ac:spMkLst>
            <pc:docMk/>
            <pc:sldMk cId="442262320" sldId="404"/>
            <ac:spMk id="3" creationId="{00000000-0000-0000-0000-000000000000}"/>
          </ac:spMkLst>
        </pc:spChg>
      </pc:sldChg>
      <pc:sldChg chg="modSp">
        <pc:chgData name="KimNamhyoung" userId="442ac80a-8cd4-4165-8fc5-0e4ac214a370" providerId="ADAL" clId="{2FB76F27-E0F9-4996-8B6F-F2EFB44F2A93}" dt="2020-01-01T13:02:46.168" v="545" actId="1035"/>
        <pc:sldMkLst>
          <pc:docMk/>
          <pc:sldMk cId="953498512" sldId="406"/>
        </pc:sldMkLst>
        <pc:spChg chg="mod">
          <ac:chgData name="KimNamhyoung" userId="442ac80a-8cd4-4165-8fc5-0e4ac214a370" providerId="ADAL" clId="{2FB76F27-E0F9-4996-8B6F-F2EFB44F2A93}" dt="2020-01-01T13:02:46.168" v="545" actId="1035"/>
          <ac:spMkLst>
            <pc:docMk/>
            <pc:sldMk cId="953498512" sldId="406"/>
            <ac:spMk id="4" creationId="{00000000-0000-0000-0000-000000000000}"/>
          </ac:spMkLst>
        </pc:spChg>
        <pc:picChg chg="mod">
          <ac:chgData name="KimNamhyoung" userId="442ac80a-8cd4-4165-8fc5-0e4ac214a370" providerId="ADAL" clId="{2FB76F27-E0F9-4996-8B6F-F2EFB44F2A93}" dt="2020-01-01T13:02:27.924" v="537" actId="14100"/>
          <ac:picMkLst>
            <pc:docMk/>
            <pc:sldMk cId="953498512" sldId="406"/>
            <ac:picMk id="6" creationId="{00000000-0000-0000-0000-000000000000}"/>
          </ac:picMkLst>
        </pc:picChg>
        <pc:picChg chg="mod">
          <ac:chgData name="KimNamhyoung" userId="442ac80a-8cd4-4165-8fc5-0e4ac214a370" providerId="ADAL" clId="{2FB76F27-E0F9-4996-8B6F-F2EFB44F2A93}" dt="2020-01-01T13:02:25.059" v="536" actId="14100"/>
          <ac:picMkLst>
            <pc:docMk/>
            <pc:sldMk cId="953498512" sldId="406"/>
            <ac:picMk id="5123" creationId="{00000000-0000-0000-0000-000000000000}"/>
          </ac:picMkLst>
        </pc:picChg>
      </pc:sldChg>
      <pc:sldChg chg="modSp">
        <pc:chgData name="KimNamhyoung" userId="442ac80a-8cd4-4165-8fc5-0e4ac214a370" providerId="ADAL" clId="{2FB76F27-E0F9-4996-8B6F-F2EFB44F2A93}" dt="2020-01-01T13:02:17.908" v="535" actId="1035"/>
        <pc:sldMkLst>
          <pc:docMk/>
          <pc:sldMk cId="718728446" sldId="407"/>
        </pc:sldMkLst>
        <pc:picChg chg="mod">
          <ac:chgData name="KimNamhyoung" userId="442ac80a-8cd4-4165-8fc5-0e4ac214a370" providerId="ADAL" clId="{2FB76F27-E0F9-4996-8B6F-F2EFB44F2A93}" dt="2020-01-01T13:02:17.908" v="535" actId="1035"/>
          <ac:picMkLst>
            <pc:docMk/>
            <pc:sldMk cId="718728446" sldId="407"/>
            <ac:picMk id="6146" creationId="{00000000-0000-0000-0000-000000000000}"/>
          </ac:picMkLst>
        </pc:picChg>
      </pc:sldChg>
      <pc:sldChg chg="modSp">
        <pc:chgData name="KimNamhyoung" userId="442ac80a-8cd4-4165-8fc5-0e4ac214a370" providerId="ADAL" clId="{2FB76F27-E0F9-4996-8B6F-F2EFB44F2A93}" dt="2020-01-01T13:02:01.169" v="502" actId="1036"/>
        <pc:sldMkLst>
          <pc:docMk/>
          <pc:sldMk cId="2797915531" sldId="408"/>
        </pc:sldMkLst>
        <pc:picChg chg="mod">
          <ac:chgData name="KimNamhyoung" userId="442ac80a-8cd4-4165-8fc5-0e4ac214a370" providerId="ADAL" clId="{2FB76F27-E0F9-4996-8B6F-F2EFB44F2A93}" dt="2020-01-01T13:02:01.169" v="502" actId="1036"/>
          <ac:picMkLst>
            <pc:docMk/>
            <pc:sldMk cId="2797915531" sldId="408"/>
            <ac:picMk id="7170" creationId="{00000000-0000-0000-0000-000000000000}"/>
          </ac:picMkLst>
        </pc:picChg>
      </pc:sldChg>
      <pc:sldChg chg="add del">
        <pc:chgData name="KimNamhyoung" userId="442ac80a-8cd4-4165-8fc5-0e4ac214a370" providerId="ADAL" clId="{2FB76F27-E0F9-4996-8B6F-F2EFB44F2A93}" dt="2020-01-12T12:23:09.506" v="697" actId="47"/>
        <pc:sldMkLst>
          <pc:docMk/>
          <pc:sldMk cId="3487280949" sldId="443"/>
        </pc:sldMkLst>
      </pc:sldChg>
      <pc:sldChg chg="addSp delSp modSp add del">
        <pc:chgData name="KimNamhyoung" userId="442ac80a-8cd4-4165-8fc5-0e4ac214a370" providerId="ADAL" clId="{2FB76F27-E0F9-4996-8B6F-F2EFB44F2A93}" dt="2020-01-12T12:31:54.052" v="738" actId="47"/>
        <pc:sldMkLst>
          <pc:docMk/>
          <pc:sldMk cId="623692822" sldId="450"/>
        </pc:sldMkLst>
        <pc:spChg chg="del mod">
          <ac:chgData name="KimNamhyoung" userId="442ac80a-8cd4-4165-8fc5-0e4ac214a370" providerId="ADAL" clId="{2FB76F27-E0F9-4996-8B6F-F2EFB44F2A93}" dt="2020-01-12T12:31:24.513" v="734" actId="478"/>
          <ac:spMkLst>
            <pc:docMk/>
            <pc:sldMk cId="623692822" sldId="450"/>
            <ac:spMk id="3" creationId="{00000000-0000-0000-0000-000000000000}"/>
          </ac:spMkLst>
        </pc:spChg>
        <pc:spChg chg="add del mod">
          <ac:chgData name="KimNamhyoung" userId="442ac80a-8cd4-4165-8fc5-0e4ac214a370" providerId="ADAL" clId="{2FB76F27-E0F9-4996-8B6F-F2EFB44F2A93}" dt="2020-01-12T12:31:28.905" v="735" actId="478"/>
          <ac:spMkLst>
            <pc:docMk/>
            <pc:sldMk cId="623692822" sldId="450"/>
            <ac:spMk id="7" creationId="{82793290-44E3-4B54-9E07-355D423833EC}"/>
          </ac:spMkLst>
        </pc:spChg>
      </pc:sldChg>
      <pc:sldChg chg="add del">
        <pc:chgData name="KimNamhyoung" userId="442ac80a-8cd4-4165-8fc5-0e4ac214a370" providerId="ADAL" clId="{2FB76F27-E0F9-4996-8B6F-F2EFB44F2A93}" dt="2020-01-12T12:23:08.891" v="696" actId="47"/>
        <pc:sldMkLst>
          <pc:docMk/>
          <pc:sldMk cId="1960579151" sldId="457"/>
        </pc:sldMkLst>
      </pc:sldChg>
      <pc:sldChg chg="add del">
        <pc:chgData name="KimNamhyoung" userId="442ac80a-8cd4-4165-8fc5-0e4ac214a370" providerId="ADAL" clId="{2FB76F27-E0F9-4996-8B6F-F2EFB44F2A93}" dt="2020-01-12T12:24:23.501" v="714" actId="47"/>
        <pc:sldMkLst>
          <pc:docMk/>
          <pc:sldMk cId="4210577318" sldId="458"/>
        </pc:sldMkLst>
      </pc:sldChg>
      <pc:sldChg chg="add del">
        <pc:chgData name="KimNamhyoung" userId="442ac80a-8cd4-4165-8fc5-0e4ac214a370" providerId="ADAL" clId="{2FB76F27-E0F9-4996-8B6F-F2EFB44F2A93}" dt="2020-01-12T12:24:24.454" v="715" actId="47"/>
        <pc:sldMkLst>
          <pc:docMk/>
          <pc:sldMk cId="4232836857" sldId="459"/>
        </pc:sldMkLst>
      </pc:sldChg>
      <pc:sldChg chg="modSp add">
        <pc:chgData name="KimNamhyoung" userId="442ac80a-8cd4-4165-8fc5-0e4ac214a370" providerId="ADAL" clId="{2FB76F27-E0F9-4996-8B6F-F2EFB44F2A93}" dt="2020-01-12T12:25:15.218" v="717" actId="12"/>
        <pc:sldMkLst>
          <pc:docMk/>
          <pc:sldMk cId="2244463645" sldId="460"/>
        </pc:sldMkLst>
        <pc:spChg chg="mod">
          <ac:chgData name="KimNamhyoung" userId="442ac80a-8cd4-4165-8fc5-0e4ac214a370" providerId="ADAL" clId="{2FB76F27-E0F9-4996-8B6F-F2EFB44F2A93}" dt="2020-01-12T12:23:26.373" v="701" actId="20577"/>
          <ac:spMkLst>
            <pc:docMk/>
            <pc:sldMk cId="2244463645" sldId="460"/>
            <ac:spMk id="2" creationId="{23AF97E7-BC95-48C9-A86E-600EFB6ED484}"/>
          </ac:spMkLst>
        </pc:spChg>
        <pc:spChg chg="mod">
          <ac:chgData name="KimNamhyoung" userId="442ac80a-8cd4-4165-8fc5-0e4ac214a370" providerId="ADAL" clId="{2FB76F27-E0F9-4996-8B6F-F2EFB44F2A93}" dt="2020-01-12T12:25:15.218" v="717" actId="12"/>
          <ac:spMkLst>
            <pc:docMk/>
            <pc:sldMk cId="2244463645" sldId="460"/>
            <ac:spMk id="3" creationId="{39E6A26E-A761-4246-A5EF-D69F387A57AC}"/>
          </ac:spMkLst>
        </pc:spChg>
      </pc:sldChg>
      <pc:sldChg chg="add del">
        <pc:chgData name="KimNamhyoung" userId="442ac80a-8cd4-4165-8fc5-0e4ac214a370" providerId="ADAL" clId="{2FB76F27-E0F9-4996-8B6F-F2EFB44F2A93}" dt="2020-01-12T12:24:21.941" v="713" actId="47"/>
        <pc:sldMkLst>
          <pc:docMk/>
          <pc:sldMk cId="1527709814" sldId="461"/>
        </pc:sldMkLst>
      </pc:sldChg>
      <pc:sldChg chg="addSp delSp modSp add ord">
        <pc:chgData name="KimNamhyoung" userId="442ac80a-8cd4-4165-8fc5-0e4ac214a370" providerId="ADAL" clId="{2FB76F27-E0F9-4996-8B6F-F2EFB44F2A93}" dt="2020-01-12T12:32:01.491" v="740"/>
        <pc:sldMkLst>
          <pc:docMk/>
          <pc:sldMk cId="1880791431" sldId="461"/>
        </pc:sldMkLst>
        <pc:spChg chg="mod">
          <ac:chgData name="KimNamhyoung" userId="442ac80a-8cd4-4165-8fc5-0e4ac214a370" providerId="ADAL" clId="{2FB76F27-E0F9-4996-8B6F-F2EFB44F2A93}" dt="2020-01-12T12:30:43.386" v="730" actId="20577"/>
          <ac:spMkLst>
            <pc:docMk/>
            <pc:sldMk cId="1880791431" sldId="461"/>
            <ac:spMk id="2" creationId="{EA819DFF-8E35-48CC-ACC0-BEEBACB9BE3D}"/>
          </ac:spMkLst>
        </pc:spChg>
        <pc:spChg chg="del">
          <ac:chgData name="KimNamhyoung" userId="442ac80a-8cd4-4165-8fc5-0e4ac214a370" providerId="ADAL" clId="{2FB76F27-E0F9-4996-8B6F-F2EFB44F2A93}" dt="2020-01-12T12:31:15.999" v="732" actId="478"/>
          <ac:spMkLst>
            <pc:docMk/>
            <pc:sldMk cId="1880791431" sldId="461"/>
            <ac:spMk id="3" creationId="{C532BA14-3AD1-43D4-B02D-4BFC68E28255}"/>
          </ac:spMkLst>
        </pc:spChg>
        <pc:spChg chg="add">
          <ac:chgData name="KimNamhyoung" userId="442ac80a-8cd4-4165-8fc5-0e4ac214a370" providerId="ADAL" clId="{2FB76F27-E0F9-4996-8B6F-F2EFB44F2A93}" dt="2020-01-12T12:31:05.369" v="731"/>
          <ac:spMkLst>
            <pc:docMk/>
            <pc:sldMk cId="1880791431" sldId="461"/>
            <ac:spMk id="4" creationId="{BAB9266C-7265-42DF-81F5-88C516E0A992}"/>
          </ac:spMkLst>
        </pc:spChg>
        <pc:spChg chg="add">
          <ac:chgData name="KimNamhyoung" userId="442ac80a-8cd4-4165-8fc5-0e4ac214a370" providerId="ADAL" clId="{2FB76F27-E0F9-4996-8B6F-F2EFB44F2A93}" dt="2020-01-12T12:31:05.369" v="731"/>
          <ac:spMkLst>
            <pc:docMk/>
            <pc:sldMk cId="1880791431" sldId="461"/>
            <ac:spMk id="5" creationId="{FE6C822B-0CC5-48E0-8C50-5D0A6635014B}"/>
          </ac:spMkLst>
        </pc:spChg>
        <pc:spChg chg="add">
          <ac:chgData name="KimNamhyoung" userId="442ac80a-8cd4-4165-8fc5-0e4ac214a370" providerId="ADAL" clId="{2FB76F27-E0F9-4996-8B6F-F2EFB44F2A93}" dt="2020-01-12T12:31:05.369" v="731"/>
          <ac:spMkLst>
            <pc:docMk/>
            <pc:sldMk cId="1880791431" sldId="461"/>
            <ac:spMk id="6" creationId="{4741C971-5CB6-46AB-86DA-D212FF95244E}"/>
          </ac:spMkLst>
        </pc:spChg>
        <pc:picChg chg="add mod">
          <ac:chgData name="KimNamhyoung" userId="442ac80a-8cd4-4165-8fc5-0e4ac214a370" providerId="ADAL" clId="{2FB76F27-E0F9-4996-8B6F-F2EFB44F2A93}" dt="2020-01-12T12:31:41.482" v="737" actId="167"/>
          <ac:picMkLst>
            <pc:docMk/>
            <pc:sldMk cId="1880791431" sldId="461"/>
            <ac:picMk id="7" creationId="{667FA1FB-4BD9-46D0-9A88-80A6B04A8ABB}"/>
          </ac:picMkLst>
        </pc:picChg>
      </pc:sldChg>
      <pc:sldChg chg="modSp">
        <pc:chgData name="KimNamhyoung" userId="442ac80a-8cd4-4165-8fc5-0e4ac214a370" providerId="ADAL" clId="{2FB76F27-E0F9-4996-8B6F-F2EFB44F2A93}" dt="2020-01-14T06:24:02.433" v="773"/>
        <pc:sldMkLst>
          <pc:docMk/>
          <pc:sldMk cId="3467102761" sldId="462"/>
        </pc:sldMkLst>
        <pc:spChg chg="mod">
          <ac:chgData name="KimNamhyoung" userId="442ac80a-8cd4-4165-8fc5-0e4ac214a370" providerId="ADAL" clId="{2FB76F27-E0F9-4996-8B6F-F2EFB44F2A93}" dt="2020-01-14T06:24:02.433" v="773"/>
          <ac:spMkLst>
            <pc:docMk/>
            <pc:sldMk cId="3467102761" sldId="462"/>
            <ac:spMk id="3" creationId="{00000000-0000-0000-0000-000000000000}"/>
          </ac:spMkLst>
        </pc:spChg>
      </pc:sldChg>
      <pc:sldMasterChg chg="delSldLayout">
        <pc:chgData name="KimNamhyoung" userId="442ac80a-8cd4-4165-8fc5-0e4ac214a370" providerId="ADAL" clId="{2FB76F27-E0F9-4996-8B6F-F2EFB44F2A93}" dt="2020-01-12T12:31:54.052" v="738" actId="47"/>
        <pc:sldMasterMkLst>
          <pc:docMk/>
          <pc:sldMasterMk cId="81955247" sldId="2147483660"/>
        </pc:sldMasterMkLst>
        <pc:sldLayoutChg chg="del">
          <pc:chgData name="KimNamhyoung" userId="442ac80a-8cd4-4165-8fc5-0e4ac214a370" providerId="ADAL" clId="{2FB76F27-E0F9-4996-8B6F-F2EFB44F2A93}" dt="2020-01-12T12:31:54.052" v="738" actId="47"/>
          <pc:sldLayoutMkLst>
            <pc:docMk/>
            <pc:sldMasterMk cId="81955247" sldId="2147483660"/>
            <pc:sldLayoutMk cId="2975904636" sldId="2147483680"/>
          </pc:sldLayoutMkLst>
        </pc:sldLayoutChg>
        <pc:sldLayoutChg chg="del">
          <pc:chgData name="KimNamhyoung" userId="442ac80a-8cd4-4165-8fc5-0e4ac214a370" providerId="ADAL" clId="{2FB76F27-E0F9-4996-8B6F-F2EFB44F2A93}" dt="2020-01-12T12:24:24.454" v="715" actId="47"/>
          <pc:sldLayoutMkLst>
            <pc:docMk/>
            <pc:sldMasterMk cId="81955247" sldId="2147483660"/>
            <pc:sldLayoutMk cId="425717839" sldId="2147483681"/>
          </pc:sldLayoutMkLst>
        </pc:sldLayoutChg>
      </pc:sldMasterChg>
      <pc:sldMasterChg chg="delSldLayout">
        <pc:chgData name="KimNamhyoung" userId="442ac80a-8cd4-4165-8fc5-0e4ac214a370" providerId="ADAL" clId="{2FB76F27-E0F9-4996-8B6F-F2EFB44F2A93}" dt="2020-01-12T12:23:09.506" v="697" actId="47"/>
        <pc:sldMasterMkLst>
          <pc:docMk/>
          <pc:sldMasterMk cId="2448902018" sldId="2147483675"/>
        </pc:sldMasterMkLst>
        <pc:sldLayoutChg chg="del">
          <pc:chgData name="KimNamhyoung" userId="442ac80a-8cd4-4165-8fc5-0e4ac214a370" providerId="ADAL" clId="{2FB76F27-E0F9-4996-8B6F-F2EFB44F2A93}" dt="2020-01-12T12:23:09.506" v="697" actId="47"/>
          <pc:sldLayoutMkLst>
            <pc:docMk/>
            <pc:sldMasterMk cId="2448902018" sldId="2147483675"/>
            <pc:sldLayoutMk cId="720632719" sldId="2147483680"/>
          </pc:sldLayoutMkLst>
        </pc:sldLayoutChg>
      </pc:sldMasterChg>
    </pc:docChg>
  </pc:docChgLst>
  <pc:docChgLst>
    <pc:chgData name="Namhyoung Kim" userId="442ac80a-8cd4-4165-8fc5-0e4ac214a370" providerId="ADAL" clId="{4352030B-24C5-4A5A-B606-88DD01C2C3C1}"/>
    <pc:docChg chg="undo custSel addSld modSld">
      <pc:chgData name="Namhyoung Kim" userId="442ac80a-8cd4-4165-8fc5-0e4ac214a370" providerId="ADAL" clId="{4352030B-24C5-4A5A-B606-88DD01C2C3C1}" dt="2019-01-07T13:58:40.551" v="851" actId="20577"/>
      <pc:docMkLst>
        <pc:docMk/>
      </pc:docMkLst>
      <pc:sldChg chg="modSp">
        <pc:chgData name="Namhyoung Kim" userId="442ac80a-8cd4-4165-8fc5-0e4ac214a370" providerId="ADAL" clId="{4352030B-24C5-4A5A-B606-88DD01C2C3C1}" dt="2019-01-06T06:15:59.258" v="35" actId="6549"/>
        <pc:sldMkLst>
          <pc:docMk/>
          <pc:sldMk cId="2128572570" sldId="289"/>
        </pc:sldMkLst>
        <pc:spChg chg="mod">
          <ac:chgData name="Namhyoung Kim" userId="442ac80a-8cd4-4165-8fc5-0e4ac214a370" providerId="ADAL" clId="{4352030B-24C5-4A5A-B606-88DD01C2C3C1}" dt="2019-01-06T06:15:59.258" v="35" actId="6549"/>
          <ac:spMkLst>
            <pc:docMk/>
            <pc:sldMk cId="2128572570" sldId="289"/>
            <ac:spMk id="15362" creationId="{00000000-0000-0000-0000-000000000000}"/>
          </ac:spMkLst>
        </pc:spChg>
      </pc:sldChg>
      <pc:sldChg chg="modSp">
        <pc:chgData name="Namhyoung Kim" userId="442ac80a-8cd4-4165-8fc5-0e4ac214a370" providerId="ADAL" clId="{4352030B-24C5-4A5A-B606-88DD01C2C3C1}" dt="2019-01-06T07:02:57.581" v="66"/>
        <pc:sldMkLst>
          <pc:docMk/>
          <pc:sldMk cId="1350140494" sldId="385"/>
        </pc:sldMkLst>
        <pc:spChg chg="mod">
          <ac:chgData name="Namhyoung Kim" userId="442ac80a-8cd4-4165-8fc5-0e4ac214a370" providerId="ADAL" clId="{4352030B-24C5-4A5A-B606-88DD01C2C3C1}" dt="2019-01-06T07:02:57.581" v="66"/>
          <ac:spMkLst>
            <pc:docMk/>
            <pc:sldMk cId="1350140494" sldId="385"/>
            <ac:spMk id="3" creationId="{00000000-0000-0000-0000-000000000000}"/>
          </ac:spMkLst>
        </pc:spChg>
      </pc:sldChg>
      <pc:sldChg chg="addSp delSp modSp">
        <pc:chgData name="Namhyoung Kim" userId="442ac80a-8cd4-4165-8fc5-0e4ac214a370" providerId="ADAL" clId="{4352030B-24C5-4A5A-B606-88DD01C2C3C1}" dt="2019-01-06T08:18:52.430" v="190"/>
        <pc:sldMkLst>
          <pc:docMk/>
          <pc:sldMk cId="2146129683" sldId="386"/>
        </pc:sldMkLst>
        <pc:spChg chg="mod">
          <ac:chgData name="Namhyoung Kim" userId="442ac80a-8cd4-4165-8fc5-0e4ac214a370" providerId="ADAL" clId="{4352030B-24C5-4A5A-B606-88DD01C2C3C1}" dt="2019-01-06T07:24:27.575" v="187"/>
          <ac:spMkLst>
            <pc:docMk/>
            <pc:sldMk cId="2146129683" sldId="386"/>
            <ac:spMk id="3" creationId="{00000000-0000-0000-0000-000000000000}"/>
          </ac:spMkLst>
        </pc:spChg>
        <pc:picChg chg="add">
          <ac:chgData name="Namhyoung Kim" userId="442ac80a-8cd4-4165-8fc5-0e4ac214a370" providerId="ADAL" clId="{4352030B-24C5-4A5A-B606-88DD01C2C3C1}" dt="2019-01-06T08:18:52.430" v="190"/>
          <ac:picMkLst>
            <pc:docMk/>
            <pc:sldMk cId="2146129683" sldId="386"/>
            <ac:picMk id="5" creationId="{2FAF3F76-B773-4308-AFB2-FA072A33B17A}"/>
          </ac:picMkLst>
        </pc:picChg>
        <pc:picChg chg="del mod">
          <ac:chgData name="Namhyoung Kim" userId="442ac80a-8cd4-4165-8fc5-0e4ac214a370" providerId="ADAL" clId="{4352030B-24C5-4A5A-B606-88DD01C2C3C1}" dt="2019-01-06T08:18:52.113" v="189" actId="478"/>
          <ac:picMkLst>
            <pc:docMk/>
            <pc:sldMk cId="2146129683" sldId="386"/>
            <ac:picMk id="3074" creationId="{00000000-0000-0000-0000-000000000000}"/>
          </ac:picMkLst>
        </pc:picChg>
      </pc:sldChg>
      <pc:sldChg chg="modSp">
        <pc:chgData name="Namhyoung Kim" userId="442ac80a-8cd4-4165-8fc5-0e4ac214a370" providerId="ADAL" clId="{4352030B-24C5-4A5A-B606-88DD01C2C3C1}" dt="2019-01-07T13:58:40.551" v="851" actId="20577"/>
        <pc:sldMkLst>
          <pc:docMk/>
          <pc:sldMk cId="2413918414" sldId="398"/>
        </pc:sldMkLst>
        <pc:spChg chg="mod">
          <ac:chgData name="Namhyoung Kim" userId="442ac80a-8cd4-4165-8fc5-0e4ac214a370" providerId="ADAL" clId="{4352030B-24C5-4A5A-B606-88DD01C2C3C1}" dt="2019-01-07T13:58:40.551" v="851" actId="20577"/>
          <ac:spMkLst>
            <pc:docMk/>
            <pc:sldMk cId="2413918414" sldId="398"/>
            <ac:spMk id="3" creationId="{00000000-0000-0000-0000-000000000000}"/>
          </ac:spMkLst>
        </pc:spChg>
      </pc:sldChg>
      <pc:sldChg chg="addSp delSp modSp">
        <pc:chgData name="Namhyoung Kim" userId="442ac80a-8cd4-4165-8fc5-0e4ac214a370" providerId="ADAL" clId="{4352030B-24C5-4A5A-B606-88DD01C2C3C1}" dt="2019-01-06T15:18:05.245" v="850" actId="14100"/>
        <pc:sldMkLst>
          <pc:docMk/>
          <pc:sldMk cId="3206781816" sldId="402"/>
        </pc:sldMkLst>
        <pc:spChg chg="mod">
          <ac:chgData name="Namhyoung Kim" userId="442ac80a-8cd4-4165-8fc5-0e4ac214a370" providerId="ADAL" clId="{4352030B-24C5-4A5A-B606-88DD01C2C3C1}" dt="2019-01-06T15:15:12.729" v="843" actId="20577"/>
          <ac:spMkLst>
            <pc:docMk/>
            <pc:sldMk cId="3206781816" sldId="402"/>
            <ac:spMk id="3" creationId="{00000000-0000-0000-0000-000000000000}"/>
          </ac:spMkLst>
        </pc:spChg>
        <pc:picChg chg="add del mod">
          <ac:chgData name="Namhyoung Kim" userId="442ac80a-8cd4-4165-8fc5-0e4ac214a370" providerId="ADAL" clId="{4352030B-24C5-4A5A-B606-88DD01C2C3C1}" dt="2019-01-06T15:17:38.917" v="844" actId="478"/>
          <ac:picMkLst>
            <pc:docMk/>
            <pc:sldMk cId="3206781816" sldId="402"/>
            <ac:picMk id="4" creationId="{A70C5BEE-CE9B-452D-ACCC-2B36A261DC5C}"/>
          </ac:picMkLst>
        </pc:picChg>
        <pc:picChg chg="add mod">
          <ac:chgData name="Namhyoung Kim" userId="442ac80a-8cd4-4165-8fc5-0e4ac214a370" providerId="ADAL" clId="{4352030B-24C5-4A5A-B606-88DD01C2C3C1}" dt="2019-01-06T15:18:05.245" v="850" actId="14100"/>
          <ac:picMkLst>
            <pc:docMk/>
            <pc:sldMk cId="3206781816" sldId="402"/>
            <ac:picMk id="5" creationId="{A0A395C0-28C1-4543-BB65-244B7996E708}"/>
          </ac:picMkLst>
        </pc:picChg>
        <pc:picChg chg="del">
          <ac:chgData name="Namhyoung Kim" userId="442ac80a-8cd4-4165-8fc5-0e4ac214a370" providerId="ADAL" clId="{4352030B-24C5-4A5A-B606-88DD01C2C3C1}" dt="2019-01-06T15:13:50.650" v="837" actId="478"/>
          <ac:picMkLst>
            <pc:docMk/>
            <pc:sldMk cId="3206781816" sldId="402"/>
            <ac:picMk id="9219" creationId="{00000000-0000-0000-0000-000000000000}"/>
          </ac:picMkLst>
        </pc:picChg>
      </pc:sldChg>
      <pc:sldChg chg="delSp modSp add">
        <pc:chgData name="Namhyoung Kim" userId="442ac80a-8cd4-4165-8fc5-0e4ac214a370" providerId="ADAL" clId="{4352030B-24C5-4A5A-B606-88DD01C2C3C1}" dt="2019-01-06T15:10:57.119" v="815"/>
        <pc:sldMkLst>
          <pc:docMk/>
          <pc:sldMk cId="592891595" sldId="414"/>
        </pc:sldMkLst>
        <pc:spChg chg="mod">
          <ac:chgData name="Namhyoung Kim" userId="442ac80a-8cd4-4165-8fc5-0e4ac214a370" providerId="ADAL" clId="{4352030B-24C5-4A5A-B606-88DD01C2C3C1}" dt="2019-01-06T15:10:57.119" v="815"/>
          <ac:spMkLst>
            <pc:docMk/>
            <pc:sldMk cId="592891595" sldId="414"/>
            <ac:spMk id="3" creationId="{00000000-0000-0000-0000-000000000000}"/>
          </ac:spMkLst>
        </pc:spChg>
        <pc:picChg chg="del">
          <ac:chgData name="Namhyoung Kim" userId="442ac80a-8cd4-4165-8fc5-0e4ac214a370" providerId="ADAL" clId="{4352030B-24C5-4A5A-B606-88DD01C2C3C1}" dt="2019-01-06T15:08:39.525" v="521" actId="478"/>
          <ac:picMkLst>
            <pc:docMk/>
            <pc:sldMk cId="592891595" sldId="414"/>
            <ac:picMk id="9219" creationId="{00000000-0000-0000-0000-000000000000}"/>
          </ac:picMkLst>
        </pc:picChg>
      </pc:sldChg>
    </pc:docChg>
  </pc:docChgLst>
  <pc:docChgLst>
    <pc:chgData name="nhkim@gachon.ac.kr" userId="442ac80a-8cd4-4165-8fc5-0e4ac214a370" providerId="ADAL" clId="{39B08333-7505-4E81-BF31-784491D6EBF8}"/>
    <pc:docChg chg="custSel addSld modSld">
      <pc:chgData name="nhkim@gachon.ac.kr" userId="442ac80a-8cd4-4165-8fc5-0e4ac214a370" providerId="ADAL" clId="{39B08333-7505-4E81-BF31-784491D6EBF8}" dt="2022-01-19T11:40:05.144" v="383"/>
      <pc:docMkLst>
        <pc:docMk/>
      </pc:docMkLst>
      <pc:sldChg chg="addSp modSp new mod">
        <pc:chgData name="nhkim@gachon.ac.kr" userId="442ac80a-8cd4-4165-8fc5-0e4ac214a370" providerId="ADAL" clId="{39B08333-7505-4E81-BF31-784491D6EBF8}" dt="2022-01-19T11:40:05.144" v="383"/>
        <pc:sldMkLst>
          <pc:docMk/>
          <pc:sldMk cId="4264754822" sldId="462"/>
        </pc:sldMkLst>
        <pc:spChg chg="mod">
          <ac:chgData name="nhkim@gachon.ac.kr" userId="442ac80a-8cd4-4165-8fc5-0e4ac214a370" providerId="ADAL" clId="{39B08333-7505-4E81-BF31-784491D6EBF8}" dt="2022-01-19T11:35:45.148" v="13"/>
          <ac:spMkLst>
            <pc:docMk/>
            <pc:sldMk cId="4264754822" sldId="462"/>
            <ac:spMk id="2" creationId="{B82C617B-3A8C-4652-97C0-A1364B76DE22}"/>
          </ac:spMkLst>
        </pc:spChg>
        <pc:spChg chg="mod">
          <ac:chgData name="nhkim@gachon.ac.kr" userId="442ac80a-8cd4-4165-8fc5-0e4ac214a370" providerId="ADAL" clId="{39B08333-7505-4E81-BF31-784491D6EBF8}" dt="2022-01-19T11:40:05.144" v="383"/>
          <ac:spMkLst>
            <pc:docMk/>
            <pc:sldMk cId="4264754822" sldId="462"/>
            <ac:spMk id="3" creationId="{799DF42A-0120-43FB-9DEB-8287AD7B457B}"/>
          </ac:spMkLst>
        </pc:spChg>
        <pc:picChg chg="add mod">
          <ac:chgData name="nhkim@gachon.ac.kr" userId="442ac80a-8cd4-4165-8fc5-0e4ac214a370" providerId="ADAL" clId="{39B08333-7505-4E81-BF31-784491D6EBF8}" dt="2022-01-19T11:39:10.017" v="336" actId="1076"/>
          <ac:picMkLst>
            <pc:docMk/>
            <pc:sldMk cId="4264754822" sldId="462"/>
            <ac:picMk id="5" creationId="{406FBE75-53CD-4C05-871A-1DE3BC8B41E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1/19/2022</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24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60658"/>
            <a:ext cx="7772400" cy="346249"/>
          </a:xfrm>
        </p:spPr>
        <p:txBody>
          <a:bodyPr lIns="72000"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ko-KR" altLang="en-US"/>
              <a:t>마스터 텍스트 스타일을 편집합니다</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mysql.com/downloads/windows/installer"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258037"/>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8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SQL Relational</a:t>
            </a:r>
            <a:r>
              <a:rPr lang="ko-KR" altLang="en-US" sz="3600" dirty="0"/>
              <a:t> </a:t>
            </a:r>
            <a:r>
              <a:rPr lang="en-US" altLang="ko-KR" sz="3600" dirty="0"/>
              <a:t>Database</a:t>
            </a:r>
            <a:r>
              <a:rPr lang="ko-KR" altLang="en-US" sz="3600" dirty="0"/>
              <a:t> </a:t>
            </a:r>
            <a:r>
              <a:rPr lang="en-US" altLang="ko-KR" sz="3600" dirty="0"/>
              <a:t>in Python </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785104"/>
          </a:xfrm>
        </p:spPr>
        <p:txBody>
          <a:bodyPr/>
          <a:lstStyle/>
          <a:p>
            <a:r>
              <a:rPr lang="ko-KR" altLang="en-US" dirty="0"/>
              <a:t>데이터베이스 테이블로부터 데이터 얻기</a:t>
            </a:r>
            <a:endParaRPr lang="en-US" altLang="ko-KR" dirty="0"/>
          </a:p>
          <a:p>
            <a:pPr lvl="1"/>
            <a:r>
              <a:rPr lang="en-US" altLang="ko-KR" dirty="0"/>
              <a:t>cursor : SELECT </a:t>
            </a:r>
            <a:r>
              <a:rPr lang="ko-KR" altLang="en-US" dirty="0"/>
              <a:t>명령어 실행 결과를 할당한 </a:t>
            </a:r>
            <a:r>
              <a:rPr lang="ko-KR" altLang="en-US"/>
              <a:t>커서 객체</a:t>
            </a:r>
            <a:r>
              <a:rPr lang="en-US" altLang="ko-KR" dirty="0"/>
              <a:t>, </a:t>
            </a:r>
            <a:r>
              <a:rPr lang="ko-KR" altLang="en-US"/>
              <a:t>데이터베이스에서 커서란 레코드를 탐색하고 조작할 수 있게 하는 요소</a:t>
            </a:r>
            <a:endParaRPr lang="en-US" altLang="ko-KR" dirty="0"/>
          </a:p>
          <a:p>
            <a:pPr lvl="1"/>
            <a:r>
              <a:rPr lang="en-US" altLang="ko-KR" dirty="0" err="1"/>
              <a:t>fetchall</a:t>
            </a:r>
            <a:r>
              <a:rPr lang="en-US" altLang="ko-KR" dirty="0"/>
              <a:t>() : </a:t>
            </a:r>
            <a:r>
              <a:rPr lang="ko-KR" altLang="en-US" dirty="0"/>
              <a:t>모든</a:t>
            </a:r>
            <a:r>
              <a:rPr lang="en-US" altLang="ko-KR" dirty="0"/>
              <a:t> </a:t>
            </a:r>
            <a:r>
              <a:rPr lang="ko-KR" altLang="en-US" dirty="0"/>
              <a:t>결과 데이터를 반환하는 함수</a:t>
            </a:r>
            <a:endParaRPr lang="en-US" altLang="ko-KR" dirty="0"/>
          </a:p>
          <a:p>
            <a:pPr lvl="1"/>
            <a:r>
              <a:rPr lang="en-US" altLang="ko-KR" dirty="0"/>
              <a:t>rows : data</a:t>
            </a:r>
            <a:r>
              <a:rPr lang="ko-KR" altLang="en-US" dirty="0"/>
              <a:t>와 마찬가지로 </a:t>
            </a:r>
            <a:r>
              <a:rPr lang="en-US" altLang="ko-KR" dirty="0"/>
              <a:t>4</a:t>
            </a:r>
            <a:r>
              <a:rPr lang="ko-KR" altLang="en-US" dirty="0"/>
              <a:t>개의 </a:t>
            </a:r>
            <a:r>
              <a:rPr lang="en-US" altLang="ko-KR" dirty="0"/>
              <a:t>tuple</a:t>
            </a:r>
            <a:r>
              <a:rPr lang="ko-KR" altLang="en-US" dirty="0"/>
              <a:t>로 이루어진 리스트</a:t>
            </a:r>
            <a:endParaRPr lang="en-US" altLang="ko-KR" dirty="0"/>
          </a:p>
        </p:txBody>
      </p:sp>
      <p:pic>
        <p:nvPicPr>
          <p:cNvPr id="6" name="Picture 2">
            <a:extLst>
              <a:ext uri="{FF2B5EF4-FFF2-40B4-BE49-F238E27FC236}">
                <a16:creationId xmlns:a16="http://schemas.microsoft.com/office/drawing/2014/main" id="{0D939B32-7F9C-4FCB-8193-556776A1D1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8" t="74967" r="14039" b="-1859"/>
          <a:stretch/>
        </p:blipFill>
        <p:spPr bwMode="auto">
          <a:xfrm>
            <a:off x="684298" y="2978068"/>
            <a:ext cx="7800481" cy="100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12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169551"/>
          </a:xfrm>
        </p:spPr>
        <p:txBody>
          <a:bodyPr/>
          <a:lstStyle/>
          <a:p>
            <a:r>
              <a:rPr lang="ko-KR" altLang="en-US" dirty="0"/>
              <a:t>데이터베이스 테이블로부터 데이터 얻기</a:t>
            </a:r>
            <a:endParaRPr lang="en-US" altLang="ko-KR" dirty="0"/>
          </a:p>
          <a:p>
            <a:pPr lvl="1"/>
            <a:r>
              <a:rPr lang="en-US" altLang="ko-KR" dirty="0"/>
              <a:t>for </a:t>
            </a:r>
            <a:r>
              <a:rPr lang="ko-KR" altLang="en-US" dirty="0"/>
              <a:t>문을 이용하여</a:t>
            </a:r>
            <a:r>
              <a:rPr lang="en-US" altLang="ko-KR" dirty="0"/>
              <a:t> rows</a:t>
            </a:r>
            <a:r>
              <a:rPr lang="ko-KR" altLang="en-US" dirty="0"/>
              <a:t>에 있는 각 데이터를 출력</a:t>
            </a:r>
            <a:endParaRPr lang="en-US" altLang="ko-KR" dirty="0"/>
          </a:p>
          <a:p>
            <a:pPr lvl="1"/>
            <a:r>
              <a:rPr lang="en-US" altLang="ko-KR" dirty="0"/>
              <a:t>DB</a:t>
            </a:r>
            <a:r>
              <a:rPr lang="ko-KR" altLang="en-US" dirty="0"/>
              <a:t>에 삽입한 </a:t>
            </a:r>
            <a:r>
              <a:rPr lang="en-US" altLang="ko-KR" dirty="0"/>
              <a:t>4</a:t>
            </a:r>
            <a:r>
              <a:rPr lang="ko-KR" altLang="en-US" dirty="0"/>
              <a:t>개의 데이터와 일치하는 것을 확인</a:t>
            </a:r>
            <a:endParaRPr lang="en-US" altLang="ko-KR"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6772" r="12819"/>
          <a:stretch/>
        </p:blipFill>
        <p:spPr bwMode="auto">
          <a:xfrm>
            <a:off x="538038" y="2524718"/>
            <a:ext cx="7703804" cy="283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66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ko-KR" altLang="en-US" dirty="0"/>
              <a:t>테이블에 새 레코드 삽입하기</a:t>
            </a:r>
            <a:endParaRPr lang="en-US" altLang="ko-KR" dirty="0"/>
          </a:p>
          <a:p>
            <a:pPr lvl="1"/>
            <a:r>
              <a:rPr lang="en-US" altLang="ko-KR" dirty="0"/>
              <a:t>csv </a:t>
            </a:r>
            <a:r>
              <a:rPr lang="ko-KR" altLang="en-US" dirty="0"/>
              <a:t>파일을 사용하여 데이터를 데이터베이스 테이블에 입력</a:t>
            </a:r>
            <a:endParaRPr lang="en-US" altLang="ko-KR" dirty="0"/>
          </a:p>
          <a:p>
            <a:pPr lvl="1"/>
            <a:r>
              <a:rPr lang="ko-KR" altLang="en-US" dirty="0"/>
              <a:t>일반적으로 </a:t>
            </a:r>
            <a:r>
              <a:rPr lang="en-US" altLang="ko-KR" dirty="0"/>
              <a:t>cursor </a:t>
            </a:r>
            <a:r>
              <a:rPr lang="ko-KR" altLang="en-US" dirty="0"/>
              <a:t>객체를 생성한 후 </a:t>
            </a:r>
            <a:r>
              <a:rPr lang="en-US" altLang="ko-KR" dirty="0"/>
              <a:t>execute() </a:t>
            </a:r>
            <a:r>
              <a:rPr lang="ko-KR" altLang="en-US" dirty="0"/>
              <a:t>등 함수 실행</a:t>
            </a:r>
            <a:endParaRPr lang="en-US" altLang="ko-KR" dirty="0"/>
          </a:p>
          <a:p>
            <a:pPr lvl="2"/>
            <a:r>
              <a:rPr lang="en-US" altLang="ko-KR" dirty="0" err="1"/>
              <a:t>con.execute</a:t>
            </a:r>
            <a:r>
              <a:rPr lang="en-US" altLang="ko-KR" dirty="0"/>
              <a:t>() : </a:t>
            </a:r>
            <a:r>
              <a:rPr lang="ko-KR" altLang="en-US" dirty="0"/>
              <a:t>자동적으로 </a:t>
            </a:r>
            <a:r>
              <a:rPr lang="en-US" altLang="ko-KR" dirty="0"/>
              <a:t>cursor </a:t>
            </a:r>
            <a:r>
              <a:rPr lang="ko-KR" altLang="en-US" dirty="0"/>
              <a:t>생성 후 </a:t>
            </a:r>
            <a:r>
              <a:rPr lang="en-US" altLang="ko-KR" dirty="0" err="1"/>
              <a:t>cursor.execute</a:t>
            </a:r>
            <a:r>
              <a:rPr lang="en-US" altLang="ko-KR" dirty="0"/>
              <a:t>() </a:t>
            </a:r>
            <a:r>
              <a:rPr lang="ko-KR" altLang="en-US" dirty="0"/>
              <a:t>호출</a:t>
            </a:r>
            <a:endParaRPr lang="en-US" altLang="ko-KR" dirty="0"/>
          </a:p>
        </p:txBody>
      </p:sp>
      <p:pic>
        <p:nvPicPr>
          <p:cNvPr id="5" name="Picture 2">
            <a:extLst>
              <a:ext uri="{FF2B5EF4-FFF2-40B4-BE49-F238E27FC236}">
                <a16:creationId xmlns:a16="http://schemas.microsoft.com/office/drawing/2014/main" id="{444E6517-1310-446F-B45D-F3AD275C63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417"/>
          <a:stretch/>
        </p:blipFill>
        <p:spPr bwMode="auto">
          <a:xfrm>
            <a:off x="406892" y="2817995"/>
            <a:ext cx="7813328" cy="389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81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729704"/>
          </a:xfrm>
        </p:spPr>
        <p:txBody>
          <a:bodyPr/>
          <a:lstStyle/>
          <a:p>
            <a:r>
              <a:rPr lang="ko-KR" altLang="en-US" dirty="0"/>
              <a:t>테이블에 새 레코드 삽입하기</a:t>
            </a:r>
            <a:endParaRPr lang="en-US" altLang="ko-KR" dirty="0"/>
          </a:p>
          <a:p>
            <a:pPr lvl="1"/>
            <a:r>
              <a:rPr lang="ko-KR" altLang="en-US" dirty="0"/>
              <a:t>앞에서와 마찬가지로 </a:t>
            </a:r>
            <a:r>
              <a:rPr lang="en-US" altLang="ko-KR" dirty="0"/>
              <a:t>SQL </a:t>
            </a:r>
            <a:r>
              <a:rPr lang="ko-KR" altLang="en-US" dirty="0"/>
              <a:t>명령어를 </a:t>
            </a:r>
            <a:r>
              <a:rPr lang="en-US" altLang="ko-KR" dirty="0"/>
              <a:t>execute()</a:t>
            </a:r>
            <a:r>
              <a:rPr lang="ko-KR" altLang="en-US" dirty="0"/>
              <a:t>로 실행</a:t>
            </a:r>
            <a:endParaRPr lang="en-US" altLang="ko-KR" dirty="0"/>
          </a:p>
          <a:p>
            <a:pPr lvl="2"/>
            <a:r>
              <a:rPr lang="en-US" altLang="ko-KR" dirty="0"/>
              <a:t>IF NOT EXISTS : Suppliers</a:t>
            </a:r>
            <a:r>
              <a:rPr lang="ko-KR" altLang="en-US" dirty="0"/>
              <a:t>라는 테이블이 존재하지 않으면</a:t>
            </a:r>
            <a:endParaRPr lang="en-US" altLang="ko-KR" dirty="0"/>
          </a:p>
          <a:p>
            <a:pPr lvl="2"/>
            <a:r>
              <a:rPr lang="ko-KR" altLang="en-US" dirty="0"/>
              <a:t>다섯 가지 속성을 가진 </a:t>
            </a:r>
            <a:r>
              <a:rPr lang="en-US" altLang="ko-KR" dirty="0"/>
              <a:t>Suppliers </a:t>
            </a:r>
            <a:r>
              <a:rPr lang="ko-KR" altLang="en-US" dirty="0"/>
              <a:t>테이블 생성</a:t>
            </a:r>
            <a:endParaRPr lang="en-US" altLang="ko-KR" dirty="0"/>
          </a:p>
          <a:p>
            <a:pPr lvl="1"/>
            <a:r>
              <a:rPr lang="en-US" altLang="ko-KR" dirty="0"/>
              <a:t>commit()</a:t>
            </a:r>
            <a:r>
              <a:rPr lang="ko-KR" altLang="en-US" dirty="0"/>
              <a:t>으로 저장</a:t>
            </a:r>
            <a:endParaRPr lang="en-US" altLang="ko-KR" dirty="0"/>
          </a:p>
        </p:txBody>
      </p:sp>
      <p:pic>
        <p:nvPicPr>
          <p:cNvPr id="5" name="Picture 2">
            <a:extLst>
              <a:ext uri="{FF2B5EF4-FFF2-40B4-BE49-F238E27FC236}">
                <a16:creationId xmlns:a16="http://schemas.microsoft.com/office/drawing/2014/main" id="{EF8FE2F8-4F9D-4CD5-9CCB-A6D50F4292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417"/>
          <a:stretch/>
        </p:blipFill>
        <p:spPr bwMode="auto">
          <a:xfrm>
            <a:off x="406892" y="2817995"/>
            <a:ext cx="7813328" cy="389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3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169551"/>
          </a:xfrm>
        </p:spPr>
        <p:txBody>
          <a:bodyPr/>
          <a:lstStyle/>
          <a:p>
            <a:r>
              <a:rPr lang="ko-KR" altLang="en-US" dirty="0"/>
              <a:t>테이블에 새 레코드 삽입하기</a:t>
            </a:r>
            <a:endParaRPr lang="en-US" altLang="ko-KR" dirty="0"/>
          </a:p>
          <a:p>
            <a:pPr lvl="1"/>
            <a:r>
              <a:rPr lang="ko-KR" altLang="en-US" dirty="0"/>
              <a:t>테이블에 입력할 데이터를 </a:t>
            </a:r>
            <a:r>
              <a:rPr lang="en-US" altLang="ko-KR" dirty="0" err="1"/>
              <a:t>input_file</a:t>
            </a:r>
            <a:r>
              <a:rPr lang="ko-KR" altLang="en-US" dirty="0"/>
              <a:t>로부터 읽어옴</a:t>
            </a:r>
            <a:endParaRPr lang="en-US" altLang="ko-KR" dirty="0"/>
          </a:p>
          <a:p>
            <a:pPr lvl="1"/>
            <a:r>
              <a:rPr lang="en-US" altLang="ko-KR" dirty="0"/>
              <a:t>csv </a:t>
            </a:r>
            <a:r>
              <a:rPr lang="ko-KR" altLang="en-US" dirty="0"/>
              <a:t>모듈의 </a:t>
            </a:r>
            <a:r>
              <a:rPr lang="en-US" altLang="ko-KR" dirty="0"/>
              <a:t>reader </a:t>
            </a:r>
            <a:r>
              <a:rPr lang="ko-KR" altLang="en-US" dirty="0"/>
              <a:t>객체</a:t>
            </a:r>
            <a:endParaRPr lang="en-US" altLang="ko-KR" dirty="0"/>
          </a:p>
        </p:txBody>
      </p:sp>
      <p:pic>
        <p:nvPicPr>
          <p:cNvPr id="5" name="Picture 2">
            <a:extLst>
              <a:ext uri="{FF2B5EF4-FFF2-40B4-BE49-F238E27FC236}">
                <a16:creationId xmlns:a16="http://schemas.microsoft.com/office/drawing/2014/main" id="{C9C66E0B-0C2A-48D0-8103-C444403A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274" y="2574196"/>
            <a:ext cx="6851326" cy="4124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67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ko-KR" altLang="en-US" dirty="0"/>
              <a:t>테이블에 새 레코드 삽입하기</a:t>
            </a:r>
            <a:endParaRPr lang="en-US" altLang="ko-KR" dirty="0"/>
          </a:p>
          <a:p>
            <a:pPr lvl="1"/>
            <a:r>
              <a:rPr lang="en-US" altLang="ko-KR" dirty="0"/>
              <a:t>data </a:t>
            </a:r>
            <a:r>
              <a:rPr lang="ko-KR" altLang="en-US" dirty="0"/>
              <a:t>객체에는 하나의 행이 할당</a:t>
            </a:r>
            <a:endParaRPr lang="en-US" altLang="ko-KR" dirty="0"/>
          </a:p>
          <a:p>
            <a:pPr lvl="1"/>
            <a:r>
              <a:rPr lang="ko-KR" altLang="en-US" dirty="0"/>
              <a:t>할당된 행을 </a:t>
            </a:r>
            <a:r>
              <a:rPr lang="en-US" altLang="ko-KR" dirty="0"/>
              <a:t>execute()</a:t>
            </a:r>
            <a:r>
              <a:rPr lang="ko-KR" altLang="en-US" dirty="0"/>
              <a:t>를 통해 </a:t>
            </a:r>
            <a:r>
              <a:rPr lang="en-US" altLang="ko-KR" dirty="0"/>
              <a:t>Suppliers</a:t>
            </a:r>
            <a:r>
              <a:rPr lang="ko-KR" altLang="en-US" dirty="0"/>
              <a:t>에 </a:t>
            </a:r>
            <a:r>
              <a:rPr lang="en-US" altLang="ko-KR" dirty="0"/>
              <a:t>INSERT</a:t>
            </a:r>
          </a:p>
          <a:p>
            <a:pPr lvl="2"/>
            <a:r>
              <a:rPr lang="en-US" altLang="ko-KR" dirty="0"/>
              <a:t>For</a:t>
            </a:r>
            <a:r>
              <a:rPr lang="ko-KR" altLang="en-US" dirty="0"/>
              <a:t>문을 통해 모든 행에 대해 반복</a:t>
            </a:r>
            <a:endParaRPr lang="en-US" altLang="ko-K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274" y="2574196"/>
            <a:ext cx="6851326" cy="4124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34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169551"/>
          </a:xfrm>
        </p:spPr>
        <p:txBody>
          <a:bodyPr/>
          <a:lstStyle/>
          <a:p>
            <a:r>
              <a:rPr lang="ko-KR" altLang="en-US" dirty="0"/>
              <a:t>테이블에 새 레코드 삽입하기</a:t>
            </a:r>
            <a:endParaRPr lang="en-US" altLang="ko-KR" dirty="0"/>
          </a:p>
          <a:p>
            <a:pPr lvl="1"/>
            <a:r>
              <a:rPr lang="ko-KR" altLang="en-US" dirty="0"/>
              <a:t>앞에서와 마찬가지로 </a:t>
            </a:r>
            <a:r>
              <a:rPr lang="en-US" altLang="ko-KR" dirty="0"/>
              <a:t>Suppliers </a:t>
            </a:r>
            <a:r>
              <a:rPr lang="ko-KR" altLang="en-US" dirty="0"/>
              <a:t>테이블 안의 모든 데이터를 출력</a:t>
            </a:r>
            <a:endParaRPr lang="en-US" altLang="ko-KR" dirty="0"/>
          </a:p>
          <a:p>
            <a:pPr lvl="1"/>
            <a:r>
              <a:rPr lang="ko-KR" altLang="en-US" dirty="0"/>
              <a:t>입력한 </a:t>
            </a:r>
            <a:r>
              <a:rPr lang="en-US" altLang="ko-KR" dirty="0"/>
              <a:t>csv </a:t>
            </a:r>
            <a:r>
              <a:rPr lang="ko-KR" altLang="en-US" dirty="0"/>
              <a:t>파일의 데이터와 일치하는 것을 확인</a:t>
            </a:r>
            <a:endParaRPr lang="en-US" altLang="ko-KR"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21" y="2340433"/>
            <a:ext cx="6812087" cy="405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55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169551"/>
          </a:xfrm>
        </p:spPr>
        <p:txBody>
          <a:bodyPr/>
          <a:lstStyle/>
          <a:p>
            <a:r>
              <a:rPr lang="ko-KR" altLang="en-US" dirty="0"/>
              <a:t>테이블 내 레코드 갱신하기</a:t>
            </a:r>
            <a:endParaRPr lang="en-US" altLang="ko-KR" dirty="0"/>
          </a:p>
          <a:p>
            <a:pPr lvl="1"/>
            <a:r>
              <a:rPr lang="en-US" altLang="ko-KR" dirty="0"/>
              <a:t>CSV </a:t>
            </a:r>
            <a:r>
              <a:rPr lang="ko-KR" altLang="en-US" dirty="0"/>
              <a:t>파일을 이용해 데이터베이스 테이블에 있는 기존 레코드들을 갱신</a:t>
            </a:r>
            <a:endParaRPr lang="en-US" altLang="ko-KR" dirty="0"/>
          </a:p>
          <a:p>
            <a:pPr lvl="1"/>
            <a:r>
              <a:rPr lang="ko-KR" altLang="en-US" dirty="0"/>
              <a:t>이전 예제에서 </a:t>
            </a:r>
            <a:r>
              <a:rPr lang="en-US" altLang="ko-KR" dirty="0"/>
              <a:t>SQL </a:t>
            </a:r>
            <a:r>
              <a:rPr lang="ko-KR" altLang="en-US" dirty="0"/>
              <a:t>문만 </a:t>
            </a:r>
            <a:r>
              <a:rPr lang="en-US" altLang="ko-KR" dirty="0"/>
              <a:t>INSERT</a:t>
            </a:r>
            <a:r>
              <a:rPr lang="ko-KR" altLang="en-US" dirty="0"/>
              <a:t>에서 </a:t>
            </a:r>
            <a:r>
              <a:rPr lang="en-US" altLang="ko-KR" dirty="0"/>
              <a:t>UPDATE </a:t>
            </a:r>
            <a:r>
              <a:rPr lang="ko-KR" altLang="en-US" dirty="0"/>
              <a:t>문으로 변경</a:t>
            </a:r>
            <a:endParaRPr lang="en-US" altLang="ko-K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3" y="2230000"/>
            <a:ext cx="6639707" cy="4177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903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ko-KR" altLang="en-US" dirty="0"/>
              <a:t>테이블 내 레코드 갱신하기</a:t>
            </a:r>
            <a:endParaRPr lang="en-US" altLang="ko-KR" dirty="0"/>
          </a:p>
          <a:p>
            <a:pPr lvl="1"/>
            <a:r>
              <a:rPr lang="en-US" altLang="ko-KR" dirty="0"/>
              <a:t>CSV </a:t>
            </a:r>
            <a:r>
              <a:rPr lang="ko-KR" altLang="en-US" dirty="0"/>
              <a:t>파일을 이용해 데이터베이스 테이블에 있는 기존 레코드들을 갱신</a:t>
            </a:r>
            <a:endParaRPr lang="en-US" altLang="ko-KR" dirty="0"/>
          </a:p>
          <a:p>
            <a:pPr lvl="1"/>
            <a:r>
              <a:rPr lang="ko-KR" altLang="en-US" dirty="0"/>
              <a:t>이전 예제에서 </a:t>
            </a:r>
            <a:r>
              <a:rPr lang="en-US" altLang="ko-KR" dirty="0"/>
              <a:t>SQL </a:t>
            </a:r>
            <a:r>
              <a:rPr lang="ko-KR" altLang="en-US" dirty="0"/>
              <a:t>문만 </a:t>
            </a:r>
            <a:r>
              <a:rPr lang="en-US" altLang="ko-KR" dirty="0"/>
              <a:t>INSERT</a:t>
            </a:r>
            <a:r>
              <a:rPr lang="ko-KR" altLang="en-US" dirty="0"/>
              <a:t>에서 </a:t>
            </a:r>
            <a:r>
              <a:rPr lang="en-US" altLang="ko-KR" dirty="0"/>
              <a:t>UPDATE </a:t>
            </a:r>
            <a:r>
              <a:rPr lang="ko-KR" altLang="en-US" dirty="0"/>
              <a:t>문으로 변경</a:t>
            </a:r>
            <a:endParaRPr lang="en-US" altLang="ko-KR" dirty="0"/>
          </a:p>
          <a:p>
            <a:pPr lvl="2"/>
            <a:r>
              <a:rPr lang="en-US" altLang="ko-KR" dirty="0"/>
              <a:t>Richard Lucas</a:t>
            </a:r>
            <a:r>
              <a:rPr lang="ko-KR" altLang="en-US" dirty="0"/>
              <a:t>와 </a:t>
            </a:r>
            <a:r>
              <a:rPr lang="en-US" altLang="ko-KR" dirty="0"/>
              <a:t>Jenny Kim </a:t>
            </a:r>
            <a:r>
              <a:rPr lang="ko-KR" altLang="en-US" dirty="0"/>
              <a:t>레코드가 뒤에서 갱신할 대상</a:t>
            </a:r>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463" y="2690450"/>
            <a:ext cx="7040111" cy="3577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59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2345257"/>
          </a:xfrm>
        </p:spPr>
        <p:txBody>
          <a:bodyPr/>
          <a:lstStyle/>
          <a:p>
            <a:r>
              <a:rPr lang="ko-KR" altLang="en-US" dirty="0"/>
              <a:t>테이블 내 레코드 갱신하기</a:t>
            </a:r>
            <a:endParaRPr lang="en-US" altLang="ko-KR" dirty="0"/>
          </a:p>
          <a:p>
            <a:pPr lvl="1"/>
            <a:r>
              <a:rPr lang="en-US" altLang="ko-KR" dirty="0"/>
              <a:t>UPDATE </a:t>
            </a:r>
            <a:r>
              <a:rPr lang="ko-KR" altLang="en-US" dirty="0"/>
              <a:t>문이 기존의 </a:t>
            </a:r>
            <a:r>
              <a:rPr lang="en-US" altLang="ko-KR" dirty="0"/>
              <a:t>INSERT </a:t>
            </a:r>
            <a:r>
              <a:rPr lang="ko-KR" altLang="en-US" dirty="0"/>
              <a:t>문을 대체</a:t>
            </a:r>
            <a:endParaRPr lang="en-US" altLang="ko-KR" dirty="0"/>
          </a:p>
          <a:p>
            <a:pPr lvl="1"/>
            <a:r>
              <a:rPr lang="en-US" altLang="ko-KR" dirty="0"/>
              <a:t>UPDATE </a:t>
            </a:r>
            <a:r>
              <a:rPr lang="ko-KR" altLang="en-US" dirty="0"/>
              <a:t>문은 갱신하고 싶은 레코드와 열 속성을 지정해야 함</a:t>
            </a:r>
            <a:endParaRPr lang="en-US" altLang="ko-KR" dirty="0"/>
          </a:p>
          <a:p>
            <a:pPr lvl="2"/>
            <a:r>
              <a:rPr lang="ko-KR" altLang="en-US" dirty="0"/>
              <a:t>예제에서는 특정 </a:t>
            </a:r>
            <a:r>
              <a:rPr lang="en-US" altLang="ko-KR" dirty="0"/>
              <a:t>customer</a:t>
            </a:r>
            <a:r>
              <a:rPr lang="ko-KR" altLang="en-US" dirty="0"/>
              <a:t>의 </a:t>
            </a:r>
            <a:r>
              <a:rPr lang="en-US" altLang="ko-KR" dirty="0"/>
              <a:t>amount</a:t>
            </a:r>
            <a:r>
              <a:rPr lang="ko-KR" altLang="en-US" dirty="0"/>
              <a:t>와 </a:t>
            </a:r>
            <a:r>
              <a:rPr lang="en-US" altLang="ko-KR" dirty="0"/>
              <a:t>date</a:t>
            </a:r>
            <a:r>
              <a:rPr lang="ko-KR" altLang="en-US" dirty="0"/>
              <a:t>값을 갱신하려 함</a:t>
            </a:r>
            <a:endParaRPr lang="en-US" altLang="ko-KR" dirty="0"/>
          </a:p>
          <a:p>
            <a:pPr lvl="2"/>
            <a:r>
              <a:rPr lang="en-US" altLang="ko-KR" dirty="0"/>
              <a:t>CSV </a:t>
            </a:r>
            <a:r>
              <a:rPr lang="ko-KR" altLang="en-US" dirty="0"/>
              <a:t>입력 파일의 데이터 순서와 쿼리 내 속성들의 순서와 동일해야 함</a:t>
            </a:r>
            <a:r>
              <a:rPr lang="en-US" altLang="ko-KR" dirty="0"/>
              <a:t>(amount, date, customer)</a:t>
            </a:r>
          </a:p>
          <a:p>
            <a:pPr lvl="1"/>
            <a:r>
              <a:rPr lang="ko-KR" altLang="en-US" dirty="0"/>
              <a:t>즉 </a:t>
            </a:r>
            <a:r>
              <a:rPr lang="en-US" altLang="ko-KR" dirty="0"/>
              <a:t>CSV </a:t>
            </a:r>
            <a:r>
              <a:rPr lang="ko-KR" altLang="en-US" dirty="0"/>
              <a:t>파일 안에 있는 </a:t>
            </a:r>
            <a:r>
              <a:rPr lang="en-US" altLang="ko-KR" dirty="0"/>
              <a:t>Richard Lucas</a:t>
            </a:r>
            <a:r>
              <a:rPr lang="ko-KR" altLang="en-US" dirty="0"/>
              <a:t>와 </a:t>
            </a:r>
            <a:r>
              <a:rPr lang="en-US" altLang="ko-KR" dirty="0"/>
              <a:t>Jenny Kim</a:t>
            </a:r>
            <a:r>
              <a:rPr lang="ko-KR" altLang="en-US" dirty="0"/>
              <a:t>의 </a:t>
            </a:r>
            <a:r>
              <a:rPr lang="en-US" altLang="ko-KR" dirty="0"/>
              <a:t>amount, date </a:t>
            </a:r>
            <a:r>
              <a:rPr lang="ko-KR" altLang="en-US" dirty="0"/>
              <a:t>값을 아래에 보이는 </a:t>
            </a:r>
            <a:r>
              <a:rPr lang="ko-KR" altLang="en-US" dirty="0" err="1"/>
              <a:t>출력값으로</a:t>
            </a:r>
            <a:r>
              <a:rPr lang="ko-KR" altLang="en-US" dirty="0"/>
              <a:t> 대체함</a:t>
            </a:r>
            <a:endParaRPr lang="en-US" altLang="ko-KR"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46" y="3611472"/>
            <a:ext cx="7939672" cy="234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그림 3">
            <a:extLst>
              <a:ext uri="{FF2B5EF4-FFF2-40B4-BE49-F238E27FC236}">
                <a16:creationId xmlns:a16="http://schemas.microsoft.com/office/drawing/2014/main" id="{D430946E-3F78-40DD-A4A7-F713D8AA8021}"/>
              </a:ext>
            </a:extLst>
          </p:cNvPr>
          <p:cNvPicPr>
            <a:picLocks noChangeAspect="1"/>
          </p:cNvPicPr>
          <p:nvPr/>
        </p:nvPicPr>
        <p:blipFill>
          <a:blip r:embed="rId3"/>
          <a:stretch>
            <a:fillRect/>
          </a:stretch>
        </p:blipFill>
        <p:spPr>
          <a:xfrm>
            <a:off x="1100529" y="5368925"/>
            <a:ext cx="5514975" cy="857250"/>
          </a:xfrm>
          <a:prstGeom prst="rect">
            <a:avLst/>
          </a:prstGeom>
        </p:spPr>
      </p:pic>
    </p:spTree>
    <p:extLst>
      <p:ext uri="{BB962C8B-B14F-4D97-AF65-F5344CB8AC3E}">
        <p14:creationId xmlns:p14="http://schemas.microsoft.com/office/powerpoint/2010/main" val="161462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AF97E7-BC95-48C9-A86E-600EFB6ED484}"/>
              </a:ext>
            </a:extLst>
          </p:cNvPr>
          <p:cNvSpPr>
            <a:spLocks noGrp="1"/>
          </p:cNvSpPr>
          <p:nvPr>
            <p:ph type="title"/>
          </p:nvPr>
        </p:nvSpPr>
        <p:spPr/>
        <p:txBody>
          <a:bodyPr/>
          <a:lstStyle/>
          <a:p>
            <a:r>
              <a:rPr lang="en-US" altLang="ko-KR" dirty="0"/>
              <a:t>Database(DB)</a:t>
            </a:r>
            <a:endParaRPr lang="ko-KR" altLang="en-US" dirty="0"/>
          </a:p>
        </p:txBody>
      </p:sp>
      <p:sp>
        <p:nvSpPr>
          <p:cNvPr id="3" name="내용 개체 틀 2">
            <a:extLst>
              <a:ext uri="{FF2B5EF4-FFF2-40B4-BE49-F238E27FC236}">
                <a16:creationId xmlns:a16="http://schemas.microsoft.com/office/drawing/2014/main" id="{39E6A26E-A761-4246-A5EF-D69F387A57AC}"/>
              </a:ext>
            </a:extLst>
          </p:cNvPr>
          <p:cNvSpPr>
            <a:spLocks noGrp="1"/>
          </p:cNvSpPr>
          <p:nvPr>
            <p:ph idx="1"/>
          </p:nvPr>
        </p:nvSpPr>
        <p:spPr>
          <a:xfrm>
            <a:off x="236539" y="1060450"/>
            <a:ext cx="8670925" cy="3279680"/>
          </a:xfrm>
        </p:spPr>
        <p:txBody>
          <a:bodyPr/>
          <a:lstStyle/>
          <a:p>
            <a:r>
              <a:rPr lang="ko-KR" altLang="en-US" dirty="0"/>
              <a:t>데이터베이스</a:t>
            </a:r>
            <a:endParaRPr lang="en-US" altLang="ko-KR" dirty="0"/>
          </a:p>
          <a:p>
            <a:pPr lvl="1">
              <a:lnSpc>
                <a:spcPct val="150000"/>
              </a:lnSpc>
            </a:pPr>
            <a:r>
              <a:rPr lang="ko-KR" altLang="en-US" dirty="0"/>
              <a:t>넓은 의미</a:t>
            </a:r>
            <a:r>
              <a:rPr lang="en-US" altLang="ko-KR" dirty="0"/>
              <a:t>: </a:t>
            </a:r>
            <a:r>
              <a:rPr lang="ko-KR" altLang="en-US" dirty="0"/>
              <a:t>모든 데이터의 집합</a:t>
            </a:r>
            <a:endParaRPr lang="en-US" altLang="ko-KR" dirty="0"/>
          </a:p>
          <a:p>
            <a:pPr lvl="1">
              <a:lnSpc>
                <a:spcPct val="150000"/>
              </a:lnSpc>
            </a:pPr>
            <a:r>
              <a:rPr lang="ko-KR" altLang="en-US" dirty="0"/>
              <a:t>좁은 의미</a:t>
            </a:r>
            <a:r>
              <a:rPr lang="en-US" altLang="ko-KR" dirty="0"/>
              <a:t>: </a:t>
            </a:r>
            <a:r>
              <a:rPr lang="ko-KR" altLang="en-US" dirty="0"/>
              <a:t>특정 데이터를 확인하고 싶을 때 간단하게 찾아낼 수 있도록 정리된 형태</a:t>
            </a:r>
            <a:endParaRPr lang="en-US" altLang="ko-KR" dirty="0"/>
          </a:p>
          <a:p>
            <a:pPr lvl="1">
              <a:lnSpc>
                <a:spcPct val="150000"/>
              </a:lnSpc>
            </a:pPr>
            <a:r>
              <a:rPr lang="ko-KR" altLang="en-US" dirty="0"/>
              <a:t>영구적으로 데이터 보존</a:t>
            </a:r>
            <a:endParaRPr lang="en-US" altLang="ko-KR" dirty="0"/>
          </a:p>
          <a:p>
            <a:pPr lvl="2">
              <a:lnSpc>
                <a:spcPct val="150000"/>
              </a:lnSpc>
              <a:buFont typeface="Wingdings" panose="05000000000000000000" pitchFamily="2" charset="2"/>
              <a:buChar char="ü"/>
            </a:pPr>
            <a:r>
              <a:rPr lang="ko-KR" altLang="en-US" sz="1600" dirty="0"/>
              <a:t>주기억장치에만 저장한다면 전원을 끄는 순간 모든 데이터 사라짐</a:t>
            </a:r>
            <a:endParaRPr lang="en-US" altLang="ko-KR" sz="1600" dirty="0"/>
          </a:p>
          <a:p>
            <a:pPr lvl="2">
              <a:lnSpc>
                <a:spcPct val="150000"/>
              </a:lnSpc>
              <a:buFont typeface="Wingdings" panose="05000000000000000000" pitchFamily="2" charset="2"/>
              <a:buChar char="ü"/>
            </a:pPr>
            <a:r>
              <a:rPr lang="ko-KR" altLang="en-US" sz="1600" dirty="0"/>
              <a:t>하드디스크나 플래시메모리</a:t>
            </a:r>
            <a:r>
              <a:rPr lang="en-US" altLang="ko-KR" sz="1600" dirty="0"/>
              <a:t>(SSD) </a:t>
            </a:r>
            <a:r>
              <a:rPr lang="ko-KR" altLang="en-US" sz="1600" dirty="0"/>
              <a:t>등 비휘발성 저장장치에 저장</a:t>
            </a:r>
            <a:endParaRPr lang="en-US" altLang="ko-KR" sz="1600" dirty="0"/>
          </a:p>
          <a:p>
            <a:endParaRPr lang="ko-KR" altLang="en-US" dirty="0"/>
          </a:p>
        </p:txBody>
      </p:sp>
    </p:spTree>
    <p:extLst>
      <p:ext uri="{BB962C8B-B14F-4D97-AF65-F5344CB8AC3E}">
        <p14:creationId xmlns:p14="http://schemas.microsoft.com/office/powerpoint/2010/main" val="224446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338828"/>
          </a:xfrm>
        </p:spPr>
        <p:txBody>
          <a:bodyPr/>
          <a:lstStyle/>
          <a:p>
            <a:r>
              <a:rPr lang="ko-KR" altLang="en-US" dirty="0"/>
              <a:t>테이블 내 레코드 갱신하기</a:t>
            </a:r>
            <a:endParaRPr lang="en-US" altLang="ko-KR" dirty="0"/>
          </a:p>
          <a:p>
            <a:pPr lvl="1"/>
            <a:r>
              <a:rPr lang="ko-KR" altLang="en-US" dirty="0"/>
              <a:t>아래와 같이 테이블 안의 값이 바뀌었음을 확인할 수 있다</a:t>
            </a:r>
            <a:endParaRPr lang="en-US" altLang="ko-KR" dirty="0"/>
          </a:p>
          <a:p>
            <a:endParaRPr lang="en-US" altLang="ko-K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015" y="2176670"/>
            <a:ext cx="4961232" cy="10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아래쪽 화살표 3"/>
          <p:cNvSpPr/>
          <p:nvPr/>
        </p:nvSpPr>
        <p:spPr bwMode="auto">
          <a:xfrm>
            <a:off x="3490175" y="3248695"/>
            <a:ext cx="386366" cy="329150"/>
          </a:xfrm>
          <a:prstGeom prst="down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nvGrpSpPr>
          <p:cNvPr id="6" name="그룹 5">
            <a:extLst>
              <a:ext uri="{FF2B5EF4-FFF2-40B4-BE49-F238E27FC236}">
                <a16:creationId xmlns:a16="http://schemas.microsoft.com/office/drawing/2014/main" id="{61ACBD7C-A2F5-43F2-9EDB-C4D792944A88}"/>
              </a:ext>
            </a:extLst>
          </p:cNvPr>
          <p:cNvGrpSpPr/>
          <p:nvPr/>
        </p:nvGrpSpPr>
        <p:grpSpPr>
          <a:xfrm>
            <a:off x="813415" y="3609174"/>
            <a:ext cx="7491413" cy="2731485"/>
            <a:chOff x="1463496" y="3577845"/>
            <a:chExt cx="6191250" cy="225742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496" y="3577845"/>
              <a:ext cx="61912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bwMode="auto">
            <a:xfrm>
              <a:off x="4043966" y="5115462"/>
              <a:ext cx="1352282" cy="16742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3745601" y="5267862"/>
              <a:ext cx="1352282" cy="16742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pic>
        <p:nvPicPr>
          <p:cNvPr id="7" name="그림 6">
            <a:extLst>
              <a:ext uri="{FF2B5EF4-FFF2-40B4-BE49-F238E27FC236}">
                <a16:creationId xmlns:a16="http://schemas.microsoft.com/office/drawing/2014/main" id="{B31D8FC6-96C5-42D9-B369-332575ADE064}"/>
              </a:ext>
            </a:extLst>
          </p:cNvPr>
          <p:cNvPicPr>
            <a:picLocks noChangeAspect="1"/>
          </p:cNvPicPr>
          <p:nvPr/>
        </p:nvPicPr>
        <p:blipFill>
          <a:blip r:embed="rId4"/>
          <a:stretch>
            <a:fillRect/>
          </a:stretch>
        </p:blipFill>
        <p:spPr>
          <a:xfrm>
            <a:off x="1549056" y="5451426"/>
            <a:ext cx="5075191" cy="924016"/>
          </a:xfrm>
          <a:prstGeom prst="rect">
            <a:avLst/>
          </a:prstGeom>
        </p:spPr>
      </p:pic>
      <p:sp>
        <p:nvSpPr>
          <p:cNvPr id="8" name="직사각형 7">
            <a:extLst>
              <a:ext uri="{FF2B5EF4-FFF2-40B4-BE49-F238E27FC236}">
                <a16:creationId xmlns:a16="http://schemas.microsoft.com/office/drawing/2014/main" id="{D3B228C0-B459-47F9-8B53-FF038D1082C9}"/>
              </a:ext>
            </a:extLst>
          </p:cNvPr>
          <p:cNvSpPr/>
          <p:nvPr/>
        </p:nvSpPr>
        <p:spPr bwMode="auto">
          <a:xfrm>
            <a:off x="4144617" y="5451426"/>
            <a:ext cx="1878496" cy="220849"/>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1106E2EB-A72F-4988-A681-AB0B550F0B7C}"/>
              </a:ext>
            </a:extLst>
          </p:cNvPr>
          <p:cNvSpPr/>
          <p:nvPr/>
        </p:nvSpPr>
        <p:spPr bwMode="auto">
          <a:xfrm>
            <a:off x="3710604" y="5693277"/>
            <a:ext cx="1878496" cy="220849"/>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99808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4748992"/>
          </a:xfrm>
        </p:spPr>
        <p:txBody>
          <a:bodyPr/>
          <a:lstStyle/>
          <a:p>
            <a:r>
              <a:rPr lang="ko-KR" altLang="en-US" dirty="0" err="1"/>
              <a:t>파이썬을</a:t>
            </a:r>
            <a:r>
              <a:rPr lang="ko-KR" altLang="en-US" dirty="0"/>
              <a:t> 이용해 </a:t>
            </a:r>
            <a:r>
              <a:rPr lang="en-US" altLang="ko-KR" dirty="0"/>
              <a:t>MySQL</a:t>
            </a:r>
            <a:r>
              <a:rPr lang="ko-KR" altLang="en-US" dirty="0"/>
              <a:t>을 사용하는 예제</a:t>
            </a:r>
            <a:endParaRPr lang="en-US" altLang="ko-KR" dirty="0"/>
          </a:p>
          <a:p>
            <a:pPr lvl="1"/>
            <a:r>
              <a:rPr lang="en-US" altLang="ko-KR" dirty="0"/>
              <a:t>DB</a:t>
            </a:r>
            <a:r>
              <a:rPr lang="ko-KR" altLang="en-US" dirty="0"/>
              <a:t>에 데이터를 추가하는 방법</a:t>
            </a:r>
            <a:endParaRPr lang="en-US" altLang="ko-KR" dirty="0"/>
          </a:p>
          <a:p>
            <a:pPr lvl="1"/>
            <a:r>
              <a:rPr lang="en-US" altLang="ko-KR" dirty="0"/>
              <a:t>DB</a:t>
            </a:r>
            <a:r>
              <a:rPr lang="ko-KR" altLang="en-US" dirty="0"/>
              <a:t> 프로그램에 레코드들을 갱신하는 방법</a:t>
            </a:r>
            <a:endParaRPr lang="en-US" altLang="ko-KR" dirty="0"/>
          </a:p>
          <a:p>
            <a:pPr lvl="1"/>
            <a:r>
              <a:rPr lang="ko-KR" altLang="en-US" dirty="0"/>
              <a:t>쿼리의 결과를 </a:t>
            </a:r>
            <a:r>
              <a:rPr lang="en-US" altLang="ko-KR" dirty="0"/>
              <a:t>CSV </a:t>
            </a:r>
            <a:r>
              <a:rPr lang="ko-KR" altLang="en-US" dirty="0"/>
              <a:t>파일에 기록하는 방법</a:t>
            </a:r>
            <a:endParaRPr lang="en-US" altLang="ko-KR" dirty="0"/>
          </a:p>
          <a:p>
            <a:r>
              <a:rPr lang="ko-KR" altLang="en-US" dirty="0"/>
              <a:t>준비물</a:t>
            </a:r>
            <a:r>
              <a:rPr lang="en-US" altLang="ko-KR" dirty="0"/>
              <a:t>! (</a:t>
            </a:r>
            <a:r>
              <a:rPr lang="ko-KR" altLang="en-US" dirty="0"/>
              <a:t>다음의 순서대로 설치</a:t>
            </a:r>
            <a:r>
              <a:rPr lang="en-US" altLang="ko-KR" dirty="0"/>
              <a:t>)</a:t>
            </a:r>
          </a:p>
          <a:p>
            <a:pPr lvl="1"/>
            <a:r>
              <a:rPr lang="en-US" altLang="ko-KR" dirty="0"/>
              <a:t>MySQL </a:t>
            </a:r>
            <a:r>
              <a:rPr lang="ko-KR" altLang="en-US" dirty="0"/>
              <a:t>설치 </a:t>
            </a:r>
            <a:r>
              <a:rPr lang="en-US" altLang="ko-KR" dirty="0"/>
              <a:t>(</a:t>
            </a:r>
            <a:r>
              <a:rPr lang="en-US" altLang="ko-KR" dirty="0">
                <a:hlinkClick r:id="rId2"/>
              </a:rPr>
              <a:t>https://dev.mysql.com/downloads/windows</a:t>
            </a:r>
            <a:r>
              <a:rPr lang="en-US" altLang="ko-KR">
                <a:hlinkClick r:id="rId2"/>
              </a:rPr>
              <a:t>/installer</a:t>
            </a:r>
            <a:r>
              <a:rPr lang="en-US" altLang="ko-KR"/>
              <a:t>)</a:t>
            </a:r>
            <a:endParaRPr lang="en-US" altLang="ko-KR" dirty="0"/>
          </a:p>
          <a:p>
            <a:pPr lvl="1"/>
            <a:endParaRPr lang="en-US" altLang="ko-KR" dirty="0"/>
          </a:p>
          <a:p>
            <a:pPr lvl="1"/>
            <a:endParaRPr lang="en-US" altLang="ko-KR" dirty="0"/>
          </a:p>
          <a:p>
            <a:pPr lvl="2"/>
            <a:r>
              <a:rPr lang="en-US" altLang="ko-KR" dirty="0"/>
              <a:t>32</a:t>
            </a:r>
            <a:r>
              <a:rPr lang="ko-KR" altLang="en-US" dirty="0"/>
              <a:t>비트 윈도우 환경에서는 사용에 큰 제약이 있으므로 반드시 </a:t>
            </a:r>
            <a:r>
              <a:rPr lang="en-US" altLang="ko-KR" dirty="0"/>
              <a:t>64</a:t>
            </a:r>
            <a:r>
              <a:rPr lang="ko-KR" altLang="en-US" dirty="0"/>
              <a:t>비트 사용</a:t>
            </a:r>
            <a:endParaRPr lang="en-US" altLang="ko-KR" dirty="0"/>
          </a:p>
          <a:p>
            <a:pPr lvl="2"/>
            <a:r>
              <a:rPr lang="ko-KR" altLang="en-US" dirty="0"/>
              <a:t>설치 과정에서 대부분 문제없이 넘어가면 되지만 중간에 </a:t>
            </a:r>
            <a:r>
              <a:rPr lang="en-US" altLang="ko-KR" dirty="0"/>
              <a:t>root </a:t>
            </a:r>
            <a:r>
              <a:rPr lang="ko-KR" altLang="en-US" dirty="0"/>
              <a:t>계정의 </a:t>
            </a:r>
            <a:r>
              <a:rPr lang="en-US" altLang="ko-KR" dirty="0"/>
              <a:t>password </a:t>
            </a:r>
            <a:r>
              <a:rPr lang="ko-KR" altLang="en-US" dirty="0"/>
              <a:t>설정 필요</a:t>
            </a:r>
            <a:endParaRPr lang="en-US" altLang="ko-KR" dirty="0"/>
          </a:p>
          <a:p>
            <a:pPr lvl="2"/>
            <a:r>
              <a:rPr lang="ko-KR" altLang="en-US" dirty="0"/>
              <a:t>이 때 설정한 </a:t>
            </a:r>
            <a:r>
              <a:rPr lang="en-US" altLang="ko-KR" dirty="0"/>
              <a:t>password</a:t>
            </a:r>
            <a:r>
              <a:rPr lang="ko-KR" altLang="en-US" dirty="0"/>
              <a:t>는 이후에 계속 사용함</a:t>
            </a:r>
            <a:endParaRPr lang="en-US" altLang="ko-KR" dirty="0"/>
          </a:p>
          <a:p>
            <a:pPr lvl="1"/>
            <a:r>
              <a:rPr lang="ko-KR" altLang="en-US" dirty="0" err="1"/>
              <a:t>파이썬의</a:t>
            </a:r>
            <a:r>
              <a:rPr lang="ko-KR" altLang="en-US" dirty="0"/>
              <a:t> </a:t>
            </a:r>
            <a:r>
              <a:rPr lang="en-US" altLang="ko-KR" dirty="0" err="1"/>
              <a:t>PyMySQL</a:t>
            </a:r>
            <a:r>
              <a:rPr lang="ko-KR" altLang="en-US" dirty="0"/>
              <a:t>패키지 설치</a:t>
            </a:r>
            <a:endParaRPr lang="en-US" altLang="ko-KR" dirty="0"/>
          </a:p>
          <a:p>
            <a:pPr lvl="2"/>
            <a:r>
              <a:rPr lang="en-US" altLang="ko-KR" dirty="0"/>
              <a:t>$pip install </a:t>
            </a:r>
            <a:r>
              <a:rPr lang="en-US" altLang="ko-KR" dirty="0" err="1"/>
              <a:t>pymysql</a:t>
            </a:r>
            <a:endParaRPr lang="en-US" altLang="ko-K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3633721"/>
            <a:ext cx="86010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391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538883"/>
          </a:xfrm>
        </p:spPr>
        <p:txBody>
          <a:bodyPr/>
          <a:lstStyle/>
          <a:p>
            <a:r>
              <a:rPr lang="en-US" altLang="ko-KR" dirty="0"/>
              <a:t>MySQL Command Line Client </a:t>
            </a:r>
            <a:r>
              <a:rPr lang="ko-KR" altLang="en-US" dirty="0"/>
              <a:t>실행</a:t>
            </a:r>
            <a:endParaRPr lang="en-US" altLang="ko-KR" dirty="0"/>
          </a:p>
          <a:p>
            <a:pPr lvl="1"/>
            <a:r>
              <a:rPr lang="ko-KR" altLang="en-US" dirty="0"/>
              <a:t>앞에서 설정한 </a:t>
            </a:r>
            <a:r>
              <a:rPr lang="en-US" altLang="ko-KR" dirty="0"/>
              <a:t>password </a:t>
            </a:r>
            <a:r>
              <a:rPr lang="ko-KR" altLang="en-US" dirty="0"/>
              <a:t>입력 후 시작</a:t>
            </a:r>
            <a:endParaRPr lang="en-US" altLang="ko-KR" dirty="0"/>
          </a:p>
          <a:p>
            <a:pPr lvl="1"/>
            <a:r>
              <a:rPr lang="ko-KR" altLang="en-US" dirty="0"/>
              <a:t>명령어는 반드시 세미콜론</a:t>
            </a:r>
            <a:r>
              <a:rPr lang="en-US" altLang="ko-KR" dirty="0"/>
              <a:t>(;)</a:t>
            </a:r>
            <a:r>
              <a:rPr lang="ko-KR" altLang="en-US" dirty="0"/>
              <a:t>으로 끝나야 함</a:t>
            </a:r>
            <a:endParaRPr lang="en-US" altLang="ko-KR" dirty="0"/>
          </a:p>
          <a:p>
            <a:pPr lvl="1"/>
            <a:r>
              <a:rPr lang="en-US" altLang="ko-KR" dirty="0"/>
              <a:t>SHOW DATABASES; </a:t>
            </a:r>
            <a:r>
              <a:rPr lang="ko-KR" altLang="en-US" dirty="0"/>
              <a:t>를 통해 현재 데이터베이스 목록 확인</a:t>
            </a:r>
            <a:endParaRPr lang="en-US" altLang="ko-KR"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92"/>
          <a:stretch/>
        </p:blipFill>
        <p:spPr bwMode="auto">
          <a:xfrm>
            <a:off x="1711349" y="2588654"/>
            <a:ext cx="5953125" cy="3936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3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169551"/>
          </a:xfrm>
        </p:spPr>
        <p:txBody>
          <a:bodyPr/>
          <a:lstStyle/>
          <a:p>
            <a:r>
              <a:rPr lang="ko-KR" altLang="en-US" dirty="0"/>
              <a:t>사용할 데이터베이스 </a:t>
            </a:r>
            <a:r>
              <a:rPr lang="en-US" altLang="ko-KR" dirty="0" err="1"/>
              <a:t>my_suppliers</a:t>
            </a:r>
            <a:r>
              <a:rPr lang="en-US" altLang="ko-KR" dirty="0"/>
              <a:t> </a:t>
            </a:r>
            <a:r>
              <a:rPr lang="ko-KR" altLang="en-US" dirty="0"/>
              <a:t>생성</a:t>
            </a:r>
            <a:endParaRPr lang="en-US" altLang="ko-KR" dirty="0"/>
          </a:p>
          <a:p>
            <a:pPr lvl="1"/>
            <a:r>
              <a:rPr lang="en-US" altLang="ko-KR" dirty="0"/>
              <a:t>CREATE DATABASE </a:t>
            </a:r>
            <a:r>
              <a:rPr lang="ko-KR" altLang="en-US" dirty="0"/>
              <a:t>를 통해 새로운 </a:t>
            </a:r>
            <a:r>
              <a:rPr lang="en-US" altLang="ko-KR" dirty="0"/>
              <a:t>DB </a:t>
            </a:r>
            <a:r>
              <a:rPr lang="ko-KR" altLang="en-US" dirty="0"/>
              <a:t>생성</a:t>
            </a:r>
            <a:endParaRPr lang="en-US" altLang="ko-KR" dirty="0"/>
          </a:p>
          <a:p>
            <a:pPr lvl="1"/>
            <a:r>
              <a:rPr lang="en-US" altLang="ko-KR" dirty="0"/>
              <a:t>USE </a:t>
            </a:r>
            <a:r>
              <a:rPr lang="ko-KR" altLang="en-US" dirty="0"/>
              <a:t>를 통해 생성한 </a:t>
            </a:r>
            <a:r>
              <a:rPr lang="en-US" altLang="ko-KR" dirty="0"/>
              <a:t>DB</a:t>
            </a:r>
            <a:r>
              <a:rPr lang="ko-KR" altLang="en-US" dirty="0"/>
              <a:t>를 선택</a:t>
            </a:r>
            <a:r>
              <a:rPr lang="en-US" altLang="ko-KR" dirty="0"/>
              <a:t>, </a:t>
            </a:r>
            <a:r>
              <a:rPr lang="ko-KR" altLang="en-US" dirty="0"/>
              <a:t>이제 이 </a:t>
            </a:r>
            <a:r>
              <a:rPr lang="en-US" altLang="ko-KR" dirty="0"/>
              <a:t>DB </a:t>
            </a:r>
            <a:r>
              <a:rPr lang="ko-KR" altLang="en-US" dirty="0"/>
              <a:t>안에 테이블을 만들 수 있다</a:t>
            </a:r>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489915"/>
            <a:ext cx="46863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980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169551"/>
          </a:xfrm>
        </p:spPr>
        <p:txBody>
          <a:bodyPr/>
          <a:lstStyle/>
          <a:p>
            <a:r>
              <a:rPr lang="ko-KR" altLang="en-US" dirty="0"/>
              <a:t>예제에 사용할 빈 테이블 생성</a:t>
            </a:r>
            <a:endParaRPr lang="en-US" altLang="ko-KR" dirty="0"/>
          </a:p>
          <a:p>
            <a:pPr lvl="1"/>
            <a:r>
              <a:rPr lang="en-US" altLang="ko-KR" dirty="0"/>
              <a:t>CREATE TABLE</a:t>
            </a:r>
            <a:r>
              <a:rPr lang="ko-KR" altLang="en-US" dirty="0"/>
              <a:t> 을 통해 </a:t>
            </a:r>
            <a:r>
              <a:rPr lang="en-US" altLang="ko-KR" dirty="0"/>
              <a:t>Suppliers </a:t>
            </a:r>
            <a:r>
              <a:rPr lang="ko-KR" altLang="en-US" dirty="0"/>
              <a:t>테이블 생성 </a:t>
            </a:r>
            <a:r>
              <a:rPr lang="en-US" altLang="ko-KR" dirty="0"/>
              <a:t>(5</a:t>
            </a:r>
            <a:r>
              <a:rPr lang="ko-KR" altLang="en-US" dirty="0"/>
              <a:t>가지 </a:t>
            </a:r>
            <a:r>
              <a:rPr lang="en-US" altLang="ko-KR" dirty="0"/>
              <a:t>attribute)</a:t>
            </a:r>
          </a:p>
          <a:p>
            <a:pPr lvl="1"/>
            <a:r>
              <a:rPr lang="en-US" altLang="ko-KR" dirty="0"/>
              <a:t>DESCRIBE </a:t>
            </a:r>
            <a:r>
              <a:rPr lang="ko-KR" altLang="en-US" dirty="0"/>
              <a:t>를 통해 테이블이 정확하게 만들어졌는지 확인</a:t>
            </a:r>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489915"/>
            <a:ext cx="46863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83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5358390"/>
          </a:xfrm>
        </p:spPr>
        <p:txBody>
          <a:bodyPr/>
          <a:lstStyle/>
          <a:p>
            <a:r>
              <a:rPr lang="en-US" altLang="ko-KR" dirty="0"/>
              <a:t>Python</a:t>
            </a:r>
            <a:r>
              <a:rPr lang="ko-KR" altLang="en-US" dirty="0"/>
              <a:t> 에서 </a:t>
            </a:r>
            <a:r>
              <a:rPr lang="en-US" altLang="ko-KR" dirty="0"/>
              <a:t>MySQL DB </a:t>
            </a:r>
            <a:r>
              <a:rPr lang="ko-KR" altLang="en-US" dirty="0"/>
              <a:t>접속하기</a:t>
            </a:r>
            <a:endParaRPr lang="en-US" altLang="ko-KR" dirty="0"/>
          </a:p>
          <a:p>
            <a:pPr lvl="1"/>
            <a:r>
              <a:rPr lang="en-US" altLang="ko-KR" dirty="0" err="1"/>
              <a:t>Mysql</a:t>
            </a:r>
            <a:r>
              <a:rPr lang="en-US" altLang="ko-KR" dirty="0"/>
              <a:t>-connector-python</a:t>
            </a:r>
          </a:p>
          <a:p>
            <a:pPr lvl="2"/>
            <a:r>
              <a:rPr lang="en-US" altLang="ko-KR" dirty="0"/>
              <a:t>Oracle</a:t>
            </a:r>
            <a:r>
              <a:rPr lang="ko-KR" altLang="en-US" dirty="0"/>
              <a:t>에 의해 공식 지원</a:t>
            </a:r>
            <a:endParaRPr lang="en-US" altLang="ko-KR" dirty="0"/>
          </a:p>
          <a:p>
            <a:pPr lvl="2"/>
            <a:r>
              <a:rPr lang="ko-KR" altLang="en-US" dirty="0"/>
              <a:t>순수 </a:t>
            </a:r>
            <a:r>
              <a:rPr lang="ko-KR" altLang="en-US" dirty="0" err="1"/>
              <a:t>파이썬</a:t>
            </a:r>
            <a:endParaRPr lang="en-US" altLang="ko-KR" dirty="0"/>
          </a:p>
          <a:p>
            <a:pPr lvl="2"/>
            <a:r>
              <a:rPr lang="ko-KR" altLang="en-US" dirty="0"/>
              <a:t>약간 느림</a:t>
            </a:r>
            <a:endParaRPr lang="en-US" altLang="ko-KR" dirty="0"/>
          </a:p>
          <a:p>
            <a:pPr lvl="2"/>
            <a:r>
              <a:rPr lang="en-US" altLang="ko-KR" dirty="0" err="1"/>
              <a:t>MySQLdb</a:t>
            </a:r>
            <a:r>
              <a:rPr lang="ko-KR" altLang="en-US" dirty="0"/>
              <a:t>와 호환되지 않음</a:t>
            </a:r>
            <a:endParaRPr lang="en-US" altLang="ko-KR" dirty="0"/>
          </a:p>
          <a:p>
            <a:pPr lvl="1"/>
            <a:endParaRPr lang="en-US" altLang="ko-KR" dirty="0"/>
          </a:p>
          <a:p>
            <a:pPr lvl="1"/>
            <a:r>
              <a:rPr lang="en-US" altLang="ko-KR" dirty="0" err="1"/>
              <a:t>PyMySQL</a:t>
            </a:r>
            <a:endParaRPr lang="en-US" altLang="ko-KR" dirty="0"/>
          </a:p>
          <a:p>
            <a:pPr lvl="2"/>
            <a:r>
              <a:rPr lang="ko-KR" altLang="en-US" dirty="0"/>
              <a:t>순수 </a:t>
            </a:r>
            <a:r>
              <a:rPr lang="ko-KR" altLang="en-US" dirty="0" err="1"/>
              <a:t>파이썬</a:t>
            </a:r>
            <a:endParaRPr lang="en-US" altLang="ko-KR" dirty="0"/>
          </a:p>
          <a:p>
            <a:pPr lvl="2"/>
            <a:r>
              <a:rPr lang="en-US" altLang="ko-KR" dirty="0" err="1"/>
              <a:t>Mysql</a:t>
            </a:r>
            <a:r>
              <a:rPr lang="en-US" altLang="ko-KR" dirty="0"/>
              <a:t>-connector </a:t>
            </a:r>
            <a:r>
              <a:rPr lang="ko-KR" altLang="en-US" dirty="0"/>
              <a:t>보다 빠름</a:t>
            </a:r>
            <a:endParaRPr lang="en-US" altLang="ko-KR" dirty="0"/>
          </a:p>
          <a:p>
            <a:pPr lvl="2"/>
            <a:r>
              <a:rPr lang="en-US" altLang="ko-KR" dirty="0" err="1"/>
              <a:t>MySQLdb</a:t>
            </a:r>
            <a:r>
              <a:rPr lang="ko-KR" altLang="en-US" dirty="0"/>
              <a:t>와 거의 대부분 호환됨</a:t>
            </a:r>
            <a:endParaRPr lang="en-US" altLang="ko-KR" dirty="0"/>
          </a:p>
          <a:p>
            <a:pPr lvl="2"/>
            <a:endParaRPr lang="en-US" altLang="ko-KR" dirty="0"/>
          </a:p>
          <a:p>
            <a:pPr lvl="1"/>
            <a:r>
              <a:rPr lang="en-US" altLang="ko-KR" dirty="0" err="1"/>
              <a:t>MySQLclinet</a:t>
            </a:r>
            <a:endParaRPr lang="en-US" altLang="ko-KR" dirty="0"/>
          </a:p>
          <a:p>
            <a:pPr lvl="2"/>
            <a:r>
              <a:rPr lang="en-US" altLang="ko-KR" dirty="0" err="1"/>
              <a:t>MySQLdb</a:t>
            </a:r>
            <a:r>
              <a:rPr lang="ko-KR" altLang="en-US" dirty="0"/>
              <a:t>의 복제 버전</a:t>
            </a:r>
            <a:endParaRPr lang="en-US" altLang="ko-KR" dirty="0"/>
          </a:p>
          <a:p>
            <a:pPr lvl="2"/>
            <a:r>
              <a:rPr lang="en-US" altLang="ko-KR" dirty="0"/>
              <a:t>C </a:t>
            </a:r>
            <a:r>
              <a:rPr lang="ko-KR" altLang="en-US" dirty="0"/>
              <a:t>기반으로 가장 빠른 실행</a:t>
            </a:r>
            <a:endParaRPr lang="en-US" altLang="ko-KR" dirty="0"/>
          </a:p>
          <a:p>
            <a:pPr lvl="2"/>
            <a:r>
              <a:rPr lang="en-US" altLang="ko-KR" dirty="0" err="1"/>
              <a:t>MySQLdb</a:t>
            </a:r>
            <a:r>
              <a:rPr lang="ko-KR" altLang="en-US" dirty="0"/>
              <a:t>의 복제버전으로 가장 호환성이 좋음</a:t>
            </a:r>
            <a:endParaRPr lang="en-US" altLang="ko-KR" dirty="0"/>
          </a:p>
          <a:p>
            <a:pPr lvl="1"/>
            <a:endParaRPr lang="en-US" altLang="ko-KR" dirty="0"/>
          </a:p>
        </p:txBody>
      </p:sp>
    </p:spTree>
    <p:extLst>
      <p:ext uri="{BB962C8B-B14F-4D97-AF65-F5344CB8AC3E}">
        <p14:creationId xmlns:p14="http://schemas.microsoft.com/office/powerpoint/2010/main" val="592891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2099036"/>
          </a:xfrm>
        </p:spPr>
        <p:txBody>
          <a:bodyPr/>
          <a:lstStyle/>
          <a:p>
            <a:r>
              <a:rPr lang="ko-KR" altLang="en-US" dirty="0"/>
              <a:t>테이블에 새 레코드 입력하기</a:t>
            </a:r>
            <a:endParaRPr lang="en-US" altLang="ko-KR" dirty="0"/>
          </a:p>
          <a:p>
            <a:pPr lvl="1"/>
            <a:r>
              <a:rPr lang="en-US" altLang="ko-KR" dirty="0" err="1"/>
              <a:t>PyMySQL</a:t>
            </a:r>
            <a:r>
              <a:rPr lang="ko-KR" altLang="en-US" dirty="0"/>
              <a:t>를 </a:t>
            </a:r>
            <a:r>
              <a:rPr lang="en-US" altLang="ko-KR" dirty="0"/>
              <a:t>import </a:t>
            </a:r>
            <a:r>
              <a:rPr lang="ko-KR" altLang="en-US" dirty="0"/>
              <a:t>할 때는 </a:t>
            </a:r>
            <a:r>
              <a:rPr lang="en-US" altLang="ko-KR" dirty="0"/>
              <a:t>import </a:t>
            </a:r>
            <a:r>
              <a:rPr lang="en-US" altLang="ko-KR" dirty="0" err="1"/>
              <a:t>pymysql</a:t>
            </a:r>
            <a:r>
              <a:rPr lang="en-US" altLang="ko-KR" dirty="0"/>
              <a:t> </a:t>
            </a:r>
            <a:r>
              <a:rPr lang="ko-KR" altLang="en-US" dirty="0"/>
              <a:t>입력</a:t>
            </a:r>
            <a:endParaRPr lang="en-US" altLang="ko-KR" dirty="0"/>
          </a:p>
          <a:p>
            <a:pPr lvl="1"/>
            <a:r>
              <a:rPr lang="en-US" altLang="ko-KR" dirty="0"/>
              <a:t>MySQL</a:t>
            </a:r>
            <a:r>
              <a:rPr lang="ko-KR" altLang="en-US" dirty="0"/>
              <a:t>에 접속할 때는 </a:t>
            </a:r>
            <a:r>
              <a:rPr lang="en-US" altLang="ko-KR" dirty="0"/>
              <a:t>sqlite3</a:t>
            </a:r>
            <a:r>
              <a:rPr lang="ko-KR" altLang="en-US" dirty="0"/>
              <a:t>과 마찬가지로 접속 객체 </a:t>
            </a:r>
            <a:r>
              <a:rPr lang="en-US" altLang="ko-KR" dirty="0"/>
              <a:t>con</a:t>
            </a:r>
            <a:r>
              <a:rPr lang="ko-KR" altLang="en-US" dirty="0"/>
              <a:t>을 생성</a:t>
            </a:r>
            <a:endParaRPr lang="en-US" altLang="ko-KR" dirty="0"/>
          </a:p>
          <a:p>
            <a:pPr lvl="2"/>
            <a:r>
              <a:rPr lang="ko-KR" altLang="en-US" dirty="0"/>
              <a:t>이 때 아래와 같이 다양한 </a:t>
            </a:r>
            <a:r>
              <a:rPr lang="ko-KR" altLang="en-US" dirty="0" err="1"/>
              <a:t>입력값이</a:t>
            </a:r>
            <a:r>
              <a:rPr lang="ko-KR" altLang="en-US" dirty="0"/>
              <a:t> 필요</a:t>
            </a:r>
            <a:endParaRPr lang="en-US" altLang="ko-KR" dirty="0"/>
          </a:p>
          <a:p>
            <a:pPr lvl="2"/>
            <a:r>
              <a:rPr lang="en-US" altLang="ko-KR" dirty="0"/>
              <a:t>password </a:t>
            </a:r>
            <a:r>
              <a:rPr lang="ko-KR" altLang="en-US" dirty="0"/>
              <a:t>인수만 각자의 </a:t>
            </a:r>
            <a:r>
              <a:rPr lang="en-US" altLang="ko-KR" dirty="0"/>
              <a:t>password </a:t>
            </a:r>
            <a:r>
              <a:rPr lang="ko-KR" altLang="en-US" dirty="0"/>
              <a:t>값으로 바꾸어주면 됨</a:t>
            </a:r>
            <a:endParaRPr lang="en-US" altLang="ko-KR" dirty="0"/>
          </a:p>
          <a:p>
            <a:pPr lvl="1"/>
            <a:r>
              <a:rPr lang="ko-KR" altLang="en-US" dirty="0"/>
              <a:t>이후에는 커서 </a:t>
            </a:r>
            <a:r>
              <a:rPr lang="en-US" altLang="ko-KR" dirty="0"/>
              <a:t>c</a:t>
            </a:r>
            <a:r>
              <a:rPr lang="ko-KR" altLang="en-US" dirty="0"/>
              <a:t>를 생성하는 등 앞에서와 크게 다르지 않다</a:t>
            </a:r>
            <a:endParaRPr lang="en-US" altLang="ko-KR" dirty="0"/>
          </a:p>
        </p:txBody>
      </p:sp>
      <p:pic>
        <p:nvPicPr>
          <p:cNvPr id="5" name="그림 4">
            <a:extLst>
              <a:ext uri="{FF2B5EF4-FFF2-40B4-BE49-F238E27FC236}">
                <a16:creationId xmlns:a16="http://schemas.microsoft.com/office/drawing/2014/main" id="{A0A395C0-28C1-4543-BB65-244B7996E708}"/>
              </a:ext>
            </a:extLst>
          </p:cNvPr>
          <p:cNvPicPr>
            <a:picLocks noChangeAspect="1"/>
          </p:cNvPicPr>
          <p:nvPr/>
        </p:nvPicPr>
        <p:blipFill>
          <a:blip r:embed="rId2"/>
          <a:stretch>
            <a:fillRect/>
          </a:stretch>
        </p:blipFill>
        <p:spPr>
          <a:xfrm>
            <a:off x="1235032" y="3159486"/>
            <a:ext cx="6699032" cy="3589184"/>
          </a:xfrm>
          <a:prstGeom prst="rect">
            <a:avLst/>
          </a:prstGeom>
        </p:spPr>
      </p:pic>
    </p:spTree>
    <p:extLst>
      <p:ext uri="{BB962C8B-B14F-4D97-AF65-F5344CB8AC3E}">
        <p14:creationId xmlns:p14="http://schemas.microsoft.com/office/powerpoint/2010/main" val="3206781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2379113"/>
          </a:xfrm>
        </p:spPr>
        <p:txBody>
          <a:bodyPr/>
          <a:lstStyle/>
          <a:p>
            <a:r>
              <a:rPr lang="ko-KR" altLang="en-US" dirty="0"/>
              <a:t>테이블에 새 레코드 입력하기</a:t>
            </a:r>
            <a:endParaRPr lang="en-US" altLang="ko-KR" dirty="0"/>
          </a:p>
          <a:p>
            <a:pPr lvl="1"/>
            <a:r>
              <a:rPr lang="en-US" altLang="ko-KR" dirty="0"/>
              <a:t>MySQL </a:t>
            </a:r>
            <a:r>
              <a:rPr lang="ko-KR" altLang="en-US" dirty="0"/>
              <a:t>데이터베이스 테이블의 열에는 실수만 허용되므로 </a:t>
            </a:r>
            <a:r>
              <a:rPr lang="en-US" altLang="ko-KR" dirty="0"/>
              <a:t>$</a:t>
            </a:r>
            <a:r>
              <a:rPr lang="ko-KR" altLang="en-US" dirty="0"/>
              <a:t>가 있으면 이를 제거</a:t>
            </a:r>
            <a:endParaRPr lang="en-US" altLang="ko-KR" dirty="0"/>
          </a:p>
          <a:p>
            <a:pPr lvl="2"/>
            <a:r>
              <a:rPr lang="en-US" altLang="ko-KR" dirty="0"/>
              <a:t>Cost </a:t>
            </a:r>
            <a:r>
              <a:rPr lang="ko-KR" altLang="en-US" dirty="0"/>
              <a:t>열에 붙어 있는 </a:t>
            </a:r>
            <a:r>
              <a:rPr lang="en-US" altLang="ko-KR" dirty="0"/>
              <a:t>$ </a:t>
            </a:r>
            <a:r>
              <a:rPr lang="ko-KR" altLang="en-US" dirty="0"/>
              <a:t>기호 제거</a:t>
            </a:r>
            <a:endParaRPr lang="en-US" altLang="ko-KR" dirty="0"/>
          </a:p>
          <a:p>
            <a:pPr lvl="1"/>
            <a:r>
              <a:rPr lang="ko-KR" altLang="en-US" dirty="0"/>
              <a:t>마지막 열인 </a:t>
            </a:r>
            <a:r>
              <a:rPr lang="en-US" altLang="ko-KR" dirty="0"/>
              <a:t>(column index=4) </a:t>
            </a:r>
            <a:r>
              <a:rPr lang="ko-KR" altLang="en-US" dirty="0"/>
              <a:t>날짜 열의 경우 </a:t>
            </a:r>
            <a:r>
              <a:rPr lang="en-US" altLang="ko-KR" dirty="0" err="1"/>
              <a:t>yyyy</a:t>
            </a:r>
            <a:r>
              <a:rPr lang="en-US" altLang="ko-KR" dirty="0"/>
              <a:t>-mm-</a:t>
            </a:r>
            <a:r>
              <a:rPr lang="en-US" altLang="ko-KR" dirty="0" err="1"/>
              <a:t>dd</a:t>
            </a:r>
            <a:r>
              <a:rPr lang="en-US" altLang="ko-KR" dirty="0"/>
              <a:t> </a:t>
            </a:r>
            <a:r>
              <a:rPr lang="ko-KR" altLang="en-US" dirty="0"/>
              <a:t>형식으로 변형</a:t>
            </a:r>
            <a:endParaRPr lang="en-US" altLang="ko-KR" dirty="0"/>
          </a:p>
          <a:p>
            <a:pPr lvl="2"/>
            <a:r>
              <a:rPr lang="en-US" altLang="ko-KR" dirty="0"/>
              <a:t>%y</a:t>
            </a:r>
            <a:r>
              <a:rPr lang="ko-KR" altLang="en-US" dirty="0"/>
              <a:t>로 표현하면 뒤의 두 자리</a:t>
            </a:r>
            <a:r>
              <a:rPr lang="en-US" altLang="ko-KR" dirty="0"/>
              <a:t>(14), %Y</a:t>
            </a:r>
            <a:r>
              <a:rPr lang="ko-KR" altLang="en-US" dirty="0"/>
              <a:t>로 표현하면 전체</a:t>
            </a:r>
            <a:r>
              <a:rPr lang="en-US" altLang="ko-KR" dirty="0"/>
              <a:t>(2014)</a:t>
            </a:r>
            <a:r>
              <a:rPr lang="ko-KR" altLang="en-US" dirty="0"/>
              <a:t>를</a:t>
            </a:r>
            <a:r>
              <a:rPr lang="en-US" altLang="ko-KR" dirty="0"/>
              <a:t> </a:t>
            </a:r>
            <a:r>
              <a:rPr lang="ko-KR" altLang="en-US" dirty="0"/>
              <a:t>나타냄</a:t>
            </a:r>
            <a:endParaRPr lang="en-US" altLang="ko-KR" dirty="0"/>
          </a:p>
          <a:p>
            <a:pPr lvl="2"/>
            <a:r>
              <a:rPr lang="en-US" altLang="ko-KR" dirty="0"/>
              <a:t>Csv </a:t>
            </a:r>
            <a:r>
              <a:rPr lang="ko-KR" altLang="en-US" dirty="0"/>
              <a:t>파일에서는 </a:t>
            </a:r>
            <a:r>
              <a:rPr lang="en-US" altLang="ko-KR" dirty="0"/>
              <a:t>1/20/14</a:t>
            </a:r>
            <a:r>
              <a:rPr lang="ko-KR" altLang="en-US" dirty="0"/>
              <a:t>와 같이 입력되어 있으므로 이를 </a:t>
            </a:r>
            <a:r>
              <a:rPr lang="en-US" altLang="ko-KR" dirty="0"/>
              <a:t>2014-01-20</a:t>
            </a:r>
            <a:r>
              <a:rPr lang="ko-KR" altLang="en-US" dirty="0"/>
              <a:t>과 같이 바꿈</a:t>
            </a:r>
            <a:endParaRPr lang="en-US" altLang="ko-KR" dirty="0"/>
          </a:p>
          <a:p>
            <a:pPr lvl="1"/>
            <a:r>
              <a:rPr lang="en-US" altLang="ko-KR" dirty="0"/>
              <a:t>Suppliers </a:t>
            </a:r>
            <a:r>
              <a:rPr lang="ko-KR" altLang="en-US" dirty="0"/>
              <a:t>테이블에 가공된 데이터를 </a:t>
            </a:r>
            <a:r>
              <a:rPr lang="en-US" altLang="ko-KR" dirty="0"/>
              <a:t>INSERT </a:t>
            </a:r>
            <a:r>
              <a:rPr lang="ko-KR" altLang="en-US" dirty="0"/>
              <a:t>한다</a:t>
            </a:r>
            <a:endParaRPr lang="en-US" altLang="ko-K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04" y="3424693"/>
            <a:ext cx="8305489" cy="340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2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818959"/>
          </a:xfrm>
        </p:spPr>
        <p:txBody>
          <a:bodyPr/>
          <a:lstStyle/>
          <a:p>
            <a:r>
              <a:rPr lang="ko-KR" altLang="en-US" dirty="0"/>
              <a:t>테이블에 새 레코드 입력하기</a:t>
            </a:r>
            <a:endParaRPr lang="en-US" altLang="ko-KR" dirty="0"/>
          </a:p>
          <a:p>
            <a:pPr lvl="1"/>
            <a:r>
              <a:rPr lang="en-US" altLang="ko-KR" dirty="0"/>
              <a:t>Suppliers </a:t>
            </a:r>
            <a:r>
              <a:rPr lang="ko-KR" altLang="en-US" dirty="0"/>
              <a:t>안에 입력된 데이터 확인</a:t>
            </a:r>
            <a:endParaRPr lang="en-US" altLang="ko-KR" dirty="0"/>
          </a:p>
          <a:p>
            <a:pPr lvl="2"/>
            <a:r>
              <a:rPr lang="ko-KR" altLang="en-US" dirty="0" err="1"/>
              <a:t>파이썬에서는</a:t>
            </a:r>
            <a:r>
              <a:rPr lang="ko-KR" altLang="en-US" dirty="0"/>
              <a:t> </a:t>
            </a:r>
            <a:r>
              <a:rPr lang="en-US" altLang="ko-KR" dirty="0"/>
              <a:t>CSV </a:t>
            </a:r>
            <a:r>
              <a:rPr lang="ko-KR" altLang="en-US" dirty="0"/>
              <a:t>파일의 헤더 행을 제외한 데이터로부터 생성된 </a:t>
            </a:r>
            <a:r>
              <a:rPr lang="en-US" altLang="ko-KR" dirty="0"/>
              <a:t>12</a:t>
            </a:r>
            <a:r>
              <a:rPr lang="ko-KR" altLang="en-US" dirty="0"/>
              <a:t>개 리스트를 보여줌</a:t>
            </a:r>
            <a:endParaRPr lang="en-US" altLang="ko-KR" dirty="0"/>
          </a:p>
          <a:p>
            <a:pPr lvl="1"/>
            <a:r>
              <a:rPr lang="en-US" altLang="ko-KR" dirty="0"/>
              <a:t>Command Line Client</a:t>
            </a:r>
            <a:r>
              <a:rPr lang="ko-KR" altLang="en-US" dirty="0"/>
              <a:t> 에서 입력된 데이터 확인</a:t>
            </a:r>
            <a:endParaRPr lang="en-US" altLang="ko-KR" dirty="0"/>
          </a:p>
          <a:p>
            <a:pPr lvl="2"/>
            <a:r>
              <a:rPr lang="ko-KR" altLang="en-US" dirty="0"/>
              <a:t>데이터가 성공적으로 입력되었고</a:t>
            </a:r>
            <a:r>
              <a:rPr lang="en-US" altLang="ko-KR" dirty="0"/>
              <a:t>, </a:t>
            </a:r>
            <a:r>
              <a:rPr lang="ko-KR" altLang="en-US" dirty="0"/>
              <a:t>결과도 동일함을 확인할 수 있다</a:t>
            </a:r>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5" y="2850544"/>
            <a:ext cx="5063929" cy="355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4182082"/>
            <a:ext cx="4391696" cy="2311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26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2065181"/>
          </a:xfrm>
        </p:spPr>
        <p:txBody>
          <a:bodyPr/>
          <a:lstStyle/>
          <a:p>
            <a:r>
              <a:rPr lang="ko-KR" altLang="en-US" dirty="0"/>
              <a:t>테이블 검색 및 결과물을 </a:t>
            </a:r>
            <a:r>
              <a:rPr lang="en-US" altLang="ko-KR" dirty="0"/>
              <a:t>CSV </a:t>
            </a:r>
            <a:r>
              <a:rPr lang="ko-KR" altLang="en-US" dirty="0"/>
              <a:t>파일로 출력하기</a:t>
            </a:r>
            <a:endParaRPr lang="en-US" altLang="ko-KR" dirty="0"/>
          </a:p>
          <a:p>
            <a:pPr lvl="1"/>
            <a:r>
              <a:rPr lang="en-US" altLang="ko-KR" dirty="0"/>
              <a:t>DB </a:t>
            </a:r>
            <a:r>
              <a:rPr lang="ko-KR" altLang="en-US" dirty="0"/>
              <a:t>테이블에 데이터를 입력한 후 취할 일반적인 행동은 유용한 데이터를 찾기 위해 테이블을 검색하는 일</a:t>
            </a:r>
            <a:endParaRPr lang="en-US" altLang="ko-KR" dirty="0"/>
          </a:p>
          <a:p>
            <a:pPr lvl="2"/>
            <a:r>
              <a:rPr lang="ko-KR" altLang="en-US" dirty="0"/>
              <a:t>가장 많은 이익을 주는 고객</a:t>
            </a:r>
            <a:r>
              <a:rPr lang="en-US" altLang="ko-KR" dirty="0"/>
              <a:t>, </a:t>
            </a:r>
            <a:r>
              <a:rPr lang="ko-KR" altLang="en-US" dirty="0"/>
              <a:t>기준치를 초과하는 지출</a:t>
            </a:r>
            <a:r>
              <a:rPr lang="en-US" altLang="ko-KR" dirty="0"/>
              <a:t>..</a:t>
            </a:r>
          </a:p>
          <a:p>
            <a:pPr lvl="1"/>
            <a:r>
              <a:rPr lang="en-US" altLang="ko-KR" dirty="0"/>
              <a:t>Suppliers </a:t>
            </a:r>
            <a:r>
              <a:rPr lang="ko-KR" altLang="en-US" dirty="0"/>
              <a:t>테이블에서 특정 레코드를 검색하고</a:t>
            </a:r>
            <a:r>
              <a:rPr lang="en-US" altLang="ko-KR" dirty="0"/>
              <a:t>, </a:t>
            </a:r>
            <a:r>
              <a:rPr lang="ko-KR" altLang="en-US" dirty="0"/>
              <a:t>결과를 </a:t>
            </a:r>
            <a:r>
              <a:rPr lang="en-US" altLang="ko-KR" dirty="0"/>
              <a:t>CSV </a:t>
            </a:r>
            <a:r>
              <a:rPr lang="ko-KR" altLang="en-US" dirty="0"/>
              <a:t>파일로 저장하는 코드 작성</a:t>
            </a:r>
            <a:endParaRPr lang="en-US" altLang="ko-KR" dirty="0"/>
          </a:p>
          <a:p>
            <a:pPr lvl="2"/>
            <a:r>
              <a:rPr lang="ko-KR" altLang="en-US" dirty="0"/>
              <a:t>예제에서는 </a:t>
            </a:r>
            <a:r>
              <a:rPr lang="en-US" altLang="ko-KR" dirty="0"/>
              <a:t>Cost </a:t>
            </a:r>
            <a:r>
              <a:rPr lang="ko-KR" altLang="en-US" dirty="0"/>
              <a:t>열의 값이 </a:t>
            </a:r>
            <a:r>
              <a:rPr lang="en-US" altLang="ko-KR" dirty="0"/>
              <a:t>700</a:t>
            </a:r>
            <a:r>
              <a:rPr lang="ko-KR" altLang="en-US" dirty="0"/>
              <a:t>보다 큰 레코드를 출력</a:t>
            </a:r>
            <a:endParaRPr lang="en-US" altLang="ko-KR"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057"/>
          <a:stretch/>
        </p:blipFill>
        <p:spPr bwMode="auto">
          <a:xfrm>
            <a:off x="857756" y="3172990"/>
            <a:ext cx="7837588" cy="335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64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데이터베이스</a:t>
            </a:r>
          </a:p>
        </p:txBody>
      </p:sp>
      <p:sp>
        <p:nvSpPr>
          <p:cNvPr id="3" name="내용 개체 틀 2"/>
          <p:cNvSpPr>
            <a:spLocks noGrp="1"/>
          </p:cNvSpPr>
          <p:nvPr>
            <p:ph idx="1"/>
          </p:nvPr>
        </p:nvSpPr>
        <p:spPr>
          <a:xfrm>
            <a:off x="236539" y="1060450"/>
            <a:ext cx="8670925" cy="5416868"/>
          </a:xfrm>
        </p:spPr>
        <p:txBody>
          <a:bodyPr/>
          <a:lstStyle/>
          <a:p>
            <a:r>
              <a:rPr lang="ko-KR" altLang="en-US" dirty="0" err="1"/>
              <a:t>관계형</a:t>
            </a:r>
            <a:r>
              <a:rPr lang="ko-KR" altLang="en-US" dirty="0"/>
              <a:t> 데이터베이스</a:t>
            </a:r>
            <a:r>
              <a:rPr lang="en-US" altLang="ko-KR" dirty="0"/>
              <a:t>(Relational Database)</a:t>
            </a:r>
          </a:p>
          <a:p>
            <a:pPr lvl="1"/>
            <a:r>
              <a:rPr lang="ko-KR" altLang="en-US" dirty="0"/>
              <a:t>정보 테이블을 사전에 정의한 관계에 따라 다른 테이블과 연결</a:t>
            </a:r>
            <a:endParaRPr lang="en-US" altLang="ko-KR" dirty="0"/>
          </a:p>
          <a:p>
            <a:pPr lvl="1"/>
            <a:r>
              <a:rPr lang="en-US" altLang="ko-KR" dirty="0"/>
              <a:t>‘</a:t>
            </a:r>
            <a:r>
              <a:rPr lang="ko-KR" altLang="en-US" dirty="0"/>
              <a:t>주문 번호</a:t>
            </a:r>
            <a:r>
              <a:rPr lang="en-US" altLang="ko-KR" dirty="0"/>
              <a:t>’ </a:t>
            </a:r>
            <a:r>
              <a:rPr lang="ko-KR" altLang="en-US" dirty="0"/>
              <a:t>키를 이용하여 고객 기록을 제품 기록</a:t>
            </a:r>
            <a:r>
              <a:rPr lang="en-US" altLang="ko-KR" dirty="0"/>
              <a:t>, </a:t>
            </a:r>
            <a:r>
              <a:rPr lang="ko-KR" altLang="en-US" dirty="0"/>
              <a:t>배송 기록 등에 연결</a:t>
            </a:r>
            <a:endParaRPr lang="en-US" altLang="ko-KR" dirty="0"/>
          </a:p>
          <a:p>
            <a:pPr lvl="1"/>
            <a:r>
              <a:rPr lang="ko-KR" altLang="en-US" dirty="0" err="1"/>
              <a:t>관계형</a:t>
            </a:r>
            <a:r>
              <a:rPr lang="ko-KR" altLang="en-US" dirty="0"/>
              <a:t> 데이터베이스 관리 시스템</a:t>
            </a:r>
            <a:r>
              <a:rPr lang="en-US" altLang="ko-KR" dirty="0"/>
              <a:t>(RDBMS)</a:t>
            </a:r>
            <a:r>
              <a:rPr lang="ko-KR" altLang="en-US" dirty="0"/>
              <a:t>를 이용해 관리</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r>
              <a:rPr lang="ko-KR" altLang="en-US" dirty="0" err="1"/>
              <a:t>비관계형</a:t>
            </a:r>
            <a:r>
              <a:rPr lang="ko-KR" altLang="en-US" dirty="0"/>
              <a:t> 데이터베이스</a:t>
            </a:r>
            <a:endParaRPr lang="en-US" altLang="ko-KR" dirty="0"/>
          </a:p>
          <a:p>
            <a:pPr lvl="1"/>
            <a:r>
              <a:rPr lang="ko-KR" altLang="en-US" dirty="0"/>
              <a:t>고객 데이터를 주문 정보의 일부로 포함시켜 모든 주문을 순차적으로 기록</a:t>
            </a:r>
            <a:endParaRPr lang="en-US" altLang="ko-KR" dirty="0"/>
          </a:p>
          <a:p>
            <a:pPr lvl="1"/>
            <a:r>
              <a:rPr lang="ko-KR" altLang="en-US" dirty="0"/>
              <a:t>데이터를 찾는 </a:t>
            </a:r>
            <a:r>
              <a:rPr lang="ko-KR" altLang="en-US" dirty="0" err="1"/>
              <a:t>계산량을</a:t>
            </a:r>
            <a:r>
              <a:rPr lang="ko-KR" altLang="en-US" dirty="0"/>
              <a:t> 줄일 수 있으나</a:t>
            </a:r>
            <a:r>
              <a:rPr lang="en-US" altLang="ko-KR" dirty="0"/>
              <a:t>, </a:t>
            </a:r>
            <a:r>
              <a:rPr lang="ko-KR" altLang="en-US" dirty="0"/>
              <a:t>저장 공간을 낭비</a:t>
            </a:r>
            <a:endParaRPr lang="en-US" altLang="ko-KR" dirty="0"/>
          </a:p>
          <a:p>
            <a:pPr lvl="1"/>
            <a:r>
              <a:rPr lang="ko-KR" altLang="en-US" dirty="0" err="1"/>
              <a:t>빅데이터의</a:t>
            </a:r>
            <a:r>
              <a:rPr lang="ko-KR" altLang="en-US" dirty="0"/>
              <a:t> 경우 모든 관계를 정의하는 것이 비효율적이므로 </a:t>
            </a:r>
            <a:r>
              <a:rPr lang="ko-KR" altLang="en-US" dirty="0" err="1"/>
              <a:t>비관계형</a:t>
            </a:r>
            <a:r>
              <a:rPr lang="ko-KR" altLang="en-US" dirty="0"/>
              <a:t> </a:t>
            </a:r>
            <a:r>
              <a:rPr lang="en-US" altLang="ko-KR" dirty="0"/>
              <a:t>DB </a:t>
            </a:r>
            <a:r>
              <a:rPr lang="ko-KR" altLang="en-US" dirty="0"/>
              <a:t>사용</a:t>
            </a:r>
          </a:p>
        </p:txBody>
      </p:sp>
      <p:pic>
        <p:nvPicPr>
          <p:cNvPr id="4" name="Picture 3">
            <a:extLst>
              <a:ext uri="{FF2B5EF4-FFF2-40B4-BE49-F238E27FC236}">
                <a16:creationId xmlns:a16="http://schemas.microsoft.com/office/drawing/2014/main" id="{4C641C7E-91A4-420D-8903-772E627E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97" y="2647625"/>
            <a:ext cx="5580621"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5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169551"/>
          </a:xfrm>
        </p:spPr>
        <p:txBody>
          <a:bodyPr/>
          <a:lstStyle/>
          <a:p>
            <a:r>
              <a:rPr lang="ko-KR" altLang="en-US" dirty="0"/>
              <a:t>테이블 검색 및 결과물을 </a:t>
            </a:r>
            <a:r>
              <a:rPr lang="en-US" altLang="ko-KR" dirty="0"/>
              <a:t>CSV </a:t>
            </a:r>
            <a:r>
              <a:rPr lang="ko-KR" altLang="en-US" dirty="0"/>
              <a:t>파일로 출력하기</a:t>
            </a:r>
            <a:endParaRPr lang="en-US" altLang="ko-KR" dirty="0"/>
          </a:p>
          <a:p>
            <a:pPr lvl="1"/>
            <a:r>
              <a:rPr lang="en-US" altLang="ko-KR" dirty="0"/>
              <a:t>WHERE </a:t>
            </a:r>
            <a:r>
              <a:rPr lang="ko-KR" altLang="en-US" dirty="0"/>
              <a:t>문을 사용해 </a:t>
            </a:r>
            <a:r>
              <a:rPr lang="en-US" altLang="ko-KR" dirty="0"/>
              <a:t>Cost </a:t>
            </a:r>
            <a:r>
              <a:rPr lang="ko-KR" altLang="en-US" dirty="0"/>
              <a:t>값이 </a:t>
            </a:r>
            <a:r>
              <a:rPr lang="en-US" altLang="ko-KR" dirty="0"/>
              <a:t>700</a:t>
            </a:r>
            <a:r>
              <a:rPr lang="ko-KR" altLang="en-US" dirty="0"/>
              <a:t>보다 큰 레이블만 선택하여 </a:t>
            </a:r>
            <a:r>
              <a:rPr lang="en-US" altLang="ko-KR" dirty="0"/>
              <a:t>csv</a:t>
            </a:r>
            <a:r>
              <a:rPr lang="ko-KR" altLang="en-US" dirty="0"/>
              <a:t> </a:t>
            </a:r>
            <a:r>
              <a:rPr lang="ko-KR" altLang="en-US" dirty="0" err="1"/>
              <a:t>파일으로</a:t>
            </a:r>
            <a:r>
              <a:rPr lang="ko-KR" altLang="en-US" dirty="0"/>
              <a:t> 출력함</a:t>
            </a:r>
            <a:endParaRPr lang="en-US" altLang="ko-KR" dirty="0"/>
          </a:p>
          <a:p>
            <a:pPr lvl="1"/>
            <a:r>
              <a:rPr lang="en-US" altLang="ko-KR" dirty="0"/>
              <a:t>2</a:t>
            </a:r>
            <a:r>
              <a:rPr lang="ko-KR" altLang="en-US" dirty="0"/>
              <a:t>개의 레이블이 선택됨을 알 수 있으며</a:t>
            </a:r>
            <a:r>
              <a:rPr lang="en-US" altLang="ko-KR" dirty="0"/>
              <a:t>, csv </a:t>
            </a:r>
            <a:r>
              <a:rPr lang="ko-KR" altLang="en-US" dirty="0"/>
              <a:t>파일 역시 확인할 수 있다</a:t>
            </a:r>
            <a:endParaRPr lang="en-US" altLang="ko-K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88" y="2389771"/>
            <a:ext cx="5311081" cy="263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699" y="2478814"/>
            <a:ext cx="4830866" cy="2542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bwMode="auto">
          <a:xfrm>
            <a:off x="4181699" y="3209944"/>
            <a:ext cx="4830866" cy="325835"/>
          </a:xfrm>
          <a:prstGeom prst="rect">
            <a:avLst/>
          </a:prstGeom>
          <a:noFill/>
          <a:ln>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953498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169551"/>
          </a:xfrm>
        </p:spPr>
        <p:txBody>
          <a:bodyPr/>
          <a:lstStyle/>
          <a:p>
            <a:r>
              <a:rPr lang="ko-KR" altLang="en-US" dirty="0"/>
              <a:t>테이블 내 레코드 갱신하기</a:t>
            </a:r>
            <a:endParaRPr lang="en-US" altLang="ko-KR" dirty="0"/>
          </a:p>
          <a:p>
            <a:pPr lvl="1"/>
            <a:r>
              <a:rPr lang="en-US" altLang="ko-KR" dirty="0"/>
              <a:t>Sqlite3 </a:t>
            </a:r>
            <a:r>
              <a:rPr lang="ko-KR" altLang="en-US" dirty="0"/>
              <a:t>예제와 마찬가지로</a:t>
            </a:r>
            <a:r>
              <a:rPr lang="en-US" altLang="ko-KR" dirty="0"/>
              <a:t>, INSERT </a:t>
            </a:r>
            <a:r>
              <a:rPr lang="ko-KR" altLang="en-US" dirty="0"/>
              <a:t>문에서 </a:t>
            </a:r>
            <a:r>
              <a:rPr lang="en-US" altLang="ko-KR" dirty="0"/>
              <a:t>UPDATE </a:t>
            </a:r>
            <a:r>
              <a:rPr lang="ko-KR" altLang="en-US" dirty="0"/>
              <a:t>문으로 바꾼다</a:t>
            </a:r>
            <a:endParaRPr lang="en-US" altLang="ko-KR" dirty="0"/>
          </a:p>
          <a:p>
            <a:pPr lvl="2"/>
            <a:r>
              <a:rPr lang="ko-KR" altLang="en-US" dirty="0"/>
              <a:t>역시 </a:t>
            </a:r>
            <a:r>
              <a:rPr lang="en-US" altLang="ko-KR" dirty="0"/>
              <a:t>CSV </a:t>
            </a:r>
            <a:r>
              <a:rPr lang="ko-KR" altLang="en-US" dirty="0"/>
              <a:t>파일의 데이터 순서가 쿼리 내 속성들의 순서와 같아야 함</a:t>
            </a:r>
            <a:endParaRPr lang="en-US" altLang="ko-K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6" y="2200184"/>
            <a:ext cx="8832303" cy="460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72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MySQL </a:t>
            </a:r>
            <a:r>
              <a:rPr lang="ko-KR" altLang="en-US" dirty="0"/>
              <a:t>데이터베이스</a:t>
            </a:r>
          </a:p>
        </p:txBody>
      </p:sp>
      <p:sp>
        <p:nvSpPr>
          <p:cNvPr id="3" name="내용 개체 틀 2"/>
          <p:cNvSpPr>
            <a:spLocks noGrp="1"/>
          </p:cNvSpPr>
          <p:nvPr>
            <p:ph idx="1"/>
          </p:nvPr>
        </p:nvSpPr>
        <p:spPr>
          <a:xfrm>
            <a:off x="236539" y="1060450"/>
            <a:ext cx="8670925" cy="1354217"/>
          </a:xfrm>
        </p:spPr>
        <p:txBody>
          <a:bodyPr/>
          <a:lstStyle/>
          <a:p>
            <a:r>
              <a:rPr lang="ko-KR" altLang="en-US" dirty="0"/>
              <a:t>테이블 내 레코드 갱신하기</a:t>
            </a:r>
            <a:endParaRPr lang="en-US" altLang="ko-KR" dirty="0"/>
          </a:p>
          <a:p>
            <a:pPr lvl="1"/>
            <a:r>
              <a:rPr lang="ko-KR" altLang="en-US" dirty="0"/>
              <a:t>실행 결과</a:t>
            </a:r>
            <a:endParaRPr lang="en-US" altLang="ko-KR" dirty="0"/>
          </a:p>
          <a:p>
            <a:pPr lvl="2"/>
            <a:r>
              <a:rPr lang="en-US" altLang="ko-KR" dirty="0"/>
              <a:t>Supplier X</a:t>
            </a:r>
            <a:r>
              <a:rPr lang="ko-KR" altLang="en-US" dirty="0"/>
              <a:t>와 </a:t>
            </a:r>
            <a:r>
              <a:rPr lang="en-US" altLang="ko-KR" dirty="0"/>
              <a:t>Supplier Y</a:t>
            </a:r>
            <a:r>
              <a:rPr lang="ko-KR" altLang="en-US" dirty="0"/>
              <a:t>의 </a:t>
            </a:r>
            <a:r>
              <a:rPr lang="en-US" altLang="ko-KR" dirty="0"/>
              <a:t>Cost </a:t>
            </a:r>
            <a:r>
              <a:rPr lang="ko-KR" altLang="en-US" dirty="0"/>
              <a:t>값과 </a:t>
            </a:r>
            <a:r>
              <a:rPr lang="en-US" altLang="ko-KR" dirty="0"/>
              <a:t>Purchase Date </a:t>
            </a:r>
            <a:r>
              <a:rPr lang="ko-KR" altLang="en-US" dirty="0"/>
              <a:t>값이 각각 앞 페이지에서 출력된 값으로 바뀌었음을 확인할 수  있다</a:t>
            </a:r>
            <a:endParaRPr lang="en-US" altLang="ko-K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59" y="2494987"/>
            <a:ext cx="5598556" cy="4002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915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기타</a:t>
            </a:r>
            <a:r>
              <a:rPr lang="en-US" altLang="ko-KR" dirty="0"/>
              <a:t> </a:t>
            </a:r>
            <a:r>
              <a:rPr lang="ko-KR" altLang="en-US" dirty="0"/>
              <a:t>접속 모듈</a:t>
            </a:r>
          </a:p>
        </p:txBody>
      </p:sp>
      <p:sp>
        <p:nvSpPr>
          <p:cNvPr id="3" name="내용 개체 틀 2"/>
          <p:cNvSpPr>
            <a:spLocks noGrp="1"/>
          </p:cNvSpPr>
          <p:nvPr>
            <p:ph idx="1"/>
          </p:nvPr>
        </p:nvSpPr>
        <p:spPr>
          <a:xfrm>
            <a:off x="236539" y="1060450"/>
            <a:ext cx="8670925" cy="4370427"/>
          </a:xfrm>
        </p:spPr>
        <p:txBody>
          <a:bodyPr/>
          <a:lstStyle/>
          <a:p>
            <a:r>
              <a:rPr lang="en-US" altLang="ko-KR" dirty="0" err="1"/>
              <a:t>PostgreSQL</a:t>
            </a:r>
            <a:r>
              <a:rPr lang="en-US" altLang="ko-KR" dirty="0"/>
              <a:t> (http://www.postgresql.org)</a:t>
            </a:r>
          </a:p>
          <a:p>
            <a:pPr lvl="1"/>
            <a:r>
              <a:rPr lang="en-US" altLang="ko-KR" dirty="0" err="1"/>
              <a:t>Psycopg</a:t>
            </a:r>
            <a:r>
              <a:rPr lang="en-US" altLang="ko-KR" dirty="0"/>
              <a:t> (http://initd.org/psycopg)</a:t>
            </a:r>
            <a:r>
              <a:rPr lang="ko-KR" altLang="en-US" dirty="0"/>
              <a:t>가 가장 대중적인 선택</a:t>
            </a:r>
            <a:endParaRPr lang="en-US" altLang="ko-KR" dirty="0"/>
          </a:p>
          <a:p>
            <a:pPr lvl="1"/>
            <a:endParaRPr lang="en-US" altLang="ko-KR" dirty="0"/>
          </a:p>
          <a:p>
            <a:r>
              <a:rPr lang="ko-KR" altLang="en-US" dirty="0" err="1"/>
              <a:t>오라클</a:t>
            </a:r>
            <a:r>
              <a:rPr lang="ko-KR" altLang="en-US" dirty="0"/>
              <a:t> </a:t>
            </a:r>
            <a:r>
              <a:rPr lang="en-US" altLang="ko-KR" dirty="0"/>
              <a:t>(http://www.oracle.com/database/index.html)</a:t>
            </a:r>
          </a:p>
          <a:p>
            <a:pPr lvl="1"/>
            <a:r>
              <a:rPr lang="en-US" altLang="ko-KR" dirty="0" err="1"/>
              <a:t>cx_Oracle</a:t>
            </a:r>
            <a:r>
              <a:rPr lang="en-US" altLang="ko-KR" dirty="0"/>
              <a:t> (https://oracle.github.io/python-cx_Oracle/) </a:t>
            </a:r>
            <a:r>
              <a:rPr lang="ko-KR" altLang="en-US" dirty="0"/>
              <a:t>이 주로 쓰임</a:t>
            </a:r>
            <a:endParaRPr lang="en-US" altLang="ko-KR" dirty="0"/>
          </a:p>
          <a:p>
            <a:pPr lvl="1"/>
            <a:endParaRPr lang="en-US" altLang="ko-KR" dirty="0"/>
          </a:p>
          <a:p>
            <a:r>
              <a:rPr lang="en-US" altLang="ko-KR" dirty="0" err="1"/>
              <a:t>SQLAlchemy</a:t>
            </a:r>
            <a:endParaRPr lang="en-US" altLang="ko-KR" dirty="0"/>
          </a:p>
          <a:p>
            <a:pPr lvl="1"/>
            <a:r>
              <a:rPr lang="ko-KR" altLang="en-US" dirty="0"/>
              <a:t>가장</a:t>
            </a:r>
            <a:r>
              <a:rPr lang="en-US" altLang="ko-KR" dirty="0"/>
              <a:t> </a:t>
            </a:r>
            <a:r>
              <a:rPr lang="ko-KR" altLang="en-US" dirty="0" err="1"/>
              <a:t>인기있는</a:t>
            </a:r>
            <a:r>
              <a:rPr lang="ko-KR" altLang="en-US" dirty="0"/>
              <a:t> </a:t>
            </a:r>
            <a:r>
              <a:rPr lang="ko-KR" altLang="en-US" dirty="0" err="1"/>
              <a:t>파이썬</a:t>
            </a:r>
            <a:r>
              <a:rPr lang="ko-KR" altLang="en-US" dirty="0"/>
              <a:t> </a:t>
            </a:r>
            <a:r>
              <a:rPr lang="en-US" altLang="ko-KR" dirty="0"/>
              <a:t>SQL </a:t>
            </a:r>
            <a:r>
              <a:rPr lang="ko-KR" altLang="en-US" dirty="0"/>
              <a:t>작업</a:t>
            </a:r>
            <a:r>
              <a:rPr lang="en-US" altLang="ko-KR" dirty="0"/>
              <a:t> </a:t>
            </a:r>
            <a:r>
              <a:rPr lang="ko-KR" altLang="en-US" dirty="0"/>
              <a:t>프로그램</a:t>
            </a:r>
            <a:endParaRPr lang="en-US" altLang="ko-KR" dirty="0"/>
          </a:p>
          <a:p>
            <a:pPr lvl="1"/>
            <a:r>
              <a:rPr lang="ko-KR" altLang="en-US" dirty="0" err="1"/>
              <a:t>파이썬</a:t>
            </a:r>
            <a:r>
              <a:rPr lang="ko-KR" altLang="en-US" dirty="0"/>
              <a:t> </a:t>
            </a:r>
            <a:r>
              <a:rPr lang="en-US" altLang="ko-KR" dirty="0"/>
              <a:t>2</a:t>
            </a:r>
            <a:r>
              <a:rPr lang="ko-KR" altLang="en-US" dirty="0"/>
              <a:t>와 </a:t>
            </a:r>
            <a:r>
              <a:rPr lang="ko-KR" altLang="en-US" dirty="0" err="1"/>
              <a:t>파이썬</a:t>
            </a:r>
            <a:r>
              <a:rPr lang="ko-KR" altLang="en-US" dirty="0"/>
              <a:t> </a:t>
            </a:r>
            <a:r>
              <a:rPr lang="en-US" altLang="ko-KR" dirty="0"/>
              <a:t>3 </a:t>
            </a:r>
            <a:r>
              <a:rPr lang="ko-KR" altLang="en-US" dirty="0"/>
              <a:t>지원</a:t>
            </a:r>
            <a:endParaRPr lang="en-US" altLang="ko-KR" dirty="0"/>
          </a:p>
          <a:p>
            <a:pPr lvl="1"/>
            <a:r>
              <a:rPr lang="en-US" altLang="ko-KR" dirty="0"/>
              <a:t>SQLite, MySQL, </a:t>
            </a:r>
            <a:r>
              <a:rPr lang="en-US" altLang="ko-KR" dirty="0" err="1"/>
              <a:t>PostgreSQL</a:t>
            </a:r>
            <a:r>
              <a:rPr lang="en-US" altLang="ko-KR" dirty="0"/>
              <a:t>, </a:t>
            </a:r>
            <a:r>
              <a:rPr lang="ko-KR" altLang="en-US" dirty="0" err="1"/>
              <a:t>오라클</a:t>
            </a:r>
            <a:r>
              <a:rPr lang="ko-KR" altLang="en-US" dirty="0"/>
              <a:t> 등 여러 데이터베이스 시스템에 대한 접속 모듈 제공</a:t>
            </a:r>
          </a:p>
        </p:txBody>
      </p:sp>
    </p:spTree>
    <p:extLst>
      <p:ext uri="{BB962C8B-B14F-4D97-AF65-F5344CB8AC3E}">
        <p14:creationId xmlns:p14="http://schemas.microsoft.com/office/powerpoint/2010/main" val="2549584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 </a:t>
            </a:r>
            <a:r>
              <a:rPr lang="en-US" altLang="ko-KR" dirty="0"/>
              <a:t>: </a:t>
            </a:r>
            <a:r>
              <a:rPr lang="ko-KR" altLang="en-US" dirty="0"/>
              <a:t>간단한 </a:t>
            </a:r>
            <a:r>
              <a:rPr lang="en-US" altLang="ko-KR" dirty="0"/>
              <a:t>SQL </a:t>
            </a:r>
            <a:r>
              <a:rPr lang="ko-KR" altLang="en-US" dirty="0"/>
              <a:t>설명</a:t>
            </a:r>
          </a:p>
        </p:txBody>
      </p:sp>
      <p:sp>
        <p:nvSpPr>
          <p:cNvPr id="3" name="내용 개체 틀 2"/>
          <p:cNvSpPr>
            <a:spLocks noGrp="1"/>
          </p:cNvSpPr>
          <p:nvPr>
            <p:ph idx="1"/>
          </p:nvPr>
        </p:nvSpPr>
        <p:spPr>
          <a:xfrm>
            <a:off x="236539" y="905904"/>
            <a:ext cx="8670925" cy="5016758"/>
          </a:xfrm>
        </p:spPr>
        <p:txBody>
          <a:bodyPr/>
          <a:lstStyle/>
          <a:p>
            <a:pPr marL="0" indent="0">
              <a:buNone/>
            </a:pPr>
            <a:endParaRPr lang="ko-KR" altLang="en-US" dirty="0"/>
          </a:p>
          <a:p>
            <a:r>
              <a:rPr lang="en-US" altLang="ko-KR" sz="2000" dirty="0"/>
              <a:t>Data Definition Language (DDL)</a:t>
            </a:r>
          </a:p>
          <a:p>
            <a:pPr lvl="1"/>
            <a:r>
              <a:rPr lang="en-US" altLang="ko-KR" sz="2000" dirty="0"/>
              <a:t>manage tables and index structure</a:t>
            </a:r>
          </a:p>
          <a:p>
            <a:pPr lvl="1"/>
            <a:r>
              <a:rPr lang="en-US" altLang="ko-KR" sz="2000" dirty="0"/>
              <a:t>e.g. CREATE, ALTER, RENAME, DROP, TRUNCATE</a:t>
            </a:r>
          </a:p>
          <a:p>
            <a:r>
              <a:rPr lang="en-US" altLang="ko-KR" sz="2000" dirty="0"/>
              <a:t>Data Manipulation Language (DML)</a:t>
            </a:r>
          </a:p>
          <a:p>
            <a:pPr lvl="1"/>
            <a:r>
              <a:rPr lang="en-US" altLang="ko-KR" sz="2000" dirty="0"/>
              <a:t>used to add, update, delete data</a:t>
            </a:r>
          </a:p>
          <a:p>
            <a:pPr lvl="1"/>
            <a:r>
              <a:rPr lang="en-US" altLang="ko-KR" sz="2000" dirty="0"/>
              <a:t>e.g. INSERT, UPDATE, DELETE, SELECT</a:t>
            </a:r>
          </a:p>
          <a:p>
            <a:r>
              <a:rPr lang="en-US" altLang="ko-KR" sz="2000" dirty="0"/>
              <a:t>Data Control Language (DCL)</a:t>
            </a:r>
          </a:p>
          <a:p>
            <a:pPr lvl="1"/>
            <a:r>
              <a:rPr lang="en-US" altLang="ko-KR" sz="2000" dirty="0"/>
              <a:t>manage access to schema and table</a:t>
            </a:r>
          </a:p>
          <a:p>
            <a:pPr lvl="1"/>
            <a:r>
              <a:rPr lang="en-US" altLang="ko-KR" sz="2000" dirty="0"/>
              <a:t>e.g. GRANT, REVOKE </a:t>
            </a:r>
          </a:p>
        </p:txBody>
      </p:sp>
    </p:spTree>
    <p:extLst>
      <p:ext uri="{BB962C8B-B14F-4D97-AF65-F5344CB8AC3E}">
        <p14:creationId xmlns:p14="http://schemas.microsoft.com/office/powerpoint/2010/main" val="1224898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 </a:t>
            </a:r>
            <a:r>
              <a:rPr lang="en-US" altLang="ko-KR" dirty="0"/>
              <a:t>: </a:t>
            </a:r>
            <a:r>
              <a:rPr lang="ko-KR" altLang="en-US" dirty="0"/>
              <a:t>간단한 </a:t>
            </a:r>
            <a:r>
              <a:rPr lang="en-US" altLang="ko-KR" dirty="0"/>
              <a:t>SQL </a:t>
            </a:r>
            <a:r>
              <a:rPr lang="ko-KR" altLang="en-US" dirty="0"/>
              <a:t>설명 </a:t>
            </a:r>
            <a:r>
              <a:rPr lang="en-US" altLang="ko-KR" dirty="0"/>
              <a:t>(Data Manipulation Language)</a:t>
            </a:r>
            <a:endParaRPr lang="ko-KR" altLang="en-US" dirty="0"/>
          </a:p>
        </p:txBody>
      </p:sp>
      <p:sp>
        <p:nvSpPr>
          <p:cNvPr id="5" name="내용 개체 틀 2"/>
          <p:cNvSpPr>
            <a:spLocks noGrp="1"/>
          </p:cNvSpPr>
          <p:nvPr>
            <p:ph idx="1"/>
          </p:nvPr>
        </p:nvSpPr>
        <p:spPr>
          <a:xfrm>
            <a:off x="223661" y="857756"/>
            <a:ext cx="8670925" cy="4832666"/>
          </a:xfrm>
        </p:spPr>
        <p:txBody>
          <a:bodyPr/>
          <a:lstStyle/>
          <a:p>
            <a:r>
              <a:rPr lang="en-US" altLang="ko-KR" b="1" dirty="0"/>
              <a:t>INSERT</a:t>
            </a:r>
          </a:p>
          <a:p>
            <a:pPr lvl="1"/>
            <a:r>
              <a:rPr lang="en-US" altLang="ko-KR" sz="1800" dirty="0"/>
              <a:t>add rows to a table</a:t>
            </a:r>
          </a:p>
          <a:p>
            <a:pPr lvl="1"/>
            <a:r>
              <a:rPr lang="en-US" altLang="ko-KR" sz="1800" dirty="0"/>
              <a:t>syntax</a:t>
            </a:r>
          </a:p>
          <a:p>
            <a:pPr lvl="2"/>
            <a:r>
              <a:rPr lang="en-US" altLang="ko-KR" sz="1800" dirty="0"/>
              <a:t>INSERT INTO </a:t>
            </a:r>
            <a:r>
              <a:rPr lang="en-US" altLang="ko-KR" sz="1800" b="1" dirty="0" err="1"/>
              <a:t>table_name</a:t>
            </a:r>
            <a:r>
              <a:rPr lang="en-US" altLang="ko-KR" sz="1800" dirty="0"/>
              <a:t> VALUES (</a:t>
            </a:r>
            <a:r>
              <a:rPr lang="en-US" altLang="ko-KR" sz="1800" b="1" dirty="0"/>
              <a:t>values</a:t>
            </a:r>
            <a:r>
              <a:rPr lang="en-US" altLang="ko-KR" sz="1800" dirty="0"/>
              <a:t>);</a:t>
            </a:r>
          </a:p>
          <a:p>
            <a:pPr lvl="1"/>
            <a:r>
              <a:rPr lang="en-US" altLang="ko-KR" sz="1800" dirty="0"/>
              <a:t>e.g.</a:t>
            </a:r>
          </a:p>
          <a:p>
            <a:pPr lvl="2"/>
            <a:r>
              <a:rPr lang="en-US" altLang="ko-KR" sz="1800" dirty="0"/>
              <a:t>INSERT INTO </a:t>
            </a:r>
            <a:r>
              <a:rPr lang="en-US" altLang="ko-KR" sz="1800" b="1" dirty="0" err="1"/>
              <a:t>example_table</a:t>
            </a:r>
            <a:r>
              <a:rPr lang="en-US" altLang="ko-KR" sz="1800" dirty="0"/>
              <a:t> VALUES (</a:t>
            </a:r>
            <a:r>
              <a:rPr lang="en-US" altLang="ko-KR" sz="1800" b="1" dirty="0"/>
              <a:t>v1, ‘v2’, ‘v3’</a:t>
            </a:r>
            <a:r>
              <a:rPr lang="en-US" altLang="ko-KR" sz="1800" dirty="0"/>
              <a:t>);</a:t>
            </a:r>
          </a:p>
          <a:p>
            <a:pPr lvl="3"/>
            <a:r>
              <a:rPr lang="en-US" altLang="ko-KR" sz="1800" dirty="0"/>
              <a:t>insert row with values in order of columns specified in table information</a:t>
            </a:r>
          </a:p>
          <a:p>
            <a:pPr lvl="3"/>
            <a:r>
              <a:rPr lang="en-US" altLang="ko-KR" sz="1800" dirty="0"/>
              <a:t>‘’ for string type values</a:t>
            </a:r>
          </a:p>
          <a:p>
            <a:pPr lvl="2"/>
            <a:r>
              <a:rPr lang="en-US" altLang="ko-KR" sz="1800" dirty="0"/>
              <a:t>INSERT INTO </a:t>
            </a:r>
            <a:r>
              <a:rPr lang="en-US" altLang="ko-KR" sz="1800" b="1" dirty="0" err="1"/>
              <a:t>example_table</a:t>
            </a:r>
            <a:r>
              <a:rPr lang="en-US" altLang="ko-KR" sz="1800" dirty="0"/>
              <a:t> (</a:t>
            </a:r>
            <a:r>
              <a:rPr lang="en-US" altLang="ko-KR" sz="1800" b="1" dirty="0"/>
              <a:t>col1, col2</a:t>
            </a:r>
            <a:r>
              <a:rPr lang="en-US" altLang="ko-KR" sz="1800" dirty="0"/>
              <a:t>) VALUES (</a:t>
            </a:r>
            <a:r>
              <a:rPr lang="en-US" altLang="ko-KR" sz="1800" b="1" dirty="0"/>
              <a:t>v1, ‘v3’</a:t>
            </a:r>
            <a:r>
              <a:rPr lang="en-US" altLang="ko-KR" sz="1800" dirty="0"/>
              <a:t>);</a:t>
            </a:r>
          </a:p>
          <a:p>
            <a:pPr lvl="3"/>
            <a:r>
              <a:rPr lang="en-US" altLang="ko-KR" sz="1800" dirty="0"/>
              <a:t>insert row with only a few of columns filled</a:t>
            </a:r>
          </a:p>
          <a:p>
            <a:pPr lvl="3"/>
            <a:r>
              <a:rPr lang="en-US" altLang="ko-KR" sz="1800" dirty="0"/>
              <a:t>only columns with NULL allowed or DEFAULT values can be left out </a:t>
            </a:r>
          </a:p>
          <a:p>
            <a:pPr lvl="2"/>
            <a:r>
              <a:rPr lang="en-US" altLang="ko-KR" sz="1800" dirty="0"/>
              <a:t>INSERT INTO </a:t>
            </a:r>
            <a:r>
              <a:rPr lang="en-US" altLang="ko-KR" sz="1800" b="1" dirty="0" err="1"/>
              <a:t>example_table</a:t>
            </a:r>
            <a:r>
              <a:rPr lang="en-US" altLang="ko-KR" sz="1800" dirty="0"/>
              <a:t> 	(</a:t>
            </a:r>
            <a:r>
              <a:rPr lang="en-US" altLang="ko-KR" sz="1800" b="1" dirty="0"/>
              <a:t>col1, col2</a:t>
            </a:r>
            <a:r>
              <a:rPr lang="en-US" altLang="ko-KR" sz="1800" dirty="0"/>
              <a:t>) VALUES (</a:t>
            </a:r>
            <a:r>
              <a:rPr lang="en-US" altLang="ko-KR" sz="1800" b="1" dirty="0"/>
              <a:t>v1, ‘v2’</a:t>
            </a:r>
            <a:r>
              <a:rPr lang="en-US" altLang="ko-KR" sz="1800" dirty="0"/>
              <a:t>), (</a:t>
            </a:r>
            <a:r>
              <a:rPr lang="en-US" altLang="ko-KR" sz="1800" b="1" dirty="0"/>
              <a:t>v3, ‘v4’</a:t>
            </a:r>
            <a:r>
              <a:rPr lang="en-US" altLang="ko-KR" sz="1800" dirty="0"/>
              <a:t>);</a:t>
            </a:r>
          </a:p>
          <a:p>
            <a:pPr lvl="3"/>
            <a:r>
              <a:rPr lang="en-US" altLang="ko-KR" sz="1800" dirty="0"/>
              <a:t>insert multiple rows into table </a:t>
            </a:r>
          </a:p>
        </p:txBody>
      </p:sp>
    </p:spTree>
    <p:extLst>
      <p:ext uri="{BB962C8B-B14F-4D97-AF65-F5344CB8AC3E}">
        <p14:creationId xmlns:p14="http://schemas.microsoft.com/office/powerpoint/2010/main" val="2357851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 </a:t>
            </a:r>
            <a:r>
              <a:rPr lang="en-US" altLang="ko-KR" dirty="0"/>
              <a:t>: </a:t>
            </a:r>
            <a:r>
              <a:rPr lang="ko-KR" altLang="en-US" dirty="0"/>
              <a:t>간단한 </a:t>
            </a:r>
            <a:r>
              <a:rPr lang="en-US" altLang="ko-KR" dirty="0"/>
              <a:t>SQL </a:t>
            </a:r>
            <a:r>
              <a:rPr lang="ko-KR" altLang="en-US" dirty="0"/>
              <a:t>설명 </a:t>
            </a:r>
            <a:r>
              <a:rPr lang="en-US" altLang="ko-KR" dirty="0"/>
              <a:t>(Data Manipulation Language)</a:t>
            </a:r>
            <a:endParaRPr lang="ko-KR" altLang="en-US" dirty="0"/>
          </a:p>
        </p:txBody>
      </p:sp>
      <p:sp>
        <p:nvSpPr>
          <p:cNvPr id="5" name="내용 개체 틀 2"/>
          <p:cNvSpPr>
            <a:spLocks noGrp="1"/>
          </p:cNvSpPr>
          <p:nvPr>
            <p:ph idx="1"/>
          </p:nvPr>
        </p:nvSpPr>
        <p:spPr>
          <a:xfrm>
            <a:off x="223661" y="882031"/>
            <a:ext cx="8670925" cy="5214655"/>
          </a:xfrm>
        </p:spPr>
        <p:txBody>
          <a:bodyPr/>
          <a:lstStyle/>
          <a:p>
            <a:r>
              <a:rPr lang="en-US" altLang="ko-KR" b="1" dirty="0"/>
              <a:t>DELETE</a:t>
            </a:r>
          </a:p>
          <a:p>
            <a:pPr lvl="1"/>
            <a:r>
              <a:rPr lang="en-US" altLang="ko-KR" sz="1800" dirty="0"/>
              <a:t>remove rows from a table</a:t>
            </a:r>
          </a:p>
          <a:p>
            <a:pPr lvl="1"/>
            <a:r>
              <a:rPr lang="en-US" altLang="ko-KR" sz="1800" dirty="0"/>
              <a:t>syntax</a:t>
            </a:r>
          </a:p>
          <a:p>
            <a:pPr lvl="2"/>
            <a:r>
              <a:rPr lang="en-US" altLang="ko-KR" sz="1800" dirty="0"/>
              <a:t>DELETE FROM </a:t>
            </a:r>
            <a:r>
              <a:rPr lang="en-US" altLang="ko-KR" sz="1800" b="1" dirty="0" err="1"/>
              <a:t>table_name</a:t>
            </a:r>
            <a:r>
              <a:rPr lang="en-US" altLang="ko-KR" sz="1800" dirty="0"/>
              <a:t>;</a:t>
            </a:r>
          </a:p>
          <a:p>
            <a:pPr lvl="1"/>
            <a:r>
              <a:rPr lang="en-US" altLang="ko-KR" sz="2000" dirty="0"/>
              <a:t>e.g.</a:t>
            </a:r>
          </a:p>
          <a:p>
            <a:pPr lvl="2"/>
            <a:r>
              <a:rPr lang="en-US" altLang="ko-KR" sz="1800" dirty="0"/>
              <a:t>DELETE FROM </a:t>
            </a:r>
            <a:r>
              <a:rPr lang="en-US" altLang="ko-KR" sz="1800" b="1" dirty="0" err="1"/>
              <a:t>example_table</a:t>
            </a:r>
            <a:r>
              <a:rPr lang="en-US" altLang="ko-KR" sz="1800" dirty="0"/>
              <a:t>;</a:t>
            </a:r>
          </a:p>
          <a:p>
            <a:pPr lvl="3"/>
            <a:r>
              <a:rPr lang="en-US" altLang="ko-KR" sz="1800" dirty="0"/>
              <a:t>delete all rows in table</a:t>
            </a:r>
          </a:p>
          <a:p>
            <a:pPr lvl="3"/>
            <a:r>
              <a:rPr lang="en-US" altLang="ko-KR" sz="1800" dirty="0"/>
              <a:t>synonym for TRUNCATE TABLE</a:t>
            </a:r>
          </a:p>
          <a:p>
            <a:pPr lvl="2"/>
            <a:r>
              <a:rPr lang="en-US" altLang="ko-KR" sz="1800" dirty="0"/>
              <a:t>DELETE FROM </a:t>
            </a:r>
            <a:r>
              <a:rPr lang="en-US" altLang="ko-KR" sz="1800" b="1" dirty="0" err="1"/>
              <a:t>example_table</a:t>
            </a:r>
            <a:r>
              <a:rPr lang="en-US" altLang="ko-KR" sz="1800" dirty="0"/>
              <a:t> WHERE </a:t>
            </a:r>
            <a:r>
              <a:rPr lang="en-US" altLang="ko-KR" sz="1800" b="1" dirty="0"/>
              <a:t>col1</a:t>
            </a:r>
            <a:r>
              <a:rPr lang="en-US" altLang="ko-KR" sz="1800" dirty="0"/>
              <a:t>=</a:t>
            </a:r>
            <a:r>
              <a:rPr lang="en-US" altLang="ko-KR" sz="1800" b="1" dirty="0"/>
              <a:t>v1</a:t>
            </a:r>
            <a:r>
              <a:rPr lang="en-US" altLang="ko-KR" sz="1800" dirty="0"/>
              <a:t>;</a:t>
            </a:r>
          </a:p>
          <a:p>
            <a:pPr lvl="3"/>
            <a:r>
              <a:rPr lang="en-US" altLang="ko-KR" sz="1800" dirty="0"/>
              <a:t>delete rows that column’s value condition match</a:t>
            </a:r>
          </a:p>
          <a:p>
            <a:pPr lvl="2"/>
            <a:r>
              <a:rPr lang="en-US" altLang="ko-KR" sz="1800" dirty="0"/>
              <a:t>DELETE FROM </a:t>
            </a:r>
            <a:r>
              <a:rPr lang="en-US" altLang="ko-KR" sz="1800" b="1" dirty="0" err="1"/>
              <a:t>example_table</a:t>
            </a:r>
            <a:r>
              <a:rPr lang="en-US" altLang="ko-KR" sz="1800" dirty="0"/>
              <a:t> WHERE EXISTS (SELECT *</a:t>
            </a:r>
          </a:p>
          <a:p>
            <a:pPr marL="1028700" lvl="3" indent="0">
              <a:buNone/>
            </a:pPr>
            <a:r>
              <a:rPr lang="en-US" altLang="ko-KR" sz="1800" dirty="0"/>
              <a:t>	FROM </a:t>
            </a:r>
            <a:r>
              <a:rPr lang="en-US" altLang="ko-KR" sz="1800" b="1" dirty="0"/>
              <a:t>example_table1</a:t>
            </a:r>
          </a:p>
          <a:p>
            <a:pPr marL="1028700" lvl="3" indent="0">
              <a:buNone/>
            </a:pPr>
            <a:r>
              <a:rPr lang="en-US" altLang="ko-KR" sz="1800" dirty="0"/>
              <a:t>	WHERE </a:t>
            </a:r>
            <a:r>
              <a:rPr lang="en-US" altLang="ko-KR" sz="1800" b="1" dirty="0"/>
              <a:t>example_table.col1</a:t>
            </a:r>
            <a:r>
              <a:rPr lang="en-US" altLang="ko-KR" sz="1800" dirty="0"/>
              <a:t>=</a:t>
            </a:r>
            <a:r>
              <a:rPr lang="en-US" altLang="ko-KR" sz="1800" b="1" dirty="0"/>
              <a:t>example_table1.col2</a:t>
            </a:r>
            <a:r>
              <a:rPr lang="en-US" altLang="ko-KR" sz="1800" dirty="0"/>
              <a:t>);</a:t>
            </a:r>
          </a:p>
          <a:p>
            <a:pPr lvl="3"/>
            <a:r>
              <a:rPr lang="en-US" altLang="ko-KR" sz="1800" dirty="0"/>
              <a:t>delete all rows in the </a:t>
            </a:r>
            <a:r>
              <a:rPr lang="en-US" altLang="ko-KR" sz="1800" dirty="0" err="1"/>
              <a:t>example_table</a:t>
            </a:r>
            <a:r>
              <a:rPr lang="en-US" altLang="ko-KR" sz="1800" dirty="0"/>
              <a:t> where there is a record in the example_table1 whose the col2 matches the col1 </a:t>
            </a:r>
          </a:p>
        </p:txBody>
      </p:sp>
    </p:spTree>
    <p:extLst>
      <p:ext uri="{BB962C8B-B14F-4D97-AF65-F5344CB8AC3E}">
        <p14:creationId xmlns:p14="http://schemas.microsoft.com/office/powerpoint/2010/main" val="396207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 </a:t>
            </a:r>
            <a:r>
              <a:rPr lang="en-US" altLang="ko-KR" dirty="0"/>
              <a:t>: </a:t>
            </a:r>
            <a:r>
              <a:rPr lang="ko-KR" altLang="en-US" dirty="0"/>
              <a:t>간단한 </a:t>
            </a:r>
            <a:r>
              <a:rPr lang="en-US" altLang="ko-KR" dirty="0"/>
              <a:t>SQL </a:t>
            </a:r>
            <a:r>
              <a:rPr lang="ko-KR" altLang="en-US" dirty="0"/>
              <a:t>설명 </a:t>
            </a:r>
            <a:r>
              <a:rPr lang="en-US" altLang="ko-KR" dirty="0"/>
              <a:t>(Data Manipulation Language)</a:t>
            </a:r>
            <a:endParaRPr lang="ko-KR" altLang="en-US" dirty="0"/>
          </a:p>
        </p:txBody>
      </p:sp>
      <p:sp>
        <p:nvSpPr>
          <p:cNvPr id="5" name="내용 개체 틀 2"/>
          <p:cNvSpPr>
            <a:spLocks noGrp="1"/>
          </p:cNvSpPr>
          <p:nvPr>
            <p:ph idx="1"/>
          </p:nvPr>
        </p:nvSpPr>
        <p:spPr>
          <a:xfrm>
            <a:off x="223661" y="865848"/>
            <a:ext cx="8670925" cy="3827378"/>
          </a:xfrm>
        </p:spPr>
        <p:txBody>
          <a:bodyPr/>
          <a:lstStyle/>
          <a:p>
            <a:r>
              <a:rPr lang="en-US" altLang="ko-KR" b="1" dirty="0"/>
              <a:t>UPDATE</a:t>
            </a:r>
          </a:p>
          <a:p>
            <a:pPr lvl="1"/>
            <a:r>
              <a:rPr lang="en-US" altLang="ko-KR" sz="1800" dirty="0"/>
              <a:t>modify values of one or more selected rows in a table</a:t>
            </a:r>
          </a:p>
          <a:p>
            <a:pPr lvl="1"/>
            <a:r>
              <a:rPr lang="en-US" altLang="ko-KR" sz="1800" dirty="0"/>
              <a:t>syntax</a:t>
            </a:r>
          </a:p>
          <a:p>
            <a:pPr lvl="2"/>
            <a:r>
              <a:rPr lang="en-US" altLang="ko-KR" sz="1800" dirty="0"/>
              <a:t>UPDATE </a:t>
            </a:r>
            <a:r>
              <a:rPr lang="en-US" altLang="ko-KR" sz="1800" b="1" dirty="0" err="1"/>
              <a:t>table_name</a:t>
            </a:r>
            <a:r>
              <a:rPr lang="en-US" altLang="ko-KR" sz="1800" dirty="0"/>
              <a:t> SET </a:t>
            </a:r>
            <a:r>
              <a:rPr lang="en-US" altLang="ko-KR" sz="1800" b="1" dirty="0"/>
              <a:t>column= value</a:t>
            </a:r>
            <a:r>
              <a:rPr lang="en-US" altLang="ko-KR" sz="1800" dirty="0"/>
              <a:t>;</a:t>
            </a:r>
          </a:p>
          <a:p>
            <a:pPr lvl="1"/>
            <a:r>
              <a:rPr lang="en-US" altLang="ko-KR" sz="1800" dirty="0"/>
              <a:t>e.g.</a:t>
            </a:r>
          </a:p>
          <a:p>
            <a:pPr lvl="2"/>
            <a:r>
              <a:rPr lang="en-US" altLang="ko-KR" sz="1800" dirty="0"/>
              <a:t>UPDATE </a:t>
            </a:r>
            <a:r>
              <a:rPr lang="en-US" altLang="ko-KR" sz="1800" b="1" dirty="0" err="1"/>
              <a:t>example_table</a:t>
            </a:r>
            <a:r>
              <a:rPr lang="en-US" altLang="ko-KR" sz="1800" dirty="0"/>
              <a:t> SET </a:t>
            </a:r>
            <a:r>
              <a:rPr lang="en-US" altLang="ko-KR" sz="1800" b="1" dirty="0"/>
              <a:t>col1</a:t>
            </a:r>
            <a:r>
              <a:rPr lang="en-US" altLang="ko-KR" sz="1800" dirty="0"/>
              <a:t> = </a:t>
            </a:r>
            <a:r>
              <a:rPr lang="en-US" altLang="ko-KR" sz="1800" b="1" dirty="0"/>
              <a:t>‘v1’</a:t>
            </a:r>
            <a:r>
              <a:rPr lang="en-US" altLang="ko-KR" sz="1800" dirty="0"/>
              <a:t>, </a:t>
            </a:r>
            <a:r>
              <a:rPr lang="en-US" altLang="ko-KR" sz="1800" b="1" dirty="0"/>
              <a:t>col2</a:t>
            </a:r>
            <a:r>
              <a:rPr lang="en-US" altLang="ko-KR" sz="1800" dirty="0"/>
              <a:t> = </a:t>
            </a:r>
            <a:r>
              <a:rPr lang="en-US" altLang="ko-KR" sz="1800" b="1" dirty="0"/>
              <a:t>‘v2’</a:t>
            </a:r>
            <a:r>
              <a:rPr lang="en-US" altLang="ko-KR" sz="1800" dirty="0"/>
              <a:t>;</a:t>
            </a:r>
          </a:p>
          <a:p>
            <a:pPr lvl="3"/>
            <a:r>
              <a:rPr lang="en-US" altLang="ko-KR" sz="1800" dirty="0"/>
              <a:t>modify given column value of all rows in table </a:t>
            </a:r>
          </a:p>
          <a:p>
            <a:pPr lvl="2"/>
            <a:r>
              <a:rPr lang="en-US" altLang="ko-KR" sz="1800" dirty="0"/>
              <a:t>UPDATE </a:t>
            </a:r>
            <a:r>
              <a:rPr lang="en-US" altLang="ko-KR" sz="1800" b="1" dirty="0" err="1"/>
              <a:t>example_table</a:t>
            </a:r>
            <a:r>
              <a:rPr lang="en-US" altLang="ko-KR" sz="1800" dirty="0"/>
              <a:t> SET </a:t>
            </a:r>
            <a:r>
              <a:rPr lang="en-US" altLang="ko-KR" sz="1800" b="1" dirty="0"/>
              <a:t>col2</a:t>
            </a:r>
            <a:r>
              <a:rPr lang="en-US" altLang="ko-KR" sz="1800" dirty="0"/>
              <a:t>= </a:t>
            </a:r>
            <a:r>
              <a:rPr lang="en-US" altLang="ko-KR" sz="1800" b="1" dirty="0"/>
              <a:t>col2</a:t>
            </a:r>
            <a:r>
              <a:rPr lang="en-US" altLang="ko-KR" sz="1800" dirty="0"/>
              <a:t> *</a:t>
            </a:r>
            <a:r>
              <a:rPr lang="en-US" altLang="ko-KR" sz="1800" b="1" dirty="0"/>
              <a:t>2</a:t>
            </a:r>
            <a:r>
              <a:rPr lang="en-US" altLang="ko-KR" sz="1800" dirty="0"/>
              <a:t>;</a:t>
            </a:r>
          </a:p>
          <a:p>
            <a:pPr lvl="3"/>
            <a:r>
              <a:rPr lang="en-US" altLang="ko-KR" sz="1800" dirty="0"/>
              <a:t>double column value of all rows</a:t>
            </a:r>
          </a:p>
          <a:p>
            <a:pPr lvl="2"/>
            <a:r>
              <a:rPr lang="en-US" altLang="ko-KR" sz="1800" dirty="0"/>
              <a:t>UPDATE </a:t>
            </a:r>
            <a:r>
              <a:rPr lang="en-US" altLang="ko-KR" sz="1800" b="1" dirty="0" err="1"/>
              <a:t>example_table</a:t>
            </a:r>
            <a:r>
              <a:rPr lang="en-US" altLang="ko-KR" sz="1800" dirty="0"/>
              <a:t> SET </a:t>
            </a:r>
            <a:r>
              <a:rPr lang="en-US" altLang="ko-KR" sz="1800" b="1" dirty="0"/>
              <a:t>col2</a:t>
            </a:r>
            <a:r>
              <a:rPr lang="en-US" altLang="ko-KR" sz="1800" dirty="0"/>
              <a:t>= </a:t>
            </a:r>
            <a:r>
              <a:rPr lang="en-US" altLang="ko-KR" sz="1800" b="1" dirty="0"/>
              <a:t>v2</a:t>
            </a:r>
            <a:r>
              <a:rPr lang="en-US" altLang="ko-KR" sz="1800" dirty="0"/>
              <a:t> WHERE </a:t>
            </a:r>
            <a:r>
              <a:rPr lang="en-US" altLang="ko-KR" sz="1800" b="1" dirty="0"/>
              <a:t>col3</a:t>
            </a:r>
            <a:r>
              <a:rPr lang="en-US" altLang="ko-KR" sz="1800" dirty="0"/>
              <a:t>&gt; </a:t>
            </a:r>
            <a:r>
              <a:rPr lang="en-US" altLang="ko-KR" sz="1800" b="1" dirty="0"/>
              <a:t>v3</a:t>
            </a:r>
            <a:r>
              <a:rPr lang="en-US" altLang="ko-KR" sz="1800" dirty="0"/>
              <a:t>;</a:t>
            </a:r>
          </a:p>
          <a:p>
            <a:pPr lvl="3"/>
            <a:r>
              <a:rPr lang="en-US" altLang="ko-KR" sz="1800" dirty="0"/>
              <a:t>Modify given column value of rows with specified condition in table </a:t>
            </a:r>
          </a:p>
        </p:txBody>
      </p:sp>
    </p:spTree>
    <p:extLst>
      <p:ext uri="{BB962C8B-B14F-4D97-AF65-F5344CB8AC3E}">
        <p14:creationId xmlns:p14="http://schemas.microsoft.com/office/powerpoint/2010/main" val="622000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 </a:t>
            </a:r>
            <a:r>
              <a:rPr lang="en-US" altLang="ko-KR" dirty="0"/>
              <a:t>: </a:t>
            </a:r>
            <a:r>
              <a:rPr lang="ko-KR" altLang="en-US" dirty="0"/>
              <a:t>간단한 </a:t>
            </a:r>
            <a:r>
              <a:rPr lang="en-US" altLang="ko-KR" dirty="0"/>
              <a:t>SQL </a:t>
            </a:r>
            <a:r>
              <a:rPr lang="ko-KR" altLang="en-US" dirty="0"/>
              <a:t>설명 </a:t>
            </a:r>
            <a:r>
              <a:rPr lang="en-US" altLang="ko-KR" dirty="0"/>
              <a:t>(Data Manipulation Language)</a:t>
            </a:r>
            <a:endParaRPr lang="ko-KR" altLang="en-US" dirty="0"/>
          </a:p>
        </p:txBody>
      </p:sp>
      <p:sp>
        <p:nvSpPr>
          <p:cNvPr id="5" name="내용 개체 틀 2"/>
          <p:cNvSpPr>
            <a:spLocks noGrp="1"/>
          </p:cNvSpPr>
          <p:nvPr>
            <p:ph idx="1"/>
          </p:nvPr>
        </p:nvSpPr>
        <p:spPr>
          <a:xfrm>
            <a:off x="223661" y="873939"/>
            <a:ext cx="8670925" cy="3514587"/>
          </a:xfrm>
        </p:spPr>
        <p:txBody>
          <a:bodyPr/>
          <a:lstStyle/>
          <a:p>
            <a:r>
              <a:rPr lang="en-US" altLang="ko-KR" b="1" dirty="0"/>
              <a:t>SELECT</a:t>
            </a:r>
          </a:p>
          <a:p>
            <a:pPr lvl="1"/>
            <a:r>
              <a:rPr lang="en-US" altLang="ko-KR" sz="1800" dirty="0"/>
              <a:t>retrieve rows from a table</a:t>
            </a:r>
          </a:p>
          <a:p>
            <a:pPr lvl="1"/>
            <a:r>
              <a:rPr lang="en-US" altLang="ko-KR" sz="1800" dirty="0"/>
              <a:t>mapping or a SELECT-FROM-WHERE block</a:t>
            </a:r>
          </a:p>
          <a:p>
            <a:pPr lvl="1"/>
            <a:r>
              <a:rPr lang="en-US" altLang="ko-KR" sz="1800" dirty="0"/>
              <a:t>syntax</a:t>
            </a:r>
          </a:p>
          <a:p>
            <a:pPr lvl="2"/>
            <a:r>
              <a:rPr lang="en-US" altLang="ko-KR" sz="1800" dirty="0"/>
              <a:t>SELECT </a:t>
            </a:r>
            <a:r>
              <a:rPr lang="en-US" altLang="ko-KR" sz="1800" b="1" dirty="0" err="1"/>
              <a:t>column_name</a:t>
            </a:r>
            <a:r>
              <a:rPr lang="en-US" altLang="ko-KR" sz="1800" dirty="0"/>
              <a:t> FROM </a:t>
            </a:r>
            <a:r>
              <a:rPr lang="en-US" altLang="ko-KR" sz="1800" b="1" dirty="0" err="1"/>
              <a:t>table_name</a:t>
            </a:r>
            <a:r>
              <a:rPr lang="en-US" altLang="ko-KR" sz="1800" dirty="0"/>
              <a:t>;</a:t>
            </a:r>
          </a:p>
          <a:p>
            <a:pPr lvl="1"/>
            <a:r>
              <a:rPr lang="en-US" altLang="ko-KR" sz="1800" dirty="0"/>
              <a:t>e.g.</a:t>
            </a:r>
          </a:p>
          <a:p>
            <a:pPr lvl="2"/>
            <a:r>
              <a:rPr lang="en-US" altLang="ko-KR" sz="1800" dirty="0"/>
              <a:t>SELECT </a:t>
            </a:r>
            <a:r>
              <a:rPr lang="en-US" altLang="ko-KR" sz="1800" b="1" dirty="0"/>
              <a:t>col1, col2</a:t>
            </a:r>
            <a:r>
              <a:rPr lang="en-US" altLang="ko-KR" sz="1800" dirty="0"/>
              <a:t> FROM </a:t>
            </a:r>
            <a:r>
              <a:rPr lang="en-US" altLang="ko-KR" sz="1800" b="1" dirty="0" err="1"/>
              <a:t>table_name</a:t>
            </a:r>
            <a:r>
              <a:rPr lang="en-US" altLang="ko-KR" sz="1800" dirty="0"/>
              <a:t>;</a:t>
            </a:r>
          </a:p>
          <a:p>
            <a:pPr lvl="3"/>
            <a:r>
              <a:rPr lang="en-US" altLang="ko-KR" sz="1800" dirty="0"/>
              <a:t>select specified columns of all rows from table</a:t>
            </a:r>
          </a:p>
          <a:p>
            <a:pPr lvl="2"/>
            <a:r>
              <a:rPr lang="en-US" altLang="ko-KR" sz="1800" dirty="0"/>
              <a:t>SELECT * FROM </a:t>
            </a:r>
            <a:r>
              <a:rPr lang="en-US" altLang="ko-KR" sz="1800" b="1" dirty="0" err="1"/>
              <a:t>table_name</a:t>
            </a:r>
            <a:r>
              <a:rPr lang="en-US" altLang="ko-KR" sz="1800" dirty="0"/>
              <a:t> WHERE </a:t>
            </a:r>
            <a:r>
              <a:rPr lang="en-US" altLang="ko-KR" sz="1800" b="1" dirty="0"/>
              <a:t>col1= v1</a:t>
            </a:r>
            <a:r>
              <a:rPr lang="en-US" altLang="ko-KR" sz="1800" dirty="0"/>
              <a:t>;</a:t>
            </a:r>
          </a:p>
          <a:p>
            <a:pPr lvl="3"/>
            <a:r>
              <a:rPr lang="en-US" altLang="ko-KR" sz="1800" dirty="0"/>
              <a:t>select all columns of rows with given condition </a:t>
            </a:r>
          </a:p>
        </p:txBody>
      </p:sp>
    </p:spTree>
    <p:extLst>
      <p:ext uri="{BB962C8B-B14F-4D97-AF65-F5344CB8AC3E}">
        <p14:creationId xmlns:p14="http://schemas.microsoft.com/office/powerpoint/2010/main" val="3648860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2C617B-3A8C-4652-97C0-A1364B76DE22}"/>
              </a:ext>
            </a:extLst>
          </p:cNvPr>
          <p:cNvSpPr>
            <a:spLocks noGrp="1"/>
          </p:cNvSpPr>
          <p:nvPr>
            <p:ph type="title"/>
          </p:nvPr>
        </p:nvSpPr>
        <p:spPr/>
        <p:txBody>
          <a:bodyPr/>
          <a:lstStyle/>
          <a:p>
            <a:r>
              <a:rPr lang="ko-KR" altLang="en-US"/>
              <a:t>연습문제</a:t>
            </a:r>
          </a:p>
        </p:txBody>
      </p:sp>
      <p:sp>
        <p:nvSpPr>
          <p:cNvPr id="3" name="내용 개체 틀 2">
            <a:extLst>
              <a:ext uri="{FF2B5EF4-FFF2-40B4-BE49-F238E27FC236}">
                <a16:creationId xmlns:a16="http://schemas.microsoft.com/office/drawing/2014/main" id="{799DF42A-0120-43FB-9DEB-8287AD7B457B}"/>
              </a:ext>
            </a:extLst>
          </p:cNvPr>
          <p:cNvSpPr>
            <a:spLocks noGrp="1"/>
          </p:cNvSpPr>
          <p:nvPr>
            <p:ph idx="1"/>
          </p:nvPr>
        </p:nvSpPr>
        <p:spPr>
          <a:xfrm>
            <a:off x="236539" y="1060450"/>
            <a:ext cx="8670925" cy="1192955"/>
          </a:xfrm>
        </p:spPr>
        <p:txBody>
          <a:bodyPr/>
          <a:lstStyle/>
          <a:p>
            <a:r>
              <a:rPr lang="en-US" altLang="ko-KR"/>
              <a:t>address.csv </a:t>
            </a:r>
            <a:r>
              <a:rPr lang="ko-KR" altLang="en-US"/>
              <a:t>파일에는 다음과 같이 사람들의 인적사항이 저장되어 있다</a:t>
            </a:r>
            <a:r>
              <a:rPr lang="en-US" altLang="ko-KR"/>
              <a:t>. csv</a:t>
            </a:r>
            <a:r>
              <a:rPr lang="ko-KR" altLang="en-US"/>
              <a:t>파일을 불러와서 </a:t>
            </a:r>
            <a:r>
              <a:rPr lang="en-US" altLang="ko-KR"/>
              <a:t>sqlite</a:t>
            </a:r>
            <a:r>
              <a:rPr lang="ko-KR" altLang="en-US"/>
              <a:t>로 </a:t>
            </a:r>
            <a:r>
              <a:rPr lang="en-US" altLang="ko-KR"/>
              <a:t>address </a:t>
            </a:r>
            <a:r>
              <a:rPr lang="ko-KR" altLang="en-US"/>
              <a:t>테이블을 생성한 후 </a:t>
            </a:r>
            <a:r>
              <a:rPr lang="en-US" altLang="ko-KR"/>
              <a:t>age</a:t>
            </a:r>
            <a:r>
              <a:rPr lang="ko-KR" altLang="en-US"/>
              <a:t>가 </a:t>
            </a:r>
            <a:r>
              <a:rPr lang="en-US" altLang="ko-KR"/>
              <a:t>30</a:t>
            </a:r>
            <a:r>
              <a:rPr lang="ko-KR" altLang="en-US"/>
              <a:t>이상인 사람들의 </a:t>
            </a:r>
            <a:r>
              <a:rPr lang="en-US" altLang="ko-KR"/>
              <a:t>name</a:t>
            </a:r>
            <a:r>
              <a:rPr lang="ko-KR" altLang="en-US"/>
              <a:t>과 </a:t>
            </a:r>
            <a:r>
              <a:rPr lang="en-US" altLang="ko-KR"/>
              <a:t>gender</a:t>
            </a:r>
            <a:r>
              <a:rPr lang="ko-KR" altLang="en-US"/>
              <a:t>만 추출하는 코드를 생성하시오</a:t>
            </a:r>
            <a:r>
              <a:rPr lang="en-US" altLang="ko-KR"/>
              <a:t>. </a:t>
            </a:r>
            <a:endParaRPr lang="ko-KR" altLang="en-US"/>
          </a:p>
        </p:txBody>
      </p:sp>
      <p:pic>
        <p:nvPicPr>
          <p:cNvPr id="5" name="그림 4">
            <a:extLst>
              <a:ext uri="{FF2B5EF4-FFF2-40B4-BE49-F238E27FC236}">
                <a16:creationId xmlns:a16="http://schemas.microsoft.com/office/drawing/2014/main" id="{406FBE75-53CD-4C05-871A-1DE3BC8B41E6}"/>
              </a:ext>
            </a:extLst>
          </p:cNvPr>
          <p:cNvPicPr>
            <a:picLocks noChangeAspect="1"/>
          </p:cNvPicPr>
          <p:nvPr/>
        </p:nvPicPr>
        <p:blipFill>
          <a:blip r:embed="rId2"/>
          <a:stretch>
            <a:fillRect/>
          </a:stretch>
        </p:blipFill>
        <p:spPr>
          <a:xfrm>
            <a:off x="1800267" y="2520950"/>
            <a:ext cx="5381625" cy="3276600"/>
          </a:xfrm>
          <a:prstGeom prst="rect">
            <a:avLst/>
          </a:prstGeom>
        </p:spPr>
      </p:pic>
    </p:spTree>
    <p:extLst>
      <p:ext uri="{BB962C8B-B14F-4D97-AF65-F5344CB8AC3E}">
        <p14:creationId xmlns:p14="http://schemas.microsoft.com/office/powerpoint/2010/main" val="426475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í´ë¼ì´ì¸í¸/ìë² ëª¨ë¸">
            <a:extLst>
              <a:ext uri="{FF2B5EF4-FFF2-40B4-BE49-F238E27FC236}">
                <a16:creationId xmlns:a16="http://schemas.microsoft.com/office/drawing/2014/main" id="{667FA1FB-4BD9-46D0-9A88-80A6B04A8A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98" b="4455"/>
          <a:stretch/>
        </p:blipFill>
        <p:spPr bwMode="auto">
          <a:xfrm>
            <a:off x="1259632" y="1196752"/>
            <a:ext cx="6192688" cy="436747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EA819DFF-8E35-48CC-ACC0-BEEBACB9BE3D}"/>
              </a:ext>
            </a:extLst>
          </p:cNvPr>
          <p:cNvSpPr>
            <a:spLocks noGrp="1"/>
          </p:cNvSpPr>
          <p:nvPr>
            <p:ph type="title"/>
          </p:nvPr>
        </p:nvSpPr>
        <p:spPr/>
        <p:txBody>
          <a:bodyPr/>
          <a:lstStyle/>
          <a:p>
            <a:r>
              <a:rPr lang="ko-KR" altLang="en-US" dirty="0"/>
              <a:t>클라이언트</a:t>
            </a:r>
            <a:r>
              <a:rPr lang="en-US" altLang="ko-KR" dirty="0"/>
              <a:t>/</a:t>
            </a:r>
            <a:r>
              <a:rPr lang="ko-KR" altLang="en-US" dirty="0"/>
              <a:t>서버 모델</a:t>
            </a:r>
          </a:p>
        </p:txBody>
      </p:sp>
      <p:sp>
        <p:nvSpPr>
          <p:cNvPr id="4" name="내용 개체 틀 2">
            <a:extLst>
              <a:ext uri="{FF2B5EF4-FFF2-40B4-BE49-F238E27FC236}">
                <a16:creationId xmlns:a16="http://schemas.microsoft.com/office/drawing/2014/main" id="{BAB9266C-7265-42DF-81F5-88C516E0A992}"/>
              </a:ext>
            </a:extLst>
          </p:cNvPr>
          <p:cNvSpPr txBox="1">
            <a:spLocks/>
          </p:cNvSpPr>
          <p:nvPr/>
        </p:nvSpPr>
        <p:spPr>
          <a:xfrm>
            <a:off x="178831" y="1196753"/>
            <a:ext cx="8786813" cy="5375520"/>
          </a:xfrm>
          <a:prstGeom prst="rect">
            <a:avLst/>
          </a:prstGeom>
        </p:spPr>
        <p:txBody>
          <a:bodyPr/>
          <a:lst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a:lstStyle>
          <a:p>
            <a:endParaRPr lang="en-US" altLang="ko-KR" kern="0" dirty="0"/>
          </a:p>
          <a:p>
            <a:endParaRPr lang="en-US" altLang="ko-KR" kern="0" dirty="0"/>
          </a:p>
          <a:p>
            <a:endParaRPr lang="en-US" altLang="ko-KR" kern="0" dirty="0"/>
          </a:p>
          <a:p>
            <a:endParaRPr lang="en-US" altLang="ko-KR" kern="0" dirty="0"/>
          </a:p>
          <a:p>
            <a:endParaRPr lang="en-US" altLang="ko-KR" kern="0" dirty="0"/>
          </a:p>
          <a:p>
            <a:endParaRPr lang="en-US" altLang="ko-KR" kern="0" dirty="0"/>
          </a:p>
          <a:p>
            <a:endParaRPr lang="en-US" altLang="ko-KR" kern="0" dirty="0"/>
          </a:p>
          <a:p>
            <a:endParaRPr lang="en-US" altLang="ko-KR" kern="0" dirty="0"/>
          </a:p>
          <a:p>
            <a:r>
              <a:rPr lang="ko-KR" altLang="en-US" kern="0" dirty="0"/>
              <a:t>사용자 조작에 따라 요청을 전달하는 </a:t>
            </a:r>
            <a:r>
              <a:rPr lang="en-US" altLang="ko-KR" kern="0" dirty="0"/>
              <a:t>'</a:t>
            </a:r>
            <a:r>
              <a:rPr lang="ko-KR" altLang="en-US" kern="0" dirty="0"/>
              <a:t>클라이언트</a:t>
            </a:r>
            <a:r>
              <a:rPr lang="en-US" altLang="ko-KR" kern="0" dirty="0"/>
              <a:t>'</a:t>
            </a:r>
            <a:r>
              <a:rPr lang="ko-KR" altLang="en-US" kern="0" dirty="0"/>
              <a:t>와 해당 요청을 받아 처리하는 </a:t>
            </a:r>
            <a:r>
              <a:rPr lang="en-US" altLang="ko-KR" kern="0" dirty="0"/>
              <a:t>'</a:t>
            </a:r>
            <a:r>
              <a:rPr lang="ko-KR" altLang="en-US" kern="0" dirty="0"/>
              <a:t>서버</a:t>
            </a:r>
            <a:r>
              <a:rPr lang="en-US" altLang="ko-KR" kern="0" dirty="0"/>
              <a:t>'</a:t>
            </a:r>
            <a:r>
              <a:rPr lang="ko-KR" altLang="en-US" kern="0" dirty="0"/>
              <a:t>로 구분</a:t>
            </a:r>
            <a:endParaRPr lang="en-US" altLang="ko-KR" kern="0" dirty="0"/>
          </a:p>
          <a:p>
            <a:endParaRPr lang="ko-KR" altLang="en-US" kern="0" dirty="0"/>
          </a:p>
        </p:txBody>
      </p:sp>
      <p:sp>
        <p:nvSpPr>
          <p:cNvPr id="5" name="TextBox 4">
            <a:extLst>
              <a:ext uri="{FF2B5EF4-FFF2-40B4-BE49-F238E27FC236}">
                <a16:creationId xmlns:a16="http://schemas.microsoft.com/office/drawing/2014/main" id="{FE6C822B-0CC5-48E0-8C50-5D0A6635014B}"/>
              </a:ext>
            </a:extLst>
          </p:cNvPr>
          <p:cNvSpPr txBox="1"/>
          <p:nvPr/>
        </p:nvSpPr>
        <p:spPr>
          <a:xfrm>
            <a:off x="6012160" y="1957482"/>
            <a:ext cx="1031051" cy="369332"/>
          </a:xfrm>
          <a:prstGeom prst="rect">
            <a:avLst/>
          </a:prstGeom>
          <a:noFill/>
        </p:spPr>
        <p:txBody>
          <a:bodyPr wrap="none" rtlCol="0">
            <a:spAutoFit/>
          </a:bodyPr>
          <a:lstStyle/>
          <a:p>
            <a:r>
              <a:rPr lang="en-US" altLang="ko-KR" sz="1800" b="1" dirty="0"/>
              <a:t>RDBMS</a:t>
            </a:r>
            <a:endParaRPr lang="ko-KR" altLang="en-US" sz="1800" b="1" dirty="0"/>
          </a:p>
        </p:txBody>
      </p:sp>
      <p:sp>
        <p:nvSpPr>
          <p:cNvPr id="6" name="TextBox 5">
            <a:extLst>
              <a:ext uri="{FF2B5EF4-FFF2-40B4-BE49-F238E27FC236}">
                <a16:creationId xmlns:a16="http://schemas.microsoft.com/office/drawing/2014/main" id="{4741C971-5CB6-46AB-86DA-D212FF95244E}"/>
              </a:ext>
            </a:extLst>
          </p:cNvPr>
          <p:cNvSpPr txBox="1"/>
          <p:nvPr/>
        </p:nvSpPr>
        <p:spPr>
          <a:xfrm>
            <a:off x="6252622" y="3284984"/>
            <a:ext cx="479618" cy="338554"/>
          </a:xfrm>
          <a:prstGeom prst="rect">
            <a:avLst/>
          </a:prstGeom>
          <a:noFill/>
        </p:spPr>
        <p:txBody>
          <a:bodyPr wrap="none" rtlCol="0">
            <a:spAutoFit/>
          </a:bodyPr>
          <a:lstStyle/>
          <a:p>
            <a:r>
              <a:rPr lang="en-US" altLang="ko-KR" sz="1600" b="1" dirty="0">
                <a:solidFill>
                  <a:schemeClr val="bg1"/>
                </a:solidFill>
              </a:rPr>
              <a:t>DB</a:t>
            </a:r>
            <a:endParaRPr lang="ko-KR" altLang="en-US" sz="1600" b="1" dirty="0">
              <a:solidFill>
                <a:schemeClr val="bg1"/>
              </a:solidFill>
            </a:endParaRPr>
          </a:p>
        </p:txBody>
      </p:sp>
    </p:spTree>
    <p:extLst>
      <p:ext uri="{BB962C8B-B14F-4D97-AF65-F5344CB8AC3E}">
        <p14:creationId xmlns:p14="http://schemas.microsoft.com/office/powerpoint/2010/main" val="188079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데이터베이스</a:t>
            </a:r>
          </a:p>
        </p:txBody>
      </p:sp>
      <p:sp>
        <p:nvSpPr>
          <p:cNvPr id="3" name="내용 개체 틀 2"/>
          <p:cNvSpPr>
            <a:spLocks noGrp="1"/>
          </p:cNvSpPr>
          <p:nvPr>
            <p:ph idx="1"/>
          </p:nvPr>
        </p:nvSpPr>
        <p:spPr>
          <a:xfrm>
            <a:off x="236539" y="1060450"/>
            <a:ext cx="8670925" cy="4493538"/>
          </a:xfrm>
        </p:spPr>
        <p:txBody>
          <a:bodyPr/>
          <a:lstStyle/>
          <a:p>
            <a:r>
              <a:rPr lang="en-US" altLang="ko-KR" dirty="0"/>
              <a:t>sqlite3</a:t>
            </a:r>
          </a:p>
          <a:p>
            <a:pPr lvl="1"/>
            <a:r>
              <a:rPr lang="ko-KR" altLang="en-US" dirty="0" err="1"/>
              <a:t>파이썬에</a:t>
            </a:r>
            <a:r>
              <a:rPr lang="ko-KR" altLang="en-US" dirty="0"/>
              <a:t> 내장된 데이터베이스 지원 모듈</a:t>
            </a:r>
            <a:endParaRPr lang="en-US" altLang="ko-KR" dirty="0"/>
          </a:p>
          <a:p>
            <a:pPr lvl="1"/>
            <a:r>
              <a:rPr lang="ko-KR" altLang="en-US" dirty="0"/>
              <a:t>특정 데이터베이스를 </a:t>
            </a:r>
            <a:r>
              <a:rPr lang="ko-KR" altLang="en-US" dirty="0" err="1"/>
              <a:t>다운로드할</a:t>
            </a:r>
            <a:r>
              <a:rPr lang="ko-KR" altLang="en-US" dirty="0"/>
              <a:t> 필요 없이 </a:t>
            </a:r>
            <a:r>
              <a:rPr lang="ko-KR" altLang="en-US" dirty="0" err="1"/>
              <a:t>파이썬</a:t>
            </a:r>
            <a:r>
              <a:rPr lang="ko-KR" altLang="en-US" dirty="0"/>
              <a:t> 코드 내부에서 생성 가능</a:t>
            </a:r>
            <a:endParaRPr lang="en-US" altLang="ko-KR" dirty="0"/>
          </a:p>
          <a:p>
            <a:r>
              <a:rPr lang="ko-KR" altLang="en-US" dirty="0"/>
              <a:t>외부 데이터베이스 시스템 이용</a:t>
            </a:r>
            <a:endParaRPr lang="en-US" altLang="ko-KR" dirty="0"/>
          </a:p>
          <a:p>
            <a:pPr lvl="1"/>
            <a:r>
              <a:rPr lang="en-US" altLang="ko-KR" dirty="0"/>
              <a:t>MySQL, PostgreSQL, MariaDB, </a:t>
            </a:r>
            <a:r>
              <a:rPr lang="ko-KR" altLang="en-US" dirty="0" err="1"/>
              <a:t>오라클</a:t>
            </a:r>
            <a:r>
              <a:rPr lang="ko-KR" altLang="en-US" dirty="0"/>
              <a:t> 등</a:t>
            </a:r>
            <a:endParaRPr lang="en-US" altLang="ko-KR" dirty="0"/>
          </a:p>
          <a:p>
            <a:pPr lvl="1"/>
            <a:r>
              <a:rPr lang="ko-KR" altLang="en-US" dirty="0"/>
              <a:t>데이터베이스 시스템을 설치</a:t>
            </a:r>
            <a:r>
              <a:rPr lang="en-US" altLang="ko-KR" dirty="0"/>
              <a:t>, </a:t>
            </a:r>
            <a:r>
              <a:rPr lang="ko-KR" altLang="en-US" dirty="0"/>
              <a:t>실제 데이터베이스 환경에서의 데이터 상호작용</a:t>
            </a:r>
            <a:endParaRPr lang="en-US" altLang="ko-KR" dirty="0"/>
          </a:p>
          <a:p>
            <a:pPr lvl="1"/>
            <a:endParaRPr lang="en-US" altLang="ko-KR" dirty="0"/>
          </a:p>
          <a:p>
            <a:pPr>
              <a:buFont typeface="Wingdings" panose="05000000000000000000" pitchFamily="2" charset="2"/>
              <a:buChar char="v"/>
            </a:pPr>
            <a:r>
              <a:rPr lang="en-US" altLang="ko-KR" dirty="0"/>
              <a:t>SQL</a:t>
            </a:r>
          </a:p>
          <a:p>
            <a:pPr lvl="1"/>
            <a:r>
              <a:rPr lang="ko-KR" altLang="en-US" dirty="0"/>
              <a:t>구조화된 질의 언어 </a:t>
            </a:r>
            <a:r>
              <a:rPr lang="en-US" altLang="ko-KR" dirty="0"/>
              <a:t>(Structured Query Language)</a:t>
            </a:r>
          </a:p>
          <a:p>
            <a:pPr lvl="1"/>
            <a:r>
              <a:rPr lang="ko-KR" altLang="en-US" dirty="0"/>
              <a:t>데이터베이스의 상호작용을 위해 널리 이용되는 명령어 집합</a:t>
            </a:r>
            <a:endParaRPr lang="en-US" altLang="ko-KR" dirty="0"/>
          </a:p>
          <a:p>
            <a:pPr lvl="1"/>
            <a:r>
              <a:rPr lang="en-US" altLang="ko-KR" dirty="0"/>
              <a:t>SELECT, JOIN, INSERT, UPDATE </a:t>
            </a:r>
            <a:r>
              <a:rPr lang="ko-KR" altLang="en-US" dirty="0"/>
              <a:t>등</a:t>
            </a:r>
          </a:p>
        </p:txBody>
      </p:sp>
    </p:spTree>
    <p:extLst>
      <p:ext uri="{BB962C8B-B14F-4D97-AF65-F5344CB8AC3E}">
        <p14:creationId xmlns:p14="http://schemas.microsoft.com/office/powerpoint/2010/main" val="420779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908215"/>
          </a:xfrm>
        </p:spPr>
        <p:txBody>
          <a:bodyPr/>
          <a:lstStyle/>
          <a:p>
            <a:r>
              <a:rPr lang="ko-KR" altLang="en-US" dirty="0"/>
              <a:t>데이터베이스 테이블 만들기</a:t>
            </a:r>
            <a:endParaRPr lang="en-US" altLang="ko-KR" dirty="0"/>
          </a:p>
          <a:p>
            <a:pPr lvl="1"/>
            <a:r>
              <a:rPr lang="en-US" altLang="ko-KR" dirty="0"/>
              <a:t>Sqlite3 </a:t>
            </a:r>
            <a:r>
              <a:rPr lang="ko-KR" altLang="en-US" dirty="0"/>
              <a:t>모듈은 별도의 서버 처리 과정이 필요 없는 디스크 기반의 </a:t>
            </a:r>
            <a:r>
              <a:rPr lang="en-US" altLang="ko-KR" dirty="0"/>
              <a:t>in memory DB </a:t>
            </a:r>
            <a:r>
              <a:rPr lang="ko-KR" altLang="en-US" dirty="0"/>
              <a:t>제공</a:t>
            </a:r>
            <a:endParaRPr lang="en-US" altLang="ko-KR" dirty="0"/>
          </a:p>
          <a:p>
            <a:pPr lvl="1"/>
            <a:r>
              <a:rPr lang="en-US" altLang="ko-KR" dirty="0"/>
              <a:t>con : </a:t>
            </a:r>
            <a:r>
              <a:rPr lang="ko-KR" altLang="en-US" dirty="0"/>
              <a:t>데이터베이스를 나타내는 접속 객체</a:t>
            </a:r>
            <a:endParaRPr lang="en-US" altLang="ko-KR" dirty="0"/>
          </a:p>
          <a:p>
            <a:pPr lvl="1"/>
            <a:r>
              <a:rPr lang="en-US" altLang="ko-KR" dirty="0"/>
              <a:t>:memory: : RAM </a:t>
            </a:r>
            <a:r>
              <a:rPr lang="ko-KR" altLang="en-US" dirty="0"/>
              <a:t>내에 데이터베이스 생성</a:t>
            </a:r>
            <a:endParaRPr lang="en-US" altLang="ko-KR" dirty="0"/>
          </a:p>
          <a:p>
            <a:pPr lvl="2"/>
            <a:r>
              <a:rPr lang="ko-KR" altLang="en-US" dirty="0"/>
              <a:t>특정 </a:t>
            </a:r>
            <a:r>
              <a:rPr lang="ko-KR" altLang="en-US" dirty="0" err="1"/>
              <a:t>디렉토리에</a:t>
            </a:r>
            <a:r>
              <a:rPr lang="ko-KR" altLang="en-US" dirty="0"/>
              <a:t> 생성하고 싶은 경우 지정 가능</a:t>
            </a:r>
            <a:endParaRPr lang="en-US" altLang="ko-K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741" b="61798"/>
          <a:stretch/>
        </p:blipFill>
        <p:spPr bwMode="auto">
          <a:xfrm>
            <a:off x="223626" y="3085798"/>
            <a:ext cx="8585046" cy="136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2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2259080"/>
          </a:xfrm>
        </p:spPr>
        <p:txBody>
          <a:bodyPr/>
          <a:lstStyle/>
          <a:p>
            <a:r>
              <a:rPr lang="ko-KR" altLang="en-US" dirty="0"/>
              <a:t>데이터베이스 테이블 만들기</a:t>
            </a:r>
            <a:endParaRPr lang="en-US" altLang="ko-KR" dirty="0"/>
          </a:p>
          <a:p>
            <a:pPr lvl="1"/>
            <a:r>
              <a:rPr lang="en-US" altLang="ko-KR" dirty="0"/>
              <a:t>query : SQL </a:t>
            </a:r>
            <a:r>
              <a:rPr lang="ko-KR" altLang="en-US" dirty="0"/>
              <a:t>명령어</a:t>
            </a:r>
            <a:endParaRPr lang="en-US" altLang="ko-KR" dirty="0"/>
          </a:p>
          <a:p>
            <a:pPr lvl="2"/>
            <a:r>
              <a:rPr lang="ko-KR" altLang="en-US" dirty="0"/>
              <a:t>데이터베이스에  </a:t>
            </a:r>
            <a:r>
              <a:rPr lang="en-US" altLang="ko-KR" dirty="0"/>
              <a:t>customer, product, amount, date 4 </a:t>
            </a:r>
            <a:r>
              <a:rPr lang="ko-KR" altLang="en-US" dirty="0"/>
              <a:t>가지 속성을 가진 </a:t>
            </a:r>
            <a:r>
              <a:rPr lang="en-US" altLang="ko-KR" dirty="0"/>
              <a:t>sales</a:t>
            </a:r>
            <a:r>
              <a:rPr lang="ko-KR" altLang="en-US" dirty="0"/>
              <a:t> 테이블 생성</a:t>
            </a:r>
            <a:endParaRPr lang="en-US" altLang="ko-KR" dirty="0"/>
          </a:p>
          <a:p>
            <a:pPr lvl="2"/>
            <a:r>
              <a:rPr lang="en-US" altLang="ko-KR" dirty="0"/>
              <a:t>customer : </a:t>
            </a:r>
            <a:r>
              <a:rPr lang="ko-KR" altLang="en-US" dirty="0"/>
              <a:t>최대 길이 </a:t>
            </a:r>
            <a:r>
              <a:rPr lang="en-US" altLang="ko-KR" dirty="0"/>
              <a:t>20</a:t>
            </a:r>
            <a:r>
              <a:rPr lang="ko-KR" altLang="en-US" dirty="0"/>
              <a:t>자인 문자열 필드</a:t>
            </a:r>
            <a:endParaRPr lang="en-US" altLang="ko-KR" dirty="0"/>
          </a:p>
          <a:p>
            <a:pPr lvl="2"/>
            <a:r>
              <a:rPr lang="en-US" altLang="ko-KR" dirty="0"/>
              <a:t>Product : </a:t>
            </a:r>
            <a:r>
              <a:rPr lang="ko-KR" altLang="en-US" dirty="0"/>
              <a:t>최대 길이 </a:t>
            </a:r>
            <a:r>
              <a:rPr lang="en-US" altLang="ko-KR" dirty="0"/>
              <a:t>40</a:t>
            </a:r>
            <a:r>
              <a:rPr lang="ko-KR" altLang="en-US" dirty="0"/>
              <a:t>자인 문자열 필드</a:t>
            </a:r>
            <a:endParaRPr lang="en-US" altLang="ko-KR" dirty="0"/>
          </a:p>
          <a:p>
            <a:pPr lvl="2"/>
            <a:r>
              <a:rPr lang="en-US" altLang="ko-KR" dirty="0"/>
              <a:t>amount : </a:t>
            </a:r>
            <a:r>
              <a:rPr lang="ko-KR" altLang="en-US" dirty="0"/>
              <a:t>실수 형식 필드</a:t>
            </a:r>
            <a:endParaRPr lang="en-US" altLang="ko-KR" dirty="0"/>
          </a:p>
          <a:p>
            <a:pPr lvl="2"/>
            <a:r>
              <a:rPr lang="en-US" altLang="ko-KR" dirty="0"/>
              <a:t>date : </a:t>
            </a:r>
            <a:r>
              <a:rPr lang="ko-KR" altLang="en-US" dirty="0"/>
              <a:t>날짜 형식 필드</a:t>
            </a:r>
            <a:endParaRPr lang="en-US" altLang="ko-KR" dirty="0"/>
          </a:p>
        </p:txBody>
      </p:sp>
      <p:pic>
        <p:nvPicPr>
          <p:cNvPr id="6" name="Picture 2">
            <a:extLst>
              <a:ext uri="{FF2B5EF4-FFF2-40B4-BE49-F238E27FC236}">
                <a16:creationId xmlns:a16="http://schemas.microsoft.com/office/drawing/2014/main" id="{3EA9D227-6812-4D8A-8963-3242AD2A4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202" r="27801"/>
          <a:stretch/>
        </p:blipFill>
        <p:spPr bwMode="auto">
          <a:xfrm>
            <a:off x="851780" y="3656287"/>
            <a:ext cx="6792027" cy="221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64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1908215"/>
          </a:xfrm>
        </p:spPr>
        <p:txBody>
          <a:bodyPr/>
          <a:lstStyle/>
          <a:p>
            <a:r>
              <a:rPr lang="ko-KR" altLang="en-US" dirty="0"/>
              <a:t>데이터베이스 테이블 만들기</a:t>
            </a:r>
            <a:endParaRPr lang="en-US" altLang="ko-KR" dirty="0"/>
          </a:p>
          <a:p>
            <a:pPr lvl="1"/>
            <a:r>
              <a:rPr lang="en-US" altLang="ko-KR" dirty="0"/>
              <a:t>data : </a:t>
            </a:r>
            <a:r>
              <a:rPr lang="ko-KR" altLang="en-US" dirty="0" err="1"/>
              <a:t>튜플로</a:t>
            </a:r>
            <a:r>
              <a:rPr lang="ko-KR" altLang="en-US" dirty="0"/>
              <a:t> 이루어진 리스트 형태</a:t>
            </a:r>
            <a:endParaRPr lang="en-US" altLang="ko-KR" dirty="0"/>
          </a:p>
          <a:p>
            <a:pPr lvl="1"/>
            <a:r>
              <a:rPr lang="ko-KR" altLang="en-US" dirty="0"/>
              <a:t>리스트 내 각 원소는 </a:t>
            </a:r>
            <a:r>
              <a:rPr lang="en-US" altLang="ko-KR" dirty="0"/>
              <a:t>4</a:t>
            </a:r>
            <a:r>
              <a:rPr lang="ko-KR" altLang="en-US" dirty="0"/>
              <a:t>개의 변수를 포함</a:t>
            </a:r>
            <a:endParaRPr lang="en-US" altLang="ko-KR" dirty="0"/>
          </a:p>
          <a:p>
            <a:pPr lvl="1"/>
            <a:r>
              <a:rPr lang="ko-KR" altLang="en-US" dirty="0"/>
              <a:t>각 변수는 위치에 따라 각 테이블 속성에 해당함</a:t>
            </a:r>
            <a:endParaRPr lang="en-US" altLang="ko-KR" dirty="0"/>
          </a:p>
          <a:p>
            <a:pPr lvl="1"/>
            <a:r>
              <a:rPr lang="ko-KR" altLang="en-US" dirty="0"/>
              <a:t>앞에서 지정한 형식에 맞아야 함</a:t>
            </a:r>
            <a:endParaRPr lang="en-US" altLang="ko-KR"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1974"/>
          <a:stretch/>
        </p:blipFill>
        <p:spPr bwMode="auto">
          <a:xfrm>
            <a:off x="422637" y="3142947"/>
            <a:ext cx="8194401" cy="1289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61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sqlite3</a:t>
            </a:r>
            <a:endParaRPr lang="ko-KR" altLang="en-US" dirty="0"/>
          </a:p>
        </p:txBody>
      </p:sp>
      <p:sp>
        <p:nvSpPr>
          <p:cNvPr id="3" name="내용 개체 틀 2"/>
          <p:cNvSpPr>
            <a:spLocks noGrp="1"/>
          </p:cNvSpPr>
          <p:nvPr>
            <p:ph idx="1"/>
          </p:nvPr>
        </p:nvSpPr>
        <p:spPr>
          <a:xfrm>
            <a:off x="236539" y="1060450"/>
            <a:ext cx="8670925" cy="2157514"/>
          </a:xfrm>
        </p:spPr>
        <p:txBody>
          <a:bodyPr/>
          <a:lstStyle/>
          <a:p>
            <a:r>
              <a:rPr lang="ko-KR" altLang="en-US" dirty="0"/>
              <a:t>데이터베이스 테이블 만들기</a:t>
            </a:r>
            <a:endParaRPr lang="en-US" altLang="ko-KR" dirty="0"/>
          </a:p>
          <a:p>
            <a:pPr lvl="1"/>
            <a:r>
              <a:rPr lang="en-US" altLang="ko-KR" dirty="0"/>
              <a:t>statement : SQL </a:t>
            </a:r>
            <a:r>
              <a:rPr lang="ko-KR" altLang="en-US" dirty="0"/>
              <a:t>명령어</a:t>
            </a:r>
            <a:r>
              <a:rPr lang="en-US" altLang="ko-KR" dirty="0"/>
              <a:t>, data</a:t>
            </a:r>
            <a:r>
              <a:rPr lang="ko-KR" altLang="en-US" dirty="0"/>
              <a:t>에 포함된 데이터를 </a:t>
            </a:r>
            <a:r>
              <a:rPr lang="en-US" altLang="ko-KR" dirty="0"/>
              <a:t>sales </a:t>
            </a:r>
            <a:r>
              <a:rPr lang="ko-KR" altLang="en-US" dirty="0"/>
              <a:t>테이블에 삽입</a:t>
            </a:r>
            <a:r>
              <a:rPr lang="en-US" altLang="ko-KR" dirty="0"/>
              <a:t>(INSERT)</a:t>
            </a:r>
          </a:p>
          <a:p>
            <a:pPr lvl="1"/>
            <a:r>
              <a:rPr lang="ko-KR" altLang="en-US" dirty="0"/>
              <a:t>물음표</a:t>
            </a:r>
            <a:r>
              <a:rPr lang="en-US" altLang="ko-KR" dirty="0"/>
              <a:t> : SQL </a:t>
            </a:r>
            <a:r>
              <a:rPr lang="ko-KR" altLang="en-US" dirty="0"/>
              <a:t>명령어에서 사용하려는 변수들의 위치를 표시하는 </a:t>
            </a:r>
            <a:r>
              <a:rPr lang="ko-KR" altLang="en-US" dirty="0" err="1"/>
              <a:t>플레이스홀더</a:t>
            </a:r>
            <a:endParaRPr lang="en-US" altLang="ko-KR" dirty="0"/>
          </a:p>
          <a:p>
            <a:pPr lvl="1"/>
            <a:r>
              <a:rPr lang="en-US" altLang="ko-KR" dirty="0" err="1"/>
              <a:t>executemany</a:t>
            </a:r>
            <a:r>
              <a:rPr lang="en-US" altLang="ko-KR" dirty="0"/>
              <a:t>() : data</a:t>
            </a:r>
            <a:r>
              <a:rPr lang="ko-KR" altLang="en-US" dirty="0"/>
              <a:t>에 포함된 모든 </a:t>
            </a:r>
            <a:r>
              <a:rPr lang="en-US" altLang="ko-KR" dirty="0"/>
              <a:t>tuple</a:t>
            </a:r>
            <a:r>
              <a:rPr lang="ko-KR" altLang="en-US" dirty="0"/>
              <a:t> 데이터에 대해 </a:t>
            </a:r>
            <a:r>
              <a:rPr lang="en-US" altLang="ko-KR" dirty="0"/>
              <a:t>statement</a:t>
            </a:r>
            <a:r>
              <a:rPr lang="ko-KR" altLang="en-US" dirty="0"/>
              <a:t>의 명령어 실행</a:t>
            </a:r>
            <a:endParaRPr lang="en-US" altLang="ko-KR" dirty="0"/>
          </a:p>
          <a:p>
            <a:pPr lvl="2"/>
            <a:r>
              <a:rPr lang="en-US" altLang="ko-KR" dirty="0"/>
              <a:t>4</a:t>
            </a:r>
            <a:r>
              <a:rPr lang="ko-KR" altLang="en-US" dirty="0"/>
              <a:t>개의 </a:t>
            </a:r>
            <a:r>
              <a:rPr lang="en-US" altLang="ko-KR" dirty="0"/>
              <a:t>tuple</a:t>
            </a:r>
            <a:r>
              <a:rPr lang="ko-KR" altLang="en-US" dirty="0"/>
              <a:t>이 있으므로 </a:t>
            </a:r>
            <a:r>
              <a:rPr lang="en-US" altLang="ko-KR" dirty="0"/>
              <a:t>4</a:t>
            </a:r>
            <a:r>
              <a:rPr lang="ko-KR" altLang="en-US" dirty="0"/>
              <a:t>번의 </a:t>
            </a:r>
            <a:r>
              <a:rPr lang="en-US" altLang="ko-KR" dirty="0"/>
              <a:t>INSERT </a:t>
            </a:r>
            <a:r>
              <a:rPr lang="ko-KR" altLang="en-US" dirty="0"/>
              <a:t>명령 실행</a:t>
            </a:r>
            <a:endParaRPr lang="en-US" altLang="ko-KR" dirty="0"/>
          </a:p>
          <a:p>
            <a:pPr lvl="2"/>
            <a:r>
              <a:rPr lang="en-US" altLang="ko-KR" dirty="0"/>
              <a:t>DB</a:t>
            </a:r>
            <a:r>
              <a:rPr lang="ko-KR" altLang="en-US" dirty="0"/>
              <a:t>의 내용의 변경되었으므로 반드시 </a:t>
            </a:r>
            <a:r>
              <a:rPr lang="en-US" altLang="ko-KR" dirty="0"/>
              <a:t>commit() </a:t>
            </a:r>
            <a:r>
              <a:rPr lang="ko-KR" altLang="en-US" dirty="0"/>
              <a:t>사용</a:t>
            </a:r>
            <a:r>
              <a:rPr lang="en-US" altLang="ko-KR" dirty="0"/>
              <a:t> </a:t>
            </a:r>
            <a:r>
              <a:rPr lang="ko-KR" altLang="en-US" dirty="0"/>
              <a:t>변경내용 저장</a:t>
            </a:r>
            <a:endParaRPr lang="en-US" altLang="ko-KR" dirty="0"/>
          </a:p>
        </p:txBody>
      </p:sp>
      <p:pic>
        <p:nvPicPr>
          <p:cNvPr id="5" name="Picture 2">
            <a:extLst>
              <a:ext uri="{FF2B5EF4-FFF2-40B4-BE49-F238E27FC236}">
                <a16:creationId xmlns:a16="http://schemas.microsoft.com/office/drawing/2014/main" id="{E17075D6-2EB9-4A50-9DF3-C3CB97A719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795" r="13704" b="22166"/>
          <a:stretch/>
        </p:blipFill>
        <p:spPr bwMode="auto">
          <a:xfrm>
            <a:off x="645533" y="3374508"/>
            <a:ext cx="7778614" cy="149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140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35181</TotalTime>
  <Words>1884</Words>
  <Application>Microsoft Office PowerPoint</Application>
  <PresentationFormat>화면 슬라이드 쇼(4:3)</PresentationFormat>
  <Paragraphs>290</Paragraphs>
  <Slides>39</Slides>
  <Notes>0</Notes>
  <HiddenSlides>0</HiddenSlides>
  <MMClips>0</MMClips>
  <ScaleCrop>false</ScaleCrop>
  <HeadingPairs>
    <vt:vector size="8" baseType="variant">
      <vt:variant>
        <vt:lpstr>사용한 글꼴</vt:lpstr>
      </vt:variant>
      <vt:variant>
        <vt:i4>8</vt:i4>
      </vt:variant>
      <vt:variant>
        <vt:lpstr>테마</vt:lpstr>
      </vt:variant>
      <vt:variant>
        <vt:i4>2</vt:i4>
      </vt:variant>
      <vt:variant>
        <vt:lpstr>포함된 OLE 서버</vt:lpstr>
      </vt:variant>
      <vt:variant>
        <vt:i4>1</vt:i4>
      </vt:variant>
      <vt:variant>
        <vt:lpstr>슬라이드 제목</vt:lpstr>
      </vt:variant>
      <vt:variant>
        <vt:i4>39</vt:i4>
      </vt:variant>
    </vt:vector>
  </HeadingPairs>
  <TitlesOfParts>
    <vt:vector size="50" baseType="lpstr">
      <vt:lpstr>굴림</vt:lpstr>
      <vt:lpstr>맑은 고딕</vt:lpstr>
      <vt:lpstr>Arial</vt:lpstr>
      <vt:lpstr>Calibri</vt:lpstr>
      <vt:lpstr>Times New Roman</vt:lpstr>
      <vt:lpstr>Verdana</vt:lpstr>
      <vt:lpstr>Wingdings</vt:lpstr>
      <vt:lpstr>Wingdings 2</vt:lpstr>
      <vt:lpstr>3_U_Template 2000_K</vt:lpstr>
      <vt:lpstr>2_U_Template 2000_K</vt:lpstr>
      <vt:lpstr>Image</vt:lpstr>
      <vt:lpstr>SQL Relational Database in Python </vt:lpstr>
      <vt:lpstr>Database(DB)</vt:lpstr>
      <vt:lpstr>데이터베이스</vt:lpstr>
      <vt:lpstr>클라이언트/서버 모델</vt:lpstr>
      <vt:lpstr>파이썬 데이터베이스</vt:lpstr>
      <vt:lpstr>sqlite3</vt:lpstr>
      <vt:lpstr>sqlite3</vt:lpstr>
      <vt:lpstr>sqlite3</vt:lpstr>
      <vt:lpstr>sqlite3</vt:lpstr>
      <vt:lpstr>sqlite3</vt:lpstr>
      <vt:lpstr>sqlite3</vt:lpstr>
      <vt:lpstr>sqlite3</vt:lpstr>
      <vt:lpstr>sqlite3</vt:lpstr>
      <vt:lpstr>sqlite3</vt:lpstr>
      <vt:lpstr>sqlite3</vt:lpstr>
      <vt:lpstr>sqlite3</vt:lpstr>
      <vt:lpstr>sqlite3</vt:lpstr>
      <vt:lpstr>sqlite3</vt:lpstr>
      <vt:lpstr>sqlite3</vt:lpstr>
      <vt:lpstr>sqlite3</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MySQL 데이터베이스</vt:lpstr>
      <vt:lpstr>기타 접속 모듈</vt:lpstr>
      <vt:lpstr>부록 : 간단한 SQL 설명</vt:lpstr>
      <vt:lpstr>부록 : 간단한 SQL 설명 (Data Manipulation Language)</vt:lpstr>
      <vt:lpstr>부록 : 간단한 SQL 설명 (Data Manipulation Language)</vt:lpstr>
      <vt:lpstr>부록 : 간단한 SQL 설명 (Data Manipulation Language)</vt:lpstr>
      <vt:lpstr>부록 : 간단한 SQL 설명 (Data Manipulation Language)</vt:lpstr>
      <vt:lpstr>연습문제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 Namhyoung</cp:lastModifiedBy>
  <cp:revision>346</cp:revision>
  <dcterms:created xsi:type="dcterms:W3CDTF">2015-03-19T22:51:41Z</dcterms:created>
  <dcterms:modified xsi:type="dcterms:W3CDTF">2022-01-19T11:40:07Z</dcterms:modified>
</cp:coreProperties>
</file>