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84" r:id="rId1"/>
    <p:sldMasterId id="2147483662" r:id="rId2"/>
    <p:sldMasterId id="2147485354" r:id="rId3"/>
  </p:sldMasterIdLst>
  <p:notesMasterIdLst>
    <p:notesMasterId r:id="rId80"/>
  </p:notesMasterIdLst>
  <p:sldIdLst>
    <p:sldId id="535" r:id="rId4"/>
    <p:sldId id="533" r:id="rId5"/>
    <p:sldId id="531" r:id="rId6"/>
    <p:sldId id="539" r:id="rId7"/>
    <p:sldId id="584" r:id="rId8"/>
    <p:sldId id="540" r:id="rId9"/>
    <p:sldId id="541" r:id="rId10"/>
    <p:sldId id="585" r:id="rId11"/>
    <p:sldId id="589" r:id="rId12"/>
    <p:sldId id="586" r:id="rId13"/>
    <p:sldId id="587" r:id="rId14"/>
    <p:sldId id="590" r:id="rId15"/>
    <p:sldId id="542" r:id="rId16"/>
    <p:sldId id="576" r:id="rId17"/>
    <p:sldId id="577" r:id="rId18"/>
    <p:sldId id="578" r:id="rId19"/>
    <p:sldId id="579" r:id="rId20"/>
    <p:sldId id="581" r:id="rId21"/>
    <p:sldId id="544" r:id="rId22"/>
    <p:sldId id="612" r:id="rId23"/>
    <p:sldId id="595" r:id="rId24"/>
    <p:sldId id="616" r:id="rId25"/>
    <p:sldId id="613" r:id="rId26"/>
    <p:sldId id="614" r:id="rId27"/>
    <p:sldId id="617" r:id="rId28"/>
    <p:sldId id="618" r:id="rId29"/>
    <p:sldId id="596" r:id="rId30"/>
    <p:sldId id="621" r:id="rId31"/>
    <p:sldId id="623" r:id="rId32"/>
    <p:sldId id="597" r:id="rId33"/>
    <p:sldId id="624" r:id="rId34"/>
    <p:sldId id="619" r:id="rId35"/>
    <p:sldId id="620" r:id="rId36"/>
    <p:sldId id="598" r:id="rId37"/>
    <p:sldId id="625" r:id="rId38"/>
    <p:sldId id="626" r:id="rId39"/>
    <p:sldId id="599" r:id="rId40"/>
    <p:sldId id="627" r:id="rId41"/>
    <p:sldId id="628" r:id="rId42"/>
    <p:sldId id="548" r:id="rId43"/>
    <p:sldId id="600" r:id="rId44"/>
    <p:sldId id="629" r:id="rId45"/>
    <p:sldId id="631" r:id="rId46"/>
    <p:sldId id="601" r:id="rId47"/>
    <p:sldId id="632" r:id="rId48"/>
    <p:sldId id="633" r:id="rId49"/>
    <p:sldId id="634" r:id="rId50"/>
    <p:sldId id="602" r:id="rId51"/>
    <p:sldId id="635" r:id="rId52"/>
    <p:sldId id="603" r:id="rId53"/>
    <p:sldId id="604" r:id="rId54"/>
    <p:sldId id="637" r:id="rId55"/>
    <p:sldId id="605" r:id="rId56"/>
    <p:sldId id="638" r:id="rId57"/>
    <p:sldId id="607" r:id="rId58"/>
    <p:sldId id="608" r:id="rId59"/>
    <p:sldId id="641" r:id="rId60"/>
    <p:sldId id="645" r:id="rId61"/>
    <p:sldId id="646" r:id="rId62"/>
    <p:sldId id="647" r:id="rId63"/>
    <p:sldId id="609" r:id="rId64"/>
    <p:sldId id="610" r:id="rId65"/>
    <p:sldId id="643" r:id="rId66"/>
    <p:sldId id="648" r:id="rId67"/>
    <p:sldId id="611" r:id="rId68"/>
    <p:sldId id="644" r:id="rId69"/>
    <p:sldId id="649" r:id="rId70"/>
    <p:sldId id="651" r:id="rId71"/>
    <p:sldId id="650" r:id="rId72"/>
    <p:sldId id="652" r:id="rId73"/>
    <p:sldId id="573" r:id="rId74"/>
    <p:sldId id="574" r:id="rId75"/>
    <p:sldId id="575" r:id="rId76"/>
    <p:sldId id="561" r:id="rId77"/>
    <p:sldId id="582" r:id="rId78"/>
    <p:sldId id="563" r:id="rId79"/>
  </p:sldIdLst>
  <p:sldSz cx="9144000" cy="6858000" type="screen4x3"/>
  <p:notesSz cx="7099300" cy="10234613"/>
  <p:defaultTextStyle>
    <a:defPPr>
      <a:defRPr lang="ko-KR"/>
    </a:defPPr>
    <a:lvl1pPr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48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48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3300"/>
    <a:srgbClr val="FF9900"/>
    <a:srgbClr val="006666"/>
    <a:srgbClr val="F2F2F2"/>
    <a:srgbClr val="EEEEEE"/>
    <a:srgbClr val="DCE8F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82619" autoAdjust="0"/>
  </p:normalViewPr>
  <p:slideViewPr>
    <p:cSldViewPr>
      <p:cViewPr varScale="1">
        <p:scale>
          <a:sx n="75" d="100"/>
          <a:sy n="75" d="100"/>
        </p:scale>
        <p:origin x="1080" y="4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49" d="100"/>
          <a:sy n="49" d="100"/>
        </p:scale>
        <p:origin x="-2724" y="-6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Namhyoung" userId="442ac80a-8cd4-4165-8fc5-0e4ac214a370" providerId="ADAL" clId="{A01511E1-1F9C-44FC-8F9F-222FD7C1330D}"/>
    <pc:docChg chg="undo custSel delSld modSld">
      <pc:chgData name="KimNamhyoung" userId="442ac80a-8cd4-4165-8fc5-0e4ac214a370" providerId="ADAL" clId="{A01511E1-1F9C-44FC-8F9F-222FD7C1330D}" dt="2020-01-09T14:45:21.208" v="126" actId="20577"/>
      <pc:docMkLst>
        <pc:docMk/>
      </pc:docMkLst>
      <pc:sldChg chg="modSp">
        <pc:chgData name="KimNamhyoung" userId="442ac80a-8cd4-4165-8fc5-0e4ac214a370" providerId="ADAL" clId="{A01511E1-1F9C-44FC-8F9F-222FD7C1330D}" dt="2020-01-01T11:30:32.091" v="9" actId="403"/>
        <pc:sldMkLst>
          <pc:docMk/>
          <pc:sldMk cId="1646732944" sldId="531"/>
        </pc:sldMkLst>
        <pc:spChg chg="mod">
          <ac:chgData name="KimNamhyoung" userId="442ac80a-8cd4-4165-8fc5-0e4ac214a370" providerId="ADAL" clId="{A01511E1-1F9C-44FC-8F9F-222FD7C1330D}" dt="2020-01-01T11:30:27.081" v="8" actId="403"/>
          <ac:spMkLst>
            <pc:docMk/>
            <pc:sldMk cId="1646732944" sldId="531"/>
            <ac:spMk id="6" creationId="{00000000-0000-0000-0000-000000000000}"/>
          </ac:spMkLst>
        </pc:spChg>
        <pc:spChg chg="mod">
          <ac:chgData name="KimNamhyoung" userId="442ac80a-8cd4-4165-8fc5-0e4ac214a370" providerId="ADAL" clId="{A01511E1-1F9C-44FC-8F9F-222FD7C1330D}" dt="2020-01-01T11:30:32.091" v="9" actId="403"/>
          <ac:spMkLst>
            <pc:docMk/>
            <pc:sldMk cId="1646732944" sldId="531"/>
            <ac:spMk id="12" creationId="{00000000-0000-0000-0000-000000000000}"/>
          </ac:spMkLst>
        </pc:spChg>
      </pc:sldChg>
      <pc:sldChg chg="modSp">
        <pc:chgData name="KimNamhyoung" userId="442ac80a-8cd4-4165-8fc5-0e4ac214a370" providerId="ADAL" clId="{A01511E1-1F9C-44FC-8F9F-222FD7C1330D}" dt="2019-12-31T06:19:52.863" v="7" actId="20577"/>
        <pc:sldMkLst>
          <pc:docMk/>
          <pc:sldMk cId="2069480276" sldId="533"/>
        </pc:sldMkLst>
        <pc:spChg chg="mod">
          <ac:chgData name="KimNamhyoung" userId="442ac80a-8cd4-4165-8fc5-0e4ac214a370" providerId="ADAL" clId="{A01511E1-1F9C-44FC-8F9F-222FD7C1330D}" dt="2019-12-31T06:19:52.863" v="7" actId="20577"/>
          <ac:spMkLst>
            <pc:docMk/>
            <pc:sldMk cId="2069480276" sldId="533"/>
            <ac:spMk id="11" creationId="{00000000-0000-0000-0000-000000000000}"/>
          </ac:spMkLst>
        </pc:spChg>
      </pc:sldChg>
      <pc:sldChg chg="modSp">
        <pc:chgData name="KimNamhyoung" userId="442ac80a-8cd4-4165-8fc5-0e4ac214a370" providerId="ADAL" clId="{A01511E1-1F9C-44FC-8F9F-222FD7C1330D}" dt="2020-01-01T11:30:43.524" v="11" actId="403"/>
        <pc:sldMkLst>
          <pc:docMk/>
          <pc:sldMk cId="696273699" sldId="538"/>
        </pc:sldMkLst>
        <pc:spChg chg="mod">
          <ac:chgData name="KimNamhyoung" userId="442ac80a-8cd4-4165-8fc5-0e4ac214a370" providerId="ADAL" clId="{A01511E1-1F9C-44FC-8F9F-222FD7C1330D}" dt="2020-01-01T11:30:40.278" v="10" actId="403"/>
          <ac:spMkLst>
            <pc:docMk/>
            <pc:sldMk cId="696273699" sldId="538"/>
            <ac:spMk id="6" creationId="{00000000-0000-0000-0000-000000000000}"/>
          </ac:spMkLst>
        </pc:spChg>
        <pc:spChg chg="mod">
          <ac:chgData name="KimNamhyoung" userId="442ac80a-8cd4-4165-8fc5-0e4ac214a370" providerId="ADAL" clId="{A01511E1-1F9C-44FC-8F9F-222FD7C1330D}" dt="2020-01-01T11:30:43.524" v="11" actId="403"/>
          <ac:spMkLst>
            <pc:docMk/>
            <pc:sldMk cId="696273699" sldId="538"/>
            <ac:spMk id="7" creationId="{00000000-0000-0000-0000-000000000000}"/>
          </ac:spMkLst>
        </pc:spChg>
      </pc:sldChg>
      <pc:sldChg chg="modSp">
        <pc:chgData name="KimNamhyoung" userId="442ac80a-8cd4-4165-8fc5-0e4ac214a370" providerId="ADAL" clId="{A01511E1-1F9C-44FC-8F9F-222FD7C1330D}" dt="2020-01-01T11:30:50.123" v="12" actId="403"/>
        <pc:sldMkLst>
          <pc:docMk/>
          <pc:sldMk cId="2274714048" sldId="539"/>
        </pc:sldMkLst>
        <pc:spChg chg="mod">
          <ac:chgData name="KimNamhyoung" userId="442ac80a-8cd4-4165-8fc5-0e4ac214a370" providerId="ADAL" clId="{A01511E1-1F9C-44FC-8F9F-222FD7C1330D}" dt="2020-01-01T11:30:50.123" v="12" actId="403"/>
          <ac:spMkLst>
            <pc:docMk/>
            <pc:sldMk cId="2274714048" sldId="539"/>
            <ac:spMk id="6" creationId="{00000000-0000-0000-0000-000000000000}"/>
          </ac:spMkLst>
        </pc:spChg>
      </pc:sldChg>
      <pc:sldChg chg="modSp">
        <pc:chgData name="KimNamhyoung" userId="442ac80a-8cd4-4165-8fc5-0e4ac214a370" providerId="ADAL" clId="{A01511E1-1F9C-44FC-8F9F-222FD7C1330D}" dt="2020-01-01T11:30:57.167" v="13" actId="403"/>
        <pc:sldMkLst>
          <pc:docMk/>
          <pc:sldMk cId="311256941" sldId="540"/>
        </pc:sldMkLst>
        <pc:spChg chg="mod">
          <ac:chgData name="KimNamhyoung" userId="442ac80a-8cd4-4165-8fc5-0e4ac214a370" providerId="ADAL" clId="{A01511E1-1F9C-44FC-8F9F-222FD7C1330D}" dt="2020-01-01T11:30:57.167" v="13" actId="403"/>
          <ac:spMkLst>
            <pc:docMk/>
            <pc:sldMk cId="311256941" sldId="540"/>
            <ac:spMk id="6" creationId="{00000000-0000-0000-0000-000000000000}"/>
          </ac:spMkLst>
        </pc:spChg>
      </pc:sldChg>
      <pc:sldChg chg="modSp">
        <pc:chgData name="KimNamhyoung" userId="442ac80a-8cd4-4165-8fc5-0e4ac214a370" providerId="ADAL" clId="{A01511E1-1F9C-44FC-8F9F-222FD7C1330D}" dt="2020-01-08T21:50:29.170" v="96" actId="1035"/>
        <pc:sldMkLst>
          <pc:docMk/>
          <pc:sldMk cId="234079446" sldId="541"/>
        </pc:sldMkLst>
        <pc:spChg chg="mod">
          <ac:chgData name="KimNamhyoung" userId="442ac80a-8cd4-4165-8fc5-0e4ac214a370" providerId="ADAL" clId="{A01511E1-1F9C-44FC-8F9F-222FD7C1330D}" dt="2020-01-01T11:31:01.698" v="14" actId="403"/>
          <ac:spMkLst>
            <pc:docMk/>
            <pc:sldMk cId="234079446" sldId="541"/>
            <ac:spMk id="5" creationId="{00000000-0000-0000-0000-000000000000}"/>
          </ac:spMkLst>
        </pc:spChg>
        <pc:spChg chg="mod">
          <ac:chgData name="KimNamhyoung" userId="442ac80a-8cd4-4165-8fc5-0e4ac214a370" providerId="ADAL" clId="{A01511E1-1F9C-44FC-8F9F-222FD7C1330D}" dt="2020-01-01T11:31:04.615" v="15" actId="403"/>
          <ac:spMkLst>
            <pc:docMk/>
            <pc:sldMk cId="234079446" sldId="541"/>
            <ac:spMk id="7" creationId="{00000000-0000-0000-0000-000000000000}"/>
          </ac:spMkLst>
        </pc:spChg>
        <pc:spChg chg="mod">
          <ac:chgData name="KimNamhyoung" userId="442ac80a-8cd4-4165-8fc5-0e4ac214a370" providerId="ADAL" clId="{A01511E1-1F9C-44FC-8F9F-222FD7C1330D}" dt="2020-01-08T21:50:29.170" v="96" actId="1035"/>
          <ac:spMkLst>
            <pc:docMk/>
            <pc:sldMk cId="234079446" sldId="541"/>
            <ac:spMk id="8" creationId="{00000000-0000-0000-0000-000000000000}"/>
          </ac:spMkLst>
        </pc:spChg>
      </pc:sldChg>
      <pc:sldChg chg="modSp">
        <pc:chgData name="KimNamhyoung" userId="442ac80a-8cd4-4165-8fc5-0e4ac214a370" providerId="ADAL" clId="{A01511E1-1F9C-44FC-8F9F-222FD7C1330D}" dt="2020-01-01T11:31:16.556" v="18" actId="403"/>
        <pc:sldMkLst>
          <pc:docMk/>
          <pc:sldMk cId="2116914705" sldId="542"/>
        </pc:sldMkLst>
        <pc:spChg chg="mod">
          <ac:chgData name="KimNamhyoung" userId="442ac80a-8cd4-4165-8fc5-0e4ac214a370" providerId="ADAL" clId="{A01511E1-1F9C-44FC-8F9F-222FD7C1330D}" dt="2020-01-01T11:31:16.556" v="18" actId="403"/>
          <ac:spMkLst>
            <pc:docMk/>
            <pc:sldMk cId="2116914705" sldId="542"/>
            <ac:spMk id="5" creationId="{00000000-0000-0000-0000-000000000000}"/>
          </ac:spMkLst>
        </pc:spChg>
      </pc:sldChg>
      <pc:sldChg chg="modSp">
        <pc:chgData name="KimNamhyoung" userId="442ac80a-8cd4-4165-8fc5-0e4ac214a370" providerId="ADAL" clId="{A01511E1-1F9C-44FC-8F9F-222FD7C1330D}" dt="2020-01-01T11:31:11.367" v="17" actId="403"/>
        <pc:sldMkLst>
          <pc:docMk/>
          <pc:sldMk cId="2026282748" sldId="543"/>
        </pc:sldMkLst>
        <pc:spChg chg="mod">
          <ac:chgData name="KimNamhyoung" userId="442ac80a-8cd4-4165-8fc5-0e4ac214a370" providerId="ADAL" clId="{A01511E1-1F9C-44FC-8F9F-222FD7C1330D}" dt="2020-01-01T11:31:08.858" v="16" actId="403"/>
          <ac:spMkLst>
            <pc:docMk/>
            <pc:sldMk cId="2026282748" sldId="543"/>
            <ac:spMk id="5" creationId="{00000000-0000-0000-0000-000000000000}"/>
          </ac:spMkLst>
        </pc:spChg>
        <pc:spChg chg="mod">
          <ac:chgData name="KimNamhyoung" userId="442ac80a-8cd4-4165-8fc5-0e4ac214a370" providerId="ADAL" clId="{A01511E1-1F9C-44FC-8F9F-222FD7C1330D}" dt="2020-01-01T11:31:11.367" v="17" actId="403"/>
          <ac:spMkLst>
            <pc:docMk/>
            <pc:sldMk cId="2026282748" sldId="543"/>
            <ac:spMk id="7" creationId="{00000000-0000-0000-0000-000000000000}"/>
          </ac:spMkLst>
        </pc:spChg>
      </pc:sldChg>
      <pc:sldChg chg="modSp">
        <pc:chgData name="KimNamhyoung" userId="442ac80a-8cd4-4165-8fc5-0e4ac214a370" providerId="ADAL" clId="{A01511E1-1F9C-44FC-8F9F-222FD7C1330D}" dt="2020-01-01T11:32:24.801" v="29" actId="403"/>
        <pc:sldMkLst>
          <pc:docMk/>
          <pc:sldMk cId="64274332" sldId="544"/>
        </pc:sldMkLst>
        <pc:spChg chg="mod">
          <ac:chgData name="KimNamhyoung" userId="442ac80a-8cd4-4165-8fc5-0e4ac214a370" providerId="ADAL" clId="{A01511E1-1F9C-44FC-8F9F-222FD7C1330D}" dt="2020-01-01T11:32:22.192" v="28" actId="403"/>
          <ac:spMkLst>
            <pc:docMk/>
            <pc:sldMk cId="64274332" sldId="544"/>
            <ac:spMk id="5" creationId="{00000000-0000-0000-0000-000000000000}"/>
          </ac:spMkLst>
        </pc:spChg>
        <pc:spChg chg="mod">
          <ac:chgData name="KimNamhyoung" userId="442ac80a-8cd4-4165-8fc5-0e4ac214a370" providerId="ADAL" clId="{A01511E1-1F9C-44FC-8F9F-222FD7C1330D}" dt="2020-01-01T11:32:24.801" v="29" actId="403"/>
          <ac:spMkLst>
            <pc:docMk/>
            <pc:sldMk cId="64274332" sldId="544"/>
            <ac:spMk id="6" creationId="{00000000-0000-0000-0000-000000000000}"/>
          </ac:spMkLst>
        </pc:spChg>
      </pc:sldChg>
      <pc:sldChg chg="addSp delSp modSp">
        <pc:chgData name="KimNamhyoung" userId="442ac80a-8cd4-4165-8fc5-0e4ac214a370" providerId="ADAL" clId="{A01511E1-1F9C-44FC-8F9F-222FD7C1330D}" dt="2020-01-02T07:34:02.103" v="94" actId="1036"/>
        <pc:sldMkLst>
          <pc:docMk/>
          <pc:sldMk cId="141799749" sldId="545"/>
        </pc:sldMkLst>
        <pc:spChg chg="del mod">
          <ac:chgData name="KimNamhyoung" userId="442ac80a-8cd4-4165-8fc5-0e4ac214a370" providerId="ADAL" clId="{A01511E1-1F9C-44FC-8F9F-222FD7C1330D}" dt="2020-01-02T07:33:39.464" v="86" actId="478"/>
          <ac:spMkLst>
            <pc:docMk/>
            <pc:sldMk cId="141799749" sldId="545"/>
            <ac:spMk id="5" creationId="{00000000-0000-0000-0000-000000000000}"/>
          </ac:spMkLst>
        </pc:spChg>
        <pc:spChg chg="mod">
          <ac:chgData name="KimNamhyoung" userId="442ac80a-8cd4-4165-8fc5-0e4ac214a370" providerId="ADAL" clId="{A01511E1-1F9C-44FC-8F9F-222FD7C1330D}" dt="2020-01-02T07:33:56.589" v="93" actId="1036"/>
          <ac:spMkLst>
            <pc:docMk/>
            <pc:sldMk cId="141799749" sldId="545"/>
            <ac:spMk id="6" creationId="{00000000-0000-0000-0000-000000000000}"/>
          </ac:spMkLst>
        </pc:spChg>
        <pc:spChg chg="mod">
          <ac:chgData name="KimNamhyoung" userId="442ac80a-8cd4-4165-8fc5-0e4ac214a370" providerId="ADAL" clId="{A01511E1-1F9C-44FC-8F9F-222FD7C1330D}" dt="2020-01-02T07:34:02.103" v="94" actId="1036"/>
          <ac:spMkLst>
            <pc:docMk/>
            <pc:sldMk cId="141799749" sldId="545"/>
            <ac:spMk id="7" creationId="{00000000-0000-0000-0000-000000000000}"/>
          </ac:spMkLst>
        </pc:spChg>
        <pc:spChg chg="mod">
          <ac:chgData name="KimNamhyoung" userId="442ac80a-8cd4-4165-8fc5-0e4ac214a370" providerId="ADAL" clId="{A01511E1-1F9C-44FC-8F9F-222FD7C1330D}" dt="2020-01-02T07:34:02.103" v="94" actId="1036"/>
          <ac:spMkLst>
            <pc:docMk/>
            <pc:sldMk cId="141799749" sldId="545"/>
            <ac:spMk id="8" creationId="{00000000-0000-0000-0000-000000000000}"/>
          </ac:spMkLst>
        </pc:spChg>
        <pc:spChg chg="add">
          <ac:chgData name="KimNamhyoung" userId="442ac80a-8cd4-4165-8fc5-0e4ac214a370" providerId="ADAL" clId="{A01511E1-1F9C-44FC-8F9F-222FD7C1330D}" dt="2020-01-02T07:33:39.904" v="87"/>
          <ac:spMkLst>
            <pc:docMk/>
            <pc:sldMk cId="141799749" sldId="545"/>
            <ac:spMk id="9" creationId="{E28D737B-11B5-4455-9154-34351E258FDB}"/>
          </ac:spMkLst>
        </pc:spChg>
      </pc:sldChg>
      <pc:sldChg chg="modSp">
        <pc:chgData name="KimNamhyoung" userId="442ac80a-8cd4-4165-8fc5-0e4ac214a370" providerId="ADAL" clId="{A01511E1-1F9C-44FC-8F9F-222FD7C1330D}" dt="2020-01-01T11:33:19.690" v="38" actId="403"/>
        <pc:sldMkLst>
          <pc:docMk/>
          <pc:sldMk cId="1913100673" sldId="546"/>
        </pc:sldMkLst>
        <pc:spChg chg="mod">
          <ac:chgData name="KimNamhyoung" userId="442ac80a-8cd4-4165-8fc5-0e4ac214a370" providerId="ADAL" clId="{A01511E1-1F9C-44FC-8F9F-222FD7C1330D}" dt="2020-01-01T11:33:19.690" v="38" actId="403"/>
          <ac:spMkLst>
            <pc:docMk/>
            <pc:sldMk cId="1913100673" sldId="546"/>
            <ac:spMk id="5" creationId="{00000000-0000-0000-0000-000000000000}"/>
          </ac:spMkLst>
        </pc:spChg>
        <pc:spChg chg="mod">
          <ac:chgData name="KimNamhyoung" userId="442ac80a-8cd4-4165-8fc5-0e4ac214a370" providerId="ADAL" clId="{A01511E1-1F9C-44FC-8F9F-222FD7C1330D}" dt="2020-01-01T11:33:19.690" v="38" actId="403"/>
          <ac:spMkLst>
            <pc:docMk/>
            <pc:sldMk cId="1913100673" sldId="546"/>
            <ac:spMk id="6" creationId="{00000000-0000-0000-0000-000000000000}"/>
          </ac:spMkLst>
        </pc:spChg>
      </pc:sldChg>
      <pc:sldChg chg="modSp">
        <pc:chgData name="KimNamhyoung" userId="442ac80a-8cd4-4165-8fc5-0e4ac214a370" providerId="ADAL" clId="{A01511E1-1F9C-44FC-8F9F-222FD7C1330D}" dt="2020-01-01T11:33:26.381" v="39" actId="403"/>
        <pc:sldMkLst>
          <pc:docMk/>
          <pc:sldMk cId="833796895" sldId="547"/>
        </pc:sldMkLst>
        <pc:spChg chg="mod">
          <ac:chgData name="KimNamhyoung" userId="442ac80a-8cd4-4165-8fc5-0e4ac214a370" providerId="ADAL" clId="{A01511E1-1F9C-44FC-8F9F-222FD7C1330D}" dt="2020-01-01T11:33:26.381" v="39" actId="403"/>
          <ac:spMkLst>
            <pc:docMk/>
            <pc:sldMk cId="833796895" sldId="547"/>
            <ac:spMk id="5" creationId="{00000000-0000-0000-0000-000000000000}"/>
          </ac:spMkLst>
        </pc:spChg>
        <pc:spChg chg="mod">
          <ac:chgData name="KimNamhyoung" userId="442ac80a-8cd4-4165-8fc5-0e4ac214a370" providerId="ADAL" clId="{A01511E1-1F9C-44FC-8F9F-222FD7C1330D}" dt="2020-01-01T11:33:26.381" v="39" actId="403"/>
          <ac:spMkLst>
            <pc:docMk/>
            <pc:sldMk cId="833796895" sldId="547"/>
            <ac:spMk id="6" creationId="{00000000-0000-0000-0000-000000000000}"/>
          </ac:spMkLst>
        </pc:spChg>
      </pc:sldChg>
      <pc:sldChg chg="modSp">
        <pc:chgData name="KimNamhyoung" userId="442ac80a-8cd4-4165-8fc5-0e4ac214a370" providerId="ADAL" clId="{A01511E1-1F9C-44FC-8F9F-222FD7C1330D}" dt="2020-01-01T11:33:33.744" v="40" actId="403"/>
        <pc:sldMkLst>
          <pc:docMk/>
          <pc:sldMk cId="3150934685" sldId="548"/>
        </pc:sldMkLst>
        <pc:spChg chg="mod">
          <ac:chgData name="KimNamhyoung" userId="442ac80a-8cd4-4165-8fc5-0e4ac214a370" providerId="ADAL" clId="{A01511E1-1F9C-44FC-8F9F-222FD7C1330D}" dt="2020-01-01T11:33:33.744" v="40" actId="403"/>
          <ac:spMkLst>
            <pc:docMk/>
            <pc:sldMk cId="3150934685" sldId="548"/>
            <ac:spMk id="5" creationId="{00000000-0000-0000-0000-000000000000}"/>
          </ac:spMkLst>
        </pc:spChg>
        <pc:spChg chg="mod">
          <ac:chgData name="KimNamhyoung" userId="442ac80a-8cd4-4165-8fc5-0e4ac214a370" providerId="ADAL" clId="{A01511E1-1F9C-44FC-8F9F-222FD7C1330D}" dt="2020-01-01T11:33:33.744" v="40" actId="403"/>
          <ac:spMkLst>
            <pc:docMk/>
            <pc:sldMk cId="3150934685" sldId="548"/>
            <ac:spMk id="6" creationId="{00000000-0000-0000-0000-000000000000}"/>
          </ac:spMkLst>
        </pc:spChg>
      </pc:sldChg>
      <pc:sldChg chg="modSp">
        <pc:chgData name="KimNamhyoung" userId="442ac80a-8cd4-4165-8fc5-0e4ac214a370" providerId="ADAL" clId="{A01511E1-1F9C-44FC-8F9F-222FD7C1330D}" dt="2020-01-01T11:33:42.069" v="41" actId="403"/>
        <pc:sldMkLst>
          <pc:docMk/>
          <pc:sldMk cId="2775240408" sldId="549"/>
        </pc:sldMkLst>
        <pc:spChg chg="mod">
          <ac:chgData name="KimNamhyoung" userId="442ac80a-8cd4-4165-8fc5-0e4ac214a370" providerId="ADAL" clId="{A01511E1-1F9C-44FC-8F9F-222FD7C1330D}" dt="2020-01-01T11:33:42.069" v="41" actId="403"/>
          <ac:spMkLst>
            <pc:docMk/>
            <pc:sldMk cId="2775240408" sldId="549"/>
            <ac:spMk id="5"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6"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7"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8"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9"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10" creationId="{00000000-0000-0000-0000-000000000000}"/>
          </ac:spMkLst>
        </pc:spChg>
        <pc:spChg chg="mod">
          <ac:chgData name="KimNamhyoung" userId="442ac80a-8cd4-4165-8fc5-0e4ac214a370" providerId="ADAL" clId="{A01511E1-1F9C-44FC-8F9F-222FD7C1330D}" dt="2020-01-01T11:33:42.069" v="41" actId="403"/>
          <ac:spMkLst>
            <pc:docMk/>
            <pc:sldMk cId="2775240408" sldId="549"/>
            <ac:spMk id="12" creationId="{00000000-0000-0000-0000-000000000000}"/>
          </ac:spMkLst>
        </pc:spChg>
      </pc:sldChg>
      <pc:sldChg chg="modSp">
        <pc:chgData name="KimNamhyoung" userId="442ac80a-8cd4-4165-8fc5-0e4ac214a370" providerId="ADAL" clId="{A01511E1-1F9C-44FC-8F9F-222FD7C1330D}" dt="2020-01-02T07:33:34.734" v="85" actId="1035"/>
        <pc:sldMkLst>
          <pc:docMk/>
          <pc:sldMk cId="930234845" sldId="550"/>
        </pc:sldMkLst>
        <pc:spChg chg="mod">
          <ac:chgData name="KimNamhyoung" userId="442ac80a-8cd4-4165-8fc5-0e4ac214a370" providerId="ADAL" clId="{A01511E1-1F9C-44FC-8F9F-222FD7C1330D}" dt="2020-01-02T07:33:34.734" v="85" actId="1035"/>
          <ac:spMkLst>
            <pc:docMk/>
            <pc:sldMk cId="930234845" sldId="550"/>
            <ac:spMk id="5" creationId="{00000000-0000-0000-0000-000000000000}"/>
          </ac:spMkLst>
        </pc:spChg>
        <pc:spChg chg="mod">
          <ac:chgData name="KimNamhyoung" userId="442ac80a-8cd4-4165-8fc5-0e4ac214a370" providerId="ADAL" clId="{A01511E1-1F9C-44FC-8F9F-222FD7C1330D}" dt="2020-01-01T11:33:07.424" v="37" actId="403"/>
          <ac:spMkLst>
            <pc:docMk/>
            <pc:sldMk cId="930234845" sldId="550"/>
            <ac:spMk id="6" creationId="{00000000-0000-0000-0000-000000000000}"/>
          </ac:spMkLst>
        </pc:spChg>
      </pc:sldChg>
      <pc:sldChg chg="modSp">
        <pc:chgData name="KimNamhyoung" userId="442ac80a-8cd4-4165-8fc5-0e4ac214a370" providerId="ADAL" clId="{A01511E1-1F9C-44FC-8F9F-222FD7C1330D}" dt="2020-01-01T11:33:50.394" v="42" actId="403"/>
        <pc:sldMkLst>
          <pc:docMk/>
          <pc:sldMk cId="4246801050" sldId="551"/>
        </pc:sldMkLst>
        <pc:spChg chg="mod">
          <ac:chgData name="KimNamhyoung" userId="442ac80a-8cd4-4165-8fc5-0e4ac214a370" providerId="ADAL" clId="{A01511E1-1F9C-44FC-8F9F-222FD7C1330D}" dt="2020-01-01T11:33:50.394" v="42" actId="403"/>
          <ac:spMkLst>
            <pc:docMk/>
            <pc:sldMk cId="4246801050" sldId="551"/>
            <ac:spMk id="5" creationId="{00000000-0000-0000-0000-000000000000}"/>
          </ac:spMkLst>
        </pc:spChg>
        <pc:spChg chg="mod">
          <ac:chgData name="KimNamhyoung" userId="442ac80a-8cd4-4165-8fc5-0e4ac214a370" providerId="ADAL" clId="{A01511E1-1F9C-44FC-8F9F-222FD7C1330D}" dt="2020-01-01T11:33:50.394" v="42" actId="403"/>
          <ac:spMkLst>
            <pc:docMk/>
            <pc:sldMk cId="4246801050" sldId="551"/>
            <ac:spMk id="6" creationId="{00000000-0000-0000-0000-000000000000}"/>
          </ac:spMkLst>
        </pc:spChg>
      </pc:sldChg>
      <pc:sldChg chg="modSp">
        <pc:chgData name="KimNamhyoung" userId="442ac80a-8cd4-4165-8fc5-0e4ac214a370" providerId="ADAL" clId="{A01511E1-1F9C-44FC-8F9F-222FD7C1330D}" dt="2020-01-01T11:33:56.893" v="43" actId="403"/>
        <pc:sldMkLst>
          <pc:docMk/>
          <pc:sldMk cId="2262901666" sldId="552"/>
        </pc:sldMkLst>
        <pc:spChg chg="mod">
          <ac:chgData name="KimNamhyoung" userId="442ac80a-8cd4-4165-8fc5-0e4ac214a370" providerId="ADAL" clId="{A01511E1-1F9C-44FC-8F9F-222FD7C1330D}" dt="2020-01-01T11:33:56.893" v="43" actId="403"/>
          <ac:spMkLst>
            <pc:docMk/>
            <pc:sldMk cId="2262901666" sldId="552"/>
            <ac:spMk id="5" creationId="{00000000-0000-0000-0000-000000000000}"/>
          </ac:spMkLst>
        </pc:spChg>
        <pc:spChg chg="mod">
          <ac:chgData name="KimNamhyoung" userId="442ac80a-8cd4-4165-8fc5-0e4ac214a370" providerId="ADAL" clId="{A01511E1-1F9C-44FC-8F9F-222FD7C1330D}" dt="2020-01-01T11:33:56.893" v="43" actId="403"/>
          <ac:spMkLst>
            <pc:docMk/>
            <pc:sldMk cId="2262901666" sldId="552"/>
            <ac:spMk id="6" creationId="{00000000-0000-0000-0000-000000000000}"/>
          </ac:spMkLst>
        </pc:spChg>
      </pc:sldChg>
      <pc:sldChg chg="modSp">
        <pc:chgData name="KimNamhyoung" userId="442ac80a-8cd4-4165-8fc5-0e4ac214a370" providerId="ADAL" clId="{A01511E1-1F9C-44FC-8F9F-222FD7C1330D}" dt="2020-01-01T11:34:02.489" v="44" actId="403"/>
        <pc:sldMkLst>
          <pc:docMk/>
          <pc:sldMk cId="2338669170" sldId="553"/>
        </pc:sldMkLst>
        <pc:spChg chg="mod">
          <ac:chgData name="KimNamhyoung" userId="442ac80a-8cd4-4165-8fc5-0e4ac214a370" providerId="ADAL" clId="{A01511E1-1F9C-44FC-8F9F-222FD7C1330D}" dt="2020-01-01T11:34:02.489" v="44" actId="403"/>
          <ac:spMkLst>
            <pc:docMk/>
            <pc:sldMk cId="2338669170" sldId="553"/>
            <ac:spMk id="5" creationId="{00000000-0000-0000-0000-000000000000}"/>
          </ac:spMkLst>
        </pc:spChg>
        <pc:spChg chg="mod">
          <ac:chgData name="KimNamhyoung" userId="442ac80a-8cd4-4165-8fc5-0e4ac214a370" providerId="ADAL" clId="{A01511E1-1F9C-44FC-8F9F-222FD7C1330D}" dt="2020-01-01T11:34:02.489" v="44" actId="403"/>
          <ac:spMkLst>
            <pc:docMk/>
            <pc:sldMk cId="2338669170" sldId="553"/>
            <ac:spMk id="6" creationId="{00000000-0000-0000-0000-000000000000}"/>
          </ac:spMkLst>
        </pc:spChg>
      </pc:sldChg>
      <pc:sldChg chg="modSp">
        <pc:chgData name="KimNamhyoung" userId="442ac80a-8cd4-4165-8fc5-0e4ac214a370" providerId="ADAL" clId="{A01511E1-1F9C-44FC-8F9F-222FD7C1330D}" dt="2020-01-01T11:34:12.063" v="46" actId="403"/>
        <pc:sldMkLst>
          <pc:docMk/>
          <pc:sldMk cId="1408278823" sldId="554"/>
        </pc:sldMkLst>
        <pc:spChg chg="mod">
          <ac:chgData name="KimNamhyoung" userId="442ac80a-8cd4-4165-8fc5-0e4ac214a370" providerId="ADAL" clId="{A01511E1-1F9C-44FC-8F9F-222FD7C1330D}" dt="2020-01-01T11:34:08.329" v="45" actId="403"/>
          <ac:spMkLst>
            <pc:docMk/>
            <pc:sldMk cId="1408278823" sldId="554"/>
            <ac:spMk id="5" creationId="{00000000-0000-0000-0000-000000000000}"/>
          </ac:spMkLst>
        </pc:spChg>
        <pc:spChg chg="mod">
          <ac:chgData name="KimNamhyoung" userId="442ac80a-8cd4-4165-8fc5-0e4ac214a370" providerId="ADAL" clId="{A01511E1-1F9C-44FC-8F9F-222FD7C1330D}" dt="2020-01-01T11:34:08.329" v="45" actId="403"/>
          <ac:spMkLst>
            <pc:docMk/>
            <pc:sldMk cId="1408278823" sldId="554"/>
            <ac:spMk id="6" creationId="{00000000-0000-0000-0000-000000000000}"/>
          </ac:spMkLst>
        </pc:spChg>
        <pc:spChg chg="mod">
          <ac:chgData name="KimNamhyoung" userId="442ac80a-8cd4-4165-8fc5-0e4ac214a370" providerId="ADAL" clId="{A01511E1-1F9C-44FC-8F9F-222FD7C1330D}" dt="2020-01-01T11:34:12.063" v="46" actId="403"/>
          <ac:spMkLst>
            <pc:docMk/>
            <pc:sldMk cId="1408278823" sldId="554"/>
            <ac:spMk id="9" creationId="{00000000-0000-0000-0000-000000000000}"/>
          </ac:spMkLst>
        </pc:spChg>
      </pc:sldChg>
      <pc:sldChg chg="modSp">
        <pc:chgData name="KimNamhyoung" userId="442ac80a-8cd4-4165-8fc5-0e4ac214a370" providerId="ADAL" clId="{A01511E1-1F9C-44FC-8F9F-222FD7C1330D}" dt="2020-01-01T11:34:19.155" v="47" actId="403"/>
        <pc:sldMkLst>
          <pc:docMk/>
          <pc:sldMk cId="4157358026" sldId="555"/>
        </pc:sldMkLst>
        <pc:spChg chg="mod">
          <ac:chgData name="KimNamhyoung" userId="442ac80a-8cd4-4165-8fc5-0e4ac214a370" providerId="ADAL" clId="{A01511E1-1F9C-44FC-8F9F-222FD7C1330D}" dt="2020-01-01T11:34:19.155" v="47" actId="403"/>
          <ac:spMkLst>
            <pc:docMk/>
            <pc:sldMk cId="4157358026" sldId="555"/>
            <ac:spMk id="5" creationId="{00000000-0000-0000-0000-000000000000}"/>
          </ac:spMkLst>
        </pc:spChg>
        <pc:spChg chg="mod">
          <ac:chgData name="KimNamhyoung" userId="442ac80a-8cd4-4165-8fc5-0e4ac214a370" providerId="ADAL" clId="{A01511E1-1F9C-44FC-8F9F-222FD7C1330D}" dt="2020-01-01T11:34:19.155" v="47" actId="403"/>
          <ac:spMkLst>
            <pc:docMk/>
            <pc:sldMk cId="4157358026" sldId="555"/>
            <ac:spMk id="6" creationId="{00000000-0000-0000-0000-000000000000}"/>
          </ac:spMkLst>
        </pc:spChg>
      </pc:sldChg>
      <pc:sldChg chg="modSp">
        <pc:chgData name="KimNamhyoung" userId="442ac80a-8cd4-4165-8fc5-0e4ac214a370" providerId="ADAL" clId="{A01511E1-1F9C-44FC-8F9F-222FD7C1330D}" dt="2020-01-01T11:34:31.051" v="49" actId="403"/>
        <pc:sldMkLst>
          <pc:docMk/>
          <pc:sldMk cId="2732012080" sldId="556"/>
        </pc:sldMkLst>
        <pc:spChg chg="mod">
          <ac:chgData name="KimNamhyoung" userId="442ac80a-8cd4-4165-8fc5-0e4ac214a370" providerId="ADAL" clId="{A01511E1-1F9C-44FC-8F9F-222FD7C1330D}" dt="2020-01-01T11:34:31.051" v="49" actId="403"/>
          <ac:spMkLst>
            <pc:docMk/>
            <pc:sldMk cId="2732012080" sldId="556"/>
            <ac:spMk id="5" creationId="{00000000-0000-0000-0000-000000000000}"/>
          </ac:spMkLst>
        </pc:spChg>
        <pc:spChg chg="mod">
          <ac:chgData name="KimNamhyoung" userId="442ac80a-8cd4-4165-8fc5-0e4ac214a370" providerId="ADAL" clId="{A01511E1-1F9C-44FC-8F9F-222FD7C1330D}" dt="2020-01-01T11:34:31.051" v="49" actId="403"/>
          <ac:spMkLst>
            <pc:docMk/>
            <pc:sldMk cId="2732012080" sldId="556"/>
            <ac:spMk id="6" creationId="{00000000-0000-0000-0000-000000000000}"/>
          </ac:spMkLst>
        </pc:spChg>
      </pc:sldChg>
      <pc:sldChg chg="modSp">
        <pc:chgData name="KimNamhyoung" userId="442ac80a-8cd4-4165-8fc5-0e4ac214a370" providerId="ADAL" clId="{A01511E1-1F9C-44FC-8F9F-222FD7C1330D}" dt="2020-01-01T11:34:25.915" v="48" actId="403"/>
        <pc:sldMkLst>
          <pc:docMk/>
          <pc:sldMk cId="978220199" sldId="557"/>
        </pc:sldMkLst>
        <pc:spChg chg="mod">
          <ac:chgData name="KimNamhyoung" userId="442ac80a-8cd4-4165-8fc5-0e4ac214a370" providerId="ADAL" clId="{A01511E1-1F9C-44FC-8F9F-222FD7C1330D}" dt="2020-01-01T11:34:25.915" v="48" actId="403"/>
          <ac:spMkLst>
            <pc:docMk/>
            <pc:sldMk cId="978220199" sldId="557"/>
            <ac:spMk id="5" creationId="{00000000-0000-0000-0000-000000000000}"/>
          </ac:spMkLst>
        </pc:spChg>
        <pc:spChg chg="mod">
          <ac:chgData name="KimNamhyoung" userId="442ac80a-8cd4-4165-8fc5-0e4ac214a370" providerId="ADAL" clId="{A01511E1-1F9C-44FC-8F9F-222FD7C1330D}" dt="2020-01-01T11:34:25.915" v="48" actId="403"/>
          <ac:spMkLst>
            <pc:docMk/>
            <pc:sldMk cId="978220199" sldId="557"/>
            <ac:spMk id="6" creationId="{00000000-0000-0000-0000-000000000000}"/>
          </ac:spMkLst>
        </pc:spChg>
      </pc:sldChg>
      <pc:sldChg chg="modSp">
        <pc:chgData name="KimNamhyoung" userId="442ac80a-8cd4-4165-8fc5-0e4ac214a370" providerId="ADAL" clId="{A01511E1-1F9C-44FC-8F9F-222FD7C1330D}" dt="2020-01-01T11:34:37.251" v="50" actId="403"/>
        <pc:sldMkLst>
          <pc:docMk/>
          <pc:sldMk cId="1883884217" sldId="558"/>
        </pc:sldMkLst>
        <pc:spChg chg="mod">
          <ac:chgData name="KimNamhyoung" userId="442ac80a-8cd4-4165-8fc5-0e4ac214a370" providerId="ADAL" clId="{A01511E1-1F9C-44FC-8F9F-222FD7C1330D}" dt="2020-01-01T11:34:37.251" v="50" actId="403"/>
          <ac:spMkLst>
            <pc:docMk/>
            <pc:sldMk cId="1883884217" sldId="558"/>
            <ac:spMk id="5" creationId="{00000000-0000-0000-0000-000000000000}"/>
          </ac:spMkLst>
        </pc:spChg>
        <pc:spChg chg="mod">
          <ac:chgData name="KimNamhyoung" userId="442ac80a-8cd4-4165-8fc5-0e4ac214a370" providerId="ADAL" clId="{A01511E1-1F9C-44FC-8F9F-222FD7C1330D}" dt="2020-01-01T11:34:37.251" v="50" actId="403"/>
          <ac:spMkLst>
            <pc:docMk/>
            <pc:sldMk cId="1883884217" sldId="558"/>
            <ac:spMk id="6" creationId="{00000000-0000-0000-0000-000000000000}"/>
          </ac:spMkLst>
        </pc:spChg>
      </pc:sldChg>
      <pc:sldChg chg="modSp">
        <pc:chgData name="KimNamhyoung" userId="442ac80a-8cd4-4165-8fc5-0e4ac214a370" providerId="ADAL" clId="{A01511E1-1F9C-44FC-8F9F-222FD7C1330D}" dt="2020-01-01T11:34:43.335" v="51" actId="403"/>
        <pc:sldMkLst>
          <pc:docMk/>
          <pc:sldMk cId="3353413881" sldId="559"/>
        </pc:sldMkLst>
        <pc:spChg chg="mod">
          <ac:chgData name="KimNamhyoung" userId="442ac80a-8cd4-4165-8fc5-0e4ac214a370" providerId="ADAL" clId="{A01511E1-1F9C-44FC-8F9F-222FD7C1330D}" dt="2020-01-01T11:34:43.335" v="51" actId="403"/>
          <ac:spMkLst>
            <pc:docMk/>
            <pc:sldMk cId="3353413881" sldId="559"/>
            <ac:spMk id="5" creationId="{00000000-0000-0000-0000-000000000000}"/>
          </ac:spMkLst>
        </pc:spChg>
        <pc:spChg chg="mod">
          <ac:chgData name="KimNamhyoung" userId="442ac80a-8cd4-4165-8fc5-0e4ac214a370" providerId="ADAL" clId="{A01511E1-1F9C-44FC-8F9F-222FD7C1330D}" dt="2020-01-01T11:34:43.335" v="51" actId="403"/>
          <ac:spMkLst>
            <pc:docMk/>
            <pc:sldMk cId="3353413881" sldId="559"/>
            <ac:spMk id="6" creationId="{00000000-0000-0000-0000-000000000000}"/>
          </ac:spMkLst>
        </pc:spChg>
      </pc:sldChg>
      <pc:sldChg chg="modSp">
        <pc:chgData name="KimNamhyoung" userId="442ac80a-8cd4-4165-8fc5-0e4ac214a370" providerId="ADAL" clId="{A01511E1-1F9C-44FC-8F9F-222FD7C1330D}" dt="2020-01-01T11:34:55.698" v="53" actId="403"/>
        <pc:sldMkLst>
          <pc:docMk/>
          <pc:sldMk cId="3550979346" sldId="560"/>
        </pc:sldMkLst>
        <pc:spChg chg="mod">
          <ac:chgData name="KimNamhyoung" userId="442ac80a-8cd4-4165-8fc5-0e4ac214a370" providerId="ADAL" clId="{A01511E1-1F9C-44FC-8F9F-222FD7C1330D}" dt="2020-01-01T11:34:55.698" v="53" actId="403"/>
          <ac:spMkLst>
            <pc:docMk/>
            <pc:sldMk cId="3550979346" sldId="560"/>
            <ac:spMk id="5" creationId="{00000000-0000-0000-0000-000000000000}"/>
          </ac:spMkLst>
        </pc:spChg>
        <pc:spChg chg="mod">
          <ac:chgData name="KimNamhyoung" userId="442ac80a-8cd4-4165-8fc5-0e4ac214a370" providerId="ADAL" clId="{A01511E1-1F9C-44FC-8F9F-222FD7C1330D}" dt="2020-01-01T11:34:55.698" v="53" actId="403"/>
          <ac:spMkLst>
            <pc:docMk/>
            <pc:sldMk cId="3550979346" sldId="560"/>
            <ac:spMk id="6" creationId="{00000000-0000-0000-0000-000000000000}"/>
          </ac:spMkLst>
        </pc:spChg>
      </pc:sldChg>
      <pc:sldChg chg="modSp">
        <pc:chgData name="KimNamhyoung" userId="442ac80a-8cd4-4165-8fc5-0e4ac214a370" providerId="ADAL" clId="{A01511E1-1F9C-44FC-8F9F-222FD7C1330D}" dt="2020-01-01T11:35:01.490" v="54" actId="403"/>
        <pc:sldMkLst>
          <pc:docMk/>
          <pc:sldMk cId="2234021625" sldId="561"/>
        </pc:sldMkLst>
        <pc:spChg chg="mod">
          <ac:chgData name="KimNamhyoung" userId="442ac80a-8cd4-4165-8fc5-0e4ac214a370" providerId="ADAL" clId="{A01511E1-1F9C-44FC-8F9F-222FD7C1330D}" dt="2020-01-01T11:35:01.490" v="54" actId="403"/>
          <ac:spMkLst>
            <pc:docMk/>
            <pc:sldMk cId="2234021625" sldId="561"/>
            <ac:spMk id="5" creationId="{00000000-0000-0000-0000-000000000000}"/>
          </ac:spMkLst>
        </pc:spChg>
        <pc:spChg chg="mod">
          <ac:chgData name="KimNamhyoung" userId="442ac80a-8cd4-4165-8fc5-0e4ac214a370" providerId="ADAL" clId="{A01511E1-1F9C-44FC-8F9F-222FD7C1330D}" dt="2020-01-01T11:35:01.490" v="54" actId="403"/>
          <ac:spMkLst>
            <pc:docMk/>
            <pc:sldMk cId="2234021625" sldId="561"/>
            <ac:spMk id="6" creationId="{00000000-0000-0000-0000-000000000000}"/>
          </ac:spMkLst>
        </pc:spChg>
      </pc:sldChg>
      <pc:sldChg chg="modSp">
        <pc:chgData name="KimNamhyoung" userId="442ac80a-8cd4-4165-8fc5-0e4ac214a370" providerId="ADAL" clId="{A01511E1-1F9C-44FC-8F9F-222FD7C1330D}" dt="2020-01-01T11:34:48.784" v="52" actId="403"/>
        <pc:sldMkLst>
          <pc:docMk/>
          <pc:sldMk cId="1178232362" sldId="562"/>
        </pc:sldMkLst>
        <pc:spChg chg="mod">
          <ac:chgData name="KimNamhyoung" userId="442ac80a-8cd4-4165-8fc5-0e4ac214a370" providerId="ADAL" clId="{A01511E1-1F9C-44FC-8F9F-222FD7C1330D}" dt="2020-01-01T11:34:48.784" v="52" actId="403"/>
          <ac:spMkLst>
            <pc:docMk/>
            <pc:sldMk cId="1178232362" sldId="562"/>
            <ac:spMk id="5" creationId="{00000000-0000-0000-0000-000000000000}"/>
          </ac:spMkLst>
        </pc:spChg>
        <pc:spChg chg="mod">
          <ac:chgData name="KimNamhyoung" userId="442ac80a-8cd4-4165-8fc5-0e4ac214a370" providerId="ADAL" clId="{A01511E1-1F9C-44FC-8F9F-222FD7C1330D}" dt="2020-01-01T11:34:48.784" v="52" actId="403"/>
          <ac:spMkLst>
            <pc:docMk/>
            <pc:sldMk cId="1178232362" sldId="562"/>
            <ac:spMk id="6" creationId="{00000000-0000-0000-0000-000000000000}"/>
          </ac:spMkLst>
        </pc:spChg>
      </pc:sldChg>
      <pc:sldChg chg="modSp">
        <pc:chgData name="KimNamhyoung" userId="442ac80a-8cd4-4165-8fc5-0e4ac214a370" providerId="ADAL" clId="{A01511E1-1F9C-44FC-8F9F-222FD7C1330D}" dt="2020-01-01T11:36:08.809" v="62" actId="1036"/>
        <pc:sldMkLst>
          <pc:docMk/>
          <pc:sldMk cId="2073274893" sldId="565"/>
        </pc:sldMkLst>
        <pc:spChg chg="mod">
          <ac:chgData name="KimNamhyoung" userId="442ac80a-8cd4-4165-8fc5-0e4ac214a370" providerId="ADAL" clId="{A01511E1-1F9C-44FC-8F9F-222FD7C1330D}" dt="2020-01-01T11:36:00.966" v="59" actId="1037"/>
          <ac:spMkLst>
            <pc:docMk/>
            <pc:sldMk cId="2073274893" sldId="565"/>
            <ac:spMk id="6" creationId="{00000000-0000-0000-0000-000000000000}"/>
          </ac:spMkLst>
        </pc:spChg>
        <pc:picChg chg="mod">
          <ac:chgData name="KimNamhyoung" userId="442ac80a-8cd4-4165-8fc5-0e4ac214a370" providerId="ADAL" clId="{A01511E1-1F9C-44FC-8F9F-222FD7C1330D}" dt="2020-01-01T11:36:08.809" v="62" actId="1036"/>
          <ac:picMkLst>
            <pc:docMk/>
            <pc:sldMk cId="2073274893" sldId="565"/>
            <ac:picMk id="2" creationId="{00000000-0000-0000-0000-000000000000}"/>
          </ac:picMkLst>
        </pc:picChg>
      </pc:sldChg>
      <pc:sldChg chg="modSp">
        <pc:chgData name="KimNamhyoung" userId="442ac80a-8cd4-4165-8fc5-0e4ac214a370" providerId="ADAL" clId="{A01511E1-1F9C-44FC-8F9F-222FD7C1330D}" dt="2020-01-01T11:36:15.706" v="63" actId="403"/>
        <pc:sldMkLst>
          <pc:docMk/>
          <pc:sldMk cId="2392251437" sldId="566"/>
        </pc:sldMkLst>
        <pc:spChg chg="mod">
          <ac:chgData name="KimNamhyoung" userId="442ac80a-8cd4-4165-8fc5-0e4ac214a370" providerId="ADAL" clId="{A01511E1-1F9C-44FC-8F9F-222FD7C1330D}" dt="2020-01-01T11:36:15.706" v="63" actId="403"/>
          <ac:spMkLst>
            <pc:docMk/>
            <pc:sldMk cId="2392251437" sldId="566"/>
            <ac:spMk id="6" creationId="{00000000-0000-0000-0000-000000000000}"/>
          </ac:spMkLst>
        </pc:spChg>
      </pc:sldChg>
      <pc:sldChg chg="modSp">
        <pc:chgData name="KimNamhyoung" userId="442ac80a-8cd4-4165-8fc5-0e4ac214a370" providerId="ADAL" clId="{A01511E1-1F9C-44FC-8F9F-222FD7C1330D}" dt="2020-01-01T11:36:20.305" v="64" actId="403"/>
        <pc:sldMkLst>
          <pc:docMk/>
          <pc:sldMk cId="372964082" sldId="567"/>
        </pc:sldMkLst>
        <pc:spChg chg="mod">
          <ac:chgData name="KimNamhyoung" userId="442ac80a-8cd4-4165-8fc5-0e4ac214a370" providerId="ADAL" clId="{A01511E1-1F9C-44FC-8F9F-222FD7C1330D}" dt="2020-01-01T11:36:20.305" v="64" actId="403"/>
          <ac:spMkLst>
            <pc:docMk/>
            <pc:sldMk cId="372964082" sldId="567"/>
            <ac:spMk id="6" creationId="{00000000-0000-0000-0000-000000000000}"/>
          </ac:spMkLst>
        </pc:spChg>
      </pc:sldChg>
      <pc:sldChg chg="modSp">
        <pc:chgData name="KimNamhyoung" userId="442ac80a-8cd4-4165-8fc5-0e4ac214a370" providerId="ADAL" clId="{A01511E1-1F9C-44FC-8F9F-222FD7C1330D}" dt="2020-01-01T11:36:33.356" v="67" actId="14100"/>
        <pc:sldMkLst>
          <pc:docMk/>
          <pc:sldMk cId="658059353" sldId="568"/>
        </pc:sldMkLst>
        <pc:spChg chg="mod">
          <ac:chgData name="KimNamhyoung" userId="442ac80a-8cd4-4165-8fc5-0e4ac214a370" providerId="ADAL" clId="{A01511E1-1F9C-44FC-8F9F-222FD7C1330D}" dt="2020-01-01T11:36:29.780" v="66" actId="14100"/>
          <ac:spMkLst>
            <pc:docMk/>
            <pc:sldMk cId="658059353" sldId="568"/>
            <ac:spMk id="6" creationId="{00000000-0000-0000-0000-000000000000}"/>
          </ac:spMkLst>
        </pc:spChg>
        <pc:spChg chg="mod">
          <ac:chgData name="KimNamhyoung" userId="442ac80a-8cd4-4165-8fc5-0e4ac214a370" providerId="ADAL" clId="{A01511E1-1F9C-44FC-8F9F-222FD7C1330D}" dt="2020-01-01T11:36:33.356" v="67" actId="14100"/>
          <ac:spMkLst>
            <pc:docMk/>
            <pc:sldMk cId="658059353" sldId="568"/>
            <ac:spMk id="7" creationId="{00000000-0000-0000-0000-000000000000}"/>
          </ac:spMkLst>
        </pc:spChg>
      </pc:sldChg>
      <pc:sldChg chg="modSp">
        <pc:chgData name="KimNamhyoung" userId="442ac80a-8cd4-4165-8fc5-0e4ac214a370" providerId="ADAL" clId="{A01511E1-1F9C-44FC-8F9F-222FD7C1330D}" dt="2020-01-01T11:38:02.874" v="72" actId="255"/>
        <pc:sldMkLst>
          <pc:docMk/>
          <pc:sldMk cId="1118837691" sldId="569"/>
        </pc:sldMkLst>
        <pc:spChg chg="mod">
          <ac:chgData name="KimNamhyoung" userId="442ac80a-8cd4-4165-8fc5-0e4ac214a370" providerId="ADAL" clId="{A01511E1-1F9C-44FC-8F9F-222FD7C1330D}" dt="2020-01-01T11:37:06.435" v="69" actId="403"/>
          <ac:spMkLst>
            <pc:docMk/>
            <pc:sldMk cId="1118837691" sldId="569"/>
            <ac:spMk id="6" creationId="{00000000-0000-0000-0000-000000000000}"/>
          </ac:spMkLst>
        </pc:spChg>
        <pc:spChg chg="mod">
          <ac:chgData name="KimNamhyoung" userId="442ac80a-8cd4-4165-8fc5-0e4ac214a370" providerId="ADAL" clId="{A01511E1-1F9C-44FC-8F9F-222FD7C1330D}" dt="2020-01-01T11:37:03.097" v="68" actId="403"/>
          <ac:spMkLst>
            <pc:docMk/>
            <pc:sldMk cId="1118837691" sldId="569"/>
            <ac:spMk id="9" creationId="{00000000-0000-0000-0000-000000000000}"/>
          </ac:spMkLst>
        </pc:spChg>
        <pc:spChg chg="mod">
          <ac:chgData name="KimNamhyoung" userId="442ac80a-8cd4-4165-8fc5-0e4ac214a370" providerId="ADAL" clId="{A01511E1-1F9C-44FC-8F9F-222FD7C1330D}" dt="2020-01-01T11:38:02.874" v="72" actId="255"/>
          <ac:spMkLst>
            <pc:docMk/>
            <pc:sldMk cId="1118837691" sldId="569"/>
            <ac:spMk id="13" creationId="{00000000-0000-0000-0000-000000000000}"/>
          </ac:spMkLst>
        </pc:spChg>
      </pc:sldChg>
      <pc:sldChg chg="modSp">
        <pc:chgData name="KimNamhyoung" userId="442ac80a-8cd4-4165-8fc5-0e4ac214a370" providerId="ADAL" clId="{A01511E1-1F9C-44FC-8F9F-222FD7C1330D}" dt="2020-01-01T11:32:43.762" v="33" actId="403"/>
        <pc:sldMkLst>
          <pc:docMk/>
          <pc:sldMk cId="450877151" sldId="572"/>
        </pc:sldMkLst>
        <pc:spChg chg="mod">
          <ac:chgData name="KimNamhyoung" userId="442ac80a-8cd4-4165-8fc5-0e4ac214a370" providerId="ADAL" clId="{A01511E1-1F9C-44FC-8F9F-222FD7C1330D}" dt="2020-01-01T11:32:31.497" v="30" actId="403"/>
          <ac:spMkLst>
            <pc:docMk/>
            <pc:sldMk cId="450877151" sldId="572"/>
            <ac:spMk id="9" creationId="{00000000-0000-0000-0000-000000000000}"/>
          </ac:spMkLst>
        </pc:spChg>
        <pc:spChg chg="mod">
          <ac:chgData name="KimNamhyoung" userId="442ac80a-8cd4-4165-8fc5-0e4ac214a370" providerId="ADAL" clId="{A01511E1-1F9C-44FC-8F9F-222FD7C1330D}" dt="2020-01-01T11:32:35.140" v="31" actId="403"/>
          <ac:spMkLst>
            <pc:docMk/>
            <pc:sldMk cId="450877151" sldId="572"/>
            <ac:spMk id="10" creationId="{00000000-0000-0000-0000-000000000000}"/>
          </ac:spMkLst>
        </pc:spChg>
        <pc:spChg chg="mod">
          <ac:chgData name="KimNamhyoung" userId="442ac80a-8cd4-4165-8fc5-0e4ac214a370" providerId="ADAL" clId="{A01511E1-1F9C-44FC-8F9F-222FD7C1330D}" dt="2020-01-01T11:32:38.378" v="32" actId="403"/>
          <ac:spMkLst>
            <pc:docMk/>
            <pc:sldMk cId="450877151" sldId="572"/>
            <ac:spMk id="16" creationId="{00000000-0000-0000-0000-000000000000}"/>
          </ac:spMkLst>
        </pc:spChg>
        <pc:spChg chg="mod">
          <ac:chgData name="KimNamhyoung" userId="442ac80a-8cd4-4165-8fc5-0e4ac214a370" providerId="ADAL" clId="{A01511E1-1F9C-44FC-8F9F-222FD7C1330D}" dt="2020-01-01T11:32:43.762" v="33" actId="403"/>
          <ac:spMkLst>
            <pc:docMk/>
            <pc:sldMk cId="450877151" sldId="572"/>
            <ac:spMk id="17" creationId="{00000000-0000-0000-0000-000000000000}"/>
          </ac:spMkLst>
        </pc:spChg>
      </pc:sldChg>
      <pc:sldChg chg="modSp">
        <pc:chgData name="KimNamhyoung" userId="442ac80a-8cd4-4165-8fc5-0e4ac214a370" providerId="ADAL" clId="{A01511E1-1F9C-44FC-8F9F-222FD7C1330D}" dt="2020-01-01T11:38:16.740" v="75" actId="403"/>
        <pc:sldMkLst>
          <pc:docMk/>
          <pc:sldMk cId="3528792683" sldId="573"/>
        </pc:sldMkLst>
        <pc:spChg chg="mod">
          <ac:chgData name="KimNamhyoung" userId="442ac80a-8cd4-4165-8fc5-0e4ac214a370" providerId="ADAL" clId="{A01511E1-1F9C-44FC-8F9F-222FD7C1330D}" dt="2020-01-01T11:38:10.257" v="73" actId="403"/>
          <ac:spMkLst>
            <pc:docMk/>
            <pc:sldMk cId="3528792683" sldId="573"/>
            <ac:spMk id="5" creationId="{00000000-0000-0000-0000-000000000000}"/>
          </ac:spMkLst>
        </pc:spChg>
        <pc:spChg chg="mod">
          <ac:chgData name="KimNamhyoung" userId="442ac80a-8cd4-4165-8fc5-0e4ac214a370" providerId="ADAL" clId="{A01511E1-1F9C-44FC-8F9F-222FD7C1330D}" dt="2020-01-01T11:38:13.206" v="74" actId="403"/>
          <ac:spMkLst>
            <pc:docMk/>
            <pc:sldMk cId="3528792683" sldId="573"/>
            <ac:spMk id="6" creationId="{00000000-0000-0000-0000-000000000000}"/>
          </ac:spMkLst>
        </pc:spChg>
        <pc:spChg chg="mod">
          <ac:chgData name="KimNamhyoung" userId="442ac80a-8cd4-4165-8fc5-0e4ac214a370" providerId="ADAL" clId="{A01511E1-1F9C-44FC-8F9F-222FD7C1330D}" dt="2020-01-01T11:38:16.740" v="75" actId="403"/>
          <ac:spMkLst>
            <pc:docMk/>
            <pc:sldMk cId="3528792683" sldId="573"/>
            <ac:spMk id="10" creationId="{00000000-0000-0000-0000-000000000000}"/>
          </ac:spMkLst>
        </pc:spChg>
      </pc:sldChg>
      <pc:sldChg chg="modSp">
        <pc:chgData name="KimNamhyoung" userId="442ac80a-8cd4-4165-8fc5-0e4ac214a370" providerId="ADAL" clId="{A01511E1-1F9C-44FC-8F9F-222FD7C1330D}" dt="2020-01-01T11:38:32.846" v="80" actId="404"/>
        <pc:sldMkLst>
          <pc:docMk/>
          <pc:sldMk cId="1180651578" sldId="574"/>
        </pc:sldMkLst>
        <pc:spChg chg="mod">
          <ac:chgData name="KimNamhyoung" userId="442ac80a-8cd4-4165-8fc5-0e4ac214a370" providerId="ADAL" clId="{A01511E1-1F9C-44FC-8F9F-222FD7C1330D}" dt="2020-01-01T11:38:23.562" v="76" actId="403"/>
          <ac:spMkLst>
            <pc:docMk/>
            <pc:sldMk cId="1180651578" sldId="574"/>
            <ac:spMk id="5" creationId="{00000000-0000-0000-0000-000000000000}"/>
          </ac:spMkLst>
        </pc:spChg>
        <pc:spChg chg="mod">
          <ac:chgData name="KimNamhyoung" userId="442ac80a-8cd4-4165-8fc5-0e4ac214a370" providerId="ADAL" clId="{A01511E1-1F9C-44FC-8F9F-222FD7C1330D}" dt="2020-01-01T11:38:26.768" v="77" actId="403"/>
          <ac:spMkLst>
            <pc:docMk/>
            <pc:sldMk cId="1180651578" sldId="574"/>
            <ac:spMk id="7" creationId="{00000000-0000-0000-0000-000000000000}"/>
          </ac:spMkLst>
        </pc:spChg>
        <pc:spChg chg="mod">
          <ac:chgData name="KimNamhyoung" userId="442ac80a-8cd4-4165-8fc5-0e4ac214a370" providerId="ADAL" clId="{A01511E1-1F9C-44FC-8F9F-222FD7C1330D}" dt="2020-01-01T11:38:32.846" v="80" actId="404"/>
          <ac:spMkLst>
            <pc:docMk/>
            <pc:sldMk cId="1180651578" sldId="574"/>
            <ac:spMk id="10" creationId="{00000000-0000-0000-0000-000000000000}"/>
          </ac:spMkLst>
        </pc:spChg>
      </pc:sldChg>
      <pc:sldChg chg="addSp modSp">
        <pc:chgData name="KimNamhyoung" userId="442ac80a-8cd4-4165-8fc5-0e4ac214a370" providerId="ADAL" clId="{A01511E1-1F9C-44FC-8F9F-222FD7C1330D}" dt="2020-01-08T22:08:52.075" v="111" actId="164"/>
        <pc:sldMkLst>
          <pc:docMk/>
          <pc:sldMk cId="3890728330" sldId="576"/>
        </pc:sldMkLst>
        <pc:spChg chg="add mod">
          <ac:chgData name="KimNamhyoung" userId="442ac80a-8cd4-4165-8fc5-0e4ac214a370" providerId="ADAL" clId="{A01511E1-1F9C-44FC-8F9F-222FD7C1330D}" dt="2020-01-08T22:08:52.075" v="111" actId="164"/>
          <ac:spMkLst>
            <pc:docMk/>
            <pc:sldMk cId="3890728330" sldId="576"/>
            <ac:spMk id="2" creationId="{590A0FC3-68D7-4CFA-889A-DD0283719869}"/>
          </ac:spMkLst>
        </pc:spChg>
        <pc:spChg chg="mod">
          <ac:chgData name="KimNamhyoung" userId="442ac80a-8cd4-4165-8fc5-0e4ac214a370" providerId="ADAL" clId="{A01511E1-1F9C-44FC-8F9F-222FD7C1330D}" dt="2020-01-08T22:07:54.825" v="103" actId="6549"/>
          <ac:spMkLst>
            <pc:docMk/>
            <pc:sldMk cId="3890728330" sldId="576"/>
            <ac:spMk id="11" creationId="{00000000-0000-0000-0000-000000000000}"/>
          </ac:spMkLst>
        </pc:spChg>
        <pc:grpChg chg="add mod">
          <ac:chgData name="KimNamhyoung" userId="442ac80a-8cd4-4165-8fc5-0e4ac214a370" providerId="ADAL" clId="{A01511E1-1F9C-44FC-8F9F-222FD7C1330D}" dt="2020-01-08T22:08:52.075" v="111" actId="164"/>
          <ac:grpSpMkLst>
            <pc:docMk/>
            <pc:sldMk cId="3890728330" sldId="576"/>
            <ac:grpSpMk id="4" creationId="{970A1429-341E-4B57-918F-5F9D98EB06C3}"/>
          </ac:grpSpMkLst>
        </pc:grpChg>
        <pc:picChg chg="mod modCrop">
          <ac:chgData name="KimNamhyoung" userId="442ac80a-8cd4-4165-8fc5-0e4ac214a370" providerId="ADAL" clId="{A01511E1-1F9C-44FC-8F9F-222FD7C1330D}" dt="2020-01-08T22:08:52.075" v="111" actId="164"/>
          <ac:picMkLst>
            <pc:docMk/>
            <pc:sldMk cId="3890728330" sldId="576"/>
            <ac:picMk id="8" creationId="{00000000-0000-0000-0000-000000000000}"/>
          </ac:picMkLst>
        </pc:picChg>
      </pc:sldChg>
      <pc:sldChg chg="modSp">
        <pc:chgData name="KimNamhyoung" userId="442ac80a-8cd4-4165-8fc5-0e4ac214a370" providerId="ADAL" clId="{A01511E1-1F9C-44FC-8F9F-222FD7C1330D}" dt="2020-01-01T11:31:35.703" v="20" actId="403"/>
        <pc:sldMkLst>
          <pc:docMk/>
          <pc:sldMk cId="2429916900" sldId="577"/>
        </pc:sldMkLst>
        <pc:spChg chg="mod">
          <ac:chgData name="KimNamhyoung" userId="442ac80a-8cd4-4165-8fc5-0e4ac214a370" providerId="ADAL" clId="{A01511E1-1F9C-44FC-8F9F-222FD7C1330D}" dt="2020-01-01T11:31:35.703" v="20" actId="403"/>
          <ac:spMkLst>
            <pc:docMk/>
            <pc:sldMk cId="2429916900" sldId="577"/>
            <ac:spMk id="5" creationId="{00000000-0000-0000-0000-000000000000}"/>
          </ac:spMkLst>
        </pc:spChg>
      </pc:sldChg>
      <pc:sldChg chg="modSp">
        <pc:chgData name="KimNamhyoung" userId="442ac80a-8cd4-4165-8fc5-0e4ac214a370" providerId="ADAL" clId="{A01511E1-1F9C-44FC-8F9F-222FD7C1330D}" dt="2020-01-01T11:31:46.574" v="22" actId="403"/>
        <pc:sldMkLst>
          <pc:docMk/>
          <pc:sldMk cId="358045438" sldId="578"/>
        </pc:sldMkLst>
        <pc:spChg chg="mod">
          <ac:chgData name="KimNamhyoung" userId="442ac80a-8cd4-4165-8fc5-0e4ac214a370" providerId="ADAL" clId="{A01511E1-1F9C-44FC-8F9F-222FD7C1330D}" dt="2020-01-01T11:31:42.760" v="21" actId="403"/>
          <ac:spMkLst>
            <pc:docMk/>
            <pc:sldMk cId="358045438" sldId="578"/>
            <ac:spMk id="5" creationId="{00000000-0000-0000-0000-000000000000}"/>
          </ac:spMkLst>
        </pc:spChg>
        <pc:spChg chg="mod">
          <ac:chgData name="KimNamhyoung" userId="442ac80a-8cd4-4165-8fc5-0e4ac214a370" providerId="ADAL" clId="{A01511E1-1F9C-44FC-8F9F-222FD7C1330D}" dt="2020-01-01T11:31:46.574" v="22" actId="403"/>
          <ac:spMkLst>
            <pc:docMk/>
            <pc:sldMk cId="358045438" sldId="578"/>
            <ac:spMk id="13" creationId="{00000000-0000-0000-0000-000000000000}"/>
          </ac:spMkLst>
        </pc:spChg>
      </pc:sldChg>
      <pc:sldChg chg="modSp">
        <pc:chgData name="KimNamhyoung" userId="442ac80a-8cd4-4165-8fc5-0e4ac214a370" providerId="ADAL" clId="{A01511E1-1F9C-44FC-8F9F-222FD7C1330D}" dt="2020-01-01T11:31:55.914" v="24" actId="403"/>
        <pc:sldMkLst>
          <pc:docMk/>
          <pc:sldMk cId="553245019" sldId="579"/>
        </pc:sldMkLst>
        <pc:spChg chg="mod">
          <ac:chgData name="KimNamhyoung" userId="442ac80a-8cd4-4165-8fc5-0e4ac214a370" providerId="ADAL" clId="{A01511E1-1F9C-44FC-8F9F-222FD7C1330D}" dt="2020-01-01T11:31:52.535" v="23" actId="403"/>
          <ac:spMkLst>
            <pc:docMk/>
            <pc:sldMk cId="553245019" sldId="579"/>
            <ac:spMk id="5" creationId="{00000000-0000-0000-0000-000000000000}"/>
          </ac:spMkLst>
        </pc:spChg>
        <pc:spChg chg="mod">
          <ac:chgData name="KimNamhyoung" userId="442ac80a-8cd4-4165-8fc5-0e4ac214a370" providerId="ADAL" clId="{A01511E1-1F9C-44FC-8F9F-222FD7C1330D}" dt="2020-01-01T11:31:55.914" v="24" actId="403"/>
          <ac:spMkLst>
            <pc:docMk/>
            <pc:sldMk cId="553245019" sldId="579"/>
            <ac:spMk id="14" creationId="{00000000-0000-0000-0000-000000000000}"/>
          </ac:spMkLst>
        </pc:spChg>
      </pc:sldChg>
      <pc:sldChg chg="modSp del">
        <pc:chgData name="KimNamhyoung" userId="442ac80a-8cd4-4165-8fc5-0e4ac214a370" providerId="ADAL" clId="{A01511E1-1F9C-44FC-8F9F-222FD7C1330D}" dt="2020-01-08T22:09:41.590" v="121" actId="47"/>
        <pc:sldMkLst>
          <pc:docMk/>
          <pc:sldMk cId="721419788" sldId="580"/>
        </pc:sldMkLst>
        <pc:spChg chg="mod">
          <ac:chgData name="KimNamhyoung" userId="442ac80a-8cd4-4165-8fc5-0e4ac214a370" providerId="ADAL" clId="{A01511E1-1F9C-44FC-8F9F-222FD7C1330D}" dt="2020-01-01T11:32:03.896" v="25" actId="403"/>
          <ac:spMkLst>
            <pc:docMk/>
            <pc:sldMk cId="721419788" sldId="580"/>
            <ac:spMk id="10" creationId="{00000000-0000-0000-0000-000000000000}"/>
          </ac:spMkLst>
        </pc:spChg>
      </pc:sldChg>
      <pc:sldChg chg="modSp">
        <pc:chgData name="KimNamhyoung" userId="442ac80a-8cd4-4165-8fc5-0e4ac214a370" providerId="ADAL" clId="{A01511E1-1F9C-44FC-8F9F-222FD7C1330D}" dt="2020-01-09T14:45:21.208" v="126" actId="20577"/>
        <pc:sldMkLst>
          <pc:docMk/>
          <pc:sldMk cId="2642398692" sldId="581"/>
        </pc:sldMkLst>
        <pc:spChg chg="mod">
          <ac:chgData name="KimNamhyoung" userId="442ac80a-8cd4-4165-8fc5-0e4ac214a370" providerId="ADAL" clId="{A01511E1-1F9C-44FC-8F9F-222FD7C1330D}" dt="2020-01-09T14:45:21.208" v="126" actId="20577"/>
          <ac:spMkLst>
            <pc:docMk/>
            <pc:sldMk cId="2642398692" sldId="581"/>
            <ac:spMk id="11" creationId="{00000000-0000-0000-0000-000000000000}"/>
          </ac:spMkLst>
        </pc:spChg>
      </pc:sldChg>
      <pc:sldChg chg="modSp del">
        <pc:chgData name="KimNamhyoung" userId="442ac80a-8cd4-4165-8fc5-0e4ac214a370" providerId="ADAL" clId="{A01511E1-1F9C-44FC-8F9F-222FD7C1330D}" dt="2020-01-08T22:09:43.060" v="122" actId="47"/>
        <pc:sldMkLst>
          <pc:docMk/>
          <pc:sldMk cId="2833387143" sldId="582"/>
        </pc:sldMkLst>
        <pc:spChg chg="mod">
          <ac:chgData name="KimNamhyoung" userId="442ac80a-8cd4-4165-8fc5-0e4ac214a370" providerId="ADAL" clId="{A01511E1-1F9C-44FC-8F9F-222FD7C1330D}" dt="2020-01-01T11:32:13.153" v="26" actId="403"/>
          <ac:spMkLst>
            <pc:docMk/>
            <pc:sldMk cId="2833387143" sldId="582"/>
            <ac:spMk id="7" creationId="{00000000-0000-0000-0000-000000000000}"/>
          </ac:spMkLst>
        </pc:spChg>
      </pc:sldChg>
      <pc:sldChg chg="modSp del">
        <pc:chgData name="KimNamhyoung" userId="442ac80a-8cd4-4165-8fc5-0e4ac214a370" providerId="ADAL" clId="{A01511E1-1F9C-44FC-8F9F-222FD7C1330D}" dt="2020-01-08T22:09:44.154" v="123" actId="47"/>
        <pc:sldMkLst>
          <pc:docMk/>
          <pc:sldMk cId="1793420558" sldId="583"/>
        </pc:sldMkLst>
        <pc:spChg chg="mod">
          <ac:chgData name="KimNamhyoung" userId="442ac80a-8cd4-4165-8fc5-0e4ac214a370" providerId="ADAL" clId="{A01511E1-1F9C-44FC-8F9F-222FD7C1330D}" dt="2020-01-01T11:32:17.646" v="27" actId="403"/>
          <ac:spMkLst>
            <pc:docMk/>
            <pc:sldMk cId="1793420558" sldId="583"/>
            <ac:spMk id="10" creationId="{00000000-0000-0000-0000-000000000000}"/>
          </ac:spMkLst>
        </pc:spChg>
      </pc:sldChg>
    </pc:docChg>
  </pc:docChgLst>
  <pc:docChgLst>
    <pc:chgData name="KimNamhyoung" userId="442ac80a-8cd4-4165-8fc5-0e4ac214a370" providerId="ADAL" clId="{8CADB328-C372-4B5C-8C1D-FEED75F55F7A}"/>
    <pc:docChg chg="modSld">
      <pc:chgData name="KimNamhyoung" userId="442ac80a-8cd4-4165-8fc5-0e4ac214a370" providerId="ADAL" clId="{8CADB328-C372-4B5C-8C1D-FEED75F55F7A}" dt="2021-01-01T15:37:58.078" v="0"/>
      <pc:docMkLst>
        <pc:docMk/>
      </pc:docMkLst>
      <pc:sldChg chg="modSp mod">
        <pc:chgData name="KimNamhyoung" userId="442ac80a-8cd4-4165-8fc5-0e4ac214a370" providerId="ADAL" clId="{8CADB328-C372-4B5C-8C1D-FEED75F55F7A}" dt="2021-01-01T15:37:58.078" v="0"/>
        <pc:sldMkLst>
          <pc:docMk/>
          <pc:sldMk cId="4237237961" sldId="535"/>
        </pc:sldMkLst>
        <pc:spChg chg="mod">
          <ac:chgData name="KimNamhyoung" userId="442ac80a-8cd4-4165-8fc5-0e4ac214a370" providerId="ADAL" clId="{8CADB328-C372-4B5C-8C1D-FEED75F55F7A}" dt="2021-01-01T15:37:58.078" v="0"/>
          <ac:spMkLst>
            <pc:docMk/>
            <pc:sldMk cId="4237237961" sldId="535"/>
            <ac:spMk id="3" creationId="{00000000-0000-0000-0000-000000000000}"/>
          </ac:spMkLst>
        </pc:spChg>
      </pc:sldChg>
    </pc:docChg>
  </pc:docChgLst>
  <pc:docChgLst>
    <pc:chgData name="nhkim@gachon.ac.kr" userId="442ac80a-8cd4-4165-8fc5-0e4ac214a370" providerId="ADAL" clId="{F49C1239-E5A9-4DA7-A684-1FF8D0C99667}"/>
    <pc:docChg chg="delSld">
      <pc:chgData name="nhkim@gachon.ac.kr" userId="442ac80a-8cd4-4165-8fc5-0e4ac214a370" providerId="ADAL" clId="{F49C1239-E5A9-4DA7-A684-1FF8D0C99667}" dt="2022-01-17T07:20:53.108" v="0" actId="47"/>
      <pc:docMkLst>
        <pc:docMk/>
      </pc:docMkLst>
      <pc:sldChg chg="del">
        <pc:chgData name="nhkim@gachon.ac.kr" userId="442ac80a-8cd4-4165-8fc5-0e4ac214a370" providerId="ADAL" clId="{F49C1239-E5A9-4DA7-A684-1FF8D0C99667}" dt="2022-01-17T07:20:53.108" v="0" actId="47"/>
        <pc:sldMkLst>
          <pc:docMk/>
          <pc:sldMk cId="4011489694" sldId="615"/>
        </pc:sldMkLst>
      </pc:sldChg>
    </pc:docChg>
  </pc:docChgLst>
  <pc:docChgLst>
    <pc:chgData name="KimNamhyoung" userId="442ac80a-8cd4-4165-8fc5-0e4ac214a370" providerId="ADAL" clId="{885C6B9F-96C0-410D-AB97-CCA8C26E05FE}"/>
    <pc:docChg chg="undo custSel addSld delSld modSld sldOrd">
      <pc:chgData name="KimNamhyoung" userId="442ac80a-8cd4-4165-8fc5-0e4ac214a370" providerId="ADAL" clId="{885C6B9F-96C0-410D-AB97-CCA8C26E05FE}" dt="2021-01-10T18:52:00.026" v="7840" actId="1076"/>
      <pc:docMkLst>
        <pc:docMk/>
      </pc:docMkLst>
      <pc:sldChg chg="modSp add del mod">
        <pc:chgData name="KimNamhyoung" userId="442ac80a-8cd4-4165-8fc5-0e4ac214a370" providerId="ADAL" clId="{885C6B9F-96C0-410D-AB97-CCA8C26E05FE}" dt="2021-01-10T13:33:02.940" v="7679" actId="2696"/>
        <pc:sldMkLst>
          <pc:docMk/>
          <pc:sldMk cId="367262077" sldId="381"/>
        </pc:sldMkLst>
        <pc:spChg chg="mod">
          <ac:chgData name="KimNamhyoung" userId="442ac80a-8cd4-4165-8fc5-0e4ac214a370" providerId="ADAL" clId="{885C6B9F-96C0-410D-AB97-CCA8C26E05FE}" dt="2021-01-04T15:41:03.235" v="238"/>
          <ac:spMkLst>
            <pc:docMk/>
            <pc:sldMk cId="367262077" sldId="381"/>
            <ac:spMk id="6" creationId="{0D7249D2-23C1-41F9-979B-363555D88894}"/>
          </ac:spMkLst>
        </pc:spChg>
      </pc:sldChg>
      <pc:sldChg chg="addSp delSp modSp mod">
        <pc:chgData name="KimNamhyoung" userId="442ac80a-8cd4-4165-8fc5-0e4ac214a370" providerId="ADAL" clId="{885C6B9F-96C0-410D-AB97-CCA8C26E05FE}" dt="2021-01-08T11:55:48.122" v="311" actId="6549"/>
        <pc:sldMkLst>
          <pc:docMk/>
          <pc:sldMk cId="1646732944" sldId="531"/>
        </pc:sldMkLst>
        <pc:spChg chg="add mod">
          <ac:chgData name="KimNamhyoung" userId="442ac80a-8cd4-4165-8fc5-0e4ac214a370" providerId="ADAL" clId="{885C6B9F-96C0-410D-AB97-CCA8C26E05FE}" dt="2021-01-08T11:55:44.012" v="310" actId="1035"/>
          <ac:spMkLst>
            <pc:docMk/>
            <pc:sldMk cId="1646732944" sldId="531"/>
            <ac:spMk id="7" creationId="{B08CB9F4-6A75-4337-9A7D-F5FCA961B04C}"/>
          </ac:spMkLst>
        </pc:spChg>
        <pc:spChg chg="mod">
          <ac:chgData name="KimNamhyoung" userId="442ac80a-8cd4-4165-8fc5-0e4ac214a370" providerId="ADAL" clId="{885C6B9F-96C0-410D-AB97-CCA8C26E05FE}" dt="2021-01-08T11:55:48.122" v="311" actId="6549"/>
          <ac:spMkLst>
            <pc:docMk/>
            <pc:sldMk cId="1646732944" sldId="531"/>
            <ac:spMk id="11" creationId="{00000000-0000-0000-0000-000000000000}"/>
          </ac:spMkLst>
        </pc:spChg>
        <pc:spChg chg="del">
          <ac:chgData name="KimNamhyoung" userId="442ac80a-8cd4-4165-8fc5-0e4ac214a370" providerId="ADAL" clId="{885C6B9F-96C0-410D-AB97-CCA8C26E05FE}" dt="2021-01-08T11:54:15.963" v="274" actId="478"/>
          <ac:spMkLst>
            <pc:docMk/>
            <pc:sldMk cId="1646732944" sldId="531"/>
            <ac:spMk id="12" creationId="{00000000-0000-0000-0000-000000000000}"/>
          </ac:spMkLst>
        </pc:spChg>
      </pc:sldChg>
      <pc:sldChg chg="modSp mod">
        <pc:chgData name="KimNamhyoung" userId="442ac80a-8cd4-4165-8fc5-0e4ac214a370" providerId="ADAL" clId="{885C6B9F-96C0-410D-AB97-CCA8C26E05FE}" dt="2021-01-04T11:16:34.304" v="0" actId="20577"/>
        <pc:sldMkLst>
          <pc:docMk/>
          <pc:sldMk cId="2069480276" sldId="533"/>
        </pc:sldMkLst>
        <pc:spChg chg="mod">
          <ac:chgData name="KimNamhyoung" userId="442ac80a-8cd4-4165-8fc5-0e4ac214a370" providerId="ADAL" clId="{885C6B9F-96C0-410D-AB97-CCA8C26E05FE}" dt="2021-01-04T11:16:34.304" v="0" actId="20577"/>
          <ac:spMkLst>
            <pc:docMk/>
            <pc:sldMk cId="2069480276" sldId="533"/>
            <ac:spMk id="11" creationId="{00000000-0000-0000-0000-000000000000}"/>
          </ac:spMkLst>
        </pc:spChg>
      </pc:sldChg>
      <pc:sldChg chg="del">
        <pc:chgData name="KimNamhyoung" userId="442ac80a-8cd4-4165-8fc5-0e4ac214a370" providerId="ADAL" clId="{885C6B9F-96C0-410D-AB97-CCA8C26E05FE}" dt="2021-01-08T11:55:54.913" v="312" actId="47"/>
        <pc:sldMkLst>
          <pc:docMk/>
          <pc:sldMk cId="696273699" sldId="538"/>
        </pc:sldMkLst>
      </pc:sldChg>
      <pc:sldChg chg="modSp mod">
        <pc:chgData name="KimNamhyoung" userId="442ac80a-8cd4-4165-8fc5-0e4ac214a370" providerId="ADAL" clId="{885C6B9F-96C0-410D-AB97-CCA8C26E05FE}" dt="2021-01-08T12:03:02.915" v="316"/>
        <pc:sldMkLst>
          <pc:docMk/>
          <pc:sldMk cId="2274714048" sldId="539"/>
        </pc:sldMkLst>
        <pc:spChg chg="mod">
          <ac:chgData name="KimNamhyoung" userId="442ac80a-8cd4-4165-8fc5-0e4ac214a370" providerId="ADAL" clId="{885C6B9F-96C0-410D-AB97-CCA8C26E05FE}" dt="2021-01-08T12:03:02.915" v="316"/>
          <ac:spMkLst>
            <pc:docMk/>
            <pc:sldMk cId="2274714048" sldId="539"/>
            <ac:spMk id="11" creationId="{00000000-0000-0000-0000-000000000000}"/>
          </ac:spMkLst>
        </pc:spChg>
      </pc:sldChg>
      <pc:sldChg chg="addSp delSp modSp mod">
        <pc:chgData name="KimNamhyoung" userId="442ac80a-8cd4-4165-8fc5-0e4ac214a370" providerId="ADAL" clId="{885C6B9F-96C0-410D-AB97-CCA8C26E05FE}" dt="2021-01-10T06:45:22.827" v="449" actId="1076"/>
        <pc:sldMkLst>
          <pc:docMk/>
          <pc:sldMk cId="234079446" sldId="541"/>
        </pc:sldMkLst>
        <pc:spChg chg="del">
          <ac:chgData name="KimNamhyoung" userId="442ac80a-8cd4-4165-8fc5-0e4ac214a370" providerId="ADAL" clId="{885C6B9F-96C0-410D-AB97-CCA8C26E05FE}" dt="2021-01-10T06:15:18.248" v="376" actId="478"/>
          <ac:spMkLst>
            <pc:docMk/>
            <pc:sldMk cId="234079446" sldId="541"/>
            <ac:spMk id="5" creationId="{00000000-0000-0000-0000-000000000000}"/>
          </ac:spMkLst>
        </pc:spChg>
        <pc:spChg chg="del">
          <ac:chgData name="KimNamhyoung" userId="442ac80a-8cd4-4165-8fc5-0e4ac214a370" providerId="ADAL" clId="{885C6B9F-96C0-410D-AB97-CCA8C26E05FE}" dt="2021-01-10T06:15:19.391" v="377" actId="478"/>
          <ac:spMkLst>
            <pc:docMk/>
            <pc:sldMk cId="234079446" sldId="541"/>
            <ac:spMk id="7" creationId="{00000000-0000-0000-0000-000000000000}"/>
          </ac:spMkLst>
        </pc:spChg>
        <pc:spChg chg="del">
          <ac:chgData name="KimNamhyoung" userId="442ac80a-8cd4-4165-8fc5-0e4ac214a370" providerId="ADAL" clId="{885C6B9F-96C0-410D-AB97-CCA8C26E05FE}" dt="2021-01-10T06:15:20.049" v="378" actId="478"/>
          <ac:spMkLst>
            <pc:docMk/>
            <pc:sldMk cId="234079446" sldId="541"/>
            <ac:spMk id="8" creationId="{00000000-0000-0000-0000-000000000000}"/>
          </ac:spMkLst>
        </pc:spChg>
        <pc:spChg chg="mod">
          <ac:chgData name="KimNamhyoung" userId="442ac80a-8cd4-4165-8fc5-0e4ac214a370" providerId="ADAL" clId="{885C6B9F-96C0-410D-AB97-CCA8C26E05FE}" dt="2021-01-10T06:23:17.342" v="380" actId="6549"/>
          <ac:spMkLst>
            <pc:docMk/>
            <pc:sldMk cId="234079446" sldId="541"/>
            <ac:spMk id="11" creationId="{00000000-0000-0000-0000-000000000000}"/>
          </ac:spMkLst>
        </pc:spChg>
        <pc:spChg chg="del">
          <ac:chgData name="KimNamhyoung" userId="442ac80a-8cd4-4165-8fc5-0e4ac214a370" providerId="ADAL" clId="{885C6B9F-96C0-410D-AB97-CCA8C26E05FE}" dt="2021-01-10T06:15:22.041" v="379" actId="478"/>
          <ac:spMkLst>
            <pc:docMk/>
            <pc:sldMk cId="234079446" sldId="541"/>
            <ac:spMk id="13" creationId="{00000000-0000-0000-0000-000000000000}"/>
          </ac:spMkLst>
        </pc:spChg>
        <pc:picChg chg="add mod modCrop">
          <ac:chgData name="KimNamhyoung" userId="442ac80a-8cd4-4165-8fc5-0e4ac214a370" providerId="ADAL" clId="{885C6B9F-96C0-410D-AB97-CCA8C26E05FE}" dt="2021-01-10T06:45:22.827" v="449" actId="1076"/>
          <ac:picMkLst>
            <pc:docMk/>
            <pc:sldMk cId="234079446" sldId="541"/>
            <ac:picMk id="4" creationId="{9F65EC3F-DE08-4860-A0AE-4064EC24FD13}"/>
          </ac:picMkLst>
        </pc:picChg>
        <pc:picChg chg="add mod modCrop">
          <ac:chgData name="KimNamhyoung" userId="442ac80a-8cd4-4165-8fc5-0e4ac214a370" providerId="ADAL" clId="{885C6B9F-96C0-410D-AB97-CCA8C26E05FE}" dt="2021-01-10T06:45:20.200" v="448" actId="1076"/>
          <ac:picMkLst>
            <pc:docMk/>
            <pc:sldMk cId="234079446" sldId="541"/>
            <ac:picMk id="10" creationId="{8CF41AE2-0222-4B45-A54B-4B3EF9A44B56}"/>
          </ac:picMkLst>
        </pc:picChg>
        <pc:picChg chg="add del mod">
          <ac:chgData name="KimNamhyoung" userId="442ac80a-8cd4-4165-8fc5-0e4ac214a370" providerId="ADAL" clId="{885C6B9F-96C0-410D-AB97-CCA8C26E05FE}" dt="2021-01-10T06:25:42.619" v="414"/>
          <ac:picMkLst>
            <pc:docMk/>
            <pc:sldMk cId="234079446" sldId="541"/>
            <ac:picMk id="12" creationId="{879A1BE3-A026-45E8-B0AF-81848735F02F}"/>
          </ac:picMkLst>
        </pc:picChg>
      </pc:sldChg>
      <pc:sldChg chg="modSp mod">
        <pc:chgData name="KimNamhyoung" userId="442ac80a-8cd4-4165-8fc5-0e4ac214a370" providerId="ADAL" clId="{885C6B9F-96C0-410D-AB97-CCA8C26E05FE}" dt="2021-01-04T11:58:25.128" v="4" actId="14100"/>
        <pc:sldMkLst>
          <pc:docMk/>
          <pc:sldMk cId="2116914705" sldId="542"/>
        </pc:sldMkLst>
        <pc:spChg chg="mod">
          <ac:chgData name="KimNamhyoung" userId="442ac80a-8cd4-4165-8fc5-0e4ac214a370" providerId="ADAL" clId="{885C6B9F-96C0-410D-AB97-CCA8C26E05FE}" dt="2021-01-04T11:58:25.128" v="4" actId="14100"/>
          <ac:spMkLst>
            <pc:docMk/>
            <pc:sldMk cId="2116914705" sldId="542"/>
            <ac:spMk id="11" creationId="{00000000-0000-0000-0000-000000000000}"/>
          </ac:spMkLst>
        </pc:spChg>
      </pc:sldChg>
      <pc:sldChg chg="del">
        <pc:chgData name="KimNamhyoung" userId="442ac80a-8cd4-4165-8fc5-0e4ac214a370" providerId="ADAL" clId="{885C6B9F-96C0-410D-AB97-CCA8C26E05FE}" dt="2021-01-10T06:23:36.997" v="382" actId="47"/>
        <pc:sldMkLst>
          <pc:docMk/>
          <pc:sldMk cId="2026282748" sldId="543"/>
        </pc:sldMkLst>
      </pc:sldChg>
      <pc:sldChg chg="addSp delSp modSp mod">
        <pc:chgData name="KimNamhyoung" userId="442ac80a-8cd4-4165-8fc5-0e4ac214a370" providerId="ADAL" clId="{885C6B9F-96C0-410D-AB97-CCA8C26E05FE}" dt="2021-01-10T07:22:44.359" v="1417" actId="14100"/>
        <pc:sldMkLst>
          <pc:docMk/>
          <pc:sldMk cId="64274332" sldId="544"/>
        </pc:sldMkLst>
        <pc:spChg chg="mod">
          <ac:chgData name="KimNamhyoung" userId="442ac80a-8cd4-4165-8fc5-0e4ac214a370" providerId="ADAL" clId="{885C6B9F-96C0-410D-AB97-CCA8C26E05FE}" dt="2021-01-10T06:56:37.017" v="675" actId="20577"/>
          <ac:spMkLst>
            <pc:docMk/>
            <pc:sldMk cId="64274332" sldId="544"/>
            <ac:spMk id="3" creationId="{00000000-0000-0000-0000-000000000000}"/>
          </ac:spMkLst>
        </pc:spChg>
        <pc:spChg chg="del">
          <ac:chgData name="KimNamhyoung" userId="442ac80a-8cd4-4165-8fc5-0e4ac214a370" providerId="ADAL" clId="{885C6B9F-96C0-410D-AB97-CCA8C26E05FE}" dt="2021-01-10T06:57:05.943" v="680" actId="478"/>
          <ac:spMkLst>
            <pc:docMk/>
            <pc:sldMk cId="64274332" sldId="544"/>
            <ac:spMk id="5" creationId="{00000000-0000-0000-0000-000000000000}"/>
          </ac:spMkLst>
        </pc:spChg>
        <pc:spChg chg="add del mod">
          <ac:chgData name="KimNamhyoung" userId="442ac80a-8cd4-4165-8fc5-0e4ac214a370" providerId="ADAL" clId="{885C6B9F-96C0-410D-AB97-CCA8C26E05FE}" dt="2021-01-10T06:57:15.312" v="688" actId="478"/>
          <ac:spMkLst>
            <pc:docMk/>
            <pc:sldMk cId="64274332" sldId="544"/>
            <ac:spMk id="6" creationId="{00000000-0000-0000-0000-000000000000}"/>
          </ac:spMkLst>
        </pc:spChg>
        <pc:spChg chg="add del">
          <ac:chgData name="KimNamhyoung" userId="442ac80a-8cd4-4165-8fc5-0e4ac214a370" providerId="ADAL" clId="{885C6B9F-96C0-410D-AB97-CCA8C26E05FE}" dt="2021-01-10T06:57:14.672" v="686" actId="478"/>
          <ac:spMkLst>
            <pc:docMk/>
            <pc:sldMk cId="64274332" sldId="544"/>
            <ac:spMk id="7" creationId="{00000000-0000-0000-0000-000000000000}"/>
          </ac:spMkLst>
        </pc:spChg>
        <pc:spChg chg="del">
          <ac:chgData name="KimNamhyoung" userId="442ac80a-8cd4-4165-8fc5-0e4ac214a370" providerId="ADAL" clId="{885C6B9F-96C0-410D-AB97-CCA8C26E05FE}" dt="2021-01-10T06:57:16.439" v="689" actId="478"/>
          <ac:spMkLst>
            <pc:docMk/>
            <pc:sldMk cId="64274332" sldId="544"/>
            <ac:spMk id="8" creationId="{00000000-0000-0000-0000-000000000000}"/>
          </ac:spMkLst>
        </pc:spChg>
        <pc:spChg chg="mod">
          <ac:chgData name="KimNamhyoung" userId="442ac80a-8cd4-4165-8fc5-0e4ac214a370" providerId="ADAL" clId="{885C6B9F-96C0-410D-AB97-CCA8C26E05FE}" dt="2021-01-10T07:22:10.228" v="1413"/>
          <ac:spMkLst>
            <pc:docMk/>
            <pc:sldMk cId="64274332" sldId="544"/>
            <ac:spMk id="11" creationId="{00000000-0000-0000-0000-000000000000}"/>
          </ac:spMkLst>
        </pc:spChg>
        <pc:picChg chg="add mod">
          <ac:chgData name="KimNamhyoung" userId="442ac80a-8cd4-4165-8fc5-0e4ac214a370" providerId="ADAL" clId="{885C6B9F-96C0-410D-AB97-CCA8C26E05FE}" dt="2021-01-10T07:22:44.359" v="1417" actId="14100"/>
          <ac:picMkLst>
            <pc:docMk/>
            <pc:sldMk cId="64274332" sldId="544"/>
            <ac:picMk id="4" creationId="{45E50ABF-9774-4E8B-8518-8D64C8026111}"/>
          </ac:picMkLst>
        </pc:picChg>
      </pc:sldChg>
      <pc:sldChg chg="del">
        <pc:chgData name="KimNamhyoung" userId="442ac80a-8cd4-4165-8fc5-0e4ac214a370" providerId="ADAL" clId="{885C6B9F-96C0-410D-AB97-CCA8C26E05FE}" dt="2021-01-10T09:15:49.785" v="3217" actId="47"/>
        <pc:sldMkLst>
          <pc:docMk/>
          <pc:sldMk cId="141799749" sldId="545"/>
        </pc:sldMkLst>
      </pc:sldChg>
      <pc:sldChg chg="del">
        <pc:chgData name="KimNamhyoung" userId="442ac80a-8cd4-4165-8fc5-0e4ac214a370" providerId="ADAL" clId="{885C6B9F-96C0-410D-AB97-CCA8C26E05FE}" dt="2021-01-10T09:15:51.649" v="3219" actId="47"/>
        <pc:sldMkLst>
          <pc:docMk/>
          <pc:sldMk cId="1913100673" sldId="546"/>
        </pc:sldMkLst>
      </pc:sldChg>
      <pc:sldChg chg="del">
        <pc:chgData name="KimNamhyoung" userId="442ac80a-8cd4-4165-8fc5-0e4ac214a370" providerId="ADAL" clId="{885C6B9F-96C0-410D-AB97-CCA8C26E05FE}" dt="2021-01-10T09:15:52.285" v="3220" actId="47"/>
        <pc:sldMkLst>
          <pc:docMk/>
          <pc:sldMk cId="833796895" sldId="547"/>
        </pc:sldMkLst>
      </pc:sldChg>
      <pc:sldChg chg="addSp delSp modSp add mod">
        <pc:chgData name="KimNamhyoung" userId="442ac80a-8cd4-4165-8fc5-0e4ac214a370" providerId="ADAL" clId="{885C6B9F-96C0-410D-AB97-CCA8C26E05FE}" dt="2021-01-10T13:31:54.172" v="7678" actId="1076"/>
        <pc:sldMkLst>
          <pc:docMk/>
          <pc:sldMk cId="1335493443" sldId="548"/>
        </pc:sldMkLst>
        <pc:spChg chg="mod">
          <ac:chgData name="KimNamhyoung" userId="442ac80a-8cd4-4165-8fc5-0e4ac214a370" providerId="ADAL" clId="{885C6B9F-96C0-410D-AB97-CCA8C26E05FE}" dt="2021-01-10T13:29:44.237" v="7627" actId="20577"/>
          <ac:spMkLst>
            <pc:docMk/>
            <pc:sldMk cId="1335493443" sldId="548"/>
            <ac:spMk id="3" creationId="{00000000-0000-0000-0000-000000000000}"/>
          </ac:spMkLst>
        </pc:spChg>
        <pc:spChg chg="del">
          <ac:chgData name="KimNamhyoung" userId="442ac80a-8cd4-4165-8fc5-0e4ac214a370" providerId="ADAL" clId="{885C6B9F-96C0-410D-AB97-CCA8C26E05FE}" dt="2021-01-10T13:31:13.696" v="7670" actId="478"/>
          <ac:spMkLst>
            <pc:docMk/>
            <pc:sldMk cId="1335493443" sldId="548"/>
            <ac:spMk id="5" creationId="{00000000-0000-0000-0000-000000000000}"/>
          </ac:spMkLst>
        </pc:spChg>
        <pc:spChg chg="del">
          <ac:chgData name="KimNamhyoung" userId="442ac80a-8cd4-4165-8fc5-0e4ac214a370" providerId="ADAL" clId="{885C6B9F-96C0-410D-AB97-CCA8C26E05FE}" dt="2021-01-10T13:31:17.233" v="7674" actId="478"/>
          <ac:spMkLst>
            <pc:docMk/>
            <pc:sldMk cId="1335493443" sldId="548"/>
            <ac:spMk id="6" creationId="{00000000-0000-0000-0000-000000000000}"/>
          </ac:spMkLst>
        </pc:spChg>
        <pc:spChg chg="del mod">
          <ac:chgData name="KimNamhyoung" userId="442ac80a-8cd4-4165-8fc5-0e4ac214a370" providerId="ADAL" clId="{885C6B9F-96C0-410D-AB97-CCA8C26E05FE}" dt="2021-01-10T13:31:16.565" v="7673" actId="478"/>
          <ac:spMkLst>
            <pc:docMk/>
            <pc:sldMk cId="1335493443" sldId="548"/>
            <ac:spMk id="7" creationId="{00000000-0000-0000-0000-000000000000}"/>
          </ac:spMkLst>
        </pc:spChg>
        <pc:spChg chg="del">
          <ac:chgData name="KimNamhyoung" userId="442ac80a-8cd4-4165-8fc5-0e4ac214a370" providerId="ADAL" clId="{885C6B9F-96C0-410D-AB97-CCA8C26E05FE}" dt="2021-01-10T13:31:15.956" v="7672" actId="478"/>
          <ac:spMkLst>
            <pc:docMk/>
            <pc:sldMk cId="1335493443" sldId="548"/>
            <ac:spMk id="8" creationId="{00000000-0000-0000-0000-000000000000}"/>
          </ac:spMkLst>
        </pc:spChg>
        <pc:spChg chg="mod">
          <ac:chgData name="KimNamhyoung" userId="442ac80a-8cd4-4165-8fc5-0e4ac214a370" providerId="ADAL" clId="{885C6B9F-96C0-410D-AB97-CCA8C26E05FE}" dt="2021-01-10T13:29:54.119" v="7669" actId="6549"/>
          <ac:spMkLst>
            <pc:docMk/>
            <pc:sldMk cId="1335493443" sldId="548"/>
            <ac:spMk id="11" creationId="{00000000-0000-0000-0000-000000000000}"/>
          </ac:spMkLst>
        </pc:spChg>
        <pc:picChg chg="add mod">
          <ac:chgData name="KimNamhyoung" userId="442ac80a-8cd4-4165-8fc5-0e4ac214a370" providerId="ADAL" clId="{885C6B9F-96C0-410D-AB97-CCA8C26E05FE}" dt="2021-01-10T13:31:54.172" v="7678" actId="1076"/>
          <ac:picMkLst>
            <pc:docMk/>
            <pc:sldMk cId="1335493443" sldId="548"/>
            <ac:picMk id="4" creationId="{A366A7A8-A658-420C-88A7-D22A04D5CD6D}"/>
          </ac:picMkLst>
        </pc:picChg>
      </pc:sldChg>
      <pc:sldChg chg="add del">
        <pc:chgData name="KimNamhyoung" userId="442ac80a-8cd4-4165-8fc5-0e4ac214a370" providerId="ADAL" clId="{885C6B9F-96C0-410D-AB97-CCA8C26E05FE}" dt="2021-01-10T13:28:57.107" v="7615" actId="2696"/>
        <pc:sldMkLst>
          <pc:docMk/>
          <pc:sldMk cId="3150934685" sldId="548"/>
        </pc:sldMkLst>
      </pc:sldChg>
      <pc:sldChg chg="del">
        <pc:chgData name="KimNamhyoung" userId="442ac80a-8cd4-4165-8fc5-0e4ac214a370" providerId="ADAL" clId="{885C6B9F-96C0-410D-AB97-CCA8C26E05FE}" dt="2021-01-10T09:16:01.079" v="3223" actId="47"/>
        <pc:sldMkLst>
          <pc:docMk/>
          <pc:sldMk cId="2775240408" sldId="549"/>
        </pc:sldMkLst>
      </pc:sldChg>
      <pc:sldChg chg="del">
        <pc:chgData name="KimNamhyoung" userId="442ac80a-8cd4-4165-8fc5-0e4ac214a370" providerId="ADAL" clId="{885C6B9F-96C0-410D-AB97-CCA8C26E05FE}" dt="2021-01-10T09:15:50.448" v="3218" actId="47"/>
        <pc:sldMkLst>
          <pc:docMk/>
          <pc:sldMk cId="930234845" sldId="550"/>
        </pc:sldMkLst>
      </pc:sldChg>
      <pc:sldChg chg="del">
        <pc:chgData name="KimNamhyoung" userId="442ac80a-8cd4-4165-8fc5-0e4ac214a370" providerId="ADAL" clId="{885C6B9F-96C0-410D-AB97-CCA8C26E05FE}" dt="2021-01-10T09:16:02.289" v="3224" actId="47"/>
        <pc:sldMkLst>
          <pc:docMk/>
          <pc:sldMk cId="4246801050" sldId="551"/>
        </pc:sldMkLst>
      </pc:sldChg>
      <pc:sldChg chg="del">
        <pc:chgData name="KimNamhyoung" userId="442ac80a-8cd4-4165-8fc5-0e4ac214a370" providerId="ADAL" clId="{885C6B9F-96C0-410D-AB97-CCA8C26E05FE}" dt="2021-01-10T09:16:03.540" v="3225" actId="47"/>
        <pc:sldMkLst>
          <pc:docMk/>
          <pc:sldMk cId="2262901666" sldId="552"/>
        </pc:sldMkLst>
      </pc:sldChg>
      <pc:sldChg chg="del">
        <pc:chgData name="KimNamhyoung" userId="442ac80a-8cd4-4165-8fc5-0e4ac214a370" providerId="ADAL" clId="{885C6B9F-96C0-410D-AB97-CCA8C26E05FE}" dt="2021-01-10T09:16:05.468" v="3226" actId="47"/>
        <pc:sldMkLst>
          <pc:docMk/>
          <pc:sldMk cId="2338669170" sldId="553"/>
        </pc:sldMkLst>
      </pc:sldChg>
      <pc:sldChg chg="del">
        <pc:chgData name="KimNamhyoung" userId="442ac80a-8cd4-4165-8fc5-0e4ac214a370" providerId="ADAL" clId="{885C6B9F-96C0-410D-AB97-CCA8C26E05FE}" dt="2021-01-10T09:16:06.406" v="3227" actId="47"/>
        <pc:sldMkLst>
          <pc:docMk/>
          <pc:sldMk cId="1408278823" sldId="554"/>
        </pc:sldMkLst>
      </pc:sldChg>
      <pc:sldChg chg="del">
        <pc:chgData name="KimNamhyoung" userId="442ac80a-8cd4-4165-8fc5-0e4ac214a370" providerId="ADAL" clId="{885C6B9F-96C0-410D-AB97-CCA8C26E05FE}" dt="2021-01-10T09:16:07.278" v="3228" actId="47"/>
        <pc:sldMkLst>
          <pc:docMk/>
          <pc:sldMk cId="4157358026" sldId="555"/>
        </pc:sldMkLst>
      </pc:sldChg>
      <pc:sldChg chg="del">
        <pc:chgData name="KimNamhyoung" userId="442ac80a-8cd4-4165-8fc5-0e4ac214a370" providerId="ADAL" clId="{885C6B9F-96C0-410D-AB97-CCA8C26E05FE}" dt="2021-01-10T09:16:08.940" v="3230" actId="47"/>
        <pc:sldMkLst>
          <pc:docMk/>
          <pc:sldMk cId="2732012080" sldId="556"/>
        </pc:sldMkLst>
      </pc:sldChg>
      <pc:sldChg chg="del">
        <pc:chgData name="KimNamhyoung" userId="442ac80a-8cd4-4165-8fc5-0e4ac214a370" providerId="ADAL" clId="{885C6B9F-96C0-410D-AB97-CCA8C26E05FE}" dt="2021-01-10T09:16:08.087" v="3229" actId="47"/>
        <pc:sldMkLst>
          <pc:docMk/>
          <pc:sldMk cId="978220199" sldId="557"/>
        </pc:sldMkLst>
      </pc:sldChg>
      <pc:sldChg chg="del">
        <pc:chgData name="KimNamhyoung" userId="442ac80a-8cd4-4165-8fc5-0e4ac214a370" providerId="ADAL" clId="{885C6B9F-96C0-410D-AB97-CCA8C26E05FE}" dt="2021-01-10T09:16:09.889" v="3231" actId="47"/>
        <pc:sldMkLst>
          <pc:docMk/>
          <pc:sldMk cId="1883884217" sldId="558"/>
        </pc:sldMkLst>
      </pc:sldChg>
      <pc:sldChg chg="del">
        <pc:chgData name="KimNamhyoung" userId="442ac80a-8cd4-4165-8fc5-0e4ac214a370" providerId="ADAL" clId="{885C6B9F-96C0-410D-AB97-CCA8C26E05FE}" dt="2021-01-10T09:16:10.908" v="3232" actId="47"/>
        <pc:sldMkLst>
          <pc:docMk/>
          <pc:sldMk cId="3353413881" sldId="559"/>
        </pc:sldMkLst>
      </pc:sldChg>
      <pc:sldChg chg="del">
        <pc:chgData name="KimNamhyoung" userId="442ac80a-8cd4-4165-8fc5-0e4ac214a370" providerId="ADAL" clId="{885C6B9F-96C0-410D-AB97-CCA8C26E05FE}" dt="2021-01-10T09:15:35.889" v="3215" actId="47"/>
        <pc:sldMkLst>
          <pc:docMk/>
          <pc:sldMk cId="3550979346" sldId="560"/>
        </pc:sldMkLst>
      </pc:sldChg>
      <pc:sldChg chg="delSp modSp mod ord">
        <pc:chgData name="KimNamhyoung" userId="442ac80a-8cd4-4165-8fc5-0e4ac214a370" providerId="ADAL" clId="{885C6B9F-96C0-410D-AB97-CCA8C26E05FE}" dt="2021-01-10T12:20:54.044" v="5400" actId="313"/>
        <pc:sldMkLst>
          <pc:docMk/>
          <pc:sldMk cId="2234021625" sldId="561"/>
        </pc:sldMkLst>
        <pc:spChg chg="mod">
          <ac:chgData name="KimNamhyoung" userId="442ac80a-8cd4-4165-8fc5-0e4ac214a370" providerId="ADAL" clId="{885C6B9F-96C0-410D-AB97-CCA8C26E05FE}" dt="2021-01-04T13:00:53.961" v="135" actId="20577"/>
          <ac:spMkLst>
            <pc:docMk/>
            <pc:sldMk cId="2234021625" sldId="561"/>
            <ac:spMk id="3" creationId="{00000000-0000-0000-0000-000000000000}"/>
          </ac:spMkLst>
        </pc:spChg>
        <pc:spChg chg="mod">
          <ac:chgData name="KimNamhyoung" userId="442ac80a-8cd4-4165-8fc5-0e4ac214a370" providerId="ADAL" clId="{885C6B9F-96C0-410D-AB97-CCA8C26E05FE}" dt="2021-01-10T12:20:54.044" v="5400" actId="313"/>
          <ac:spMkLst>
            <pc:docMk/>
            <pc:sldMk cId="2234021625" sldId="561"/>
            <ac:spMk id="5" creationId="{00000000-0000-0000-0000-000000000000}"/>
          </ac:spMkLst>
        </pc:spChg>
        <pc:spChg chg="del">
          <ac:chgData name="KimNamhyoung" userId="442ac80a-8cd4-4165-8fc5-0e4ac214a370" providerId="ADAL" clId="{885C6B9F-96C0-410D-AB97-CCA8C26E05FE}" dt="2021-01-04T12:23:54.280" v="5" actId="478"/>
          <ac:spMkLst>
            <pc:docMk/>
            <pc:sldMk cId="2234021625" sldId="561"/>
            <ac:spMk id="6" creationId="{00000000-0000-0000-0000-000000000000}"/>
          </ac:spMkLst>
        </pc:spChg>
        <pc:spChg chg="del">
          <ac:chgData name="KimNamhyoung" userId="442ac80a-8cd4-4165-8fc5-0e4ac214a370" providerId="ADAL" clId="{885C6B9F-96C0-410D-AB97-CCA8C26E05FE}" dt="2021-01-04T12:23:56.721" v="6" actId="478"/>
          <ac:spMkLst>
            <pc:docMk/>
            <pc:sldMk cId="2234021625" sldId="561"/>
            <ac:spMk id="7" creationId="{00000000-0000-0000-0000-000000000000}"/>
          </ac:spMkLst>
        </pc:spChg>
        <pc:spChg chg="del">
          <ac:chgData name="KimNamhyoung" userId="442ac80a-8cd4-4165-8fc5-0e4ac214a370" providerId="ADAL" clId="{885C6B9F-96C0-410D-AB97-CCA8C26E05FE}" dt="2021-01-04T12:23:57.555" v="7" actId="478"/>
          <ac:spMkLst>
            <pc:docMk/>
            <pc:sldMk cId="2234021625" sldId="561"/>
            <ac:spMk id="8" creationId="{00000000-0000-0000-0000-000000000000}"/>
          </ac:spMkLst>
        </pc:spChg>
        <pc:spChg chg="mod">
          <ac:chgData name="KimNamhyoung" userId="442ac80a-8cd4-4165-8fc5-0e4ac214a370" providerId="ADAL" clId="{885C6B9F-96C0-410D-AB97-CCA8C26E05FE}" dt="2021-01-04T13:01:01.840" v="148"/>
          <ac:spMkLst>
            <pc:docMk/>
            <pc:sldMk cId="2234021625" sldId="561"/>
            <ac:spMk id="11" creationId="{00000000-0000-0000-0000-000000000000}"/>
          </ac:spMkLst>
        </pc:spChg>
      </pc:sldChg>
      <pc:sldChg chg="del">
        <pc:chgData name="KimNamhyoung" userId="442ac80a-8cd4-4165-8fc5-0e4ac214a370" providerId="ADAL" clId="{885C6B9F-96C0-410D-AB97-CCA8C26E05FE}" dt="2021-01-10T09:16:11.686" v="3233" actId="47"/>
        <pc:sldMkLst>
          <pc:docMk/>
          <pc:sldMk cId="1178232362" sldId="562"/>
        </pc:sldMkLst>
      </pc:sldChg>
      <pc:sldChg chg="addSp delSp modSp mod ord">
        <pc:chgData name="KimNamhyoung" userId="442ac80a-8cd4-4165-8fc5-0e4ac214a370" providerId="ADAL" clId="{885C6B9F-96C0-410D-AB97-CCA8C26E05FE}" dt="2021-01-10T16:35:49.910" v="7835" actId="14100"/>
        <pc:sldMkLst>
          <pc:docMk/>
          <pc:sldMk cId="3288498176" sldId="563"/>
        </pc:sldMkLst>
        <pc:spChg chg="mod">
          <ac:chgData name="KimNamhyoung" userId="442ac80a-8cd4-4165-8fc5-0e4ac214a370" providerId="ADAL" clId="{885C6B9F-96C0-410D-AB97-CCA8C26E05FE}" dt="2021-01-04T13:01:28.045" v="205"/>
          <ac:spMkLst>
            <pc:docMk/>
            <pc:sldMk cId="3288498176" sldId="563"/>
            <ac:spMk id="3" creationId="{00000000-0000-0000-0000-000000000000}"/>
          </ac:spMkLst>
        </pc:spChg>
        <pc:spChg chg="mod">
          <ac:chgData name="KimNamhyoung" userId="442ac80a-8cd4-4165-8fc5-0e4ac214a370" providerId="ADAL" clId="{885C6B9F-96C0-410D-AB97-CCA8C26E05FE}" dt="2021-01-10T16:35:49.910" v="7835" actId="14100"/>
          <ac:spMkLst>
            <pc:docMk/>
            <pc:sldMk cId="3288498176" sldId="563"/>
            <ac:spMk id="11" creationId="{00000000-0000-0000-0000-000000000000}"/>
          </ac:spMkLst>
        </pc:spChg>
        <pc:picChg chg="add del mod">
          <ac:chgData name="KimNamhyoung" userId="442ac80a-8cd4-4165-8fc5-0e4ac214a370" providerId="ADAL" clId="{885C6B9F-96C0-410D-AB97-CCA8C26E05FE}" dt="2021-01-04T13:00:39.205" v="121" actId="478"/>
          <ac:picMkLst>
            <pc:docMk/>
            <pc:sldMk cId="3288498176" sldId="563"/>
            <ac:picMk id="4" creationId="{A4C9868E-97D9-4CA7-B141-6683D3F624E3}"/>
          </ac:picMkLst>
        </pc:picChg>
        <pc:picChg chg="add del mod">
          <ac:chgData name="KimNamhyoung" userId="442ac80a-8cd4-4165-8fc5-0e4ac214a370" providerId="ADAL" clId="{885C6B9F-96C0-410D-AB97-CCA8C26E05FE}" dt="2021-01-10T16:35:45.327" v="7834" actId="478"/>
          <ac:picMkLst>
            <pc:docMk/>
            <pc:sldMk cId="3288498176" sldId="563"/>
            <ac:picMk id="6" creationId="{4E2B36CA-ED9E-4E8C-9806-4050037CCDF7}"/>
          </ac:picMkLst>
        </pc:picChg>
      </pc:sldChg>
      <pc:sldChg chg="del">
        <pc:chgData name="KimNamhyoung" userId="442ac80a-8cd4-4165-8fc5-0e4ac214a370" providerId="ADAL" clId="{885C6B9F-96C0-410D-AB97-CCA8C26E05FE}" dt="2021-01-04T13:01:30.859" v="206" actId="47"/>
        <pc:sldMkLst>
          <pc:docMk/>
          <pc:sldMk cId="2073274893" sldId="565"/>
        </pc:sldMkLst>
      </pc:sldChg>
      <pc:sldChg chg="del">
        <pc:chgData name="KimNamhyoung" userId="442ac80a-8cd4-4165-8fc5-0e4ac214a370" providerId="ADAL" clId="{885C6B9F-96C0-410D-AB97-CCA8C26E05FE}" dt="2021-01-04T12:59:27.200" v="102" actId="47"/>
        <pc:sldMkLst>
          <pc:docMk/>
          <pc:sldMk cId="2392251437" sldId="566"/>
        </pc:sldMkLst>
      </pc:sldChg>
      <pc:sldChg chg="del">
        <pc:chgData name="KimNamhyoung" userId="442ac80a-8cd4-4165-8fc5-0e4ac214a370" providerId="ADAL" clId="{885C6B9F-96C0-410D-AB97-CCA8C26E05FE}" dt="2021-01-04T12:59:24.850" v="101" actId="47"/>
        <pc:sldMkLst>
          <pc:docMk/>
          <pc:sldMk cId="372964082" sldId="567"/>
        </pc:sldMkLst>
      </pc:sldChg>
      <pc:sldChg chg="del">
        <pc:chgData name="KimNamhyoung" userId="442ac80a-8cd4-4165-8fc5-0e4ac214a370" providerId="ADAL" clId="{885C6B9F-96C0-410D-AB97-CCA8C26E05FE}" dt="2021-01-04T12:59:23.247" v="100" actId="47"/>
        <pc:sldMkLst>
          <pc:docMk/>
          <pc:sldMk cId="658059353" sldId="568"/>
        </pc:sldMkLst>
      </pc:sldChg>
      <pc:sldChg chg="del">
        <pc:chgData name="KimNamhyoung" userId="442ac80a-8cd4-4165-8fc5-0e4ac214a370" providerId="ADAL" clId="{885C6B9F-96C0-410D-AB97-CCA8C26E05FE}" dt="2021-01-04T12:59:22.137" v="99" actId="47"/>
        <pc:sldMkLst>
          <pc:docMk/>
          <pc:sldMk cId="1118837691" sldId="569"/>
        </pc:sldMkLst>
      </pc:sldChg>
      <pc:sldChg chg="del">
        <pc:chgData name="KimNamhyoung" userId="442ac80a-8cd4-4165-8fc5-0e4ac214a370" providerId="ADAL" clId="{885C6B9F-96C0-410D-AB97-CCA8C26E05FE}" dt="2021-01-10T09:15:48.599" v="3216" actId="47"/>
        <pc:sldMkLst>
          <pc:docMk/>
          <pc:sldMk cId="450877151" sldId="572"/>
        </pc:sldMkLst>
      </pc:sldChg>
      <pc:sldChg chg="addSp modSp mod">
        <pc:chgData name="KimNamhyoung" userId="442ac80a-8cd4-4165-8fc5-0e4ac214a370" providerId="ADAL" clId="{885C6B9F-96C0-410D-AB97-CCA8C26E05FE}" dt="2021-01-08T12:43:12.373" v="366" actId="20577"/>
        <pc:sldMkLst>
          <pc:docMk/>
          <pc:sldMk cId="2642398692" sldId="581"/>
        </pc:sldMkLst>
        <pc:spChg chg="add mod">
          <ac:chgData name="KimNamhyoung" userId="442ac80a-8cd4-4165-8fc5-0e4ac214a370" providerId="ADAL" clId="{885C6B9F-96C0-410D-AB97-CCA8C26E05FE}" dt="2021-01-08T12:43:12.373" v="366" actId="20577"/>
          <ac:spMkLst>
            <pc:docMk/>
            <pc:sldMk cId="2642398692" sldId="581"/>
            <ac:spMk id="4" creationId="{EF2AC89D-75C5-47A3-92BA-921A09A17D0A}"/>
          </ac:spMkLst>
        </pc:spChg>
        <pc:spChg chg="mod">
          <ac:chgData name="KimNamhyoung" userId="442ac80a-8cd4-4165-8fc5-0e4ac214a370" providerId="ADAL" clId="{885C6B9F-96C0-410D-AB97-CCA8C26E05FE}" dt="2021-01-08T12:37:12.963" v="325" actId="20577"/>
          <ac:spMkLst>
            <pc:docMk/>
            <pc:sldMk cId="2642398692" sldId="581"/>
            <ac:spMk id="11" creationId="{00000000-0000-0000-0000-000000000000}"/>
          </ac:spMkLst>
        </pc:spChg>
      </pc:sldChg>
      <pc:sldChg chg="delSp modSp add mod ord">
        <pc:chgData name="KimNamhyoung" userId="442ac80a-8cd4-4165-8fc5-0e4ac214a370" providerId="ADAL" clId="{885C6B9F-96C0-410D-AB97-CCA8C26E05FE}" dt="2021-01-10T16:30:23.626" v="7833" actId="1076"/>
        <pc:sldMkLst>
          <pc:docMk/>
          <pc:sldMk cId="864769258" sldId="582"/>
        </pc:sldMkLst>
        <pc:spChg chg="mod">
          <ac:chgData name="KimNamhyoung" userId="442ac80a-8cd4-4165-8fc5-0e4ac214a370" providerId="ADAL" clId="{885C6B9F-96C0-410D-AB97-CCA8C26E05FE}" dt="2021-01-04T13:01:14.033" v="174"/>
          <ac:spMkLst>
            <pc:docMk/>
            <pc:sldMk cId="864769258" sldId="582"/>
            <ac:spMk id="3" creationId="{00000000-0000-0000-0000-000000000000}"/>
          </ac:spMkLst>
        </pc:spChg>
        <pc:spChg chg="mod">
          <ac:chgData name="KimNamhyoung" userId="442ac80a-8cd4-4165-8fc5-0e4ac214a370" providerId="ADAL" clId="{885C6B9F-96C0-410D-AB97-CCA8C26E05FE}" dt="2021-01-10T16:20:38.201" v="7832" actId="14100"/>
          <ac:spMkLst>
            <pc:docMk/>
            <pc:sldMk cId="864769258" sldId="582"/>
            <ac:spMk id="11" creationId="{00000000-0000-0000-0000-000000000000}"/>
          </ac:spMkLst>
        </pc:spChg>
        <pc:picChg chg="mod">
          <ac:chgData name="KimNamhyoung" userId="442ac80a-8cd4-4165-8fc5-0e4ac214a370" providerId="ADAL" clId="{885C6B9F-96C0-410D-AB97-CCA8C26E05FE}" dt="2021-01-10T16:30:23.626" v="7833" actId="1076"/>
          <ac:picMkLst>
            <pc:docMk/>
            <pc:sldMk cId="864769258" sldId="582"/>
            <ac:picMk id="4" creationId="{A4C9868E-97D9-4CA7-B141-6683D3F624E3}"/>
          </ac:picMkLst>
        </pc:picChg>
        <pc:picChg chg="del">
          <ac:chgData name="KimNamhyoung" userId="442ac80a-8cd4-4165-8fc5-0e4ac214a370" providerId="ADAL" clId="{885C6B9F-96C0-410D-AB97-CCA8C26E05FE}" dt="2021-01-10T16:20:34.970" v="7831" actId="478"/>
          <ac:picMkLst>
            <pc:docMk/>
            <pc:sldMk cId="864769258" sldId="582"/>
            <ac:picMk id="6" creationId="{4E2B36CA-ED9E-4E8C-9806-4050037CCDF7}"/>
          </ac:picMkLst>
        </pc:picChg>
      </pc:sldChg>
      <pc:sldChg chg="modSp new del mod">
        <pc:chgData name="KimNamhyoung" userId="442ac80a-8cd4-4165-8fc5-0e4ac214a370" providerId="ADAL" clId="{885C6B9F-96C0-410D-AB97-CCA8C26E05FE}" dt="2021-01-10T13:45:52.943" v="7680" actId="47"/>
        <pc:sldMkLst>
          <pc:docMk/>
          <pc:sldMk cId="3412590090" sldId="583"/>
        </pc:sldMkLst>
        <pc:spChg chg="mod">
          <ac:chgData name="KimNamhyoung" userId="442ac80a-8cd4-4165-8fc5-0e4ac214a370" providerId="ADAL" clId="{885C6B9F-96C0-410D-AB97-CCA8C26E05FE}" dt="2021-01-04T15:41:32.587" v="272"/>
          <ac:spMkLst>
            <pc:docMk/>
            <pc:sldMk cId="3412590090" sldId="583"/>
            <ac:spMk id="2" creationId="{9081A98A-78FC-49C4-A680-3378AAFA48D2}"/>
          </ac:spMkLst>
        </pc:spChg>
      </pc:sldChg>
      <pc:sldChg chg="addSp delSp modSp add mod">
        <pc:chgData name="KimNamhyoung" userId="442ac80a-8cd4-4165-8fc5-0e4ac214a370" providerId="ADAL" clId="{885C6B9F-96C0-410D-AB97-CCA8C26E05FE}" dt="2021-01-10T06:10:34.912" v="372" actId="1076"/>
        <pc:sldMkLst>
          <pc:docMk/>
          <pc:sldMk cId="2437859092" sldId="584"/>
        </pc:sldMkLst>
        <pc:spChg chg="del">
          <ac:chgData name="KimNamhyoung" userId="442ac80a-8cd4-4165-8fc5-0e4ac214a370" providerId="ADAL" clId="{885C6B9F-96C0-410D-AB97-CCA8C26E05FE}" dt="2021-01-10T06:06:35.856" v="369" actId="478"/>
          <ac:spMkLst>
            <pc:docMk/>
            <pc:sldMk cId="2437859092" sldId="584"/>
            <ac:spMk id="6" creationId="{00000000-0000-0000-0000-000000000000}"/>
          </ac:spMkLst>
        </pc:spChg>
        <pc:spChg chg="mod">
          <ac:chgData name="KimNamhyoung" userId="442ac80a-8cd4-4165-8fc5-0e4ac214a370" providerId="ADAL" clId="{885C6B9F-96C0-410D-AB97-CCA8C26E05FE}" dt="2021-01-10T06:06:33.334" v="368" actId="6549"/>
          <ac:spMkLst>
            <pc:docMk/>
            <pc:sldMk cId="2437859092" sldId="584"/>
            <ac:spMk id="11" creationId="{00000000-0000-0000-0000-000000000000}"/>
          </ac:spMkLst>
        </pc:spChg>
        <pc:picChg chg="add mod">
          <ac:chgData name="KimNamhyoung" userId="442ac80a-8cd4-4165-8fc5-0e4ac214a370" providerId="ADAL" clId="{885C6B9F-96C0-410D-AB97-CCA8C26E05FE}" dt="2021-01-10T06:10:34.912" v="372" actId="1076"/>
          <ac:picMkLst>
            <pc:docMk/>
            <pc:sldMk cId="2437859092" sldId="584"/>
            <ac:picMk id="4" creationId="{9D1D6A1F-3421-47BB-AE4C-F9D07BCD9DC3}"/>
          </ac:picMkLst>
        </pc:picChg>
      </pc:sldChg>
      <pc:sldChg chg="add del">
        <pc:chgData name="KimNamhyoung" userId="442ac80a-8cd4-4165-8fc5-0e4ac214a370" providerId="ADAL" clId="{885C6B9F-96C0-410D-AB97-CCA8C26E05FE}" dt="2021-01-10T06:23:20.338" v="381" actId="47"/>
        <pc:sldMkLst>
          <pc:docMk/>
          <pc:sldMk cId="480588818" sldId="585"/>
        </pc:sldMkLst>
      </pc:sldChg>
      <pc:sldChg chg="addSp delSp modSp add mod">
        <pc:chgData name="KimNamhyoung" userId="442ac80a-8cd4-4165-8fc5-0e4ac214a370" providerId="ADAL" clId="{885C6B9F-96C0-410D-AB97-CCA8C26E05FE}" dt="2021-01-10T06:45:38.999" v="451" actId="20577"/>
        <pc:sldMkLst>
          <pc:docMk/>
          <pc:sldMk cId="1017295827" sldId="585"/>
        </pc:sldMkLst>
        <pc:spChg chg="mod">
          <ac:chgData name="KimNamhyoung" userId="442ac80a-8cd4-4165-8fc5-0e4ac214a370" providerId="ADAL" clId="{885C6B9F-96C0-410D-AB97-CCA8C26E05FE}" dt="2021-01-10T06:45:38.999" v="451" actId="20577"/>
          <ac:spMkLst>
            <pc:docMk/>
            <pc:sldMk cId="1017295827" sldId="585"/>
            <ac:spMk id="11" creationId="{00000000-0000-0000-0000-000000000000}"/>
          </ac:spMkLst>
        </pc:spChg>
        <pc:picChg chg="del">
          <ac:chgData name="KimNamhyoung" userId="442ac80a-8cd4-4165-8fc5-0e4ac214a370" providerId="ADAL" clId="{885C6B9F-96C0-410D-AB97-CCA8C26E05FE}" dt="2021-01-10T06:42:07.618" v="420" actId="478"/>
          <ac:picMkLst>
            <pc:docMk/>
            <pc:sldMk cId="1017295827" sldId="585"/>
            <ac:picMk id="4" creationId="{9F65EC3F-DE08-4860-A0AE-4064EC24FD13}"/>
          </ac:picMkLst>
        </pc:picChg>
        <pc:picChg chg="add mod">
          <ac:chgData name="KimNamhyoung" userId="442ac80a-8cd4-4165-8fc5-0e4ac214a370" providerId="ADAL" clId="{885C6B9F-96C0-410D-AB97-CCA8C26E05FE}" dt="2021-01-10T06:45:36.879" v="450" actId="1076"/>
          <ac:picMkLst>
            <pc:docMk/>
            <pc:sldMk cId="1017295827" sldId="585"/>
            <ac:picMk id="5" creationId="{1E2B7D13-F98F-40B9-BEC4-489BDD97DE2A}"/>
          </ac:picMkLst>
        </pc:picChg>
        <pc:picChg chg="del">
          <ac:chgData name="KimNamhyoung" userId="442ac80a-8cd4-4165-8fc5-0e4ac214a370" providerId="ADAL" clId="{885C6B9F-96C0-410D-AB97-CCA8C26E05FE}" dt="2021-01-10T06:42:05.882" v="419" actId="478"/>
          <ac:picMkLst>
            <pc:docMk/>
            <pc:sldMk cId="1017295827" sldId="585"/>
            <ac:picMk id="10" creationId="{8CF41AE2-0222-4B45-A54B-4B3EF9A44B56}"/>
          </ac:picMkLst>
        </pc:picChg>
      </pc:sldChg>
      <pc:sldChg chg="addSp delSp modSp add mod">
        <pc:chgData name="KimNamhyoung" userId="442ac80a-8cd4-4165-8fc5-0e4ac214a370" providerId="ADAL" clId="{885C6B9F-96C0-410D-AB97-CCA8C26E05FE}" dt="2021-01-10T06:48:08.843" v="583" actId="1076"/>
        <pc:sldMkLst>
          <pc:docMk/>
          <pc:sldMk cId="2942812521" sldId="586"/>
        </pc:sldMkLst>
        <pc:spChg chg="mod">
          <ac:chgData name="KimNamhyoung" userId="442ac80a-8cd4-4165-8fc5-0e4ac214a370" providerId="ADAL" clId="{885C6B9F-96C0-410D-AB97-CCA8C26E05FE}" dt="2021-01-10T06:47:49.693" v="580"/>
          <ac:spMkLst>
            <pc:docMk/>
            <pc:sldMk cId="2942812521" sldId="586"/>
            <ac:spMk id="11" creationId="{00000000-0000-0000-0000-000000000000}"/>
          </ac:spMkLst>
        </pc:spChg>
        <pc:picChg chg="del">
          <ac:chgData name="KimNamhyoung" userId="442ac80a-8cd4-4165-8fc5-0e4ac214a370" providerId="ADAL" clId="{885C6B9F-96C0-410D-AB97-CCA8C26E05FE}" dt="2021-01-10T06:47:26.014" v="530" actId="478"/>
          <ac:picMkLst>
            <pc:docMk/>
            <pc:sldMk cId="2942812521" sldId="586"/>
            <ac:picMk id="4" creationId="{9F65EC3F-DE08-4860-A0AE-4064EC24FD13}"/>
          </ac:picMkLst>
        </pc:picChg>
        <pc:picChg chg="add mod">
          <ac:chgData name="KimNamhyoung" userId="442ac80a-8cd4-4165-8fc5-0e4ac214a370" providerId="ADAL" clId="{885C6B9F-96C0-410D-AB97-CCA8C26E05FE}" dt="2021-01-10T06:48:08.843" v="583" actId="1076"/>
          <ac:picMkLst>
            <pc:docMk/>
            <pc:sldMk cId="2942812521" sldId="586"/>
            <ac:picMk id="5" creationId="{D28B9123-8B51-4FE6-BBF9-84798FE4BDE8}"/>
          </ac:picMkLst>
        </pc:picChg>
        <pc:picChg chg="del">
          <ac:chgData name="KimNamhyoung" userId="442ac80a-8cd4-4165-8fc5-0e4ac214a370" providerId="ADAL" clId="{885C6B9F-96C0-410D-AB97-CCA8C26E05FE}" dt="2021-01-10T06:47:25.207" v="529" actId="478"/>
          <ac:picMkLst>
            <pc:docMk/>
            <pc:sldMk cId="2942812521" sldId="586"/>
            <ac:picMk id="10" creationId="{8CF41AE2-0222-4B45-A54B-4B3EF9A44B56}"/>
          </ac:picMkLst>
        </pc:picChg>
      </pc:sldChg>
      <pc:sldChg chg="addSp delSp modSp add mod">
        <pc:chgData name="KimNamhyoung" userId="442ac80a-8cd4-4165-8fc5-0e4ac214a370" providerId="ADAL" clId="{885C6B9F-96C0-410D-AB97-CCA8C26E05FE}" dt="2021-01-10T06:49:25.884" v="622" actId="1076"/>
        <pc:sldMkLst>
          <pc:docMk/>
          <pc:sldMk cId="1254516438" sldId="587"/>
        </pc:sldMkLst>
        <pc:spChg chg="mod">
          <ac:chgData name="KimNamhyoung" userId="442ac80a-8cd4-4165-8fc5-0e4ac214a370" providerId="ADAL" clId="{885C6B9F-96C0-410D-AB97-CCA8C26E05FE}" dt="2021-01-10T06:48:17.871" v="616"/>
          <ac:spMkLst>
            <pc:docMk/>
            <pc:sldMk cId="1254516438" sldId="587"/>
            <ac:spMk id="11" creationId="{00000000-0000-0000-0000-000000000000}"/>
          </ac:spMkLst>
        </pc:spChg>
        <pc:picChg chg="del mod">
          <ac:chgData name="KimNamhyoung" userId="442ac80a-8cd4-4165-8fc5-0e4ac214a370" providerId="ADAL" clId="{885C6B9F-96C0-410D-AB97-CCA8C26E05FE}" dt="2021-01-10T06:48:12.434" v="586" actId="478"/>
          <ac:picMkLst>
            <pc:docMk/>
            <pc:sldMk cId="1254516438" sldId="587"/>
            <ac:picMk id="4" creationId="{9F65EC3F-DE08-4860-A0AE-4064EC24FD13}"/>
          </ac:picMkLst>
        </pc:picChg>
        <pc:picChg chg="add del mod">
          <ac:chgData name="KimNamhyoung" userId="442ac80a-8cd4-4165-8fc5-0e4ac214a370" providerId="ADAL" clId="{885C6B9F-96C0-410D-AB97-CCA8C26E05FE}" dt="2021-01-10T06:49:07.997" v="619" actId="478"/>
          <ac:picMkLst>
            <pc:docMk/>
            <pc:sldMk cId="1254516438" sldId="587"/>
            <ac:picMk id="5" creationId="{04D126DC-6B4C-4007-98D8-D5D3AC2F97F8}"/>
          </ac:picMkLst>
        </pc:picChg>
        <pc:picChg chg="add mod">
          <ac:chgData name="KimNamhyoung" userId="442ac80a-8cd4-4165-8fc5-0e4ac214a370" providerId="ADAL" clId="{885C6B9F-96C0-410D-AB97-CCA8C26E05FE}" dt="2021-01-10T06:49:25.884" v="622" actId="1076"/>
          <ac:picMkLst>
            <pc:docMk/>
            <pc:sldMk cId="1254516438" sldId="587"/>
            <ac:picMk id="7" creationId="{BC777DBF-150A-4BC4-BF31-C5204A04F5E2}"/>
          </ac:picMkLst>
        </pc:picChg>
        <pc:picChg chg="del">
          <ac:chgData name="KimNamhyoung" userId="442ac80a-8cd4-4165-8fc5-0e4ac214a370" providerId="ADAL" clId="{885C6B9F-96C0-410D-AB97-CCA8C26E05FE}" dt="2021-01-10T06:48:11.706" v="584" actId="478"/>
          <ac:picMkLst>
            <pc:docMk/>
            <pc:sldMk cId="1254516438" sldId="587"/>
            <ac:picMk id="10" creationId="{8CF41AE2-0222-4B45-A54B-4B3EF9A44B56}"/>
          </ac:picMkLst>
        </pc:picChg>
      </pc:sldChg>
      <pc:sldChg chg="add del">
        <pc:chgData name="KimNamhyoung" userId="442ac80a-8cd4-4165-8fc5-0e4ac214a370" providerId="ADAL" clId="{885C6B9F-96C0-410D-AB97-CCA8C26E05FE}" dt="2021-01-10T06:50:08.940" v="659" actId="47"/>
        <pc:sldMkLst>
          <pc:docMk/>
          <pc:sldMk cId="3549685746" sldId="588"/>
        </pc:sldMkLst>
      </pc:sldChg>
      <pc:sldChg chg="addSp delSp modSp add mod">
        <pc:chgData name="KimNamhyoung" userId="442ac80a-8cd4-4165-8fc5-0e4ac214a370" providerId="ADAL" clId="{885C6B9F-96C0-410D-AB97-CCA8C26E05FE}" dt="2021-01-10T06:47:07.433" v="528" actId="1076"/>
        <pc:sldMkLst>
          <pc:docMk/>
          <pc:sldMk cId="2424465795" sldId="589"/>
        </pc:sldMkLst>
        <pc:spChg chg="mod">
          <ac:chgData name="KimNamhyoung" userId="442ac80a-8cd4-4165-8fc5-0e4ac214a370" providerId="ADAL" clId="{885C6B9F-96C0-410D-AB97-CCA8C26E05FE}" dt="2021-01-10T06:46:44.742" v="524"/>
          <ac:spMkLst>
            <pc:docMk/>
            <pc:sldMk cId="2424465795" sldId="589"/>
            <ac:spMk id="11" creationId="{00000000-0000-0000-0000-000000000000}"/>
          </ac:spMkLst>
        </pc:spChg>
        <pc:picChg chg="add mod">
          <ac:chgData name="KimNamhyoung" userId="442ac80a-8cd4-4165-8fc5-0e4ac214a370" providerId="ADAL" clId="{885C6B9F-96C0-410D-AB97-CCA8C26E05FE}" dt="2021-01-10T06:47:07.433" v="528" actId="1076"/>
          <ac:picMkLst>
            <pc:docMk/>
            <pc:sldMk cId="2424465795" sldId="589"/>
            <ac:picMk id="4" creationId="{CE027ACA-593E-4822-A385-0386CEE87821}"/>
          </ac:picMkLst>
        </pc:picChg>
        <pc:picChg chg="del">
          <ac:chgData name="KimNamhyoung" userId="442ac80a-8cd4-4165-8fc5-0e4ac214a370" providerId="ADAL" clId="{885C6B9F-96C0-410D-AB97-CCA8C26E05FE}" dt="2021-01-10T06:46:45.383" v="525" actId="478"/>
          <ac:picMkLst>
            <pc:docMk/>
            <pc:sldMk cId="2424465795" sldId="589"/>
            <ac:picMk id="5" creationId="{1E2B7D13-F98F-40B9-BEC4-489BDD97DE2A}"/>
          </ac:picMkLst>
        </pc:picChg>
      </pc:sldChg>
      <pc:sldChg chg="addSp delSp modSp add mod">
        <pc:chgData name="KimNamhyoung" userId="442ac80a-8cd4-4165-8fc5-0e4ac214a370" providerId="ADAL" clId="{885C6B9F-96C0-410D-AB97-CCA8C26E05FE}" dt="2021-01-10T06:50:03.173" v="658"/>
        <pc:sldMkLst>
          <pc:docMk/>
          <pc:sldMk cId="1413772121" sldId="590"/>
        </pc:sldMkLst>
        <pc:spChg chg="mod">
          <ac:chgData name="KimNamhyoung" userId="442ac80a-8cd4-4165-8fc5-0e4ac214a370" providerId="ADAL" clId="{885C6B9F-96C0-410D-AB97-CCA8C26E05FE}" dt="2021-01-10T06:50:03.173" v="658"/>
          <ac:spMkLst>
            <pc:docMk/>
            <pc:sldMk cId="1413772121" sldId="590"/>
            <ac:spMk id="11" creationId="{00000000-0000-0000-0000-000000000000}"/>
          </ac:spMkLst>
        </pc:spChg>
        <pc:picChg chg="add mod">
          <ac:chgData name="KimNamhyoung" userId="442ac80a-8cd4-4165-8fc5-0e4ac214a370" providerId="ADAL" clId="{885C6B9F-96C0-410D-AB97-CCA8C26E05FE}" dt="2021-01-10T06:49:54.079" v="627" actId="1076"/>
          <ac:picMkLst>
            <pc:docMk/>
            <pc:sldMk cId="1413772121" sldId="590"/>
            <ac:picMk id="4" creationId="{B8FDF86E-A146-4265-9466-C797DCE1EB52}"/>
          </ac:picMkLst>
        </pc:picChg>
        <pc:picChg chg="del">
          <ac:chgData name="KimNamhyoung" userId="442ac80a-8cd4-4165-8fc5-0e4ac214a370" providerId="ADAL" clId="{885C6B9F-96C0-410D-AB97-CCA8C26E05FE}" dt="2021-01-10T06:49:32.455" v="624" actId="478"/>
          <ac:picMkLst>
            <pc:docMk/>
            <pc:sldMk cId="1413772121" sldId="590"/>
            <ac:picMk id="7" creationId="{BC777DBF-150A-4BC4-BF31-C5204A04F5E2}"/>
          </ac:picMkLst>
        </pc:picChg>
      </pc:sldChg>
      <pc:sldChg chg="new del">
        <pc:chgData name="KimNamhyoung" userId="442ac80a-8cd4-4165-8fc5-0e4ac214a370" providerId="ADAL" clId="{885C6B9F-96C0-410D-AB97-CCA8C26E05FE}" dt="2021-01-10T09:16:52.562" v="3234" actId="47"/>
        <pc:sldMkLst>
          <pc:docMk/>
          <pc:sldMk cId="744997254" sldId="591"/>
        </pc:sldMkLst>
      </pc:sldChg>
      <pc:sldChg chg="new del">
        <pc:chgData name="KimNamhyoung" userId="442ac80a-8cd4-4165-8fc5-0e4ac214a370" providerId="ADAL" clId="{885C6B9F-96C0-410D-AB97-CCA8C26E05FE}" dt="2021-01-10T09:16:53.810" v="3235" actId="47"/>
        <pc:sldMkLst>
          <pc:docMk/>
          <pc:sldMk cId="3323724098" sldId="592"/>
        </pc:sldMkLst>
      </pc:sldChg>
      <pc:sldChg chg="new del">
        <pc:chgData name="KimNamhyoung" userId="442ac80a-8cd4-4165-8fc5-0e4ac214a370" providerId="ADAL" clId="{885C6B9F-96C0-410D-AB97-CCA8C26E05FE}" dt="2021-01-10T09:16:54.521" v="3236" actId="47"/>
        <pc:sldMkLst>
          <pc:docMk/>
          <pc:sldMk cId="2516594386" sldId="593"/>
        </pc:sldMkLst>
      </pc:sldChg>
      <pc:sldChg chg="new del">
        <pc:chgData name="KimNamhyoung" userId="442ac80a-8cd4-4165-8fc5-0e4ac214a370" providerId="ADAL" clId="{885C6B9F-96C0-410D-AB97-CCA8C26E05FE}" dt="2021-01-10T09:16:55.273" v="3237" actId="47"/>
        <pc:sldMkLst>
          <pc:docMk/>
          <pc:sldMk cId="599344580" sldId="594"/>
        </pc:sldMkLst>
      </pc:sldChg>
      <pc:sldChg chg="modSp add del mod">
        <pc:chgData name="KimNamhyoung" userId="442ac80a-8cd4-4165-8fc5-0e4ac214a370" providerId="ADAL" clId="{885C6B9F-96C0-410D-AB97-CCA8C26E05FE}" dt="2021-01-10T06:57:59.161" v="764" actId="2696"/>
        <pc:sldMkLst>
          <pc:docMk/>
          <pc:sldMk cId="599303058" sldId="595"/>
        </pc:sldMkLst>
        <pc:spChg chg="mod">
          <ac:chgData name="KimNamhyoung" userId="442ac80a-8cd4-4165-8fc5-0e4ac214a370" providerId="ADAL" clId="{885C6B9F-96C0-410D-AB97-CCA8C26E05FE}" dt="2021-01-10T06:57:29.563" v="706"/>
          <ac:spMkLst>
            <pc:docMk/>
            <pc:sldMk cId="599303058" sldId="595"/>
            <ac:spMk id="11" creationId="{00000000-0000-0000-0000-000000000000}"/>
          </ac:spMkLst>
        </pc:spChg>
      </pc:sldChg>
      <pc:sldChg chg="addSp delSp modSp add mod ord">
        <pc:chgData name="KimNamhyoung" userId="442ac80a-8cd4-4165-8fc5-0e4ac214a370" providerId="ADAL" clId="{885C6B9F-96C0-410D-AB97-CCA8C26E05FE}" dt="2021-01-10T08:39:06.250" v="2184"/>
        <pc:sldMkLst>
          <pc:docMk/>
          <pc:sldMk cId="1623799907" sldId="595"/>
        </pc:sldMkLst>
        <pc:spChg chg="mod">
          <ac:chgData name="KimNamhyoung" userId="442ac80a-8cd4-4165-8fc5-0e4ac214a370" providerId="ADAL" clId="{885C6B9F-96C0-410D-AB97-CCA8C26E05FE}" dt="2021-01-10T08:39:06.250" v="2184"/>
          <ac:spMkLst>
            <pc:docMk/>
            <pc:sldMk cId="1623799907" sldId="595"/>
            <ac:spMk id="11" creationId="{00000000-0000-0000-0000-000000000000}"/>
          </ac:spMkLst>
        </pc:spChg>
        <pc:picChg chg="add del mod">
          <ac:chgData name="KimNamhyoung" userId="442ac80a-8cd4-4165-8fc5-0e4ac214a370" providerId="ADAL" clId="{885C6B9F-96C0-410D-AB97-CCA8C26E05FE}" dt="2021-01-10T08:33:47.534" v="1724" actId="478"/>
          <ac:picMkLst>
            <pc:docMk/>
            <pc:sldMk cId="1623799907" sldId="595"/>
            <ac:picMk id="4" creationId="{C54AA212-DD07-4FC7-B083-A23EB0ECF08B}"/>
          </ac:picMkLst>
        </pc:picChg>
      </pc:sldChg>
      <pc:sldChg chg="addSp modSp add mod">
        <pc:chgData name="KimNamhyoung" userId="442ac80a-8cd4-4165-8fc5-0e4ac214a370" providerId="ADAL" clId="{885C6B9F-96C0-410D-AB97-CCA8C26E05FE}" dt="2021-01-10T08:50:46.035" v="2545" actId="1076"/>
        <pc:sldMkLst>
          <pc:docMk/>
          <pc:sldMk cId="1477040455" sldId="596"/>
        </pc:sldMkLst>
        <pc:spChg chg="mod">
          <ac:chgData name="KimNamhyoung" userId="442ac80a-8cd4-4165-8fc5-0e4ac214a370" providerId="ADAL" clId="{885C6B9F-96C0-410D-AB97-CCA8C26E05FE}" dt="2021-01-10T08:50:39.962" v="2543" actId="2710"/>
          <ac:spMkLst>
            <pc:docMk/>
            <pc:sldMk cId="1477040455" sldId="596"/>
            <ac:spMk id="11" creationId="{00000000-0000-0000-0000-000000000000}"/>
          </ac:spMkLst>
        </pc:spChg>
        <pc:picChg chg="add mod modCrop">
          <ac:chgData name="KimNamhyoung" userId="442ac80a-8cd4-4165-8fc5-0e4ac214a370" providerId="ADAL" clId="{885C6B9F-96C0-410D-AB97-CCA8C26E05FE}" dt="2021-01-10T08:50:01.188" v="2465" actId="732"/>
          <ac:picMkLst>
            <pc:docMk/>
            <pc:sldMk cId="1477040455" sldId="596"/>
            <ac:picMk id="4" creationId="{58C44031-D088-4CE1-9165-394DE7903848}"/>
          </ac:picMkLst>
        </pc:picChg>
        <pc:picChg chg="add mod modCrop">
          <ac:chgData name="KimNamhyoung" userId="442ac80a-8cd4-4165-8fc5-0e4ac214a370" providerId="ADAL" clId="{885C6B9F-96C0-410D-AB97-CCA8C26E05FE}" dt="2021-01-10T08:50:46.035" v="2545" actId="1076"/>
          <ac:picMkLst>
            <pc:docMk/>
            <pc:sldMk cId="1477040455" sldId="596"/>
            <ac:picMk id="6" creationId="{F577BF72-90CF-494E-9113-A4F15026C6DD}"/>
          </ac:picMkLst>
        </pc:picChg>
      </pc:sldChg>
      <pc:sldChg chg="addSp delSp modSp add mod ord">
        <pc:chgData name="KimNamhyoung" userId="442ac80a-8cd4-4165-8fc5-0e4ac214a370" providerId="ADAL" clId="{885C6B9F-96C0-410D-AB97-CCA8C26E05FE}" dt="2021-01-10T10:44:39.764" v="3268" actId="478"/>
        <pc:sldMkLst>
          <pc:docMk/>
          <pc:sldMk cId="1066621277" sldId="597"/>
        </pc:sldMkLst>
        <pc:spChg chg="mod">
          <ac:chgData name="KimNamhyoung" userId="442ac80a-8cd4-4165-8fc5-0e4ac214a370" providerId="ADAL" clId="{885C6B9F-96C0-410D-AB97-CCA8C26E05FE}" dt="2021-01-10T10:44:39.257" v="3267" actId="6549"/>
          <ac:spMkLst>
            <pc:docMk/>
            <pc:sldMk cId="1066621277" sldId="597"/>
            <ac:spMk id="11" creationId="{00000000-0000-0000-0000-000000000000}"/>
          </ac:spMkLst>
        </pc:spChg>
        <pc:picChg chg="add mod">
          <ac:chgData name="KimNamhyoung" userId="442ac80a-8cd4-4165-8fc5-0e4ac214a370" providerId="ADAL" clId="{885C6B9F-96C0-410D-AB97-CCA8C26E05FE}" dt="2021-01-10T10:44:38.839" v="3266" actId="1076"/>
          <ac:picMkLst>
            <pc:docMk/>
            <pc:sldMk cId="1066621277" sldId="597"/>
            <ac:picMk id="4" creationId="{BCB11F12-1F83-4226-BBDF-0A3EE0553B1D}"/>
          </ac:picMkLst>
        </pc:picChg>
        <pc:picChg chg="add del mod">
          <ac:chgData name="KimNamhyoung" userId="442ac80a-8cd4-4165-8fc5-0e4ac214a370" providerId="ADAL" clId="{885C6B9F-96C0-410D-AB97-CCA8C26E05FE}" dt="2021-01-10T10:44:39.764" v="3268" actId="478"/>
          <ac:picMkLst>
            <pc:docMk/>
            <pc:sldMk cId="1066621277" sldId="597"/>
            <ac:picMk id="6" creationId="{3AC82735-5F69-4A64-95DC-5C390DEF1339}"/>
          </ac:picMkLst>
        </pc:picChg>
      </pc:sldChg>
      <pc:sldChg chg="addSp modSp add mod">
        <pc:chgData name="KimNamhyoung" userId="442ac80a-8cd4-4165-8fc5-0e4ac214a370" providerId="ADAL" clId="{885C6B9F-96C0-410D-AB97-CCA8C26E05FE}" dt="2021-01-10T10:51:25.643" v="3439" actId="14100"/>
        <pc:sldMkLst>
          <pc:docMk/>
          <pc:sldMk cId="2657347325" sldId="598"/>
        </pc:sldMkLst>
        <pc:spChg chg="mod">
          <ac:chgData name="KimNamhyoung" userId="442ac80a-8cd4-4165-8fc5-0e4ac214a370" providerId="ADAL" clId="{885C6B9F-96C0-410D-AB97-CCA8C26E05FE}" dt="2021-01-10T10:50:59.747" v="3434" actId="6549"/>
          <ac:spMkLst>
            <pc:docMk/>
            <pc:sldMk cId="2657347325" sldId="598"/>
            <ac:spMk id="11" creationId="{00000000-0000-0000-0000-000000000000}"/>
          </ac:spMkLst>
        </pc:spChg>
        <pc:picChg chg="add mod">
          <ac:chgData name="KimNamhyoung" userId="442ac80a-8cd4-4165-8fc5-0e4ac214a370" providerId="ADAL" clId="{885C6B9F-96C0-410D-AB97-CCA8C26E05FE}" dt="2021-01-10T10:51:03.158" v="3435" actId="1076"/>
          <ac:picMkLst>
            <pc:docMk/>
            <pc:sldMk cId="2657347325" sldId="598"/>
            <ac:picMk id="4" creationId="{293F20ED-A4F5-4D16-A5E1-60DCB31D4702}"/>
          </ac:picMkLst>
        </pc:picChg>
        <pc:picChg chg="add mod">
          <ac:chgData name="KimNamhyoung" userId="442ac80a-8cd4-4165-8fc5-0e4ac214a370" providerId="ADAL" clId="{885C6B9F-96C0-410D-AB97-CCA8C26E05FE}" dt="2021-01-10T10:51:25.643" v="3439" actId="14100"/>
          <ac:picMkLst>
            <pc:docMk/>
            <pc:sldMk cId="2657347325" sldId="598"/>
            <ac:picMk id="6" creationId="{5C5FF2DA-91E5-45A3-A35D-85EA8790F05F}"/>
          </ac:picMkLst>
        </pc:picChg>
      </pc:sldChg>
      <pc:sldChg chg="addSp modSp add mod">
        <pc:chgData name="KimNamhyoung" userId="442ac80a-8cd4-4165-8fc5-0e4ac214a370" providerId="ADAL" clId="{885C6B9F-96C0-410D-AB97-CCA8C26E05FE}" dt="2021-01-10T11:17:40.493" v="3942" actId="20577"/>
        <pc:sldMkLst>
          <pc:docMk/>
          <pc:sldMk cId="2533286081" sldId="599"/>
        </pc:sldMkLst>
        <pc:spChg chg="mod">
          <ac:chgData name="KimNamhyoung" userId="442ac80a-8cd4-4165-8fc5-0e4ac214a370" providerId="ADAL" clId="{885C6B9F-96C0-410D-AB97-CCA8C26E05FE}" dt="2021-01-10T11:17:40.493" v="3942" actId="20577"/>
          <ac:spMkLst>
            <pc:docMk/>
            <pc:sldMk cId="2533286081" sldId="599"/>
            <ac:spMk id="11" creationId="{00000000-0000-0000-0000-000000000000}"/>
          </ac:spMkLst>
        </pc:spChg>
        <pc:picChg chg="add mod">
          <ac:chgData name="KimNamhyoung" userId="442ac80a-8cd4-4165-8fc5-0e4ac214a370" providerId="ADAL" clId="{885C6B9F-96C0-410D-AB97-CCA8C26E05FE}" dt="2021-01-10T11:03:17.012" v="3650" actId="1076"/>
          <ac:picMkLst>
            <pc:docMk/>
            <pc:sldMk cId="2533286081" sldId="599"/>
            <ac:picMk id="4" creationId="{6C48A935-3D22-43C8-931B-8A6F1C65070F}"/>
          </ac:picMkLst>
        </pc:picChg>
      </pc:sldChg>
      <pc:sldChg chg="addSp modSp add mod">
        <pc:chgData name="KimNamhyoung" userId="442ac80a-8cd4-4165-8fc5-0e4ac214a370" providerId="ADAL" clId="{885C6B9F-96C0-410D-AB97-CCA8C26E05FE}" dt="2021-01-10T11:48:46.051" v="4195" actId="6549"/>
        <pc:sldMkLst>
          <pc:docMk/>
          <pc:sldMk cId="1951178454" sldId="600"/>
        </pc:sldMkLst>
        <pc:spChg chg="mod">
          <ac:chgData name="KimNamhyoung" userId="442ac80a-8cd4-4165-8fc5-0e4ac214a370" providerId="ADAL" clId="{885C6B9F-96C0-410D-AB97-CCA8C26E05FE}" dt="2021-01-10T11:48:46.051" v="4195" actId="6549"/>
          <ac:spMkLst>
            <pc:docMk/>
            <pc:sldMk cId="1951178454" sldId="600"/>
            <ac:spMk id="11" creationId="{00000000-0000-0000-0000-000000000000}"/>
          </ac:spMkLst>
        </pc:spChg>
        <pc:picChg chg="add mod">
          <ac:chgData name="KimNamhyoung" userId="442ac80a-8cd4-4165-8fc5-0e4ac214a370" providerId="ADAL" clId="{885C6B9F-96C0-410D-AB97-CCA8C26E05FE}" dt="2021-01-10T11:47:07.226" v="4059" actId="1076"/>
          <ac:picMkLst>
            <pc:docMk/>
            <pc:sldMk cId="1951178454" sldId="600"/>
            <ac:picMk id="4" creationId="{ACCAA951-D12A-40A3-9386-2054F7B7030D}"/>
          </ac:picMkLst>
        </pc:picChg>
      </pc:sldChg>
      <pc:sldChg chg="addSp modSp add mod">
        <pc:chgData name="KimNamhyoung" userId="442ac80a-8cd4-4165-8fc5-0e4ac214a370" providerId="ADAL" clId="{885C6B9F-96C0-410D-AB97-CCA8C26E05FE}" dt="2021-01-10T11:57:55.032" v="4774" actId="6549"/>
        <pc:sldMkLst>
          <pc:docMk/>
          <pc:sldMk cId="3329223003" sldId="601"/>
        </pc:sldMkLst>
        <pc:spChg chg="mod">
          <ac:chgData name="KimNamhyoung" userId="442ac80a-8cd4-4165-8fc5-0e4ac214a370" providerId="ADAL" clId="{885C6B9F-96C0-410D-AB97-CCA8C26E05FE}" dt="2021-01-10T11:57:55.032" v="4774" actId="6549"/>
          <ac:spMkLst>
            <pc:docMk/>
            <pc:sldMk cId="3329223003" sldId="601"/>
            <ac:spMk id="11" creationId="{00000000-0000-0000-0000-000000000000}"/>
          </ac:spMkLst>
        </pc:spChg>
        <pc:picChg chg="add mod">
          <ac:chgData name="KimNamhyoung" userId="442ac80a-8cd4-4165-8fc5-0e4ac214a370" providerId="ADAL" clId="{885C6B9F-96C0-410D-AB97-CCA8C26E05FE}" dt="2021-01-10T11:57:32.432" v="4677" actId="1076"/>
          <ac:picMkLst>
            <pc:docMk/>
            <pc:sldMk cId="3329223003" sldId="601"/>
            <ac:picMk id="4" creationId="{9C50C947-71AB-4619-8494-6CBCEB7E3351}"/>
          </ac:picMkLst>
        </pc:picChg>
      </pc:sldChg>
      <pc:sldChg chg="addSp modSp add mod">
        <pc:chgData name="KimNamhyoung" userId="442ac80a-8cd4-4165-8fc5-0e4ac214a370" providerId="ADAL" clId="{885C6B9F-96C0-410D-AB97-CCA8C26E05FE}" dt="2021-01-10T12:14:19.874" v="5351" actId="1076"/>
        <pc:sldMkLst>
          <pc:docMk/>
          <pc:sldMk cId="430136948" sldId="602"/>
        </pc:sldMkLst>
        <pc:spChg chg="mod">
          <ac:chgData name="KimNamhyoung" userId="442ac80a-8cd4-4165-8fc5-0e4ac214a370" providerId="ADAL" clId="{885C6B9F-96C0-410D-AB97-CCA8C26E05FE}" dt="2021-01-10T12:14:17.183" v="5350" actId="6549"/>
          <ac:spMkLst>
            <pc:docMk/>
            <pc:sldMk cId="430136948" sldId="602"/>
            <ac:spMk id="11" creationId="{00000000-0000-0000-0000-000000000000}"/>
          </ac:spMkLst>
        </pc:spChg>
        <pc:picChg chg="add mod">
          <ac:chgData name="KimNamhyoung" userId="442ac80a-8cd4-4165-8fc5-0e4ac214a370" providerId="ADAL" clId="{885C6B9F-96C0-410D-AB97-CCA8C26E05FE}" dt="2021-01-10T12:14:19.874" v="5351" actId="1076"/>
          <ac:picMkLst>
            <pc:docMk/>
            <pc:sldMk cId="430136948" sldId="602"/>
            <ac:picMk id="4" creationId="{F7163EC4-3647-4FD1-B262-C0E51F044919}"/>
          </ac:picMkLst>
        </pc:picChg>
      </pc:sldChg>
      <pc:sldChg chg="addSp modSp add mod">
        <pc:chgData name="KimNamhyoung" userId="442ac80a-8cd4-4165-8fc5-0e4ac214a370" providerId="ADAL" clId="{885C6B9F-96C0-410D-AB97-CCA8C26E05FE}" dt="2021-01-10T12:22:53.281" v="5563" actId="20577"/>
        <pc:sldMkLst>
          <pc:docMk/>
          <pc:sldMk cId="372796739" sldId="603"/>
        </pc:sldMkLst>
        <pc:spChg chg="mod">
          <ac:chgData name="KimNamhyoung" userId="442ac80a-8cd4-4165-8fc5-0e4ac214a370" providerId="ADAL" clId="{885C6B9F-96C0-410D-AB97-CCA8C26E05FE}" dt="2021-01-10T12:22:53.281" v="5563" actId="20577"/>
          <ac:spMkLst>
            <pc:docMk/>
            <pc:sldMk cId="372796739" sldId="603"/>
            <ac:spMk id="11" creationId="{00000000-0000-0000-0000-000000000000}"/>
          </ac:spMkLst>
        </pc:spChg>
        <pc:picChg chg="add mod">
          <ac:chgData name="KimNamhyoung" userId="442ac80a-8cd4-4165-8fc5-0e4ac214a370" providerId="ADAL" clId="{885C6B9F-96C0-410D-AB97-CCA8C26E05FE}" dt="2021-01-10T12:22:29.560" v="5403" actId="1076"/>
          <ac:picMkLst>
            <pc:docMk/>
            <pc:sldMk cId="372796739" sldId="603"/>
            <ac:picMk id="4" creationId="{D937C972-C10F-4D6E-B693-8BEE0634CA92}"/>
          </ac:picMkLst>
        </pc:picChg>
      </pc:sldChg>
      <pc:sldChg chg="addSp modSp add mod">
        <pc:chgData name="KimNamhyoung" userId="442ac80a-8cd4-4165-8fc5-0e4ac214a370" providerId="ADAL" clId="{885C6B9F-96C0-410D-AB97-CCA8C26E05FE}" dt="2021-01-10T12:25:15.149" v="5703"/>
        <pc:sldMkLst>
          <pc:docMk/>
          <pc:sldMk cId="3847746213" sldId="604"/>
        </pc:sldMkLst>
        <pc:spChg chg="mod">
          <ac:chgData name="KimNamhyoung" userId="442ac80a-8cd4-4165-8fc5-0e4ac214a370" providerId="ADAL" clId="{885C6B9F-96C0-410D-AB97-CCA8C26E05FE}" dt="2021-01-10T12:25:15.149" v="5703"/>
          <ac:spMkLst>
            <pc:docMk/>
            <pc:sldMk cId="3847746213" sldId="604"/>
            <ac:spMk id="11" creationId="{00000000-0000-0000-0000-000000000000}"/>
          </ac:spMkLst>
        </pc:spChg>
        <pc:picChg chg="add mod">
          <ac:chgData name="KimNamhyoung" userId="442ac80a-8cd4-4165-8fc5-0e4ac214a370" providerId="ADAL" clId="{885C6B9F-96C0-410D-AB97-CCA8C26E05FE}" dt="2021-01-10T12:24:44.407" v="5603" actId="1076"/>
          <ac:picMkLst>
            <pc:docMk/>
            <pc:sldMk cId="3847746213" sldId="604"/>
            <ac:picMk id="4" creationId="{A9ADAABE-0C9B-4CFD-AE1B-2CDDBA061341}"/>
          </ac:picMkLst>
        </pc:picChg>
      </pc:sldChg>
      <pc:sldChg chg="addSp modSp add mod">
        <pc:chgData name="KimNamhyoung" userId="442ac80a-8cd4-4165-8fc5-0e4ac214a370" providerId="ADAL" clId="{885C6B9F-96C0-410D-AB97-CCA8C26E05FE}" dt="2021-01-10T12:32:55.593" v="6075"/>
        <pc:sldMkLst>
          <pc:docMk/>
          <pc:sldMk cId="4254401420" sldId="605"/>
        </pc:sldMkLst>
        <pc:spChg chg="mod">
          <ac:chgData name="KimNamhyoung" userId="442ac80a-8cd4-4165-8fc5-0e4ac214a370" providerId="ADAL" clId="{885C6B9F-96C0-410D-AB97-CCA8C26E05FE}" dt="2021-01-10T12:32:55.593" v="6075"/>
          <ac:spMkLst>
            <pc:docMk/>
            <pc:sldMk cId="4254401420" sldId="605"/>
            <ac:spMk id="11" creationId="{00000000-0000-0000-0000-000000000000}"/>
          </ac:spMkLst>
        </pc:spChg>
        <pc:picChg chg="add mod">
          <ac:chgData name="KimNamhyoung" userId="442ac80a-8cd4-4165-8fc5-0e4ac214a370" providerId="ADAL" clId="{885C6B9F-96C0-410D-AB97-CCA8C26E05FE}" dt="2021-01-10T12:32:02.927" v="5955" actId="1076"/>
          <ac:picMkLst>
            <pc:docMk/>
            <pc:sldMk cId="4254401420" sldId="605"/>
            <ac:picMk id="4" creationId="{B545170D-2D7F-4E2C-85D3-25075755F650}"/>
          </ac:picMkLst>
        </pc:picChg>
        <pc:picChg chg="add mod">
          <ac:chgData name="KimNamhyoung" userId="442ac80a-8cd4-4165-8fc5-0e4ac214a370" providerId="ADAL" clId="{885C6B9F-96C0-410D-AB97-CCA8C26E05FE}" dt="2021-01-10T12:32:22.282" v="5958" actId="1076"/>
          <ac:picMkLst>
            <pc:docMk/>
            <pc:sldMk cId="4254401420" sldId="605"/>
            <ac:picMk id="6" creationId="{693920F6-E658-4908-9E90-453CF73A80C1}"/>
          </ac:picMkLst>
        </pc:picChg>
      </pc:sldChg>
      <pc:sldChg chg="modSp add del mod">
        <pc:chgData name="KimNamhyoung" userId="442ac80a-8cd4-4165-8fc5-0e4ac214a370" providerId="ADAL" clId="{885C6B9F-96C0-410D-AB97-CCA8C26E05FE}" dt="2021-01-10T12:51:53.996" v="6082" actId="47"/>
        <pc:sldMkLst>
          <pc:docMk/>
          <pc:sldMk cId="1329715237" sldId="606"/>
        </pc:sldMkLst>
        <pc:spChg chg="mod">
          <ac:chgData name="KimNamhyoung" userId="442ac80a-8cd4-4165-8fc5-0e4ac214a370" providerId="ADAL" clId="{885C6B9F-96C0-410D-AB97-CCA8C26E05FE}" dt="2021-01-10T07:00:33.354" v="1079" actId="6549"/>
          <ac:spMkLst>
            <pc:docMk/>
            <pc:sldMk cId="1329715237" sldId="606"/>
            <ac:spMk id="11" creationId="{00000000-0000-0000-0000-000000000000}"/>
          </ac:spMkLst>
        </pc:spChg>
      </pc:sldChg>
      <pc:sldChg chg="addSp modSp add mod">
        <pc:chgData name="KimNamhyoung" userId="442ac80a-8cd4-4165-8fc5-0e4ac214a370" providerId="ADAL" clId="{885C6B9F-96C0-410D-AB97-CCA8C26E05FE}" dt="2021-01-10T12:55:51.394" v="6328" actId="1076"/>
        <pc:sldMkLst>
          <pc:docMk/>
          <pc:sldMk cId="3506540641" sldId="607"/>
        </pc:sldMkLst>
        <pc:spChg chg="mod">
          <ac:chgData name="KimNamhyoung" userId="442ac80a-8cd4-4165-8fc5-0e4ac214a370" providerId="ADAL" clId="{885C6B9F-96C0-410D-AB97-CCA8C26E05FE}" dt="2021-01-10T12:55:48.453" v="6326"/>
          <ac:spMkLst>
            <pc:docMk/>
            <pc:sldMk cId="3506540641" sldId="607"/>
            <ac:spMk id="11" creationId="{00000000-0000-0000-0000-000000000000}"/>
          </ac:spMkLst>
        </pc:spChg>
        <pc:picChg chg="add mod">
          <ac:chgData name="KimNamhyoung" userId="442ac80a-8cd4-4165-8fc5-0e4ac214a370" providerId="ADAL" clId="{885C6B9F-96C0-410D-AB97-CCA8C26E05FE}" dt="2021-01-10T12:55:51.394" v="6328" actId="1076"/>
          <ac:picMkLst>
            <pc:docMk/>
            <pc:sldMk cId="3506540641" sldId="607"/>
            <ac:picMk id="4" creationId="{A0657EA9-BF72-42DD-AD9C-2515A188FC9B}"/>
          </ac:picMkLst>
        </pc:picChg>
      </pc:sldChg>
      <pc:sldChg chg="addSp modSp add mod">
        <pc:chgData name="KimNamhyoung" userId="442ac80a-8cd4-4165-8fc5-0e4ac214a370" providerId="ADAL" clId="{885C6B9F-96C0-410D-AB97-CCA8C26E05FE}" dt="2021-01-10T12:59:34.561" v="6456" actId="1076"/>
        <pc:sldMkLst>
          <pc:docMk/>
          <pc:sldMk cId="3252215354" sldId="608"/>
        </pc:sldMkLst>
        <pc:spChg chg="mod">
          <ac:chgData name="KimNamhyoung" userId="442ac80a-8cd4-4165-8fc5-0e4ac214a370" providerId="ADAL" clId="{885C6B9F-96C0-410D-AB97-CCA8C26E05FE}" dt="2021-01-10T12:59:08.674" v="6450" actId="6549"/>
          <ac:spMkLst>
            <pc:docMk/>
            <pc:sldMk cId="3252215354" sldId="608"/>
            <ac:spMk id="11" creationId="{00000000-0000-0000-0000-000000000000}"/>
          </ac:spMkLst>
        </pc:spChg>
        <pc:picChg chg="add mod">
          <ac:chgData name="KimNamhyoung" userId="442ac80a-8cd4-4165-8fc5-0e4ac214a370" providerId="ADAL" clId="{885C6B9F-96C0-410D-AB97-CCA8C26E05FE}" dt="2021-01-10T12:59:34.561" v="6456" actId="1076"/>
          <ac:picMkLst>
            <pc:docMk/>
            <pc:sldMk cId="3252215354" sldId="608"/>
            <ac:picMk id="4" creationId="{85855D19-BEFF-450B-A772-98CFC7A76156}"/>
          </ac:picMkLst>
        </pc:picChg>
      </pc:sldChg>
      <pc:sldChg chg="addSp modSp add mod">
        <pc:chgData name="KimNamhyoung" userId="442ac80a-8cd4-4165-8fc5-0e4ac214a370" providerId="ADAL" clId="{885C6B9F-96C0-410D-AB97-CCA8C26E05FE}" dt="2021-01-10T13:14:37.653" v="7002" actId="1076"/>
        <pc:sldMkLst>
          <pc:docMk/>
          <pc:sldMk cId="3312590710" sldId="609"/>
        </pc:sldMkLst>
        <pc:spChg chg="mod">
          <ac:chgData name="KimNamhyoung" userId="442ac80a-8cd4-4165-8fc5-0e4ac214a370" providerId="ADAL" clId="{885C6B9F-96C0-410D-AB97-CCA8C26E05FE}" dt="2021-01-10T13:14:26.838" v="7000" actId="6549"/>
          <ac:spMkLst>
            <pc:docMk/>
            <pc:sldMk cId="3312590710" sldId="609"/>
            <ac:spMk id="11" creationId="{00000000-0000-0000-0000-000000000000}"/>
          </ac:spMkLst>
        </pc:spChg>
        <pc:picChg chg="add mod">
          <ac:chgData name="KimNamhyoung" userId="442ac80a-8cd4-4165-8fc5-0e4ac214a370" providerId="ADAL" clId="{885C6B9F-96C0-410D-AB97-CCA8C26E05FE}" dt="2021-01-10T13:14:37.653" v="7002" actId="1076"/>
          <ac:picMkLst>
            <pc:docMk/>
            <pc:sldMk cId="3312590710" sldId="609"/>
            <ac:picMk id="4" creationId="{B5068EE3-1466-4A0C-9C7F-8AEC1A9CBD8F}"/>
          </ac:picMkLst>
        </pc:picChg>
      </pc:sldChg>
      <pc:sldChg chg="addSp modSp add mod">
        <pc:chgData name="KimNamhyoung" userId="442ac80a-8cd4-4165-8fc5-0e4ac214a370" providerId="ADAL" clId="{885C6B9F-96C0-410D-AB97-CCA8C26E05FE}" dt="2021-01-10T13:16:23.175" v="7102" actId="6549"/>
        <pc:sldMkLst>
          <pc:docMk/>
          <pc:sldMk cId="2134616574" sldId="610"/>
        </pc:sldMkLst>
        <pc:spChg chg="mod">
          <ac:chgData name="KimNamhyoung" userId="442ac80a-8cd4-4165-8fc5-0e4ac214a370" providerId="ADAL" clId="{885C6B9F-96C0-410D-AB97-CCA8C26E05FE}" dt="2021-01-10T13:16:23.175" v="7102" actId="6549"/>
          <ac:spMkLst>
            <pc:docMk/>
            <pc:sldMk cId="2134616574" sldId="610"/>
            <ac:spMk id="11" creationId="{00000000-0000-0000-0000-000000000000}"/>
          </ac:spMkLst>
        </pc:spChg>
        <pc:picChg chg="add mod">
          <ac:chgData name="KimNamhyoung" userId="442ac80a-8cd4-4165-8fc5-0e4ac214a370" providerId="ADAL" clId="{885C6B9F-96C0-410D-AB97-CCA8C26E05FE}" dt="2021-01-10T13:15:08.971" v="7007" actId="1076"/>
          <ac:picMkLst>
            <pc:docMk/>
            <pc:sldMk cId="2134616574" sldId="610"/>
            <ac:picMk id="4" creationId="{4A366941-AD2D-4A16-B7AC-6B6469C39A35}"/>
          </ac:picMkLst>
        </pc:picChg>
      </pc:sldChg>
      <pc:sldChg chg="addSp modSp add mod">
        <pc:chgData name="KimNamhyoung" userId="442ac80a-8cd4-4165-8fc5-0e4ac214a370" providerId="ADAL" clId="{885C6B9F-96C0-410D-AB97-CCA8C26E05FE}" dt="2021-01-10T13:21:30.673" v="7360" actId="14100"/>
        <pc:sldMkLst>
          <pc:docMk/>
          <pc:sldMk cId="1339498590" sldId="611"/>
        </pc:sldMkLst>
        <pc:spChg chg="mod">
          <ac:chgData name="KimNamhyoung" userId="442ac80a-8cd4-4165-8fc5-0e4ac214a370" providerId="ADAL" clId="{885C6B9F-96C0-410D-AB97-CCA8C26E05FE}" dt="2021-01-10T13:21:30.673" v="7360" actId="14100"/>
          <ac:spMkLst>
            <pc:docMk/>
            <pc:sldMk cId="1339498590" sldId="611"/>
            <ac:spMk id="11" creationId="{00000000-0000-0000-0000-000000000000}"/>
          </ac:spMkLst>
        </pc:spChg>
        <pc:picChg chg="add mod">
          <ac:chgData name="KimNamhyoung" userId="442ac80a-8cd4-4165-8fc5-0e4ac214a370" providerId="ADAL" clId="{885C6B9F-96C0-410D-AB97-CCA8C26E05FE}" dt="2021-01-10T13:20:26.279" v="7182" actId="1076"/>
          <ac:picMkLst>
            <pc:docMk/>
            <pc:sldMk cId="1339498590" sldId="611"/>
            <ac:picMk id="4" creationId="{8D1E2A8E-578F-4CC6-BC2B-778D9A07E576}"/>
          </ac:picMkLst>
        </pc:picChg>
      </pc:sldChg>
      <pc:sldChg chg="addSp delSp modSp add mod">
        <pc:chgData name="KimNamhyoung" userId="442ac80a-8cd4-4165-8fc5-0e4ac214a370" providerId="ADAL" clId="{885C6B9F-96C0-410D-AB97-CCA8C26E05FE}" dt="2021-01-10T08:30:08.067" v="1583" actId="1076"/>
        <pc:sldMkLst>
          <pc:docMk/>
          <pc:sldMk cId="1913978476" sldId="612"/>
        </pc:sldMkLst>
        <pc:spChg chg="mod">
          <ac:chgData name="KimNamhyoung" userId="442ac80a-8cd4-4165-8fc5-0e4ac214a370" providerId="ADAL" clId="{885C6B9F-96C0-410D-AB97-CCA8C26E05FE}" dt="2021-01-10T08:29:27.859" v="1576" actId="14100"/>
          <ac:spMkLst>
            <pc:docMk/>
            <pc:sldMk cId="1913978476" sldId="612"/>
            <ac:spMk id="11" creationId="{00000000-0000-0000-0000-000000000000}"/>
          </ac:spMkLst>
        </pc:spChg>
        <pc:picChg chg="del">
          <ac:chgData name="KimNamhyoung" userId="442ac80a-8cd4-4165-8fc5-0e4ac214a370" providerId="ADAL" clId="{885C6B9F-96C0-410D-AB97-CCA8C26E05FE}" dt="2021-01-10T07:23:32.495" v="1477" actId="478"/>
          <ac:picMkLst>
            <pc:docMk/>
            <pc:sldMk cId="1913978476" sldId="612"/>
            <ac:picMk id="4" creationId="{45E50ABF-9774-4E8B-8518-8D64C8026111}"/>
          </ac:picMkLst>
        </pc:picChg>
        <pc:picChg chg="add mod modCrop">
          <ac:chgData name="KimNamhyoung" userId="442ac80a-8cd4-4165-8fc5-0e4ac214a370" providerId="ADAL" clId="{885C6B9F-96C0-410D-AB97-CCA8C26E05FE}" dt="2021-01-10T08:30:08.067" v="1583" actId="1076"/>
          <ac:picMkLst>
            <pc:docMk/>
            <pc:sldMk cId="1913978476" sldId="612"/>
            <ac:picMk id="5" creationId="{F2D81810-F850-4705-B0CA-549E5E4669C1}"/>
          </ac:picMkLst>
        </pc:picChg>
        <pc:picChg chg="add mod modCrop">
          <ac:chgData name="KimNamhyoung" userId="442ac80a-8cd4-4165-8fc5-0e4ac214a370" providerId="ADAL" clId="{885C6B9F-96C0-410D-AB97-CCA8C26E05FE}" dt="2021-01-10T08:29:49.165" v="1580" actId="1076"/>
          <ac:picMkLst>
            <pc:docMk/>
            <pc:sldMk cId="1913978476" sldId="612"/>
            <ac:picMk id="7" creationId="{05D40FF8-F440-4B2A-837B-EE67373B5E7C}"/>
          </ac:picMkLst>
        </pc:picChg>
      </pc:sldChg>
      <pc:sldChg chg="addSp delSp modSp add mod">
        <pc:chgData name="KimNamhyoung" userId="442ac80a-8cd4-4165-8fc5-0e4ac214a370" providerId="ADAL" clId="{885C6B9F-96C0-410D-AB97-CCA8C26E05FE}" dt="2021-01-10T08:41:02.793" v="2234" actId="1076"/>
        <pc:sldMkLst>
          <pc:docMk/>
          <pc:sldMk cId="1530370015" sldId="613"/>
        </pc:sldMkLst>
        <pc:spChg chg="mod">
          <ac:chgData name="KimNamhyoung" userId="442ac80a-8cd4-4165-8fc5-0e4ac214a370" providerId="ADAL" clId="{885C6B9F-96C0-410D-AB97-CCA8C26E05FE}" dt="2021-01-10T08:41:00.851" v="2233" actId="20577"/>
          <ac:spMkLst>
            <pc:docMk/>
            <pc:sldMk cId="1530370015" sldId="613"/>
            <ac:spMk id="11" creationId="{00000000-0000-0000-0000-000000000000}"/>
          </ac:spMkLst>
        </pc:spChg>
        <pc:picChg chg="del mod">
          <ac:chgData name="KimNamhyoung" userId="442ac80a-8cd4-4165-8fc5-0e4ac214a370" providerId="ADAL" clId="{885C6B9F-96C0-410D-AB97-CCA8C26E05FE}" dt="2021-01-10T08:40:45.594" v="2186" actId="478"/>
          <ac:picMkLst>
            <pc:docMk/>
            <pc:sldMk cId="1530370015" sldId="613"/>
            <ac:picMk id="4" creationId="{C54AA212-DD07-4FC7-B083-A23EB0ECF08B}"/>
          </ac:picMkLst>
        </pc:picChg>
        <pc:picChg chg="add mod">
          <ac:chgData name="KimNamhyoung" userId="442ac80a-8cd4-4165-8fc5-0e4ac214a370" providerId="ADAL" clId="{885C6B9F-96C0-410D-AB97-CCA8C26E05FE}" dt="2021-01-10T08:41:02.793" v="2234" actId="1076"/>
          <ac:picMkLst>
            <pc:docMk/>
            <pc:sldMk cId="1530370015" sldId="613"/>
            <ac:picMk id="5" creationId="{EE97F30C-9F5F-4567-B72B-D9670B33F272}"/>
          </ac:picMkLst>
        </pc:picChg>
      </pc:sldChg>
      <pc:sldChg chg="addSp delSp modSp add mod">
        <pc:chgData name="KimNamhyoung" userId="442ac80a-8cd4-4165-8fc5-0e4ac214a370" providerId="ADAL" clId="{885C6B9F-96C0-410D-AB97-CCA8C26E05FE}" dt="2021-01-10T08:32:36.383" v="1721" actId="1076"/>
        <pc:sldMkLst>
          <pc:docMk/>
          <pc:sldMk cId="1896387241" sldId="614"/>
        </pc:sldMkLst>
        <pc:picChg chg="del">
          <ac:chgData name="KimNamhyoung" userId="442ac80a-8cd4-4165-8fc5-0e4ac214a370" providerId="ADAL" clId="{885C6B9F-96C0-410D-AB97-CCA8C26E05FE}" dt="2021-01-10T08:31:38.805" v="1717" actId="478"/>
          <ac:picMkLst>
            <pc:docMk/>
            <pc:sldMk cId="1896387241" sldId="614"/>
            <ac:picMk id="4" creationId="{C54AA212-DD07-4FC7-B083-A23EB0ECF08B}"/>
          </ac:picMkLst>
        </pc:picChg>
        <pc:picChg chg="add mod">
          <ac:chgData name="KimNamhyoung" userId="442ac80a-8cd4-4165-8fc5-0e4ac214a370" providerId="ADAL" clId="{885C6B9F-96C0-410D-AB97-CCA8C26E05FE}" dt="2021-01-10T08:32:36.383" v="1721" actId="1076"/>
          <ac:picMkLst>
            <pc:docMk/>
            <pc:sldMk cId="1896387241" sldId="614"/>
            <ac:picMk id="5" creationId="{D3B32724-15E3-43CD-A7F7-A826D0C22147}"/>
          </ac:picMkLst>
        </pc:picChg>
      </pc:sldChg>
      <pc:sldChg chg="add">
        <pc:chgData name="KimNamhyoung" userId="442ac80a-8cd4-4165-8fc5-0e4ac214a370" providerId="ADAL" clId="{885C6B9F-96C0-410D-AB97-CCA8C26E05FE}" dt="2021-01-10T08:32:40.176" v="1722"/>
        <pc:sldMkLst>
          <pc:docMk/>
          <pc:sldMk cId="4011489694" sldId="615"/>
        </pc:sldMkLst>
      </pc:sldChg>
      <pc:sldChg chg="add">
        <pc:chgData name="KimNamhyoung" userId="442ac80a-8cd4-4165-8fc5-0e4ac214a370" providerId="ADAL" clId="{885C6B9F-96C0-410D-AB97-CCA8C26E05FE}" dt="2021-01-10T08:33:45.196" v="1723"/>
        <pc:sldMkLst>
          <pc:docMk/>
          <pc:sldMk cId="629848320" sldId="616"/>
        </pc:sldMkLst>
      </pc:sldChg>
      <pc:sldChg chg="addSp delSp modSp add mod">
        <pc:chgData name="KimNamhyoung" userId="442ac80a-8cd4-4165-8fc5-0e4ac214a370" providerId="ADAL" clId="{885C6B9F-96C0-410D-AB97-CCA8C26E05FE}" dt="2021-01-10T08:42:58.075" v="2239" actId="1076"/>
        <pc:sldMkLst>
          <pc:docMk/>
          <pc:sldMk cId="4083530187" sldId="617"/>
        </pc:sldMkLst>
        <pc:picChg chg="add mod">
          <ac:chgData name="KimNamhyoung" userId="442ac80a-8cd4-4165-8fc5-0e4ac214a370" providerId="ADAL" clId="{885C6B9F-96C0-410D-AB97-CCA8C26E05FE}" dt="2021-01-10T08:42:58.075" v="2239" actId="1076"/>
          <ac:picMkLst>
            <pc:docMk/>
            <pc:sldMk cId="4083530187" sldId="617"/>
            <ac:picMk id="4" creationId="{6781EE69-5037-4638-A101-F7BEB867D940}"/>
          </ac:picMkLst>
        </pc:picChg>
        <pc:picChg chg="del">
          <ac:chgData name="KimNamhyoung" userId="442ac80a-8cd4-4165-8fc5-0e4ac214a370" providerId="ADAL" clId="{885C6B9F-96C0-410D-AB97-CCA8C26E05FE}" dt="2021-01-10T08:41:43.743" v="2236" actId="478"/>
          <ac:picMkLst>
            <pc:docMk/>
            <pc:sldMk cId="4083530187" sldId="617"/>
            <ac:picMk id="5" creationId="{D3B32724-15E3-43CD-A7F7-A826D0C22147}"/>
          </ac:picMkLst>
        </pc:picChg>
      </pc:sldChg>
      <pc:sldChg chg="addSp delSp modSp add mod">
        <pc:chgData name="KimNamhyoung" userId="442ac80a-8cd4-4165-8fc5-0e4ac214a370" providerId="ADAL" clId="{885C6B9F-96C0-410D-AB97-CCA8C26E05FE}" dt="2021-01-10T08:44:28.195" v="2399" actId="14100"/>
        <pc:sldMkLst>
          <pc:docMk/>
          <pc:sldMk cId="2743684851" sldId="618"/>
        </pc:sldMkLst>
        <pc:spChg chg="mod">
          <ac:chgData name="KimNamhyoung" userId="442ac80a-8cd4-4165-8fc5-0e4ac214a370" providerId="ADAL" clId="{885C6B9F-96C0-410D-AB97-CCA8C26E05FE}" dt="2021-01-10T08:44:28.195" v="2399" actId="14100"/>
          <ac:spMkLst>
            <pc:docMk/>
            <pc:sldMk cId="2743684851" sldId="618"/>
            <ac:spMk id="11" creationId="{00000000-0000-0000-0000-000000000000}"/>
          </ac:spMkLst>
        </pc:spChg>
        <pc:picChg chg="del">
          <ac:chgData name="KimNamhyoung" userId="442ac80a-8cd4-4165-8fc5-0e4ac214a370" providerId="ADAL" clId="{885C6B9F-96C0-410D-AB97-CCA8C26E05FE}" dt="2021-01-10T08:43:10.553" v="2241" actId="478"/>
          <ac:picMkLst>
            <pc:docMk/>
            <pc:sldMk cId="2743684851" sldId="618"/>
            <ac:picMk id="4" creationId="{6781EE69-5037-4638-A101-F7BEB867D940}"/>
          </ac:picMkLst>
        </pc:picChg>
        <pc:picChg chg="add mod">
          <ac:chgData name="KimNamhyoung" userId="442ac80a-8cd4-4165-8fc5-0e4ac214a370" providerId="ADAL" clId="{885C6B9F-96C0-410D-AB97-CCA8C26E05FE}" dt="2021-01-10T08:43:52.189" v="2352" actId="1076"/>
          <ac:picMkLst>
            <pc:docMk/>
            <pc:sldMk cId="2743684851" sldId="618"/>
            <ac:picMk id="5" creationId="{4BCF4881-F4CE-4029-85D6-C8D9E46E2A7E}"/>
          </ac:picMkLst>
        </pc:picChg>
      </pc:sldChg>
      <pc:sldChg chg="addSp delSp modSp add mod ord">
        <pc:chgData name="KimNamhyoung" userId="442ac80a-8cd4-4165-8fc5-0e4ac214a370" providerId="ADAL" clId="{885C6B9F-96C0-410D-AB97-CCA8C26E05FE}" dt="2021-01-10T10:45:35.307" v="3299" actId="1076"/>
        <pc:sldMkLst>
          <pc:docMk/>
          <pc:sldMk cId="2692101712" sldId="619"/>
        </pc:sldMkLst>
        <pc:spChg chg="mod">
          <ac:chgData name="KimNamhyoung" userId="442ac80a-8cd4-4165-8fc5-0e4ac214a370" providerId="ADAL" clId="{885C6B9F-96C0-410D-AB97-CCA8C26E05FE}" dt="2021-01-10T10:45:32.699" v="3298" actId="20577"/>
          <ac:spMkLst>
            <pc:docMk/>
            <pc:sldMk cId="2692101712" sldId="619"/>
            <ac:spMk id="11" creationId="{00000000-0000-0000-0000-000000000000}"/>
          </ac:spMkLst>
        </pc:spChg>
        <pc:picChg chg="del mod">
          <ac:chgData name="KimNamhyoung" userId="442ac80a-8cd4-4165-8fc5-0e4ac214a370" providerId="ADAL" clId="{885C6B9F-96C0-410D-AB97-CCA8C26E05FE}" dt="2021-01-10T08:55:21.683" v="2838" actId="478"/>
          <ac:picMkLst>
            <pc:docMk/>
            <pc:sldMk cId="2692101712" sldId="619"/>
            <ac:picMk id="4" creationId="{BCB11F12-1F83-4226-BBDF-0A3EE0553B1D}"/>
          </ac:picMkLst>
        </pc:picChg>
        <pc:picChg chg="add del mod">
          <ac:chgData name="KimNamhyoung" userId="442ac80a-8cd4-4165-8fc5-0e4ac214a370" providerId="ADAL" clId="{885C6B9F-96C0-410D-AB97-CCA8C26E05FE}" dt="2021-01-10T10:43:46.510" v="3247" actId="478"/>
          <ac:picMkLst>
            <pc:docMk/>
            <pc:sldMk cId="2692101712" sldId="619"/>
            <ac:picMk id="5" creationId="{58C00F6E-4AD7-48C8-BF72-0668EDB44EE8}"/>
          </ac:picMkLst>
        </pc:picChg>
        <pc:picChg chg="del">
          <ac:chgData name="KimNamhyoung" userId="442ac80a-8cd4-4165-8fc5-0e4ac214a370" providerId="ADAL" clId="{885C6B9F-96C0-410D-AB97-CCA8C26E05FE}" dt="2021-01-10T08:55:22.520" v="2839" actId="478"/>
          <ac:picMkLst>
            <pc:docMk/>
            <pc:sldMk cId="2692101712" sldId="619"/>
            <ac:picMk id="6" creationId="{3AC82735-5F69-4A64-95DC-5C390DEF1339}"/>
          </ac:picMkLst>
        </pc:picChg>
        <pc:picChg chg="add mod">
          <ac:chgData name="KimNamhyoung" userId="442ac80a-8cd4-4165-8fc5-0e4ac214a370" providerId="ADAL" clId="{885C6B9F-96C0-410D-AB97-CCA8C26E05FE}" dt="2021-01-10T10:45:35.307" v="3299" actId="1076"/>
          <ac:picMkLst>
            <pc:docMk/>
            <pc:sldMk cId="2692101712" sldId="619"/>
            <ac:picMk id="8" creationId="{21738363-B0FD-4AF4-8565-31941539673F}"/>
          </ac:picMkLst>
        </pc:picChg>
      </pc:sldChg>
      <pc:sldChg chg="addSp delSp modSp add mod">
        <pc:chgData name="KimNamhyoung" userId="442ac80a-8cd4-4165-8fc5-0e4ac214a370" providerId="ADAL" clId="{885C6B9F-96C0-410D-AB97-CCA8C26E05FE}" dt="2021-01-10T10:46:33.991" v="3377" actId="1076"/>
        <pc:sldMkLst>
          <pc:docMk/>
          <pc:sldMk cId="3422919631" sldId="620"/>
        </pc:sldMkLst>
        <pc:spChg chg="mod">
          <ac:chgData name="KimNamhyoung" userId="442ac80a-8cd4-4165-8fc5-0e4ac214a370" providerId="ADAL" clId="{885C6B9F-96C0-410D-AB97-CCA8C26E05FE}" dt="2021-01-10T10:46:09.918" v="3373" actId="6549"/>
          <ac:spMkLst>
            <pc:docMk/>
            <pc:sldMk cId="3422919631" sldId="620"/>
            <ac:spMk id="11" creationId="{00000000-0000-0000-0000-000000000000}"/>
          </ac:spMkLst>
        </pc:spChg>
        <pc:picChg chg="del mod">
          <ac:chgData name="KimNamhyoung" userId="442ac80a-8cd4-4165-8fc5-0e4ac214a370" providerId="ADAL" clId="{885C6B9F-96C0-410D-AB97-CCA8C26E05FE}" dt="2021-01-10T10:45:50.468" v="3301" actId="478"/>
          <ac:picMkLst>
            <pc:docMk/>
            <pc:sldMk cId="3422919631" sldId="620"/>
            <ac:picMk id="4" creationId="{BCB11F12-1F83-4226-BBDF-0A3EE0553B1D}"/>
          </ac:picMkLst>
        </pc:picChg>
        <pc:picChg chg="add mod">
          <ac:chgData name="KimNamhyoung" userId="442ac80a-8cd4-4165-8fc5-0e4ac214a370" providerId="ADAL" clId="{885C6B9F-96C0-410D-AB97-CCA8C26E05FE}" dt="2021-01-10T10:46:33.991" v="3377" actId="1076"/>
          <ac:picMkLst>
            <pc:docMk/>
            <pc:sldMk cId="3422919631" sldId="620"/>
            <ac:picMk id="5" creationId="{9FE64B63-161F-4924-A034-6E5E7C0A9AF4}"/>
          </ac:picMkLst>
        </pc:picChg>
        <pc:picChg chg="del">
          <ac:chgData name="KimNamhyoung" userId="442ac80a-8cd4-4165-8fc5-0e4ac214a370" providerId="ADAL" clId="{885C6B9F-96C0-410D-AB97-CCA8C26E05FE}" dt="2021-01-10T10:45:51.217" v="3302" actId="478"/>
          <ac:picMkLst>
            <pc:docMk/>
            <pc:sldMk cId="3422919631" sldId="620"/>
            <ac:picMk id="6" creationId="{3AC82735-5F69-4A64-95DC-5C390DEF1339}"/>
          </ac:picMkLst>
        </pc:picChg>
      </pc:sldChg>
      <pc:sldChg chg="addSp delSp modSp add mod">
        <pc:chgData name="KimNamhyoung" userId="442ac80a-8cd4-4165-8fc5-0e4ac214a370" providerId="ADAL" clId="{885C6B9F-96C0-410D-AB97-CCA8C26E05FE}" dt="2021-01-10T09:14:26.322" v="3117" actId="1076"/>
        <pc:sldMkLst>
          <pc:docMk/>
          <pc:sldMk cId="2960847897" sldId="621"/>
        </pc:sldMkLst>
        <pc:spChg chg="mod">
          <ac:chgData name="KimNamhyoung" userId="442ac80a-8cd4-4165-8fc5-0e4ac214a370" providerId="ADAL" clId="{885C6B9F-96C0-410D-AB97-CCA8C26E05FE}" dt="2021-01-10T09:14:12.226" v="3115"/>
          <ac:spMkLst>
            <pc:docMk/>
            <pc:sldMk cId="2960847897" sldId="621"/>
            <ac:spMk id="11" creationId="{00000000-0000-0000-0000-000000000000}"/>
          </ac:spMkLst>
        </pc:spChg>
        <pc:picChg chg="del">
          <ac:chgData name="KimNamhyoung" userId="442ac80a-8cd4-4165-8fc5-0e4ac214a370" providerId="ADAL" clId="{885C6B9F-96C0-410D-AB97-CCA8C26E05FE}" dt="2021-01-10T09:12:07.295" v="2842" actId="478"/>
          <ac:picMkLst>
            <pc:docMk/>
            <pc:sldMk cId="2960847897" sldId="621"/>
            <ac:picMk id="4" creationId="{58C44031-D088-4CE1-9165-394DE7903848}"/>
          </ac:picMkLst>
        </pc:picChg>
        <pc:picChg chg="add mod">
          <ac:chgData name="KimNamhyoung" userId="442ac80a-8cd4-4165-8fc5-0e4ac214a370" providerId="ADAL" clId="{885C6B9F-96C0-410D-AB97-CCA8C26E05FE}" dt="2021-01-10T09:14:26.322" v="3117" actId="1076"/>
          <ac:picMkLst>
            <pc:docMk/>
            <pc:sldMk cId="2960847897" sldId="621"/>
            <ac:picMk id="5" creationId="{950B2D01-CE72-41B9-B79F-45323E981D91}"/>
          </ac:picMkLst>
        </pc:picChg>
        <pc:picChg chg="del">
          <ac:chgData name="KimNamhyoung" userId="442ac80a-8cd4-4165-8fc5-0e4ac214a370" providerId="ADAL" clId="{885C6B9F-96C0-410D-AB97-CCA8C26E05FE}" dt="2021-01-10T09:12:08.096" v="2843" actId="478"/>
          <ac:picMkLst>
            <pc:docMk/>
            <pc:sldMk cId="2960847897" sldId="621"/>
            <ac:picMk id="6" creationId="{F577BF72-90CF-494E-9113-A4F15026C6DD}"/>
          </ac:picMkLst>
        </pc:picChg>
      </pc:sldChg>
      <pc:sldChg chg="new del">
        <pc:chgData name="KimNamhyoung" userId="442ac80a-8cd4-4165-8fc5-0e4ac214a370" providerId="ADAL" clId="{885C6B9F-96C0-410D-AB97-CCA8C26E05FE}" dt="2021-01-10T09:14:34.353" v="3119" actId="47"/>
        <pc:sldMkLst>
          <pc:docMk/>
          <pc:sldMk cId="1990341221" sldId="622"/>
        </pc:sldMkLst>
      </pc:sldChg>
      <pc:sldChg chg="addSp delSp modSp add mod">
        <pc:chgData name="KimNamhyoung" userId="442ac80a-8cd4-4165-8fc5-0e4ac214a370" providerId="ADAL" clId="{885C6B9F-96C0-410D-AB97-CCA8C26E05FE}" dt="2021-01-10T09:15:14.225" v="3214" actId="22"/>
        <pc:sldMkLst>
          <pc:docMk/>
          <pc:sldMk cId="59527885" sldId="623"/>
        </pc:sldMkLst>
        <pc:spChg chg="mod">
          <ac:chgData name="KimNamhyoung" userId="442ac80a-8cd4-4165-8fc5-0e4ac214a370" providerId="ADAL" clId="{885C6B9F-96C0-410D-AB97-CCA8C26E05FE}" dt="2021-01-10T09:15:10.655" v="3213" actId="6549"/>
          <ac:spMkLst>
            <pc:docMk/>
            <pc:sldMk cId="59527885" sldId="623"/>
            <ac:spMk id="11" creationId="{00000000-0000-0000-0000-000000000000}"/>
          </ac:spMkLst>
        </pc:spChg>
        <pc:picChg chg="add del">
          <ac:chgData name="KimNamhyoung" userId="442ac80a-8cd4-4165-8fc5-0e4ac214a370" providerId="ADAL" clId="{885C6B9F-96C0-410D-AB97-CCA8C26E05FE}" dt="2021-01-10T09:14:55.696" v="3123" actId="22"/>
          <ac:picMkLst>
            <pc:docMk/>
            <pc:sldMk cId="59527885" sldId="623"/>
            <ac:picMk id="4" creationId="{559FEA44-352C-469F-920D-D9851C744EA3}"/>
          </ac:picMkLst>
        </pc:picChg>
        <pc:picChg chg="del">
          <ac:chgData name="KimNamhyoung" userId="442ac80a-8cd4-4165-8fc5-0e4ac214a370" providerId="ADAL" clId="{885C6B9F-96C0-410D-AB97-CCA8C26E05FE}" dt="2021-01-10T09:14:37.313" v="3120" actId="478"/>
          <ac:picMkLst>
            <pc:docMk/>
            <pc:sldMk cId="59527885" sldId="623"/>
            <ac:picMk id="5" creationId="{950B2D01-CE72-41B9-B79F-45323E981D91}"/>
          </ac:picMkLst>
        </pc:picChg>
        <pc:picChg chg="add">
          <ac:chgData name="KimNamhyoung" userId="442ac80a-8cd4-4165-8fc5-0e4ac214a370" providerId="ADAL" clId="{885C6B9F-96C0-410D-AB97-CCA8C26E05FE}" dt="2021-01-10T09:15:14.225" v="3214" actId="22"/>
          <ac:picMkLst>
            <pc:docMk/>
            <pc:sldMk cId="59527885" sldId="623"/>
            <ac:picMk id="7" creationId="{18ED3055-4B3F-44D7-8736-BC245A823D5F}"/>
          </ac:picMkLst>
        </pc:picChg>
      </pc:sldChg>
      <pc:sldChg chg="delSp modSp add mod ord">
        <pc:chgData name="KimNamhyoung" userId="442ac80a-8cd4-4165-8fc5-0e4ac214a370" providerId="ADAL" clId="{885C6B9F-96C0-410D-AB97-CCA8C26E05FE}" dt="2021-01-10T10:45:12.057" v="3277" actId="1076"/>
        <pc:sldMkLst>
          <pc:docMk/>
          <pc:sldMk cId="3637267212" sldId="624"/>
        </pc:sldMkLst>
        <pc:spChg chg="mod">
          <ac:chgData name="KimNamhyoung" userId="442ac80a-8cd4-4165-8fc5-0e4ac214a370" providerId="ADAL" clId="{885C6B9F-96C0-410D-AB97-CCA8C26E05FE}" dt="2021-01-10T10:45:07.458" v="3274" actId="6549"/>
          <ac:spMkLst>
            <pc:docMk/>
            <pc:sldMk cId="3637267212" sldId="624"/>
            <ac:spMk id="11" creationId="{00000000-0000-0000-0000-000000000000}"/>
          </ac:spMkLst>
        </pc:spChg>
        <pc:picChg chg="mod">
          <ac:chgData name="KimNamhyoung" userId="442ac80a-8cd4-4165-8fc5-0e4ac214a370" providerId="ADAL" clId="{885C6B9F-96C0-410D-AB97-CCA8C26E05FE}" dt="2021-01-10T10:45:12.057" v="3277" actId="1076"/>
          <ac:picMkLst>
            <pc:docMk/>
            <pc:sldMk cId="3637267212" sldId="624"/>
            <ac:picMk id="5" creationId="{58C00F6E-4AD7-48C8-BF72-0668EDB44EE8}"/>
          </ac:picMkLst>
        </pc:picChg>
        <pc:picChg chg="del">
          <ac:chgData name="KimNamhyoung" userId="442ac80a-8cd4-4165-8fc5-0e4ac214a370" providerId="ADAL" clId="{885C6B9F-96C0-410D-AB97-CCA8C26E05FE}" dt="2021-01-10T10:45:05.765" v="3273" actId="478"/>
          <ac:picMkLst>
            <pc:docMk/>
            <pc:sldMk cId="3637267212" sldId="624"/>
            <ac:picMk id="8" creationId="{21738363-B0FD-4AF4-8565-31941539673F}"/>
          </ac:picMkLst>
        </pc:picChg>
      </pc:sldChg>
      <pc:sldChg chg="addSp delSp modSp add mod">
        <pc:chgData name="KimNamhyoung" userId="442ac80a-8cd4-4165-8fc5-0e4ac214a370" providerId="ADAL" clId="{885C6B9F-96C0-410D-AB97-CCA8C26E05FE}" dt="2021-01-10T10:58:23.706" v="3531" actId="6549"/>
        <pc:sldMkLst>
          <pc:docMk/>
          <pc:sldMk cId="2130233459" sldId="625"/>
        </pc:sldMkLst>
        <pc:spChg chg="mod">
          <ac:chgData name="KimNamhyoung" userId="442ac80a-8cd4-4165-8fc5-0e4ac214a370" providerId="ADAL" clId="{885C6B9F-96C0-410D-AB97-CCA8C26E05FE}" dt="2021-01-10T10:58:23.706" v="3531" actId="6549"/>
          <ac:spMkLst>
            <pc:docMk/>
            <pc:sldMk cId="2130233459" sldId="625"/>
            <ac:spMk id="11" creationId="{00000000-0000-0000-0000-000000000000}"/>
          </ac:spMkLst>
        </pc:spChg>
        <pc:picChg chg="del">
          <ac:chgData name="KimNamhyoung" userId="442ac80a-8cd4-4165-8fc5-0e4ac214a370" providerId="ADAL" clId="{885C6B9F-96C0-410D-AB97-CCA8C26E05FE}" dt="2021-01-10T10:57:41.087" v="3441" actId="478"/>
          <ac:picMkLst>
            <pc:docMk/>
            <pc:sldMk cId="2130233459" sldId="625"/>
            <ac:picMk id="4" creationId="{293F20ED-A4F5-4D16-A5E1-60DCB31D4702}"/>
          </ac:picMkLst>
        </pc:picChg>
        <pc:picChg chg="add mod">
          <ac:chgData name="KimNamhyoung" userId="442ac80a-8cd4-4165-8fc5-0e4ac214a370" providerId="ADAL" clId="{885C6B9F-96C0-410D-AB97-CCA8C26E05FE}" dt="2021-01-10T10:57:56.903" v="3444" actId="1076"/>
          <ac:picMkLst>
            <pc:docMk/>
            <pc:sldMk cId="2130233459" sldId="625"/>
            <ac:picMk id="5" creationId="{21AC0073-B0BF-4543-BDEA-C657172F19DD}"/>
          </ac:picMkLst>
        </pc:picChg>
        <pc:picChg chg="del">
          <ac:chgData name="KimNamhyoung" userId="442ac80a-8cd4-4165-8fc5-0e4ac214a370" providerId="ADAL" clId="{885C6B9F-96C0-410D-AB97-CCA8C26E05FE}" dt="2021-01-10T10:57:41.824" v="3442" actId="478"/>
          <ac:picMkLst>
            <pc:docMk/>
            <pc:sldMk cId="2130233459" sldId="625"/>
            <ac:picMk id="6" creationId="{5C5FF2DA-91E5-45A3-A35D-85EA8790F05F}"/>
          </ac:picMkLst>
        </pc:picChg>
      </pc:sldChg>
      <pc:sldChg chg="addSp modSp new mod">
        <pc:chgData name="KimNamhyoung" userId="442ac80a-8cd4-4165-8fc5-0e4ac214a370" providerId="ADAL" clId="{885C6B9F-96C0-410D-AB97-CCA8C26E05FE}" dt="2021-01-10T11:01:12.428" v="3559"/>
        <pc:sldMkLst>
          <pc:docMk/>
          <pc:sldMk cId="1959565316" sldId="626"/>
        </pc:sldMkLst>
        <pc:spChg chg="mod">
          <ac:chgData name="KimNamhyoung" userId="442ac80a-8cd4-4165-8fc5-0e4ac214a370" providerId="ADAL" clId="{885C6B9F-96C0-410D-AB97-CCA8C26E05FE}" dt="2021-01-10T11:01:12.428" v="3559"/>
          <ac:spMkLst>
            <pc:docMk/>
            <pc:sldMk cId="1959565316" sldId="626"/>
            <ac:spMk id="2" creationId="{4BC7A84B-096C-4815-992C-4792CDBEC9E4}"/>
          </ac:spMkLst>
        </pc:spChg>
        <pc:spChg chg="mod">
          <ac:chgData name="KimNamhyoung" userId="442ac80a-8cd4-4165-8fc5-0e4ac214a370" providerId="ADAL" clId="{885C6B9F-96C0-410D-AB97-CCA8C26E05FE}" dt="2021-01-10T11:00:58.045" v="3558" actId="20577"/>
          <ac:spMkLst>
            <pc:docMk/>
            <pc:sldMk cId="1959565316" sldId="626"/>
            <ac:spMk id="3" creationId="{F27A1F04-A049-4AA7-839B-F5FB0497306A}"/>
          </ac:spMkLst>
        </pc:spChg>
        <pc:picChg chg="add mod">
          <ac:chgData name="KimNamhyoung" userId="442ac80a-8cd4-4165-8fc5-0e4ac214a370" providerId="ADAL" clId="{885C6B9F-96C0-410D-AB97-CCA8C26E05FE}" dt="2021-01-10T11:00:40.761" v="3536" actId="1076"/>
          <ac:picMkLst>
            <pc:docMk/>
            <pc:sldMk cId="1959565316" sldId="626"/>
            <ac:picMk id="5" creationId="{B749FCCC-C461-4E0D-BA34-9605835309DE}"/>
          </ac:picMkLst>
        </pc:picChg>
      </pc:sldChg>
      <pc:sldChg chg="addSp delSp modSp add mod">
        <pc:chgData name="KimNamhyoung" userId="442ac80a-8cd4-4165-8fc5-0e4ac214a370" providerId="ADAL" clId="{885C6B9F-96C0-410D-AB97-CCA8C26E05FE}" dt="2021-01-10T11:32:14.885" v="4003" actId="1076"/>
        <pc:sldMkLst>
          <pc:docMk/>
          <pc:sldMk cId="443547696" sldId="627"/>
        </pc:sldMkLst>
        <pc:spChg chg="mod">
          <ac:chgData name="KimNamhyoung" userId="442ac80a-8cd4-4165-8fc5-0e4ac214a370" providerId="ADAL" clId="{885C6B9F-96C0-410D-AB97-CCA8C26E05FE}" dt="2021-01-10T11:31:47.978" v="4001" actId="6549"/>
          <ac:spMkLst>
            <pc:docMk/>
            <pc:sldMk cId="443547696" sldId="627"/>
            <ac:spMk id="11" creationId="{00000000-0000-0000-0000-000000000000}"/>
          </ac:spMkLst>
        </pc:spChg>
        <pc:picChg chg="del">
          <ac:chgData name="KimNamhyoung" userId="442ac80a-8cd4-4165-8fc5-0e4ac214a370" providerId="ADAL" clId="{885C6B9F-96C0-410D-AB97-CCA8C26E05FE}" dt="2021-01-10T11:02:38.916" v="3648" actId="478"/>
          <ac:picMkLst>
            <pc:docMk/>
            <pc:sldMk cId="443547696" sldId="627"/>
            <ac:picMk id="4" creationId="{6C48A935-3D22-43C8-931B-8A6F1C65070F}"/>
          </ac:picMkLst>
        </pc:picChg>
        <pc:picChg chg="add mod">
          <ac:chgData name="KimNamhyoung" userId="442ac80a-8cd4-4165-8fc5-0e4ac214a370" providerId="ADAL" clId="{885C6B9F-96C0-410D-AB97-CCA8C26E05FE}" dt="2021-01-10T11:32:14.885" v="4003" actId="1076"/>
          <ac:picMkLst>
            <pc:docMk/>
            <pc:sldMk cId="443547696" sldId="627"/>
            <ac:picMk id="5" creationId="{F6643E56-E4E3-4407-B9DA-E5AB76CDA085}"/>
          </ac:picMkLst>
        </pc:picChg>
      </pc:sldChg>
      <pc:sldChg chg="addSp delSp modSp add mod">
        <pc:chgData name="KimNamhyoung" userId="442ac80a-8cd4-4165-8fc5-0e4ac214a370" providerId="ADAL" clId="{885C6B9F-96C0-410D-AB97-CCA8C26E05FE}" dt="2021-01-10T11:32:52.431" v="4009" actId="1076"/>
        <pc:sldMkLst>
          <pc:docMk/>
          <pc:sldMk cId="4164353108" sldId="628"/>
        </pc:sldMkLst>
        <pc:spChg chg="mod">
          <ac:chgData name="KimNamhyoung" userId="442ac80a-8cd4-4165-8fc5-0e4ac214a370" providerId="ADAL" clId="{885C6B9F-96C0-410D-AB97-CCA8C26E05FE}" dt="2021-01-10T11:32:29.431" v="4005" actId="6549"/>
          <ac:spMkLst>
            <pc:docMk/>
            <pc:sldMk cId="4164353108" sldId="628"/>
            <ac:spMk id="11" creationId="{00000000-0000-0000-0000-000000000000}"/>
          </ac:spMkLst>
        </pc:spChg>
        <pc:picChg chg="add mod">
          <ac:chgData name="KimNamhyoung" userId="442ac80a-8cd4-4165-8fc5-0e4ac214a370" providerId="ADAL" clId="{885C6B9F-96C0-410D-AB97-CCA8C26E05FE}" dt="2021-01-10T11:32:52.431" v="4009" actId="1076"/>
          <ac:picMkLst>
            <pc:docMk/>
            <pc:sldMk cId="4164353108" sldId="628"/>
            <ac:picMk id="4" creationId="{A79A29DB-99D2-45BA-A5B5-456EDCE1FF9B}"/>
          </ac:picMkLst>
        </pc:picChg>
        <pc:picChg chg="del">
          <ac:chgData name="KimNamhyoung" userId="442ac80a-8cd4-4165-8fc5-0e4ac214a370" providerId="ADAL" clId="{885C6B9F-96C0-410D-AB97-CCA8C26E05FE}" dt="2021-01-10T11:32:30.177" v="4006" actId="478"/>
          <ac:picMkLst>
            <pc:docMk/>
            <pc:sldMk cId="4164353108" sldId="628"/>
            <ac:picMk id="5" creationId="{F6643E56-E4E3-4407-B9DA-E5AB76CDA085}"/>
          </ac:picMkLst>
        </pc:picChg>
      </pc:sldChg>
      <pc:sldChg chg="addSp delSp modSp add mod">
        <pc:chgData name="KimNamhyoung" userId="442ac80a-8cd4-4165-8fc5-0e4ac214a370" providerId="ADAL" clId="{885C6B9F-96C0-410D-AB97-CCA8C26E05FE}" dt="2021-01-10T11:51:40.447" v="4439"/>
        <pc:sldMkLst>
          <pc:docMk/>
          <pc:sldMk cId="1055770585" sldId="629"/>
        </pc:sldMkLst>
        <pc:spChg chg="mod">
          <ac:chgData name="KimNamhyoung" userId="442ac80a-8cd4-4165-8fc5-0e4ac214a370" providerId="ADAL" clId="{885C6B9F-96C0-410D-AB97-CCA8C26E05FE}" dt="2021-01-10T11:51:40.447" v="4439"/>
          <ac:spMkLst>
            <pc:docMk/>
            <pc:sldMk cId="1055770585" sldId="629"/>
            <ac:spMk id="11" creationId="{00000000-0000-0000-0000-000000000000}"/>
          </ac:spMkLst>
        </pc:spChg>
        <pc:picChg chg="del">
          <ac:chgData name="KimNamhyoung" userId="442ac80a-8cd4-4165-8fc5-0e4ac214a370" providerId="ADAL" clId="{885C6B9F-96C0-410D-AB97-CCA8C26E05FE}" dt="2021-01-10T11:47:11.689" v="4061" actId="478"/>
          <ac:picMkLst>
            <pc:docMk/>
            <pc:sldMk cId="1055770585" sldId="629"/>
            <ac:picMk id="4" creationId="{ACCAA951-D12A-40A3-9386-2054F7B7030D}"/>
          </ac:picMkLst>
        </pc:picChg>
        <pc:picChg chg="add mod">
          <ac:chgData name="KimNamhyoung" userId="442ac80a-8cd4-4165-8fc5-0e4ac214a370" providerId="ADAL" clId="{885C6B9F-96C0-410D-AB97-CCA8C26E05FE}" dt="2021-01-10T11:49:24.039" v="4201" actId="1076"/>
          <ac:picMkLst>
            <pc:docMk/>
            <pc:sldMk cId="1055770585" sldId="629"/>
            <ac:picMk id="5" creationId="{C16F1C31-FD6A-4237-9105-AC36429A8C60}"/>
          </ac:picMkLst>
        </pc:picChg>
      </pc:sldChg>
      <pc:sldChg chg="addSp new del mod">
        <pc:chgData name="KimNamhyoung" userId="442ac80a-8cd4-4165-8fc5-0e4ac214a370" providerId="ADAL" clId="{885C6B9F-96C0-410D-AB97-CCA8C26E05FE}" dt="2021-01-10T11:52:29.837" v="4449" actId="47"/>
        <pc:sldMkLst>
          <pc:docMk/>
          <pc:sldMk cId="1358599969" sldId="630"/>
        </pc:sldMkLst>
        <pc:picChg chg="add">
          <ac:chgData name="KimNamhyoung" userId="442ac80a-8cd4-4165-8fc5-0e4ac214a370" providerId="ADAL" clId="{885C6B9F-96C0-410D-AB97-CCA8C26E05FE}" dt="2021-01-10T11:52:13.270" v="4441" actId="22"/>
          <ac:picMkLst>
            <pc:docMk/>
            <pc:sldMk cId="1358599969" sldId="630"/>
            <ac:picMk id="5" creationId="{4C529E87-66C4-4AC6-8701-A83A41449B05}"/>
          </ac:picMkLst>
        </pc:picChg>
      </pc:sldChg>
      <pc:sldChg chg="addSp delSp modSp add mod">
        <pc:chgData name="KimNamhyoung" userId="442ac80a-8cd4-4165-8fc5-0e4ac214a370" providerId="ADAL" clId="{885C6B9F-96C0-410D-AB97-CCA8C26E05FE}" dt="2021-01-10T11:54:21.658" v="4674"/>
        <pc:sldMkLst>
          <pc:docMk/>
          <pc:sldMk cId="419408373" sldId="631"/>
        </pc:sldMkLst>
        <pc:spChg chg="mod">
          <ac:chgData name="KimNamhyoung" userId="442ac80a-8cd4-4165-8fc5-0e4ac214a370" providerId="ADAL" clId="{885C6B9F-96C0-410D-AB97-CCA8C26E05FE}" dt="2021-01-10T11:54:21.658" v="4674"/>
          <ac:spMkLst>
            <pc:docMk/>
            <pc:sldMk cId="419408373" sldId="631"/>
            <ac:spMk id="11" creationId="{00000000-0000-0000-0000-000000000000}"/>
          </ac:spMkLst>
        </pc:spChg>
        <pc:picChg chg="del">
          <ac:chgData name="KimNamhyoung" userId="442ac80a-8cd4-4165-8fc5-0e4ac214a370" providerId="ADAL" clId="{885C6B9F-96C0-410D-AB97-CCA8C26E05FE}" dt="2021-01-10T11:52:20.396" v="4443" actId="478"/>
          <ac:picMkLst>
            <pc:docMk/>
            <pc:sldMk cId="419408373" sldId="631"/>
            <ac:picMk id="5" creationId="{C16F1C31-FD6A-4237-9105-AC36429A8C60}"/>
          </ac:picMkLst>
        </pc:picChg>
        <pc:picChg chg="add mod">
          <ac:chgData name="KimNamhyoung" userId="442ac80a-8cd4-4165-8fc5-0e4ac214a370" providerId="ADAL" clId="{885C6B9F-96C0-410D-AB97-CCA8C26E05FE}" dt="2021-01-10T11:53:36.233" v="4480" actId="14100"/>
          <ac:picMkLst>
            <pc:docMk/>
            <pc:sldMk cId="419408373" sldId="631"/>
            <ac:picMk id="6" creationId="{52A162F0-9C1C-49FC-A54D-31B4B00BA527}"/>
          </ac:picMkLst>
        </pc:picChg>
      </pc:sldChg>
      <pc:sldChg chg="addSp delSp modSp add mod">
        <pc:chgData name="KimNamhyoung" userId="442ac80a-8cd4-4165-8fc5-0e4ac214a370" providerId="ADAL" clId="{885C6B9F-96C0-410D-AB97-CCA8C26E05FE}" dt="2021-01-10T12:00:18.820" v="4909" actId="14100"/>
        <pc:sldMkLst>
          <pc:docMk/>
          <pc:sldMk cId="1542063896" sldId="632"/>
        </pc:sldMkLst>
        <pc:spChg chg="mod">
          <ac:chgData name="KimNamhyoung" userId="442ac80a-8cd4-4165-8fc5-0e4ac214a370" providerId="ADAL" clId="{885C6B9F-96C0-410D-AB97-CCA8C26E05FE}" dt="2021-01-10T11:59:21.584" v="4901" actId="6549"/>
          <ac:spMkLst>
            <pc:docMk/>
            <pc:sldMk cId="1542063896" sldId="632"/>
            <ac:spMk id="11" creationId="{00000000-0000-0000-0000-000000000000}"/>
          </ac:spMkLst>
        </pc:spChg>
        <pc:picChg chg="del">
          <ac:chgData name="KimNamhyoung" userId="442ac80a-8cd4-4165-8fc5-0e4ac214a370" providerId="ADAL" clId="{885C6B9F-96C0-410D-AB97-CCA8C26E05FE}" dt="2021-01-10T11:58:06.584" v="4777" actId="478"/>
          <ac:picMkLst>
            <pc:docMk/>
            <pc:sldMk cId="1542063896" sldId="632"/>
            <ac:picMk id="4" creationId="{9C50C947-71AB-4619-8494-6CBCEB7E3351}"/>
          </ac:picMkLst>
        </pc:picChg>
        <pc:picChg chg="add mod modCrop">
          <ac:chgData name="KimNamhyoung" userId="442ac80a-8cd4-4165-8fc5-0e4ac214a370" providerId="ADAL" clId="{885C6B9F-96C0-410D-AB97-CCA8C26E05FE}" dt="2021-01-10T12:00:18.820" v="4909" actId="14100"/>
          <ac:picMkLst>
            <pc:docMk/>
            <pc:sldMk cId="1542063896" sldId="632"/>
            <ac:picMk id="5" creationId="{7AFF6F50-6DA7-4DBE-8542-F4E2FBABD4B7}"/>
          </ac:picMkLst>
        </pc:picChg>
        <pc:picChg chg="add mod modCrop">
          <ac:chgData name="KimNamhyoung" userId="442ac80a-8cd4-4165-8fc5-0e4ac214a370" providerId="ADAL" clId="{885C6B9F-96C0-410D-AB97-CCA8C26E05FE}" dt="2021-01-10T12:00:13.030" v="4908" actId="14100"/>
          <ac:picMkLst>
            <pc:docMk/>
            <pc:sldMk cId="1542063896" sldId="632"/>
            <ac:picMk id="7" creationId="{1F5CADA7-A848-4C1F-B428-4C8BA43126D5}"/>
          </ac:picMkLst>
        </pc:picChg>
      </pc:sldChg>
      <pc:sldChg chg="addSp delSp modSp add mod">
        <pc:chgData name="KimNamhyoung" userId="442ac80a-8cd4-4165-8fc5-0e4ac214a370" providerId="ADAL" clId="{885C6B9F-96C0-410D-AB97-CCA8C26E05FE}" dt="2021-01-10T18:52:00.026" v="7840" actId="1076"/>
        <pc:sldMkLst>
          <pc:docMk/>
          <pc:sldMk cId="3429438832" sldId="633"/>
        </pc:sldMkLst>
        <pc:spChg chg="mod">
          <ac:chgData name="KimNamhyoung" userId="442ac80a-8cd4-4165-8fc5-0e4ac214a370" providerId="ADAL" clId="{885C6B9F-96C0-410D-AB97-CCA8C26E05FE}" dt="2021-01-10T12:06:41.885" v="5335"/>
          <ac:spMkLst>
            <pc:docMk/>
            <pc:sldMk cId="3429438832" sldId="633"/>
            <ac:spMk id="11" creationId="{00000000-0000-0000-0000-000000000000}"/>
          </ac:spMkLst>
        </pc:spChg>
        <pc:picChg chg="del">
          <ac:chgData name="KimNamhyoung" userId="442ac80a-8cd4-4165-8fc5-0e4ac214a370" providerId="ADAL" clId="{885C6B9F-96C0-410D-AB97-CCA8C26E05FE}" dt="2021-01-10T12:00:25.022" v="4910" actId="478"/>
          <ac:picMkLst>
            <pc:docMk/>
            <pc:sldMk cId="3429438832" sldId="633"/>
            <ac:picMk id="4" creationId="{9C50C947-71AB-4619-8494-6CBCEB7E3351}"/>
          </ac:picMkLst>
        </pc:picChg>
        <pc:picChg chg="add del mod">
          <ac:chgData name="KimNamhyoung" userId="442ac80a-8cd4-4165-8fc5-0e4ac214a370" providerId="ADAL" clId="{885C6B9F-96C0-410D-AB97-CCA8C26E05FE}" dt="2021-01-10T18:51:52.261" v="7836" actId="478"/>
          <ac:picMkLst>
            <pc:docMk/>
            <pc:sldMk cId="3429438832" sldId="633"/>
            <ac:picMk id="5" creationId="{149F4A71-E64A-4DA7-8FE3-D9571FD18F14}"/>
          </ac:picMkLst>
        </pc:picChg>
        <pc:picChg chg="add del mod">
          <ac:chgData name="KimNamhyoung" userId="442ac80a-8cd4-4165-8fc5-0e4ac214a370" providerId="ADAL" clId="{885C6B9F-96C0-410D-AB97-CCA8C26E05FE}" dt="2021-01-10T12:06:59.005" v="5339" actId="478"/>
          <ac:picMkLst>
            <pc:docMk/>
            <pc:sldMk cId="3429438832" sldId="633"/>
            <ac:picMk id="7" creationId="{09E1857E-79A8-4F12-B5C3-B1B049A5D46D}"/>
          </ac:picMkLst>
        </pc:picChg>
        <pc:picChg chg="add mod">
          <ac:chgData name="KimNamhyoung" userId="442ac80a-8cd4-4165-8fc5-0e4ac214a370" providerId="ADAL" clId="{885C6B9F-96C0-410D-AB97-CCA8C26E05FE}" dt="2021-01-10T18:52:00.026" v="7840" actId="1076"/>
          <ac:picMkLst>
            <pc:docMk/>
            <pc:sldMk cId="3429438832" sldId="633"/>
            <ac:picMk id="9" creationId="{022FA271-00A3-49D1-8772-F961951B9F70}"/>
          </ac:picMkLst>
        </pc:picChg>
      </pc:sldChg>
      <pc:sldChg chg="delSp modSp add mod">
        <pc:chgData name="KimNamhyoung" userId="442ac80a-8cd4-4165-8fc5-0e4ac214a370" providerId="ADAL" clId="{885C6B9F-96C0-410D-AB97-CCA8C26E05FE}" dt="2021-01-10T12:07:08.875" v="5344" actId="1076"/>
        <pc:sldMkLst>
          <pc:docMk/>
          <pc:sldMk cId="4196026816" sldId="634"/>
        </pc:sldMkLst>
        <pc:spChg chg="mod">
          <ac:chgData name="KimNamhyoung" userId="442ac80a-8cd4-4165-8fc5-0e4ac214a370" providerId="ADAL" clId="{885C6B9F-96C0-410D-AB97-CCA8C26E05FE}" dt="2021-01-10T12:07:05.278" v="5341" actId="6549"/>
          <ac:spMkLst>
            <pc:docMk/>
            <pc:sldMk cId="4196026816" sldId="634"/>
            <ac:spMk id="11" creationId="{00000000-0000-0000-0000-000000000000}"/>
          </ac:spMkLst>
        </pc:spChg>
        <pc:picChg chg="del">
          <ac:chgData name="KimNamhyoung" userId="442ac80a-8cd4-4165-8fc5-0e4ac214a370" providerId="ADAL" clId="{885C6B9F-96C0-410D-AB97-CCA8C26E05FE}" dt="2021-01-10T12:07:06.190" v="5342" actId="478"/>
          <ac:picMkLst>
            <pc:docMk/>
            <pc:sldMk cId="4196026816" sldId="634"/>
            <ac:picMk id="5" creationId="{149F4A71-E64A-4DA7-8FE3-D9571FD18F14}"/>
          </ac:picMkLst>
        </pc:picChg>
        <pc:picChg chg="mod">
          <ac:chgData name="KimNamhyoung" userId="442ac80a-8cd4-4165-8fc5-0e4ac214a370" providerId="ADAL" clId="{885C6B9F-96C0-410D-AB97-CCA8C26E05FE}" dt="2021-01-10T12:07:08.875" v="5344" actId="1076"/>
          <ac:picMkLst>
            <pc:docMk/>
            <pc:sldMk cId="4196026816" sldId="634"/>
            <ac:picMk id="7" creationId="{09E1857E-79A8-4F12-B5C3-B1B049A5D46D}"/>
          </ac:picMkLst>
        </pc:picChg>
      </pc:sldChg>
      <pc:sldChg chg="addSp delSp modSp add mod">
        <pc:chgData name="KimNamhyoung" userId="442ac80a-8cd4-4165-8fc5-0e4ac214a370" providerId="ADAL" clId="{885C6B9F-96C0-410D-AB97-CCA8C26E05FE}" dt="2021-01-10T12:14:43.274" v="5356" actId="1076"/>
        <pc:sldMkLst>
          <pc:docMk/>
          <pc:sldMk cId="826151201" sldId="635"/>
        </pc:sldMkLst>
        <pc:picChg chg="del">
          <ac:chgData name="KimNamhyoung" userId="442ac80a-8cd4-4165-8fc5-0e4ac214a370" providerId="ADAL" clId="{885C6B9F-96C0-410D-AB97-CCA8C26E05FE}" dt="2021-01-10T12:14:36.192" v="5353" actId="478"/>
          <ac:picMkLst>
            <pc:docMk/>
            <pc:sldMk cId="826151201" sldId="635"/>
            <ac:picMk id="4" creationId="{F7163EC4-3647-4FD1-B262-C0E51F044919}"/>
          </ac:picMkLst>
        </pc:picChg>
        <pc:picChg chg="add mod">
          <ac:chgData name="KimNamhyoung" userId="442ac80a-8cd4-4165-8fc5-0e4ac214a370" providerId="ADAL" clId="{885C6B9F-96C0-410D-AB97-CCA8C26E05FE}" dt="2021-01-10T12:14:43.274" v="5356" actId="1076"/>
          <ac:picMkLst>
            <pc:docMk/>
            <pc:sldMk cId="826151201" sldId="635"/>
            <ac:picMk id="5" creationId="{14C943D7-B237-48D8-8CA5-7CF2DB2FC097}"/>
          </ac:picMkLst>
        </pc:picChg>
      </pc:sldChg>
      <pc:sldChg chg="add del">
        <pc:chgData name="KimNamhyoung" userId="442ac80a-8cd4-4165-8fc5-0e4ac214a370" providerId="ADAL" clId="{885C6B9F-96C0-410D-AB97-CCA8C26E05FE}" dt="2021-01-10T12:22:56.925" v="5564" actId="47"/>
        <pc:sldMkLst>
          <pc:docMk/>
          <pc:sldMk cId="3319361541" sldId="636"/>
        </pc:sldMkLst>
      </pc:sldChg>
      <pc:sldChg chg="addSp modSp add mod">
        <pc:chgData name="KimNamhyoung" userId="442ac80a-8cd4-4165-8fc5-0e4ac214a370" providerId="ADAL" clId="{885C6B9F-96C0-410D-AB97-CCA8C26E05FE}" dt="2021-01-10T12:29:04.061" v="5867" actId="14100"/>
        <pc:sldMkLst>
          <pc:docMk/>
          <pc:sldMk cId="2731220112" sldId="637"/>
        </pc:sldMkLst>
        <pc:spChg chg="mod">
          <ac:chgData name="KimNamhyoung" userId="442ac80a-8cd4-4165-8fc5-0e4ac214a370" providerId="ADAL" clId="{885C6B9F-96C0-410D-AB97-CCA8C26E05FE}" dt="2021-01-10T12:27:06.575" v="5858" actId="6549"/>
          <ac:spMkLst>
            <pc:docMk/>
            <pc:sldMk cId="2731220112" sldId="637"/>
            <ac:spMk id="11" creationId="{00000000-0000-0000-0000-000000000000}"/>
          </ac:spMkLst>
        </pc:spChg>
        <pc:picChg chg="add mod">
          <ac:chgData name="KimNamhyoung" userId="442ac80a-8cd4-4165-8fc5-0e4ac214a370" providerId="ADAL" clId="{885C6B9F-96C0-410D-AB97-CCA8C26E05FE}" dt="2021-01-10T12:29:04.061" v="5867" actId="14100"/>
          <ac:picMkLst>
            <pc:docMk/>
            <pc:sldMk cId="2731220112" sldId="637"/>
            <ac:picMk id="4" creationId="{CD4A71F9-9899-4497-BE88-A7C076280B5A}"/>
          </ac:picMkLst>
        </pc:picChg>
      </pc:sldChg>
      <pc:sldChg chg="addSp modSp add mod">
        <pc:chgData name="KimNamhyoung" userId="442ac80a-8cd4-4165-8fc5-0e4ac214a370" providerId="ADAL" clId="{885C6B9F-96C0-410D-AB97-CCA8C26E05FE}" dt="2021-01-10T12:34:28.441" v="6081" actId="1076"/>
        <pc:sldMkLst>
          <pc:docMk/>
          <pc:sldMk cId="3798347739" sldId="638"/>
        </pc:sldMkLst>
        <pc:spChg chg="mod">
          <ac:chgData name="KimNamhyoung" userId="442ac80a-8cd4-4165-8fc5-0e4ac214a370" providerId="ADAL" clId="{885C6B9F-96C0-410D-AB97-CCA8C26E05FE}" dt="2021-01-10T12:34:26.470" v="6080" actId="6549"/>
          <ac:spMkLst>
            <pc:docMk/>
            <pc:sldMk cId="3798347739" sldId="638"/>
            <ac:spMk id="11" creationId="{00000000-0000-0000-0000-000000000000}"/>
          </ac:spMkLst>
        </pc:spChg>
        <pc:picChg chg="add mod">
          <ac:chgData name="KimNamhyoung" userId="442ac80a-8cd4-4165-8fc5-0e4ac214a370" providerId="ADAL" clId="{885C6B9F-96C0-410D-AB97-CCA8C26E05FE}" dt="2021-01-10T12:34:28.441" v="6081" actId="1076"/>
          <ac:picMkLst>
            <pc:docMk/>
            <pc:sldMk cId="3798347739" sldId="638"/>
            <ac:picMk id="4" creationId="{2C61ECCB-5189-47AE-9D30-F9282CCAD6B9}"/>
          </ac:picMkLst>
        </pc:picChg>
      </pc:sldChg>
      <pc:sldChg chg="add del">
        <pc:chgData name="KimNamhyoung" userId="442ac80a-8cd4-4165-8fc5-0e4ac214a370" providerId="ADAL" clId="{885C6B9F-96C0-410D-AB97-CCA8C26E05FE}" dt="2021-01-10T12:51:54.767" v="6083" actId="47"/>
        <pc:sldMkLst>
          <pc:docMk/>
          <pc:sldMk cId="3728739508" sldId="639"/>
        </pc:sldMkLst>
      </pc:sldChg>
      <pc:sldChg chg="add del">
        <pc:chgData name="KimNamhyoung" userId="442ac80a-8cd4-4165-8fc5-0e4ac214a370" providerId="ADAL" clId="{885C6B9F-96C0-410D-AB97-CCA8C26E05FE}" dt="2021-01-10T12:55:57.173" v="6329" actId="47"/>
        <pc:sldMkLst>
          <pc:docMk/>
          <pc:sldMk cId="888367024" sldId="640"/>
        </pc:sldMkLst>
      </pc:sldChg>
      <pc:sldChg chg="addSp modSp add mod">
        <pc:chgData name="KimNamhyoung" userId="442ac80a-8cd4-4165-8fc5-0e4ac214a370" providerId="ADAL" clId="{885C6B9F-96C0-410D-AB97-CCA8C26E05FE}" dt="2021-01-10T13:00:35.650" v="6564" actId="1076"/>
        <pc:sldMkLst>
          <pc:docMk/>
          <pc:sldMk cId="2007849989" sldId="641"/>
        </pc:sldMkLst>
        <pc:spChg chg="mod">
          <ac:chgData name="KimNamhyoung" userId="442ac80a-8cd4-4165-8fc5-0e4ac214a370" providerId="ADAL" clId="{885C6B9F-96C0-410D-AB97-CCA8C26E05FE}" dt="2021-01-10T13:00:32.576" v="6562"/>
          <ac:spMkLst>
            <pc:docMk/>
            <pc:sldMk cId="2007849989" sldId="641"/>
            <ac:spMk id="11" creationId="{00000000-0000-0000-0000-000000000000}"/>
          </ac:spMkLst>
        </pc:spChg>
        <pc:picChg chg="add mod">
          <ac:chgData name="KimNamhyoung" userId="442ac80a-8cd4-4165-8fc5-0e4ac214a370" providerId="ADAL" clId="{885C6B9F-96C0-410D-AB97-CCA8C26E05FE}" dt="2021-01-10T13:00:35.650" v="6564" actId="1076"/>
          <ac:picMkLst>
            <pc:docMk/>
            <pc:sldMk cId="2007849989" sldId="641"/>
            <ac:picMk id="4" creationId="{69533924-1BA8-40D1-BD09-BD1785D86815}"/>
          </ac:picMkLst>
        </pc:picChg>
      </pc:sldChg>
      <pc:sldChg chg="add del">
        <pc:chgData name="KimNamhyoung" userId="442ac80a-8cd4-4165-8fc5-0e4ac214a370" providerId="ADAL" clId="{885C6B9F-96C0-410D-AB97-CCA8C26E05FE}" dt="2021-01-10T13:14:41.812" v="7003" actId="47"/>
        <pc:sldMkLst>
          <pc:docMk/>
          <pc:sldMk cId="1807642965" sldId="642"/>
        </pc:sldMkLst>
      </pc:sldChg>
      <pc:sldChg chg="addSp modSp add mod">
        <pc:chgData name="KimNamhyoung" userId="442ac80a-8cd4-4165-8fc5-0e4ac214a370" providerId="ADAL" clId="{885C6B9F-96C0-410D-AB97-CCA8C26E05FE}" dt="2021-01-10T13:17:45.290" v="7110" actId="14100"/>
        <pc:sldMkLst>
          <pc:docMk/>
          <pc:sldMk cId="3073296952" sldId="643"/>
        </pc:sldMkLst>
        <pc:spChg chg="mod">
          <ac:chgData name="KimNamhyoung" userId="442ac80a-8cd4-4165-8fc5-0e4ac214a370" providerId="ADAL" clId="{885C6B9F-96C0-410D-AB97-CCA8C26E05FE}" dt="2021-01-10T13:16:44.265" v="7106" actId="6549"/>
          <ac:spMkLst>
            <pc:docMk/>
            <pc:sldMk cId="3073296952" sldId="643"/>
            <ac:spMk id="11" creationId="{00000000-0000-0000-0000-000000000000}"/>
          </ac:spMkLst>
        </pc:spChg>
        <pc:picChg chg="add mod">
          <ac:chgData name="KimNamhyoung" userId="442ac80a-8cd4-4165-8fc5-0e4ac214a370" providerId="ADAL" clId="{885C6B9F-96C0-410D-AB97-CCA8C26E05FE}" dt="2021-01-10T13:17:45.290" v="7110" actId="14100"/>
          <ac:picMkLst>
            <pc:docMk/>
            <pc:sldMk cId="3073296952" sldId="643"/>
            <ac:picMk id="4" creationId="{D072ACE5-DB71-4B50-B54D-01C29ED411B6}"/>
          </ac:picMkLst>
        </pc:picChg>
      </pc:sldChg>
      <pc:sldChg chg="addSp modSp add mod">
        <pc:chgData name="KimNamhyoung" userId="442ac80a-8cd4-4165-8fc5-0e4ac214a370" providerId="ADAL" clId="{885C6B9F-96C0-410D-AB97-CCA8C26E05FE}" dt="2021-01-10T13:24:12.928" v="7396" actId="1076"/>
        <pc:sldMkLst>
          <pc:docMk/>
          <pc:sldMk cId="3992569818" sldId="644"/>
        </pc:sldMkLst>
        <pc:spChg chg="mod">
          <ac:chgData name="KimNamhyoung" userId="442ac80a-8cd4-4165-8fc5-0e4ac214a370" providerId="ADAL" clId="{885C6B9F-96C0-410D-AB97-CCA8C26E05FE}" dt="2021-01-10T13:21:43.682" v="7392"/>
          <ac:spMkLst>
            <pc:docMk/>
            <pc:sldMk cId="3992569818" sldId="644"/>
            <ac:spMk id="11" creationId="{00000000-0000-0000-0000-000000000000}"/>
          </ac:spMkLst>
        </pc:spChg>
        <pc:picChg chg="add mod">
          <ac:chgData name="KimNamhyoung" userId="442ac80a-8cd4-4165-8fc5-0e4ac214a370" providerId="ADAL" clId="{885C6B9F-96C0-410D-AB97-CCA8C26E05FE}" dt="2021-01-10T13:24:12.928" v="7396" actId="1076"/>
          <ac:picMkLst>
            <pc:docMk/>
            <pc:sldMk cId="3992569818" sldId="644"/>
            <ac:picMk id="4" creationId="{A1B01BA9-2E16-4156-9342-000877DC8323}"/>
          </ac:picMkLst>
        </pc:picChg>
      </pc:sldChg>
      <pc:sldChg chg="add del">
        <pc:chgData name="KimNamhyoung" userId="442ac80a-8cd4-4165-8fc5-0e4ac214a370" providerId="ADAL" clId="{885C6B9F-96C0-410D-AB97-CCA8C26E05FE}" dt="2021-01-10T12:33:03.076" v="6077" actId="47"/>
        <pc:sldMkLst>
          <pc:docMk/>
          <pc:sldMk cId="1390252384" sldId="645"/>
        </pc:sldMkLst>
      </pc:sldChg>
      <pc:sldChg chg="addSp delSp modSp add mod">
        <pc:chgData name="KimNamhyoung" userId="442ac80a-8cd4-4165-8fc5-0e4ac214a370" providerId="ADAL" clId="{885C6B9F-96C0-410D-AB97-CCA8C26E05FE}" dt="2021-01-10T13:02:45.372" v="6636"/>
        <pc:sldMkLst>
          <pc:docMk/>
          <pc:sldMk cId="3076431987" sldId="645"/>
        </pc:sldMkLst>
        <pc:spChg chg="mod">
          <ac:chgData name="KimNamhyoung" userId="442ac80a-8cd4-4165-8fc5-0e4ac214a370" providerId="ADAL" clId="{885C6B9F-96C0-410D-AB97-CCA8C26E05FE}" dt="2021-01-10T13:02:45.372" v="6636"/>
          <ac:spMkLst>
            <pc:docMk/>
            <pc:sldMk cId="3076431987" sldId="645"/>
            <ac:spMk id="11" creationId="{00000000-0000-0000-0000-000000000000}"/>
          </ac:spMkLst>
        </pc:spChg>
        <pc:picChg chg="del">
          <ac:chgData name="KimNamhyoung" userId="442ac80a-8cd4-4165-8fc5-0e4ac214a370" providerId="ADAL" clId="{885C6B9F-96C0-410D-AB97-CCA8C26E05FE}" dt="2021-01-10T13:02:18.157" v="6566" actId="478"/>
          <ac:picMkLst>
            <pc:docMk/>
            <pc:sldMk cId="3076431987" sldId="645"/>
            <ac:picMk id="4" creationId="{69533924-1BA8-40D1-BD09-BD1785D86815}"/>
          </ac:picMkLst>
        </pc:picChg>
        <pc:picChg chg="add mod">
          <ac:chgData name="KimNamhyoung" userId="442ac80a-8cd4-4165-8fc5-0e4ac214a370" providerId="ADAL" clId="{885C6B9F-96C0-410D-AB97-CCA8C26E05FE}" dt="2021-01-10T13:02:21.209" v="6569" actId="1076"/>
          <ac:picMkLst>
            <pc:docMk/>
            <pc:sldMk cId="3076431987" sldId="645"/>
            <ac:picMk id="5" creationId="{EEB1C8C4-46AC-4759-BC06-7324F73BF6DA}"/>
          </ac:picMkLst>
        </pc:picChg>
      </pc:sldChg>
      <pc:sldChg chg="addSp delSp modSp add mod">
        <pc:chgData name="KimNamhyoung" userId="442ac80a-8cd4-4165-8fc5-0e4ac214a370" providerId="ADAL" clId="{885C6B9F-96C0-410D-AB97-CCA8C26E05FE}" dt="2021-01-10T13:03:39.868" v="6788" actId="1076"/>
        <pc:sldMkLst>
          <pc:docMk/>
          <pc:sldMk cId="3898651463" sldId="646"/>
        </pc:sldMkLst>
        <pc:spChg chg="mod">
          <ac:chgData name="KimNamhyoung" userId="442ac80a-8cd4-4165-8fc5-0e4ac214a370" providerId="ADAL" clId="{885C6B9F-96C0-410D-AB97-CCA8C26E05FE}" dt="2021-01-10T13:03:28.218" v="6786"/>
          <ac:spMkLst>
            <pc:docMk/>
            <pc:sldMk cId="3898651463" sldId="646"/>
            <ac:spMk id="11" creationId="{00000000-0000-0000-0000-000000000000}"/>
          </ac:spMkLst>
        </pc:spChg>
        <pc:picChg chg="add mod">
          <ac:chgData name="KimNamhyoung" userId="442ac80a-8cd4-4165-8fc5-0e4ac214a370" providerId="ADAL" clId="{885C6B9F-96C0-410D-AB97-CCA8C26E05FE}" dt="2021-01-10T13:03:39.868" v="6788" actId="1076"/>
          <ac:picMkLst>
            <pc:docMk/>
            <pc:sldMk cId="3898651463" sldId="646"/>
            <ac:picMk id="4" creationId="{9EB70038-D92F-4479-81F5-0DA3CC54A3F7}"/>
          </ac:picMkLst>
        </pc:picChg>
        <pc:picChg chg="del mod">
          <ac:chgData name="KimNamhyoung" userId="442ac80a-8cd4-4165-8fc5-0e4ac214a370" providerId="ADAL" clId="{885C6B9F-96C0-410D-AB97-CCA8C26E05FE}" dt="2021-01-10T13:02:51.347" v="6639" actId="478"/>
          <ac:picMkLst>
            <pc:docMk/>
            <pc:sldMk cId="3898651463" sldId="646"/>
            <ac:picMk id="5" creationId="{EEB1C8C4-46AC-4759-BC06-7324F73BF6DA}"/>
          </ac:picMkLst>
        </pc:picChg>
      </pc:sldChg>
      <pc:sldChg chg="addSp delSp modSp add mod">
        <pc:chgData name="KimNamhyoung" userId="442ac80a-8cd4-4165-8fc5-0e4ac214a370" providerId="ADAL" clId="{885C6B9F-96C0-410D-AB97-CCA8C26E05FE}" dt="2021-01-10T13:13:18.765" v="6872" actId="1076"/>
        <pc:sldMkLst>
          <pc:docMk/>
          <pc:sldMk cId="2820885692" sldId="647"/>
        </pc:sldMkLst>
        <pc:spChg chg="mod">
          <ac:chgData name="KimNamhyoung" userId="442ac80a-8cd4-4165-8fc5-0e4ac214a370" providerId="ADAL" clId="{885C6B9F-96C0-410D-AB97-CCA8C26E05FE}" dt="2021-01-10T13:04:11.271" v="6867" actId="6549"/>
          <ac:spMkLst>
            <pc:docMk/>
            <pc:sldMk cId="2820885692" sldId="647"/>
            <ac:spMk id="11" creationId="{00000000-0000-0000-0000-000000000000}"/>
          </ac:spMkLst>
        </pc:spChg>
        <pc:picChg chg="del">
          <ac:chgData name="KimNamhyoung" userId="442ac80a-8cd4-4165-8fc5-0e4ac214a370" providerId="ADAL" clId="{885C6B9F-96C0-410D-AB97-CCA8C26E05FE}" dt="2021-01-10T13:03:48.055" v="6790" actId="478"/>
          <ac:picMkLst>
            <pc:docMk/>
            <pc:sldMk cId="2820885692" sldId="647"/>
            <ac:picMk id="4" creationId="{9EB70038-D92F-4479-81F5-0DA3CC54A3F7}"/>
          </ac:picMkLst>
        </pc:picChg>
        <pc:picChg chg="add del">
          <ac:chgData name="KimNamhyoung" userId="442ac80a-8cd4-4165-8fc5-0e4ac214a370" providerId="ADAL" clId="{885C6B9F-96C0-410D-AB97-CCA8C26E05FE}" dt="2021-01-10T13:13:05.343" v="6869" actId="478"/>
          <ac:picMkLst>
            <pc:docMk/>
            <pc:sldMk cId="2820885692" sldId="647"/>
            <ac:picMk id="5" creationId="{9D13BA31-D7E0-4407-8751-8A4F9343BA13}"/>
          </ac:picMkLst>
        </pc:picChg>
        <pc:picChg chg="add mod">
          <ac:chgData name="KimNamhyoung" userId="442ac80a-8cd4-4165-8fc5-0e4ac214a370" providerId="ADAL" clId="{885C6B9F-96C0-410D-AB97-CCA8C26E05FE}" dt="2021-01-10T13:13:18.765" v="6872" actId="1076"/>
          <ac:picMkLst>
            <pc:docMk/>
            <pc:sldMk cId="2820885692" sldId="647"/>
            <ac:picMk id="7" creationId="{51412F7F-CCBF-4180-BD1E-1F81925B105C}"/>
          </ac:picMkLst>
        </pc:picChg>
      </pc:sldChg>
      <pc:sldChg chg="addSp modSp add mod">
        <pc:chgData name="KimNamhyoung" userId="442ac80a-8cd4-4165-8fc5-0e4ac214a370" providerId="ADAL" clId="{885C6B9F-96C0-410D-AB97-CCA8C26E05FE}" dt="2021-01-10T13:18:07.698" v="7178" actId="6549"/>
        <pc:sldMkLst>
          <pc:docMk/>
          <pc:sldMk cId="3004155952" sldId="648"/>
        </pc:sldMkLst>
        <pc:spChg chg="mod">
          <ac:chgData name="KimNamhyoung" userId="442ac80a-8cd4-4165-8fc5-0e4ac214a370" providerId="ADAL" clId="{885C6B9F-96C0-410D-AB97-CCA8C26E05FE}" dt="2021-01-10T13:18:07.698" v="7178" actId="6549"/>
          <ac:spMkLst>
            <pc:docMk/>
            <pc:sldMk cId="3004155952" sldId="648"/>
            <ac:spMk id="11" creationId="{00000000-0000-0000-0000-000000000000}"/>
          </ac:spMkLst>
        </pc:spChg>
        <pc:picChg chg="add mod">
          <ac:chgData name="KimNamhyoung" userId="442ac80a-8cd4-4165-8fc5-0e4ac214a370" providerId="ADAL" clId="{885C6B9F-96C0-410D-AB97-CCA8C26E05FE}" dt="2021-01-10T13:17:49.227" v="7112" actId="1076"/>
          <ac:picMkLst>
            <pc:docMk/>
            <pc:sldMk cId="3004155952" sldId="648"/>
            <ac:picMk id="4" creationId="{E5866395-DE03-492B-B0DB-28147CB97FC8}"/>
          </ac:picMkLst>
        </pc:picChg>
      </pc:sldChg>
      <pc:sldChg chg="addSp modSp add mod">
        <pc:chgData name="KimNamhyoung" userId="442ac80a-8cd4-4165-8fc5-0e4ac214a370" providerId="ADAL" clId="{885C6B9F-96C0-410D-AB97-CCA8C26E05FE}" dt="2021-01-10T13:26:50.147" v="7427" actId="1076"/>
        <pc:sldMkLst>
          <pc:docMk/>
          <pc:sldMk cId="2637793154" sldId="649"/>
        </pc:sldMkLst>
        <pc:spChg chg="mod">
          <ac:chgData name="KimNamhyoung" userId="442ac80a-8cd4-4165-8fc5-0e4ac214a370" providerId="ADAL" clId="{885C6B9F-96C0-410D-AB97-CCA8C26E05FE}" dt="2021-01-10T13:24:27.748" v="7424" actId="6549"/>
          <ac:spMkLst>
            <pc:docMk/>
            <pc:sldMk cId="2637793154" sldId="649"/>
            <ac:spMk id="11" creationId="{00000000-0000-0000-0000-000000000000}"/>
          </ac:spMkLst>
        </pc:spChg>
        <pc:picChg chg="add mod">
          <ac:chgData name="KimNamhyoung" userId="442ac80a-8cd4-4165-8fc5-0e4ac214a370" providerId="ADAL" clId="{885C6B9F-96C0-410D-AB97-CCA8C26E05FE}" dt="2021-01-10T13:26:50.147" v="7427" actId="1076"/>
          <ac:picMkLst>
            <pc:docMk/>
            <pc:sldMk cId="2637793154" sldId="649"/>
            <ac:picMk id="4" creationId="{5DCCE097-F9E0-42BA-B109-586CA1D716C4}"/>
          </ac:picMkLst>
        </pc:picChg>
      </pc:sldChg>
      <pc:sldChg chg="addSp modSp add mod">
        <pc:chgData name="KimNamhyoung" userId="442ac80a-8cd4-4165-8fc5-0e4ac214a370" providerId="ADAL" clId="{885C6B9F-96C0-410D-AB97-CCA8C26E05FE}" dt="2021-01-10T13:28:05.915" v="7559" actId="1076"/>
        <pc:sldMkLst>
          <pc:docMk/>
          <pc:sldMk cId="3423069210" sldId="650"/>
        </pc:sldMkLst>
        <pc:spChg chg="mod">
          <ac:chgData name="KimNamhyoung" userId="442ac80a-8cd4-4165-8fc5-0e4ac214a370" providerId="ADAL" clId="{885C6B9F-96C0-410D-AB97-CCA8C26E05FE}" dt="2021-01-10T13:27:46.904" v="7556" actId="20577"/>
          <ac:spMkLst>
            <pc:docMk/>
            <pc:sldMk cId="3423069210" sldId="650"/>
            <ac:spMk id="11" creationId="{00000000-0000-0000-0000-000000000000}"/>
          </ac:spMkLst>
        </pc:spChg>
        <pc:picChg chg="add mod">
          <ac:chgData name="KimNamhyoung" userId="442ac80a-8cd4-4165-8fc5-0e4ac214a370" providerId="ADAL" clId="{885C6B9F-96C0-410D-AB97-CCA8C26E05FE}" dt="2021-01-10T13:28:05.915" v="7559" actId="1076"/>
          <ac:picMkLst>
            <pc:docMk/>
            <pc:sldMk cId="3423069210" sldId="650"/>
            <ac:picMk id="4" creationId="{993E7C73-4C01-489B-9BF3-E851716CCC8D}"/>
          </ac:picMkLst>
        </pc:picChg>
      </pc:sldChg>
      <pc:sldChg chg="addSp delSp modSp add mod">
        <pc:chgData name="KimNamhyoung" userId="442ac80a-8cd4-4165-8fc5-0e4ac214a370" providerId="ADAL" clId="{885C6B9F-96C0-410D-AB97-CCA8C26E05FE}" dt="2021-01-10T13:27:27.922" v="7467" actId="1076"/>
        <pc:sldMkLst>
          <pc:docMk/>
          <pc:sldMk cId="4147116772" sldId="651"/>
        </pc:sldMkLst>
        <pc:spChg chg="mod">
          <ac:chgData name="KimNamhyoung" userId="442ac80a-8cd4-4165-8fc5-0e4ac214a370" providerId="ADAL" clId="{885C6B9F-96C0-410D-AB97-CCA8C26E05FE}" dt="2021-01-10T13:27:05.175" v="7463" actId="20577"/>
          <ac:spMkLst>
            <pc:docMk/>
            <pc:sldMk cId="4147116772" sldId="651"/>
            <ac:spMk id="11" creationId="{00000000-0000-0000-0000-000000000000}"/>
          </ac:spMkLst>
        </pc:spChg>
        <pc:picChg chg="del">
          <ac:chgData name="KimNamhyoung" userId="442ac80a-8cd4-4165-8fc5-0e4ac214a370" providerId="ADAL" clId="{885C6B9F-96C0-410D-AB97-CCA8C26E05FE}" dt="2021-01-10T13:27:07.842" v="7464" actId="478"/>
          <ac:picMkLst>
            <pc:docMk/>
            <pc:sldMk cId="4147116772" sldId="651"/>
            <ac:picMk id="4" creationId="{5DCCE097-F9E0-42BA-B109-586CA1D716C4}"/>
          </ac:picMkLst>
        </pc:picChg>
        <pc:picChg chg="add mod">
          <ac:chgData name="KimNamhyoung" userId="442ac80a-8cd4-4165-8fc5-0e4ac214a370" providerId="ADAL" clId="{885C6B9F-96C0-410D-AB97-CCA8C26E05FE}" dt="2021-01-10T13:27:27.922" v="7467" actId="1076"/>
          <ac:picMkLst>
            <pc:docMk/>
            <pc:sldMk cId="4147116772" sldId="651"/>
            <ac:picMk id="5" creationId="{E99AB4BD-0FD0-46DC-939E-050E569AEA68}"/>
          </ac:picMkLst>
        </pc:picChg>
      </pc:sldChg>
      <pc:sldChg chg="addSp delSp modSp add mod">
        <pc:chgData name="KimNamhyoung" userId="442ac80a-8cd4-4165-8fc5-0e4ac214a370" providerId="ADAL" clId="{885C6B9F-96C0-410D-AB97-CCA8C26E05FE}" dt="2021-01-10T13:28:45.029" v="7614"/>
        <pc:sldMkLst>
          <pc:docMk/>
          <pc:sldMk cId="3640916617" sldId="652"/>
        </pc:sldMkLst>
        <pc:spChg chg="mod">
          <ac:chgData name="KimNamhyoung" userId="442ac80a-8cd4-4165-8fc5-0e4ac214a370" providerId="ADAL" clId="{885C6B9F-96C0-410D-AB97-CCA8C26E05FE}" dt="2021-01-10T13:28:45.029" v="7614"/>
          <ac:spMkLst>
            <pc:docMk/>
            <pc:sldMk cId="3640916617" sldId="652"/>
            <ac:spMk id="11" creationId="{00000000-0000-0000-0000-000000000000}"/>
          </ac:spMkLst>
        </pc:spChg>
        <pc:picChg chg="del">
          <ac:chgData name="KimNamhyoung" userId="442ac80a-8cd4-4165-8fc5-0e4ac214a370" providerId="ADAL" clId="{885C6B9F-96C0-410D-AB97-CCA8C26E05FE}" dt="2021-01-10T13:28:26.841" v="7603" actId="478"/>
          <ac:picMkLst>
            <pc:docMk/>
            <pc:sldMk cId="3640916617" sldId="652"/>
            <ac:picMk id="4" creationId="{993E7C73-4C01-489B-9BF3-E851716CCC8D}"/>
          </ac:picMkLst>
        </pc:picChg>
        <pc:picChg chg="add mod">
          <ac:chgData name="KimNamhyoung" userId="442ac80a-8cd4-4165-8fc5-0e4ac214a370" providerId="ADAL" clId="{885C6B9F-96C0-410D-AB97-CCA8C26E05FE}" dt="2021-01-10T13:28:40.928" v="7608" actId="1076"/>
          <ac:picMkLst>
            <pc:docMk/>
            <pc:sldMk cId="3640916617" sldId="652"/>
            <ac:picMk id="5" creationId="{7ADC79CE-792E-4B55-809B-09C57AFA7708}"/>
          </ac:picMkLst>
        </pc:picChg>
      </pc:sldChg>
      <pc:sldChg chg="modSp new del mod">
        <pc:chgData name="KimNamhyoung" userId="442ac80a-8cd4-4165-8fc5-0e4ac214a370" providerId="ADAL" clId="{885C6B9F-96C0-410D-AB97-CCA8C26E05FE}" dt="2021-01-10T13:47:49.552" v="7830" actId="47"/>
        <pc:sldMkLst>
          <pc:docMk/>
          <pc:sldMk cId="945183124" sldId="653"/>
        </pc:sldMkLst>
        <pc:spChg chg="mod">
          <ac:chgData name="KimNamhyoung" userId="442ac80a-8cd4-4165-8fc5-0e4ac214a370" providerId="ADAL" clId="{885C6B9F-96C0-410D-AB97-CCA8C26E05FE}" dt="2021-01-10T13:46:06.955" v="7694"/>
          <ac:spMkLst>
            <pc:docMk/>
            <pc:sldMk cId="945183124" sldId="653"/>
            <ac:spMk id="2" creationId="{9BBE2FC6-5A69-4F66-9023-D56F956568A0}"/>
          </ac:spMkLst>
        </pc:spChg>
        <pc:spChg chg="mod">
          <ac:chgData name="KimNamhyoung" userId="442ac80a-8cd4-4165-8fc5-0e4ac214a370" providerId="ADAL" clId="{885C6B9F-96C0-410D-AB97-CCA8C26E05FE}" dt="2021-01-10T13:47:22.548" v="7829"/>
          <ac:spMkLst>
            <pc:docMk/>
            <pc:sldMk cId="945183124" sldId="653"/>
            <ac:spMk id="3" creationId="{31B21A7B-BFC3-47A0-963C-25812132C5B8}"/>
          </ac:spMkLst>
        </pc:spChg>
      </pc:sldChg>
      <pc:sldChg chg="new del">
        <pc:chgData name="KimNamhyoung" userId="442ac80a-8cd4-4165-8fc5-0e4ac214a370" providerId="ADAL" clId="{885C6B9F-96C0-410D-AB97-CCA8C26E05FE}" dt="2021-01-10T13:29:36.441" v="7618" actId="47"/>
        <pc:sldMkLst>
          <pc:docMk/>
          <pc:sldMk cId="4164035110" sldId="653"/>
        </pc:sldMkLst>
      </pc:sldChg>
      <pc:sldMasterChg chg="delSldLayout">
        <pc:chgData name="KimNamhyoung" userId="442ac80a-8cd4-4165-8fc5-0e4ac214a370" providerId="ADAL" clId="{885C6B9F-96C0-410D-AB97-CCA8C26E05FE}" dt="2021-01-10T13:33:02.940" v="7679" actId="2696"/>
        <pc:sldMasterMkLst>
          <pc:docMk/>
          <pc:sldMasterMk cId="3423530854" sldId="2147485354"/>
        </pc:sldMasterMkLst>
        <pc:sldLayoutChg chg="del">
          <pc:chgData name="KimNamhyoung" userId="442ac80a-8cd4-4165-8fc5-0e4ac214a370" providerId="ADAL" clId="{885C6B9F-96C0-410D-AB97-CCA8C26E05FE}" dt="2021-01-10T13:33:02.940" v="7679" actId="2696"/>
          <pc:sldLayoutMkLst>
            <pc:docMk/>
            <pc:sldMasterMk cId="3423530854" sldId="2147485354"/>
            <pc:sldLayoutMk cId="1043374535" sldId="214748536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2-14T16:52:17.388"/>
    </inkml:context>
    <inkml:brush xml:id="br0">
      <inkml:brushProperty name="width" value="0.025" units="cm"/>
      <inkml:brushProperty name="height" value="0.025" units="cm"/>
    </inkml:brush>
  </inkml:definitions>
  <inkml:trace contextRef="#ctx0" brushRef="#br0">11 150 3169,'53'-60'1616,"-19"-6"-3016,-131 42 143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
        <p:nvSpPr>
          <p:cNvPr id="25600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lvl1pPr algn="r" defTabSz="445764" eaLnBrk="1" latinLnBrk="1" hangingPunct="1">
              <a:defRPr kumimoji="1" sz="600" b="0">
                <a:latin typeface="굴림" charset="-127"/>
                <a:ea typeface="굴림" charset="-127"/>
              </a:defRPr>
            </a:lvl1pPr>
          </a:lstStyle>
          <a:p>
            <a:pPr>
              <a:defRPr/>
            </a:pPr>
            <a:endParaRPr lang="en-US" altLang="ko-KR"/>
          </a:p>
        </p:txBody>
      </p:sp>
      <p:sp>
        <p:nvSpPr>
          <p:cNvPr id="15364" name="Rectangle 4"/>
          <p:cNvSpPr>
            <a:spLocks noGrp="1" noRot="1" noChangeAspect="1" noChangeArrowheads="1" noTextEdit="1"/>
          </p:cNvSpPr>
          <p:nvPr>
            <p:ph type="sldImg" idx="2"/>
          </p:nvPr>
        </p:nvSpPr>
        <p:spPr bwMode="auto">
          <a:xfrm>
            <a:off x="993775" y="769938"/>
            <a:ext cx="5113338"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5" name="Rectangle 5"/>
          <p:cNvSpPr>
            <a:spLocks noGrp="1" noChangeArrowheads="1"/>
          </p:cNvSpPr>
          <p:nvPr>
            <p:ph type="body" sz="quarter" idx="3"/>
          </p:nvPr>
        </p:nvSpPr>
        <p:spPr bwMode="auto">
          <a:xfrm>
            <a:off x="709613" y="4860925"/>
            <a:ext cx="5680075" cy="4603750"/>
          </a:xfrm>
          <a:prstGeom prst="rect">
            <a:avLst/>
          </a:prstGeom>
          <a:noFill/>
          <a:ln w="9525">
            <a:noFill/>
            <a:miter lim="800000"/>
            <a:headEnd/>
            <a:tailEnd/>
          </a:ln>
          <a:effectLst/>
        </p:spPr>
        <p:txBody>
          <a:bodyPr vert="horz" wrap="square" lIns="44530" tIns="22264" rIns="44530" bIns="22264"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0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44530" tIns="22264" rIns="44530" bIns="22264" numCol="1" anchor="b" anchorCtr="0" compatLnSpc="1">
            <a:prstTxWarp prst="textNoShape">
              <a:avLst/>
            </a:prstTxWarp>
          </a:bodyPr>
          <a:lstStyle>
            <a:lvl1pPr algn="l" defTabSz="445764" eaLnBrk="1" latinLnBrk="1" hangingPunct="1">
              <a:defRPr kumimoji="1" sz="600" b="0">
                <a:latin typeface="굴림" charset="-127"/>
                <a:ea typeface="굴림" charset="-127"/>
              </a:defRPr>
            </a:lvl1pPr>
          </a:lstStyle>
          <a:p>
            <a:pPr>
              <a:defRPr/>
            </a:pPr>
            <a:endParaRPr lang="en-US" altLang="ko-KR"/>
          </a:p>
        </p:txBody>
      </p:sp>
    </p:spTree>
    <p:extLst>
      <p:ext uri="{BB962C8B-B14F-4D97-AF65-F5344CB8AC3E}">
        <p14:creationId xmlns:p14="http://schemas.microsoft.com/office/powerpoint/2010/main" val="304725658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a:t>
            </a:fld>
            <a:endParaRPr lang="en-US" altLang="ko-KR">
              <a:solidFill>
                <a:prstClr val="black"/>
              </a:solidFill>
            </a:endParaRPr>
          </a:p>
        </p:txBody>
      </p:sp>
    </p:spTree>
    <p:extLst>
      <p:ext uri="{BB962C8B-B14F-4D97-AF65-F5344CB8AC3E}">
        <p14:creationId xmlns:p14="http://schemas.microsoft.com/office/powerpoint/2010/main" val="34863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11</a:t>
            </a:fld>
            <a:endParaRPr lang="en-US" altLang="ko-KR">
              <a:solidFill>
                <a:prstClr val="black"/>
              </a:solidFill>
            </a:endParaRPr>
          </a:p>
        </p:txBody>
      </p:sp>
    </p:spTree>
    <p:extLst>
      <p:ext uri="{BB962C8B-B14F-4D97-AF65-F5344CB8AC3E}">
        <p14:creationId xmlns:p14="http://schemas.microsoft.com/office/powerpoint/2010/main" val="1283112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12</a:t>
            </a:fld>
            <a:endParaRPr lang="en-US" altLang="ko-KR">
              <a:solidFill>
                <a:prstClr val="black"/>
              </a:solidFill>
            </a:endParaRPr>
          </a:p>
        </p:txBody>
      </p:sp>
    </p:spTree>
    <p:extLst>
      <p:ext uri="{BB962C8B-B14F-4D97-AF65-F5344CB8AC3E}">
        <p14:creationId xmlns:p14="http://schemas.microsoft.com/office/powerpoint/2010/main" val="9091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13</a:t>
            </a:fld>
            <a:endParaRPr lang="en-US" altLang="ko-KR">
              <a:solidFill>
                <a:prstClr val="black"/>
              </a:solidFill>
            </a:endParaRPr>
          </a:p>
        </p:txBody>
      </p:sp>
    </p:spTree>
    <p:extLst>
      <p:ext uri="{BB962C8B-B14F-4D97-AF65-F5344CB8AC3E}">
        <p14:creationId xmlns:p14="http://schemas.microsoft.com/office/powerpoint/2010/main" val="2617309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14</a:t>
            </a:fld>
            <a:endParaRPr lang="en-US" altLang="ko-KR">
              <a:solidFill>
                <a:prstClr val="black"/>
              </a:solidFill>
            </a:endParaRPr>
          </a:p>
        </p:txBody>
      </p:sp>
    </p:spTree>
    <p:extLst>
      <p:ext uri="{BB962C8B-B14F-4D97-AF65-F5344CB8AC3E}">
        <p14:creationId xmlns:p14="http://schemas.microsoft.com/office/powerpoint/2010/main" val="34459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15</a:t>
            </a:fld>
            <a:endParaRPr lang="en-US" altLang="ko-KR">
              <a:solidFill>
                <a:prstClr val="black"/>
              </a:solidFill>
            </a:endParaRPr>
          </a:p>
        </p:txBody>
      </p:sp>
    </p:spTree>
    <p:extLst>
      <p:ext uri="{BB962C8B-B14F-4D97-AF65-F5344CB8AC3E}">
        <p14:creationId xmlns:p14="http://schemas.microsoft.com/office/powerpoint/2010/main" val="3629875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16</a:t>
            </a:fld>
            <a:endParaRPr lang="en-US" altLang="ko-KR">
              <a:solidFill>
                <a:prstClr val="black"/>
              </a:solidFill>
            </a:endParaRPr>
          </a:p>
        </p:txBody>
      </p:sp>
    </p:spTree>
    <p:extLst>
      <p:ext uri="{BB962C8B-B14F-4D97-AF65-F5344CB8AC3E}">
        <p14:creationId xmlns:p14="http://schemas.microsoft.com/office/powerpoint/2010/main" val="3354445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17</a:t>
            </a:fld>
            <a:endParaRPr lang="en-US" altLang="ko-KR">
              <a:solidFill>
                <a:prstClr val="black"/>
              </a:solidFill>
            </a:endParaRPr>
          </a:p>
        </p:txBody>
      </p:sp>
    </p:spTree>
    <p:extLst>
      <p:ext uri="{BB962C8B-B14F-4D97-AF65-F5344CB8AC3E}">
        <p14:creationId xmlns:p14="http://schemas.microsoft.com/office/powerpoint/2010/main" val="219167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18</a:t>
            </a:fld>
            <a:endParaRPr lang="en-US" altLang="ko-KR">
              <a:solidFill>
                <a:prstClr val="black"/>
              </a:solidFill>
            </a:endParaRPr>
          </a:p>
        </p:txBody>
      </p:sp>
    </p:spTree>
    <p:extLst>
      <p:ext uri="{BB962C8B-B14F-4D97-AF65-F5344CB8AC3E}">
        <p14:creationId xmlns:p14="http://schemas.microsoft.com/office/powerpoint/2010/main" val="3256191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19</a:t>
            </a:fld>
            <a:endParaRPr lang="en-US" altLang="ko-KR">
              <a:solidFill>
                <a:prstClr val="black"/>
              </a:solidFill>
            </a:endParaRPr>
          </a:p>
        </p:txBody>
      </p:sp>
    </p:spTree>
    <p:extLst>
      <p:ext uri="{BB962C8B-B14F-4D97-AF65-F5344CB8AC3E}">
        <p14:creationId xmlns:p14="http://schemas.microsoft.com/office/powerpoint/2010/main" val="469801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20</a:t>
            </a:fld>
            <a:endParaRPr lang="en-US" altLang="ko-KR">
              <a:solidFill>
                <a:prstClr val="black"/>
              </a:solidFill>
            </a:endParaRPr>
          </a:p>
        </p:txBody>
      </p:sp>
    </p:spTree>
    <p:extLst>
      <p:ext uri="{BB962C8B-B14F-4D97-AF65-F5344CB8AC3E}">
        <p14:creationId xmlns:p14="http://schemas.microsoft.com/office/powerpoint/2010/main" val="60650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a:t>
            </a:fld>
            <a:endParaRPr lang="en-US" altLang="ko-KR">
              <a:solidFill>
                <a:prstClr val="black"/>
              </a:solidFill>
            </a:endParaRPr>
          </a:p>
        </p:txBody>
      </p:sp>
    </p:spTree>
    <p:extLst>
      <p:ext uri="{BB962C8B-B14F-4D97-AF65-F5344CB8AC3E}">
        <p14:creationId xmlns:p14="http://schemas.microsoft.com/office/powerpoint/2010/main" val="1887581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21</a:t>
            </a:fld>
            <a:endParaRPr lang="en-US" altLang="ko-KR">
              <a:solidFill>
                <a:prstClr val="black"/>
              </a:solidFill>
            </a:endParaRPr>
          </a:p>
        </p:txBody>
      </p:sp>
    </p:spTree>
    <p:extLst>
      <p:ext uri="{BB962C8B-B14F-4D97-AF65-F5344CB8AC3E}">
        <p14:creationId xmlns:p14="http://schemas.microsoft.com/office/powerpoint/2010/main" val="1611377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22</a:t>
            </a:fld>
            <a:endParaRPr lang="en-US" altLang="ko-KR">
              <a:solidFill>
                <a:prstClr val="black"/>
              </a:solidFill>
            </a:endParaRPr>
          </a:p>
        </p:txBody>
      </p:sp>
    </p:spTree>
    <p:extLst>
      <p:ext uri="{BB962C8B-B14F-4D97-AF65-F5344CB8AC3E}">
        <p14:creationId xmlns:p14="http://schemas.microsoft.com/office/powerpoint/2010/main" val="3521235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23</a:t>
            </a:fld>
            <a:endParaRPr lang="en-US" altLang="ko-KR">
              <a:solidFill>
                <a:prstClr val="black"/>
              </a:solidFill>
            </a:endParaRPr>
          </a:p>
        </p:txBody>
      </p:sp>
    </p:spTree>
    <p:extLst>
      <p:ext uri="{BB962C8B-B14F-4D97-AF65-F5344CB8AC3E}">
        <p14:creationId xmlns:p14="http://schemas.microsoft.com/office/powerpoint/2010/main" val="41075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24</a:t>
            </a:fld>
            <a:endParaRPr lang="en-US" altLang="ko-KR">
              <a:solidFill>
                <a:prstClr val="black"/>
              </a:solidFill>
            </a:endParaRPr>
          </a:p>
        </p:txBody>
      </p:sp>
    </p:spTree>
    <p:extLst>
      <p:ext uri="{BB962C8B-B14F-4D97-AF65-F5344CB8AC3E}">
        <p14:creationId xmlns:p14="http://schemas.microsoft.com/office/powerpoint/2010/main" val="1010667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25</a:t>
            </a:fld>
            <a:endParaRPr lang="en-US" altLang="ko-KR">
              <a:solidFill>
                <a:prstClr val="black"/>
              </a:solidFill>
            </a:endParaRPr>
          </a:p>
        </p:txBody>
      </p:sp>
    </p:spTree>
    <p:extLst>
      <p:ext uri="{BB962C8B-B14F-4D97-AF65-F5344CB8AC3E}">
        <p14:creationId xmlns:p14="http://schemas.microsoft.com/office/powerpoint/2010/main" val="2675800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26</a:t>
            </a:fld>
            <a:endParaRPr lang="en-US" altLang="ko-KR">
              <a:solidFill>
                <a:prstClr val="black"/>
              </a:solidFill>
            </a:endParaRPr>
          </a:p>
        </p:txBody>
      </p:sp>
    </p:spTree>
    <p:extLst>
      <p:ext uri="{BB962C8B-B14F-4D97-AF65-F5344CB8AC3E}">
        <p14:creationId xmlns:p14="http://schemas.microsoft.com/office/powerpoint/2010/main" val="3387969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27</a:t>
            </a:fld>
            <a:endParaRPr lang="en-US" altLang="ko-KR">
              <a:solidFill>
                <a:prstClr val="black"/>
              </a:solidFill>
            </a:endParaRPr>
          </a:p>
        </p:txBody>
      </p:sp>
    </p:spTree>
    <p:extLst>
      <p:ext uri="{BB962C8B-B14F-4D97-AF65-F5344CB8AC3E}">
        <p14:creationId xmlns:p14="http://schemas.microsoft.com/office/powerpoint/2010/main" val="849407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28</a:t>
            </a:fld>
            <a:endParaRPr lang="en-US" altLang="ko-KR">
              <a:solidFill>
                <a:prstClr val="black"/>
              </a:solidFill>
            </a:endParaRPr>
          </a:p>
        </p:txBody>
      </p:sp>
    </p:spTree>
    <p:extLst>
      <p:ext uri="{BB962C8B-B14F-4D97-AF65-F5344CB8AC3E}">
        <p14:creationId xmlns:p14="http://schemas.microsoft.com/office/powerpoint/2010/main" val="1883395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29</a:t>
            </a:fld>
            <a:endParaRPr lang="en-US" altLang="ko-KR">
              <a:solidFill>
                <a:prstClr val="black"/>
              </a:solidFill>
            </a:endParaRPr>
          </a:p>
        </p:txBody>
      </p:sp>
    </p:spTree>
    <p:extLst>
      <p:ext uri="{BB962C8B-B14F-4D97-AF65-F5344CB8AC3E}">
        <p14:creationId xmlns:p14="http://schemas.microsoft.com/office/powerpoint/2010/main" val="4113497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30</a:t>
            </a:fld>
            <a:endParaRPr lang="en-US" altLang="ko-KR">
              <a:solidFill>
                <a:prstClr val="black"/>
              </a:solidFill>
            </a:endParaRPr>
          </a:p>
        </p:txBody>
      </p:sp>
    </p:spTree>
    <p:extLst>
      <p:ext uri="{BB962C8B-B14F-4D97-AF65-F5344CB8AC3E}">
        <p14:creationId xmlns:p14="http://schemas.microsoft.com/office/powerpoint/2010/main" val="255208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a:t>
            </a:fld>
            <a:endParaRPr lang="en-US" altLang="ko-KR">
              <a:solidFill>
                <a:prstClr val="black"/>
              </a:solidFill>
            </a:endParaRPr>
          </a:p>
        </p:txBody>
      </p:sp>
    </p:spTree>
    <p:extLst>
      <p:ext uri="{BB962C8B-B14F-4D97-AF65-F5344CB8AC3E}">
        <p14:creationId xmlns:p14="http://schemas.microsoft.com/office/powerpoint/2010/main" val="1236014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31</a:t>
            </a:fld>
            <a:endParaRPr lang="en-US" altLang="ko-KR">
              <a:solidFill>
                <a:prstClr val="black"/>
              </a:solidFill>
            </a:endParaRPr>
          </a:p>
        </p:txBody>
      </p:sp>
    </p:spTree>
    <p:extLst>
      <p:ext uri="{BB962C8B-B14F-4D97-AF65-F5344CB8AC3E}">
        <p14:creationId xmlns:p14="http://schemas.microsoft.com/office/powerpoint/2010/main" val="2359186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32</a:t>
            </a:fld>
            <a:endParaRPr lang="en-US" altLang="ko-KR">
              <a:solidFill>
                <a:prstClr val="black"/>
              </a:solidFill>
            </a:endParaRPr>
          </a:p>
        </p:txBody>
      </p:sp>
    </p:spTree>
    <p:extLst>
      <p:ext uri="{BB962C8B-B14F-4D97-AF65-F5344CB8AC3E}">
        <p14:creationId xmlns:p14="http://schemas.microsoft.com/office/powerpoint/2010/main" val="1126235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33</a:t>
            </a:fld>
            <a:endParaRPr lang="en-US" altLang="ko-KR">
              <a:solidFill>
                <a:prstClr val="black"/>
              </a:solidFill>
            </a:endParaRPr>
          </a:p>
        </p:txBody>
      </p:sp>
    </p:spTree>
    <p:extLst>
      <p:ext uri="{BB962C8B-B14F-4D97-AF65-F5344CB8AC3E}">
        <p14:creationId xmlns:p14="http://schemas.microsoft.com/office/powerpoint/2010/main" val="4040056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34</a:t>
            </a:fld>
            <a:endParaRPr lang="en-US" altLang="ko-KR">
              <a:solidFill>
                <a:prstClr val="black"/>
              </a:solidFill>
            </a:endParaRPr>
          </a:p>
        </p:txBody>
      </p:sp>
    </p:spTree>
    <p:extLst>
      <p:ext uri="{BB962C8B-B14F-4D97-AF65-F5344CB8AC3E}">
        <p14:creationId xmlns:p14="http://schemas.microsoft.com/office/powerpoint/2010/main" val="2789950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35</a:t>
            </a:fld>
            <a:endParaRPr lang="en-US" altLang="ko-KR">
              <a:solidFill>
                <a:prstClr val="black"/>
              </a:solidFill>
            </a:endParaRPr>
          </a:p>
        </p:txBody>
      </p:sp>
    </p:spTree>
    <p:extLst>
      <p:ext uri="{BB962C8B-B14F-4D97-AF65-F5344CB8AC3E}">
        <p14:creationId xmlns:p14="http://schemas.microsoft.com/office/powerpoint/2010/main" val="1216512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37</a:t>
            </a:fld>
            <a:endParaRPr lang="en-US" altLang="ko-KR">
              <a:solidFill>
                <a:prstClr val="black"/>
              </a:solidFill>
            </a:endParaRPr>
          </a:p>
        </p:txBody>
      </p:sp>
    </p:spTree>
    <p:extLst>
      <p:ext uri="{BB962C8B-B14F-4D97-AF65-F5344CB8AC3E}">
        <p14:creationId xmlns:p14="http://schemas.microsoft.com/office/powerpoint/2010/main" val="1754173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38</a:t>
            </a:fld>
            <a:endParaRPr lang="en-US" altLang="ko-KR">
              <a:solidFill>
                <a:prstClr val="black"/>
              </a:solidFill>
            </a:endParaRPr>
          </a:p>
        </p:txBody>
      </p:sp>
    </p:spTree>
    <p:extLst>
      <p:ext uri="{BB962C8B-B14F-4D97-AF65-F5344CB8AC3E}">
        <p14:creationId xmlns:p14="http://schemas.microsoft.com/office/powerpoint/2010/main" val="1584110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39</a:t>
            </a:fld>
            <a:endParaRPr lang="en-US" altLang="ko-KR">
              <a:solidFill>
                <a:prstClr val="black"/>
              </a:solidFill>
            </a:endParaRPr>
          </a:p>
        </p:txBody>
      </p:sp>
    </p:spTree>
    <p:extLst>
      <p:ext uri="{BB962C8B-B14F-4D97-AF65-F5344CB8AC3E}">
        <p14:creationId xmlns:p14="http://schemas.microsoft.com/office/powerpoint/2010/main" val="152501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40</a:t>
            </a:fld>
            <a:endParaRPr lang="en-US" altLang="ko-KR">
              <a:solidFill>
                <a:prstClr val="black"/>
              </a:solidFill>
            </a:endParaRPr>
          </a:p>
        </p:txBody>
      </p:sp>
    </p:spTree>
    <p:extLst>
      <p:ext uri="{BB962C8B-B14F-4D97-AF65-F5344CB8AC3E}">
        <p14:creationId xmlns:p14="http://schemas.microsoft.com/office/powerpoint/2010/main" val="2084306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41</a:t>
            </a:fld>
            <a:endParaRPr lang="en-US" altLang="ko-KR">
              <a:solidFill>
                <a:prstClr val="black"/>
              </a:solidFill>
            </a:endParaRPr>
          </a:p>
        </p:txBody>
      </p:sp>
    </p:spTree>
    <p:extLst>
      <p:ext uri="{BB962C8B-B14F-4D97-AF65-F5344CB8AC3E}">
        <p14:creationId xmlns:p14="http://schemas.microsoft.com/office/powerpoint/2010/main" val="26471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a:t>
            </a:fld>
            <a:endParaRPr lang="en-US" altLang="ko-KR">
              <a:solidFill>
                <a:prstClr val="black"/>
              </a:solidFill>
            </a:endParaRPr>
          </a:p>
        </p:txBody>
      </p:sp>
    </p:spTree>
    <p:extLst>
      <p:ext uri="{BB962C8B-B14F-4D97-AF65-F5344CB8AC3E}">
        <p14:creationId xmlns:p14="http://schemas.microsoft.com/office/powerpoint/2010/main" val="3646983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42</a:t>
            </a:fld>
            <a:endParaRPr lang="en-US" altLang="ko-KR">
              <a:solidFill>
                <a:prstClr val="black"/>
              </a:solidFill>
            </a:endParaRPr>
          </a:p>
        </p:txBody>
      </p:sp>
    </p:spTree>
    <p:extLst>
      <p:ext uri="{BB962C8B-B14F-4D97-AF65-F5344CB8AC3E}">
        <p14:creationId xmlns:p14="http://schemas.microsoft.com/office/powerpoint/2010/main" val="2638390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43</a:t>
            </a:fld>
            <a:endParaRPr lang="en-US" altLang="ko-KR">
              <a:solidFill>
                <a:prstClr val="black"/>
              </a:solidFill>
            </a:endParaRPr>
          </a:p>
        </p:txBody>
      </p:sp>
    </p:spTree>
    <p:extLst>
      <p:ext uri="{BB962C8B-B14F-4D97-AF65-F5344CB8AC3E}">
        <p14:creationId xmlns:p14="http://schemas.microsoft.com/office/powerpoint/2010/main" val="33445930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44</a:t>
            </a:fld>
            <a:endParaRPr lang="en-US" altLang="ko-KR">
              <a:solidFill>
                <a:prstClr val="black"/>
              </a:solidFill>
            </a:endParaRPr>
          </a:p>
        </p:txBody>
      </p:sp>
    </p:spTree>
    <p:extLst>
      <p:ext uri="{BB962C8B-B14F-4D97-AF65-F5344CB8AC3E}">
        <p14:creationId xmlns:p14="http://schemas.microsoft.com/office/powerpoint/2010/main" val="1524608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45</a:t>
            </a:fld>
            <a:endParaRPr lang="en-US" altLang="ko-KR">
              <a:solidFill>
                <a:prstClr val="black"/>
              </a:solidFill>
            </a:endParaRPr>
          </a:p>
        </p:txBody>
      </p:sp>
    </p:spTree>
    <p:extLst>
      <p:ext uri="{BB962C8B-B14F-4D97-AF65-F5344CB8AC3E}">
        <p14:creationId xmlns:p14="http://schemas.microsoft.com/office/powerpoint/2010/main" val="102677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46</a:t>
            </a:fld>
            <a:endParaRPr lang="en-US" altLang="ko-KR">
              <a:solidFill>
                <a:prstClr val="black"/>
              </a:solidFill>
            </a:endParaRPr>
          </a:p>
        </p:txBody>
      </p:sp>
    </p:spTree>
    <p:extLst>
      <p:ext uri="{BB962C8B-B14F-4D97-AF65-F5344CB8AC3E}">
        <p14:creationId xmlns:p14="http://schemas.microsoft.com/office/powerpoint/2010/main" val="123742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47</a:t>
            </a:fld>
            <a:endParaRPr lang="en-US" altLang="ko-KR">
              <a:solidFill>
                <a:prstClr val="black"/>
              </a:solidFill>
            </a:endParaRPr>
          </a:p>
        </p:txBody>
      </p:sp>
    </p:spTree>
    <p:extLst>
      <p:ext uri="{BB962C8B-B14F-4D97-AF65-F5344CB8AC3E}">
        <p14:creationId xmlns:p14="http://schemas.microsoft.com/office/powerpoint/2010/main" val="3869131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48</a:t>
            </a:fld>
            <a:endParaRPr lang="en-US" altLang="ko-KR">
              <a:solidFill>
                <a:prstClr val="black"/>
              </a:solidFill>
            </a:endParaRPr>
          </a:p>
        </p:txBody>
      </p:sp>
    </p:spTree>
    <p:extLst>
      <p:ext uri="{BB962C8B-B14F-4D97-AF65-F5344CB8AC3E}">
        <p14:creationId xmlns:p14="http://schemas.microsoft.com/office/powerpoint/2010/main" val="39133591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49</a:t>
            </a:fld>
            <a:endParaRPr lang="en-US" altLang="ko-KR">
              <a:solidFill>
                <a:prstClr val="black"/>
              </a:solidFill>
            </a:endParaRPr>
          </a:p>
        </p:txBody>
      </p:sp>
    </p:spTree>
    <p:extLst>
      <p:ext uri="{BB962C8B-B14F-4D97-AF65-F5344CB8AC3E}">
        <p14:creationId xmlns:p14="http://schemas.microsoft.com/office/powerpoint/2010/main" val="359479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50</a:t>
            </a:fld>
            <a:endParaRPr lang="en-US" altLang="ko-KR">
              <a:solidFill>
                <a:prstClr val="black"/>
              </a:solidFill>
            </a:endParaRPr>
          </a:p>
        </p:txBody>
      </p:sp>
    </p:spTree>
    <p:extLst>
      <p:ext uri="{BB962C8B-B14F-4D97-AF65-F5344CB8AC3E}">
        <p14:creationId xmlns:p14="http://schemas.microsoft.com/office/powerpoint/2010/main" val="2385436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51</a:t>
            </a:fld>
            <a:endParaRPr lang="en-US" altLang="ko-KR">
              <a:solidFill>
                <a:prstClr val="black"/>
              </a:solidFill>
            </a:endParaRPr>
          </a:p>
        </p:txBody>
      </p:sp>
    </p:spTree>
    <p:extLst>
      <p:ext uri="{BB962C8B-B14F-4D97-AF65-F5344CB8AC3E}">
        <p14:creationId xmlns:p14="http://schemas.microsoft.com/office/powerpoint/2010/main" val="426455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a:t>
            </a:fld>
            <a:endParaRPr lang="en-US" altLang="ko-KR">
              <a:solidFill>
                <a:prstClr val="black"/>
              </a:solidFill>
            </a:endParaRPr>
          </a:p>
        </p:txBody>
      </p:sp>
    </p:spTree>
    <p:extLst>
      <p:ext uri="{BB962C8B-B14F-4D97-AF65-F5344CB8AC3E}">
        <p14:creationId xmlns:p14="http://schemas.microsoft.com/office/powerpoint/2010/main" val="2559995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52</a:t>
            </a:fld>
            <a:endParaRPr lang="en-US" altLang="ko-KR">
              <a:solidFill>
                <a:prstClr val="black"/>
              </a:solidFill>
            </a:endParaRPr>
          </a:p>
        </p:txBody>
      </p:sp>
    </p:spTree>
    <p:extLst>
      <p:ext uri="{BB962C8B-B14F-4D97-AF65-F5344CB8AC3E}">
        <p14:creationId xmlns:p14="http://schemas.microsoft.com/office/powerpoint/2010/main" val="8297886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53</a:t>
            </a:fld>
            <a:endParaRPr lang="en-US" altLang="ko-KR">
              <a:solidFill>
                <a:prstClr val="black"/>
              </a:solidFill>
            </a:endParaRPr>
          </a:p>
        </p:txBody>
      </p:sp>
    </p:spTree>
    <p:extLst>
      <p:ext uri="{BB962C8B-B14F-4D97-AF65-F5344CB8AC3E}">
        <p14:creationId xmlns:p14="http://schemas.microsoft.com/office/powerpoint/2010/main" val="5072729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54</a:t>
            </a:fld>
            <a:endParaRPr lang="en-US" altLang="ko-KR">
              <a:solidFill>
                <a:prstClr val="black"/>
              </a:solidFill>
            </a:endParaRPr>
          </a:p>
        </p:txBody>
      </p:sp>
    </p:spTree>
    <p:extLst>
      <p:ext uri="{BB962C8B-B14F-4D97-AF65-F5344CB8AC3E}">
        <p14:creationId xmlns:p14="http://schemas.microsoft.com/office/powerpoint/2010/main" val="3220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55</a:t>
            </a:fld>
            <a:endParaRPr lang="en-US" altLang="ko-KR">
              <a:solidFill>
                <a:prstClr val="black"/>
              </a:solidFill>
            </a:endParaRPr>
          </a:p>
        </p:txBody>
      </p:sp>
    </p:spTree>
    <p:extLst>
      <p:ext uri="{BB962C8B-B14F-4D97-AF65-F5344CB8AC3E}">
        <p14:creationId xmlns:p14="http://schemas.microsoft.com/office/powerpoint/2010/main" val="19336071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56</a:t>
            </a:fld>
            <a:endParaRPr lang="en-US" altLang="ko-KR">
              <a:solidFill>
                <a:prstClr val="black"/>
              </a:solidFill>
            </a:endParaRPr>
          </a:p>
        </p:txBody>
      </p:sp>
    </p:spTree>
    <p:extLst>
      <p:ext uri="{BB962C8B-B14F-4D97-AF65-F5344CB8AC3E}">
        <p14:creationId xmlns:p14="http://schemas.microsoft.com/office/powerpoint/2010/main" val="1703263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57</a:t>
            </a:fld>
            <a:endParaRPr lang="en-US" altLang="ko-KR">
              <a:solidFill>
                <a:prstClr val="black"/>
              </a:solidFill>
            </a:endParaRPr>
          </a:p>
        </p:txBody>
      </p:sp>
    </p:spTree>
    <p:extLst>
      <p:ext uri="{BB962C8B-B14F-4D97-AF65-F5344CB8AC3E}">
        <p14:creationId xmlns:p14="http://schemas.microsoft.com/office/powerpoint/2010/main" val="6932888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58</a:t>
            </a:fld>
            <a:endParaRPr lang="en-US" altLang="ko-KR">
              <a:solidFill>
                <a:prstClr val="black"/>
              </a:solidFill>
            </a:endParaRPr>
          </a:p>
        </p:txBody>
      </p:sp>
    </p:spTree>
    <p:extLst>
      <p:ext uri="{BB962C8B-B14F-4D97-AF65-F5344CB8AC3E}">
        <p14:creationId xmlns:p14="http://schemas.microsoft.com/office/powerpoint/2010/main" val="13840595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59</a:t>
            </a:fld>
            <a:endParaRPr lang="en-US" altLang="ko-KR">
              <a:solidFill>
                <a:prstClr val="black"/>
              </a:solidFill>
            </a:endParaRPr>
          </a:p>
        </p:txBody>
      </p:sp>
    </p:spTree>
    <p:extLst>
      <p:ext uri="{BB962C8B-B14F-4D97-AF65-F5344CB8AC3E}">
        <p14:creationId xmlns:p14="http://schemas.microsoft.com/office/powerpoint/2010/main" val="4285702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60</a:t>
            </a:fld>
            <a:endParaRPr lang="en-US" altLang="ko-KR">
              <a:solidFill>
                <a:prstClr val="black"/>
              </a:solidFill>
            </a:endParaRPr>
          </a:p>
        </p:txBody>
      </p:sp>
    </p:spTree>
    <p:extLst>
      <p:ext uri="{BB962C8B-B14F-4D97-AF65-F5344CB8AC3E}">
        <p14:creationId xmlns:p14="http://schemas.microsoft.com/office/powerpoint/2010/main" val="6750377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61</a:t>
            </a:fld>
            <a:endParaRPr lang="en-US" altLang="ko-KR">
              <a:solidFill>
                <a:prstClr val="black"/>
              </a:solidFill>
            </a:endParaRPr>
          </a:p>
        </p:txBody>
      </p:sp>
    </p:spTree>
    <p:extLst>
      <p:ext uri="{BB962C8B-B14F-4D97-AF65-F5344CB8AC3E}">
        <p14:creationId xmlns:p14="http://schemas.microsoft.com/office/powerpoint/2010/main" val="198474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a:t>
            </a:fld>
            <a:endParaRPr lang="en-US" altLang="ko-KR">
              <a:solidFill>
                <a:prstClr val="black"/>
              </a:solidFill>
            </a:endParaRPr>
          </a:p>
        </p:txBody>
      </p:sp>
    </p:spTree>
    <p:extLst>
      <p:ext uri="{BB962C8B-B14F-4D97-AF65-F5344CB8AC3E}">
        <p14:creationId xmlns:p14="http://schemas.microsoft.com/office/powerpoint/2010/main" val="1839398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62</a:t>
            </a:fld>
            <a:endParaRPr lang="en-US" altLang="ko-KR">
              <a:solidFill>
                <a:prstClr val="black"/>
              </a:solidFill>
            </a:endParaRPr>
          </a:p>
        </p:txBody>
      </p:sp>
    </p:spTree>
    <p:extLst>
      <p:ext uri="{BB962C8B-B14F-4D97-AF65-F5344CB8AC3E}">
        <p14:creationId xmlns:p14="http://schemas.microsoft.com/office/powerpoint/2010/main" val="2517748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63</a:t>
            </a:fld>
            <a:endParaRPr lang="en-US" altLang="ko-KR">
              <a:solidFill>
                <a:prstClr val="black"/>
              </a:solidFill>
            </a:endParaRPr>
          </a:p>
        </p:txBody>
      </p:sp>
    </p:spTree>
    <p:extLst>
      <p:ext uri="{BB962C8B-B14F-4D97-AF65-F5344CB8AC3E}">
        <p14:creationId xmlns:p14="http://schemas.microsoft.com/office/powerpoint/2010/main" val="36498291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64</a:t>
            </a:fld>
            <a:endParaRPr lang="en-US" altLang="ko-KR">
              <a:solidFill>
                <a:prstClr val="black"/>
              </a:solidFill>
            </a:endParaRPr>
          </a:p>
        </p:txBody>
      </p:sp>
    </p:spTree>
    <p:extLst>
      <p:ext uri="{BB962C8B-B14F-4D97-AF65-F5344CB8AC3E}">
        <p14:creationId xmlns:p14="http://schemas.microsoft.com/office/powerpoint/2010/main" val="30970036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65</a:t>
            </a:fld>
            <a:endParaRPr lang="en-US" altLang="ko-KR">
              <a:solidFill>
                <a:prstClr val="black"/>
              </a:solidFill>
            </a:endParaRPr>
          </a:p>
        </p:txBody>
      </p:sp>
    </p:spTree>
    <p:extLst>
      <p:ext uri="{BB962C8B-B14F-4D97-AF65-F5344CB8AC3E}">
        <p14:creationId xmlns:p14="http://schemas.microsoft.com/office/powerpoint/2010/main" val="33126421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66</a:t>
            </a:fld>
            <a:endParaRPr lang="en-US" altLang="ko-KR">
              <a:solidFill>
                <a:prstClr val="black"/>
              </a:solidFill>
            </a:endParaRPr>
          </a:p>
        </p:txBody>
      </p:sp>
    </p:spTree>
    <p:extLst>
      <p:ext uri="{BB962C8B-B14F-4D97-AF65-F5344CB8AC3E}">
        <p14:creationId xmlns:p14="http://schemas.microsoft.com/office/powerpoint/2010/main" val="35945330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67</a:t>
            </a:fld>
            <a:endParaRPr lang="en-US" altLang="ko-KR">
              <a:solidFill>
                <a:prstClr val="black"/>
              </a:solidFill>
            </a:endParaRPr>
          </a:p>
        </p:txBody>
      </p:sp>
    </p:spTree>
    <p:extLst>
      <p:ext uri="{BB962C8B-B14F-4D97-AF65-F5344CB8AC3E}">
        <p14:creationId xmlns:p14="http://schemas.microsoft.com/office/powerpoint/2010/main" val="24830129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68</a:t>
            </a:fld>
            <a:endParaRPr lang="en-US" altLang="ko-KR">
              <a:solidFill>
                <a:prstClr val="black"/>
              </a:solidFill>
            </a:endParaRPr>
          </a:p>
        </p:txBody>
      </p:sp>
    </p:spTree>
    <p:extLst>
      <p:ext uri="{BB962C8B-B14F-4D97-AF65-F5344CB8AC3E}">
        <p14:creationId xmlns:p14="http://schemas.microsoft.com/office/powerpoint/2010/main" val="39558612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69</a:t>
            </a:fld>
            <a:endParaRPr lang="en-US" altLang="ko-KR">
              <a:solidFill>
                <a:prstClr val="black"/>
              </a:solidFill>
            </a:endParaRPr>
          </a:p>
        </p:txBody>
      </p:sp>
    </p:spTree>
    <p:extLst>
      <p:ext uri="{BB962C8B-B14F-4D97-AF65-F5344CB8AC3E}">
        <p14:creationId xmlns:p14="http://schemas.microsoft.com/office/powerpoint/2010/main" val="24954331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70</a:t>
            </a:fld>
            <a:endParaRPr lang="en-US" altLang="ko-KR">
              <a:solidFill>
                <a:prstClr val="black"/>
              </a:solidFill>
            </a:endParaRPr>
          </a:p>
        </p:txBody>
      </p:sp>
    </p:spTree>
    <p:extLst>
      <p:ext uri="{BB962C8B-B14F-4D97-AF65-F5344CB8AC3E}">
        <p14:creationId xmlns:p14="http://schemas.microsoft.com/office/powerpoint/2010/main" val="28092531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71</a:t>
            </a:fld>
            <a:endParaRPr lang="en-US" altLang="ko-KR">
              <a:solidFill>
                <a:prstClr val="black"/>
              </a:solidFill>
            </a:endParaRPr>
          </a:p>
        </p:txBody>
      </p:sp>
    </p:spTree>
    <p:extLst>
      <p:ext uri="{BB962C8B-B14F-4D97-AF65-F5344CB8AC3E}">
        <p14:creationId xmlns:p14="http://schemas.microsoft.com/office/powerpoint/2010/main" val="175568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8</a:t>
            </a:fld>
            <a:endParaRPr lang="en-US" altLang="ko-KR">
              <a:solidFill>
                <a:prstClr val="black"/>
              </a:solidFill>
            </a:endParaRPr>
          </a:p>
        </p:txBody>
      </p:sp>
    </p:spTree>
    <p:extLst>
      <p:ext uri="{BB962C8B-B14F-4D97-AF65-F5344CB8AC3E}">
        <p14:creationId xmlns:p14="http://schemas.microsoft.com/office/powerpoint/2010/main" val="910630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72</a:t>
            </a:fld>
            <a:endParaRPr lang="en-US" altLang="ko-KR">
              <a:solidFill>
                <a:prstClr val="black"/>
              </a:solidFill>
            </a:endParaRPr>
          </a:p>
        </p:txBody>
      </p:sp>
    </p:spTree>
    <p:extLst>
      <p:ext uri="{BB962C8B-B14F-4D97-AF65-F5344CB8AC3E}">
        <p14:creationId xmlns:p14="http://schemas.microsoft.com/office/powerpoint/2010/main" val="5535949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73</a:t>
            </a:fld>
            <a:endParaRPr lang="en-US" altLang="ko-KR">
              <a:solidFill>
                <a:prstClr val="black"/>
              </a:solidFill>
            </a:endParaRPr>
          </a:p>
        </p:txBody>
      </p:sp>
    </p:spTree>
    <p:extLst>
      <p:ext uri="{BB962C8B-B14F-4D97-AF65-F5344CB8AC3E}">
        <p14:creationId xmlns:p14="http://schemas.microsoft.com/office/powerpoint/2010/main" val="16750408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74</a:t>
            </a:fld>
            <a:endParaRPr lang="en-US" altLang="ko-KR">
              <a:solidFill>
                <a:prstClr val="black"/>
              </a:solidFill>
            </a:endParaRPr>
          </a:p>
        </p:txBody>
      </p:sp>
    </p:spTree>
    <p:extLst>
      <p:ext uri="{BB962C8B-B14F-4D97-AF65-F5344CB8AC3E}">
        <p14:creationId xmlns:p14="http://schemas.microsoft.com/office/powerpoint/2010/main" val="4469202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75</a:t>
            </a:fld>
            <a:endParaRPr lang="en-US" altLang="ko-KR">
              <a:solidFill>
                <a:prstClr val="black"/>
              </a:solidFill>
            </a:endParaRPr>
          </a:p>
        </p:txBody>
      </p:sp>
    </p:spTree>
    <p:extLst>
      <p:ext uri="{BB962C8B-B14F-4D97-AF65-F5344CB8AC3E}">
        <p14:creationId xmlns:p14="http://schemas.microsoft.com/office/powerpoint/2010/main" val="5503646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76</a:t>
            </a:fld>
            <a:endParaRPr lang="en-US" altLang="ko-KR">
              <a:solidFill>
                <a:prstClr val="black"/>
              </a:solidFill>
            </a:endParaRPr>
          </a:p>
        </p:txBody>
      </p:sp>
    </p:spTree>
    <p:extLst>
      <p:ext uri="{BB962C8B-B14F-4D97-AF65-F5344CB8AC3E}">
        <p14:creationId xmlns:p14="http://schemas.microsoft.com/office/powerpoint/2010/main" val="164330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9</a:t>
            </a:fld>
            <a:endParaRPr lang="en-US" altLang="ko-KR">
              <a:solidFill>
                <a:prstClr val="black"/>
              </a:solidFill>
            </a:endParaRPr>
          </a:p>
        </p:txBody>
      </p:sp>
    </p:spTree>
    <p:extLst>
      <p:ext uri="{BB962C8B-B14F-4D97-AF65-F5344CB8AC3E}">
        <p14:creationId xmlns:p14="http://schemas.microsoft.com/office/powerpoint/2010/main" val="112347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43000" y="685800"/>
            <a:ext cx="4572000" cy="34290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4021138" y="9721850"/>
            <a:ext cx="3076575" cy="511175"/>
          </a:xfrm>
          <a:prstGeom prst="rect">
            <a:avLst/>
          </a:prstGeom>
        </p:spPr>
        <p:txBody>
          <a:bodyPr/>
          <a:lstStyle/>
          <a:p>
            <a:pPr>
              <a:defRPr/>
            </a:pPr>
            <a:fld id="{7BFC1CD4-00F2-4EA7-8C31-7B07CD09CE95}" type="slidenum">
              <a:rPr lang="en-US" altLang="ko-KR" smtClean="0">
                <a:solidFill>
                  <a:prstClr val="black"/>
                </a:solidFill>
              </a:rPr>
              <a:pPr>
                <a:defRPr/>
              </a:pPr>
              <a:t>10</a:t>
            </a:fld>
            <a:endParaRPr lang="en-US" altLang="ko-KR">
              <a:solidFill>
                <a:prstClr val="black"/>
              </a:solidFill>
            </a:endParaRPr>
          </a:p>
        </p:txBody>
      </p:sp>
    </p:spTree>
    <p:extLst>
      <p:ext uri="{BB962C8B-B14F-4D97-AF65-F5344CB8AC3E}">
        <p14:creationId xmlns:p14="http://schemas.microsoft.com/office/powerpoint/2010/main" val="227252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419408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76914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5" name="텍스트 개체 틀 4"/>
          <p:cNvSpPr>
            <a:spLocks noGrp="1"/>
          </p:cNvSpPr>
          <p:nvPr>
            <p:ph type="body" sz="quarter" idx="10"/>
          </p:nvPr>
        </p:nvSpPr>
        <p:spPr>
          <a:xfrm>
            <a:off x="238133" y="1059206"/>
            <a:ext cx="8668800" cy="1809726"/>
          </a:xfrm>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8" name="텍스트 개체 틀 7"/>
          <p:cNvSpPr>
            <a:spLocks noGrp="1"/>
          </p:cNvSpPr>
          <p:nvPr>
            <p:ph type="body" sz="quarter" idx="11"/>
          </p:nvPr>
        </p:nvSpPr>
        <p:spPr>
          <a:xfrm>
            <a:off x="142875" y="188913"/>
            <a:ext cx="4644000" cy="215444"/>
          </a:xfrm>
        </p:spPr>
        <p:txBody>
          <a:bodyPr/>
          <a:lstStyle>
            <a:lvl1pPr>
              <a:defRPr sz="1400"/>
            </a:lvl1pPr>
          </a:lstStyle>
          <a:p>
            <a:pPr lvl="0"/>
            <a:r>
              <a:rPr lang="ko-KR" altLang="en-US" dirty="0"/>
              <a:t>마스터 텍스트</a:t>
            </a:r>
          </a:p>
        </p:txBody>
      </p:sp>
    </p:spTree>
    <p:extLst>
      <p:ext uri="{BB962C8B-B14F-4D97-AF65-F5344CB8AC3E}">
        <p14:creationId xmlns:p14="http://schemas.microsoft.com/office/powerpoint/2010/main" val="330526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3489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48212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7480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719838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solidFill>
                  <a:prstClr val="black"/>
                </a:solidFill>
              </a:rPr>
              <a:pPr>
                <a:defRPr/>
              </a:pPr>
              <a:t>‹#›</a:t>
            </a:fld>
            <a:endParaRPr lang="en-US" altLang="ko-KR">
              <a:solidFill>
                <a:prstClr val="black"/>
              </a:solidFill>
            </a:endParaRPr>
          </a:p>
        </p:txBody>
      </p:sp>
    </p:spTree>
    <p:extLst>
      <p:ext uri="{BB962C8B-B14F-4D97-AF65-F5344CB8AC3E}">
        <p14:creationId xmlns:p14="http://schemas.microsoft.com/office/powerpoint/2010/main" val="369010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637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604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a:defRPr sz="4800" b="1">
                  <a:solidFill>
                    <a:schemeClr val="tx1"/>
                  </a:solidFill>
                  <a:latin typeface="Times New Roman" pitchFamily="18" charset="0"/>
                  <a:ea typeface="굴림" charset="-127"/>
                </a:defRPr>
              </a:lvl1pPr>
              <a:lvl2pPr marL="742950" indent="-285750" defTabSz="977900">
                <a:defRPr sz="4800" b="1">
                  <a:solidFill>
                    <a:schemeClr val="tx1"/>
                  </a:solidFill>
                  <a:latin typeface="Times New Roman" pitchFamily="18" charset="0"/>
                  <a:ea typeface="굴림" charset="-127"/>
                </a:defRPr>
              </a:lvl2pPr>
              <a:lvl3pPr marL="1143000" indent="-228600" defTabSz="977900">
                <a:defRPr sz="4800" b="1">
                  <a:solidFill>
                    <a:schemeClr val="tx1"/>
                  </a:solidFill>
                  <a:latin typeface="Times New Roman" pitchFamily="18" charset="0"/>
                  <a:ea typeface="굴림" charset="-127"/>
                </a:defRPr>
              </a:lvl3pPr>
              <a:lvl4pPr marL="1600200" indent="-228600" defTabSz="977900">
                <a:defRPr sz="4800" b="1">
                  <a:solidFill>
                    <a:schemeClr val="tx1"/>
                  </a:solidFill>
                  <a:latin typeface="Times New Roman" pitchFamily="18" charset="0"/>
                  <a:ea typeface="굴림" charset="-127"/>
                </a:defRPr>
              </a:lvl4pPr>
              <a:lvl5pPr marL="2057400" indent="-228600" defTabSz="977900">
                <a:defRPr sz="4800" b="1">
                  <a:solidFill>
                    <a:schemeClr val="tx1"/>
                  </a:solidFill>
                  <a:latin typeface="Times New Roman" pitchFamily="18" charset="0"/>
                  <a:ea typeface="굴림" charset="-127"/>
                </a:defRPr>
              </a:lvl5pPr>
              <a:lvl6pPr marL="25146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77900"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13315"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132247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3200" b="1" cap="all"/>
            </a:lvl1pPr>
          </a:lstStyle>
          <a:p>
            <a:r>
              <a:rPr lang="ko-KR" altLang="en-US"/>
              <a:t>마스터 제목 스타일 편집</a:t>
            </a:r>
            <a:endParaRPr lang="ko-KR" altLang="en-US" dirty="0"/>
          </a:p>
        </p:txBody>
      </p:sp>
      <p:sp>
        <p:nvSpPr>
          <p:cNvPr id="3" name="Text Placeholder 2"/>
          <p:cNvSpPr>
            <a:spLocks noGrp="1"/>
          </p:cNvSpPr>
          <p:nvPr>
            <p:ph type="body" idx="1"/>
          </p:nvPr>
        </p:nvSpPr>
        <p:spPr>
          <a:xfrm>
            <a:off x="722435" y="4099128"/>
            <a:ext cx="7772400" cy="307777"/>
          </a:xfrm>
        </p:spPr>
        <p:txBody>
          <a:bodyPr lIns="72000"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6991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Tree>
    <p:extLst>
      <p:ext uri="{BB962C8B-B14F-4D97-AF65-F5344CB8AC3E}">
        <p14:creationId xmlns:p14="http://schemas.microsoft.com/office/powerpoint/2010/main" val="135485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lvl1pPr marL="457200" marR="0" indent="-457200" algn="l" defTabSz="914400" rtl="0" eaLnBrk="0" fontAlgn="base" latinLnBrk="1" hangingPunct="0">
              <a:lnSpc>
                <a:spcPct val="150000"/>
              </a:lnSpc>
              <a:spcBef>
                <a:spcPct val="0"/>
              </a:spcBef>
              <a:spcAft>
                <a:spcPct val="50000"/>
              </a:spcAft>
              <a:buClr>
                <a:srgbClr val="CC0000"/>
              </a:buClr>
              <a:buSzTx/>
              <a:buFont typeface="Wingdings 2" pitchFamily="18" charset="2"/>
              <a:buChar char="¡"/>
              <a:tabLst/>
              <a:defRPr>
                <a:latin typeface="맑은 고딕" pitchFamily="50" charset="-127"/>
                <a:ea typeface="맑은 고딕" pitchFamily="50" charset="-127"/>
              </a:defRPr>
            </a:lvl1pPr>
            <a:lvl2pPr marL="914400" marR="0" indent="-457200" algn="l" defTabSz="914400" rtl="0" eaLnBrk="0" fontAlgn="base" latinLnBrk="1" hangingPunct="0">
              <a:lnSpc>
                <a:spcPct val="100000"/>
              </a:lnSpc>
              <a:spcBef>
                <a:spcPct val="0"/>
              </a:spcBef>
              <a:spcAft>
                <a:spcPct val="50000"/>
              </a:spcAft>
              <a:buClr>
                <a:srgbClr val="000000"/>
              </a:buClr>
              <a:buSzTx/>
              <a:buFontTx/>
              <a:buChar char="•"/>
              <a:tabLst/>
              <a:defRPr>
                <a:latin typeface="맑은 고딕" pitchFamily="50" charset="-127"/>
                <a:ea typeface="맑은 고딕" pitchFamily="50" charset="-127"/>
              </a:defRPr>
            </a:lvl2pPr>
            <a:lvl3pPr marL="13716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3pPr>
            <a:lvl4pPr marL="18288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4pPr>
            <a:lvl5pPr marL="2286000" marR="0" indent="-457200" algn="l" defTabSz="914400" rtl="0" eaLnBrk="0" fontAlgn="base" latinLnBrk="1" hangingPunct="0">
              <a:lnSpc>
                <a:spcPct val="100000"/>
              </a:lnSpc>
              <a:spcBef>
                <a:spcPct val="0"/>
              </a:spcBef>
              <a:spcAft>
                <a:spcPct val="30000"/>
              </a:spcAft>
              <a:buClr>
                <a:srgbClr val="000000"/>
              </a:buClr>
              <a:buSzTx/>
              <a:buFontTx/>
              <a:buChar char="•"/>
              <a:tabLst/>
              <a:defRPr>
                <a:latin typeface="맑은 고딕" pitchFamily="50" charset="-127"/>
                <a:ea typeface="맑은 고딕" pitchFamily="50" charset="-127"/>
              </a:defRPr>
            </a:lvl5p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Tree>
    <p:extLst>
      <p:ext uri="{BB962C8B-B14F-4D97-AF65-F5344CB8AC3E}">
        <p14:creationId xmlns:p14="http://schemas.microsoft.com/office/powerpoint/2010/main" val="69988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3" name="McK Title Elements"/>
          <p:cNvGrpSpPr>
            <a:grpSpLocks/>
          </p:cNvGrpSpPr>
          <p:nvPr/>
        </p:nvGrpSpPr>
        <p:grpSpPr bwMode="auto">
          <a:xfrm>
            <a:off x="2693988" y="2182813"/>
            <a:ext cx="5129212" cy="4602162"/>
            <a:chOff x="1663" y="1348"/>
            <a:chExt cx="3167" cy="2841"/>
          </a:xfrm>
        </p:grpSpPr>
        <p:sp>
          <p:nvSpPr>
            <p:cNvPr id="4" name="McK Confidential" hidden="1"/>
            <p:cNvSpPr txBox="1">
              <a:spLocks noChangeArrowheads="1"/>
            </p:cNvSpPr>
            <p:nvPr userDrawn="1"/>
          </p:nvSpPr>
          <p:spPr bwMode="auto">
            <a:xfrm>
              <a:off x="1663" y="1348"/>
              <a:ext cx="9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CONFIDENTIAL</a:t>
              </a:r>
            </a:p>
          </p:txBody>
        </p:sp>
        <p:sp>
          <p:nvSpPr>
            <p:cNvPr id="5" name="McK Document" hidden="1"/>
            <p:cNvSpPr txBox="1">
              <a:spLocks noChangeArrowheads="1"/>
            </p:cNvSpPr>
            <p:nvPr userDrawn="1"/>
          </p:nvSpPr>
          <p:spPr bwMode="auto">
            <a:xfrm>
              <a:off x="1663" y="303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Document</a:t>
              </a:r>
            </a:p>
          </p:txBody>
        </p:sp>
        <p:sp>
          <p:nvSpPr>
            <p:cNvPr id="6" name="McK Date" hidden="1"/>
            <p:cNvSpPr txBox="1">
              <a:spLocks noChangeArrowheads="1"/>
            </p:cNvSpPr>
            <p:nvPr userDrawn="1"/>
          </p:nvSpPr>
          <p:spPr bwMode="auto">
            <a:xfrm>
              <a:off x="1663" y="3216"/>
              <a:ext cx="316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kumimoji="1" b="1">
                  <a:solidFill>
                    <a:schemeClr val="tx1"/>
                  </a:solidFill>
                  <a:latin typeface="Impact" pitchFamily="34" charset="0"/>
                  <a:ea typeface="굴림" pitchFamily="50" charset="-127"/>
                </a:defRPr>
              </a:lvl1pPr>
              <a:lvl2pPr marL="742950" indent="-285750" defTabSz="977900" eaLnBrk="0" hangingPunct="0">
                <a:defRPr kumimoji="1" b="1">
                  <a:solidFill>
                    <a:schemeClr val="tx1"/>
                  </a:solidFill>
                  <a:latin typeface="Impact" pitchFamily="34" charset="0"/>
                  <a:ea typeface="굴림" pitchFamily="50" charset="-127"/>
                </a:defRPr>
              </a:lvl2pPr>
              <a:lvl3pPr marL="1143000" indent="-228600" defTabSz="977900" eaLnBrk="0" hangingPunct="0">
                <a:defRPr kumimoji="1" b="1">
                  <a:solidFill>
                    <a:schemeClr val="tx1"/>
                  </a:solidFill>
                  <a:latin typeface="Impact" pitchFamily="34" charset="0"/>
                  <a:ea typeface="굴림" pitchFamily="50" charset="-127"/>
                </a:defRPr>
              </a:lvl3pPr>
              <a:lvl4pPr marL="1600200" indent="-228600" defTabSz="977900" eaLnBrk="0" hangingPunct="0">
                <a:defRPr kumimoji="1" b="1">
                  <a:solidFill>
                    <a:schemeClr val="tx1"/>
                  </a:solidFill>
                  <a:latin typeface="Impact" pitchFamily="34" charset="0"/>
                  <a:ea typeface="굴림" pitchFamily="50" charset="-127"/>
                </a:defRPr>
              </a:lvl4pPr>
              <a:lvl5pPr marL="2057400" indent="-228600" defTabSz="977900" eaLnBrk="0" hangingPunct="0">
                <a:defRPr kumimoji="1" b="1">
                  <a:solidFill>
                    <a:schemeClr val="tx1"/>
                  </a:solidFill>
                  <a:latin typeface="Impact" pitchFamily="34" charset="0"/>
                  <a:ea typeface="굴림" pitchFamily="50" charset="-127"/>
                </a:defRPr>
              </a:lvl5pPr>
              <a:lvl6pPr marL="25146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77900"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kumimoji="0" lang="en-US" altLang="zh-CN" sz="1500" b="0">
                  <a:solidFill>
                    <a:srgbClr val="000000"/>
                  </a:solidFill>
                  <a:latin typeface="맑은 고딕" pitchFamily="50" charset="-127"/>
                  <a:ea typeface="맑은 고딕" pitchFamily="50" charset="-127"/>
                </a:rPr>
                <a:t>Date</a:t>
              </a:r>
            </a:p>
          </p:txBody>
        </p:sp>
        <p:sp>
          <p:nvSpPr>
            <p:cNvPr id="7" name="McK Disclaimer" hidden="1"/>
            <p:cNvSpPr>
              <a:spLocks noChangeArrowheads="1"/>
            </p:cNvSpPr>
            <p:nvPr userDrawn="1">
              <p:custDataLst>
                <p:tags r:id="rId1"/>
              </p:custDataLst>
            </p:nvPr>
          </p:nvSpPr>
          <p:spPr bwMode="auto">
            <a:xfrm>
              <a:off x="1663" y="3619"/>
              <a:ext cx="230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860425" eaLnBrk="0" hangingPunct="0">
                <a:defRPr sz="4800" b="1">
                  <a:solidFill>
                    <a:schemeClr val="tx1"/>
                  </a:solidFill>
                  <a:latin typeface="Times New Roman" pitchFamily="18" charset="0"/>
                  <a:ea typeface="굴림" pitchFamily="50" charset="-127"/>
                </a:defRPr>
              </a:lvl1pPr>
              <a:lvl2pPr marL="742950" indent="-285750" defTabSz="860425" eaLnBrk="0" hangingPunct="0">
                <a:defRPr sz="4800" b="1">
                  <a:solidFill>
                    <a:schemeClr val="tx1"/>
                  </a:solidFill>
                  <a:latin typeface="Times New Roman" pitchFamily="18" charset="0"/>
                  <a:ea typeface="굴림" pitchFamily="50" charset="-127"/>
                </a:defRPr>
              </a:lvl2pPr>
              <a:lvl3pPr marL="1143000" indent="-228600" defTabSz="860425" eaLnBrk="0" hangingPunct="0">
                <a:defRPr sz="4800" b="1">
                  <a:solidFill>
                    <a:schemeClr val="tx1"/>
                  </a:solidFill>
                  <a:latin typeface="Times New Roman" pitchFamily="18" charset="0"/>
                  <a:ea typeface="굴림" pitchFamily="50" charset="-127"/>
                </a:defRPr>
              </a:lvl3pPr>
              <a:lvl4pPr marL="1600200" indent="-228600" defTabSz="860425" eaLnBrk="0" hangingPunct="0">
                <a:defRPr sz="4800" b="1">
                  <a:solidFill>
                    <a:schemeClr val="tx1"/>
                  </a:solidFill>
                  <a:latin typeface="Times New Roman" pitchFamily="18" charset="0"/>
                  <a:ea typeface="굴림" pitchFamily="50" charset="-127"/>
                </a:defRPr>
              </a:lvl4pPr>
              <a:lvl5pPr marL="2057400" indent="-228600" defTabSz="860425" eaLnBrk="0" hangingPunct="0">
                <a:defRPr sz="4800" b="1">
                  <a:solidFill>
                    <a:schemeClr val="tx1"/>
                  </a:solidFill>
                  <a:latin typeface="Times New Roman" pitchFamily="18" charset="0"/>
                  <a:ea typeface="굴림" pitchFamily="50" charset="-127"/>
                </a:defRPr>
              </a:lvl5pPr>
              <a:lvl6pPr marL="25146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860425"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latinLnBrk="1">
                <a:defRPr/>
              </a:pPr>
              <a:r>
                <a:rPr lang="en-US" altLang="zh-CN" sz="1000" b="0">
                  <a:solidFill>
                    <a:srgbClr val="000000"/>
                  </a:solidFill>
                  <a:latin typeface="맑은 고딕" pitchFamily="50" charset="-127"/>
                  <a:ea typeface="맑은 고딕" pitchFamily="50"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8" name="모서리가 둥근 직사각형 21"/>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11" name="Rectangle 1027"/>
          <p:cNvSpPr>
            <a:spLocks noGrp="1" noChangeArrowheads="1"/>
          </p:cNvSpPr>
          <p:nvPr>
            <p:ph type="subTitle" idx="1"/>
          </p:nvPr>
        </p:nvSpPr>
        <p:spPr>
          <a:xfrm>
            <a:off x="2693377" y="3962401"/>
            <a:ext cx="5130312" cy="200055"/>
          </a:xfrm>
        </p:spPr>
        <p:txBody>
          <a:bodyPr/>
          <a:lstStyle>
            <a:lvl1pPr algn="r">
              <a:defRPr sz="1300">
                <a:solidFill>
                  <a:schemeClr val="bg1">
                    <a:lumMod val="85000"/>
                  </a:schemeClr>
                </a:solidFill>
                <a:latin typeface="+mn-ea"/>
                <a:ea typeface="+mn-ea"/>
              </a:defRPr>
            </a:lvl1pPr>
          </a:lstStyle>
          <a:p>
            <a:r>
              <a:rPr lang="en-US" altLang="zh-CN" dirty="0"/>
              <a:t>Click to edit Master subtitle style</a:t>
            </a:r>
          </a:p>
        </p:txBody>
      </p:sp>
    </p:spTree>
    <p:extLst>
      <p:ext uri="{BB962C8B-B14F-4D97-AF65-F5344CB8AC3E}">
        <p14:creationId xmlns:p14="http://schemas.microsoft.com/office/powerpoint/2010/main" val="3559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2195513" y="692150"/>
            <a:ext cx="6948487" cy="436563"/>
          </a:xfrm>
        </p:spPr>
        <p:txBody>
          <a:bodyPr/>
          <a:lstStyle/>
          <a:p>
            <a:r>
              <a:rPr lang="ko-KR" altLang="en-US"/>
              <a:t>마스터 제목 스타일 편집</a:t>
            </a:r>
          </a:p>
        </p:txBody>
      </p:sp>
      <p:sp>
        <p:nvSpPr>
          <p:cNvPr id="3" name="텍스트 개체 틀 2"/>
          <p:cNvSpPr>
            <a:spLocks noGrp="1"/>
          </p:cNvSpPr>
          <p:nvPr>
            <p:ph type="body" sz="half" idx="1"/>
          </p:nvPr>
        </p:nvSpPr>
        <p:spPr>
          <a:xfrm>
            <a:off x="1547813" y="1628775"/>
            <a:ext cx="3649662" cy="4537075"/>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5349875" y="1628775"/>
            <a:ext cx="3649663" cy="2192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5349875" y="3973513"/>
            <a:ext cx="3649663" cy="2192337"/>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33"/>
          <p:cNvSpPr>
            <a:spLocks noGrp="1" noChangeArrowheads="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atin typeface="맑은 고딕" panose="020B0503020000020004" pitchFamily="50" charset="-127"/>
                <a:ea typeface="맑은 고딕" panose="020B0503020000020004" pitchFamily="50" charset="-127"/>
              </a:defRPr>
            </a:lvl1pPr>
          </a:lstStyle>
          <a:p>
            <a:pPr>
              <a:defRPr/>
            </a:pPr>
            <a:fld id="{DA3E30D7-35D0-4D14-BA36-CA33A12DA63A}" type="slidenum">
              <a:rPr lang="en-US" altLang="ko-KR"/>
              <a:pPr>
                <a:defRPr/>
              </a:pPr>
              <a:t>‹#›</a:t>
            </a:fld>
            <a:endParaRPr lang="en-US" altLang="ko-KR"/>
          </a:p>
        </p:txBody>
      </p:sp>
    </p:spTree>
    <p:extLst>
      <p:ext uri="{BB962C8B-B14F-4D97-AF65-F5344CB8AC3E}">
        <p14:creationId xmlns:p14="http://schemas.microsoft.com/office/powerpoint/2010/main" val="3474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97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5.xml"/><Relationship Id="rId5" Type="http://schemas.openxmlformats.org/officeDocument/2006/relationships/slideLayout" Target="../slideLayouts/slideLayout15.xml"/><Relationship Id="rId10"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0"/>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latin typeface="+mn-ea"/>
              <a:ea typeface="+mn-ea"/>
            </a:endParaRPr>
          </a:p>
        </p:txBody>
      </p:sp>
      <p:pic>
        <p:nvPicPr>
          <p:cNvPr id="1032" name="Picture 12" descr="C:\DataNsoftware\바탕자료\LAB\서울대\slcf_logo2.jp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30" r:id="rId1"/>
    <p:sldLayoutId id="2147485331" r:id="rId2"/>
    <p:sldLayoutId id="2147485332" r:id="rId3"/>
    <p:sldLayoutId id="2147485333" r:id="rId4"/>
    <p:sldLayoutId id="2147485349" r:id="rId5"/>
    <p:sldLayoutId id="2147485350" r:id="rId6"/>
    <p:sldLayoutId id="2147485334" r:id="rId7"/>
    <p:sldLayoutId id="2147485335" r:id="rId8"/>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8113" y="293688"/>
            <a:ext cx="8858250" cy="43021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2051" name="Rectangle 3"/>
          <p:cNvSpPr>
            <a:spLocks noGrp="1" noChangeArrowheads="1"/>
          </p:cNvSpPr>
          <p:nvPr>
            <p:ph type="body" idx="1"/>
          </p:nvPr>
        </p:nvSpPr>
        <p:spPr bwMode="auto">
          <a:xfrm>
            <a:off x="236538" y="928688"/>
            <a:ext cx="867092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2052" name="McK Slide Elements"/>
          <p:cNvGrpSpPr>
            <a:grpSpLocks/>
          </p:cNvGrpSpPr>
          <p:nvPr/>
        </p:nvGrpSpPr>
        <p:grpSpPr bwMode="auto">
          <a:xfrm>
            <a:off x="123825" y="542925"/>
            <a:ext cx="8794750" cy="6288088"/>
            <a:chOff x="77" y="335"/>
            <a:chExt cx="5429" cy="3882"/>
          </a:xfrm>
        </p:grpSpPr>
        <p:sp>
          <p:nvSpPr>
            <p:cNvPr id="2054"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a:defRPr sz="4800" b="1">
                  <a:solidFill>
                    <a:schemeClr val="tx1"/>
                  </a:solidFill>
                  <a:latin typeface="Times New Roman" pitchFamily="18" charset="0"/>
                  <a:ea typeface="굴림" charset="-127"/>
                </a:defRPr>
              </a:lvl1pPr>
              <a:lvl2pPr marL="742950" indent="-285750" defTabSz="957263">
                <a:defRPr sz="4800" b="1">
                  <a:solidFill>
                    <a:schemeClr val="tx1"/>
                  </a:solidFill>
                  <a:latin typeface="Times New Roman" pitchFamily="18" charset="0"/>
                  <a:ea typeface="굴림" charset="-127"/>
                </a:defRPr>
              </a:lvl2pPr>
              <a:lvl3pPr marL="1143000" indent="-228600" defTabSz="957263">
                <a:defRPr sz="4800" b="1">
                  <a:solidFill>
                    <a:schemeClr val="tx1"/>
                  </a:solidFill>
                  <a:latin typeface="Times New Roman" pitchFamily="18" charset="0"/>
                  <a:ea typeface="굴림" charset="-127"/>
                </a:defRPr>
              </a:lvl3pPr>
              <a:lvl4pPr marL="1600200" indent="-228600" defTabSz="957263">
                <a:defRPr sz="4800" b="1">
                  <a:solidFill>
                    <a:schemeClr val="tx1"/>
                  </a:solidFill>
                  <a:latin typeface="Times New Roman" pitchFamily="18" charset="0"/>
                  <a:ea typeface="굴림" charset="-127"/>
                </a:defRPr>
              </a:lvl4pPr>
              <a:lvl5pPr marL="2057400" indent="-228600" defTabSz="957263">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defRPr sz="4800" b="1">
                  <a:solidFill>
                    <a:schemeClr val="tx1"/>
                  </a:solidFill>
                  <a:latin typeface="Times New Roman" pitchFamily="18" charset="0"/>
                  <a:ea typeface="굴림" charset="-127"/>
                </a:defRPr>
              </a:lvl9pPr>
            </a:lstStyle>
            <a:p>
              <a:pPr eaLnBrk="1" latinLnBrk="1" hangingPunct="1">
                <a:defRPr/>
              </a:pPr>
              <a:r>
                <a:rPr lang="en-US" altLang="zh-CN" sz="1700" b="0">
                  <a:solidFill>
                    <a:srgbClr val="000000"/>
                  </a:solidFill>
                  <a:latin typeface="맑은 고딕" pitchFamily="50" charset="-127"/>
                  <a:ea typeface="맑은 고딕" pitchFamily="50" charset="-127"/>
                </a:rPr>
                <a:t>Unit of measure</a:t>
              </a:r>
            </a:p>
          </p:txBody>
        </p:sp>
        <p:sp>
          <p:nvSpPr>
            <p:cNvPr id="2055"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a:tabLst>
                  <a:tab pos="569913" algn="r"/>
                </a:tabLst>
                <a:defRPr sz="4800" b="1">
                  <a:solidFill>
                    <a:schemeClr val="tx1"/>
                  </a:solidFill>
                  <a:latin typeface="Times New Roman" pitchFamily="18" charset="0"/>
                  <a:ea typeface="굴림" charset="-127"/>
                </a:defRPr>
              </a:lvl1pPr>
              <a:lvl2pPr marL="742950" indent="-285750" defTabSz="957263">
                <a:tabLst>
                  <a:tab pos="569913" algn="r"/>
                </a:tabLst>
                <a:defRPr sz="4800" b="1">
                  <a:solidFill>
                    <a:schemeClr val="tx1"/>
                  </a:solidFill>
                  <a:latin typeface="Times New Roman" pitchFamily="18" charset="0"/>
                  <a:ea typeface="굴림" charset="-127"/>
                </a:defRPr>
              </a:lvl2pPr>
              <a:lvl3pPr marL="1143000" indent="-228600" defTabSz="957263">
                <a:tabLst>
                  <a:tab pos="569913" algn="r"/>
                </a:tabLst>
                <a:defRPr sz="4800" b="1">
                  <a:solidFill>
                    <a:schemeClr val="tx1"/>
                  </a:solidFill>
                  <a:latin typeface="Times New Roman" pitchFamily="18" charset="0"/>
                  <a:ea typeface="굴림" charset="-127"/>
                </a:defRPr>
              </a:lvl3pPr>
              <a:lvl4pPr marL="1600200" indent="-228600" defTabSz="957263">
                <a:tabLst>
                  <a:tab pos="569913" algn="r"/>
                </a:tabLst>
                <a:defRPr sz="4800" b="1">
                  <a:solidFill>
                    <a:schemeClr val="tx1"/>
                  </a:solidFill>
                  <a:latin typeface="Times New Roman" pitchFamily="18" charset="0"/>
                  <a:ea typeface="굴림" charset="-127"/>
                </a:defRPr>
              </a:lvl4pPr>
              <a:lvl5pPr marL="2057400" indent="-228600" defTabSz="957263">
                <a:tabLst>
                  <a:tab pos="569913" algn="r"/>
                </a:tabLst>
                <a:defRPr sz="4800" b="1">
                  <a:solidFill>
                    <a:schemeClr val="tx1"/>
                  </a:solidFill>
                  <a:latin typeface="Times New Roman" pitchFamily="18" charset="0"/>
                  <a:ea typeface="굴림" charset="-127"/>
                </a:defRPr>
              </a:lvl5pPr>
              <a:lvl6pPr marL="25146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6pPr>
              <a:lvl7pPr marL="29718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7pPr>
              <a:lvl8pPr marL="34290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8pPr>
              <a:lvl9pPr marL="3886200" indent="-228600" algn="ctr" defTabSz="957263" eaLnBrk="0" fontAlgn="base" hangingPunct="0">
                <a:spcBef>
                  <a:spcPct val="0"/>
                </a:spcBef>
                <a:spcAft>
                  <a:spcPct val="0"/>
                </a:spcAft>
                <a:tabLst>
                  <a:tab pos="569913" algn="r"/>
                </a:tabLst>
                <a:defRPr sz="4800" b="1">
                  <a:solidFill>
                    <a:schemeClr val="tx1"/>
                  </a:solidFill>
                  <a:latin typeface="Times New Roman" pitchFamily="18" charset="0"/>
                  <a:ea typeface="굴림" charset="-127"/>
                </a:defRPr>
              </a:lvl9pPr>
            </a:lstStyle>
            <a:p>
              <a:pPr eaLnBrk="1" latinLnBrk="1" hangingPunct="1">
                <a:defRPr/>
              </a:pPr>
              <a:r>
                <a:rPr lang="zh-CN" altLang="en-US" sz="1800" b="0">
                  <a:solidFill>
                    <a:srgbClr val="000000"/>
                  </a:solidFill>
                  <a:latin typeface="맑은 고딕" pitchFamily="50" charset="-127"/>
                  <a:ea typeface="맑은 고딕" pitchFamily="50" charset="-127"/>
                </a:rPr>
                <a:t>	*	</a:t>
              </a:r>
              <a:r>
                <a:rPr lang="en-US" altLang="zh-CN" sz="1800" b="0">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sz="1800" b="0">
                  <a:solidFill>
                    <a:srgbClr val="000000"/>
                  </a:solidFill>
                  <a:latin typeface="맑은 고딕" pitchFamily="50" charset="-127"/>
                  <a:ea typeface="맑은 고딕" pitchFamily="50" charset="-127"/>
                </a:rPr>
                <a:t>Source:		Source</a:t>
              </a:r>
            </a:p>
          </p:txBody>
        </p:sp>
      </p:grpSp>
      <p:sp>
        <p:nvSpPr>
          <p:cNvPr id="2053" name="Rectangle 190"/>
          <p:cNvSpPr>
            <a:spLocks noChangeArrowheads="1"/>
          </p:cNvSpPr>
          <p:nvPr>
            <p:custDataLst>
              <p:tags r:id="rId4"/>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D10AF0A5-8721-40F8-8BF6-67AA27135A31}"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Tree>
  </p:cSld>
  <p:clrMap bg1="lt1" tx1="dk1" bg2="lt2" tx2="dk2" accent1="accent1" accent2="accent2" accent3="accent3" accent4="accent4" accent5="accent5" accent6="accent6" hlink="hlink" folHlink="folHlink"/>
  <p:sldLayoutIdLst>
    <p:sldLayoutId id="2147485336" r:id="rId1"/>
    <p:sldLayoutId id="2147485353" r:id="rId2"/>
  </p:sldLayoutIdLst>
  <p:txStyles>
    <p:titleStyle>
      <a:lvl1pPr algn="l" defTabSz="957263" rtl="0" eaLnBrk="0" fontAlgn="base" hangingPunct="0">
        <a:spcBef>
          <a:spcPct val="0"/>
        </a:spcBef>
        <a:spcAft>
          <a:spcPct val="0"/>
        </a:spcAft>
        <a:defRPr sz="2100" b="1">
          <a:solidFill>
            <a:schemeClr val="bg1"/>
          </a:solidFill>
          <a:latin typeface="+mn-ea"/>
          <a:ea typeface="+mn-ea"/>
          <a:cs typeface="+mj-cs"/>
        </a:defRPr>
      </a:lvl1pPr>
      <a:lvl2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1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342900" indent="-342900" algn="l" defTabSz="957263" rtl="0" eaLnBrk="0" fontAlgn="base" hangingPunct="0">
        <a:spcBef>
          <a:spcPct val="0"/>
        </a:spcBef>
        <a:spcAft>
          <a:spcPct val="0"/>
        </a:spcAft>
        <a:buSzPct val="120000"/>
        <a:defRPr sz="1500">
          <a:solidFill>
            <a:schemeClr val="bg1"/>
          </a:solidFill>
          <a:latin typeface="+mn-ea"/>
          <a:ea typeface="+mn-ea"/>
          <a:cs typeface="+mn-cs"/>
        </a:defRPr>
      </a:lvl1pPr>
      <a:lvl2pPr marL="153988" indent="-152400" algn="l" defTabSz="957263" rtl="0" eaLnBrk="0" fontAlgn="base" hangingPunct="0">
        <a:spcBef>
          <a:spcPct val="0"/>
        </a:spcBef>
        <a:spcAft>
          <a:spcPct val="0"/>
        </a:spcAft>
        <a:buSzPct val="120000"/>
        <a:buChar char="•"/>
        <a:defRPr sz="1500">
          <a:solidFill>
            <a:schemeClr val="bg1"/>
          </a:solidFill>
          <a:latin typeface="+mn-ea"/>
          <a:ea typeface="+mn-ea"/>
        </a:defRPr>
      </a:lvl2pPr>
      <a:lvl3pPr marL="315913" indent="-160338" algn="l" defTabSz="957263" rtl="0" eaLnBrk="0" fontAlgn="base" hangingPunct="0">
        <a:spcBef>
          <a:spcPct val="0"/>
        </a:spcBef>
        <a:spcAft>
          <a:spcPct val="0"/>
        </a:spcAft>
        <a:buChar char="–"/>
        <a:defRPr sz="1500">
          <a:solidFill>
            <a:schemeClr val="bg1"/>
          </a:solidFill>
          <a:latin typeface="+mn-ea"/>
          <a:ea typeface="+mn-ea"/>
        </a:defRPr>
      </a:lvl3pPr>
      <a:lvl4pPr marL="461963" indent="-144463" algn="l" defTabSz="957263" rtl="0" eaLnBrk="0" fontAlgn="base" hangingPunct="0">
        <a:spcBef>
          <a:spcPct val="0"/>
        </a:spcBef>
        <a:spcAft>
          <a:spcPct val="0"/>
        </a:spcAft>
        <a:buSzPct val="89000"/>
        <a:buChar char="•"/>
        <a:defRPr sz="1500">
          <a:solidFill>
            <a:schemeClr val="bg1"/>
          </a:solidFill>
          <a:latin typeface="+mn-ea"/>
          <a:ea typeface="+mn-ea"/>
        </a:defRPr>
      </a:lvl4pPr>
      <a:lvl5pPr marL="622300" indent="-158750" algn="l" defTabSz="957263" rtl="0" eaLnBrk="0" fontAlgn="base" hangingPunct="0">
        <a:spcBef>
          <a:spcPct val="0"/>
        </a:spcBef>
        <a:spcAft>
          <a:spcPct val="0"/>
        </a:spcAft>
        <a:buSzPct val="75000"/>
        <a:buChar char="–"/>
        <a:defRPr sz="1500">
          <a:solidFill>
            <a:schemeClr val="bg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10253F"/>
            </a:gs>
            <a:gs pos="100000">
              <a:schemeClr val="tx1"/>
            </a:gs>
          </a:gsLst>
          <a:lin ang="5400000" scaled="1"/>
        </a:gradFill>
        <a:effectLst/>
      </p:bgPr>
    </p:bg>
    <p:spTree>
      <p:nvGrpSpPr>
        <p:cNvPr id="1" name=""/>
        <p:cNvGrpSpPr/>
        <p:nvPr/>
      </p:nvGrpSpPr>
      <p:grpSpPr>
        <a:xfrm>
          <a:off x="0" y="0"/>
          <a:ext cx="0" cy="0"/>
          <a:chOff x="0" y="0"/>
          <a:chExt cx="0" cy="0"/>
        </a:xfrm>
      </p:grpSpPr>
      <p:sp>
        <p:nvSpPr>
          <p:cNvPr id="1026" name="모서리가 둥근 직사각형 14"/>
          <p:cNvSpPr>
            <a:spLocks noChangeArrowheads="1"/>
          </p:cNvSpPr>
          <p:nvPr userDrawn="1"/>
        </p:nvSpPr>
        <p:spPr bwMode="auto">
          <a:xfrm>
            <a:off x="53975" y="44450"/>
            <a:ext cx="9036050" cy="6769100"/>
          </a:xfrm>
          <a:prstGeom prst="roundRect">
            <a:avLst>
              <a:gd name="adj" fmla="val 1060"/>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defTabSz="977900" eaLnBrk="0" hangingPunct="0">
              <a:defRPr sz="4800" b="1">
                <a:solidFill>
                  <a:schemeClr val="tx1"/>
                </a:solidFill>
                <a:latin typeface="Times New Roman" pitchFamily="18" charset="0"/>
                <a:ea typeface="굴림" pitchFamily="50" charset="-127"/>
              </a:defRPr>
            </a:lvl1pPr>
            <a:lvl2pPr marL="742950" indent="-285750" defTabSz="977900" eaLnBrk="0" hangingPunct="0">
              <a:defRPr sz="4800" b="1">
                <a:solidFill>
                  <a:schemeClr val="tx1"/>
                </a:solidFill>
                <a:latin typeface="Times New Roman" pitchFamily="18" charset="0"/>
                <a:ea typeface="굴림" pitchFamily="50" charset="-127"/>
              </a:defRPr>
            </a:lvl2pPr>
            <a:lvl3pPr marL="1143000" indent="-228600" defTabSz="977900" eaLnBrk="0" hangingPunct="0">
              <a:defRPr sz="4800" b="1">
                <a:solidFill>
                  <a:schemeClr val="tx1"/>
                </a:solidFill>
                <a:latin typeface="Times New Roman" pitchFamily="18" charset="0"/>
                <a:ea typeface="굴림" pitchFamily="50" charset="-127"/>
              </a:defRPr>
            </a:lvl3pPr>
            <a:lvl4pPr marL="1600200" indent="-228600" defTabSz="977900" eaLnBrk="0" hangingPunct="0">
              <a:defRPr sz="4800" b="1">
                <a:solidFill>
                  <a:schemeClr val="tx1"/>
                </a:solidFill>
                <a:latin typeface="Times New Roman" pitchFamily="18" charset="0"/>
                <a:ea typeface="굴림" pitchFamily="50" charset="-127"/>
              </a:defRPr>
            </a:lvl4pPr>
            <a:lvl5pPr marL="2057400" indent="-228600" defTabSz="977900" eaLnBrk="0" hangingPunct="0">
              <a:defRPr sz="4800" b="1">
                <a:solidFill>
                  <a:schemeClr val="tx1"/>
                </a:solidFill>
                <a:latin typeface="Times New Roman" pitchFamily="18" charset="0"/>
                <a:ea typeface="굴림" pitchFamily="50" charset="-127"/>
              </a:defRPr>
            </a:lvl5pPr>
            <a:lvl6pPr marL="25146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6pPr>
            <a:lvl7pPr marL="29718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7pPr>
            <a:lvl8pPr marL="34290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8pPr>
            <a:lvl9pPr marL="3886200" indent="-228600" defTabSz="977900" eaLnBrk="0" fontAlgn="base" hangingPunct="0">
              <a:spcBef>
                <a:spcPct val="0"/>
              </a:spcBef>
              <a:spcAft>
                <a:spcPct val="0"/>
              </a:spcAft>
              <a:defRPr sz="4800" b="1">
                <a:solidFill>
                  <a:schemeClr val="tx1"/>
                </a:solidFill>
                <a:latin typeface="Times New Roman" pitchFamily="18" charset="0"/>
                <a:ea typeface="굴림" pitchFamily="50" charset="-127"/>
              </a:defRPr>
            </a:lvl9pPr>
          </a:lstStyle>
          <a:p>
            <a:pPr algn="ctr" eaLnBrk="1" hangingPunct="1">
              <a:defRPr/>
            </a:pPr>
            <a:endParaRPr lang="ko-KR" altLang="en-US" sz="1300" b="0">
              <a:solidFill>
                <a:prstClr val="black"/>
              </a:solidFill>
              <a:latin typeface="맑은 고딕" pitchFamily="50" charset="-127"/>
              <a:ea typeface="맑은 고딕" pitchFamily="50" charset="-127"/>
            </a:endParaRPr>
          </a:p>
        </p:txBody>
      </p:sp>
      <p:sp>
        <p:nvSpPr>
          <p:cNvPr id="5122" name="Rectangle 2"/>
          <p:cNvSpPr>
            <a:spLocks noGrp="1" noChangeArrowheads="1"/>
          </p:cNvSpPr>
          <p:nvPr>
            <p:ph type="title"/>
          </p:nvPr>
        </p:nvSpPr>
        <p:spPr bwMode="auto">
          <a:xfrm>
            <a:off x="138113" y="450850"/>
            <a:ext cx="8858250" cy="43021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p>
            <a:pPr lvl="0"/>
            <a:r>
              <a:rPr lang="en-US" altLang="zh-CN" dirty="0"/>
              <a:t>Click to edit Master title style</a:t>
            </a:r>
          </a:p>
        </p:txBody>
      </p:sp>
      <p:sp>
        <p:nvSpPr>
          <p:cNvPr id="1028" name="Rectangle 3"/>
          <p:cNvSpPr>
            <a:spLocks noGrp="1" noChangeArrowheads="1"/>
          </p:cNvSpPr>
          <p:nvPr>
            <p:ph type="body" idx="1"/>
          </p:nvPr>
        </p:nvSpPr>
        <p:spPr bwMode="auto">
          <a:xfrm>
            <a:off x="236538" y="1060450"/>
            <a:ext cx="867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grpSp>
        <p:nvGrpSpPr>
          <p:cNvPr id="1029" name="McK Slide Elements"/>
          <p:cNvGrpSpPr>
            <a:grpSpLocks/>
          </p:cNvGrpSpPr>
          <p:nvPr/>
        </p:nvGrpSpPr>
        <p:grpSpPr bwMode="auto">
          <a:xfrm>
            <a:off x="123825" y="542925"/>
            <a:ext cx="8794750" cy="6288088"/>
            <a:chOff x="77" y="335"/>
            <a:chExt cx="5429" cy="3882"/>
          </a:xfrm>
        </p:grpSpPr>
        <p:sp>
          <p:nvSpPr>
            <p:cNvPr id="1035" name="McK Measure" hidden="1"/>
            <p:cNvSpPr txBox="1">
              <a:spLocks noChangeArrowheads="1"/>
            </p:cNvSpPr>
            <p:nvPr userDrawn="1"/>
          </p:nvSpPr>
          <p:spPr bwMode="auto">
            <a:xfrm>
              <a:off x="77" y="335"/>
              <a:ext cx="542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kumimoji="1" b="1">
                  <a:solidFill>
                    <a:schemeClr val="tx1"/>
                  </a:solidFill>
                  <a:latin typeface="Impact" pitchFamily="34" charset="0"/>
                  <a:ea typeface="굴림" pitchFamily="50" charset="-127"/>
                </a:defRPr>
              </a:lvl1pPr>
              <a:lvl2pPr marL="742950" indent="-285750" defTabSz="957263" eaLnBrk="0" hangingPunct="0">
                <a:defRPr kumimoji="1" b="1">
                  <a:solidFill>
                    <a:schemeClr val="tx1"/>
                  </a:solidFill>
                  <a:latin typeface="Impact" pitchFamily="34" charset="0"/>
                  <a:ea typeface="굴림" pitchFamily="50" charset="-127"/>
                </a:defRPr>
              </a:lvl2pPr>
              <a:lvl3pPr marL="1143000" indent="-228600" defTabSz="957263" eaLnBrk="0" hangingPunct="0">
                <a:defRPr kumimoji="1" b="1">
                  <a:solidFill>
                    <a:schemeClr val="tx1"/>
                  </a:solidFill>
                  <a:latin typeface="Impact" pitchFamily="34" charset="0"/>
                  <a:ea typeface="굴림" pitchFamily="50" charset="-127"/>
                </a:defRPr>
              </a:lvl3pPr>
              <a:lvl4pPr marL="1600200" indent="-228600" defTabSz="957263" eaLnBrk="0" hangingPunct="0">
                <a:defRPr kumimoji="1" b="1">
                  <a:solidFill>
                    <a:schemeClr val="tx1"/>
                  </a:solidFill>
                  <a:latin typeface="Impact" pitchFamily="34" charset="0"/>
                  <a:ea typeface="굴림" pitchFamily="50" charset="-127"/>
                </a:defRPr>
              </a:lvl4pPr>
              <a:lvl5pPr marL="2057400" indent="-228600" defTabSz="957263" eaLnBrk="0" hangingPunct="0">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defRPr kumimoji="1" b="1">
                  <a:solidFill>
                    <a:schemeClr val="tx1"/>
                  </a:solidFill>
                  <a:latin typeface="Impact" pitchFamily="34" charset="0"/>
                  <a:ea typeface="굴림" pitchFamily="50" charset="-127"/>
                </a:defRPr>
              </a:lvl9pPr>
            </a:lstStyle>
            <a:p>
              <a:pPr eaLnBrk="1" latinLnBrk="1" hangingPunct="1">
                <a:defRPr/>
              </a:pPr>
              <a:r>
                <a:rPr lang="en-US" altLang="zh-CN" sz="1700">
                  <a:solidFill>
                    <a:prstClr val="black"/>
                  </a:solidFill>
                  <a:latin typeface="맑은 고딕" pitchFamily="50" charset="-127"/>
                  <a:ea typeface="맑은 고딕" pitchFamily="50" charset="-127"/>
                </a:rPr>
                <a:t>Unit of measure</a:t>
              </a:r>
            </a:p>
          </p:txBody>
        </p:sp>
        <p:sp>
          <p:nvSpPr>
            <p:cNvPr id="1036" name="McK Footnote" hidden="1"/>
            <p:cNvSpPr txBox="1">
              <a:spLocks noChangeArrowheads="1"/>
            </p:cNvSpPr>
            <p:nvPr userDrawn="1"/>
          </p:nvSpPr>
          <p:spPr bwMode="auto">
            <a:xfrm>
              <a:off x="79" y="3841"/>
              <a:ext cx="514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kumimoji="1" b="1">
                  <a:solidFill>
                    <a:schemeClr val="tx1"/>
                  </a:solidFill>
                  <a:latin typeface="Impact" pitchFamily="34" charset="0"/>
                  <a:ea typeface="굴림" pitchFamily="50" charset="-127"/>
                </a:defRPr>
              </a:lvl1pPr>
              <a:lvl2pPr marL="742950" indent="-285750" defTabSz="957263" eaLnBrk="0" hangingPunct="0">
                <a:tabLst>
                  <a:tab pos="569913" algn="r"/>
                </a:tabLst>
                <a:defRPr kumimoji="1" b="1">
                  <a:solidFill>
                    <a:schemeClr val="tx1"/>
                  </a:solidFill>
                  <a:latin typeface="Impact" pitchFamily="34" charset="0"/>
                  <a:ea typeface="굴림" pitchFamily="50" charset="-127"/>
                </a:defRPr>
              </a:lvl2pPr>
              <a:lvl3pPr marL="1143000" indent="-228600" defTabSz="957263" eaLnBrk="0" hangingPunct="0">
                <a:tabLst>
                  <a:tab pos="569913" algn="r"/>
                </a:tabLst>
                <a:defRPr kumimoji="1" b="1">
                  <a:solidFill>
                    <a:schemeClr val="tx1"/>
                  </a:solidFill>
                  <a:latin typeface="Impact" pitchFamily="34" charset="0"/>
                  <a:ea typeface="굴림" pitchFamily="50" charset="-127"/>
                </a:defRPr>
              </a:lvl3pPr>
              <a:lvl4pPr marL="1600200" indent="-228600" defTabSz="957263" eaLnBrk="0" hangingPunct="0">
                <a:tabLst>
                  <a:tab pos="569913" algn="r"/>
                </a:tabLst>
                <a:defRPr kumimoji="1" b="1">
                  <a:solidFill>
                    <a:schemeClr val="tx1"/>
                  </a:solidFill>
                  <a:latin typeface="Impact" pitchFamily="34" charset="0"/>
                  <a:ea typeface="굴림" pitchFamily="50" charset="-127"/>
                </a:defRPr>
              </a:lvl4pPr>
              <a:lvl5pPr marL="2057400" indent="-228600" defTabSz="957263" eaLnBrk="0" hangingPunct="0">
                <a:tabLst>
                  <a:tab pos="569913" algn="r"/>
                </a:tabLst>
                <a:defRPr kumimoji="1" b="1">
                  <a:solidFill>
                    <a:schemeClr val="tx1"/>
                  </a:solidFill>
                  <a:latin typeface="Impact" pitchFamily="34" charset="0"/>
                  <a:ea typeface="굴림" pitchFamily="50" charset="-127"/>
                </a:defRPr>
              </a:lvl5pPr>
              <a:lvl6pPr marL="25146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6pPr>
              <a:lvl7pPr marL="29718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7pPr>
              <a:lvl8pPr marL="34290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8pPr>
              <a:lvl9pPr marL="3886200" indent="-228600" defTabSz="957263" eaLnBrk="0" fontAlgn="base" hangingPunct="0">
                <a:spcBef>
                  <a:spcPct val="0"/>
                </a:spcBef>
                <a:spcAft>
                  <a:spcPct val="0"/>
                </a:spcAft>
                <a:tabLst>
                  <a:tab pos="569913" algn="r"/>
                </a:tabLst>
                <a:defRPr kumimoji="1" b="1">
                  <a:solidFill>
                    <a:schemeClr val="tx1"/>
                  </a:solidFill>
                  <a:latin typeface="Impact" pitchFamily="34" charset="0"/>
                  <a:ea typeface="굴림" pitchFamily="50" charset="-127"/>
                </a:defRPr>
              </a:lvl9pPr>
            </a:lstStyle>
            <a:p>
              <a:pPr eaLnBrk="1" latinLnBrk="1" hangingPunct="1">
                <a:defRPr/>
              </a:pPr>
              <a:r>
                <a:rPr lang="zh-CN" altLang="en-US">
                  <a:solidFill>
                    <a:srgbClr val="000000"/>
                  </a:solidFill>
                  <a:latin typeface="맑은 고딕" pitchFamily="50" charset="-127"/>
                  <a:ea typeface="맑은 고딕" pitchFamily="50" charset="-127"/>
                </a:rPr>
                <a:t>	*	</a:t>
              </a:r>
              <a:r>
                <a:rPr lang="en-US" altLang="zh-CN">
                  <a:solidFill>
                    <a:srgbClr val="000000"/>
                  </a:solidFill>
                  <a:latin typeface="맑은 고딕" pitchFamily="50" charset="-127"/>
                  <a:ea typeface="맑은 고딕" pitchFamily="50" charset="-127"/>
                </a:rPr>
                <a:t>Footnote</a:t>
              </a:r>
            </a:p>
            <a:p>
              <a:pPr eaLnBrk="1" latinLnBrk="1" hangingPunct="1">
                <a:spcBef>
                  <a:spcPct val="20000"/>
                </a:spcBef>
                <a:defRPr/>
              </a:pPr>
              <a:r>
                <a:rPr lang="en-US" altLang="zh-CN">
                  <a:solidFill>
                    <a:srgbClr val="000000"/>
                  </a:solidFill>
                  <a:latin typeface="맑은 고딕" pitchFamily="50" charset="-127"/>
                  <a:ea typeface="맑은 고딕" pitchFamily="50" charset="-127"/>
                </a:rPr>
                <a:t>Source:		Source</a:t>
              </a:r>
            </a:p>
          </p:txBody>
        </p:sp>
      </p:grpSp>
      <p:sp>
        <p:nvSpPr>
          <p:cNvPr id="1030" name="Rectangle 190"/>
          <p:cNvSpPr>
            <a:spLocks noChangeArrowheads="1"/>
          </p:cNvSpPr>
          <p:nvPr>
            <p:custDataLst>
              <p:tags r:id="rId11"/>
            </p:custDataLst>
          </p:nvPr>
        </p:nvSpPr>
        <p:spPr bwMode="auto">
          <a:xfrm>
            <a:off x="3584575" y="6545263"/>
            <a:ext cx="1981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955675" eaLnBrk="0" hangingPunct="0">
              <a:defRPr sz="4800" b="1">
                <a:solidFill>
                  <a:schemeClr val="tx1"/>
                </a:solidFill>
                <a:latin typeface="Times New Roman" panose="02020603050405020304" pitchFamily="18" charset="0"/>
                <a:ea typeface="굴림" panose="020B0600000101010101" pitchFamily="50" charset="-127"/>
              </a:defRPr>
            </a:lvl1pPr>
            <a:lvl2pPr marL="742950" indent="-285750" defTabSz="955675" eaLnBrk="0" hangingPunct="0">
              <a:defRPr sz="4800" b="1">
                <a:solidFill>
                  <a:schemeClr val="tx1"/>
                </a:solidFill>
                <a:latin typeface="Times New Roman" panose="02020603050405020304" pitchFamily="18" charset="0"/>
                <a:ea typeface="굴림" panose="020B0600000101010101" pitchFamily="50" charset="-127"/>
              </a:defRPr>
            </a:lvl2pPr>
            <a:lvl3pPr marL="1143000" indent="-228600" defTabSz="955675" eaLnBrk="0" hangingPunct="0">
              <a:defRPr sz="4800" b="1">
                <a:solidFill>
                  <a:schemeClr val="tx1"/>
                </a:solidFill>
                <a:latin typeface="Times New Roman" panose="02020603050405020304" pitchFamily="18" charset="0"/>
                <a:ea typeface="굴림" panose="020B0600000101010101" pitchFamily="50" charset="-127"/>
              </a:defRPr>
            </a:lvl3pPr>
            <a:lvl4pPr marL="1600200" indent="-228600" defTabSz="955675" eaLnBrk="0" hangingPunct="0">
              <a:defRPr sz="4800" b="1">
                <a:solidFill>
                  <a:schemeClr val="tx1"/>
                </a:solidFill>
                <a:latin typeface="Times New Roman" panose="02020603050405020304" pitchFamily="18" charset="0"/>
                <a:ea typeface="굴림" panose="020B0600000101010101" pitchFamily="50" charset="-127"/>
              </a:defRPr>
            </a:lvl4pPr>
            <a:lvl5pPr marL="2057400" indent="-228600" defTabSz="955675" eaLnBrk="0" hangingPunct="0">
              <a:defRPr sz="4800" b="1">
                <a:solidFill>
                  <a:schemeClr val="tx1"/>
                </a:solidFill>
                <a:latin typeface="Times New Roman" panose="02020603050405020304" pitchFamily="18" charset="0"/>
                <a:ea typeface="굴림" panose="020B0600000101010101" pitchFamily="50" charset="-127"/>
              </a:defRPr>
            </a:lvl5pPr>
            <a:lvl6pPr marL="25146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6pPr>
            <a:lvl7pPr marL="29718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7pPr>
            <a:lvl8pPr marL="34290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8pPr>
            <a:lvl9pPr marL="3886200" indent="-228600" defTabSz="955675" eaLnBrk="0" fontAlgn="base" hangingPunct="0">
              <a:spcBef>
                <a:spcPct val="0"/>
              </a:spcBef>
              <a:spcAft>
                <a:spcPct val="0"/>
              </a:spcAft>
              <a:defRPr sz="4800" b="1">
                <a:solidFill>
                  <a:schemeClr val="tx1"/>
                </a:solidFill>
                <a:latin typeface="Times New Roman" panose="02020603050405020304" pitchFamily="18" charset="0"/>
                <a:ea typeface="굴림" panose="020B0600000101010101" pitchFamily="50" charset="-127"/>
              </a:defRPr>
            </a:lvl9pPr>
          </a:lstStyle>
          <a:p>
            <a:pPr algn="ctr" latinLnBrk="1">
              <a:defRPr/>
            </a:pPr>
            <a:r>
              <a:rPr lang="en-US" altLang="ko-KR" sz="1100">
                <a:solidFill>
                  <a:srgbClr val="10253F"/>
                </a:solidFill>
                <a:latin typeface="맑은 고딕" panose="020B0503020000020004" pitchFamily="50" charset="-127"/>
                <a:ea typeface="맑은 고딕" panose="020B0503020000020004" pitchFamily="50" charset="-127"/>
              </a:rPr>
              <a:t>&lt; </a:t>
            </a:r>
            <a:fld id="{862A8295-A8CF-4201-9BAD-C17D3C951308}" type="slidenum">
              <a:rPr lang="en-US" altLang="ko-KR" sz="1100" smtClean="0">
                <a:solidFill>
                  <a:srgbClr val="10253F"/>
                </a:solidFill>
                <a:latin typeface="맑은 고딕" panose="020B0503020000020004" pitchFamily="50" charset="-127"/>
                <a:ea typeface="맑은 고딕" panose="020B0503020000020004" pitchFamily="50" charset="-127"/>
              </a:rPr>
              <a:pPr algn="ctr" latinLnBrk="1">
                <a:defRPr/>
              </a:pPr>
              <a:t>‹#›</a:t>
            </a:fld>
            <a:r>
              <a:rPr lang="en-US" altLang="ko-KR" sz="1100">
                <a:solidFill>
                  <a:srgbClr val="10253F"/>
                </a:solidFill>
                <a:latin typeface="맑은 고딕" panose="020B0503020000020004" pitchFamily="50" charset="-127"/>
                <a:ea typeface="맑은 고딕" panose="020B0503020000020004" pitchFamily="50" charset="-127"/>
              </a:rPr>
              <a:t> &gt;</a:t>
            </a:r>
          </a:p>
        </p:txBody>
      </p:sp>
      <p:sp>
        <p:nvSpPr>
          <p:cNvPr id="1217" name="Line 193"/>
          <p:cNvSpPr>
            <a:spLocks noChangeShapeType="1"/>
          </p:cNvSpPr>
          <p:nvPr/>
        </p:nvSpPr>
        <p:spPr bwMode="auto">
          <a:xfrm>
            <a:off x="138113" y="6459538"/>
            <a:ext cx="8859837" cy="0"/>
          </a:xfrm>
          <a:prstGeom prst="line">
            <a:avLst/>
          </a:prstGeom>
          <a:noFill/>
          <a:ln w="12700">
            <a:solidFill>
              <a:schemeClr val="tx2">
                <a:lumMod val="75000"/>
              </a:schemeClr>
            </a:solidFill>
            <a:round/>
            <a:headEnd/>
            <a:tailEnd/>
          </a:ln>
          <a:effectLst/>
        </p:spPr>
        <p:txBody>
          <a:bodyPr/>
          <a:lstStyle/>
          <a:p>
            <a:pPr eaLnBrk="1" latinLnBrk="1" hangingPunct="1">
              <a:defRPr/>
            </a:pPr>
            <a:endParaRPr lang="ko-KR" altLang="en-US">
              <a:solidFill>
                <a:prstClr val="black"/>
              </a:solidFill>
              <a:latin typeface="맑은 고딕"/>
              <a:ea typeface="맑은 고딕"/>
            </a:endParaRPr>
          </a:p>
        </p:txBody>
      </p:sp>
      <p:pic>
        <p:nvPicPr>
          <p:cNvPr id="1032" name="Picture 12" descr="C:\DataNsoftware\바탕자료\LAB\서울대\slcf_logo2.jp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281988" y="6462713"/>
            <a:ext cx="744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5" descr="C:\Users\jaewook\Pictures\logo_love.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01013" y="44450"/>
            <a:ext cx="89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530854"/>
      </p:ext>
    </p:extLst>
  </p:cSld>
  <p:clrMap bg1="lt1" tx1="dk1" bg2="lt2" tx2="dk2" accent1="accent1" accent2="accent2" accent3="accent3" accent4="accent4" accent5="accent5" accent6="accent6" hlink="hlink" folHlink="folHlink"/>
  <p:sldLayoutIdLst>
    <p:sldLayoutId id="2147485355" r:id="rId1"/>
    <p:sldLayoutId id="2147485356" r:id="rId2"/>
    <p:sldLayoutId id="2147485357" r:id="rId3"/>
    <p:sldLayoutId id="2147485358" r:id="rId4"/>
    <p:sldLayoutId id="2147485359" r:id="rId5"/>
    <p:sldLayoutId id="2147485360" r:id="rId6"/>
    <p:sldLayoutId id="2147485361" r:id="rId7"/>
    <p:sldLayoutId id="2147485362" r:id="rId8"/>
    <p:sldLayoutId id="2147485363" r:id="rId9"/>
  </p:sldLayoutIdLst>
  <p:txStyles>
    <p:title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p:titleStyle>
    <p:bodyStyle>
      <a:lvl1pPr marL="457200" indent="-457200" algn="l" rtl="0" eaLnBrk="0" fontAlgn="base" latinLnBrk="1" hangingPunct="0">
        <a:lnSpc>
          <a:spcPct val="150000"/>
        </a:lnSpc>
        <a:spcBef>
          <a:spcPct val="0"/>
        </a:spcBef>
        <a:spcAft>
          <a:spcPct val="50000"/>
        </a:spcAft>
        <a:buClr>
          <a:srgbClr val="CC0000"/>
        </a:buClr>
        <a:buFont typeface="Wingdings 2" panose="05020102010507070707" pitchFamily="18" charset="2"/>
        <a:buChar char="¡"/>
        <a:defRPr>
          <a:solidFill>
            <a:schemeClr val="tx2"/>
          </a:solidFill>
          <a:latin typeface="+mn-ea"/>
          <a:ea typeface="+mn-ea"/>
          <a:cs typeface="+mn-cs"/>
        </a:defRPr>
      </a:lvl1pPr>
      <a:lvl2pPr marL="914400" indent="-457200" algn="l" rtl="0" eaLnBrk="0" fontAlgn="base" latinLnBrk="1" hangingPunct="0">
        <a:spcBef>
          <a:spcPct val="0"/>
        </a:spcBef>
        <a:spcAft>
          <a:spcPct val="50000"/>
        </a:spcAft>
        <a:buClr>
          <a:srgbClr val="000000"/>
        </a:buClr>
        <a:buChar char="•"/>
        <a:defRPr sz="1600">
          <a:solidFill>
            <a:schemeClr val="tx1"/>
          </a:solidFill>
          <a:latin typeface="+mn-ea"/>
          <a:ea typeface="+mn-ea"/>
        </a:defRPr>
      </a:lvl2pPr>
      <a:lvl3pPr marL="13716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3pPr>
      <a:lvl4pPr marL="18288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4pPr>
      <a:lvl5pPr marL="2286000" indent="-457200" algn="l" rtl="0" eaLnBrk="0" fontAlgn="base" latinLnBrk="1" hangingPunct="0">
        <a:spcBef>
          <a:spcPct val="0"/>
        </a:spcBef>
        <a:spcAft>
          <a:spcPct val="30000"/>
        </a:spcAft>
        <a:buClr>
          <a:srgbClr val="000000"/>
        </a:buClr>
        <a:buChar char="•"/>
        <a:defRPr sz="1400">
          <a:solidFill>
            <a:schemeClr val="tx1"/>
          </a:solidFill>
          <a:latin typeface="+mn-ea"/>
          <a:ea typeface="+mn-ea"/>
        </a:defRPr>
      </a:lvl5pPr>
      <a:lvl6pPr marL="1079500" indent="-158750" algn="l" defTabSz="957263" rtl="0" fontAlgn="base">
        <a:spcBef>
          <a:spcPct val="0"/>
        </a:spcBef>
        <a:spcAft>
          <a:spcPct val="0"/>
        </a:spcAft>
        <a:buSzPct val="75000"/>
        <a:buChar char="–"/>
        <a:defRPr sz="1500">
          <a:solidFill>
            <a:schemeClr val="tx1"/>
          </a:solidFill>
          <a:latin typeface="+mn-lt"/>
          <a:ea typeface="+mn-ea"/>
        </a:defRPr>
      </a:lvl6pPr>
      <a:lvl7pPr marL="1536700" indent="-158750" algn="l" defTabSz="957263" rtl="0" fontAlgn="base">
        <a:spcBef>
          <a:spcPct val="0"/>
        </a:spcBef>
        <a:spcAft>
          <a:spcPct val="0"/>
        </a:spcAft>
        <a:buSzPct val="75000"/>
        <a:buChar char="–"/>
        <a:defRPr sz="1500">
          <a:solidFill>
            <a:schemeClr val="tx1"/>
          </a:solidFill>
          <a:latin typeface="+mn-lt"/>
          <a:ea typeface="+mn-ea"/>
        </a:defRPr>
      </a:lvl7pPr>
      <a:lvl8pPr marL="1993900" indent="-158750" algn="l" defTabSz="957263" rtl="0" fontAlgn="base">
        <a:spcBef>
          <a:spcPct val="0"/>
        </a:spcBef>
        <a:spcAft>
          <a:spcPct val="0"/>
        </a:spcAft>
        <a:buSzPct val="75000"/>
        <a:buChar char="–"/>
        <a:defRPr sz="1500">
          <a:solidFill>
            <a:schemeClr val="tx1"/>
          </a:solidFill>
          <a:latin typeface="+mn-lt"/>
          <a:ea typeface="+mn-ea"/>
        </a:defRPr>
      </a:lvl8pPr>
      <a:lvl9pPr marL="2451100" indent="-158750" algn="l" defTabSz="957263" rtl="0" fontAlgn="base">
        <a:spcBef>
          <a:spcPct val="0"/>
        </a:spcBef>
        <a:spcAft>
          <a:spcPct val="0"/>
        </a:spcAft>
        <a:buSzPct val="75000"/>
        <a:buChar char="–"/>
        <a:defRPr sz="15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5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2250078" y="4843357"/>
            <a:ext cx="6642522" cy="1308050"/>
          </a:xfrm>
        </p:spPr>
        <p:txBody>
          <a:bodyPr/>
          <a:lstStyle/>
          <a:p>
            <a:pPr>
              <a:defRPr/>
            </a:pPr>
            <a:r>
              <a:rPr lang="en-US" altLang="ko-KR" sz="1800" b="1" dirty="0" err="1">
                <a:solidFill>
                  <a:schemeClr val="bg1"/>
                </a:solidFill>
              </a:rPr>
              <a:t>BigData</a:t>
            </a:r>
            <a:r>
              <a:rPr lang="ko-KR" altLang="en-US" sz="1800" b="1" dirty="0">
                <a:solidFill>
                  <a:schemeClr val="bg1"/>
                </a:solidFill>
              </a:rPr>
              <a:t> </a:t>
            </a:r>
            <a:r>
              <a:rPr lang="en-US" altLang="ko-KR" sz="1800" b="1" dirty="0">
                <a:solidFill>
                  <a:schemeClr val="bg1"/>
                </a:solidFill>
              </a:rPr>
              <a:t>Fintech</a:t>
            </a:r>
            <a:r>
              <a:rPr lang="ko-KR" altLang="en-US" sz="1800" b="1" dirty="0">
                <a:solidFill>
                  <a:schemeClr val="bg1"/>
                </a:solidFill>
              </a:rPr>
              <a:t> 과정 </a:t>
            </a:r>
            <a:endParaRPr lang="en-US" altLang="ko-KR" sz="1800" b="1" dirty="0">
              <a:solidFill>
                <a:schemeClr val="bg1"/>
              </a:solidFill>
            </a:endParaRPr>
          </a:p>
          <a:p>
            <a:pPr>
              <a:defRPr/>
            </a:pPr>
            <a:r>
              <a:rPr lang="ko-KR" altLang="en-US" sz="1800" b="1" dirty="0">
                <a:solidFill>
                  <a:schemeClr val="bg1"/>
                </a:solidFill>
              </a:rPr>
              <a:t>파이썬 프로그래밍</a:t>
            </a:r>
            <a:endParaRPr lang="en-US" altLang="ko-KR" sz="1800" b="1" dirty="0">
              <a:solidFill>
                <a:schemeClr val="bg1"/>
              </a:solidFill>
            </a:endParaRPr>
          </a:p>
          <a:p>
            <a:pPr>
              <a:defRPr/>
            </a:pPr>
            <a:endParaRPr lang="en-US" altLang="ko-KR" sz="1800" b="1" dirty="0">
              <a:solidFill>
                <a:schemeClr val="bg1"/>
              </a:solidFill>
            </a:endParaRPr>
          </a:p>
          <a:p>
            <a:pPr>
              <a:defRPr/>
            </a:pPr>
            <a:r>
              <a:rPr lang="ko-KR" altLang="en-US" sz="1800" b="1" dirty="0" err="1">
                <a:solidFill>
                  <a:schemeClr val="bg1"/>
                </a:solidFill>
              </a:rPr>
              <a:t>김남형</a:t>
            </a:r>
            <a:endParaRPr lang="ko-KR" altLang="en-US" sz="1100"/>
          </a:p>
          <a:p>
            <a:pPr>
              <a:defRPr/>
            </a:pPr>
            <a:endParaRPr lang="ko-KR" altLang="en-US" dirty="0"/>
          </a:p>
        </p:txBody>
      </p:sp>
      <p:sp>
        <p:nvSpPr>
          <p:cNvPr id="15362" name="제목 1"/>
          <p:cNvSpPr>
            <a:spLocks noGrp="1"/>
          </p:cNvSpPr>
          <p:nvPr>
            <p:ph type="ctrTitle" idx="4294967295"/>
          </p:nvPr>
        </p:nvSpPr>
        <p:spPr>
          <a:xfrm>
            <a:off x="1004577" y="550785"/>
            <a:ext cx="7201000" cy="1870075"/>
          </a:xfrm>
          <a:noFill/>
          <a:extLst>
            <a:ext uri="{909E8E84-426E-40DD-AFC4-6F175D3DCCD1}">
              <a14:hiddenFill xmlns:a14="http://schemas.microsoft.com/office/drawing/2010/main">
                <a:solidFill>
                  <a:srgbClr val="10253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sz="3600" dirty="0"/>
              <a:t>Pandas for Data Manipulation in Python</a:t>
            </a:r>
          </a:p>
        </p:txBody>
      </p:sp>
      <p:sp>
        <p:nvSpPr>
          <p:cNvPr id="15364" name="Rectangle 20"/>
          <p:cNvSpPr>
            <a:spLocks noChangeArrowheads="1"/>
          </p:cNvSpPr>
          <p:nvPr/>
        </p:nvSpPr>
        <p:spPr bwMode="auto">
          <a:xfrm>
            <a:off x="2410747" y="6283557"/>
            <a:ext cx="54673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defTabSz="957263">
              <a:buSzPct val="120000"/>
              <a:defRPr sz="1500">
                <a:solidFill>
                  <a:schemeClr val="bg1"/>
                </a:solidFill>
                <a:latin typeface="맑은 고딕" panose="020B0503020000020004" pitchFamily="50" charset="-127"/>
                <a:ea typeface="맑은 고딕" panose="020B0503020000020004" pitchFamily="50" charset="-127"/>
              </a:defRPr>
            </a:lvl1pPr>
            <a:lvl2pPr marL="742950" indent="-285750" defTabSz="957263">
              <a:buSzPct val="120000"/>
              <a:buChar char="•"/>
              <a:defRPr sz="1500">
                <a:solidFill>
                  <a:schemeClr val="bg1"/>
                </a:solidFill>
                <a:latin typeface="맑은 고딕" panose="020B0503020000020004" pitchFamily="50" charset="-127"/>
                <a:ea typeface="맑은 고딕" panose="020B0503020000020004" pitchFamily="50" charset="-127"/>
              </a:defRPr>
            </a:lvl2pPr>
            <a:lvl3pPr marL="1143000" indent="-228600" defTabSz="957263">
              <a:buChar char="–"/>
              <a:defRPr sz="1500">
                <a:solidFill>
                  <a:schemeClr val="bg1"/>
                </a:solidFill>
                <a:latin typeface="맑은 고딕" panose="020B0503020000020004" pitchFamily="50" charset="-127"/>
                <a:ea typeface="맑은 고딕" panose="020B0503020000020004" pitchFamily="50" charset="-127"/>
              </a:defRPr>
            </a:lvl3pPr>
            <a:lvl4pPr marL="1600200" indent="-228600" defTabSz="957263">
              <a:buSzPct val="89000"/>
              <a:buChar char="•"/>
              <a:defRPr sz="1500">
                <a:solidFill>
                  <a:schemeClr val="bg1"/>
                </a:solidFill>
                <a:latin typeface="맑은 고딕" panose="020B0503020000020004" pitchFamily="50" charset="-127"/>
                <a:ea typeface="맑은 고딕" panose="020B0503020000020004" pitchFamily="50" charset="-127"/>
              </a:defRPr>
            </a:lvl4pPr>
            <a:lvl5pPr marL="2057400" indent="-228600" defTabSz="957263">
              <a:buSzPct val="75000"/>
              <a:buChar char="–"/>
              <a:defRPr sz="1500">
                <a:solidFill>
                  <a:schemeClr val="bg1"/>
                </a:solidFill>
                <a:latin typeface="맑은 고딕" panose="020B0503020000020004" pitchFamily="50" charset="-127"/>
                <a:ea typeface="맑은 고딕" panose="020B0503020000020004" pitchFamily="50" charset="-127"/>
              </a:defRPr>
            </a:lvl5pPr>
            <a:lvl6pPr marL="25146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6pPr>
            <a:lvl7pPr marL="29718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7pPr>
            <a:lvl8pPr marL="34290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8pPr>
            <a:lvl9pPr marL="3886200" indent="-228600" defTabSz="957263" eaLnBrk="0" fontAlgn="base" hangingPunct="0">
              <a:spcBef>
                <a:spcPct val="0"/>
              </a:spcBef>
              <a:spcAft>
                <a:spcPct val="0"/>
              </a:spcAft>
              <a:buSzPct val="75000"/>
              <a:buChar char="–"/>
              <a:defRPr sz="1500">
                <a:solidFill>
                  <a:schemeClr val="bg1"/>
                </a:solidFill>
                <a:latin typeface="맑은 고딕" panose="020B0503020000020004" pitchFamily="50" charset="-127"/>
                <a:ea typeface="맑은 고딕" panose="020B0503020000020004" pitchFamily="50" charset="-127"/>
              </a:defRPr>
            </a:lvl9pPr>
          </a:lstStyle>
          <a:p>
            <a:pPr algn="r" eaLnBrk="1" latinLnBrk="1" hangingPunct="1">
              <a:spcBef>
                <a:spcPct val="50000"/>
              </a:spcBef>
              <a:buSzTx/>
            </a:pPr>
            <a:r>
              <a:rPr lang="en-US" altLang="ko-KR" sz="1100" b="0" dirty="0">
                <a:solidFill>
                  <a:srgbClr val="A6A6A6"/>
                </a:solidFill>
              </a:rPr>
              <a:t>This document is confidential and is intended solely for the use</a:t>
            </a:r>
          </a:p>
        </p:txBody>
      </p:sp>
      <p:sp>
        <p:nvSpPr>
          <p:cNvPr id="5" name="Rectangle 17"/>
          <p:cNvSpPr>
            <a:spLocks noChangeArrowheads="1"/>
          </p:cNvSpPr>
          <p:nvPr/>
        </p:nvSpPr>
        <p:spPr bwMode="auto">
          <a:xfrm>
            <a:off x="539440" y="515860"/>
            <a:ext cx="107950" cy="1871662"/>
          </a:xfrm>
          <a:prstGeom prst="rect">
            <a:avLst/>
          </a:prstGeom>
          <a:gradFill rotWithShape="1">
            <a:gsLst>
              <a:gs pos="0">
                <a:schemeClr val="tx2"/>
              </a:gs>
              <a:gs pos="100000">
                <a:schemeClr val="accent1">
                  <a:lumMod val="20000"/>
                  <a:lumOff val="80000"/>
                </a:schemeClr>
              </a:gs>
            </a:gsLst>
            <a:lin ang="5400000" scaled="1"/>
          </a:gradFill>
          <a:ln w="9525" algn="ctr">
            <a:noFill/>
            <a:miter lim="800000"/>
            <a:headEnd/>
            <a:tailEnd/>
          </a:ln>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latinLnBrk="0">
              <a:defRPr/>
            </a:pPr>
            <a:endParaRPr lang="ko-KR" altLang="en-US" sz="1300" b="0">
              <a:solidFill>
                <a:srgbClr val="000000"/>
              </a:solidFill>
            </a:endParaRPr>
          </a:p>
        </p:txBody>
      </p:sp>
    </p:spTree>
    <p:extLst>
      <p:ext uri="{BB962C8B-B14F-4D97-AF65-F5344CB8AC3E}">
        <p14:creationId xmlns:p14="http://schemas.microsoft.com/office/powerpoint/2010/main" val="423723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en-US" altLang="ko-KR" dirty="0" err="1"/>
              <a:t>Numpy</a:t>
            </a:r>
            <a:r>
              <a:rPr lang="ko-KR" altLang="en-US" dirty="0"/>
              <a:t>의 </a:t>
            </a:r>
            <a:r>
              <a:rPr lang="en-US" altLang="ko-KR" dirty="0" err="1"/>
              <a:t>ndarray</a:t>
            </a:r>
            <a:r>
              <a:rPr lang="ko-KR" altLang="en-US" dirty="0"/>
              <a:t>로부터 생성</a:t>
            </a:r>
            <a:endParaRPr lang="en-US" altLang="ko-KR" dirty="0"/>
          </a:p>
          <a:p>
            <a:pPr lvl="1">
              <a:lnSpc>
                <a:spcPct val="150000"/>
              </a:lnSpc>
            </a:pPr>
            <a:endParaRPr lang="en-US" altLang="ko-KR" dirty="0"/>
          </a:p>
        </p:txBody>
      </p:sp>
      <p:pic>
        <p:nvPicPr>
          <p:cNvPr id="5" name="그림 4">
            <a:extLst>
              <a:ext uri="{FF2B5EF4-FFF2-40B4-BE49-F238E27FC236}">
                <a16:creationId xmlns:a16="http://schemas.microsoft.com/office/drawing/2014/main" id="{D28B9123-8B51-4FE6-BBF9-84798FE4BDE8}"/>
              </a:ext>
            </a:extLst>
          </p:cNvPr>
          <p:cNvPicPr>
            <a:picLocks noChangeAspect="1"/>
          </p:cNvPicPr>
          <p:nvPr/>
        </p:nvPicPr>
        <p:blipFill>
          <a:blip r:embed="rId3"/>
          <a:stretch>
            <a:fillRect/>
          </a:stretch>
        </p:blipFill>
        <p:spPr>
          <a:xfrm>
            <a:off x="576080" y="2188406"/>
            <a:ext cx="7812450" cy="3643269"/>
          </a:xfrm>
          <a:prstGeom prst="rect">
            <a:avLst/>
          </a:prstGeom>
        </p:spPr>
      </p:pic>
    </p:spTree>
    <p:extLst>
      <p:ext uri="{BB962C8B-B14F-4D97-AF65-F5344CB8AC3E}">
        <p14:creationId xmlns:p14="http://schemas.microsoft.com/office/powerpoint/2010/main" val="294281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ko-KR" altLang="en-US" dirty="0" err="1"/>
              <a:t>딕셔너리로부터</a:t>
            </a:r>
            <a:r>
              <a:rPr lang="ko-KR" altLang="en-US" dirty="0"/>
              <a:t> 생성</a:t>
            </a:r>
            <a:endParaRPr lang="en-US" altLang="ko-KR" dirty="0"/>
          </a:p>
          <a:p>
            <a:pPr lvl="1">
              <a:lnSpc>
                <a:spcPct val="150000"/>
              </a:lnSpc>
            </a:pPr>
            <a:endParaRPr lang="en-US" altLang="ko-KR" dirty="0"/>
          </a:p>
        </p:txBody>
      </p:sp>
      <p:pic>
        <p:nvPicPr>
          <p:cNvPr id="7" name="그림 6">
            <a:extLst>
              <a:ext uri="{FF2B5EF4-FFF2-40B4-BE49-F238E27FC236}">
                <a16:creationId xmlns:a16="http://schemas.microsoft.com/office/drawing/2014/main" id="{BC777DBF-150A-4BC4-BF31-C5204A04F5E2}"/>
              </a:ext>
            </a:extLst>
          </p:cNvPr>
          <p:cNvPicPr>
            <a:picLocks noChangeAspect="1"/>
          </p:cNvPicPr>
          <p:nvPr/>
        </p:nvPicPr>
        <p:blipFill>
          <a:blip r:embed="rId3"/>
          <a:stretch>
            <a:fillRect/>
          </a:stretch>
        </p:blipFill>
        <p:spPr>
          <a:xfrm>
            <a:off x="1187530" y="2060810"/>
            <a:ext cx="7410450" cy="3962400"/>
          </a:xfrm>
          <a:prstGeom prst="rect">
            <a:avLst/>
          </a:prstGeom>
        </p:spPr>
      </p:pic>
    </p:spTree>
    <p:extLst>
      <p:ext uri="{BB962C8B-B14F-4D97-AF65-F5344CB8AC3E}">
        <p14:creationId xmlns:p14="http://schemas.microsoft.com/office/powerpoint/2010/main" val="125451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ko-KR" altLang="en-US" dirty="0" err="1"/>
              <a:t>딕셔너리로</a:t>
            </a:r>
            <a:r>
              <a:rPr lang="ko-KR" altLang="en-US" dirty="0"/>
              <a:t> 이루어진 리스트로부터 생성</a:t>
            </a:r>
            <a:endParaRPr lang="en-US" altLang="ko-KR" dirty="0"/>
          </a:p>
          <a:p>
            <a:pPr lvl="1">
              <a:lnSpc>
                <a:spcPct val="150000"/>
              </a:lnSpc>
            </a:pPr>
            <a:endParaRPr lang="en-US" altLang="ko-KR" dirty="0"/>
          </a:p>
        </p:txBody>
      </p:sp>
      <p:pic>
        <p:nvPicPr>
          <p:cNvPr id="4" name="그림 3">
            <a:extLst>
              <a:ext uri="{FF2B5EF4-FFF2-40B4-BE49-F238E27FC236}">
                <a16:creationId xmlns:a16="http://schemas.microsoft.com/office/drawing/2014/main" id="{B8FDF86E-A146-4265-9466-C797DCE1EB52}"/>
              </a:ext>
            </a:extLst>
          </p:cNvPr>
          <p:cNvPicPr>
            <a:picLocks noChangeAspect="1"/>
          </p:cNvPicPr>
          <p:nvPr/>
        </p:nvPicPr>
        <p:blipFill>
          <a:blip r:embed="rId3"/>
          <a:stretch>
            <a:fillRect/>
          </a:stretch>
        </p:blipFill>
        <p:spPr>
          <a:xfrm>
            <a:off x="899490" y="2276840"/>
            <a:ext cx="7020340" cy="2999402"/>
          </a:xfrm>
          <a:prstGeom prst="rect">
            <a:avLst/>
          </a:prstGeom>
        </p:spPr>
      </p:pic>
    </p:spTree>
    <p:extLst>
      <p:ext uri="{BB962C8B-B14F-4D97-AF65-F5344CB8AC3E}">
        <p14:creationId xmlns:p14="http://schemas.microsoft.com/office/powerpoint/2010/main" val="141377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Write Data</a:t>
            </a:r>
            <a:endParaRPr lang="ko-KR" altLang="en-US" dirty="0"/>
          </a:p>
        </p:txBody>
      </p:sp>
      <p:sp>
        <p:nvSpPr>
          <p:cNvPr id="11" name="텍스트 개체 틀 3"/>
          <p:cNvSpPr>
            <a:spLocks noGrp="1"/>
          </p:cNvSpPr>
          <p:nvPr>
            <p:ph idx="1"/>
          </p:nvPr>
        </p:nvSpPr>
        <p:spPr>
          <a:xfrm>
            <a:off x="231775" y="1052670"/>
            <a:ext cx="8444795" cy="50213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Write Data</a:t>
            </a:r>
          </a:p>
          <a:p>
            <a:pPr lvl="1">
              <a:lnSpc>
                <a:spcPct val="150000"/>
              </a:lnSpc>
            </a:pPr>
            <a:r>
              <a:rPr lang="en-US" altLang="ko-KR" dirty="0" err="1"/>
              <a:t>DataFrame</a:t>
            </a:r>
            <a:r>
              <a:rPr lang="ko-KR" altLang="en-US" dirty="0"/>
              <a:t>은 </a:t>
            </a:r>
            <a:r>
              <a:rPr lang="en-US" altLang="ko-KR" dirty="0"/>
              <a:t>CSV </a:t>
            </a:r>
            <a:r>
              <a:rPr lang="ko-KR" altLang="en-US" dirty="0"/>
              <a:t>파일로 간단하게 출력이 가능하다</a:t>
            </a:r>
            <a:r>
              <a:rPr lang="en-US" altLang="ko-KR" dirty="0"/>
              <a:t>.</a:t>
            </a:r>
          </a:p>
          <a:p>
            <a:pPr lvl="1">
              <a:lnSpc>
                <a:spcPct val="150000"/>
              </a:lnSpc>
            </a:pPr>
            <a:endParaRPr lang="en-US" altLang="ko-KR" dirty="0"/>
          </a:p>
          <a:p>
            <a:pPr marL="457200" lvl="1" indent="0">
              <a:lnSpc>
                <a:spcPct val="150000"/>
              </a:lnSpc>
              <a:buNone/>
            </a:pPr>
            <a:endParaRPr lang="en-US" altLang="ko-KR" dirty="0"/>
          </a:p>
          <a:p>
            <a:pPr marL="457200" lvl="1" indent="0">
              <a:lnSpc>
                <a:spcPct val="150000"/>
              </a:lnSpc>
              <a:buNone/>
            </a:pPr>
            <a:endParaRPr lang="en-US" altLang="ko-KR" dirty="0"/>
          </a:p>
          <a:p>
            <a:pPr lvl="1">
              <a:lnSpc>
                <a:spcPct val="150000"/>
              </a:lnSpc>
            </a:pPr>
            <a:r>
              <a:rPr lang="en-US" altLang="ko-KR" dirty="0" err="1"/>
              <a:t>sep</a:t>
            </a:r>
            <a:r>
              <a:rPr lang="ko-KR" altLang="en-US" dirty="0"/>
              <a:t>은 </a:t>
            </a:r>
            <a:r>
              <a:rPr lang="ko-KR" altLang="en-US" dirty="0" err="1"/>
              <a:t>구분자를</a:t>
            </a:r>
            <a:r>
              <a:rPr lang="ko-KR" altLang="en-US" dirty="0"/>
              <a:t> 의미하며</a:t>
            </a:r>
            <a:r>
              <a:rPr lang="en-US" altLang="ko-KR" dirty="0"/>
              <a:t>, </a:t>
            </a:r>
            <a:r>
              <a:rPr lang="ko-KR" altLang="en-US" dirty="0"/>
              <a:t>따로 선언하지 않을 경우</a:t>
            </a:r>
            <a:r>
              <a:rPr lang="en-US" altLang="ko-KR" dirty="0"/>
              <a:t> </a:t>
            </a:r>
            <a:r>
              <a:rPr lang="ko-KR" altLang="en-US" dirty="0"/>
              <a:t>쉼표</a:t>
            </a:r>
            <a:r>
              <a:rPr lang="en-US" altLang="ko-KR" dirty="0"/>
              <a:t>(,)</a:t>
            </a:r>
            <a:r>
              <a:rPr lang="ko-KR" altLang="en-US" dirty="0"/>
              <a:t>가 구분자가 된다</a:t>
            </a:r>
            <a:r>
              <a:rPr lang="en-US" altLang="ko-KR" dirty="0"/>
              <a:t>.</a:t>
            </a:r>
          </a:p>
          <a:p>
            <a:pPr lvl="1">
              <a:lnSpc>
                <a:spcPct val="150000"/>
              </a:lnSpc>
            </a:pPr>
            <a:r>
              <a:rPr lang="en-US" altLang="ko-KR" dirty="0"/>
              <a:t>Index</a:t>
            </a:r>
            <a:r>
              <a:rPr lang="ko-KR" altLang="en-US" dirty="0"/>
              <a:t>는 행 이름을 함께 저장할 것인가에 대한 여부로</a:t>
            </a:r>
            <a:r>
              <a:rPr lang="en-US" altLang="ko-KR" dirty="0"/>
              <a:t>, </a:t>
            </a:r>
            <a:r>
              <a:rPr lang="ko-KR" altLang="en-US" dirty="0"/>
              <a:t>따로 선언하지 않을 경우 </a:t>
            </a:r>
            <a:r>
              <a:rPr lang="en-US" altLang="ko-KR" dirty="0"/>
              <a:t>True</a:t>
            </a:r>
            <a:r>
              <a:rPr lang="ko-KR" altLang="en-US" dirty="0"/>
              <a:t>값으로 행 이름이 함께 기록되며</a:t>
            </a:r>
            <a:r>
              <a:rPr lang="en-US" altLang="ko-KR" dirty="0"/>
              <a:t>, False</a:t>
            </a:r>
            <a:r>
              <a:rPr lang="ko-KR" altLang="en-US" dirty="0"/>
              <a:t>로 선언할 경우 행 이름이 저장되지 않는다</a:t>
            </a:r>
            <a:r>
              <a:rPr lang="en-US" altLang="ko-KR" dirty="0"/>
              <a:t>.</a:t>
            </a:r>
            <a:r>
              <a:rPr lang="ko-KR" altLang="en-US" dirty="0"/>
              <a:t> </a:t>
            </a:r>
            <a:endParaRPr lang="en-US" altLang="ko-KR" dirty="0"/>
          </a:p>
          <a:p>
            <a:pPr lvl="1">
              <a:lnSpc>
                <a:spcPct val="150000"/>
              </a:lnSpc>
            </a:pPr>
            <a:r>
              <a:rPr lang="ko-KR" altLang="en-US" dirty="0"/>
              <a:t>더 많은 </a:t>
            </a:r>
            <a:r>
              <a:rPr lang="en-US" altLang="ko-KR" dirty="0"/>
              <a:t>option</a:t>
            </a:r>
            <a:r>
              <a:rPr lang="ko-KR" altLang="en-US" dirty="0"/>
              <a:t>에 대해서는 아래에서 참조 가능하다</a:t>
            </a:r>
            <a:r>
              <a:rPr lang="en-US" altLang="ko-KR" dirty="0"/>
              <a:t>.</a:t>
            </a:r>
          </a:p>
          <a:p>
            <a:pPr lvl="1">
              <a:lnSpc>
                <a:spcPct val="150000"/>
              </a:lnSpc>
            </a:pPr>
            <a:r>
              <a:rPr lang="en-US" altLang="ko-KR" sz="1400" dirty="0"/>
              <a:t>https://pandas.pydata.org/pandas-docs/stable/reference/api/pandas.DataFrame.to_csv.html</a:t>
            </a:r>
            <a:endParaRPr lang="en-US" altLang="ko-KR" dirty="0"/>
          </a:p>
        </p:txBody>
      </p:sp>
      <p:sp>
        <p:nvSpPr>
          <p:cNvPr id="5" name="직사각형 4"/>
          <p:cNvSpPr/>
          <p:nvPr/>
        </p:nvSpPr>
        <p:spPr bwMode="auto">
          <a:xfrm>
            <a:off x="1331011" y="2215041"/>
            <a:ext cx="6768940" cy="9979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a:t>
            </a:r>
            <a:r>
              <a:rPr lang="en-US" altLang="ko-KR" sz="1400" b="0" dirty="0" err="1">
                <a:latin typeface="맑은 고딕" pitchFamily="50" charset="-127"/>
                <a:ea typeface="맑은 고딕" pitchFamily="50" charset="-127"/>
              </a:rPr>
              <a:t>output_file</a:t>
            </a:r>
            <a:r>
              <a:rPr lang="ko-KR" altLang="en-US" sz="1400" b="0" dirty="0">
                <a:latin typeface="맑은 고딕" pitchFamily="50" charset="-127"/>
                <a:ea typeface="맑은 고딕" pitchFamily="50" charset="-127"/>
              </a:rPr>
              <a:t>은 출력하려는 </a:t>
            </a:r>
            <a:r>
              <a:rPr lang="en-US" altLang="ko-KR" sz="1400" b="0" dirty="0">
                <a:latin typeface="맑은 고딕" pitchFamily="50" charset="-127"/>
                <a:ea typeface="맑은 고딕" pitchFamily="50" charset="-127"/>
              </a:rPr>
              <a:t>CSV </a:t>
            </a:r>
            <a:r>
              <a:rPr lang="ko-KR" altLang="en-US" sz="1400" b="0" dirty="0">
                <a:latin typeface="맑은 고딕" pitchFamily="50" charset="-127"/>
                <a:ea typeface="맑은 고딕" pitchFamily="50" charset="-127"/>
              </a:rPr>
              <a:t>파일의 경로</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dirty="0" err="1">
                <a:latin typeface="맑은 고딕" pitchFamily="50" charset="-127"/>
                <a:ea typeface="맑은 고딕" pitchFamily="50" charset="-127"/>
              </a:rPr>
              <a:t>data_frame.to_csv</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output_file</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sep</a:t>
            </a:r>
            <a:r>
              <a:rPr lang="en-US" altLang="ko-KR" sz="1400" dirty="0">
                <a:latin typeface="맑은 고딕" pitchFamily="50" charset="-127"/>
                <a:ea typeface="맑은 고딕" pitchFamily="50" charset="-127"/>
              </a:rPr>
              <a:t> = ‘,’, index=False)</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11691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a:t>
            </a:r>
            <a:endParaRPr lang="ko-KR" altLang="en-US" dirty="0"/>
          </a:p>
        </p:txBody>
      </p:sp>
      <p:sp>
        <p:nvSpPr>
          <p:cNvPr id="11" name="텍스트 개체 틀 3"/>
          <p:cNvSpPr>
            <a:spLocks noGrp="1"/>
          </p:cNvSpPr>
          <p:nvPr>
            <p:ph idx="1"/>
          </p:nvPr>
        </p:nvSpPr>
        <p:spPr>
          <a:xfrm>
            <a:off x="231775" y="1052670"/>
            <a:ext cx="8156755" cy="24006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기본 데이터 타입</a:t>
            </a:r>
            <a:endParaRPr lang="en-US" altLang="ko-KR" dirty="0"/>
          </a:p>
          <a:p>
            <a:pPr lvl="1">
              <a:lnSpc>
                <a:spcPct val="150000"/>
              </a:lnSpc>
            </a:pPr>
            <a:r>
              <a:rPr lang="en-US" altLang="ko-KR" dirty="0"/>
              <a:t>Pandas</a:t>
            </a:r>
            <a:r>
              <a:rPr lang="ko-KR" altLang="en-US" dirty="0"/>
              <a:t>는 </a:t>
            </a:r>
            <a:r>
              <a:rPr lang="en-US" altLang="ko-KR" dirty="0" err="1"/>
              <a:t>Numpy</a:t>
            </a:r>
            <a:r>
              <a:rPr lang="ko-KR" altLang="en-US" dirty="0"/>
              <a:t>를 기반으로 만들어져 있으며</a:t>
            </a:r>
            <a:r>
              <a:rPr lang="en-US" altLang="ko-KR" dirty="0"/>
              <a:t>, </a:t>
            </a:r>
            <a:r>
              <a:rPr lang="en-US" altLang="ko-KR" dirty="0" err="1"/>
              <a:t>Numpy</a:t>
            </a:r>
            <a:r>
              <a:rPr lang="ko-KR" altLang="en-US" dirty="0"/>
              <a:t>의 </a:t>
            </a:r>
            <a:r>
              <a:rPr lang="en-US" altLang="ko-KR" dirty="0" err="1"/>
              <a:t>ndarray</a:t>
            </a:r>
            <a:r>
              <a:rPr lang="ko-KR" altLang="en-US" dirty="0"/>
              <a:t>와 함께 쓰기 적합한 데이터 타입으로 데이터를 저장한다</a:t>
            </a:r>
            <a:r>
              <a:rPr lang="en-US" altLang="ko-KR" dirty="0"/>
              <a:t>.</a:t>
            </a:r>
          </a:p>
          <a:p>
            <a:pPr marL="457200" lvl="1" indent="0">
              <a:buNone/>
            </a:pPr>
            <a:r>
              <a:rPr lang="en-US" altLang="ko-KR" dirty="0"/>
              <a:t>	① Series (1</a:t>
            </a:r>
            <a:r>
              <a:rPr lang="ko-KR" altLang="en-US" dirty="0"/>
              <a:t>차원에 적합</a:t>
            </a:r>
            <a:r>
              <a:rPr lang="en-US" altLang="ko-KR" dirty="0"/>
              <a:t>)</a:t>
            </a:r>
          </a:p>
          <a:p>
            <a:pPr marL="457200" lvl="1" indent="0">
              <a:buNone/>
            </a:pPr>
            <a:r>
              <a:rPr lang="en-US" altLang="ko-KR" dirty="0"/>
              <a:t>	② </a:t>
            </a:r>
            <a:r>
              <a:rPr lang="en-US" altLang="ko-KR" dirty="0" err="1"/>
              <a:t>DataFrame</a:t>
            </a:r>
            <a:r>
              <a:rPr lang="en-US" altLang="ko-KR" dirty="0"/>
              <a:t> (2</a:t>
            </a:r>
            <a:r>
              <a:rPr lang="ko-KR" altLang="en-US" dirty="0"/>
              <a:t>차원에 적합</a:t>
            </a:r>
            <a:r>
              <a:rPr lang="en-US" altLang="ko-KR" dirty="0"/>
              <a:t>)</a:t>
            </a:r>
          </a:p>
          <a:p>
            <a:pPr marL="457200" lvl="1" indent="0">
              <a:buNone/>
            </a:pPr>
            <a:r>
              <a:rPr lang="en-US" altLang="ko-KR" dirty="0"/>
              <a:t>	</a:t>
            </a:r>
          </a:p>
        </p:txBody>
      </p:sp>
      <p:grpSp>
        <p:nvGrpSpPr>
          <p:cNvPr id="4" name="그룹 3">
            <a:extLst>
              <a:ext uri="{FF2B5EF4-FFF2-40B4-BE49-F238E27FC236}">
                <a16:creationId xmlns:a16="http://schemas.microsoft.com/office/drawing/2014/main" id="{970A1429-341E-4B57-918F-5F9D98EB06C3}"/>
              </a:ext>
            </a:extLst>
          </p:cNvPr>
          <p:cNvGrpSpPr/>
          <p:nvPr/>
        </p:nvGrpSpPr>
        <p:grpSpPr>
          <a:xfrm>
            <a:off x="2267680" y="2996940"/>
            <a:ext cx="3528490" cy="3304402"/>
            <a:chOff x="2267680" y="2996940"/>
            <a:chExt cx="3528490" cy="3304402"/>
          </a:xfrm>
        </p:grpSpPr>
        <p:pic>
          <p:nvPicPr>
            <p:cNvPr id="8" name="그림 7"/>
            <p:cNvPicPr>
              <a:picLocks noChangeAspect="1"/>
            </p:cNvPicPr>
            <p:nvPr/>
          </p:nvPicPr>
          <p:blipFill rotWithShape="1">
            <a:blip r:embed="rId3"/>
            <a:srcRect r="45865"/>
            <a:stretch/>
          </p:blipFill>
          <p:spPr>
            <a:xfrm>
              <a:off x="2267680" y="3140960"/>
              <a:ext cx="3225843" cy="3160382"/>
            </a:xfrm>
            <a:prstGeom prst="rect">
              <a:avLst/>
            </a:prstGeom>
          </p:spPr>
        </p:pic>
        <p:sp>
          <p:nvSpPr>
            <p:cNvPr id="2" name="직사각형 1">
              <a:extLst>
                <a:ext uri="{FF2B5EF4-FFF2-40B4-BE49-F238E27FC236}">
                  <a16:creationId xmlns:a16="http://schemas.microsoft.com/office/drawing/2014/main" id="{590A0FC3-68D7-4CFA-889A-DD0283719869}"/>
                </a:ext>
              </a:extLst>
            </p:cNvPr>
            <p:cNvSpPr/>
            <p:nvPr/>
          </p:nvSpPr>
          <p:spPr bwMode="auto">
            <a:xfrm>
              <a:off x="5148080" y="2996940"/>
              <a:ext cx="648090" cy="93613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dirty="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389072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Series </a:t>
            </a:r>
            <a:endParaRPr lang="ko-KR" altLang="en-US" dirty="0"/>
          </a:p>
        </p:txBody>
      </p:sp>
      <p:sp>
        <p:nvSpPr>
          <p:cNvPr id="11" name="텍스트 개체 틀 3"/>
          <p:cNvSpPr>
            <a:spLocks noGrp="1"/>
          </p:cNvSpPr>
          <p:nvPr>
            <p:ph idx="1"/>
          </p:nvPr>
        </p:nvSpPr>
        <p:spPr>
          <a:xfrm>
            <a:off x="231775" y="1052670"/>
            <a:ext cx="8156755" cy="27699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Series</a:t>
            </a:r>
          </a:p>
          <a:p>
            <a:pPr lvl="1"/>
            <a:r>
              <a:rPr lang="en-US" altLang="ko-KR" dirty="0"/>
              <a:t>Series</a:t>
            </a:r>
            <a:r>
              <a:rPr lang="ko-KR" altLang="en-US" dirty="0"/>
              <a:t>는 </a:t>
            </a:r>
            <a:r>
              <a:rPr lang="en-US" altLang="ko-KR" dirty="0"/>
              <a:t>1</a:t>
            </a:r>
            <a:r>
              <a:rPr lang="ko-KR" altLang="en-US" dirty="0"/>
              <a:t>차원 데이터를 저장하기 위한 데이터 구조이다</a:t>
            </a:r>
            <a:r>
              <a:rPr lang="en-US" altLang="ko-KR" dirty="0"/>
              <a:t>.</a:t>
            </a:r>
          </a:p>
          <a:p>
            <a:pPr lvl="1">
              <a:lnSpc>
                <a:spcPct val="150000"/>
              </a:lnSpc>
            </a:pPr>
            <a:r>
              <a:rPr lang="ko-KR" altLang="en-US" dirty="0"/>
              <a:t>정수</a:t>
            </a:r>
            <a:r>
              <a:rPr lang="en-US" altLang="ko-KR" dirty="0"/>
              <a:t>, </a:t>
            </a:r>
            <a:r>
              <a:rPr lang="ko-KR" altLang="en-US" dirty="0"/>
              <a:t>문자열</a:t>
            </a:r>
            <a:r>
              <a:rPr lang="en-US" altLang="ko-KR" dirty="0"/>
              <a:t>, </a:t>
            </a:r>
            <a:r>
              <a:rPr lang="ko-KR" altLang="en-US" dirty="0"/>
              <a:t>부동 소수</a:t>
            </a:r>
            <a:r>
              <a:rPr lang="en-US" altLang="ko-KR" dirty="0"/>
              <a:t>, </a:t>
            </a:r>
            <a:r>
              <a:rPr lang="ko-KR" altLang="en-US" dirty="0" err="1"/>
              <a:t>파이썬</a:t>
            </a:r>
            <a:r>
              <a:rPr lang="ko-KR" altLang="en-US" dirty="0"/>
              <a:t> 객체 등으로 임의의 타입에 대한 </a:t>
            </a:r>
            <a:r>
              <a:rPr lang="en-US" altLang="ko-KR" dirty="0"/>
              <a:t>1</a:t>
            </a:r>
            <a:r>
              <a:rPr lang="ko-KR" altLang="en-US" dirty="0"/>
              <a:t>차원 배열이라고 봐도 무방하다</a:t>
            </a:r>
            <a:r>
              <a:rPr lang="en-US" altLang="ko-KR" dirty="0"/>
              <a:t>.</a:t>
            </a:r>
          </a:p>
          <a:p>
            <a:pPr lvl="1"/>
            <a:endParaRPr lang="en-US" altLang="ko-KR" dirty="0"/>
          </a:p>
          <a:p>
            <a:pPr lvl="1"/>
            <a:endParaRPr lang="en-US" altLang="ko-KR" dirty="0"/>
          </a:p>
          <a:p>
            <a:pPr lvl="1"/>
            <a:endParaRPr lang="en-US" altLang="ko-KR" dirty="0"/>
          </a:p>
        </p:txBody>
      </p:sp>
      <p:sp>
        <p:nvSpPr>
          <p:cNvPr id="5" name="직사각형 4"/>
          <p:cNvSpPr/>
          <p:nvPr/>
        </p:nvSpPr>
        <p:spPr bwMode="auto">
          <a:xfrm>
            <a:off x="1331550" y="2886487"/>
            <a:ext cx="6768940" cy="86753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nl-NL" altLang="ko-KR" sz="1400" dirty="0">
                <a:latin typeface="맑은 고딕" pitchFamily="50" charset="-127"/>
                <a:ea typeface="맑은 고딕" pitchFamily="50" charset="-127"/>
              </a:rPr>
              <a:t>import pandas as pd</a:t>
            </a:r>
          </a:p>
          <a:p>
            <a:pPr defTabSz="977900" eaLnBrk="1" hangingPunct="1"/>
            <a:r>
              <a:rPr lang="nl-NL" altLang="ko-KR" sz="1400" dirty="0">
                <a:latin typeface="맑은 고딕" pitchFamily="50" charset="-127"/>
                <a:ea typeface="맑은 고딕" pitchFamily="50" charset="-127"/>
              </a:rPr>
              <a:t>dat = pd.Series([1,3,6,12])</a:t>
            </a:r>
          </a:p>
          <a:p>
            <a:pPr defTabSz="977900" eaLnBrk="1" hangingPunct="1"/>
            <a:r>
              <a:rPr lang="nl-NL" altLang="ko-KR" sz="1400" dirty="0">
                <a:latin typeface="맑은 고딕" pitchFamily="50" charset="-127"/>
                <a:ea typeface="맑은 고딕" pitchFamily="50" charset="-127"/>
              </a:rPr>
              <a:t>dat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p:cNvSpPr/>
          <p:nvPr/>
        </p:nvSpPr>
        <p:spPr bwMode="auto">
          <a:xfrm>
            <a:off x="1639780" y="3925632"/>
            <a:ext cx="6460710" cy="117013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mn-lt"/>
              </a:rPr>
              <a:t>0 	1 </a:t>
            </a:r>
          </a:p>
          <a:p>
            <a:pPr defTabSz="977900" eaLnBrk="1" hangingPunct="1"/>
            <a:r>
              <a:rPr lang="en-US" altLang="ko-KR" sz="1300" dirty="0">
                <a:latin typeface="+mn-lt"/>
              </a:rPr>
              <a:t>1 	3 </a:t>
            </a:r>
          </a:p>
          <a:p>
            <a:pPr defTabSz="977900" eaLnBrk="1" hangingPunct="1"/>
            <a:r>
              <a:rPr lang="en-US" altLang="ko-KR" sz="1300" dirty="0">
                <a:latin typeface="+mn-lt"/>
              </a:rPr>
              <a:t>2 	6 </a:t>
            </a:r>
          </a:p>
          <a:p>
            <a:pPr defTabSz="977900" eaLnBrk="1" hangingPunct="1"/>
            <a:r>
              <a:rPr lang="en-US" altLang="ko-KR" sz="1300" dirty="0">
                <a:latin typeface="+mn-lt"/>
              </a:rPr>
              <a:t>3 	12 </a:t>
            </a:r>
          </a:p>
          <a:p>
            <a:pPr defTabSz="977900" eaLnBrk="1" hangingPunct="1"/>
            <a:r>
              <a:rPr lang="en-US" altLang="ko-KR" sz="1300" dirty="0" err="1">
                <a:latin typeface="+mn-lt"/>
              </a:rPr>
              <a:t>dtype</a:t>
            </a:r>
            <a:r>
              <a:rPr lang="en-US" altLang="ko-KR" sz="1300" dirty="0">
                <a:latin typeface="+mn-lt"/>
              </a:rPr>
              <a:t>: int64</a:t>
            </a:r>
            <a:endParaRPr kumimoji="0" lang="en-US" altLang="ko-KR" sz="1300" i="0" u="none" strike="noStrike" cap="none" normalizeH="0" dirty="0">
              <a:ln>
                <a:noFill/>
              </a:ln>
              <a:solidFill>
                <a:schemeClr val="tx1"/>
              </a:solidFill>
              <a:effectLst/>
              <a:latin typeface="+mn-lt"/>
              <a:ea typeface="맑은 고딕" pitchFamily="50" charset="-127"/>
            </a:endParaRPr>
          </a:p>
        </p:txBody>
      </p:sp>
      <p:sp>
        <p:nvSpPr>
          <p:cNvPr id="8" name="제목 2"/>
          <p:cNvSpPr txBox="1">
            <a:spLocks/>
          </p:cNvSpPr>
          <p:nvPr/>
        </p:nvSpPr>
        <p:spPr bwMode="auto">
          <a:xfrm>
            <a:off x="1331551" y="3913440"/>
            <a:ext cx="167252" cy="1170132"/>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9" name="직사각형 8"/>
          <p:cNvSpPr/>
          <p:nvPr/>
        </p:nvSpPr>
        <p:spPr bwMode="auto">
          <a:xfrm>
            <a:off x="1889360" y="4022957"/>
            <a:ext cx="288040" cy="79211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77900" rtl="0" eaLnBrk="1" fontAlgn="base" latinLnBrk="0" hangingPunct="1">
              <a:lnSpc>
                <a:spcPct val="100000"/>
              </a:lnSpc>
              <a:spcBef>
                <a:spcPct val="0"/>
              </a:spcBef>
              <a:spcAft>
                <a:spcPct val="0"/>
              </a:spcAft>
              <a:buClrTx/>
              <a:buSzTx/>
              <a:buFontTx/>
              <a:buNone/>
              <a:tabLst/>
            </a:pPr>
            <a:endParaRPr kumimoji="0" lang="ko-KR" altLang="en-US" sz="1300" b="0" i="0" u="none" strike="noStrike" cap="none" normalizeH="0" baseline="0">
              <a:ln>
                <a:noFill/>
              </a:ln>
              <a:solidFill>
                <a:schemeClr val="tx1"/>
              </a:solidFill>
              <a:effectLst/>
              <a:latin typeface="맑은 고딕" pitchFamily="50" charset="-127"/>
              <a:ea typeface="맑은 고딕" pitchFamily="50" charset="-127"/>
            </a:endParaRPr>
          </a:p>
        </p:txBody>
      </p:sp>
      <p:cxnSp>
        <p:nvCxnSpPr>
          <p:cNvPr id="14" name="직선 화살표 연결선 13"/>
          <p:cNvCxnSpPr/>
          <p:nvPr/>
        </p:nvCxnSpPr>
        <p:spPr bwMode="auto">
          <a:xfrm flipV="1">
            <a:off x="1553069" y="4771719"/>
            <a:ext cx="322117" cy="684095"/>
          </a:xfrm>
          <a:prstGeom prst="straightConnector1">
            <a:avLst/>
          </a:prstGeom>
          <a:solidFill>
            <a:srgbClr val="808080"/>
          </a:solidFill>
          <a:ln w="9525" cap="flat" cmpd="sng" algn="ctr">
            <a:solidFill>
              <a:schemeClr val="tx1"/>
            </a:solidFill>
            <a:prstDash val="solid"/>
            <a:round/>
            <a:headEnd type="none" w="med" len="med"/>
            <a:tailEnd type="triangle"/>
          </a:ln>
          <a:effectLst/>
        </p:spPr>
      </p:cxnSp>
      <p:sp>
        <p:nvSpPr>
          <p:cNvPr id="17" name="TextBox 16"/>
          <p:cNvSpPr txBox="1"/>
          <p:nvPr/>
        </p:nvSpPr>
        <p:spPr>
          <a:xfrm>
            <a:off x="683460" y="5472883"/>
            <a:ext cx="2952410" cy="692497"/>
          </a:xfrm>
          <a:prstGeom prst="rect">
            <a:avLst/>
          </a:prstGeom>
          <a:noFill/>
        </p:spPr>
        <p:txBody>
          <a:bodyPr wrap="square" rtlCol="0">
            <a:spAutoFit/>
          </a:bodyPr>
          <a:lstStyle/>
          <a:p>
            <a:r>
              <a:rPr lang="ko-KR" altLang="en-US" sz="1300" dirty="0">
                <a:latin typeface="+mn-lt"/>
              </a:rPr>
              <a:t>레이블을 별도로 지정하지 않았을 때</a:t>
            </a:r>
            <a:r>
              <a:rPr lang="en-US" altLang="ko-KR" sz="1300" dirty="0">
                <a:latin typeface="+mn-lt"/>
              </a:rPr>
              <a:t>, </a:t>
            </a:r>
            <a:r>
              <a:rPr lang="ko-KR" altLang="en-US" sz="1300" dirty="0">
                <a:latin typeface="+mn-lt"/>
              </a:rPr>
              <a:t>자동으로 </a:t>
            </a:r>
            <a:r>
              <a:rPr lang="en-US" altLang="ko-KR" sz="1300" dirty="0">
                <a:latin typeface="+mn-lt"/>
              </a:rPr>
              <a:t>0</a:t>
            </a:r>
            <a:r>
              <a:rPr lang="ko-KR" altLang="en-US" sz="1300" dirty="0">
                <a:latin typeface="+mn-lt"/>
              </a:rPr>
              <a:t>부터 시작하는 정수가 라인 레이블로 할당된다</a:t>
            </a:r>
            <a:r>
              <a:rPr lang="en-US" altLang="ko-KR" sz="1300" dirty="0">
                <a:latin typeface="+mn-lt"/>
              </a:rPr>
              <a:t>.</a:t>
            </a:r>
            <a:endParaRPr lang="ko-KR" altLang="en-US" sz="1300" dirty="0">
              <a:latin typeface="+mn-lt"/>
            </a:endParaRPr>
          </a:p>
        </p:txBody>
      </p:sp>
    </p:spTree>
    <p:extLst>
      <p:ext uri="{BB962C8B-B14F-4D97-AF65-F5344CB8AC3E}">
        <p14:creationId xmlns:p14="http://schemas.microsoft.com/office/powerpoint/2010/main" val="242991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Series </a:t>
            </a:r>
            <a:endParaRPr lang="ko-KR" altLang="en-US" dirty="0"/>
          </a:p>
        </p:txBody>
      </p:sp>
      <p:sp>
        <p:nvSpPr>
          <p:cNvPr id="11" name="텍스트 개체 틀 3"/>
          <p:cNvSpPr>
            <a:spLocks noGrp="1"/>
          </p:cNvSpPr>
          <p:nvPr>
            <p:ph idx="1"/>
          </p:nvPr>
        </p:nvSpPr>
        <p:spPr>
          <a:xfrm>
            <a:off x="231775" y="1052670"/>
            <a:ext cx="8156755" cy="46166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Series</a:t>
            </a:r>
          </a:p>
          <a:p>
            <a:pPr lvl="1"/>
            <a:r>
              <a:rPr lang="en-US" altLang="ko-KR" dirty="0"/>
              <a:t>Series</a:t>
            </a:r>
            <a:r>
              <a:rPr lang="ko-KR" altLang="en-US" dirty="0"/>
              <a:t>로 저장된 데이터의 내용은 다음과 같이 </a:t>
            </a:r>
            <a:r>
              <a:rPr lang="en-US" altLang="ko-KR" dirty="0"/>
              <a:t>values</a:t>
            </a:r>
            <a:r>
              <a:rPr lang="ko-KR" altLang="en-US" dirty="0"/>
              <a:t>로 확인할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r>
              <a:rPr lang="ko-KR" altLang="en-US" dirty="0"/>
              <a:t>앞서 설명했듯</a:t>
            </a:r>
            <a:r>
              <a:rPr lang="en-US" altLang="ko-KR" dirty="0"/>
              <a:t>, Series</a:t>
            </a:r>
            <a:r>
              <a:rPr lang="ko-KR" altLang="en-US" dirty="0"/>
              <a:t>는 다양한 객체를 데이터로 저장할 수 있다</a:t>
            </a:r>
            <a:r>
              <a:rPr lang="en-US" altLang="ko-KR" dirty="0"/>
              <a:t>. </a:t>
            </a:r>
            <a:r>
              <a:rPr lang="ko-KR" altLang="en-US" dirty="0"/>
              <a:t>또한</a:t>
            </a:r>
            <a:r>
              <a:rPr lang="en-US" altLang="ko-KR" dirty="0"/>
              <a:t>, </a:t>
            </a:r>
            <a:r>
              <a:rPr lang="ko-KR" altLang="en-US" dirty="0"/>
              <a:t>모든 요소가 같은 데이터 타입일 필요도 없다</a:t>
            </a:r>
            <a:r>
              <a:rPr lang="en-US" altLang="ko-KR" dirty="0"/>
              <a:t>.</a:t>
            </a:r>
            <a:br>
              <a:rPr lang="en-US" altLang="ko-KR" dirty="0"/>
            </a:br>
            <a:endParaRPr lang="en-US" altLang="ko-KR" dirty="0"/>
          </a:p>
          <a:p>
            <a:pPr lvl="1"/>
            <a:endParaRPr lang="en-US" altLang="ko-KR" dirty="0"/>
          </a:p>
          <a:p>
            <a:pPr lvl="1"/>
            <a:endParaRPr lang="en-US" altLang="ko-KR" dirty="0"/>
          </a:p>
          <a:p>
            <a:pPr lvl="1"/>
            <a:endParaRPr lang="en-US" altLang="ko-KR" dirty="0"/>
          </a:p>
        </p:txBody>
      </p:sp>
      <p:sp>
        <p:nvSpPr>
          <p:cNvPr id="5" name="직사각형 4"/>
          <p:cNvSpPr/>
          <p:nvPr/>
        </p:nvSpPr>
        <p:spPr bwMode="auto">
          <a:xfrm>
            <a:off x="1331550" y="2064700"/>
            <a:ext cx="6768940" cy="3561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dat.values</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642887" y="2591553"/>
            <a:ext cx="6460710" cy="47739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a:latin typeface="+mn-lt"/>
              </a:rPr>
              <a:t>array([ 1, 3, 6, 12], </a:t>
            </a:r>
            <a:r>
              <a:rPr lang="en-US" altLang="ko-KR" sz="1300" dirty="0" err="1">
                <a:latin typeface="+mn-lt"/>
              </a:rPr>
              <a:t>dtype</a:t>
            </a:r>
            <a:r>
              <a:rPr lang="en-US" altLang="ko-KR" sz="1300" dirty="0">
                <a:latin typeface="+mn-lt"/>
              </a:rPr>
              <a:t>=int64)</a:t>
            </a:r>
            <a:endParaRPr kumimoji="0" lang="en-US" altLang="ko-KR" sz="1300" i="0" u="none" strike="noStrike" cap="none" normalizeH="0" dirty="0">
              <a:ln>
                <a:noFill/>
              </a:ln>
              <a:solidFill>
                <a:schemeClr val="tx1"/>
              </a:solidFill>
              <a:effectLst/>
              <a:latin typeface="+mn-lt"/>
              <a:ea typeface="맑은 고딕" pitchFamily="50" charset="-127"/>
            </a:endParaRPr>
          </a:p>
        </p:txBody>
      </p:sp>
      <p:sp>
        <p:nvSpPr>
          <p:cNvPr id="12" name="제목 2"/>
          <p:cNvSpPr txBox="1">
            <a:spLocks/>
          </p:cNvSpPr>
          <p:nvPr/>
        </p:nvSpPr>
        <p:spPr bwMode="auto">
          <a:xfrm>
            <a:off x="1331551" y="2579361"/>
            <a:ext cx="167252" cy="477397"/>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13" name="직사각형 12"/>
          <p:cNvSpPr/>
          <p:nvPr/>
        </p:nvSpPr>
        <p:spPr bwMode="auto">
          <a:xfrm>
            <a:off x="1259540" y="4365130"/>
            <a:ext cx="6768940" cy="1080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import </a:t>
            </a:r>
            <a:r>
              <a:rPr lang="en-US" altLang="ko-KR" sz="1400" dirty="0" err="1">
                <a:latin typeface="맑은 고딕" pitchFamily="50" charset="-127"/>
                <a:ea typeface="맑은 고딕" pitchFamily="50" charset="-127"/>
              </a:rPr>
              <a:t>numpy</a:t>
            </a:r>
            <a:r>
              <a:rPr lang="en-US" altLang="ko-KR" sz="1400" dirty="0">
                <a:latin typeface="맑은 고딕" pitchFamily="50" charset="-127"/>
                <a:ea typeface="맑은 고딕" pitchFamily="50" charset="-127"/>
              </a:rPr>
              <a:t> as np</a:t>
            </a:r>
          </a:p>
          <a:p>
            <a:pPr defTabSz="977900" eaLnBrk="1" hangingPunct="1"/>
            <a:r>
              <a:rPr lang="en-US" altLang="ko-KR" sz="1400" dirty="0">
                <a:latin typeface="맑은 고딕" pitchFamily="50" charset="-127"/>
                <a:ea typeface="맑은 고딕" pitchFamily="50" charset="-127"/>
              </a:rPr>
              <a:t>dat2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np.array</a:t>
            </a:r>
            <a:r>
              <a:rPr lang="en-US" altLang="ko-KR" sz="1400" dirty="0">
                <a:latin typeface="맑은 고딕" pitchFamily="50" charset="-127"/>
                <a:ea typeface="맑은 고딕" pitchFamily="50" charset="-127"/>
              </a:rPr>
              <a:t>([1,3,np.nan,12]))</a:t>
            </a:r>
          </a:p>
          <a:p>
            <a:pPr defTabSz="977900" eaLnBrk="1" hangingPunct="1"/>
            <a:r>
              <a:rPr lang="en-US" altLang="ko-KR" sz="1400" dirty="0">
                <a:latin typeface="맑은 고딕" pitchFamily="50" charset="-127"/>
                <a:ea typeface="맑은 고딕" pitchFamily="50" charset="-127"/>
              </a:rPr>
              <a:t>dat3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(['aa', 'bb', 'c', 'd'])</a:t>
            </a:r>
          </a:p>
          <a:p>
            <a:pPr defTabSz="977900" eaLnBrk="1" hangingPunct="1"/>
            <a:r>
              <a:rPr lang="en-US" altLang="ko-KR" sz="1400" dirty="0">
                <a:latin typeface="맑은 고딕" pitchFamily="50" charset="-127"/>
                <a:ea typeface="맑은 고딕" pitchFamily="50" charset="-127"/>
              </a:rPr>
              <a:t>dat4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([1, 'aa', 2.34, 'd'])</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5804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Series </a:t>
            </a:r>
            <a:endParaRPr lang="ko-KR" altLang="en-US" dirty="0"/>
          </a:p>
        </p:txBody>
      </p:sp>
      <p:sp>
        <p:nvSpPr>
          <p:cNvPr id="11" name="텍스트 개체 틀 3"/>
          <p:cNvSpPr>
            <a:spLocks noGrp="1"/>
          </p:cNvSpPr>
          <p:nvPr>
            <p:ph idx="1"/>
          </p:nvPr>
        </p:nvSpPr>
        <p:spPr>
          <a:xfrm>
            <a:off x="231775" y="1052670"/>
            <a:ext cx="8156755" cy="584775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Series</a:t>
            </a:r>
          </a:p>
          <a:p>
            <a:pPr lvl="1"/>
            <a:r>
              <a:rPr lang="ko-KR" altLang="en-US" dirty="0"/>
              <a:t>아래와 같이 다양한 방법으로 레이블을 지정해줄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ko-KR" altLang="en-US" dirty="0"/>
              <a:t>다음과 같이 레이블 값을 변경하는 것도 가능하다</a:t>
            </a:r>
            <a:r>
              <a:rPr lang="en-US" altLang="ko-KR" dirty="0"/>
              <a:t>.</a:t>
            </a:r>
            <a:br>
              <a:rPr lang="en-US" altLang="ko-KR" dirty="0"/>
            </a:br>
            <a:endParaRPr lang="en-US" altLang="ko-KR" dirty="0"/>
          </a:p>
          <a:p>
            <a:pPr lvl="1"/>
            <a:endParaRPr lang="en-US" altLang="ko-KR" dirty="0"/>
          </a:p>
          <a:p>
            <a:pPr lvl="1"/>
            <a:endParaRPr lang="en-US" altLang="ko-KR" dirty="0"/>
          </a:p>
          <a:p>
            <a:pPr lvl="1"/>
            <a:endParaRPr lang="en-US" altLang="ko-KR" dirty="0"/>
          </a:p>
        </p:txBody>
      </p:sp>
      <p:sp>
        <p:nvSpPr>
          <p:cNvPr id="5" name="직사각형 4"/>
          <p:cNvSpPr/>
          <p:nvPr/>
        </p:nvSpPr>
        <p:spPr bwMode="auto">
          <a:xfrm>
            <a:off x="1331550" y="2064700"/>
            <a:ext cx="6768940" cy="13643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dat5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([1,3,6,12], index=[1, 10, 20, 33])</a:t>
            </a:r>
          </a:p>
          <a:p>
            <a:pPr defTabSz="977900" eaLnBrk="1" hangingPunct="1"/>
            <a:r>
              <a:rPr lang="en-US" altLang="ko-KR" sz="1400" dirty="0">
                <a:latin typeface="맑은 고딕" pitchFamily="50" charset="-127"/>
                <a:ea typeface="맑은 고딕" pitchFamily="50" charset="-127"/>
              </a:rPr>
              <a:t>dat6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([1,3,6,12], index=['</a:t>
            </a:r>
            <a:r>
              <a:rPr lang="en-US" altLang="ko-KR" sz="1400" dirty="0" err="1">
                <a:latin typeface="맑은 고딕" pitchFamily="50" charset="-127"/>
                <a:ea typeface="맑은 고딕" pitchFamily="50" charset="-127"/>
              </a:rPr>
              <a:t>a','b','c','a</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dat7 = </a:t>
            </a:r>
            <a:r>
              <a:rPr lang="en-US" altLang="ko-KR" sz="1400" dirty="0" err="1">
                <a:latin typeface="맑은 고딕" pitchFamily="50" charset="-127"/>
                <a:ea typeface="맑은 고딕" pitchFamily="50" charset="-127"/>
              </a:rPr>
              <a:t>pd.Series</a:t>
            </a:r>
            <a:r>
              <a:rPr lang="en-US" altLang="ko-KR" sz="1400" dirty="0">
                <a:latin typeface="맑은 고딕" pitchFamily="50" charset="-127"/>
                <a:ea typeface="맑은 고딕" pitchFamily="50" charset="-127"/>
              </a:rPr>
              <a:t>({'a': 1, 'b':3, 'c':6, 'd':12})</a:t>
            </a:r>
          </a:p>
          <a:p>
            <a:pPr defTabSz="977900" eaLnBrk="1" hangingPunct="1"/>
            <a:r>
              <a:rPr lang="en-US" altLang="ko-KR" sz="1400" dirty="0">
                <a:latin typeface="맑은 고딕" pitchFamily="50" charset="-127"/>
                <a:ea typeface="맑은 고딕" pitchFamily="50" charset="-127"/>
              </a:rPr>
              <a:t>print(dat5)</a:t>
            </a:r>
          </a:p>
          <a:p>
            <a:pPr defTabSz="977900" eaLnBrk="1" hangingPunct="1"/>
            <a:r>
              <a:rPr lang="en-US" altLang="ko-KR" sz="1400" dirty="0">
                <a:latin typeface="맑은 고딕" pitchFamily="50" charset="-127"/>
                <a:ea typeface="맑은 고딕" pitchFamily="50" charset="-127"/>
              </a:rPr>
              <a:t>print(dat6)</a:t>
            </a:r>
          </a:p>
          <a:p>
            <a:pPr defTabSz="977900" eaLnBrk="1" hangingPunct="1"/>
            <a:r>
              <a:rPr lang="en-US" altLang="ko-KR" sz="1400" dirty="0">
                <a:latin typeface="맑은 고딕" pitchFamily="50" charset="-127"/>
                <a:ea typeface="맑은 고딕" pitchFamily="50" charset="-127"/>
              </a:rPr>
              <a:t>print(dat7)</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8" name="직사각형 7"/>
          <p:cNvSpPr/>
          <p:nvPr/>
        </p:nvSpPr>
        <p:spPr bwMode="auto">
          <a:xfrm>
            <a:off x="1639780" y="3703857"/>
            <a:ext cx="6460710" cy="116534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endParaRPr lang="en-US" altLang="ko-KR" sz="1400" dirty="0"/>
          </a:p>
          <a:p>
            <a:pPr defTabSz="977900" eaLnBrk="1" hangingPunct="1"/>
            <a:endParaRPr lang="en-US" altLang="ko-KR" sz="1400" dirty="0"/>
          </a:p>
          <a:p>
            <a:pPr defTabSz="977900" eaLnBrk="1" hangingPunct="1"/>
            <a:endParaRPr lang="en-US" altLang="ko-KR" sz="1400" dirty="0"/>
          </a:p>
          <a:p>
            <a:pPr defTabSz="977900" eaLnBrk="1" hangingPunct="1"/>
            <a:endParaRPr lang="en-US" altLang="ko-KR" sz="1300" dirty="0">
              <a:latin typeface="+mn-lt"/>
            </a:endParaRPr>
          </a:p>
          <a:p>
            <a:pPr defTabSz="977900" eaLnBrk="1" hangingPunct="1"/>
            <a:r>
              <a:rPr lang="en-US" altLang="ko-KR" sz="1300" dirty="0">
                <a:latin typeface="+mn-lt"/>
              </a:rPr>
              <a:t>1            1		 a          1		a           1 </a:t>
            </a:r>
          </a:p>
          <a:p>
            <a:pPr defTabSz="977900" eaLnBrk="1" hangingPunct="1"/>
            <a:r>
              <a:rPr lang="en-US" altLang="ko-KR" sz="1300" dirty="0">
                <a:latin typeface="+mn-lt"/>
              </a:rPr>
              <a:t>10          3 		 b          3 		b           3</a:t>
            </a:r>
          </a:p>
          <a:p>
            <a:pPr defTabSz="977900" eaLnBrk="1" hangingPunct="1"/>
            <a:r>
              <a:rPr lang="en-US" altLang="ko-KR" sz="1300" dirty="0">
                <a:latin typeface="+mn-lt"/>
              </a:rPr>
              <a:t>20          6 		 c           6 		c            6           </a:t>
            </a:r>
          </a:p>
          <a:p>
            <a:pPr defTabSz="977900" eaLnBrk="1" hangingPunct="1"/>
            <a:r>
              <a:rPr lang="en-US" altLang="ko-KR" sz="1300" dirty="0">
                <a:latin typeface="+mn-lt"/>
              </a:rPr>
              <a:t>33         12 		 a          12 	d           12 </a:t>
            </a:r>
          </a:p>
          <a:p>
            <a:pPr defTabSz="977900" eaLnBrk="1" hangingPunct="1"/>
            <a:r>
              <a:rPr lang="en-US" altLang="ko-KR" sz="1300" dirty="0" err="1">
                <a:latin typeface="+mn-lt"/>
              </a:rPr>
              <a:t>dtype</a:t>
            </a:r>
            <a:r>
              <a:rPr lang="en-US" altLang="ko-KR" sz="1300" dirty="0">
                <a:latin typeface="+mn-lt"/>
              </a:rPr>
              <a:t>: int64		</a:t>
            </a:r>
            <a:r>
              <a:rPr lang="en-US" altLang="ko-KR" sz="1300" dirty="0" err="1">
                <a:latin typeface="+mn-lt"/>
              </a:rPr>
              <a:t>dtype</a:t>
            </a:r>
            <a:r>
              <a:rPr lang="en-US" altLang="ko-KR" sz="1300" dirty="0">
                <a:latin typeface="+mn-lt"/>
              </a:rPr>
              <a:t>: int64		</a:t>
            </a:r>
            <a:r>
              <a:rPr lang="en-US" altLang="ko-KR" sz="1300" dirty="0" err="1">
                <a:latin typeface="+mn-lt"/>
              </a:rPr>
              <a:t>dtype</a:t>
            </a:r>
            <a:r>
              <a:rPr lang="en-US" altLang="ko-KR" sz="1300" dirty="0">
                <a:latin typeface="+mn-lt"/>
              </a:rPr>
              <a:t>: int64</a:t>
            </a:r>
          </a:p>
          <a:p>
            <a:pPr defTabSz="977900" eaLnBrk="1" hangingPunct="1"/>
            <a:endParaRPr lang="en-US" altLang="ko-KR" sz="1400" dirty="0"/>
          </a:p>
          <a:p>
            <a:pPr defTabSz="977900" eaLnBrk="1" hangingPunct="1"/>
            <a:endParaRPr lang="en-US" altLang="ko-KR" sz="1400" dirty="0"/>
          </a:p>
          <a:p>
            <a:pPr defTabSz="977900" eaLnBrk="1" hangingPunct="1"/>
            <a:r>
              <a:rPr lang="en-US" altLang="ko-KR" sz="1400" dirty="0"/>
              <a:t> </a:t>
            </a:r>
            <a:endParaRPr lang="en-US" altLang="ko-KR" sz="1400" b="0" dirty="0"/>
          </a:p>
          <a:p>
            <a:pPr defTabSz="977900" eaLnBrk="1" hangingPunct="1"/>
            <a:endParaRPr lang="en-US" altLang="ko-KR" sz="1400" dirty="0"/>
          </a:p>
        </p:txBody>
      </p:sp>
      <p:sp>
        <p:nvSpPr>
          <p:cNvPr id="9" name="제목 2"/>
          <p:cNvSpPr txBox="1">
            <a:spLocks/>
          </p:cNvSpPr>
          <p:nvPr/>
        </p:nvSpPr>
        <p:spPr bwMode="auto">
          <a:xfrm>
            <a:off x="1328444" y="3691665"/>
            <a:ext cx="167252" cy="1165343"/>
          </a:xfrm>
          <a:prstGeom prst="rect">
            <a:avLst/>
          </a:prstGeom>
          <a:solidFill>
            <a:schemeClr val="tx2">
              <a:lumMod val="50000"/>
            </a:schemeClr>
          </a:solidFill>
          <a:ln w="9525">
            <a:noFill/>
            <a:miter lim="800000"/>
            <a:headEnd/>
            <a:tailEnd/>
          </a:ln>
          <a:effectLst/>
        </p:spPr>
        <p:txBody>
          <a:bodyPr vert="horz" wrap="square" lIns="144000" tIns="0" rIns="0" bIns="0" numCol="1" anchor="ctr" anchorCtr="0" compatLnSpc="1">
            <a:prstTxWarp prst="textNoShape">
              <a:avLst/>
            </a:prstTxWarp>
            <a:noAutofit/>
          </a:bodyPr>
          <a:lstStyle>
            <a:lvl1pPr algn="l" defTabSz="957263" rtl="0" eaLnBrk="0" fontAlgn="base" hangingPunct="0">
              <a:spcBef>
                <a:spcPct val="0"/>
              </a:spcBef>
              <a:spcAft>
                <a:spcPct val="0"/>
              </a:spcAft>
              <a:defRPr sz="2400" b="1">
                <a:solidFill>
                  <a:schemeClr val="bg1"/>
                </a:solidFill>
                <a:latin typeface="+mn-ea"/>
                <a:ea typeface="+mn-ea"/>
                <a:cs typeface="+mj-cs"/>
              </a:defRPr>
            </a:lvl1pPr>
            <a:lvl2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2pPr>
            <a:lvl3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3pPr>
            <a:lvl4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4pPr>
            <a:lvl5pPr algn="l" defTabSz="957263" rtl="0" eaLnBrk="0" fontAlgn="base" hangingPunct="0">
              <a:spcBef>
                <a:spcPct val="0"/>
              </a:spcBef>
              <a:spcAft>
                <a:spcPct val="0"/>
              </a:spcAft>
              <a:defRPr sz="2400" b="1">
                <a:solidFill>
                  <a:schemeClr val="bg1"/>
                </a:solidFill>
                <a:latin typeface="맑은 고딕" pitchFamily="50" charset="-127"/>
                <a:ea typeface="맑은 고딕" pitchFamily="50" charset="-127"/>
              </a:defRPr>
            </a:lvl5pPr>
            <a:lvl6pPr marL="457200" algn="l" defTabSz="957263" rtl="0" fontAlgn="base">
              <a:spcBef>
                <a:spcPct val="0"/>
              </a:spcBef>
              <a:spcAft>
                <a:spcPct val="0"/>
              </a:spcAft>
              <a:defRPr sz="2100" b="1">
                <a:solidFill>
                  <a:schemeClr val="tx2"/>
                </a:solidFill>
                <a:latin typeface="맑은 고딕" pitchFamily="50" charset="-127"/>
                <a:ea typeface="맑은 고딕" pitchFamily="50" charset="-127"/>
              </a:defRPr>
            </a:lvl6pPr>
            <a:lvl7pPr marL="914400" algn="l" defTabSz="957263" rtl="0" fontAlgn="base">
              <a:spcBef>
                <a:spcPct val="0"/>
              </a:spcBef>
              <a:spcAft>
                <a:spcPct val="0"/>
              </a:spcAft>
              <a:defRPr sz="2100" b="1">
                <a:solidFill>
                  <a:schemeClr val="tx2"/>
                </a:solidFill>
                <a:latin typeface="맑은 고딕" pitchFamily="50" charset="-127"/>
                <a:ea typeface="맑은 고딕" pitchFamily="50" charset="-127"/>
              </a:defRPr>
            </a:lvl7pPr>
            <a:lvl8pPr marL="1371600" algn="l" defTabSz="957263" rtl="0" fontAlgn="base">
              <a:spcBef>
                <a:spcPct val="0"/>
              </a:spcBef>
              <a:spcAft>
                <a:spcPct val="0"/>
              </a:spcAft>
              <a:defRPr sz="2100" b="1">
                <a:solidFill>
                  <a:schemeClr val="tx2"/>
                </a:solidFill>
                <a:latin typeface="맑은 고딕" pitchFamily="50" charset="-127"/>
                <a:ea typeface="맑은 고딕" pitchFamily="50" charset="-127"/>
              </a:defRPr>
            </a:lvl8pPr>
            <a:lvl9pPr marL="1828800" algn="l" defTabSz="957263" rtl="0" fontAlgn="base">
              <a:spcBef>
                <a:spcPct val="0"/>
              </a:spcBef>
              <a:spcAft>
                <a:spcPct val="0"/>
              </a:spcAft>
              <a:defRPr sz="2100" b="1">
                <a:solidFill>
                  <a:schemeClr val="tx2"/>
                </a:solidFill>
                <a:latin typeface="맑은 고딕" pitchFamily="50" charset="-127"/>
                <a:ea typeface="맑은 고딕" pitchFamily="50" charset="-127"/>
              </a:defRPr>
            </a:lvl9pPr>
          </a:lstStyle>
          <a:p>
            <a:endParaRPr lang="ko-KR" altLang="en-US" kern="0" dirty="0"/>
          </a:p>
        </p:txBody>
      </p:sp>
      <p:sp>
        <p:nvSpPr>
          <p:cNvPr id="14" name="직사각형 13"/>
          <p:cNvSpPr/>
          <p:nvPr/>
        </p:nvSpPr>
        <p:spPr bwMode="auto">
          <a:xfrm>
            <a:off x="1328444" y="5633510"/>
            <a:ext cx="6768940" cy="5318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a:latin typeface="맑은 고딕" pitchFamily="50" charset="-127"/>
                <a:ea typeface="맑은 고딕" pitchFamily="50" charset="-127"/>
              </a:rPr>
              <a:t>dat2.index = ['un', 'due', '</a:t>
            </a:r>
            <a:r>
              <a:rPr lang="en-US" altLang="ko-KR" sz="1400" dirty="0" err="1">
                <a:latin typeface="맑은 고딕" pitchFamily="50" charset="-127"/>
                <a:ea typeface="맑은 고딕" pitchFamily="50" charset="-127"/>
              </a:rPr>
              <a:t>trois</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quatre</a:t>
            </a:r>
            <a:r>
              <a:rPr lang="en-US" altLang="ko-KR" sz="1400" dirty="0">
                <a:latin typeface="맑은 고딕" pitchFamily="50" charset="-127"/>
                <a:ea typeface="맑은 고딕" pitchFamily="50" charset="-127"/>
              </a:rPr>
              <a:t>']</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mc:AlternateContent xmlns:mc="http://schemas.openxmlformats.org/markup-compatibility/2006" xmlns:p14="http://schemas.microsoft.com/office/powerpoint/2010/main">
        <mc:Choice Requires="p14">
          <p:contentPart p14:bwMode="auto" r:id="rId3">
            <p14:nvContentPartPr>
              <p14:cNvPr id="2" name="잉크 1">
                <a:extLst>
                  <a:ext uri="{FF2B5EF4-FFF2-40B4-BE49-F238E27FC236}">
                    <a16:creationId xmlns:a16="http://schemas.microsoft.com/office/drawing/2014/main" id="{C78A32BC-9272-4CEF-966A-DD3854F2BED7}"/>
                  </a:ext>
                </a:extLst>
              </p14:cNvPr>
              <p14:cNvContentPartPr/>
              <p14:nvPr/>
            </p14:nvContentPartPr>
            <p14:xfrm>
              <a:off x="2381091" y="2382040"/>
              <a:ext cx="35640" cy="54360"/>
            </p14:xfrm>
          </p:contentPart>
        </mc:Choice>
        <mc:Fallback xmlns="">
          <p:pic>
            <p:nvPicPr>
              <p:cNvPr id="2" name="잉크 1">
                <a:extLst>
                  <a:ext uri="{FF2B5EF4-FFF2-40B4-BE49-F238E27FC236}">
                    <a16:creationId xmlns:a16="http://schemas.microsoft.com/office/drawing/2014/main" id="{C78A32BC-9272-4CEF-966A-DD3854F2BED7}"/>
                  </a:ext>
                </a:extLst>
              </p:cNvPr>
              <p:cNvPicPr/>
              <p:nvPr/>
            </p:nvPicPr>
            <p:blipFill>
              <a:blip r:embed="rId4"/>
              <a:stretch>
                <a:fillRect/>
              </a:stretch>
            </p:blipFill>
            <p:spPr>
              <a:xfrm>
                <a:off x="2376771" y="2377720"/>
                <a:ext cx="44280" cy="63000"/>
              </a:xfrm>
              <a:prstGeom prst="rect">
                <a:avLst/>
              </a:prstGeom>
            </p:spPr>
          </p:pic>
        </mc:Fallback>
      </mc:AlternateContent>
    </p:spTree>
    <p:extLst>
      <p:ext uri="{BB962C8B-B14F-4D97-AF65-F5344CB8AC3E}">
        <p14:creationId xmlns:p14="http://schemas.microsoft.com/office/powerpoint/2010/main" val="55324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Pandas</a:t>
            </a:r>
            <a:r>
              <a:rPr lang="ko-KR" altLang="en-US" dirty="0"/>
              <a:t>의 </a:t>
            </a:r>
            <a:r>
              <a:rPr lang="en-US" altLang="ko-KR" dirty="0"/>
              <a:t>Data Type – Data Frame </a:t>
            </a:r>
            <a:endParaRPr lang="ko-KR" altLang="en-US" dirty="0"/>
          </a:p>
        </p:txBody>
      </p:sp>
      <p:sp>
        <p:nvSpPr>
          <p:cNvPr id="11" name="텍스트 개체 틀 3"/>
          <p:cNvSpPr>
            <a:spLocks noGrp="1"/>
          </p:cNvSpPr>
          <p:nvPr>
            <p:ph idx="1"/>
          </p:nvPr>
        </p:nvSpPr>
        <p:spPr>
          <a:xfrm>
            <a:off x="231775" y="1052670"/>
            <a:ext cx="837278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err="1"/>
              <a:t>DataFrame</a:t>
            </a:r>
            <a:endParaRPr lang="en-US" altLang="ko-KR" dirty="0"/>
          </a:p>
          <a:p>
            <a:pPr lvl="1"/>
            <a:r>
              <a:rPr lang="en-US" altLang="ko-KR" dirty="0" err="1"/>
              <a:t>DataFrame</a:t>
            </a:r>
            <a:r>
              <a:rPr lang="ko-KR" altLang="en-US" dirty="0"/>
              <a:t>은 레이블을 갖는 </a:t>
            </a:r>
            <a:r>
              <a:rPr lang="en-US" altLang="ko-KR" dirty="0"/>
              <a:t>2</a:t>
            </a:r>
            <a:r>
              <a:rPr lang="ko-KR" altLang="en-US" dirty="0"/>
              <a:t>차원 데이터 구조이다</a:t>
            </a:r>
            <a:r>
              <a:rPr lang="en-US" altLang="ko-KR" dirty="0"/>
              <a:t>.</a:t>
            </a:r>
          </a:p>
          <a:p>
            <a:pPr lvl="1"/>
            <a:r>
              <a:rPr lang="en-US" altLang="ko-KR" dirty="0" err="1"/>
              <a:t>NumPy</a:t>
            </a:r>
            <a:r>
              <a:rPr lang="ko-KR" altLang="en-US" dirty="0"/>
              <a:t>로부터 </a:t>
            </a:r>
            <a:r>
              <a:rPr lang="en-US" altLang="ko-KR" dirty="0"/>
              <a:t>2</a:t>
            </a:r>
            <a:r>
              <a:rPr lang="ko-KR" altLang="en-US" dirty="0"/>
              <a:t>차원 </a:t>
            </a:r>
            <a:r>
              <a:rPr lang="en-US" altLang="ko-KR" dirty="0" err="1"/>
              <a:t>ndarray</a:t>
            </a:r>
            <a:r>
              <a:rPr lang="ko-KR" altLang="en-US" dirty="0"/>
              <a:t>를 그대로 입력하는 것이 가능하다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r>
              <a:rPr lang="ko-KR" altLang="en-US" dirty="0"/>
              <a:t>시리즈와 마찬가지로 레이블 입력이 가능하며</a:t>
            </a:r>
            <a:r>
              <a:rPr lang="en-US" altLang="ko-KR" dirty="0"/>
              <a:t>, 2</a:t>
            </a:r>
            <a:r>
              <a:rPr lang="ko-KR" altLang="en-US" dirty="0"/>
              <a:t>차원이므로 라인 레이블과 컬럼 레이블을 지정할 수 있다</a:t>
            </a:r>
            <a:r>
              <a:rPr lang="en-US" altLang="ko-KR" dirty="0"/>
              <a:t>.</a:t>
            </a:r>
          </a:p>
          <a:p>
            <a:pPr lvl="1">
              <a:lnSpc>
                <a:spcPct val="150000"/>
              </a:lnSpc>
            </a:pPr>
            <a:r>
              <a:rPr lang="en-US" altLang="ko-KR" dirty="0" err="1"/>
              <a:t>DataFrame</a:t>
            </a:r>
            <a:r>
              <a:rPr lang="ko-KR" altLang="en-US" dirty="0"/>
              <a:t>이 가장 많이 사용</a:t>
            </a:r>
            <a:endParaRPr lang="en-US" altLang="ko-KR" dirty="0"/>
          </a:p>
          <a:p>
            <a:pPr lvl="1"/>
            <a:endParaRPr lang="en-US" altLang="ko-KR" dirty="0"/>
          </a:p>
        </p:txBody>
      </p:sp>
      <p:sp>
        <p:nvSpPr>
          <p:cNvPr id="4" name="직사각형 3">
            <a:extLst>
              <a:ext uri="{FF2B5EF4-FFF2-40B4-BE49-F238E27FC236}">
                <a16:creationId xmlns:a16="http://schemas.microsoft.com/office/drawing/2014/main" id="{EF2AC89D-75C5-47A3-92BA-921A09A17D0A}"/>
              </a:ext>
            </a:extLst>
          </p:cNvPr>
          <p:cNvSpPr/>
          <p:nvPr/>
        </p:nvSpPr>
        <p:spPr bwMode="auto">
          <a:xfrm>
            <a:off x="971500" y="2276840"/>
            <a:ext cx="7273010" cy="13643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r>
              <a:rPr lang="en-US" altLang="ko-KR" sz="1800" b="0">
                <a:solidFill>
                  <a:srgbClr val="000000"/>
                </a:solidFill>
                <a:effectLst/>
                <a:latin typeface="Courier New" panose="02070309020205020404" pitchFamily="49" charset="0"/>
              </a:rPr>
              <a:t>df=</a:t>
            </a:r>
            <a:r>
              <a:rPr lang="en-US" altLang="ko-KR" sz="1800" b="0" dirty="0" err="1">
                <a:solidFill>
                  <a:srgbClr val="000000"/>
                </a:solidFill>
                <a:effectLst/>
                <a:latin typeface="Courier New" panose="02070309020205020404" pitchFamily="49" charset="0"/>
              </a:rPr>
              <a:t>pd.DataFrame</a:t>
            </a:r>
            <a:r>
              <a:rPr lang="en-US" altLang="ko-KR" sz="1800" b="0" dirty="0">
                <a:solidFill>
                  <a:srgbClr val="000000"/>
                </a:solidFill>
                <a:effectLst/>
                <a:latin typeface="Courier New" panose="02070309020205020404" pitchFamily="49" charset="0"/>
              </a:rPr>
              <a:t>(</a:t>
            </a:r>
            <a:r>
              <a:rPr lang="en-US" altLang="ko-KR" sz="1800" b="0" dirty="0" err="1">
                <a:solidFill>
                  <a:srgbClr val="000000"/>
                </a:solidFill>
                <a:effectLst/>
                <a:latin typeface="Courier New" panose="02070309020205020404" pitchFamily="49" charset="0"/>
              </a:rPr>
              <a:t>np.random.randn</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6</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p>
          <a:p>
            <a:r>
              <a:rPr lang="en-US" altLang="ko-KR" sz="1800" b="0" dirty="0">
                <a:solidFill>
                  <a:srgbClr val="000000"/>
                </a:solidFill>
                <a:effectLst/>
                <a:latin typeface="Courier New" panose="02070309020205020404" pitchFamily="49" charset="0"/>
              </a:rPr>
              <a:t>             index=[[</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3</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3</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1</a:t>
            </a:r>
            <a:r>
              <a:rPr lang="en-US" altLang="ko-KR" sz="1800" b="0" dirty="0">
                <a:solidFill>
                  <a:srgbClr val="000000"/>
                </a:solidFill>
                <a:effectLst/>
                <a:latin typeface="Courier New" panose="02070309020205020404" pitchFamily="49" charset="0"/>
              </a:rPr>
              <a:t>,</a:t>
            </a:r>
            <a:r>
              <a:rPr lang="en-US" altLang="ko-KR" sz="1800" b="0" dirty="0">
                <a:solidFill>
                  <a:srgbClr val="09885A"/>
                </a:solidFill>
                <a:effectLst/>
                <a:latin typeface="Courier New" panose="02070309020205020404" pitchFamily="49" charset="0"/>
              </a:rPr>
              <a:t>2</a:t>
            </a:r>
            <a:r>
              <a:rPr lang="en-US" altLang="ko-KR" sz="1800" b="0" dirty="0">
                <a:solidFill>
                  <a:srgbClr val="000000"/>
                </a:solidFill>
                <a:effectLst/>
                <a:latin typeface="Courier New" panose="02070309020205020404" pitchFamily="49" charset="0"/>
              </a:rPr>
              <a:t>]],</a:t>
            </a:r>
          </a:p>
          <a:p>
            <a:r>
              <a:rPr lang="en-US" altLang="ko-KR" sz="1800" b="0" dirty="0">
                <a:solidFill>
                  <a:srgbClr val="000000"/>
                </a:solidFill>
                <a:latin typeface="Courier New" panose="02070309020205020404" pitchFamily="49" charset="0"/>
              </a:rPr>
              <a:t>             </a:t>
            </a:r>
            <a:r>
              <a:rPr lang="en-US" altLang="ko-KR" sz="1800" b="0" dirty="0">
                <a:solidFill>
                  <a:srgbClr val="000000"/>
                </a:solidFill>
                <a:effectLst/>
                <a:latin typeface="Courier New" panose="02070309020205020404" pitchFamily="49" charset="0"/>
              </a:rPr>
              <a:t>columns=[</a:t>
            </a:r>
            <a:r>
              <a:rPr lang="en-US" altLang="ko-KR" sz="1800" b="0" dirty="0">
                <a:solidFill>
                  <a:srgbClr val="A31515"/>
                </a:solidFill>
                <a:effectLst/>
                <a:latin typeface="Courier New" panose="02070309020205020404" pitchFamily="49" charset="0"/>
              </a:rPr>
              <a:t>'item1'</a:t>
            </a:r>
            <a:r>
              <a:rPr lang="en-US" altLang="ko-KR" sz="1800" b="0" dirty="0">
                <a:solidFill>
                  <a:srgbClr val="000000"/>
                </a:solidFill>
                <a:effectLst/>
                <a:latin typeface="Courier New" panose="02070309020205020404" pitchFamily="49" charset="0"/>
              </a:rPr>
              <a:t>,</a:t>
            </a:r>
            <a:r>
              <a:rPr lang="en-US" altLang="ko-KR" sz="1800" b="0" dirty="0">
                <a:solidFill>
                  <a:srgbClr val="A31515"/>
                </a:solidFill>
                <a:effectLst/>
                <a:latin typeface="Courier New" panose="02070309020205020404" pitchFamily="49" charset="0"/>
              </a:rPr>
              <a:t>'item2'</a:t>
            </a:r>
            <a:r>
              <a:rPr lang="en-US" altLang="ko-KR" sz="18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4239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8303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 설명하기</a:t>
            </a:r>
            <a:endParaRPr lang="en-US" altLang="ko-KR" dirty="0"/>
          </a:p>
          <a:p>
            <a:pPr lvl="1">
              <a:lnSpc>
                <a:spcPct val="150000"/>
              </a:lnSpc>
            </a:pPr>
            <a:r>
              <a:rPr lang="en-US" altLang="ko-KR" dirty="0"/>
              <a:t>head</a:t>
            </a:r>
            <a:r>
              <a:rPr lang="ko-KR" altLang="en-US" dirty="0"/>
              <a:t>메서드로 처음 몇 개 행 확인</a:t>
            </a:r>
            <a:endParaRPr lang="en-US" altLang="ko-KR" dirty="0"/>
          </a:p>
          <a:p>
            <a:pPr lvl="1">
              <a:lnSpc>
                <a:spcPct val="150000"/>
              </a:lnSpc>
            </a:pPr>
            <a:r>
              <a:rPr lang="en-US" altLang="ko-KR" dirty="0"/>
              <a:t>tail </a:t>
            </a:r>
            <a:r>
              <a:rPr lang="ko-KR" altLang="en-US" dirty="0"/>
              <a:t>메서드로</a:t>
            </a:r>
            <a:r>
              <a:rPr lang="en-US" altLang="ko-KR" dirty="0"/>
              <a:t> </a:t>
            </a:r>
            <a:r>
              <a:rPr lang="ko-KR" altLang="en-US" dirty="0"/>
              <a:t>마지막</a:t>
            </a:r>
            <a:r>
              <a:rPr lang="en-US" altLang="ko-KR" dirty="0"/>
              <a:t> </a:t>
            </a:r>
            <a:r>
              <a:rPr lang="ko-KR" altLang="en-US" dirty="0"/>
              <a:t>몇 개의 행 확인</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45E50ABF-9774-4E8B-8518-8D64C8026111}"/>
              </a:ext>
            </a:extLst>
          </p:cNvPr>
          <p:cNvPicPr>
            <a:picLocks noChangeAspect="1"/>
          </p:cNvPicPr>
          <p:nvPr/>
        </p:nvPicPr>
        <p:blipFill>
          <a:blip r:embed="rId3"/>
          <a:stretch>
            <a:fillRect/>
          </a:stretch>
        </p:blipFill>
        <p:spPr>
          <a:xfrm>
            <a:off x="1524844" y="2564880"/>
            <a:ext cx="6209832" cy="3960550"/>
          </a:xfrm>
          <a:prstGeom prst="rect">
            <a:avLst/>
          </a:prstGeom>
        </p:spPr>
      </p:pic>
    </p:spTree>
    <p:extLst>
      <p:ext uri="{BB962C8B-B14F-4D97-AF65-F5344CB8AC3E}">
        <p14:creationId xmlns:p14="http://schemas.microsoft.com/office/powerpoint/2010/main" val="6427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Introduction</a:t>
            </a:r>
            <a:endParaRPr lang="ko-KR" altLang="en-US" dirty="0"/>
          </a:p>
        </p:txBody>
      </p:sp>
      <p:sp>
        <p:nvSpPr>
          <p:cNvPr id="11" name="텍스트 개체 틀 3"/>
          <p:cNvSpPr>
            <a:spLocks noGrp="1"/>
          </p:cNvSpPr>
          <p:nvPr>
            <p:ph idx="1"/>
          </p:nvPr>
        </p:nvSpPr>
        <p:spPr>
          <a:xfrm>
            <a:off x="323410" y="1052670"/>
            <a:ext cx="8670925" cy="2277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Pandas</a:t>
            </a:r>
          </a:p>
          <a:p>
            <a:pPr lvl="1"/>
            <a:r>
              <a:rPr lang="en-US" altLang="ko-KR" dirty="0"/>
              <a:t>Pandas</a:t>
            </a:r>
            <a:r>
              <a:rPr lang="ko-KR" altLang="en-US" dirty="0"/>
              <a:t>는 </a:t>
            </a:r>
            <a:r>
              <a:rPr lang="en-US" altLang="ko-KR" b="1" dirty="0"/>
              <a:t>Open source project</a:t>
            </a:r>
            <a:r>
              <a:rPr lang="ko-KR" altLang="en-US" dirty="0"/>
              <a:t>로써</a:t>
            </a:r>
            <a:r>
              <a:rPr lang="en-US" altLang="ko-KR" dirty="0"/>
              <a:t>, Python </a:t>
            </a:r>
            <a:r>
              <a:rPr lang="ko-KR" altLang="en-US" b="1" dirty="0"/>
              <a:t>데이터 분석</a:t>
            </a:r>
            <a:r>
              <a:rPr lang="ko-KR" altLang="en-US" dirty="0"/>
              <a:t>을 돕기 위한 </a:t>
            </a:r>
            <a:r>
              <a:rPr lang="en-US" altLang="ko-KR" dirty="0"/>
              <a:t>library</a:t>
            </a:r>
            <a:r>
              <a:rPr lang="ko-KR" altLang="en-US" dirty="0"/>
              <a:t>이다</a:t>
            </a:r>
            <a:r>
              <a:rPr lang="en-US" altLang="ko-KR" dirty="0"/>
              <a:t>.</a:t>
            </a:r>
          </a:p>
          <a:p>
            <a:pPr lvl="1"/>
            <a:r>
              <a:rPr lang="ko-KR" altLang="en-US" dirty="0"/>
              <a:t>커뮤니티 및 관련 정보는 아래 사이트에서 확인 가능하다</a:t>
            </a:r>
            <a:r>
              <a:rPr lang="en-US" altLang="ko-KR" dirty="0"/>
              <a:t>.</a:t>
            </a:r>
          </a:p>
          <a:p>
            <a:pPr lvl="1"/>
            <a:r>
              <a:rPr lang="en-US" altLang="ko-KR" b="1" dirty="0"/>
              <a:t>Homepage</a:t>
            </a:r>
            <a:r>
              <a:rPr lang="en-US" altLang="ko-KR" dirty="0"/>
              <a:t> : https://pandas.pydata.org</a:t>
            </a:r>
          </a:p>
          <a:p>
            <a:pPr lvl="1"/>
            <a:r>
              <a:rPr lang="en-US" altLang="ko-KR" b="1" dirty="0" err="1"/>
              <a:t>Github</a:t>
            </a:r>
            <a:r>
              <a:rPr lang="en-US" altLang="ko-KR" dirty="0"/>
              <a:t> : https://github.com/pydata/pandas</a:t>
            </a:r>
          </a:p>
          <a:p>
            <a:pPr lvl="1"/>
            <a:endParaRPr lang="en-US" altLang="ko-KR" dirty="0"/>
          </a:p>
        </p:txBody>
      </p:sp>
      <p:pic>
        <p:nvPicPr>
          <p:cNvPr id="2" name="그림 1"/>
          <p:cNvPicPr>
            <a:picLocks noChangeAspect="1"/>
          </p:cNvPicPr>
          <p:nvPr/>
        </p:nvPicPr>
        <p:blipFill>
          <a:blip r:embed="rId3"/>
          <a:stretch>
            <a:fillRect/>
          </a:stretch>
        </p:blipFill>
        <p:spPr>
          <a:xfrm>
            <a:off x="323410" y="3717040"/>
            <a:ext cx="8310447" cy="1780810"/>
          </a:xfrm>
          <a:prstGeom prst="rect">
            <a:avLst/>
          </a:prstGeom>
        </p:spPr>
      </p:pic>
    </p:spTree>
    <p:extLst>
      <p:ext uri="{BB962C8B-B14F-4D97-AF65-F5344CB8AC3E}">
        <p14:creationId xmlns:p14="http://schemas.microsoft.com/office/powerpoint/2010/main" val="20694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774111" cy="38303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 설명하기</a:t>
            </a:r>
            <a:endParaRPr lang="en-US" altLang="ko-KR" dirty="0"/>
          </a:p>
          <a:p>
            <a:pPr lvl="1">
              <a:lnSpc>
                <a:spcPct val="150000"/>
              </a:lnSpc>
            </a:pPr>
            <a:r>
              <a:rPr lang="en-US" altLang="ko-KR" dirty="0"/>
              <a:t>shape </a:t>
            </a:r>
            <a:r>
              <a:rPr lang="ko-KR" altLang="en-US" dirty="0"/>
              <a:t>메서드로</a:t>
            </a:r>
            <a:r>
              <a:rPr lang="en-US" altLang="ko-KR" dirty="0"/>
              <a:t> </a:t>
            </a:r>
            <a:r>
              <a:rPr lang="ko-KR" altLang="en-US" dirty="0"/>
              <a:t>행과</a:t>
            </a:r>
            <a:r>
              <a:rPr lang="en-US" altLang="ko-KR" dirty="0"/>
              <a:t> </a:t>
            </a:r>
            <a:r>
              <a:rPr lang="ko-KR" altLang="en-US" dirty="0"/>
              <a:t>열의 수 확인</a:t>
            </a:r>
            <a:endParaRPr lang="en-US" altLang="ko-KR" dirty="0"/>
          </a:p>
          <a:p>
            <a:pPr lvl="1">
              <a:lnSpc>
                <a:spcPct val="150000"/>
              </a:lnSpc>
            </a:pPr>
            <a:r>
              <a:rPr lang="en-US" altLang="ko-KR" dirty="0"/>
              <a:t>describe </a:t>
            </a:r>
            <a:r>
              <a:rPr lang="ko-KR" altLang="en-US" dirty="0"/>
              <a:t>메서드로 수치형 열의 기본 </a:t>
            </a:r>
            <a:r>
              <a:rPr lang="ko-KR" altLang="en-US" dirty="0" err="1"/>
              <a:t>통계값</a:t>
            </a:r>
            <a:r>
              <a:rPr lang="ko-KR" altLang="en-US" dirty="0"/>
              <a:t> 확인</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F2D81810-F850-4705-B0CA-549E5E4669C1}"/>
              </a:ext>
            </a:extLst>
          </p:cNvPr>
          <p:cNvPicPr>
            <a:picLocks noChangeAspect="1"/>
          </p:cNvPicPr>
          <p:nvPr/>
        </p:nvPicPr>
        <p:blipFill rotWithShape="1">
          <a:blip r:embed="rId3"/>
          <a:srcRect t="29078"/>
          <a:stretch/>
        </p:blipFill>
        <p:spPr>
          <a:xfrm>
            <a:off x="971500" y="2492870"/>
            <a:ext cx="4461735" cy="4014624"/>
          </a:xfrm>
          <a:prstGeom prst="rect">
            <a:avLst/>
          </a:prstGeom>
        </p:spPr>
      </p:pic>
      <p:pic>
        <p:nvPicPr>
          <p:cNvPr id="7" name="그림 6">
            <a:extLst>
              <a:ext uri="{FF2B5EF4-FFF2-40B4-BE49-F238E27FC236}">
                <a16:creationId xmlns:a16="http://schemas.microsoft.com/office/drawing/2014/main" id="{05D40FF8-F440-4B2A-837B-EE67373B5E7C}"/>
              </a:ext>
            </a:extLst>
          </p:cNvPr>
          <p:cNvPicPr>
            <a:picLocks noChangeAspect="1"/>
          </p:cNvPicPr>
          <p:nvPr/>
        </p:nvPicPr>
        <p:blipFill rotWithShape="1">
          <a:blip r:embed="rId3"/>
          <a:srcRect r="56612" b="80704"/>
          <a:stretch/>
        </p:blipFill>
        <p:spPr>
          <a:xfrm>
            <a:off x="6156220" y="1262522"/>
            <a:ext cx="2016280" cy="1137638"/>
          </a:xfrm>
          <a:prstGeom prst="rect">
            <a:avLst/>
          </a:prstGeom>
        </p:spPr>
      </p:pic>
    </p:spTree>
    <p:extLst>
      <p:ext uri="{BB962C8B-B14F-4D97-AF65-F5344CB8AC3E}">
        <p14:creationId xmlns:p14="http://schemas.microsoft.com/office/powerpoint/2010/main" val="1913978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4610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a:p>
            <a:pPr lvl="1">
              <a:lnSpc>
                <a:spcPct val="150000"/>
              </a:lnSpc>
            </a:pPr>
            <a:r>
              <a:rPr lang="en-US" altLang="ko-KR" dirty="0"/>
              <a:t>loc</a:t>
            </a:r>
            <a:r>
              <a:rPr lang="ko-KR" altLang="en-US" dirty="0"/>
              <a:t>는 데이터프레임의 인덱스가 레이블</a:t>
            </a:r>
            <a:r>
              <a:rPr lang="en-US" altLang="ko-KR" dirty="0"/>
              <a:t>(</a:t>
            </a:r>
            <a:r>
              <a:rPr lang="ko-KR" altLang="en-US" dirty="0"/>
              <a:t>예를 들어 문자열</a:t>
            </a:r>
            <a:r>
              <a:rPr lang="en-US" altLang="ko-KR" dirty="0"/>
              <a:t>)</a:t>
            </a:r>
            <a:r>
              <a:rPr lang="ko-KR" altLang="en-US" dirty="0"/>
              <a:t>일 때 사용</a:t>
            </a:r>
            <a:r>
              <a:rPr lang="en-US" altLang="ko-KR" dirty="0"/>
              <a:t>. </a:t>
            </a:r>
            <a:r>
              <a:rPr lang="ko-KR" altLang="en-US" dirty="0"/>
              <a:t>마지막 인덱스 포함</a:t>
            </a:r>
            <a:endParaRPr lang="en-US" altLang="ko-KR" dirty="0"/>
          </a:p>
          <a:p>
            <a:pPr lvl="1">
              <a:lnSpc>
                <a:spcPct val="150000"/>
              </a:lnSpc>
            </a:pPr>
            <a:r>
              <a:rPr lang="en-US" altLang="ko-KR" dirty="0" err="1"/>
              <a:t>iloc</a:t>
            </a:r>
            <a:r>
              <a:rPr lang="ko-KR" altLang="en-US" dirty="0"/>
              <a:t>는 데이터프레임의 위치를 참조</a:t>
            </a:r>
            <a:r>
              <a:rPr lang="en-US" altLang="ko-KR" dirty="0"/>
              <a:t>. </a:t>
            </a:r>
            <a:r>
              <a:rPr lang="ko-KR" altLang="en-US" dirty="0"/>
              <a:t>예를 들어 </a:t>
            </a:r>
            <a:r>
              <a:rPr lang="en-US" altLang="ko-KR" dirty="0" err="1"/>
              <a:t>iloc</a:t>
            </a:r>
            <a:r>
              <a:rPr lang="en-US" altLang="ko-KR" dirty="0"/>
              <a:t>[0]</a:t>
            </a:r>
            <a:r>
              <a:rPr lang="ko-KR" altLang="en-US" dirty="0"/>
              <a:t>은</a:t>
            </a:r>
            <a:r>
              <a:rPr lang="en-US" altLang="ko-KR" dirty="0"/>
              <a:t> </a:t>
            </a:r>
            <a:r>
              <a:rPr lang="ko-KR" altLang="en-US" dirty="0"/>
              <a:t>정수 혹은 문자열 인덱스에 상관없이 첫번째 행을 반환</a:t>
            </a:r>
            <a:endParaRPr lang="en-US" altLang="ko-KR" dirty="0"/>
          </a:p>
          <a:p>
            <a:pPr lvl="1">
              <a:lnSpc>
                <a:spcPct val="150000"/>
              </a:lnSpc>
            </a:pPr>
            <a:r>
              <a:rPr lang="ko-KR" altLang="en-US" dirty="0"/>
              <a:t>데이터 정제 단계에서 자주 등장하므로 </a:t>
            </a:r>
            <a:r>
              <a:rPr lang="en-US" altLang="ko-KR" dirty="0"/>
              <a:t>loc</a:t>
            </a:r>
            <a:r>
              <a:rPr lang="ko-KR" altLang="en-US" dirty="0"/>
              <a:t>메서드나 </a:t>
            </a:r>
            <a:r>
              <a:rPr lang="en-US" altLang="ko-KR" dirty="0" err="1"/>
              <a:t>iloc</a:t>
            </a:r>
            <a:r>
              <a:rPr lang="ko-KR" altLang="en-US" dirty="0"/>
              <a:t>메서드에 익숙해지는 것이 좋음</a:t>
            </a:r>
            <a:endParaRPr lang="en-US" altLang="ko-KR" dirty="0"/>
          </a:p>
        </p:txBody>
      </p:sp>
    </p:spTree>
    <p:extLst>
      <p:ext uri="{BB962C8B-B14F-4D97-AF65-F5344CB8AC3E}">
        <p14:creationId xmlns:p14="http://schemas.microsoft.com/office/powerpoint/2010/main" val="162379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4" name="그림 3">
            <a:extLst>
              <a:ext uri="{FF2B5EF4-FFF2-40B4-BE49-F238E27FC236}">
                <a16:creationId xmlns:a16="http://schemas.microsoft.com/office/drawing/2014/main" id="{C54AA212-DD07-4FC7-B083-A23EB0ECF08B}"/>
              </a:ext>
            </a:extLst>
          </p:cNvPr>
          <p:cNvPicPr>
            <a:picLocks noChangeAspect="1"/>
          </p:cNvPicPr>
          <p:nvPr/>
        </p:nvPicPr>
        <p:blipFill>
          <a:blip r:embed="rId3"/>
          <a:stretch>
            <a:fillRect/>
          </a:stretch>
        </p:blipFill>
        <p:spPr>
          <a:xfrm>
            <a:off x="827480" y="1920701"/>
            <a:ext cx="7668430" cy="4783856"/>
          </a:xfrm>
          <a:prstGeom prst="rect">
            <a:avLst/>
          </a:prstGeom>
        </p:spPr>
      </p:pic>
    </p:spTree>
    <p:extLst>
      <p:ext uri="{BB962C8B-B14F-4D97-AF65-F5344CB8AC3E}">
        <p14:creationId xmlns:p14="http://schemas.microsoft.com/office/powerpoint/2010/main" val="62984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18605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a:p>
            <a:pPr lvl="1">
              <a:lnSpc>
                <a:spcPct val="150000"/>
              </a:lnSpc>
            </a:pPr>
            <a:r>
              <a:rPr lang="en-US" altLang="ko-KR" dirty="0"/>
              <a:t>loc</a:t>
            </a:r>
            <a:r>
              <a:rPr lang="ko-KR" altLang="en-US" dirty="0"/>
              <a:t>는 마지막 인덱스 포함</a:t>
            </a:r>
            <a:endParaRPr lang="en-US" altLang="ko-KR" dirty="0"/>
          </a:p>
          <a:p>
            <a:pPr lvl="1">
              <a:lnSpc>
                <a:spcPct val="150000"/>
              </a:lnSpc>
            </a:pPr>
            <a:endParaRPr lang="en-US" altLang="ko-KR" dirty="0"/>
          </a:p>
        </p:txBody>
      </p:sp>
      <p:pic>
        <p:nvPicPr>
          <p:cNvPr id="5" name="그림 4">
            <a:extLst>
              <a:ext uri="{FF2B5EF4-FFF2-40B4-BE49-F238E27FC236}">
                <a16:creationId xmlns:a16="http://schemas.microsoft.com/office/drawing/2014/main" id="{EE97F30C-9F5F-4567-B72B-D9670B33F272}"/>
              </a:ext>
            </a:extLst>
          </p:cNvPr>
          <p:cNvPicPr>
            <a:picLocks noChangeAspect="1"/>
          </p:cNvPicPr>
          <p:nvPr/>
        </p:nvPicPr>
        <p:blipFill>
          <a:blip r:embed="rId3"/>
          <a:stretch>
            <a:fillRect/>
          </a:stretch>
        </p:blipFill>
        <p:spPr>
          <a:xfrm>
            <a:off x="357397" y="2564880"/>
            <a:ext cx="8610507" cy="2985264"/>
          </a:xfrm>
          <a:prstGeom prst="rect">
            <a:avLst/>
          </a:prstGeom>
        </p:spPr>
      </p:pic>
    </p:spTree>
    <p:extLst>
      <p:ext uri="{BB962C8B-B14F-4D97-AF65-F5344CB8AC3E}">
        <p14:creationId xmlns:p14="http://schemas.microsoft.com/office/powerpoint/2010/main" val="153037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5" name="그림 4">
            <a:extLst>
              <a:ext uri="{FF2B5EF4-FFF2-40B4-BE49-F238E27FC236}">
                <a16:creationId xmlns:a16="http://schemas.microsoft.com/office/drawing/2014/main" id="{D3B32724-15E3-43CD-A7F7-A826D0C22147}"/>
              </a:ext>
            </a:extLst>
          </p:cNvPr>
          <p:cNvPicPr>
            <a:picLocks noChangeAspect="1"/>
          </p:cNvPicPr>
          <p:nvPr/>
        </p:nvPicPr>
        <p:blipFill>
          <a:blip r:embed="rId3"/>
          <a:stretch>
            <a:fillRect/>
          </a:stretch>
        </p:blipFill>
        <p:spPr>
          <a:xfrm>
            <a:off x="1197080" y="1988800"/>
            <a:ext cx="6749840" cy="4186156"/>
          </a:xfrm>
          <a:prstGeom prst="rect">
            <a:avLst/>
          </a:prstGeom>
        </p:spPr>
      </p:pic>
    </p:spTree>
    <p:extLst>
      <p:ext uri="{BB962C8B-B14F-4D97-AF65-F5344CB8AC3E}">
        <p14:creationId xmlns:p14="http://schemas.microsoft.com/office/powerpoint/2010/main" val="189638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en-US" altLang="ko-KR" dirty="0"/>
              <a:t>loc</a:t>
            </a:r>
            <a:r>
              <a:rPr lang="ko-KR" altLang="en-US" dirty="0"/>
              <a:t>나 </a:t>
            </a:r>
            <a:r>
              <a:rPr lang="en-US" altLang="ko-KR" dirty="0" err="1"/>
              <a:t>iloc</a:t>
            </a:r>
            <a:r>
              <a:rPr lang="ko-KR" altLang="en-US" dirty="0"/>
              <a:t> 메서드를 사용해 하나 이상의 행이나 값을 선택</a:t>
            </a:r>
            <a:endParaRPr lang="en-US" altLang="ko-KR" dirty="0"/>
          </a:p>
        </p:txBody>
      </p:sp>
      <p:pic>
        <p:nvPicPr>
          <p:cNvPr id="4" name="그림 3">
            <a:extLst>
              <a:ext uri="{FF2B5EF4-FFF2-40B4-BE49-F238E27FC236}">
                <a16:creationId xmlns:a16="http://schemas.microsoft.com/office/drawing/2014/main" id="{6781EE69-5037-4638-A101-F7BEB867D940}"/>
              </a:ext>
            </a:extLst>
          </p:cNvPr>
          <p:cNvPicPr>
            <a:picLocks noChangeAspect="1"/>
          </p:cNvPicPr>
          <p:nvPr/>
        </p:nvPicPr>
        <p:blipFill>
          <a:blip r:embed="rId3"/>
          <a:stretch>
            <a:fillRect/>
          </a:stretch>
        </p:blipFill>
        <p:spPr>
          <a:xfrm>
            <a:off x="521755" y="2276840"/>
            <a:ext cx="8100490" cy="2843703"/>
          </a:xfrm>
          <a:prstGeom prst="rect">
            <a:avLst/>
          </a:prstGeom>
        </p:spPr>
      </p:pic>
    </p:spTree>
    <p:extLst>
      <p:ext uri="{BB962C8B-B14F-4D97-AF65-F5344CB8AC3E}">
        <p14:creationId xmlns:p14="http://schemas.microsoft.com/office/powerpoint/2010/main" val="408353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460540"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탐색하기</a:t>
            </a:r>
            <a:endParaRPr lang="en-US" altLang="ko-KR" dirty="0"/>
          </a:p>
          <a:p>
            <a:pPr lvl="1">
              <a:lnSpc>
                <a:spcPct val="150000"/>
              </a:lnSpc>
            </a:pPr>
            <a:r>
              <a:rPr lang="ko-KR" altLang="en-US" dirty="0"/>
              <a:t>데이터프레임 객체에 </a:t>
            </a:r>
            <a:r>
              <a:rPr lang="ko-KR" altLang="en-US" dirty="0" err="1"/>
              <a:t>슬라이싱</a:t>
            </a:r>
            <a:r>
              <a:rPr lang="ko-KR" altLang="en-US" dirty="0"/>
              <a:t> 사용하면 행을 선택</a:t>
            </a:r>
            <a:r>
              <a:rPr lang="en-US" altLang="ko-KR" dirty="0"/>
              <a:t>. </a:t>
            </a:r>
            <a:r>
              <a:rPr lang="ko-KR" altLang="en-US" dirty="0"/>
              <a:t>인덱싱을 사용하면 열을 선택</a:t>
            </a:r>
            <a:endParaRPr lang="en-US" altLang="ko-KR" dirty="0"/>
          </a:p>
        </p:txBody>
      </p:sp>
      <p:pic>
        <p:nvPicPr>
          <p:cNvPr id="5" name="그림 4">
            <a:extLst>
              <a:ext uri="{FF2B5EF4-FFF2-40B4-BE49-F238E27FC236}">
                <a16:creationId xmlns:a16="http://schemas.microsoft.com/office/drawing/2014/main" id="{4BCF4881-F4CE-4029-85D6-C8D9E46E2A7E}"/>
              </a:ext>
            </a:extLst>
          </p:cNvPr>
          <p:cNvPicPr>
            <a:picLocks noChangeAspect="1"/>
          </p:cNvPicPr>
          <p:nvPr/>
        </p:nvPicPr>
        <p:blipFill>
          <a:blip r:embed="rId3"/>
          <a:stretch>
            <a:fillRect/>
          </a:stretch>
        </p:blipFill>
        <p:spPr>
          <a:xfrm>
            <a:off x="336968" y="1928359"/>
            <a:ext cx="8460540" cy="4565696"/>
          </a:xfrm>
          <a:prstGeom prst="rect">
            <a:avLst/>
          </a:prstGeom>
        </p:spPr>
      </p:pic>
    </p:spTree>
    <p:extLst>
      <p:ext uri="{BB962C8B-B14F-4D97-AF65-F5344CB8AC3E}">
        <p14:creationId xmlns:p14="http://schemas.microsoft.com/office/powerpoint/2010/main" val="274368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44458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조건에 따라 행 선택</a:t>
            </a:r>
            <a:endParaRPr lang="en-US" altLang="ko-KR" dirty="0"/>
          </a:p>
          <a:p>
            <a:pPr lvl="1">
              <a:lnSpc>
                <a:spcPct val="150000"/>
              </a:lnSpc>
            </a:pPr>
            <a:r>
              <a:rPr lang="ko-KR" altLang="en-US" dirty="0"/>
              <a:t>여성 승객만 선택</a:t>
            </a:r>
            <a:endParaRPr lang="en-US" altLang="ko-KR" dirty="0"/>
          </a:p>
          <a:p>
            <a:pPr lvl="1">
              <a:lnSpc>
                <a:spcPct val="150000"/>
              </a:lnSpc>
            </a:pPr>
            <a:endParaRPr lang="en-US" altLang="ko-KR" dirty="0"/>
          </a:p>
          <a:p>
            <a:pPr lvl="1"/>
            <a:endParaRPr lang="en-US" altLang="ko-KR" dirty="0"/>
          </a:p>
          <a:p>
            <a:pPr lvl="1"/>
            <a:endParaRPr lang="en-US" altLang="ko-KR" dirty="0"/>
          </a:p>
          <a:p>
            <a:pPr lvl="1"/>
            <a:endParaRPr lang="en-US" altLang="ko-KR" dirty="0"/>
          </a:p>
          <a:p>
            <a:pPr lvl="1">
              <a:lnSpc>
                <a:spcPct val="150000"/>
              </a:lnSpc>
            </a:pPr>
            <a:endParaRPr lang="en-US" altLang="ko-KR" dirty="0"/>
          </a:p>
          <a:p>
            <a:pPr lvl="1">
              <a:lnSpc>
                <a:spcPct val="150000"/>
              </a:lnSpc>
            </a:pPr>
            <a:r>
              <a:rPr lang="ko-KR" altLang="en-US" dirty="0"/>
              <a:t>여성이면서 </a:t>
            </a:r>
            <a:r>
              <a:rPr lang="en-US" altLang="ko-KR" dirty="0"/>
              <a:t>65</a:t>
            </a:r>
            <a:r>
              <a:rPr lang="ko-KR" altLang="en-US" dirty="0"/>
              <a:t>세 이상인 승객만 선택</a:t>
            </a: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58C44031-D088-4CE1-9165-394DE7903848}"/>
              </a:ext>
            </a:extLst>
          </p:cNvPr>
          <p:cNvPicPr>
            <a:picLocks noChangeAspect="1"/>
          </p:cNvPicPr>
          <p:nvPr/>
        </p:nvPicPr>
        <p:blipFill rotWithShape="1">
          <a:blip r:embed="rId3"/>
          <a:srcRect b="48651"/>
          <a:stretch/>
        </p:blipFill>
        <p:spPr>
          <a:xfrm>
            <a:off x="138113" y="1988800"/>
            <a:ext cx="8841335" cy="2160300"/>
          </a:xfrm>
          <a:prstGeom prst="rect">
            <a:avLst/>
          </a:prstGeom>
        </p:spPr>
      </p:pic>
      <p:pic>
        <p:nvPicPr>
          <p:cNvPr id="6" name="그림 5">
            <a:extLst>
              <a:ext uri="{FF2B5EF4-FFF2-40B4-BE49-F238E27FC236}">
                <a16:creationId xmlns:a16="http://schemas.microsoft.com/office/drawing/2014/main" id="{F577BF72-90CF-494E-9113-A4F15026C6DD}"/>
              </a:ext>
            </a:extLst>
          </p:cNvPr>
          <p:cNvPicPr>
            <a:picLocks noChangeAspect="1"/>
          </p:cNvPicPr>
          <p:nvPr/>
        </p:nvPicPr>
        <p:blipFill rotWithShape="1">
          <a:blip r:embed="rId3"/>
          <a:srcRect t="59709"/>
          <a:stretch/>
        </p:blipFill>
        <p:spPr>
          <a:xfrm>
            <a:off x="146570" y="4651024"/>
            <a:ext cx="8841335" cy="1695086"/>
          </a:xfrm>
          <a:prstGeom prst="rect">
            <a:avLst/>
          </a:prstGeom>
        </p:spPr>
      </p:pic>
    </p:spTree>
    <p:extLst>
      <p:ext uri="{BB962C8B-B14F-4D97-AF65-F5344CB8AC3E}">
        <p14:creationId xmlns:p14="http://schemas.microsoft.com/office/powerpoint/2010/main" val="147704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17374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조건에 따라 행 선택</a:t>
            </a:r>
            <a:endParaRPr lang="en-US" altLang="ko-KR" dirty="0"/>
          </a:p>
          <a:p>
            <a:pPr lvl="1">
              <a:lnSpc>
                <a:spcPct val="150000"/>
              </a:lnSpc>
            </a:pPr>
            <a:r>
              <a:rPr lang="ko-KR" altLang="en-US" dirty="0"/>
              <a:t>문자열</a:t>
            </a:r>
            <a:r>
              <a:rPr lang="en-US" altLang="ko-KR" dirty="0"/>
              <a:t> </a:t>
            </a:r>
            <a:r>
              <a:rPr lang="ko-KR" altLang="en-US" dirty="0"/>
              <a:t>다룰 때는 </a:t>
            </a:r>
            <a:r>
              <a:rPr lang="en-US" altLang="ko-KR" dirty="0"/>
              <a:t>str </a:t>
            </a:r>
            <a:r>
              <a:rPr lang="ko-KR" altLang="en-US" dirty="0"/>
              <a:t>메서드 이용</a:t>
            </a:r>
            <a:endParaRPr lang="en-US" altLang="ko-KR" dirty="0"/>
          </a:p>
          <a:p>
            <a:pPr lvl="1">
              <a:lnSpc>
                <a:spcPct val="150000"/>
              </a:lnSpc>
            </a:pPr>
            <a:r>
              <a:rPr lang="en-US" altLang="ko-KR" dirty="0" err="1"/>
              <a:t>str.find</a:t>
            </a:r>
            <a:r>
              <a:rPr lang="ko-KR" altLang="en-US" dirty="0"/>
              <a:t>는 특정 문자 포함하는 열 추출</a:t>
            </a:r>
            <a:r>
              <a:rPr lang="en-US" altLang="ko-KR" dirty="0"/>
              <a:t>. </a:t>
            </a:r>
            <a:r>
              <a:rPr lang="ko-KR" altLang="en-US" dirty="0"/>
              <a:t>문자열 </a:t>
            </a:r>
            <a:r>
              <a:rPr lang="ko-KR" altLang="en-US" dirty="0" err="1"/>
              <a:t>포함되어있으면</a:t>
            </a:r>
            <a:r>
              <a:rPr lang="ko-KR" altLang="en-US" dirty="0"/>
              <a:t> 열 인덱스 반환</a:t>
            </a:r>
            <a:r>
              <a:rPr lang="en-US" altLang="ko-KR" dirty="0"/>
              <a:t>. </a:t>
            </a:r>
            <a:r>
              <a:rPr lang="ko-KR" altLang="en-US" dirty="0"/>
              <a:t>포함되어 있지 않을 경우 </a:t>
            </a:r>
            <a:r>
              <a:rPr lang="en-US" altLang="ko-KR" dirty="0"/>
              <a:t>-1 </a:t>
            </a:r>
            <a:r>
              <a:rPr lang="ko-KR" altLang="en-US" dirty="0"/>
              <a:t>반환</a:t>
            </a:r>
            <a:endParaRPr lang="en-US" altLang="ko-KR" dirty="0"/>
          </a:p>
        </p:txBody>
      </p:sp>
      <p:pic>
        <p:nvPicPr>
          <p:cNvPr id="5" name="그림 4">
            <a:extLst>
              <a:ext uri="{FF2B5EF4-FFF2-40B4-BE49-F238E27FC236}">
                <a16:creationId xmlns:a16="http://schemas.microsoft.com/office/drawing/2014/main" id="{950B2D01-CE72-41B9-B79F-45323E981D91}"/>
              </a:ext>
            </a:extLst>
          </p:cNvPr>
          <p:cNvPicPr>
            <a:picLocks noChangeAspect="1"/>
          </p:cNvPicPr>
          <p:nvPr/>
        </p:nvPicPr>
        <p:blipFill>
          <a:blip r:embed="rId3"/>
          <a:stretch>
            <a:fillRect/>
          </a:stretch>
        </p:blipFill>
        <p:spPr>
          <a:xfrm>
            <a:off x="1835620" y="2777472"/>
            <a:ext cx="4090371" cy="3815700"/>
          </a:xfrm>
          <a:prstGeom prst="rect">
            <a:avLst/>
          </a:prstGeom>
        </p:spPr>
      </p:pic>
    </p:spTree>
    <p:extLst>
      <p:ext uri="{BB962C8B-B14F-4D97-AF65-F5344CB8AC3E}">
        <p14:creationId xmlns:p14="http://schemas.microsoft.com/office/powerpoint/2010/main" val="2960847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조건에 따라 행 선택</a:t>
            </a:r>
          </a:p>
          <a:p>
            <a:pPr lvl="1">
              <a:lnSpc>
                <a:spcPct val="150000"/>
              </a:lnSpc>
            </a:pPr>
            <a:r>
              <a:rPr lang="ko-KR" altLang="en-US" dirty="0"/>
              <a:t>다음과 같은 방식으로 특정 문자열 포함한 행 선택 가능</a:t>
            </a:r>
            <a:endParaRPr lang="en-US" altLang="ko-KR" dirty="0"/>
          </a:p>
        </p:txBody>
      </p:sp>
      <p:pic>
        <p:nvPicPr>
          <p:cNvPr id="7" name="그림 6">
            <a:extLst>
              <a:ext uri="{FF2B5EF4-FFF2-40B4-BE49-F238E27FC236}">
                <a16:creationId xmlns:a16="http://schemas.microsoft.com/office/drawing/2014/main" id="{18ED3055-4B3F-44D7-8736-BC245A823D5F}"/>
              </a:ext>
            </a:extLst>
          </p:cNvPr>
          <p:cNvPicPr>
            <a:picLocks noChangeAspect="1"/>
          </p:cNvPicPr>
          <p:nvPr/>
        </p:nvPicPr>
        <p:blipFill>
          <a:blip r:embed="rId3"/>
          <a:stretch>
            <a:fillRect/>
          </a:stretch>
        </p:blipFill>
        <p:spPr>
          <a:xfrm>
            <a:off x="0" y="2197327"/>
            <a:ext cx="9144000" cy="2463345"/>
          </a:xfrm>
          <a:prstGeom prst="rect">
            <a:avLst/>
          </a:prstGeom>
        </p:spPr>
      </p:pic>
    </p:spTree>
    <p:extLst>
      <p:ext uri="{BB962C8B-B14F-4D97-AF65-F5344CB8AC3E}">
        <p14:creationId xmlns:p14="http://schemas.microsoft.com/office/powerpoint/2010/main" val="5952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Install &amp; Import</a:t>
            </a:r>
            <a:endParaRPr lang="ko-KR" altLang="en-US" dirty="0"/>
          </a:p>
        </p:txBody>
      </p:sp>
      <p:sp>
        <p:nvSpPr>
          <p:cNvPr id="11" name="텍스트 개체 틀 3"/>
          <p:cNvSpPr>
            <a:spLocks noGrp="1"/>
          </p:cNvSpPr>
          <p:nvPr>
            <p:ph idx="1"/>
          </p:nvPr>
        </p:nvSpPr>
        <p:spPr>
          <a:xfrm>
            <a:off x="231775" y="1052670"/>
            <a:ext cx="8670925" cy="51230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How to install?</a:t>
            </a:r>
          </a:p>
          <a:p>
            <a:pPr lvl="1"/>
            <a:r>
              <a:rPr lang="en-US" altLang="ko-KR" dirty="0"/>
              <a:t>Pandas</a:t>
            </a:r>
            <a:r>
              <a:rPr lang="ko-KR" altLang="en-US" dirty="0"/>
              <a:t>는 </a:t>
            </a:r>
            <a:r>
              <a:rPr lang="en-US" altLang="ko-KR" dirty="0"/>
              <a:t>Anaconda prompt</a:t>
            </a:r>
            <a:r>
              <a:rPr lang="ko-KR" altLang="en-US" dirty="0"/>
              <a:t>에 아래 명령어를 입력하여 설치할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r>
              <a:rPr lang="en-US" altLang="ko-KR" dirty="0"/>
              <a:t>How to import?</a:t>
            </a:r>
          </a:p>
          <a:p>
            <a:pPr lvl="1"/>
            <a:r>
              <a:rPr lang="ko-KR" altLang="en-US" dirty="0"/>
              <a:t>보편적으로 </a:t>
            </a:r>
            <a:r>
              <a:rPr lang="en-US" altLang="ko-KR" dirty="0"/>
              <a:t>Pandas</a:t>
            </a:r>
            <a:r>
              <a:rPr lang="ko-KR" altLang="en-US" dirty="0"/>
              <a:t>는 </a:t>
            </a:r>
            <a:r>
              <a:rPr lang="en-US" altLang="ko-KR" dirty="0"/>
              <a:t>pd</a:t>
            </a:r>
            <a:r>
              <a:rPr lang="ko-KR" altLang="en-US" dirty="0"/>
              <a:t>로 줄여 쓰므로</a:t>
            </a:r>
            <a:r>
              <a:rPr lang="en-US" altLang="ko-KR" dirty="0"/>
              <a:t>, </a:t>
            </a:r>
            <a:r>
              <a:rPr lang="ko-KR" altLang="en-US" dirty="0"/>
              <a:t>아래와 같이 </a:t>
            </a:r>
            <a:r>
              <a:rPr lang="en-US" altLang="ko-KR" dirty="0"/>
              <a:t>import</a:t>
            </a:r>
            <a:r>
              <a:rPr lang="ko-KR" altLang="en-US" dirty="0"/>
              <a:t>하는 경우가 많다</a:t>
            </a:r>
            <a:r>
              <a:rPr lang="en-US" altLang="ko-KR" dirty="0"/>
              <a:t>.</a:t>
            </a:r>
          </a:p>
          <a:p>
            <a:pPr marL="457200" lvl="1" indent="0">
              <a:buNone/>
            </a:pPr>
            <a:endParaRPr lang="en-US" altLang="ko-KR" dirty="0"/>
          </a:p>
          <a:p>
            <a:pPr marL="457200" lvl="1" indent="0">
              <a:buNone/>
            </a:pPr>
            <a:endParaRPr lang="en-US" altLang="ko-KR" dirty="0"/>
          </a:p>
          <a:p>
            <a:pPr lvl="1"/>
            <a:r>
              <a:rPr lang="ko-KR" altLang="en-US" dirty="0"/>
              <a:t>에러가 출력되지 않을 경우</a:t>
            </a:r>
            <a:r>
              <a:rPr lang="en-US" altLang="ko-KR" dirty="0"/>
              <a:t>, </a:t>
            </a:r>
            <a:r>
              <a:rPr lang="ko-KR" altLang="en-US" dirty="0"/>
              <a:t>아무런 문제 없이 잘 설치된 것이다</a:t>
            </a:r>
            <a:r>
              <a:rPr lang="en-US" altLang="ko-KR" dirty="0"/>
              <a:t>.</a:t>
            </a:r>
          </a:p>
          <a:p>
            <a:pPr lvl="1">
              <a:lnSpc>
                <a:spcPct val="150000"/>
              </a:lnSpc>
            </a:pPr>
            <a:r>
              <a:rPr lang="ko-KR" altLang="en-US" dirty="0"/>
              <a:t>에러가 출력되었을 경우</a:t>
            </a:r>
            <a:r>
              <a:rPr lang="en-US" altLang="ko-KR" dirty="0"/>
              <a:t>, </a:t>
            </a:r>
            <a:r>
              <a:rPr lang="ko-KR" altLang="en-US" dirty="0"/>
              <a:t>설치 및 호환에 문제가 발생하였을 확률이 높으므로 </a:t>
            </a:r>
            <a:r>
              <a:rPr lang="en-US" altLang="ko-KR" dirty="0"/>
              <a:t>pandas</a:t>
            </a:r>
            <a:r>
              <a:rPr lang="ko-KR" altLang="en-US" dirty="0"/>
              <a:t>가 제대로 설치되었는지 확인한다</a:t>
            </a:r>
            <a:r>
              <a:rPr lang="en-US" altLang="ko-KR" dirty="0"/>
              <a:t>.</a:t>
            </a:r>
          </a:p>
        </p:txBody>
      </p:sp>
      <p:sp>
        <p:nvSpPr>
          <p:cNvPr id="6" name="직사각형 5"/>
          <p:cNvSpPr/>
          <p:nvPr/>
        </p:nvSpPr>
        <p:spPr bwMode="auto">
          <a:xfrm>
            <a:off x="1331550" y="2060810"/>
            <a:ext cx="6768940" cy="13681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pip3 install pandas</a:t>
            </a: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ko-KR" altLang="en-US" sz="1400" dirty="0">
                <a:latin typeface="맑은 고딕" pitchFamily="50" charset="-127"/>
                <a:ea typeface="맑은 고딕" pitchFamily="50" charset="-127"/>
              </a:rPr>
              <a:t>    혹은</a:t>
            </a: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lang="en-US" altLang="ko-KR" sz="140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 pip install pandas  </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
        <p:nvSpPr>
          <p:cNvPr id="7" name="직사각형 6">
            <a:extLst>
              <a:ext uri="{FF2B5EF4-FFF2-40B4-BE49-F238E27FC236}">
                <a16:creationId xmlns:a16="http://schemas.microsoft.com/office/drawing/2014/main" id="{B08CB9F4-6A75-4337-9A7D-F5FCA961B04C}"/>
              </a:ext>
            </a:extLst>
          </p:cNvPr>
          <p:cNvSpPr/>
          <p:nvPr/>
        </p:nvSpPr>
        <p:spPr bwMode="auto">
          <a:xfrm>
            <a:off x="1331550" y="4293120"/>
            <a:ext cx="6768940" cy="57608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r>
              <a:rPr lang="en-US" altLang="ko-KR" sz="1400" dirty="0">
                <a:latin typeface="맑은 고딕" pitchFamily="50" charset="-127"/>
                <a:ea typeface="맑은 고딕" pitchFamily="50" charset="-127"/>
              </a:rPr>
              <a:t>i</a:t>
            </a:r>
            <a:r>
              <a:rPr kumimoji="0" lang="en-US" altLang="ko-KR" sz="1400" i="0" u="none" strike="noStrike" cap="none" normalizeH="0" baseline="0" dirty="0">
                <a:ln>
                  <a:noFill/>
                </a:ln>
                <a:solidFill>
                  <a:schemeClr val="tx1"/>
                </a:solidFill>
                <a:effectLst/>
                <a:latin typeface="맑은 고딕" pitchFamily="50" charset="-127"/>
                <a:ea typeface="맑은 고딕" pitchFamily="50" charset="-127"/>
              </a:rPr>
              <a:t>mport pandas as </a:t>
            </a: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pd</a:t>
            </a: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646732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091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en-US" altLang="ko-KR" dirty="0"/>
              <a:t>Sex</a:t>
            </a:r>
            <a:r>
              <a:rPr lang="ko-KR" altLang="en-US" dirty="0"/>
              <a:t>열이 </a:t>
            </a:r>
            <a:r>
              <a:rPr lang="en-US" altLang="ko-KR" dirty="0" err="1"/>
              <a:t>femal</a:t>
            </a:r>
            <a:r>
              <a:rPr lang="ko-KR" altLang="en-US" dirty="0"/>
              <a:t>인 모든 행을 </a:t>
            </a:r>
            <a:r>
              <a:rPr lang="en-US" altLang="ko-KR" dirty="0"/>
              <a:t>Woman</a:t>
            </a:r>
            <a:r>
              <a:rPr lang="ko-KR" altLang="en-US" dirty="0"/>
              <a:t>으로 변경</a:t>
            </a:r>
            <a:endParaRPr lang="en-US" altLang="ko-KR" dirty="0"/>
          </a:p>
          <a:p>
            <a:pPr lvl="1">
              <a:lnSpc>
                <a:spcPct val="150000"/>
              </a:lnSpc>
            </a:pPr>
            <a:endParaRPr lang="en-US" altLang="ko-KR" dirty="0"/>
          </a:p>
          <a:p>
            <a:pPr lvl="1">
              <a:lnSpc>
                <a:spcPct val="150000"/>
              </a:lnSpc>
            </a:pPr>
            <a:endParaRPr lang="en-US" altLang="ko-KR" dirty="0"/>
          </a:p>
          <a:p>
            <a:pPr lvl="1"/>
            <a:endParaRPr lang="en-US" altLang="ko-KR" dirty="0"/>
          </a:p>
          <a:p>
            <a:pPr lvl="1"/>
            <a:endParaRPr lang="en-US" altLang="ko-KR" dirty="0"/>
          </a:p>
          <a:p>
            <a:pPr lvl="1">
              <a:lnSpc>
                <a:spcPct val="150000"/>
              </a:lnSpc>
            </a:pPr>
            <a:r>
              <a:rPr lang="ko-KR" altLang="en-US" dirty="0"/>
              <a:t>동시에 여러 개의 값을 변경</a:t>
            </a:r>
            <a:endParaRPr lang="en-US" altLang="ko-KR" dirty="0"/>
          </a:p>
        </p:txBody>
      </p:sp>
      <p:pic>
        <p:nvPicPr>
          <p:cNvPr id="4" name="그림 3">
            <a:extLst>
              <a:ext uri="{FF2B5EF4-FFF2-40B4-BE49-F238E27FC236}">
                <a16:creationId xmlns:a16="http://schemas.microsoft.com/office/drawing/2014/main" id="{BCB11F12-1F83-4226-BBDF-0A3EE0553B1D}"/>
              </a:ext>
            </a:extLst>
          </p:cNvPr>
          <p:cNvPicPr>
            <a:picLocks noChangeAspect="1"/>
          </p:cNvPicPr>
          <p:nvPr/>
        </p:nvPicPr>
        <p:blipFill>
          <a:blip r:embed="rId3"/>
          <a:stretch>
            <a:fillRect/>
          </a:stretch>
        </p:blipFill>
        <p:spPr>
          <a:xfrm>
            <a:off x="558532" y="1988800"/>
            <a:ext cx="6192860" cy="1743869"/>
          </a:xfrm>
          <a:prstGeom prst="rect">
            <a:avLst/>
          </a:prstGeom>
        </p:spPr>
      </p:pic>
      <p:pic>
        <p:nvPicPr>
          <p:cNvPr id="6" name="그림 5">
            <a:extLst>
              <a:ext uri="{FF2B5EF4-FFF2-40B4-BE49-F238E27FC236}">
                <a16:creationId xmlns:a16="http://schemas.microsoft.com/office/drawing/2014/main" id="{3AC82735-5F69-4A64-95DC-5C390DEF1339}"/>
              </a:ext>
            </a:extLst>
          </p:cNvPr>
          <p:cNvPicPr>
            <a:picLocks noChangeAspect="1"/>
          </p:cNvPicPr>
          <p:nvPr/>
        </p:nvPicPr>
        <p:blipFill>
          <a:blip r:embed="rId4"/>
          <a:stretch>
            <a:fillRect/>
          </a:stretch>
        </p:blipFill>
        <p:spPr>
          <a:xfrm>
            <a:off x="536075" y="4144350"/>
            <a:ext cx="7793336" cy="2381080"/>
          </a:xfrm>
          <a:prstGeom prst="rect">
            <a:avLst/>
          </a:prstGeom>
        </p:spPr>
      </p:pic>
    </p:spTree>
    <p:extLst>
      <p:ext uri="{BB962C8B-B14F-4D97-AF65-F5344CB8AC3E}">
        <p14:creationId xmlns:p14="http://schemas.microsoft.com/office/powerpoint/2010/main" val="1066621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1393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ko-KR" altLang="en-US" dirty="0"/>
              <a:t>데이터프레임 전체에서 값 변경</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endParaRPr lang="en-US" altLang="ko-KR" dirty="0"/>
          </a:p>
          <a:p>
            <a:pPr lvl="1"/>
            <a:endParaRPr lang="en-US" altLang="ko-KR" dirty="0"/>
          </a:p>
        </p:txBody>
      </p:sp>
      <p:pic>
        <p:nvPicPr>
          <p:cNvPr id="5" name="그림 4">
            <a:extLst>
              <a:ext uri="{FF2B5EF4-FFF2-40B4-BE49-F238E27FC236}">
                <a16:creationId xmlns:a16="http://schemas.microsoft.com/office/drawing/2014/main" id="{58C00F6E-4AD7-48C8-BF72-0668EDB44EE8}"/>
              </a:ext>
            </a:extLst>
          </p:cNvPr>
          <p:cNvPicPr>
            <a:picLocks noChangeAspect="1"/>
          </p:cNvPicPr>
          <p:nvPr/>
        </p:nvPicPr>
        <p:blipFill>
          <a:blip r:embed="rId3"/>
          <a:stretch>
            <a:fillRect/>
          </a:stretch>
        </p:blipFill>
        <p:spPr>
          <a:xfrm>
            <a:off x="722101" y="2204830"/>
            <a:ext cx="7499210" cy="2230778"/>
          </a:xfrm>
          <a:prstGeom prst="rect">
            <a:avLst/>
          </a:prstGeom>
        </p:spPr>
      </p:pic>
    </p:spTree>
    <p:extLst>
      <p:ext uri="{BB962C8B-B14F-4D97-AF65-F5344CB8AC3E}">
        <p14:creationId xmlns:p14="http://schemas.microsoft.com/office/powerpoint/2010/main" val="3637267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ko-KR" altLang="en-US" dirty="0"/>
              <a:t>한번에 여러 개의 값을 동일하게 변경</a:t>
            </a:r>
            <a:endParaRPr lang="en-US" altLang="ko-KR" dirty="0"/>
          </a:p>
        </p:txBody>
      </p:sp>
      <p:pic>
        <p:nvPicPr>
          <p:cNvPr id="8" name="그림 7">
            <a:extLst>
              <a:ext uri="{FF2B5EF4-FFF2-40B4-BE49-F238E27FC236}">
                <a16:creationId xmlns:a16="http://schemas.microsoft.com/office/drawing/2014/main" id="{21738363-B0FD-4AF4-8565-31941539673F}"/>
              </a:ext>
            </a:extLst>
          </p:cNvPr>
          <p:cNvPicPr>
            <a:picLocks noChangeAspect="1"/>
          </p:cNvPicPr>
          <p:nvPr/>
        </p:nvPicPr>
        <p:blipFill>
          <a:blip r:embed="rId3"/>
          <a:stretch>
            <a:fillRect/>
          </a:stretch>
        </p:blipFill>
        <p:spPr>
          <a:xfrm>
            <a:off x="231775" y="2204830"/>
            <a:ext cx="8156755" cy="2586660"/>
          </a:xfrm>
          <a:prstGeom prst="rect">
            <a:avLst/>
          </a:prstGeom>
        </p:spPr>
      </p:pic>
    </p:spTree>
    <p:extLst>
      <p:ext uri="{BB962C8B-B14F-4D97-AF65-F5344CB8AC3E}">
        <p14:creationId xmlns:p14="http://schemas.microsoft.com/office/powerpoint/2010/main" val="269210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 치환</a:t>
            </a:r>
            <a:endParaRPr lang="en-US" altLang="ko-KR" dirty="0"/>
          </a:p>
          <a:p>
            <a:pPr lvl="1">
              <a:lnSpc>
                <a:spcPct val="150000"/>
              </a:lnSpc>
            </a:pPr>
            <a:r>
              <a:rPr lang="ko-KR" altLang="en-US" dirty="0" err="1"/>
              <a:t>딕셔너리로</a:t>
            </a:r>
            <a:r>
              <a:rPr lang="ko-KR" altLang="en-US" dirty="0"/>
              <a:t> 바꿀 값을 각각 매핑하여 전달가능</a:t>
            </a:r>
            <a:endParaRPr lang="en-US" altLang="ko-KR" dirty="0"/>
          </a:p>
        </p:txBody>
      </p:sp>
      <p:pic>
        <p:nvPicPr>
          <p:cNvPr id="5" name="그림 4">
            <a:extLst>
              <a:ext uri="{FF2B5EF4-FFF2-40B4-BE49-F238E27FC236}">
                <a16:creationId xmlns:a16="http://schemas.microsoft.com/office/drawing/2014/main" id="{9FE64B63-161F-4924-A034-6E5E7C0A9AF4}"/>
              </a:ext>
            </a:extLst>
          </p:cNvPr>
          <p:cNvPicPr>
            <a:picLocks noChangeAspect="1"/>
          </p:cNvPicPr>
          <p:nvPr/>
        </p:nvPicPr>
        <p:blipFill>
          <a:blip r:embed="rId3"/>
          <a:stretch>
            <a:fillRect/>
          </a:stretch>
        </p:blipFill>
        <p:spPr>
          <a:xfrm>
            <a:off x="377735" y="2141570"/>
            <a:ext cx="8388530" cy="2788072"/>
          </a:xfrm>
          <a:prstGeom prst="rect">
            <a:avLst/>
          </a:prstGeom>
        </p:spPr>
      </p:pic>
    </p:spTree>
    <p:extLst>
      <p:ext uri="{BB962C8B-B14F-4D97-AF65-F5344CB8AC3E}">
        <p14:creationId xmlns:p14="http://schemas.microsoft.com/office/powerpoint/2010/main" val="3422919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0162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이름 바꾸기</a:t>
            </a:r>
            <a:endParaRPr lang="en-US" altLang="ko-KR" dirty="0"/>
          </a:p>
          <a:p>
            <a:endParaRPr lang="en-US" altLang="ko-KR" dirty="0"/>
          </a:p>
          <a:p>
            <a:endParaRPr lang="en-US" altLang="ko-KR" dirty="0"/>
          </a:p>
          <a:p>
            <a:endParaRPr lang="en-US" altLang="ko-KR" dirty="0"/>
          </a:p>
          <a:p>
            <a:endParaRPr lang="en-US" altLang="ko-KR" dirty="0"/>
          </a:p>
          <a:p>
            <a:pPr lvl="1"/>
            <a:r>
              <a:rPr lang="ko-KR" altLang="en-US" dirty="0"/>
              <a:t>여러 개를 동시에 변경 가능</a:t>
            </a:r>
            <a:endParaRPr lang="en-US" altLang="ko-KR" dirty="0"/>
          </a:p>
        </p:txBody>
      </p:sp>
      <p:pic>
        <p:nvPicPr>
          <p:cNvPr id="4" name="그림 3">
            <a:extLst>
              <a:ext uri="{FF2B5EF4-FFF2-40B4-BE49-F238E27FC236}">
                <a16:creationId xmlns:a16="http://schemas.microsoft.com/office/drawing/2014/main" id="{293F20ED-A4F5-4D16-A5E1-60DCB31D4702}"/>
              </a:ext>
            </a:extLst>
          </p:cNvPr>
          <p:cNvPicPr>
            <a:picLocks noChangeAspect="1"/>
          </p:cNvPicPr>
          <p:nvPr/>
        </p:nvPicPr>
        <p:blipFill>
          <a:blip r:embed="rId3"/>
          <a:stretch>
            <a:fillRect/>
          </a:stretch>
        </p:blipFill>
        <p:spPr>
          <a:xfrm>
            <a:off x="372973" y="1424828"/>
            <a:ext cx="8388530" cy="2271894"/>
          </a:xfrm>
          <a:prstGeom prst="rect">
            <a:avLst/>
          </a:prstGeom>
        </p:spPr>
      </p:pic>
      <p:pic>
        <p:nvPicPr>
          <p:cNvPr id="6" name="그림 5">
            <a:extLst>
              <a:ext uri="{FF2B5EF4-FFF2-40B4-BE49-F238E27FC236}">
                <a16:creationId xmlns:a16="http://schemas.microsoft.com/office/drawing/2014/main" id="{5C5FF2DA-91E5-45A3-A35D-85EA8790F05F}"/>
              </a:ext>
            </a:extLst>
          </p:cNvPr>
          <p:cNvPicPr>
            <a:picLocks noChangeAspect="1"/>
          </p:cNvPicPr>
          <p:nvPr/>
        </p:nvPicPr>
        <p:blipFill>
          <a:blip r:embed="rId4"/>
          <a:stretch>
            <a:fillRect/>
          </a:stretch>
        </p:blipFill>
        <p:spPr>
          <a:xfrm>
            <a:off x="467430" y="4157308"/>
            <a:ext cx="8454046" cy="2080082"/>
          </a:xfrm>
          <a:prstGeom prst="rect">
            <a:avLst/>
          </a:prstGeom>
        </p:spPr>
      </p:pic>
    </p:spTree>
    <p:extLst>
      <p:ext uri="{BB962C8B-B14F-4D97-AF65-F5344CB8AC3E}">
        <p14:creationId xmlns:p14="http://schemas.microsoft.com/office/powerpoint/2010/main" val="2657347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0021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이름 바꾸기</a:t>
            </a:r>
            <a:endParaRPr lang="en-US" altLang="ko-KR" dirty="0"/>
          </a:p>
          <a:p>
            <a:pPr lvl="1"/>
            <a:r>
              <a:rPr lang="en-US" altLang="ko-KR" dirty="0"/>
              <a:t>columns </a:t>
            </a:r>
            <a:r>
              <a:rPr lang="ko-KR" altLang="en-US" dirty="0"/>
              <a:t>속성값을 변경 가능</a:t>
            </a:r>
            <a:endParaRPr lang="en-US" altLang="ko-KR" dirty="0"/>
          </a:p>
        </p:txBody>
      </p:sp>
      <p:pic>
        <p:nvPicPr>
          <p:cNvPr id="5" name="그림 4">
            <a:extLst>
              <a:ext uri="{FF2B5EF4-FFF2-40B4-BE49-F238E27FC236}">
                <a16:creationId xmlns:a16="http://schemas.microsoft.com/office/drawing/2014/main" id="{21AC0073-B0BF-4543-BDEA-C657172F19DD}"/>
              </a:ext>
            </a:extLst>
          </p:cNvPr>
          <p:cNvPicPr>
            <a:picLocks noChangeAspect="1"/>
          </p:cNvPicPr>
          <p:nvPr/>
        </p:nvPicPr>
        <p:blipFill>
          <a:blip r:embed="rId3"/>
          <a:stretch>
            <a:fillRect/>
          </a:stretch>
        </p:blipFill>
        <p:spPr>
          <a:xfrm>
            <a:off x="0" y="1988800"/>
            <a:ext cx="9144000" cy="378477"/>
          </a:xfrm>
          <a:prstGeom prst="rect">
            <a:avLst/>
          </a:prstGeom>
        </p:spPr>
      </p:pic>
    </p:spTree>
    <p:extLst>
      <p:ext uri="{BB962C8B-B14F-4D97-AF65-F5344CB8AC3E}">
        <p14:creationId xmlns:p14="http://schemas.microsoft.com/office/powerpoint/2010/main" val="2130233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C7A84B-096C-4815-992C-4792CDBEC9E4}"/>
              </a:ext>
            </a:extLst>
          </p:cNvPr>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3" name="내용 개체 틀 2">
            <a:extLst>
              <a:ext uri="{FF2B5EF4-FFF2-40B4-BE49-F238E27FC236}">
                <a16:creationId xmlns:a16="http://schemas.microsoft.com/office/drawing/2014/main" id="{F27A1F04-A049-4AA7-839B-F5FB0497306A}"/>
              </a:ext>
            </a:extLst>
          </p:cNvPr>
          <p:cNvSpPr>
            <a:spLocks noGrp="1"/>
          </p:cNvSpPr>
          <p:nvPr>
            <p:ph idx="1"/>
          </p:nvPr>
        </p:nvSpPr>
        <p:spPr>
          <a:xfrm>
            <a:off x="236538" y="1060450"/>
            <a:ext cx="8670925" cy="361959"/>
          </a:xfrm>
        </p:spPr>
        <p:txBody>
          <a:bodyPr/>
          <a:lstStyle/>
          <a:p>
            <a:r>
              <a:rPr lang="ko-KR" altLang="en-US" dirty="0"/>
              <a:t>행 이름 바꾸기 </a:t>
            </a:r>
          </a:p>
        </p:txBody>
      </p:sp>
      <p:pic>
        <p:nvPicPr>
          <p:cNvPr id="5" name="그림 4">
            <a:extLst>
              <a:ext uri="{FF2B5EF4-FFF2-40B4-BE49-F238E27FC236}">
                <a16:creationId xmlns:a16="http://schemas.microsoft.com/office/drawing/2014/main" id="{B749FCCC-C461-4E0D-BA34-9605835309DE}"/>
              </a:ext>
            </a:extLst>
          </p:cNvPr>
          <p:cNvPicPr>
            <a:picLocks noChangeAspect="1"/>
          </p:cNvPicPr>
          <p:nvPr/>
        </p:nvPicPr>
        <p:blipFill>
          <a:blip r:embed="rId2"/>
          <a:stretch>
            <a:fillRect/>
          </a:stretch>
        </p:blipFill>
        <p:spPr>
          <a:xfrm>
            <a:off x="611450" y="1529739"/>
            <a:ext cx="7596420" cy="5027247"/>
          </a:xfrm>
          <a:prstGeom prst="rect">
            <a:avLst/>
          </a:prstGeom>
        </p:spPr>
      </p:pic>
    </p:spTree>
    <p:extLst>
      <p:ext uri="{BB962C8B-B14F-4D97-AF65-F5344CB8AC3E}">
        <p14:creationId xmlns:p14="http://schemas.microsoft.com/office/powerpoint/2010/main" val="195956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567700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기초통계 구하기</a:t>
            </a:r>
            <a:endParaRPr lang="en-US" altLang="ko-KR" dirty="0"/>
          </a:p>
          <a:p>
            <a:pPr lvl="1">
              <a:lnSpc>
                <a:spcPct val="150000"/>
              </a:lnSpc>
            </a:pPr>
            <a:r>
              <a:rPr lang="ko-KR" altLang="en-US" dirty="0"/>
              <a:t>최댓값</a:t>
            </a:r>
            <a:r>
              <a:rPr lang="en-US" altLang="ko-KR" dirty="0"/>
              <a:t>, </a:t>
            </a:r>
            <a:r>
              <a:rPr lang="ko-KR" altLang="en-US" dirty="0"/>
              <a:t>최솟값</a:t>
            </a:r>
            <a:r>
              <a:rPr lang="en-US" altLang="ko-KR" dirty="0"/>
              <a:t>, </a:t>
            </a:r>
            <a:r>
              <a:rPr lang="ko-KR" altLang="en-US" dirty="0"/>
              <a:t>평균</a:t>
            </a:r>
            <a:r>
              <a:rPr lang="en-US" altLang="ko-KR" dirty="0"/>
              <a:t>, </a:t>
            </a:r>
            <a:r>
              <a:rPr lang="ko-KR" altLang="en-US" dirty="0"/>
              <a:t>합 계산 및 </a:t>
            </a:r>
            <a:r>
              <a:rPr lang="en-US" altLang="ko-KR" dirty="0"/>
              <a:t> </a:t>
            </a:r>
            <a:r>
              <a:rPr lang="ko-KR" altLang="en-US" dirty="0"/>
              <a:t>개수 세기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a:t>이 외에도 분산</a:t>
            </a:r>
            <a:r>
              <a:rPr lang="en-US" altLang="ko-KR" dirty="0"/>
              <a:t>(var), </a:t>
            </a:r>
            <a:r>
              <a:rPr lang="ko-KR" altLang="en-US" dirty="0"/>
              <a:t>표준편차</a:t>
            </a:r>
            <a:r>
              <a:rPr lang="en-US" altLang="ko-KR" dirty="0"/>
              <a:t>(std), </a:t>
            </a:r>
            <a:r>
              <a:rPr lang="ko-KR" altLang="en-US" dirty="0"/>
              <a:t>첨도</a:t>
            </a:r>
            <a:r>
              <a:rPr lang="en-US" altLang="ko-KR" dirty="0"/>
              <a:t>(</a:t>
            </a:r>
            <a:r>
              <a:rPr lang="en-US" altLang="ko-KR" dirty="0" err="1"/>
              <a:t>kurt</a:t>
            </a:r>
            <a:r>
              <a:rPr lang="en-US" altLang="ko-KR" dirty="0"/>
              <a:t>), </a:t>
            </a:r>
            <a:r>
              <a:rPr lang="ko-KR" altLang="en-US" dirty="0"/>
              <a:t>비대칭도</a:t>
            </a:r>
            <a:r>
              <a:rPr lang="en-US" altLang="ko-KR" dirty="0"/>
              <a:t>(</a:t>
            </a:r>
            <a:r>
              <a:rPr lang="ko-KR" altLang="en-US" dirty="0" err="1"/>
              <a:t>왜도</a:t>
            </a:r>
            <a:r>
              <a:rPr lang="en-US" altLang="ko-KR" dirty="0"/>
              <a:t>)(skew), </a:t>
            </a:r>
            <a:r>
              <a:rPr lang="ko-KR" altLang="en-US" dirty="0"/>
              <a:t>평균의 표준오차</a:t>
            </a:r>
            <a:r>
              <a:rPr lang="en-US" altLang="ko-KR" dirty="0"/>
              <a:t>(</a:t>
            </a:r>
            <a:r>
              <a:rPr lang="en-US" altLang="ko-KR" dirty="0" err="1"/>
              <a:t>sem</a:t>
            </a:r>
            <a:r>
              <a:rPr lang="en-US" altLang="ko-KR" dirty="0"/>
              <a:t>), </a:t>
            </a:r>
            <a:r>
              <a:rPr lang="ko-KR" altLang="en-US" dirty="0" err="1"/>
              <a:t>최빈값</a:t>
            </a:r>
            <a:r>
              <a:rPr lang="en-US" altLang="ko-KR" dirty="0"/>
              <a:t>(mode), </a:t>
            </a:r>
            <a:r>
              <a:rPr lang="ko-KR" altLang="en-US" dirty="0"/>
              <a:t>중간값</a:t>
            </a:r>
            <a:r>
              <a:rPr lang="en-US" altLang="ko-KR" dirty="0"/>
              <a:t>(median)</a:t>
            </a:r>
            <a:r>
              <a:rPr lang="ko-KR" altLang="en-US" dirty="0"/>
              <a:t>을 포함하여 많은 메서드 제공</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6C48A935-3D22-43C8-931B-8A6F1C65070F}"/>
              </a:ext>
            </a:extLst>
          </p:cNvPr>
          <p:cNvPicPr>
            <a:picLocks noChangeAspect="1"/>
          </p:cNvPicPr>
          <p:nvPr/>
        </p:nvPicPr>
        <p:blipFill>
          <a:blip r:embed="rId3"/>
          <a:stretch>
            <a:fillRect/>
          </a:stretch>
        </p:blipFill>
        <p:spPr>
          <a:xfrm>
            <a:off x="1403560" y="1988800"/>
            <a:ext cx="5040700" cy="3584134"/>
          </a:xfrm>
          <a:prstGeom prst="rect">
            <a:avLst/>
          </a:prstGeom>
        </p:spPr>
      </p:pic>
    </p:spTree>
    <p:extLst>
      <p:ext uri="{BB962C8B-B14F-4D97-AF65-F5344CB8AC3E}">
        <p14:creationId xmlns:p14="http://schemas.microsoft.com/office/powerpoint/2010/main" val="2533286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기초통계 구하기</a:t>
            </a:r>
            <a:endParaRPr lang="en-US" altLang="ko-KR" dirty="0"/>
          </a:p>
          <a:p>
            <a:pPr lvl="1">
              <a:lnSpc>
                <a:spcPct val="150000"/>
              </a:lnSpc>
            </a:pPr>
            <a:r>
              <a:rPr lang="ko-KR" altLang="en-US" dirty="0"/>
              <a:t>데이터프레임 전체에 대해서도 적용가능 </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F6643E56-E4E3-4407-B9DA-E5AB76CDA085}"/>
              </a:ext>
            </a:extLst>
          </p:cNvPr>
          <p:cNvPicPr>
            <a:picLocks noChangeAspect="1"/>
          </p:cNvPicPr>
          <p:nvPr/>
        </p:nvPicPr>
        <p:blipFill>
          <a:blip r:embed="rId3"/>
          <a:stretch>
            <a:fillRect/>
          </a:stretch>
        </p:blipFill>
        <p:spPr>
          <a:xfrm>
            <a:off x="2555720" y="2132820"/>
            <a:ext cx="3038475" cy="3343275"/>
          </a:xfrm>
          <a:prstGeom prst="rect">
            <a:avLst/>
          </a:prstGeom>
        </p:spPr>
      </p:pic>
    </p:spTree>
    <p:extLst>
      <p:ext uri="{BB962C8B-B14F-4D97-AF65-F5344CB8AC3E}">
        <p14:creationId xmlns:p14="http://schemas.microsoft.com/office/powerpoint/2010/main" val="443547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기초통계 구하기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79A29DB-99D2-45BA-A5B5-456EDCE1FF9B}"/>
              </a:ext>
            </a:extLst>
          </p:cNvPr>
          <p:cNvPicPr>
            <a:picLocks noChangeAspect="1"/>
          </p:cNvPicPr>
          <p:nvPr/>
        </p:nvPicPr>
        <p:blipFill>
          <a:blip r:embed="rId3"/>
          <a:stretch>
            <a:fillRect/>
          </a:stretch>
        </p:blipFill>
        <p:spPr>
          <a:xfrm>
            <a:off x="2699740" y="1246551"/>
            <a:ext cx="4123151" cy="5131936"/>
          </a:xfrm>
          <a:prstGeom prst="rect">
            <a:avLst/>
          </a:prstGeom>
        </p:spPr>
      </p:pic>
    </p:spTree>
    <p:extLst>
      <p:ext uri="{BB962C8B-B14F-4D97-AF65-F5344CB8AC3E}">
        <p14:creationId xmlns:p14="http://schemas.microsoft.com/office/powerpoint/2010/main" val="416435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Read Data</a:t>
            </a:r>
            <a:endParaRPr lang="ko-KR" altLang="en-US" dirty="0"/>
          </a:p>
        </p:txBody>
      </p:sp>
      <p:sp>
        <p:nvSpPr>
          <p:cNvPr id="11" name="텍스트 개체 틀 3"/>
          <p:cNvSpPr>
            <a:spLocks noGrp="1"/>
          </p:cNvSpPr>
          <p:nvPr>
            <p:ph idx="1"/>
          </p:nvPr>
        </p:nvSpPr>
        <p:spPr>
          <a:xfrm>
            <a:off x="231775" y="1052670"/>
            <a:ext cx="8156755" cy="506292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Read Data</a:t>
            </a:r>
          </a:p>
          <a:p>
            <a:pPr lvl="1"/>
            <a:r>
              <a:rPr lang="en-US" altLang="ko-KR" dirty="0"/>
              <a:t>Pandas</a:t>
            </a:r>
            <a:r>
              <a:rPr lang="ko-KR" altLang="en-US" dirty="0"/>
              <a:t>는 데이터 입력을 지원하며</a:t>
            </a:r>
            <a:r>
              <a:rPr lang="en-US" altLang="ko-KR" dirty="0"/>
              <a:t>, CSV </a:t>
            </a:r>
            <a:r>
              <a:rPr lang="ko-KR" altLang="en-US" dirty="0"/>
              <a:t>파일뿐만이 아니라 </a:t>
            </a:r>
            <a:r>
              <a:rPr lang="en-US" altLang="ko-KR" dirty="0"/>
              <a:t>EXCEL </a:t>
            </a:r>
            <a:r>
              <a:rPr lang="ko-KR" altLang="en-US" dirty="0"/>
              <a:t>파일도 지원한다</a:t>
            </a:r>
            <a:r>
              <a:rPr lang="en-US" altLang="ko-KR" dirty="0"/>
              <a:t>.</a:t>
            </a:r>
          </a:p>
          <a:p>
            <a:pPr lvl="1"/>
            <a:r>
              <a:rPr lang="en-US" altLang="ko-KR" dirty="0"/>
              <a:t>CSV </a:t>
            </a:r>
            <a:r>
              <a:rPr lang="ko-KR" altLang="en-US" dirty="0"/>
              <a:t>파일은 아래와 같이 </a:t>
            </a:r>
            <a:r>
              <a:rPr lang="en-US" altLang="ko-KR" dirty="0"/>
              <a:t>Pandas</a:t>
            </a:r>
            <a:r>
              <a:rPr lang="ko-KR" altLang="en-US" dirty="0"/>
              <a:t>로 읽어 들일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r>
              <a:rPr lang="ko-KR" altLang="en-US" dirty="0"/>
              <a:t>이 때 </a:t>
            </a:r>
            <a:r>
              <a:rPr lang="en-US" altLang="ko-KR" dirty="0" err="1"/>
              <a:t>pd.read_csv</a:t>
            </a:r>
            <a:r>
              <a:rPr lang="en-US" altLang="ko-KR" dirty="0"/>
              <a:t> </a:t>
            </a:r>
            <a:r>
              <a:rPr lang="ko-KR" altLang="en-US" dirty="0"/>
              <a:t>함수의 </a:t>
            </a:r>
            <a:r>
              <a:rPr lang="ko-KR" altLang="en-US" dirty="0" err="1"/>
              <a:t>출력값은</a:t>
            </a:r>
            <a:r>
              <a:rPr lang="ko-KR" altLang="en-US" dirty="0"/>
              <a:t> </a:t>
            </a:r>
            <a:r>
              <a:rPr lang="en-US" altLang="ko-KR" dirty="0" err="1"/>
              <a:t>DataFrame</a:t>
            </a:r>
            <a:r>
              <a:rPr lang="ko-KR" altLang="en-US" dirty="0"/>
              <a:t>이다</a:t>
            </a:r>
            <a:r>
              <a:rPr lang="en-US" altLang="ko-KR" dirty="0"/>
              <a:t>.</a:t>
            </a:r>
          </a:p>
          <a:p>
            <a:pPr lvl="1">
              <a:lnSpc>
                <a:spcPct val="150000"/>
              </a:lnSpc>
            </a:pPr>
            <a:r>
              <a:rPr lang="en-US" altLang="ko-KR" dirty="0" err="1"/>
              <a:t>DataFrame</a:t>
            </a:r>
            <a:r>
              <a:rPr lang="ko-KR" altLang="en-US" dirty="0"/>
              <a:t>은 </a:t>
            </a:r>
            <a:r>
              <a:rPr lang="en-US" altLang="ko-KR" dirty="0"/>
              <a:t>Pandas</a:t>
            </a:r>
            <a:r>
              <a:rPr lang="ko-KR" altLang="en-US" dirty="0"/>
              <a:t>에서 제공하는 </a:t>
            </a:r>
            <a:r>
              <a:rPr lang="en-US" altLang="ko-KR" dirty="0"/>
              <a:t>2</a:t>
            </a:r>
            <a:r>
              <a:rPr lang="ko-KR" altLang="en-US" dirty="0"/>
              <a:t>차원의 데이터 구조를 말하며</a:t>
            </a:r>
            <a:r>
              <a:rPr lang="en-US" altLang="ko-KR" dirty="0"/>
              <a:t>, </a:t>
            </a:r>
            <a:r>
              <a:rPr lang="ko-KR" altLang="en-US" dirty="0"/>
              <a:t>라벨을 포함한 열과 행으로 구성되어 있다</a:t>
            </a:r>
            <a:r>
              <a:rPr lang="en-US" altLang="ko-KR" dirty="0"/>
              <a:t>. (0</a:t>
            </a:r>
            <a:r>
              <a:rPr lang="ko-KR" altLang="en-US" dirty="0"/>
              <a:t>행</a:t>
            </a:r>
            <a:r>
              <a:rPr lang="en-US" altLang="ko-KR" dirty="0"/>
              <a:t>, 0</a:t>
            </a:r>
            <a:r>
              <a:rPr lang="ko-KR" altLang="en-US" dirty="0"/>
              <a:t>열로 시작</a:t>
            </a:r>
            <a:r>
              <a:rPr lang="en-US" altLang="ko-KR" dirty="0"/>
              <a:t>)</a:t>
            </a:r>
          </a:p>
          <a:p>
            <a:pPr lvl="1">
              <a:lnSpc>
                <a:spcPct val="150000"/>
              </a:lnSpc>
            </a:pPr>
            <a:r>
              <a:rPr lang="en-US" altLang="ko-KR" dirty="0" err="1"/>
              <a:t>DataFrame</a:t>
            </a:r>
            <a:r>
              <a:rPr lang="ko-KR" altLang="en-US" dirty="0"/>
              <a:t>의 보다 자세한 정보는 아래에서 확인 가능하다</a:t>
            </a:r>
            <a:r>
              <a:rPr lang="en-US" altLang="ko-KR" dirty="0"/>
              <a:t>.</a:t>
            </a:r>
          </a:p>
          <a:p>
            <a:pPr lvl="1">
              <a:lnSpc>
                <a:spcPct val="150000"/>
              </a:lnSpc>
            </a:pPr>
            <a:r>
              <a:rPr lang="en-US" altLang="ko-KR" sz="1400" dirty="0"/>
              <a:t>https://pandas.pydata.org/pandas-docs/stable/generated/pandas.DataFrame.html</a:t>
            </a:r>
            <a:endParaRPr lang="en-US" altLang="ko-KR" dirty="0"/>
          </a:p>
        </p:txBody>
      </p:sp>
      <p:sp>
        <p:nvSpPr>
          <p:cNvPr id="6" name="직사각형 5"/>
          <p:cNvSpPr/>
          <p:nvPr/>
        </p:nvSpPr>
        <p:spPr bwMode="auto">
          <a:xfrm>
            <a:off x="1331550" y="2708900"/>
            <a:ext cx="6768940" cy="105727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 </a:t>
            </a:r>
            <a:r>
              <a:rPr lang="en-US" altLang="ko-KR" sz="1400" b="0" dirty="0" err="1">
                <a:latin typeface="맑은 고딕" pitchFamily="50" charset="-127"/>
                <a:ea typeface="맑은 고딕" pitchFamily="50" charset="-127"/>
              </a:rPr>
              <a:t>input_file</a:t>
            </a:r>
            <a:r>
              <a:rPr lang="ko-KR" altLang="en-US" sz="1400" b="0" dirty="0">
                <a:latin typeface="맑은 고딕" pitchFamily="50" charset="-127"/>
                <a:ea typeface="맑은 고딕" pitchFamily="50" charset="-127"/>
              </a:rPr>
              <a:t>은 불러오려는 </a:t>
            </a:r>
            <a:r>
              <a:rPr lang="en-US" altLang="ko-KR" sz="1400" b="0" dirty="0">
                <a:latin typeface="맑은 고딕" pitchFamily="50" charset="-127"/>
                <a:ea typeface="맑은 고딕" pitchFamily="50" charset="-127"/>
              </a:rPr>
              <a:t>CSV </a:t>
            </a:r>
            <a:r>
              <a:rPr lang="ko-KR" altLang="en-US" sz="1400" b="0" dirty="0">
                <a:latin typeface="맑은 고딕" pitchFamily="50" charset="-127"/>
                <a:ea typeface="맑은 고딕" pitchFamily="50" charset="-127"/>
              </a:rPr>
              <a:t>파일의 경로</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data_frame</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pd.read_csv</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r>
              <a:rPr kumimoji="0" lang="en-US" altLang="ko-KR" sz="1400" i="0" u="none" strike="noStrike" cap="none" normalizeH="0" dirty="0" err="1">
                <a:ln>
                  <a:noFill/>
                </a:ln>
                <a:solidFill>
                  <a:schemeClr val="tx1"/>
                </a:solidFill>
                <a:effectLst/>
                <a:latin typeface="맑은 고딕" pitchFamily="50" charset="-127"/>
                <a:ea typeface="맑은 고딕" pitchFamily="50" charset="-127"/>
              </a:rPr>
              <a:t>input_file</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a:t>
            </a:r>
          </a:p>
          <a:p>
            <a:pPr marL="0" marR="0" indent="0" defTabSz="977900" rtl="0" eaLnBrk="1" fontAlgn="base" latinLnBrk="0" hangingPunct="1">
              <a:lnSpc>
                <a:spcPct val="100000"/>
              </a:lnSpc>
              <a:spcBef>
                <a:spcPct val="0"/>
              </a:spcBef>
              <a:spcAft>
                <a:spcPct val="0"/>
              </a:spcAft>
              <a:buClrTx/>
              <a:buSzTx/>
              <a:buFontTx/>
              <a:buNone/>
              <a:tabLst/>
            </a:pP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74714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 Frame</a:t>
            </a:r>
            <a:endParaRPr lang="ko-KR" altLang="en-US" dirty="0"/>
          </a:p>
        </p:txBody>
      </p:sp>
      <p:sp>
        <p:nvSpPr>
          <p:cNvPr id="11" name="텍스트 개체 틀 3"/>
          <p:cNvSpPr>
            <a:spLocks noGrp="1"/>
          </p:cNvSpPr>
          <p:nvPr>
            <p:ph idx="1"/>
          </p:nvPr>
        </p:nvSpPr>
        <p:spPr>
          <a:xfrm>
            <a:off x="231775" y="1052670"/>
            <a:ext cx="8156755" cy="28931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정렬하기</a:t>
            </a:r>
            <a:endParaRPr lang="en-US" altLang="ko-KR" dirty="0"/>
          </a:p>
          <a:p>
            <a:pPr lvl="1">
              <a:lnSpc>
                <a:spcPct val="150000"/>
              </a:lnSpc>
            </a:pPr>
            <a:r>
              <a:rPr lang="en-US" altLang="ko-KR" dirty="0" err="1"/>
              <a:t>sort_values</a:t>
            </a:r>
            <a:r>
              <a:rPr lang="ko-KR" altLang="en-US" dirty="0"/>
              <a:t>를 활용하면 특정 열의 값을 기준으로 정렬할 수 있다</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366A7A8-A658-420C-88A7-D22A04D5CD6D}"/>
              </a:ext>
            </a:extLst>
          </p:cNvPr>
          <p:cNvPicPr>
            <a:picLocks noChangeAspect="1"/>
          </p:cNvPicPr>
          <p:nvPr/>
        </p:nvPicPr>
        <p:blipFill>
          <a:blip r:embed="rId3"/>
          <a:stretch>
            <a:fillRect/>
          </a:stretch>
        </p:blipFill>
        <p:spPr>
          <a:xfrm>
            <a:off x="277634" y="2132820"/>
            <a:ext cx="8579207" cy="4375327"/>
          </a:xfrm>
          <a:prstGeom prst="rect">
            <a:avLst/>
          </a:prstGeom>
        </p:spPr>
      </p:pic>
    </p:spTree>
    <p:extLst>
      <p:ext uri="{BB962C8B-B14F-4D97-AF65-F5344CB8AC3E}">
        <p14:creationId xmlns:p14="http://schemas.microsoft.com/office/powerpoint/2010/main" val="1335493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고유한 값 찾기</a:t>
            </a:r>
            <a:endParaRPr lang="en-US" altLang="ko-KR" dirty="0"/>
          </a:p>
          <a:p>
            <a:pPr lvl="1">
              <a:lnSpc>
                <a:spcPct val="150000"/>
              </a:lnSpc>
            </a:pPr>
            <a:r>
              <a:rPr lang="ko-KR" altLang="en-US" dirty="0"/>
              <a:t>주로 범주형 변수를</a:t>
            </a:r>
            <a:r>
              <a:rPr lang="en-US" altLang="ko-KR" dirty="0"/>
              <a:t> </a:t>
            </a:r>
            <a:r>
              <a:rPr lang="ko-KR" altLang="en-US" dirty="0"/>
              <a:t>탐색하거나 조작할 때 유용</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CCAA951-D12A-40A3-9386-2054F7B7030D}"/>
              </a:ext>
            </a:extLst>
          </p:cNvPr>
          <p:cNvPicPr>
            <a:picLocks noChangeAspect="1"/>
          </p:cNvPicPr>
          <p:nvPr/>
        </p:nvPicPr>
        <p:blipFill>
          <a:blip r:embed="rId3"/>
          <a:stretch>
            <a:fillRect/>
          </a:stretch>
        </p:blipFill>
        <p:spPr>
          <a:xfrm>
            <a:off x="1907630" y="2132820"/>
            <a:ext cx="5229225" cy="4029075"/>
          </a:xfrm>
          <a:prstGeom prst="rect">
            <a:avLst/>
          </a:prstGeom>
        </p:spPr>
      </p:pic>
    </p:spTree>
    <p:extLst>
      <p:ext uri="{BB962C8B-B14F-4D97-AF65-F5344CB8AC3E}">
        <p14:creationId xmlns:p14="http://schemas.microsoft.com/office/powerpoint/2010/main" val="1951178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62925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고유한 값 찾기</a:t>
            </a:r>
            <a:endParaRPr lang="en-US" altLang="ko-KR" dirty="0"/>
          </a:p>
          <a:p>
            <a:pPr lvl="1">
              <a:lnSpc>
                <a:spcPct val="150000"/>
              </a:lnSpc>
            </a:pPr>
            <a:r>
              <a:rPr lang="en-US" altLang="ko-KR" dirty="0" err="1"/>
              <a:t>PClass</a:t>
            </a:r>
            <a:r>
              <a:rPr lang="en-US" altLang="ko-KR" dirty="0"/>
              <a:t> </a:t>
            </a:r>
            <a:r>
              <a:rPr lang="ko-KR" altLang="en-US" dirty="0"/>
              <a:t>변수의 예</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err="1"/>
              <a:t>타이타닉호에는</a:t>
            </a:r>
            <a:r>
              <a:rPr lang="ko-KR" altLang="en-US" dirty="0"/>
              <a:t> </a:t>
            </a:r>
            <a:r>
              <a:rPr lang="en-US" altLang="ko-KR" dirty="0"/>
              <a:t>3</a:t>
            </a:r>
            <a:r>
              <a:rPr lang="ko-KR" altLang="en-US" dirty="0"/>
              <a:t>개의 등급이 있지만 확인해보면 문제가 발생</a:t>
            </a:r>
            <a:endParaRPr lang="en-US" altLang="ko-KR" dirty="0"/>
          </a:p>
          <a:p>
            <a:pPr lvl="1">
              <a:lnSpc>
                <a:spcPct val="150000"/>
              </a:lnSpc>
            </a:pPr>
            <a:r>
              <a:rPr lang="ko-KR" altLang="en-US" dirty="0"/>
              <a:t>범주형 데이터에 여분의 클래스가 있는 경우가 많고 이를 무시해서는 안됨</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C16F1C31-FD6A-4237-9105-AC36429A8C60}"/>
              </a:ext>
            </a:extLst>
          </p:cNvPr>
          <p:cNvPicPr>
            <a:picLocks noChangeAspect="1"/>
          </p:cNvPicPr>
          <p:nvPr/>
        </p:nvPicPr>
        <p:blipFill>
          <a:blip r:embed="rId3"/>
          <a:stretch>
            <a:fillRect/>
          </a:stretch>
        </p:blipFill>
        <p:spPr>
          <a:xfrm>
            <a:off x="1691600" y="2090737"/>
            <a:ext cx="4848225" cy="2676525"/>
          </a:xfrm>
          <a:prstGeom prst="rect">
            <a:avLst/>
          </a:prstGeom>
        </p:spPr>
      </p:pic>
    </p:spTree>
    <p:extLst>
      <p:ext uri="{BB962C8B-B14F-4D97-AF65-F5344CB8AC3E}">
        <p14:creationId xmlns:p14="http://schemas.microsoft.com/office/powerpoint/2010/main" val="1055770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61694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고유한 값 찾기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value_counts</a:t>
            </a:r>
            <a:r>
              <a:rPr lang="ko-KR" altLang="en-US" dirty="0"/>
              <a:t>메서드와 </a:t>
            </a:r>
            <a:r>
              <a:rPr lang="en-US" altLang="ko-KR" dirty="0" err="1"/>
              <a:t>nunique</a:t>
            </a:r>
            <a:r>
              <a:rPr lang="en-US" altLang="ko-KR" dirty="0"/>
              <a:t> </a:t>
            </a:r>
            <a:r>
              <a:rPr lang="ko-KR" altLang="en-US" dirty="0"/>
              <a:t>메서드에서는 </a:t>
            </a:r>
            <a:r>
              <a:rPr lang="en-US" altLang="ko-KR" dirty="0" err="1"/>
              <a:t>NaN</a:t>
            </a:r>
            <a:r>
              <a:rPr lang="ko-KR" altLang="en-US" dirty="0"/>
              <a:t>을 카운트할지 여부를 결정하는 </a:t>
            </a:r>
            <a:r>
              <a:rPr lang="en-US" altLang="ko-KR" dirty="0" err="1"/>
              <a:t>dropna</a:t>
            </a:r>
            <a:r>
              <a:rPr lang="ko-KR" altLang="en-US" dirty="0"/>
              <a:t> 매개변수가 있음</a:t>
            </a:r>
            <a:r>
              <a:rPr lang="en-US" altLang="ko-KR" dirty="0"/>
              <a:t>. </a:t>
            </a:r>
            <a:r>
              <a:rPr lang="ko-KR" altLang="en-US" dirty="0"/>
              <a:t>기본값은 </a:t>
            </a:r>
            <a:r>
              <a:rPr lang="en-US" altLang="ko-KR" dirty="0"/>
              <a:t>True</a:t>
            </a:r>
            <a:r>
              <a:rPr lang="ko-KR" altLang="en-US" dirty="0"/>
              <a:t>로 </a:t>
            </a:r>
            <a:r>
              <a:rPr lang="en-US" altLang="ko-KR" dirty="0" err="1"/>
              <a:t>NaN</a:t>
            </a:r>
            <a:r>
              <a:rPr lang="ko-KR" altLang="en-US" dirty="0"/>
              <a:t>을 카운트하지 않음</a:t>
            </a: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6" name="그림 5">
            <a:extLst>
              <a:ext uri="{FF2B5EF4-FFF2-40B4-BE49-F238E27FC236}">
                <a16:creationId xmlns:a16="http://schemas.microsoft.com/office/drawing/2014/main" id="{52A162F0-9C1C-49FC-A54D-31B4B00BA527}"/>
              </a:ext>
            </a:extLst>
          </p:cNvPr>
          <p:cNvPicPr>
            <a:picLocks noChangeAspect="1"/>
          </p:cNvPicPr>
          <p:nvPr/>
        </p:nvPicPr>
        <p:blipFill>
          <a:blip r:embed="rId3"/>
          <a:stretch>
            <a:fillRect/>
          </a:stretch>
        </p:blipFill>
        <p:spPr>
          <a:xfrm>
            <a:off x="2123660" y="1407377"/>
            <a:ext cx="3706825" cy="4109913"/>
          </a:xfrm>
          <a:prstGeom prst="rect">
            <a:avLst/>
          </a:prstGeom>
        </p:spPr>
      </p:pic>
    </p:spTree>
    <p:extLst>
      <p:ext uri="{BB962C8B-B14F-4D97-AF65-F5344CB8AC3E}">
        <p14:creationId xmlns:p14="http://schemas.microsoft.com/office/powerpoint/2010/main" val="419408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lvl="1">
              <a:lnSpc>
                <a:spcPct val="150000"/>
              </a:lnSpc>
            </a:pPr>
            <a:r>
              <a:rPr lang="en-US" altLang="ko-KR" dirty="0" err="1"/>
              <a:t>isnull</a:t>
            </a:r>
            <a:r>
              <a:rPr lang="ko-KR" altLang="en-US" dirty="0"/>
              <a:t>과 </a:t>
            </a:r>
            <a:r>
              <a:rPr lang="en-US" altLang="ko-KR" dirty="0" err="1"/>
              <a:t>notnull</a:t>
            </a:r>
            <a:r>
              <a:rPr lang="ko-KR" altLang="en-US" dirty="0"/>
              <a:t> 메서드는 누락여부를 나타내는 </a:t>
            </a:r>
            <a:r>
              <a:rPr lang="ko-KR" altLang="en-US" dirty="0" err="1"/>
              <a:t>불리언</a:t>
            </a:r>
            <a:r>
              <a:rPr lang="ko-KR" altLang="en-US" dirty="0"/>
              <a:t> 값 반환</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9C50C947-71AB-4619-8494-6CBCEB7E3351}"/>
              </a:ext>
            </a:extLst>
          </p:cNvPr>
          <p:cNvPicPr>
            <a:picLocks noChangeAspect="1"/>
          </p:cNvPicPr>
          <p:nvPr/>
        </p:nvPicPr>
        <p:blipFill>
          <a:blip r:embed="rId3"/>
          <a:stretch>
            <a:fillRect/>
          </a:stretch>
        </p:blipFill>
        <p:spPr>
          <a:xfrm>
            <a:off x="413740" y="2348850"/>
            <a:ext cx="8316520" cy="2483405"/>
          </a:xfrm>
          <a:prstGeom prst="rect">
            <a:avLst/>
          </a:prstGeom>
        </p:spPr>
      </p:pic>
    </p:spTree>
    <p:extLst>
      <p:ext uri="{BB962C8B-B14F-4D97-AF65-F5344CB8AC3E}">
        <p14:creationId xmlns:p14="http://schemas.microsoft.com/office/powerpoint/2010/main" val="3329223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lvl="1">
              <a:lnSpc>
                <a:spcPct val="150000"/>
              </a:lnSpc>
            </a:pPr>
            <a:r>
              <a:rPr lang="en-US" altLang="ko-KR" dirty="0" err="1"/>
              <a:t>NaN</a:t>
            </a:r>
            <a:r>
              <a:rPr lang="ko-KR" altLang="en-US" dirty="0"/>
              <a:t>을 사용하려면 </a:t>
            </a:r>
            <a:r>
              <a:rPr lang="en-US" altLang="ko-KR" dirty="0" err="1"/>
              <a:t>numpy</a:t>
            </a:r>
            <a:r>
              <a:rPr lang="ko-KR" altLang="en-US" dirty="0"/>
              <a:t>라이브러리의 </a:t>
            </a:r>
            <a:r>
              <a:rPr lang="en-US" altLang="ko-KR" dirty="0" err="1"/>
              <a:t>numpy.nan</a:t>
            </a:r>
            <a:r>
              <a:rPr lang="en-US" altLang="ko-KR" dirty="0"/>
              <a:t> </a:t>
            </a:r>
            <a:r>
              <a:rPr lang="ko-KR" altLang="en-US" dirty="0"/>
              <a:t>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7AFF6F50-6DA7-4DBE-8542-F4E2FBABD4B7}"/>
              </a:ext>
            </a:extLst>
          </p:cNvPr>
          <p:cNvPicPr>
            <a:picLocks noChangeAspect="1"/>
          </p:cNvPicPr>
          <p:nvPr/>
        </p:nvPicPr>
        <p:blipFill rotWithShape="1">
          <a:blip r:embed="rId3"/>
          <a:srcRect b="49033"/>
          <a:stretch/>
        </p:blipFill>
        <p:spPr>
          <a:xfrm>
            <a:off x="1115520" y="1982594"/>
            <a:ext cx="7432254" cy="2598565"/>
          </a:xfrm>
          <a:prstGeom prst="rect">
            <a:avLst/>
          </a:prstGeom>
        </p:spPr>
      </p:pic>
      <p:pic>
        <p:nvPicPr>
          <p:cNvPr id="7" name="그림 6">
            <a:extLst>
              <a:ext uri="{FF2B5EF4-FFF2-40B4-BE49-F238E27FC236}">
                <a16:creationId xmlns:a16="http://schemas.microsoft.com/office/drawing/2014/main" id="{1F5CADA7-A848-4C1F-B428-4C8BA43126D5}"/>
              </a:ext>
            </a:extLst>
          </p:cNvPr>
          <p:cNvPicPr>
            <a:picLocks noChangeAspect="1"/>
          </p:cNvPicPr>
          <p:nvPr/>
        </p:nvPicPr>
        <p:blipFill rotWithShape="1">
          <a:blip r:embed="rId4"/>
          <a:srcRect t="70663" r="15349"/>
          <a:stretch/>
        </p:blipFill>
        <p:spPr>
          <a:xfrm>
            <a:off x="1129976" y="4760722"/>
            <a:ext cx="6106394" cy="1451734"/>
          </a:xfrm>
          <a:prstGeom prst="rect">
            <a:avLst/>
          </a:prstGeom>
        </p:spPr>
      </p:pic>
    </p:spTree>
    <p:extLst>
      <p:ext uri="{BB962C8B-B14F-4D97-AF65-F5344CB8AC3E}">
        <p14:creationId xmlns:p14="http://schemas.microsoft.com/office/powerpoint/2010/main" val="1542063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513168" cy="55538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lvl="1">
              <a:lnSpc>
                <a:spcPct val="150000"/>
              </a:lnSpc>
            </a:pPr>
            <a:r>
              <a:rPr lang="ko-KR" altLang="en-US" dirty="0"/>
              <a:t>특정 값으로 누락된 값 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a:t>pandas</a:t>
            </a:r>
            <a:r>
              <a:rPr lang="ko-KR" altLang="en-US" dirty="0"/>
              <a:t>는 기본적으로 </a:t>
            </a:r>
            <a:r>
              <a:rPr lang="en-US" altLang="ko-KR" dirty="0">
                <a:solidFill>
                  <a:srgbClr val="212121"/>
                </a:solidFill>
                <a:latin typeface="-apple-system"/>
              </a:rPr>
              <a:t>'</a:t>
            </a:r>
            <a:r>
              <a:rPr lang="en-US" altLang="ko-KR" b="0" i="0" dirty="0">
                <a:solidFill>
                  <a:srgbClr val="212121"/>
                </a:solidFill>
                <a:effectLst/>
                <a:latin typeface="-apple-system"/>
              </a:rPr>
              <a:t>', '#N/A', '#N/A N/A', '#NA', '-1.#IND', '-1.#QNAN', '-</a:t>
            </a:r>
            <a:r>
              <a:rPr lang="en-US" altLang="ko-KR" b="0" i="0" dirty="0" err="1">
                <a:solidFill>
                  <a:srgbClr val="212121"/>
                </a:solidFill>
                <a:effectLst/>
                <a:latin typeface="-apple-system"/>
              </a:rPr>
              <a:t>NaN</a:t>
            </a:r>
            <a:r>
              <a:rPr lang="en-US" altLang="ko-KR" b="0" i="0" dirty="0">
                <a:solidFill>
                  <a:srgbClr val="212121"/>
                </a:solidFill>
                <a:effectLst/>
                <a:latin typeface="-apple-system"/>
              </a:rPr>
              <a:t>', '-nan', '1.#IND', '1.#QNAN', '&lt;NA&gt;', 'N/A', 'NA', 'NULL', '</a:t>
            </a:r>
            <a:r>
              <a:rPr lang="en-US" altLang="ko-KR" b="0" i="0" dirty="0" err="1">
                <a:solidFill>
                  <a:srgbClr val="212121"/>
                </a:solidFill>
                <a:effectLst/>
                <a:latin typeface="-apple-system"/>
              </a:rPr>
              <a:t>NaN</a:t>
            </a:r>
            <a:r>
              <a:rPr lang="en-US" altLang="ko-KR" b="0" i="0" dirty="0">
                <a:solidFill>
                  <a:srgbClr val="212121"/>
                </a:solidFill>
                <a:effectLst/>
                <a:latin typeface="-apple-system"/>
              </a:rPr>
              <a:t>', 'n/a', 'nan', 'null’ </a:t>
            </a:r>
            <a:r>
              <a:rPr lang="ko-KR" altLang="en-US" b="0" i="0" dirty="0">
                <a:solidFill>
                  <a:srgbClr val="212121"/>
                </a:solidFill>
                <a:effectLst/>
                <a:latin typeface="-apple-system"/>
              </a:rPr>
              <a:t>문자열을 </a:t>
            </a:r>
            <a:r>
              <a:rPr lang="en-US" altLang="ko-KR" b="0" i="0" dirty="0" err="1">
                <a:solidFill>
                  <a:srgbClr val="212121"/>
                </a:solidFill>
                <a:effectLst/>
                <a:latin typeface="-apple-system"/>
              </a:rPr>
              <a:t>NaN</a:t>
            </a:r>
            <a:r>
              <a:rPr lang="ko-KR" altLang="en-US" b="0" i="0" dirty="0">
                <a:solidFill>
                  <a:srgbClr val="212121"/>
                </a:solidFill>
                <a:effectLst/>
                <a:latin typeface="-apple-system"/>
              </a:rPr>
              <a:t>으로 인식</a:t>
            </a:r>
            <a:endParaRPr lang="en-US" altLang="ko-KR" b="0" i="0" dirty="0">
              <a:solidFill>
                <a:srgbClr val="212121"/>
              </a:solidFill>
              <a:effectLst/>
              <a:latin typeface="-apple-system"/>
            </a:endParaRPr>
          </a:p>
          <a:p>
            <a:pPr lvl="1">
              <a:lnSpc>
                <a:spcPct val="150000"/>
              </a:lnSpc>
            </a:pPr>
            <a:r>
              <a:rPr lang="en-US" altLang="ko-KR" sz="1600" kern="0" dirty="0" err="1">
                <a:solidFill>
                  <a:srgbClr val="212121"/>
                </a:solidFill>
                <a:latin typeface="-apple-system"/>
                <a:ea typeface="맑은 고딕" pitchFamily="50" charset="-127"/>
              </a:rPr>
              <a:t>keep_de</a:t>
            </a:r>
            <a:r>
              <a:rPr lang="en-US" altLang="ko-KR" dirty="0" err="1">
                <a:solidFill>
                  <a:srgbClr val="212121"/>
                </a:solidFill>
                <a:latin typeface="-apple-system"/>
              </a:rPr>
              <a:t>fault_na</a:t>
            </a:r>
            <a:r>
              <a:rPr lang="en-US" altLang="ko-KR" dirty="0">
                <a:solidFill>
                  <a:srgbClr val="212121"/>
                </a:solidFill>
                <a:latin typeface="-apple-system"/>
              </a:rPr>
              <a:t> </a:t>
            </a:r>
            <a:r>
              <a:rPr lang="ko-KR" altLang="en-US" dirty="0">
                <a:solidFill>
                  <a:srgbClr val="212121"/>
                </a:solidFill>
                <a:latin typeface="-apple-system"/>
              </a:rPr>
              <a:t>매개변수를 </a:t>
            </a:r>
            <a:r>
              <a:rPr lang="en-US" altLang="ko-KR" dirty="0">
                <a:solidFill>
                  <a:srgbClr val="212121"/>
                </a:solidFill>
                <a:latin typeface="-apple-system"/>
              </a:rPr>
              <a:t>False</a:t>
            </a:r>
            <a:r>
              <a:rPr lang="ko-KR" altLang="en-US" dirty="0">
                <a:solidFill>
                  <a:srgbClr val="212121"/>
                </a:solidFill>
                <a:latin typeface="-apple-system"/>
              </a:rPr>
              <a:t>로 지정하면 이 문자열들을 </a:t>
            </a:r>
            <a:r>
              <a:rPr lang="en-US" altLang="ko-KR" dirty="0" err="1">
                <a:solidFill>
                  <a:srgbClr val="212121"/>
                </a:solidFill>
                <a:latin typeface="-apple-system"/>
              </a:rPr>
              <a:t>NaN</a:t>
            </a:r>
            <a:r>
              <a:rPr lang="ko-KR" altLang="en-US" dirty="0">
                <a:solidFill>
                  <a:srgbClr val="212121"/>
                </a:solidFill>
                <a:latin typeface="-apple-system"/>
              </a:rPr>
              <a:t>으로 인식하지 않음</a:t>
            </a:r>
            <a:endParaRPr lang="en-US" altLang="ko-KR" dirty="0">
              <a:solidFill>
                <a:srgbClr val="212121"/>
              </a:solidFill>
              <a:latin typeface="-apple-system"/>
            </a:endParaRPr>
          </a:p>
          <a:p>
            <a:pPr lvl="1">
              <a:lnSpc>
                <a:spcPct val="150000"/>
              </a:lnSpc>
            </a:pPr>
            <a:r>
              <a:rPr lang="en-US" altLang="ko-KR" sz="1600" b="0" kern="0" dirty="0" err="1">
                <a:solidFill>
                  <a:srgbClr val="212121"/>
                </a:solidFill>
                <a:latin typeface="-apple-system"/>
                <a:ea typeface="맑은 고딕" pitchFamily="50" charset="-127"/>
              </a:rPr>
              <a:t>na_filter</a:t>
            </a:r>
            <a:r>
              <a:rPr lang="en-US" altLang="ko-KR" sz="1600" b="0" kern="0" dirty="0">
                <a:solidFill>
                  <a:srgbClr val="212121"/>
                </a:solidFill>
                <a:latin typeface="-apple-system"/>
                <a:ea typeface="맑은 고딕" pitchFamily="50" charset="-127"/>
              </a:rPr>
              <a:t> </a:t>
            </a:r>
            <a:r>
              <a:rPr lang="ko-KR" altLang="en-US" sz="1600" b="0" kern="0" dirty="0">
                <a:solidFill>
                  <a:srgbClr val="212121"/>
                </a:solidFill>
                <a:latin typeface="-apple-system"/>
                <a:ea typeface="맑은 고딕" pitchFamily="50" charset="-127"/>
              </a:rPr>
              <a:t>를 </a:t>
            </a:r>
            <a:r>
              <a:rPr lang="en-US" altLang="ko-KR" sz="1600" b="0" kern="0" dirty="0">
                <a:solidFill>
                  <a:srgbClr val="212121"/>
                </a:solidFill>
                <a:latin typeface="-apple-system"/>
                <a:ea typeface="맑은 고딕" pitchFamily="50" charset="-127"/>
              </a:rPr>
              <a:t>False</a:t>
            </a:r>
            <a:r>
              <a:rPr lang="ko-KR" altLang="en-US" sz="1600" b="0" kern="0" dirty="0">
                <a:solidFill>
                  <a:srgbClr val="212121"/>
                </a:solidFill>
                <a:latin typeface="-apple-system"/>
                <a:ea typeface="맑은 고딕" pitchFamily="50" charset="-127"/>
              </a:rPr>
              <a:t>로 설정하면  </a:t>
            </a:r>
            <a:r>
              <a:rPr lang="en-US" altLang="ko-KR" sz="1600" b="0" kern="0" dirty="0" err="1">
                <a:solidFill>
                  <a:srgbClr val="212121"/>
                </a:solidFill>
                <a:latin typeface="-apple-system"/>
                <a:ea typeface="맑은 고딕" pitchFamily="50" charset="-127"/>
              </a:rPr>
              <a:t>NaN</a:t>
            </a:r>
            <a:r>
              <a:rPr lang="ko-KR" altLang="en-US" dirty="0">
                <a:solidFill>
                  <a:srgbClr val="212121"/>
                </a:solidFill>
                <a:latin typeface="-apple-system"/>
              </a:rPr>
              <a:t> 변환을 하지 않음</a:t>
            </a:r>
            <a:endParaRPr lang="en-US" altLang="ko-KR" sz="1600" b="0" kern="0" dirty="0">
              <a:solidFill>
                <a:prstClr val="black"/>
              </a:solidFill>
              <a:latin typeface="맑은 고딕" pitchFamily="50" charset="-127"/>
              <a:ea typeface="맑은 고딕" pitchFamily="50" charset="-127"/>
            </a:endParaRPr>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9" name="그림 8">
            <a:extLst>
              <a:ext uri="{FF2B5EF4-FFF2-40B4-BE49-F238E27FC236}">
                <a16:creationId xmlns:a16="http://schemas.microsoft.com/office/drawing/2014/main" id="{022FA271-00A3-49D1-8772-F961951B9F70}"/>
              </a:ext>
            </a:extLst>
          </p:cNvPr>
          <p:cNvPicPr>
            <a:picLocks noChangeAspect="1"/>
          </p:cNvPicPr>
          <p:nvPr/>
        </p:nvPicPr>
        <p:blipFill>
          <a:blip r:embed="rId3"/>
          <a:stretch>
            <a:fillRect/>
          </a:stretch>
        </p:blipFill>
        <p:spPr>
          <a:xfrm>
            <a:off x="899490" y="2132820"/>
            <a:ext cx="7210763" cy="693343"/>
          </a:xfrm>
          <a:prstGeom prst="rect">
            <a:avLst/>
          </a:prstGeom>
        </p:spPr>
      </p:pic>
    </p:spTree>
    <p:extLst>
      <p:ext uri="{BB962C8B-B14F-4D97-AF65-F5344CB8AC3E}">
        <p14:creationId xmlns:p14="http://schemas.microsoft.com/office/powerpoint/2010/main" val="3429438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513168"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누락된 값 다루기</a:t>
            </a:r>
            <a:endParaRPr lang="en-US" altLang="ko-KR" dirty="0"/>
          </a:p>
          <a:p>
            <a:pPr marL="457200" lvl="1" indent="0">
              <a:lnSpc>
                <a:spcPct val="150000"/>
              </a:lnSpc>
              <a:buNone/>
            </a:pPr>
            <a:endParaRPr lang="en-US" altLang="ko-KR" dirty="0"/>
          </a:p>
        </p:txBody>
      </p:sp>
      <p:pic>
        <p:nvPicPr>
          <p:cNvPr id="7" name="그림 6">
            <a:extLst>
              <a:ext uri="{FF2B5EF4-FFF2-40B4-BE49-F238E27FC236}">
                <a16:creationId xmlns:a16="http://schemas.microsoft.com/office/drawing/2014/main" id="{09E1857E-79A8-4F12-B5C3-B1B049A5D46D}"/>
              </a:ext>
            </a:extLst>
          </p:cNvPr>
          <p:cNvPicPr>
            <a:picLocks noChangeAspect="1"/>
          </p:cNvPicPr>
          <p:nvPr/>
        </p:nvPicPr>
        <p:blipFill>
          <a:blip r:embed="rId3"/>
          <a:stretch>
            <a:fillRect/>
          </a:stretch>
        </p:blipFill>
        <p:spPr>
          <a:xfrm>
            <a:off x="516993" y="1700760"/>
            <a:ext cx="8100490" cy="3937390"/>
          </a:xfrm>
          <a:prstGeom prst="rect">
            <a:avLst/>
          </a:prstGeom>
        </p:spPr>
      </p:pic>
    </p:spTree>
    <p:extLst>
      <p:ext uri="{BB962C8B-B14F-4D97-AF65-F5344CB8AC3E}">
        <p14:creationId xmlns:p14="http://schemas.microsoft.com/office/powerpoint/2010/main" val="4196026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삭제</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F7163EC4-3647-4FD1-B262-C0E51F044919}"/>
              </a:ext>
            </a:extLst>
          </p:cNvPr>
          <p:cNvPicPr>
            <a:picLocks noChangeAspect="1"/>
          </p:cNvPicPr>
          <p:nvPr/>
        </p:nvPicPr>
        <p:blipFill>
          <a:blip r:embed="rId3"/>
          <a:stretch>
            <a:fillRect/>
          </a:stretch>
        </p:blipFill>
        <p:spPr>
          <a:xfrm>
            <a:off x="1152032" y="1556740"/>
            <a:ext cx="6830412" cy="4724683"/>
          </a:xfrm>
          <a:prstGeom prst="rect">
            <a:avLst/>
          </a:prstGeom>
        </p:spPr>
      </p:pic>
    </p:spTree>
    <p:extLst>
      <p:ext uri="{BB962C8B-B14F-4D97-AF65-F5344CB8AC3E}">
        <p14:creationId xmlns:p14="http://schemas.microsoft.com/office/powerpoint/2010/main" val="430136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삭제</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14C943D7-B237-48D8-8CA5-7CF2DB2FC097}"/>
              </a:ext>
            </a:extLst>
          </p:cNvPr>
          <p:cNvPicPr>
            <a:picLocks noChangeAspect="1"/>
          </p:cNvPicPr>
          <p:nvPr/>
        </p:nvPicPr>
        <p:blipFill>
          <a:blip r:embed="rId3"/>
          <a:stretch>
            <a:fillRect/>
          </a:stretch>
        </p:blipFill>
        <p:spPr>
          <a:xfrm>
            <a:off x="993152" y="1628750"/>
            <a:ext cx="7148172" cy="2409770"/>
          </a:xfrm>
          <a:prstGeom prst="rect">
            <a:avLst/>
          </a:prstGeom>
        </p:spPr>
      </p:pic>
    </p:spTree>
    <p:extLst>
      <p:ext uri="{BB962C8B-B14F-4D97-AF65-F5344CB8AC3E}">
        <p14:creationId xmlns:p14="http://schemas.microsoft.com/office/powerpoint/2010/main" val="82615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Read Data</a:t>
            </a:r>
            <a:endParaRPr lang="ko-KR" altLang="en-US" dirty="0"/>
          </a:p>
        </p:txBody>
      </p:sp>
      <p:sp>
        <p:nvSpPr>
          <p:cNvPr id="11" name="텍스트 개체 틀 3"/>
          <p:cNvSpPr>
            <a:spLocks noGrp="1"/>
          </p:cNvSpPr>
          <p:nvPr>
            <p:ph idx="1"/>
          </p:nvPr>
        </p:nvSpPr>
        <p:spPr>
          <a:xfrm>
            <a:off x="231775" y="1052670"/>
            <a:ext cx="8156755" cy="3619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Read Data</a:t>
            </a:r>
          </a:p>
        </p:txBody>
      </p:sp>
      <p:pic>
        <p:nvPicPr>
          <p:cNvPr id="4" name="그림 3">
            <a:extLst>
              <a:ext uri="{FF2B5EF4-FFF2-40B4-BE49-F238E27FC236}">
                <a16:creationId xmlns:a16="http://schemas.microsoft.com/office/drawing/2014/main" id="{9D1D6A1F-3421-47BB-AE4C-F9D07BCD9DC3}"/>
              </a:ext>
            </a:extLst>
          </p:cNvPr>
          <p:cNvPicPr>
            <a:picLocks noChangeAspect="1"/>
          </p:cNvPicPr>
          <p:nvPr/>
        </p:nvPicPr>
        <p:blipFill>
          <a:blip r:embed="rId3"/>
          <a:stretch>
            <a:fillRect/>
          </a:stretch>
        </p:blipFill>
        <p:spPr>
          <a:xfrm>
            <a:off x="827480" y="1484730"/>
            <a:ext cx="7380390" cy="4653987"/>
          </a:xfrm>
          <a:prstGeom prst="rect">
            <a:avLst/>
          </a:prstGeom>
        </p:spPr>
      </p:pic>
    </p:spTree>
    <p:extLst>
      <p:ext uri="{BB962C8B-B14F-4D97-AF65-F5344CB8AC3E}">
        <p14:creationId xmlns:p14="http://schemas.microsoft.com/office/powerpoint/2010/main" val="2437859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행 삭제</a:t>
            </a:r>
            <a:endParaRPr lang="en-US" altLang="ko-KR" dirty="0"/>
          </a:p>
          <a:p>
            <a:pPr lvl="1">
              <a:lnSpc>
                <a:spcPct val="150000"/>
              </a:lnSpc>
            </a:pPr>
            <a:r>
              <a:rPr lang="ko-KR" altLang="en-US" dirty="0" err="1"/>
              <a:t>불리언</a:t>
            </a:r>
            <a:r>
              <a:rPr lang="en-US" altLang="ko-KR" dirty="0"/>
              <a:t> </a:t>
            </a:r>
            <a:r>
              <a:rPr lang="ko-KR" altLang="en-US" dirty="0"/>
              <a:t>조건을 사용하여 삭제하고 싶은 행을 제외한 새로운 데이터프레임 생성</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D937C972-C10F-4D6E-B693-8BEE0634CA92}"/>
              </a:ext>
            </a:extLst>
          </p:cNvPr>
          <p:cNvPicPr>
            <a:picLocks noChangeAspect="1"/>
          </p:cNvPicPr>
          <p:nvPr/>
        </p:nvPicPr>
        <p:blipFill>
          <a:blip r:embed="rId3"/>
          <a:stretch>
            <a:fillRect/>
          </a:stretch>
        </p:blipFill>
        <p:spPr>
          <a:xfrm>
            <a:off x="493622" y="2564880"/>
            <a:ext cx="8156755" cy="2449526"/>
          </a:xfrm>
          <a:prstGeom prst="rect">
            <a:avLst/>
          </a:prstGeom>
        </p:spPr>
      </p:pic>
    </p:spTree>
    <p:extLst>
      <p:ext uri="{BB962C8B-B14F-4D97-AF65-F5344CB8AC3E}">
        <p14:creationId xmlns:p14="http://schemas.microsoft.com/office/powerpoint/2010/main" val="372796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580011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중복된 행 삭제</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drop_dupulicates</a:t>
            </a:r>
            <a:r>
              <a:rPr lang="en-US" altLang="ko-KR" dirty="0"/>
              <a:t> </a:t>
            </a:r>
            <a:r>
              <a:rPr lang="ko-KR" altLang="en-US" dirty="0"/>
              <a:t>메서드는 모든 열이 완벽히 동일한 행만 삭제</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9ADAABE-0C9B-4CFD-AE1B-2CDDBA061341}"/>
              </a:ext>
            </a:extLst>
          </p:cNvPr>
          <p:cNvPicPr>
            <a:picLocks noChangeAspect="1"/>
          </p:cNvPicPr>
          <p:nvPr/>
        </p:nvPicPr>
        <p:blipFill>
          <a:blip r:embed="rId3"/>
          <a:stretch>
            <a:fillRect/>
          </a:stretch>
        </p:blipFill>
        <p:spPr>
          <a:xfrm>
            <a:off x="790567" y="1452323"/>
            <a:ext cx="7308380" cy="4249940"/>
          </a:xfrm>
          <a:prstGeom prst="rect">
            <a:avLst/>
          </a:prstGeom>
        </p:spPr>
      </p:pic>
    </p:spTree>
    <p:extLst>
      <p:ext uri="{BB962C8B-B14F-4D97-AF65-F5344CB8AC3E}">
        <p14:creationId xmlns:p14="http://schemas.microsoft.com/office/powerpoint/2010/main" val="3847746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중복된 행 삭제</a:t>
            </a:r>
            <a:endParaRPr lang="en-US" altLang="ko-KR" dirty="0"/>
          </a:p>
          <a:p>
            <a:pPr lvl="1">
              <a:lnSpc>
                <a:spcPct val="150000"/>
              </a:lnSpc>
            </a:pPr>
            <a:r>
              <a:rPr lang="ko-KR" altLang="en-US" dirty="0"/>
              <a:t>일부 열만 대상으로 중복된 행 검사를 하고자 할 때는 </a:t>
            </a:r>
            <a:r>
              <a:rPr lang="en-US" altLang="ko-KR" dirty="0"/>
              <a:t>subset </a:t>
            </a:r>
            <a:r>
              <a:rPr lang="ko-KR" altLang="en-US" dirty="0"/>
              <a:t>매개변수 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CD4A71F9-9899-4497-BE88-A7C076280B5A}"/>
              </a:ext>
            </a:extLst>
          </p:cNvPr>
          <p:cNvPicPr>
            <a:picLocks noChangeAspect="1"/>
          </p:cNvPicPr>
          <p:nvPr/>
        </p:nvPicPr>
        <p:blipFill>
          <a:blip r:embed="rId3"/>
          <a:stretch>
            <a:fillRect/>
          </a:stretch>
        </p:blipFill>
        <p:spPr>
          <a:xfrm>
            <a:off x="785167" y="1988800"/>
            <a:ext cx="7575051" cy="4536630"/>
          </a:xfrm>
          <a:prstGeom prst="rect">
            <a:avLst/>
          </a:prstGeom>
        </p:spPr>
      </p:pic>
    </p:spTree>
    <p:extLst>
      <p:ext uri="{BB962C8B-B14F-4D97-AF65-F5344CB8AC3E}">
        <p14:creationId xmlns:p14="http://schemas.microsoft.com/office/powerpoint/2010/main" val="2731220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432278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값에 따라 </a:t>
            </a:r>
            <a:r>
              <a:rPr lang="ko-KR" altLang="en-US" dirty="0" err="1"/>
              <a:t>그룹핑</a:t>
            </a:r>
            <a:endParaRPr lang="en-US" altLang="ko-KR" dirty="0"/>
          </a:p>
          <a:p>
            <a:pPr lvl="1">
              <a:lnSpc>
                <a:spcPct val="150000"/>
              </a:lnSpc>
            </a:pPr>
            <a:r>
              <a:rPr lang="en-US" altLang="ko-KR" dirty="0"/>
              <a:t>pandas</a:t>
            </a:r>
            <a:r>
              <a:rPr lang="ko-KR" altLang="en-US" dirty="0"/>
              <a:t>의 가장 강력한 기능 중 하나인 </a:t>
            </a:r>
            <a:r>
              <a:rPr lang="en-US" altLang="ko-KR" dirty="0" err="1"/>
              <a:t>groupby</a:t>
            </a:r>
            <a:r>
              <a:rPr lang="en-US" altLang="ko-KR" dirty="0"/>
              <a:t> </a:t>
            </a:r>
            <a:r>
              <a:rPr lang="ko-KR" altLang="en-US" dirty="0"/>
              <a:t>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groupby</a:t>
            </a:r>
            <a:r>
              <a:rPr lang="ko-KR" altLang="en-US" dirty="0"/>
              <a:t>는 통계계산과 같이 각 그룹에 적용할 연산을 함께 필요로 함</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B545170D-2D7F-4E2C-85D3-25075755F650}"/>
              </a:ext>
            </a:extLst>
          </p:cNvPr>
          <p:cNvPicPr>
            <a:picLocks noChangeAspect="1"/>
          </p:cNvPicPr>
          <p:nvPr/>
        </p:nvPicPr>
        <p:blipFill>
          <a:blip r:embed="rId3"/>
          <a:stretch>
            <a:fillRect/>
          </a:stretch>
        </p:blipFill>
        <p:spPr>
          <a:xfrm>
            <a:off x="1889464" y="2060810"/>
            <a:ext cx="5355547" cy="2243092"/>
          </a:xfrm>
          <a:prstGeom prst="rect">
            <a:avLst/>
          </a:prstGeom>
        </p:spPr>
      </p:pic>
      <p:pic>
        <p:nvPicPr>
          <p:cNvPr id="6" name="그림 5">
            <a:extLst>
              <a:ext uri="{FF2B5EF4-FFF2-40B4-BE49-F238E27FC236}">
                <a16:creationId xmlns:a16="http://schemas.microsoft.com/office/drawing/2014/main" id="{693920F6-E658-4908-9E90-453CF73A80C1}"/>
              </a:ext>
            </a:extLst>
          </p:cNvPr>
          <p:cNvPicPr>
            <a:picLocks noChangeAspect="1"/>
          </p:cNvPicPr>
          <p:nvPr/>
        </p:nvPicPr>
        <p:blipFill>
          <a:blip r:embed="rId4"/>
          <a:stretch>
            <a:fillRect/>
          </a:stretch>
        </p:blipFill>
        <p:spPr>
          <a:xfrm>
            <a:off x="1179589" y="4941210"/>
            <a:ext cx="7173573" cy="1184209"/>
          </a:xfrm>
          <a:prstGeom prst="rect">
            <a:avLst/>
          </a:prstGeom>
        </p:spPr>
      </p:pic>
    </p:spTree>
    <p:extLst>
      <p:ext uri="{BB962C8B-B14F-4D97-AF65-F5344CB8AC3E}">
        <p14:creationId xmlns:p14="http://schemas.microsoft.com/office/powerpoint/2010/main" val="4254401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값에 따라 </a:t>
            </a:r>
            <a:r>
              <a:rPr lang="ko-KR" altLang="en-US" dirty="0" err="1"/>
              <a:t>그룹핑</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2C61ECCB-5189-47AE-9D30-F9282CCAD6B9}"/>
              </a:ext>
            </a:extLst>
          </p:cNvPr>
          <p:cNvPicPr>
            <a:picLocks noChangeAspect="1"/>
          </p:cNvPicPr>
          <p:nvPr/>
        </p:nvPicPr>
        <p:blipFill>
          <a:blip r:embed="rId3"/>
          <a:stretch>
            <a:fillRect/>
          </a:stretch>
        </p:blipFill>
        <p:spPr>
          <a:xfrm>
            <a:off x="1732106" y="1565496"/>
            <a:ext cx="5679787" cy="4665265"/>
          </a:xfrm>
          <a:prstGeom prst="rect">
            <a:avLst/>
          </a:prstGeom>
        </p:spPr>
      </p:pic>
    </p:spTree>
    <p:extLst>
      <p:ext uri="{BB962C8B-B14F-4D97-AF65-F5344CB8AC3E}">
        <p14:creationId xmlns:p14="http://schemas.microsoft.com/office/powerpoint/2010/main" val="3798347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2147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열 원소 순회</a:t>
            </a:r>
            <a:endParaRPr lang="en-US" altLang="ko-KR" dirty="0"/>
          </a:p>
          <a:p>
            <a:pPr lvl="1">
              <a:lnSpc>
                <a:spcPct val="150000"/>
              </a:lnSpc>
            </a:pPr>
            <a:r>
              <a:rPr lang="ko-KR" altLang="en-US" dirty="0"/>
              <a:t>열의 모든 원소에 어떤 동작을 적용하고 싶을 때</a:t>
            </a:r>
            <a:endParaRPr lang="en-US" altLang="ko-KR" dirty="0"/>
          </a:p>
          <a:p>
            <a:pPr lvl="1">
              <a:lnSpc>
                <a:spcPct val="150000"/>
              </a:lnSpc>
            </a:pPr>
            <a:r>
              <a:rPr lang="ko-KR" altLang="en-US" dirty="0"/>
              <a:t>다음과 같이 </a:t>
            </a:r>
            <a:r>
              <a:rPr lang="en-US" altLang="ko-KR" dirty="0"/>
              <a:t>for</a:t>
            </a:r>
            <a:r>
              <a:rPr lang="ko-KR" altLang="en-US" dirty="0"/>
              <a:t>문이나 리스트 내포를 사용할 수도 있으나 </a:t>
            </a:r>
            <a:r>
              <a:rPr lang="en-US" altLang="ko-KR" dirty="0"/>
              <a:t>apply</a:t>
            </a:r>
            <a:r>
              <a:rPr lang="ko-KR" altLang="en-US" dirty="0"/>
              <a:t>메서드를 사용하는 것이 좀더 좋은 방법임</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0657EA9-BF72-42DD-AD9C-2515A188FC9B}"/>
              </a:ext>
            </a:extLst>
          </p:cNvPr>
          <p:cNvPicPr>
            <a:picLocks noChangeAspect="1"/>
          </p:cNvPicPr>
          <p:nvPr/>
        </p:nvPicPr>
        <p:blipFill>
          <a:blip r:embed="rId3"/>
          <a:stretch>
            <a:fillRect/>
          </a:stretch>
        </p:blipFill>
        <p:spPr>
          <a:xfrm>
            <a:off x="1331550" y="2904928"/>
            <a:ext cx="6603841" cy="3274887"/>
          </a:xfrm>
          <a:prstGeom prst="rect">
            <a:avLst/>
          </a:prstGeom>
        </p:spPr>
      </p:pic>
    </p:spTree>
    <p:extLst>
      <p:ext uri="{BB962C8B-B14F-4D97-AF65-F5344CB8AC3E}">
        <p14:creationId xmlns:p14="http://schemas.microsoft.com/office/powerpoint/2010/main" val="3506540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a:t>apply</a:t>
            </a:r>
            <a:r>
              <a:rPr lang="ko-KR" altLang="en-US" dirty="0"/>
              <a:t>를 사용하여 열의 모든 원소에 내장 함수나 사용자 정의 함수를 적용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85855D19-BEFF-450B-A772-98CFC7A76156}"/>
              </a:ext>
            </a:extLst>
          </p:cNvPr>
          <p:cNvPicPr>
            <a:picLocks noChangeAspect="1"/>
          </p:cNvPicPr>
          <p:nvPr/>
        </p:nvPicPr>
        <p:blipFill>
          <a:blip r:embed="rId3"/>
          <a:stretch>
            <a:fillRect/>
          </a:stretch>
        </p:blipFill>
        <p:spPr>
          <a:xfrm>
            <a:off x="1547580" y="2205894"/>
            <a:ext cx="5676597" cy="3384470"/>
          </a:xfrm>
          <a:prstGeom prst="rect">
            <a:avLst/>
          </a:prstGeom>
        </p:spPr>
      </p:pic>
    </p:spTree>
    <p:extLst>
      <p:ext uri="{BB962C8B-B14F-4D97-AF65-F5344CB8AC3E}">
        <p14:creationId xmlns:p14="http://schemas.microsoft.com/office/powerpoint/2010/main" val="3252215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8303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a:t>apply</a:t>
            </a:r>
            <a:r>
              <a:rPr lang="ko-KR" altLang="en-US" dirty="0"/>
              <a:t>와 유사함 </a:t>
            </a:r>
            <a:r>
              <a:rPr lang="en-US" altLang="ko-KR" dirty="0"/>
              <a:t>map</a:t>
            </a:r>
            <a:r>
              <a:rPr lang="ko-KR" altLang="en-US" dirty="0"/>
              <a:t>메서드도 존재</a:t>
            </a:r>
            <a:endParaRPr lang="en-US" altLang="ko-KR" dirty="0"/>
          </a:p>
          <a:p>
            <a:pPr lvl="1">
              <a:lnSpc>
                <a:spcPct val="150000"/>
              </a:lnSpc>
            </a:pPr>
            <a:r>
              <a:rPr lang="en-US" altLang="ko-KR" dirty="0"/>
              <a:t>map</a:t>
            </a:r>
            <a:r>
              <a:rPr lang="ko-KR" altLang="en-US" dirty="0"/>
              <a:t>은 </a:t>
            </a:r>
            <a:r>
              <a:rPr lang="ko-KR" altLang="en-US" dirty="0" err="1"/>
              <a:t>딕셔너리를</a:t>
            </a:r>
            <a:r>
              <a:rPr lang="ko-KR" altLang="en-US" dirty="0"/>
              <a:t> 입력으로 넣을 수 있음</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69533924-1BA8-40D1-BD09-BD1785D86815}"/>
              </a:ext>
            </a:extLst>
          </p:cNvPr>
          <p:cNvPicPr>
            <a:picLocks noChangeAspect="1"/>
          </p:cNvPicPr>
          <p:nvPr/>
        </p:nvPicPr>
        <p:blipFill>
          <a:blip r:embed="rId3"/>
          <a:stretch>
            <a:fillRect/>
          </a:stretch>
        </p:blipFill>
        <p:spPr>
          <a:xfrm>
            <a:off x="1547580" y="2636890"/>
            <a:ext cx="5915390" cy="2479362"/>
          </a:xfrm>
          <a:prstGeom prst="rect">
            <a:avLst/>
          </a:prstGeom>
        </p:spPr>
      </p:pic>
    </p:spTree>
    <p:extLst>
      <p:ext uri="{BB962C8B-B14F-4D97-AF65-F5344CB8AC3E}">
        <p14:creationId xmlns:p14="http://schemas.microsoft.com/office/powerpoint/2010/main" val="2007849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a:t>apply</a:t>
            </a:r>
            <a:r>
              <a:rPr lang="ko-KR" altLang="en-US" dirty="0"/>
              <a:t> 메서드는 매개변수를 지정할 수 있음</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EEB1C8C4-46AC-4759-BC06-7324F73BF6DA}"/>
              </a:ext>
            </a:extLst>
          </p:cNvPr>
          <p:cNvPicPr>
            <a:picLocks noChangeAspect="1"/>
          </p:cNvPicPr>
          <p:nvPr/>
        </p:nvPicPr>
        <p:blipFill>
          <a:blip r:embed="rId3"/>
          <a:stretch>
            <a:fillRect/>
          </a:stretch>
        </p:blipFill>
        <p:spPr>
          <a:xfrm>
            <a:off x="841038" y="2546181"/>
            <a:ext cx="7452400" cy="2336833"/>
          </a:xfrm>
          <a:prstGeom prst="rect">
            <a:avLst/>
          </a:prstGeom>
        </p:spPr>
      </p:pic>
    </p:spTree>
    <p:extLst>
      <p:ext uri="{BB962C8B-B14F-4D97-AF65-F5344CB8AC3E}">
        <p14:creationId xmlns:p14="http://schemas.microsoft.com/office/powerpoint/2010/main" val="3076431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ko-KR" altLang="en-US" dirty="0"/>
              <a:t>데이터프레임 전체에 적용할 수 있는 </a:t>
            </a:r>
            <a:r>
              <a:rPr lang="en-US" altLang="ko-KR" dirty="0"/>
              <a:t>apply</a:t>
            </a:r>
            <a:r>
              <a:rPr lang="ko-KR" altLang="en-US" dirty="0"/>
              <a:t> 메서드와 </a:t>
            </a:r>
            <a:r>
              <a:rPr lang="en-US" altLang="ko-KR" dirty="0" err="1"/>
              <a:t>applymap</a:t>
            </a:r>
            <a:r>
              <a:rPr lang="en-US" altLang="ko-KR" dirty="0"/>
              <a:t> </a:t>
            </a:r>
            <a:r>
              <a:rPr lang="ko-KR" altLang="en-US" dirty="0"/>
              <a:t>메서드</a:t>
            </a:r>
            <a:endParaRPr lang="en-US" altLang="ko-KR" dirty="0"/>
          </a:p>
          <a:p>
            <a:pPr lvl="1">
              <a:lnSpc>
                <a:spcPct val="150000"/>
              </a:lnSpc>
            </a:pPr>
            <a:r>
              <a:rPr lang="en-US" altLang="ko-KR" dirty="0"/>
              <a:t>apply </a:t>
            </a:r>
            <a:r>
              <a:rPr lang="ko-KR" altLang="en-US" dirty="0"/>
              <a:t>메서드는 데이터프레임 열 전체에 적용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9EB70038-D92F-4479-81F5-0DA3CC54A3F7}"/>
              </a:ext>
            </a:extLst>
          </p:cNvPr>
          <p:cNvPicPr>
            <a:picLocks noChangeAspect="1"/>
          </p:cNvPicPr>
          <p:nvPr/>
        </p:nvPicPr>
        <p:blipFill>
          <a:blip r:embed="rId3"/>
          <a:stretch>
            <a:fillRect/>
          </a:stretch>
        </p:blipFill>
        <p:spPr>
          <a:xfrm>
            <a:off x="971500" y="2604930"/>
            <a:ext cx="7334250" cy="3200400"/>
          </a:xfrm>
          <a:prstGeom prst="rect">
            <a:avLst/>
          </a:prstGeom>
        </p:spPr>
      </p:pic>
    </p:spTree>
    <p:extLst>
      <p:ext uri="{BB962C8B-B14F-4D97-AF65-F5344CB8AC3E}">
        <p14:creationId xmlns:p14="http://schemas.microsoft.com/office/powerpoint/2010/main" val="389865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Read Data</a:t>
            </a:r>
            <a:endParaRPr lang="ko-KR" altLang="en-US" dirty="0"/>
          </a:p>
        </p:txBody>
      </p:sp>
      <p:sp>
        <p:nvSpPr>
          <p:cNvPr id="11" name="텍스트 개체 틀 3"/>
          <p:cNvSpPr>
            <a:spLocks noGrp="1"/>
          </p:cNvSpPr>
          <p:nvPr>
            <p:ph idx="1"/>
          </p:nvPr>
        </p:nvSpPr>
        <p:spPr>
          <a:xfrm>
            <a:off x="231775" y="1052670"/>
            <a:ext cx="8156755" cy="52322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Read Data</a:t>
            </a:r>
          </a:p>
          <a:p>
            <a:pPr lvl="1"/>
            <a:r>
              <a:rPr lang="ko-KR" altLang="en-US" dirty="0"/>
              <a:t>한편 </a:t>
            </a:r>
            <a:r>
              <a:rPr lang="en-US" altLang="ko-KR" dirty="0"/>
              <a:t>EXCEL </a:t>
            </a:r>
            <a:r>
              <a:rPr lang="ko-KR" altLang="en-US" dirty="0"/>
              <a:t>파일은 아래와 같이 읽어 들일 수 있다</a:t>
            </a:r>
            <a:r>
              <a:rPr lang="en-US" altLang="ko-KR" dirty="0"/>
              <a:t>.</a:t>
            </a:r>
          </a:p>
          <a:p>
            <a:pPr lvl="1"/>
            <a:endParaRPr lang="en-US" altLang="ko-KR" dirty="0"/>
          </a:p>
          <a:p>
            <a:pPr lvl="1"/>
            <a:endParaRPr lang="en-US" altLang="ko-KR" dirty="0"/>
          </a:p>
          <a:p>
            <a:pPr lvl="1"/>
            <a:endParaRPr lang="en-US" altLang="ko-KR" dirty="0"/>
          </a:p>
          <a:p>
            <a:pPr lvl="1"/>
            <a:endParaRPr lang="en-US" altLang="ko-KR" dirty="0"/>
          </a:p>
          <a:p>
            <a:pPr lvl="1">
              <a:lnSpc>
                <a:spcPct val="150000"/>
              </a:lnSpc>
            </a:pPr>
            <a:r>
              <a:rPr lang="en-US" altLang="ko-KR" dirty="0" err="1"/>
              <a:t>pd.read_excel</a:t>
            </a:r>
            <a:r>
              <a:rPr lang="en-US" altLang="ko-KR" dirty="0"/>
              <a:t> </a:t>
            </a:r>
            <a:r>
              <a:rPr lang="ko-KR" altLang="en-US" dirty="0"/>
              <a:t>함수의 </a:t>
            </a:r>
            <a:r>
              <a:rPr lang="ko-KR" altLang="en-US" dirty="0" err="1"/>
              <a:t>출력값</a:t>
            </a:r>
            <a:r>
              <a:rPr lang="ko-KR" altLang="en-US" dirty="0"/>
              <a:t> 역시 </a:t>
            </a:r>
            <a:r>
              <a:rPr lang="en-US" altLang="ko-KR" dirty="0" err="1"/>
              <a:t>DataFrame</a:t>
            </a:r>
            <a:r>
              <a:rPr lang="ko-KR" altLang="en-US" dirty="0"/>
              <a:t>이다</a:t>
            </a:r>
            <a:r>
              <a:rPr lang="en-US" altLang="ko-KR" dirty="0"/>
              <a:t>.</a:t>
            </a:r>
          </a:p>
          <a:p>
            <a:pPr lvl="1">
              <a:lnSpc>
                <a:spcPct val="150000"/>
              </a:lnSpc>
            </a:pPr>
            <a:r>
              <a:rPr lang="en-US" altLang="ko-KR" dirty="0" err="1"/>
              <a:t>pd.read_excel</a:t>
            </a:r>
            <a:r>
              <a:rPr lang="ko-KR" altLang="en-US" dirty="0"/>
              <a:t>의</a:t>
            </a:r>
            <a:r>
              <a:rPr lang="en-US" altLang="ko-KR" dirty="0"/>
              <a:t> </a:t>
            </a:r>
            <a:r>
              <a:rPr lang="en-US" altLang="ko-KR" dirty="0" err="1"/>
              <a:t>sheetname</a:t>
            </a:r>
            <a:r>
              <a:rPr lang="ko-KR" altLang="en-US" dirty="0"/>
              <a:t>는 주어진 </a:t>
            </a:r>
            <a:r>
              <a:rPr lang="en-US" altLang="ko-KR" dirty="0"/>
              <a:t>EXCEL </a:t>
            </a:r>
            <a:r>
              <a:rPr lang="ko-KR" altLang="en-US" dirty="0"/>
              <a:t>파일에서 추출할 </a:t>
            </a:r>
            <a:r>
              <a:rPr lang="en-US" altLang="ko-KR" dirty="0"/>
              <a:t>sheet</a:t>
            </a:r>
            <a:r>
              <a:rPr lang="ko-KR" altLang="en-US" dirty="0"/>
              <a:t>의 이름을 뜻하며</a:t>
            </a:r>
            <a:r>
              <a:rPr lang="en-US" altLang="ko-KR" dirty="0"/>
              <a:t>, default </a:t>
            </a:r>
            <a:r>
              <a:rPr lang="ko-KR" altLang="en-US" dirty="0"/>
              <a:t>값은 </a:t>
            </a:r>
            <a:r>
              <a:rPr lang="en-US" altLang="ko-KR" dirty="0"/>
              <a:t>0</a:t>
            </a:r>
            <a:r>
              <a:rPr lang="ko-KR" altLang="en-US" dirty="0"/>
              <a:t>이다</a:t>
            </a:r>
            <a:r>
              <a:rPr lang="en-US" altLang="ko-KR" dirty="0"/>
              <a:t>.</a:t>
            </a:r>
          </a:p>
          <a:p>
            <a:pPr lvl="1">
              <a:lnSpc>
                <a:spcPct val="150000"/>
              </a:lnSpc>
            </a:pPr>
            <a:r>
              <a:rPr lang="en-US" altLang="ko-KR" dirty="0" err="1"/>
              <a:t>pd.read_excel</a:t>
            </a:r>
            <a:r>
              <a:rPr lang="ko-KR" altLang="en-US" dirty="0"/>
              <a:t>의 </a:t>
            </a:r>
            <a:r>
              <a:rPr lang="en-US" altLang="ko-KR" dirty="0"/>
              <a:t>header</a:t>
            </a:r>
            <a:r>
              <a:rPr lang="ko-KR" altLang="en-US" dirty="0"/>
              <a:t>는 </a:t>
            </a:r>
            <a:r>
              <a:rPr lang="en-US" altLang="ko-KR" dirty="0"/>
              <a:t>0</a:t>
            </a:r>
            <a:r>
              <a:rPr lang="ko-KR" altLang="en-US" dirty="0"/>
              <a:t>번째 행을 라벨로 사용할 것인가에 대한 여부이며</a:t>
            </a:r>
            <a:r>
              <a:rPr lang="en-US" altLang="ko-KR" dirty="0"/>
              <a:t>, default </a:t>
            </a:r>
            <a:r>
              <a:rPr lang="ko-KR" altLang="en-US" dirty="0"/>
              <a:t>값은 </a:t>
            </a:r>
            <a:r>
              <a:rPr lang="en-US" altLang="ko-KR" dirty="0"/>
              <a:t>0</a:t>
            </a:r>
            <a:r>
              <a:rPr lang="ko-KR" altLang="en-US" dirty="0"/>
              <a:t>으로 라벨이 존재한다는 의미이다</a:t>
            </a:r>
            <a:r>
              <a:rPr lang="en-US" altLang="ko-KR" dirty="0"/>
              <a:t>. Header </a:t>
            </a:r>
            <a:r>
              <a:rPr lang="ko-KR" altLang="en-US" dirty="0"/>
              <a:t>값을 </a:t>
            </a:r>
            <a:r>
              <a:rPr lang="en-US" altLang="ko-KR" dirty="0"/>
              <a:t>None</a:t>
            </a:r>
            <a:r>
              <a:rPr lang="ko-KR" altLang="en-US" dirty="0"/>
              <a:t>으로 설정할 경우 라벨이 존재하지 않는 것을 의미한다</a:t>
            </a:r>
            <a:r>
              <a:rPr lang="en-US" altLang="ko-KR" dirty="0"/>
              <a:t>.</a:t>
            </a:r>
          </a:p>
          <a:p>
            <a:pPr lvl="1"/>
            <a:endParaRPr lang="en-US" altLang="ko-KR" dirty="0"/>
          </a:p>
        </p:txBody>
      </p:sp>
      <p:sp>
        <p:nvSpPr>
          <p:cNvPr id="6" name="직사각형 5"/>
          <p:cNvSpPr/>
          <p:nvPr/>
        </p:nvSpPr>
        <p:spPr bwMode="auto">
          <a:xfrm>
            <a:off x="1331550" y="2132820"/>
            <a:ext cx="6768940" cy="105727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lang="en-US" altLang="ko-KR" sz="1400" b="0" dirty="0">
                <a:latin typeface="맑은 고딕" pitchFamily="50" charset="-127"/>
                <a:ea typeface="맑은 고딕" pitchFamily="50" charset="-127"/>
              </a:rPr>
              <a:t># </a:t>
            </a:r>
            <a:r>
              <a:rPr lang="en-US" altLang="ko-KR" sz="1400" b="0" dirty="0" err="1">
                <a:latin typeface="맑은 고딕" pitchFamily="50" charset="-127"/>
                <a:ea typeface="맑은 고딕" pitchFamily="50" charset="-127"/>
              </a:rPr>
              <a:t>input_file</a:t>
            </a:r>
            <a:r>
              <a:rPr lang="ko-KR" altLang="en-US" sz="1400" b="0" dirty="0">
                <a:latin typeface="맑은 고딕" pitchFamily="50" charset="-127"/>
                <a:ea typeface="맑은 고딕" pitchFamily="50" charset="-127"/>
              </a:rPr>
              <a:t>은 불려오려는 </a:t>
            </a:r>
            <a:r>
              <a:rPr lang="en-US" altLang="ko-KR" sz="1400" b="0" dirty="0">
                <a:latin typeface="맑은 고딕" pitchFamily="50" charset="-127"/>
                <a:ea typeface="맑은 고딕" pitchFamily="50" charset="-127"/>
              </a:rPr>
              <a:t>EXCEL </a:t>
            </a:r>
            <a:r>
              <a:rPr lang="ko-KR" altLang="en-US" sz="1400" b="0" dirty="0">
                <a:latin typeface="맑은 고딕" pitchFamily="50" charset="-127"/>
                <a:ea typeface="맑은 고딕" pitchFamily="50" charset="-127"/>
              </a:rPr>
              <a:t>파일의 경로</a:t>
            </a:r>
            <a:endParaRPr lang="en-US" altLang="ko-KR" sz="1400" b="0" dirty="0">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endParaRPr kumimoji="0" lang="en-US" altLang="ko-KR" sz="1400" i="0" u="none" strike="noStrike" cap="none" normalizeH="0" baseline="0" dirty="0">
              <a:ln>
                <a:noFill/>
              </a:ln>
              <a:solidFill>
                <a:schemeClr val="tx1"/>
              </a:solidFill>
              <a:effectLst/>
              <a:latin typeface="맑은 고딕" pitchFamily="50" charset="-127"/>
              <a:ea typeface="맑은 고딕" pitchFamily="50" charset="-127"/>
            </a:endParaRPr>
          </a:p>
          <a:p>
            <a:pPr marL="0" marR="0" indent="0" defTabSz="977900" rtl="0" eaLnBrk="1" fontAlgn="base" latinLnBrk="0" hangingPunct="1">
              <a:lnSpc>
                <a:spcPct val="100000"/>
              </a:lnSpc>
              <a:spcBef>
                <a:spcPct val="0"/>
              </a:spcBef>
              <a:spcAft>
                <a:spcPct val="0"/>
              </a:spcAft>
              <a:buClrTx/>
              <a:buSzTx/>
              <a:buFontTx/>
              <a:buNone/>
              <a:tabLst/>
            </a:pPr>
            <a:r>
              <a:rPr kumimoji="0" lang="en-US" altLang="ko-KR" sz="1400" i="0" u="none" strike="noStrike" cap="none" normalizeH="0" baseline="0" dirty="0" err="1">
                <a:ln>
                  <a:noFill/>
                </a:ln>
                <a:solidFill>
                  <a:schemeClr val="tx1"/>
                </a:solidFill>
                <a:effectLst/>
                <a:latin typeface="맑은 고딕" pitchFamily="50" charset="-127"/>
                <a:ea typeface="맑은 고딕" pitchFamily="50" charset="-127"/>
              </a:rPr>
              <a:t>data_frame</a:t>
            </a:r>
            <a:r>
              <a:rPr kumimoji="0" lang="en-US" altLang="ko-KR" sz="1400" i="0" u="none" strike="noStrike" cap="none" normalizeH="0" dirty="0">
                <a:ln>
                  <a:noFill/>
                </a:ln>
                <a:solidFill>
                  <a:schemeClr val="tx1"/>
                </a:solidFill>
                <a:effectLst/>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pd.read_excel</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input_file</a:t>
            </a:r>
            <a:r>
              <a:rPr lang="en-US" altLang="ko-KR" sz="1400" dirty="0">
                <a:latin typeface="맑은 고딕" pitchFamily="50" charset="-127"/>
                <a:ea typeface="맑은 고딕" pitchFamily="50" charset="-127"/>
              </a:rPr>
              <a:t>, </a:t>
            </a:r>
            <a:r>
              <a:rPr lang="en-US" altLang="ko-KR" sz="1400" dirty="0" err="1">
                <a:latin typeface="맑은 고딕" pitchFamily="50" charset="-127"/>
                <a:ea typeface="맑은 고딕" pitchFamily="50" charset="-127"/>
              </a:rPr>
              <a:t>sheetname</a:t>
            </a:r>
            <a:r>
              <a:rPr lang="en-US" altLang="ko-KR" sz="1400" dirty="0">
                <a:latin typeface="맑은 고딕" pitchFamily="50" charset="-127"/>
                <a:ea typeface="맑은 고딕" pitchFamily="50" charset="-127"/>
              </a:rPr>
              <a:t>, header)</a:t>
            </a:r>
          </a:p>
          <a:p>
            <a:pPr marL="0" marR="0" indent="0" defTabSz="977900" rtl="0" eaLnBrk="1" fontAlgn="base" latinLnBrk="0" hangingPunct="1">
              <a:lnSpc>
                <a:spcPct val="100000"/>
              </a:lnSpc>
              <a:spcBef>
                <a:spcPct val="0"/>
              </a:spcBef>
              <a:spcAft>
                <a:spcPct val="0"/>
              </a:spcAft>
              <a:buClrTx/>
              <a:buSzTx/>
              <a:buFontTx/>
              <a:buNone/>
              <a:tabLst/>
            </a:pPr>
            <a:endParaRPr kumimoji="0" lang="ko-KR" altLang="en-US" sz="1400" i="0" u="none" strike="noStrike" cap="none" normalizeH="0" baseline="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11256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모든 열 원소에 함수 적용</a:t>
            </a:r>
            <a:endParaRPr lang="en-US" altLang="ko-KR" dirty="0"/>
          </a:p>
          <a:p>
            <a:pPr lvl="1">
              <a:lnSpc>
                <a:spcPct val="150000"/>
              </a:lnSpc>
            </a:pPr>
            <a:r>
              <a:rPr lang="en-US" altLang="ko-KR" dirty="0" err="1"/>
              <a:t>applymap</a:t>
            </a:r>
            <a:r>
              <a:rPr lang="en-US" altLang="ko-KR" dirty="0"/>
              <a:t> </a:t>
            </a:r>
            <a:r>
              <a:rPr lang="ko-KR" altLang="en-US" dirty="0"/>
              <a:t>메서드는 </a:t>
            </a:r>
            <a:r>
              <a:rPr lang="en-US" altLang="ko-KR" dirty="0"/>
              <a:t>map</a:t>
            </a:r>
            <a:r>
              <a:rPr lang="ko-KR" altLang="en-US" dirty="0"/>
              <a:t>메서드와 비슷하게 열의 각 원소에 적용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7" name="그림 6">
            <a:extLst>
              <a:ext uri="{FF2B5EF4-FFF2-40B4-BE49-F238E27FC236}">
                <a16:creationId xmlns:a16="http://schemas.microsoft.com/office/drawing/2014/main" id="{51412F7F-CCBF-4180-BD1E-1F81925B105C}"/>
              </a:ext>
            </a:extLst>
          </p:cNvPr>
          <p:cNvPicPr>
            <a:picLocks noChangeAspect="1"/>
          </p:cNvPicPr>
          <p:nvPr/>
        </p:nvPicPr>
        <p:blipFill>
          <a:blip r:embed="rId3"/>
          <a:stretch>
            <a:fillRect/>
          </a:stretch>
        </p:blipFill>
        <p:spPr>
          <a:xfrm>
            <a:off x="1331550" y="1988800"/>
            <a:ext cx="6600095" cy="4748849"/>
          </a:xfrm>
          <a:prstGeom prst="rect">
            <a:avLst/>
          </a:prstGeom>
        </p:spPr>
      </p:pic>
    </p:spTree>
    <p:extLst>
      <p:ext uri="{BB962C8B-B14F-4D97-AF65-F5344CB8AC3E}">
        <p14:creationId xmlns:p14="http://schemas.microsoft.com/office/powerpoint/2010/main" val="2820885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그룹에 함수 적용</a:t>
            </a:r>
            <a:endParaRPr lang="en-US" altLang="ko-KR" dirty="0"/>
          </a:p>
          <a:p>
            <a:pPr lvl="1">
              <a:lnSpc>
                <a:spcPct val="150000"/>
              </a:lnSpc>
            </a:pPr>
            <a:r>
              <a:rPr lang="en-US" altLang="ko-KR" dirty="0" err="1"/>
              <a:t>gruopby</a:t>
            </a:r>
            <a:r>
              <a:rPr lang="ko-KR" altLang="en-US" dirty="0"/>
              <a:t>와 </a:t>
            </a:r>
            <a:r>
              <a:rPr lang="en-US" altLang="ko-KR" dirty="0"/>
              <a:t>apply </a:t>
            </a:r>
            <a:r>
              <a:rPr lang="ko-KR" altLang="en-US" dirty="0"/>
              <a:t>를 연결하여 그룹별로 함수 적용하거나 필요한 통계치 계산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B5068EE3-1466-4A0C-9C7F-8AEC1A9CBD8F}"/>
              </a:ext>
            </a:extLst>
          </p:cNvPr>
          <p:cNvPicPr>
            <a:picLocks noChangeAspect="1"/>
          </p:cNvPicPr>
          <p:nvPr/>
        </p:nvPicPr>
        <p:blipFill>
          <a:blip r:embed="rId3"/>
          <a:stretch>
            <a:fillRect/>
          </a:stretch>
        </p:blipFill>
        <p:spPr>
          <a:xfrm>
            <a:off x="1115520" y="2475399"/>
            <a:ext cx="7124700" cy="3609975"/>
          </a:xfrm>
          <a:prstGeom prst="rect">
            <a:avLst/>
          </a:prstGeom>
        </p:spPr>
      </p:pic>
    </p:spTree>
    <p:extLst>
      <p:ext uri="{BB962C8B-B14F-4D97-AF65-F5344CB8AC3E}">
        <p14:creationId xmlns:p14="http://schemas.microsoft.com/office/powerpoint/2010/main" val="3312590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8454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연결</a:t>
            </a:r>
            <a:endParaRPr lang="en-US" altLang="ko-KR" dirty="0"/>
          </a:p>
          <a:p>
            <a:pPr lvl="1">
              <a:lnSpc>
                <a:spcPct val="150000"/>
              </a:lnSpc>
            </a:pPr>
            <a:r>
              <a:rPr lang="en-US" altLang="ko-KR" dirty="0" err="1"/>
              <a:t>concat</a:t>
            </a:r>
            <a:r>
              <a:rPr lang="ko-KR" altLang="en-US" dirty="0"/>
              <a:t>함수에 </a:t>
            </a:r>
            <a:r>
              <a:rPr lang="en-US" altLang="ko-KR" dirty="0"/>
              <a:t>axis=0 </a:t>
            </a:r>
            <a:r>
              <a:rPr lang="ko-KR" altLang="en-US" dirty="0"/>
              <a:t>매개변수를 설정하여 행의 축을 따라 연결 </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4A366941-AD2D-4A16-B7AC-6B6469C39A35}"/>
              </a:ext>
            </a:extLst>
          </p:cNvPr>
          <p:cNvPicPr>
            <a:picLocks noChangeAspect="1"/>
          </p:cNvPicPr>
          <p:nvPr/>
        </p:nvPicPr>
        <p:blipFill>
          <a:blip r:embed="rId3"/>
          <a:stretch>
            <a:fillRect/>
          </a:stretch>
        </p:blipFill>
        <p:spPr>
          <a:xfrm>
            <a:off x="736286" y="2060810"/>
            <a:ext cx="7180090" cy="3919042"/>
          </a:xfrm>
          <a:prstGeom prst="rect">
            <a:avLst/>
          </a:prstGeom>
        </p:spPr>
      </p:pic>
    </p:spTree>
    <p:extLst>
      <p:ext uri="{BB962C8B-B14F-4D97-AF65-F5344CB8AC3E}">
        <p14:creationId xmlns:p14="http://schemas.microsoft.com/office/powerpoint/2010/main" val="2134616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8756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연결</a:t>
            </a: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D072ACE5-DB71-4B50-B54D-01C29ED411B6}"/>
              </a:ext>
            </a:extLst>
          </p:cNvPr>
          <p:cNvPicPr>
            <a:picLocks noChangeAspect="1"/>
          </p:cNvPicPr>
          <p:nvPr/>
        </p:nvPicPr>
        <p:blipFill>
          <a:blip r:embed="rId3"/>
          <a:stretch>
            <a:fillRect/>
          </a:stretch>
        </p:blipFill>
        <p:spPr>
          <a:xfrm>
            <a:off x="1741732" y="1700760"/>
            <a:ext cx="5242603" cy="4176580"/>
          </a:xfrm>
          <a:prstGeom prst="rect">
            <a:avLst/>
          </a:prstGeom>
        </p:spPr>
      </p:pic>
    </p:spTree>
    <p:extLst>
      <p:ext uri="{BB962C8B-B14F-4D97-AF65-F5344CB8AC3E}">
        <p14:creationId xmlns:p14="http://schemas.microsoft.com/office/powerpoint/2010/main" val="3073296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연결</a:t>
            </a:r>
            <a:endParaRPr lang="en-US" altLang="ko-KR" dirty="0"/>
          </a:p>
          <a:p>
            <a:pPr lvl="1">
              <a:lnSpc>
                <a:spcPct val="150000"/>
              </a:lnSpc>
            </a:pPr>
            <a:r>
              <a:rPr lang="en-US" altLang="ko-KR" dirty="0"/>
              <a:t>axis=1</a:t>
            </a:r>
            <a:r>
              <a:rPr lang="ko-KR" altLang="en-US" dirty="0"/>
              <a:t>을 사용하면 열의 축을 따라 연결</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E5866395-DE03-492B-B0DB-28147CB97FC8}"/>
              </a:ext>
            </a:extLst>
          </p:cNvPr>
          <p:cNvPicPr>
            <a:picLocks noChangeAspect="1"/>
          </p:cNvPicPr>
          <p:nvPr/>
        </p:nvPicPr>
        <p:blipFill>
          <a:blip r:embed="rId3"/>
          <a:stretch>
            <a:fillRect/>
          </a:stretch>
        </p:blipFill>
        <p:spPr>
          <a:xfrm>
            <a:off x="881152" y="2276840"/>
            <a:ext cx="6858000" cy="3362325"/>
          </a:xfrm>
          <a:prstGeom prst="rect">
            <a:avLst/>
          </a:prstGeom>
        </p:spPr>
      </p:pic>
    </p:spTree>
    <p:extLst>
      <p:ext uri="{BB962C8B-B14F-4D97-AF65-F5344CB8AC3E}">
        <p14:creationId xmlns:p14="http://schemas.microsoft.com/office/powerpoint/2010/main" val="3004155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588815" cy="33379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내부 조인</a:t>
            </a:r>
            <a:r>
              <a:rPr lang="en-US" altLang="ko-KR" dirty="0"/>
              <a:t>(inner</a:t>
            </a:r>
            <a:r>
              <a:rPr lang="ko-KR" altLang="en-US" dirty="0"/>
              <a:t> </a:t>
            </a:r>
            <a:r>
              <a:rPr lang="en-US" altLang="ko-KR" dirty="0"/>
              <a:t>join)</a:t>
            </a:r>
            <a:r>
              <a:rPr lang="ko-KR" altLang="en-US" dirty="0"/>
              <a:t>을 하려면 </a:t>
            </a:r>
            <a:r>
              <a:rPr lang="en-US" altLang="ko-KR" dirty="0"/>
              <a:t>on </a:t>
            </a:r>
            <a:r>
              <a:rPr lang="ko-KR" altLang="en-US" dirty="0"/>
              <a:t>매개변수에 </a:t>
            </a:r>
            <a:r>
              <a:rPr lang="ko-KR" altLang="en-US" dirty="0" err="1"/>
              <a:t>병합열</a:t>
            </a:r>
            <a:r>
              <a:rPr lang="ko-KR" altLang="en-US" dirty="0"/>
              <a:t> 지정하여 </a:t>
            </a:r>
            <a:r>
              <a:rPr lang="en-US" altLang="ko-KR" dirty="0"/>
              <a:t>merge</a:t>
            </a:r>
            <a:r>
              <a:rPr lang="ko-KR" altLang="en-US" dirty="0"/>
              <a:t>메서드 사용</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8D1E2A8E-578F-4CC6-BC2B-778D9A07E576}"/>
              </a:ext>
            </a:extLst>
          </p:cNvPr>
          <p:cNvPicPr>
            <a:picLocks noChangeAspect="1"/>
          </p:cNvPicPr>
          <p:nvPr/>
        </p:nvPicPr>
        <p:blipFill>
          <a:blip r:embed="rId3"/>
          <a:stretch>
            <a:fillRect/>
          </a:stretch>
        </p:blipFill>
        <p:spPr>
          <a:xfrm>
            <a:off x="1237093" y="1988800"/>
            <a:ext cx="6660290" cy="4749399"/>
          </a:xfrm>
          <a:prstGeom prst="rect">
            <a:avLst/>
          </a:prstGeom>
        </p:spPr>
      </p:pic>
    </p:spTree>
    <p:extLst>
      <p:ext uri="{BB962C8B-B14F-4D97-AF65-F5344CB8AC3E}">
        <p14:creationId xmlns:p14="http://schemas.microsoft.com/office/powerpoint/2010/main" val="1339498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외부조인</a:t>
            </a:r>
            <a:r>
              <a:rPr lang="en-US" altLang="ko-KR" dirty="0"/>
              <a:t>(outer join)</a:t>
            </a:r>
            <a:r>
              <a:rPr lang="ko-KR" altLang="en-US" dirty="0"/>
              <a:t>은 </a:t>
            </a:r>
            <a:r>
              <a:rPr lang="en-US" altLang="ko-KR" dirty="0"/>
              <a:t>how</a:t>
            </a:r>
            <a:r>
              <a:rPr lang="ko-KR" altLang="en-US" dirty="0"/>
              <a:t>매개변수로 지정</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A1B01BA9-2E16-4156-9342-000877DC8323}"/>
              </a:ext>
            </a:extLst>
          </p:cNvPr>
          <p:cNvPicPr>
            <a:picLocks noChangeAspect="1"/>
          </p:cNvPicPr>
          <p:nvPr/>
        </p:nvPicPr>
        <p:blipFill>
          <a:blip r:embed="rId3"/>
          <a:stretch>
            <a:fillRect/>
          </a:stretch>
        </p:blipFill>
        <p:spPr>
          <a:xfrm>
            <a:off x="334683" y="2132820"/>
            <a:ext cx="8474634" cy="3987158"/>
          </a:xfrm>
          <a:prstGeom prst="rect">
            <a:avLst/>
          </a:prstGeom>
        </p:spPr>
      </p:pic>
    </p:spTree>
    <p:extLst>
      <p:ext uri="{BB962C8B-B14F-4D97-AF65-F5344CB8AC3E}">
        <p14:creationId xmlns:p14="http://schemas.microsoft.com/office/powerpoint/2010/main" val="3992569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왼쪽 조인</a:t>
            </a:r>
            <a:r>
              <a:rPr lang="en-US" altLang="ko-KR" dirty="0"/>
              <a:t>(left join)</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5DCCE097-F9E0-42BA-B109-586CA1D716C4}"/>
              </a:ext>
            </a:extLst>
          </p:cNvPr>
          <p:cNvPicPr>
            <a:picLocks noChangeAspect="1"/>
          </p:cNvPicPr>
          <p:nvPr/>
        </p:nvPicPr>
        <p:blipFill>
          <a:blip r:embed="rId3"/>
          <a:stretch>
            <a:fillRect/>
          </a:stretch>
        </p:blipFill>
        <p:spPr>
          <a:xfrm>
            <a:off x="611450" y="2132820"/>
            <a:ext cx="8156755" cy="3042778"/>
          </a:xfrm>
          <a:prstGeom prst="rect">
            <a:avLst/>
          </a:prstGeom>
        </p:spPr>
      </p:pic>
    </p:spTree>
    <p:extLst>
      <p:ext uri="{BB962C8B-B14F-4D97-AF65-F5344CB8AC3E}">
        <p14:creationId xmlns:p14="http://schemas.microsoft.com/office/powerpoint/2010/main" val="2637793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오른쪽 조인</a:t>
            </a:r>
            <a:r>
              <a:rPr lang="en-US" altLang="ko-KR" dirty="0"/>
              <a:t>(right join)</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E99AB4BD-0FD0-46DC-939E-050E569AEA68}"/>
              </a:ext>
            </a:extLst>
          </p:cNvPr>
          <p:cNvPicPr>
            <a:picLocks noChangeAspect="1"/>
          </p:cNvPicPr>
          <p:nvPr/>
        </p:nvPicPr>
        <p:blipFill>
          <a:blip r:embed="rId3"/>
          <a:stretch>
            <a:fillRect/>
          </a:stretch>
        </p:blipFill>
        <p:spPr>
          <a:xfrm>
            <a:off x="377735" y="2060810"/>
            <a:ext cx="8388530" cy="3034312"/>
          </a:xfrm>
          <a:prstGeom prst="rect">
            <a:avLst/>
          </a:prstGeom>
        </p:spPr>
      </p:pic>
    </p:spTree>
    <p:extLst>
      <p:ext uri="{BB962C8B-B14F-4D97-AF65-F5344CB8AC3E}">
        <p14:creationId xmlns:p14="http://schemas.microsoft.com/office/powerpoint/2010/main" val="4147116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3530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각</a:t>
            </a:r>
            <a:r>
              <a:rPr lang="en-US" altLang="ko-KR" dirty="0"/>
              <a:t> </a:t>
            </a:r>
            <a:r>
              <a:rPr lang="ko-KR" altLang="en-US" dirty="0"/>
              <a:t>데이터프레임에서 병합하기 위한 열 이름 지정 가능 </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4" name="그림 3">
            <a:extLst>
              <a:ext uri="{FF2B5EF4-FFF2-40B4-BE49-F238E27FC236}">
                <a16:creationId xmlns:a16="http://schemas.microsoft.com/office/drawing/2014/main" id="{993E7C73-4C01-489B-9BF3-E851716CCC8D}"/>
              </a:ext>
            </a:extLst>
          </p:cNvPr>
          <p:cNvPicPr>
            <a:picLocks noChangeAspect="1"/>
          </p:cNvPicPr>
          <p:nvPr/>
        </p:nvPicPr>
        <p:blipFill>
          <a:blip r:embed="rId3"/>
          <a:stretch>
            <a:fillRect/>
          </a:stretch>
        </p:blipFill>
        <p:spPr>
          <a:xfrm>
            <a:off x="1979640" y="2084125"/>
            <a:ext cx="4227700" cy="2927428"/>
          </a:xfrm>
          <a:prstGeom prst="rect">
            <a:avLst/>
          </a:prstGeom>
        </p:spPr>
      </p:pic>
    </p:spTree>
    <p:extLst>
      <p:ext uri="{BB962C8B-B14F-4D97-AF65-F5344CB8AC3E}">
        <p14:creationId xmlns:p14="http://schemas.microsoft.com/office/powerpoint/2010/main" val="342306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22299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en-US" altLang="ko-KR" dirty="0"/>
              <a:t>Pandas</a:t>
            </a:r>
            <a:r>
              <a:rPr lang="ko-KR" altLang="en-US" dirty="0"/>
              <a:t>의 </a:t>
            </a:r>
            <a:r>
              <a:rPr lang="en-US" altLang="ko-KR" dirty="0" err="1"/>
              <a:t>DataFrame</a:t>
            </a:r>
            <a:r>
              <a:rPr lang="ko-KR" altLang="en-US" dirty="0"/>
              <a:t>은 </a:t>
            </a:r>
            <a:r>
              <a:rPr lang="en-US" altLang="ko-KR" dirty="0"/>
              <a:t>CSV, EXCEL</a:t>
            </a:r>
            <a:r>
              <a:rPr lang="ko-KR" altLang="en-US" dirty="0"/>
              <a:t>에서 불러오기 뿐만 아니라</a:t>
            </a:r>
            <a:r>
              <a:rPr lang="en-US" altLang="ko-KR" dirty="0"/>
              <a:t>, </a:t>
            </a:r>
            <a:r>
              <a:rPr lang="ko-KR" altLang="en-US" dirty="0"/>
              <a:t>직접 생성도 가능하다</a:t>
            </a:r>
            <a:r>
              <a:rPr lang="en-US" altLang="ko-KR" dirty="0"/>
              <a:t>. </a:t>
            </a:r>
          </a:p>
          <a:p>
            <a:pPr marL="457200" lvl="1" indent="0">
              <a:lnSpc>
                <a:spcPct val="150000"/>
              </a:lnSpc>
              <a:buNone/>
            </a:pPr>
            <a:endParaRPr lang="en-US" altLang="ko-KR" dirty="0"/>
          </a:p>
          <a:p>
            <a:pPr lvl="1">
              <a:lnSpc>
                <a:spcPct val="150000"/>
              </a:lnSpc>
            </a:pPr>
            <a:endParaRPr lang="en-US" altLang="ko-KR" dirty="0"/>
          </a:p>
        </p:txBody>
      </p:sp>
      <p:pic>
        <p:nvPicPr>
          <p:cNvPr id="4" name="그림 3">
            <a:extLst>
              <a:ext uri="{FF2B5EF4-FFF2-40B4-BE49-F238E27FC236}">
                <a16:creationId xmlns:a16="http://schemas.microsoft.com/office/drawing/2014/main" id="{9F65EC3F-DE08-4860-A0AE-4064EC24FD13}"/>
              </a:ext>
            </a:extLst>
          </p:cNvPr>
          <p:cNvPicPr>
            <a:picLocks noChangeAspect="1"/>
          </p:cNvPicPr>
          <p:nvPr/>
        </p:nvPicPr>
        <p:blipFill rotWithShape="1">
          <a:blip r:embed="rId3"/>
          <a:srcRect t="76629" r="41787"/>
          <a:stretch/>
        </p:blipFill>
        <p:spPr>
          <a:xfrm>
            <a:off x="2697109" y="5376956"/>
            <a:ext cx="3226085" cy="1087910"/>
          </a:xfrm>
          <a:prstGeom prst="rect">
            <a:avLst/>
          </a:prstGeom>
        </p:spPr>
      </p:pic>
      <p:pic>
        <p:nvPicPr>
          <p:cNvPr id="10" name="그림 9">
            <a:extLst>
              <a:ext uri="{FF2B5EF4-FFF2-40B4-BE49-F238E27FC236}">
                <a16:creationId xmlns:a16="http://schemas.microsoft.com/office/drawing/2014/main" id="{8CF41AE2-0222-4B45-A54B-4B3EF9A44B56}"/>
              </a:ext>
            </a:extLst>
          </p:cNvPr>
          <p:cNvPicPr>
            <a:picLocks noChangeAspect="1"/>
          </p:cNvPicPr>
          <p:nvPr/>
        </p:nvPicPr>
        <p:blipFill rotWithShape="1">
          <a:blip r:embed="rId3"/>
          <a:srcRect b="29097"/>
          <a:stretch/>
        </p:blipFill>
        <p:spPr>
          <a:xfrm>
            <a:off x="1907630" y="2060810"/>
            <a:ext cx="5541858" cy="3300470"/>
          </a:xfrm>
          <a:prstGeom prst="rect">
            <a:avLst/>
          </a:prstGeom>
        </p:spPr>
      </p:pic>
    </p:spTree>
    <p:extLst>
      <p:ext uri="{BB962C8B-B14F-4D97-AF65-F5344CB8AC3E}">
        <p14:creationId xmlns:p14="http://schemas.microsoft.com/office/powerpoint/2010/main" val="2340794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Data</a:t>
            </a:r>
            <a:r>
              <a:rPr lang="ko-KR" altLang="en-US" dirty="0"/>
              <a:t> </a:t>
            </a:r>
            <a:r>
              <a:rPr lang="en-US" altLang="ko-KR" dirty="0"/>
              <a:t>Frame</a:t>
            </a:r>
            <a:endParaRPr lang="ko-KR" altLang="en-US" dirty="0"/>
          </a:p>
        </p:txBody>
      </p:sp>
      <p:sp>
        <p:nvSpPr>
          <p:cNvPr id="11" name="텍스트 개체 틀 3"/>
          <p:cNvSpPr>
            <a:spLocks noGrp="1"/>
          </p:cNvSpPr>
          <p:nvPr>
            <p:ph idx="1"/>
          </p:nvPr>
        </p:nvSpPr>
        <p:spPr>
          <a:xfrm>
            <a:off x="231775" y="1052670"/>
            <a:ext cx="8156755" cy="23530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데이터프레임 병합</a:t>
            </a:r>
            <a:endParaRPr lang="en-US" altLang="ko-KR" dirty="0"/>
          </a:p>
          <a:p>
            <a:pPr lvl="1">
              <a:lnSpc>
                <a:spcPct val="150000"/>
              </a:lnSpc>
            </a:pPr>
            <a:r>
              <a:rPr lang="ko-KR" altLang="en-US" dirty="0"/>
              <a:t>각</a:t>
            </a:r>
            <a:r>
              <a:rPr lang="en-US" altLang="ko-KR" dirty="0"/>
              <a:t> </a:t>
            </a:r>
            <a:r>
              <a:rPr lang="ko-KR" altLang="en-US" dirty="0"/>
              <a:t>데이터프레임의 인덱스를 기준으로 병합</a:t>
            </a:r>
            <a:endParaRPr lang="en-US" altLang="ko-KR" dirty="0"/>
          </a:p>
          <a:p>
            <a:pPr lvl="1">
              <a:lnSpc>
                <a:spcPct val="150000"/>
              </a:lnSpc>
            </a:pPr>
            <a:endParaRPr lang="en-US" altLang="ko-KR" dirty="0"/>
          </a:p>
          <a:p>
            <a:pPr lvl="1">
              <a:lnSpc>
                <a:spcPct val="150000"/>
              </a:lnSpc>
            </a:pPr>
            <a:endParaRPr lang="en-US" altLang="ko-KR" dirty="0"/>
          </a:p>
          <a:p>
            <a:pPr marL="457200" lvl="1" indent="0">
              <a:lnSpc>
                <a:spcPct val="150000"/>
              </a:lnSpc>
              <a:buNone/>
            </a:pPr>
            <a:endParaRPr lang="en-US" altLang="ko-KR" dirty="0"/>
          </a:p>
        </p:txBody>
      </p:sp>
      <p:pic>
        <p:nvPicPr>
          <p:cNvPr id="5" name="그림 4">
            <a:extLst>
              <a:ext uri="{FF2B5EF4-FFF2-40B4-BE49-F238E27FC236}">
                <a16:creationId xmlns:a16="http://schemas.microsoft.com/office/drawing/2014/main" id="{7ADC79CE-792E-4B55-809B-09C57AFA7708}"/>
              </a:ext>
            </a:extLst>
          </p:cNvPr>
          <p:cNvPicPr>
            <a:picLocks noChangeAspect="1"/>
          </p:cNvPicPr>
          <p:nvPr/>
        </p:nvPicPr>
        <p:blipFill>
          <a:blip r:embed="rId3"/>
          <a:stretch>
            <a:fillRect/>
          </a:stretch>
        </p:blipFill>
        <p:spPr>
          <a:xfrm>
            <a:off x="899490" y="1988800"/>
            <a:ext cx="7176634" cy="4223105"/>
          </a:xfrm>
          <a:prstGeom prst="rect">
            <a:avLst/>
          </a:prstGeom>
        </p:spPr>
      </p:pic>
    </p:spTree>
    <p:extLst>
      <p:ext uri="{BB962C8B-B14F-4D97-AF65-F5344CB8AC3E}">
        <p14:creationId xmlns:p14="http://schemas.microsoft.com/office/powerpoint/2010/main" val="36409166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More – Sync with </a:t>
            </a:r>
            <a:r>
              <a:rPr lang="en-US" altLang="ko-KR" dirty="0" err="1"/>
              <a:t>Numpy</a:t>
            </a:r>
            <a:endParaRPr lang="ko-KR" altLang="en-US" dirty="0"/>
          </a:p>
        </p:txBody>
      </p:sp>
      <p:sp>
        <p:nvSpPr>
          <p:cNvPr id="11" name="텍스트 개체 틀 3"/>
          <p:cNvSpPr>
            <a:spLocks noGrp="1"/>
          </p:cNvSpPr>
          <p:nvPr>
            <p:ph idx="1"/>
          </p:nvPr>
        </p:nvSpPr>
        <p:spPr>
          <a:xfrm>
            <a:off x="231775" y="1052670"/>
            <a:ext cx="8156755" cy="43704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Sync with </a:t>
            </a:r>
            <a:r>
              <a:rPr lang="en-US" altLang="ko-KR" dirty="0" err="1"/>
              <a:t>Numpy</a:t>
            </a:r>
            <a:endParaRPr lang="en-US" altLang="ko-KR" dirty="0"/>
          </a:p>
          <a:p>
            <a:pPr lvl="1">
              <a:lnSpc>
                <a:spcPct val="150000"/>
              </a:lnSpc>
            </a:pPr>
            <a:r>
              <a:rPr lang="en-US" altLang="ko-KR" dirty="0"/>
              <a:t>Pandas</a:t>
            </a:r>
            <a:r>
              <a:rPr lang="ko-KR" altLang="en-US" dirty="0"/>
              <a:t>는 </a:t>
            </a:r>
            <a:r>
              <a:rPr lang="en-US" altLang="ko-KR" dirty="0" err="1"/>
              <a:t>Numpy</a:t>
            </a:r>
            <a:r>
              <a:rPr lang="ko-KR" altLang="en-US" dirty="0"/>
              <a:t>와 뛰어난 호환성을 자랑한다</a:t>
            </a:r>
            <a:r>
              <a:rPr lang="en-US" altLang="ko-KR" dirty="0"/>
              <a:t>.</a:t>
            </a:r>
          </a:p>
          <a:p>
            <a:pPr lvl="1">
              <a:lnSpc>
                <a:spcPct val="150000"/>
              </a:lnSpc>
            </a:pPr>
            <a:r>
              <a:rPr lang="ko-KR" altLang="en-US" dirty="0"/>
              <a:t>다음과 같이 </a:t>
            </a:r>
            <a:r>
              <a:rPr lang="en-US" altLang="ko-KR" dirty="0"/>
              <a:t>random</a:t>
            </a:r>
            <a:r>
              <a:rPr lang="ko-KR" altLang="en-US" dirty="0"/>
              <a:t>한 숫자로 </a:t>
            </a:r>
            <a:r>
              <a:rPr lang="en-US" altLang="ko-KR" dirty="0" err="1"/>
              <a:t>DataFrame</a:t>
            </a:r>
            <a:r>
              <a:rPr lang="ko-KR" altLang="en-US" dirty="0"/>
              <a:t>을 생성할 수도 있으며</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Numpy</a:t>
            </a:r>
            <a:r>
              <a:rPr lang="ko-KR" altLang="en-US" dirty="0"/>
              <a:t>에서 제공하는 함수를 바로 적용할 수도 있다</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r>
              <a:rPr lang="ko-KR" altLang="en-US" dirty="0"/>
              <a:t>또한 </a:t>
            </a:r>
            <a:r>
              <a:rPr lang="en-US" altLang="ko-KR" dirty="0" err="1"/>
              <a:t>ndarray</a:t>
            </a:r>
            <a:r>
              <a:rPr lang="ko-KR" altLang="en-US" dirty="0"/>
              <a:t>로 간편한 변환도 제공한다</a:t>
            </a:r>
            <a:r>
              <a:rPr lang="en-US" altLang="ko-KR" dirty="0"/>
              <a:t>.</a:t>
            </a:r>
          </a:p>
        </p:txBody>
      </p:sp>
      <p:sp>
        <p:nvSpPr>
          <p:cNvPr id="5" name="직사각형 4"/>
          <p:cNvSpPr/>
          <p:nvPr/>
        </p:nvSpPr>
        <p:spPr bwMode="auto">
          <a:xfrm>
            <a:off x="1331011" y="2500554"/>
            <a:ext cx="6768940" cy="72009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#random</a:t>
            </a:r>
            <a:r>
              <a:rPr lang="ko-KR" altLang="en-US" sz="1400" b="0" dirty="0">
                <a:latin typeface="맑은 고딕" pitchFamily="50" charset="-127"/>
                <a:ea typeface="맑은 고딕" pitchFamily="50" charset="-127"/>
              </a:rPr>
              <a:t>한 </a:t>
            </a:r>
            <a:r>
              <a:rPr lang="en-US" altLang="ko-KR" sz="1400" b="0" dirty="0">
                <a:latin typeface="맑은 고딕" pitchFamily="50" charset="-127"/>
                <a:ea typeface="맑은 고딕" pitchFamily="50" charset="-127"/>
              </a:rPr>
              <a:t>3</a:t>
            </a:r>
            <a:r>
              <a:rPr lang="ko-KR" altLang="en-US" sz="1400" b="0" dirty="0">
                <a:latin typeface="맑은 고딕" pitchFamily="50" charset="-127"/>
                <a:ea typeface="맑은 고딕" pitchFamily="50" charset="-127"/>
              </a:rPr>
              <a:t>행 </a:t>
            </a:r>
            <a:r>
              <a:rPr lang="en-US" altLang="ko-KR" sz="1400" b="0" dirty="0">
                <a:latin typeface="맑은 고딕" pitchFamily="50" charset="-127"/>
                <a:ea typeface="맑은 고딕" pitchFamily="50" charset="-127"/>
              </a:rPr>
              <a:t>4</a:t>
            </a:r>
            <a:r>
              <a:rPr lang="ko-KR" altLang="en-US" sz="1400" b="0" dirty="0">
                <a:latin typeface="맑은 고딕" pitchFamily="50" charset="-127"/>
                <a:ea typeface="맑은 고딕" pitchFamily="50" charset="-127"/>
              </a:rPr>
              <a:t>열의 </a:t>
            </a:r>
            <a:r>
              <a:rPr lang="en-US" altLang="ko-KR" sz="1400" b="0" dirty="0" err="1">
                <a:latin typeface="맑은 고딕" pitchFamily="50" charset="-127"/>
                <a:ea typeface="맑은 고딕" pitchFamily="50" charset="-127"/>
              </a:rPr>
              <a:t>DataFrame</a:t>
            </a:r>
            <a:r>
              <a:rPr lang="en-US" altLang="ko-KR" sz="1400" b="0" dirty="0">
                <a:latin typeface="맑은 고딕" pitchFamily="50" charset="-127"/>
                <a:ea typeface="맑은 고딕" pitchFamily="50" charset="-127"/>
              </a:rPr>
              <a:t> </a:t>
            </a:r>
            <a:r>
              <a:rPr lang="ko-KR" altLang="en-US" sz="1400" b="0" dirty="0">
                <a:latin typeface="맑은 고딕" pitchFamily="50" charset="-127"/>
                <a:ea typeface="맑은 고딕" pitchFamily="50" charset="-127"/>
              </a:rPr>
              <a:t>생성</a:t>
            </a:r>
            <a:endParaRPr lang="en-US" altLang="ko-KR" sz="1400" b="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data_frame</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pd.DataFrame</a:t>
            </a:r>
            <a:r>
              <a:rPr lang="en-US" altLang="ko-KR" sz="1400" dirty="0">
                <a:latin typeface="맑은 고딕" pitchFamily="50" charset="-127"/>
                <a:ea typeface="맑은 고딕" pitchFamily="50" charset="-127"/>
              </a:rPr>
              <a:t>(</a:t>
            </a:r>
            <a:r>
              <a:rPr lang="en-US" altLang="ko-KR" sz="1400" dirty="0" err="1">
                <a:latin typeface="맑은 고딕" pitchFamily="50" charset="-127"/>
                <a:ea typeface="맑은 고딕" pitchFamily="50" charset="-127"/>
              </a:rPr>
              <a:t>np.random.randn</a:t>
            </a:r>
            <a:r>
              <a:rPr lang="en-US" altLang="ko-KR" sz="1400" dirty="0">
                <a:latin typeface="맑은 고딕" pitchFamily="50" charset="-127"/>
                <a:ea typeface="맑은 고딕" pitchFamily="50" charset="-127"/>
              </a:rPr>
              <a:t>(3, 4))</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6" name="직사각형 5"/>
          <p:cNvSpPr/>
          <p:nvPr/>
        </p:nvSpPr>
        <p:spPr bwMode="auto">
          <a:xfrm>
            <a:off x="1342145" y="4089935"/>
            <a:ext cx="6768940" cy="72010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a:t>
            </a:r>
            <a:r>
              <a:rPr lang="en-US" altLang="ko-KR" sz="1400" b="0" dirty="0" err="1">
                <a:latin typeface="맑은 고딕" pitchFamily="50" charset="-127"/>
                <a:ea typeface="맑은 고딕" pitchFamily="50" charset="-127"/>
              </a:rPr>
              <a:t>data_frame</a:t>
            </a:r>
            <a:r>
              <a:rPr lang="ko-KR" altLang="en-US" sz="1400" b="0" dirty="0">
                <a:latin typeface="맑은 고딕" pitchFamily="50" charset="-127"/>
                <a:ea typeface="맑은 고딕" pitchFamily="50" charset="-127"/>
              </a:rPr>
              <a:t>의 모든 원소에 </a:t>
            </a:r>
            <a:r>
              <a:rPr lang="en-US" altLang="ko-KR" sz="1400" b="0" dirty="0">
                <a:latin typeface="맑은 고딕" pitchFamily="50" charset="-127"/>
                <a:ea typeface="맑은 고딕" pitchFamily="50" charset="-127"/>
              </a:rPr>
              <a:t>log </a:t>
            </a:r>
            <a:r>
              <a:rPr lang="ko-KR" altLang="en-US" sz="1400" b="0" dirty="0">
                <a:latin typeface="맑은 고딕" pitchFamily="50" charset="-127"/>
                <a:ea typeface="맑은 고딕" pitchFamily="50" charset="-127"/>
              </a:rPr>
              <a:t>값을 취함</a:t>
            </a:r>
            <a:endParaRPr lang="en-US" altLang="ko-KR" sz="1400" b="0" dirty="0">
              <a:latin typeface="맑은 고딕" pitchFamily="50" charset="-127"/>
              <a:ea typeface="맑은 고딕" pitchFamily="50" charset="-127"/>
            </a:endParaRPr>
          </a:p>
          <a:p>
            <a:pPr defTabSz="977900" eaLnBrk="1" hangingPunct="1"/>
            <a:r>
              <a:rPr lang="nn-NO" altLang="ko-KR" sz="1400" dirty="0">
                <a:latin typeface="맑은 고딕" pitchFamily="50" charset="-127"/>
                <a:ea typeface="맑은 고딕" pitchFamily="50" charset="-127"/>
              </a:rPr>
              <a:t>new_data_frame = np.log(data_frame)</a:t>
            </a:r>
            <a:endParaRPr lang="en-US" altLang="ko-KR" sz="1400" dirty="0">
              <a:latin typeface="맑은 고딕" pitchFamily="50" charset="-127"/>
              <a:ea typeface="맑은 고딕" pitchFamily="50" charset="-127"/>
            </a:endParaRPr>
          </a:p>
        </p:txBody>
      </p:sp>
      <p:sp>
        <p:nvSpPr>
          <p:cNvPr id="10" name="직사각형 9"/>
          <p:cNvSpPr/>
          <p:nvPr/>
        </p:nvSpPr>
        <p:spPr bwMode="auto">
          <a:xfrm>
            <a:off x="1342145" y="5444166"/>
            <a:ext cx="6768940" cy="72010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a:t>
            </a:r>
            <a:r>
              <a:rPr lang="en-US" altLang="ko-KR" sz="1400" b="0" dirty="0" err="1">
                <a:latin typeface="맑은 고딕" pitchFamily="50" charset="-127"/>
                <a:ea typeface="맑은 고딕" pitchFamily="50" charset="-127"/>
              </a:rPr>
              <a:t>data_frame</a:t>
            </a:r>
            <a:r>
              <a:rPr lang="ko-KR" altLang="en-US" sz="1400" b="0" dirty="0">
                <a:latin typeface="맑은 고딕" pitchFamily="50" charset="-127"/>
                <a:ea typeface="맑은 고딕" pitchFamily="50" charset="-127"/>
              </a:rPr>
              <a:t>을 </a:t>
            </a:r>
            <a:r>
              <a:rPr lang="en-US" altLang="ko-KR" sz="1400" b="0" dirty="0" err="1">
                <a:latin typeface="맑은 고딕" pitchFamily="50" charset="-127"/>
                <a:ea typeface="맑은 고딕" pitchFamily="50" charset="-127"/>
              </a:rPr>
              <a:t>ndarray</a:t>
            </a:r>
            <a:r>
              <a:rPr lang="ko-KR" altLang="en-US" sz="1400" b="0" dirty="0">
                <a:latin typeface="맑은 고딕" pitchFamily="50" charset="-127"/>
                <a:ea typeface="맑은 고딕" pitchFamily="50" charset="-127"/>
              </a:rPr>
              <a:t>로 변환</a:t>
            </a:r>
            <a:endParaRPr lang="en-US" altLang="ko-KR" sz="1400" b="0" dirty="0">
              <a:latin typeface="맑은 고딕" pitchFamily="50" charset="-127"/>
              <a:ea typeface="맑은 고딕" pitchFamily="50" charset="-127"/>
            </a:endParaRPr>
          </a:p>
          <a:p>
            <a:pPr defTabSz="977900" eaLnBrk="1" hangingPunct="1"/>
            <a:r>
              <a:rPr lang="nn-NO" altLang="ko-KR" sz="1400" dirty="0">
                <a:latin typeface="맑은 고딕" pitchFamily="50" charset="-127"/>
                <a:ea typeface="맑은 고딕" pitchFamily="50" charset="-127"/>
              </a:rPr>
              <a:t>nparray = np.array(data_frame)</a:t>
            </a:r>
            <a:endParaRPr lang="en-US" altLang="ko-KR" sz="1400" dirty="0">
              <a:latin typeface="맑은 고딕" pitchFamily="50" charset="-127"/>
              <a:ea typeface="맑은 고딕" pitchFamily="50" charset="-127"/>
            </a:endParaRPr>
          </a:p>
        </p:txBody>
      </p:sp>
    </p:spTree>
    <p:extLst>
      <p:ext uri="{BB962C8B-B14F-4D97-AF65-F5344CB8AC3E}">
        <p14:creationId xmlns:p14="http://schemas.microsoft.com/office/powerpoint/2010/main" val="35287926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More – Treatment with </a:t>
            </a:r>
            <a:r>
              <a:rPr lang="en-US" altLang="ko-KR" dirty="0" err="1"/>
              <a:t>NaN</a:t>
            </a:r>
            <a:endParaRPr lang="ko-KR" altLang="en-US" dirty="0"/>
          </a:p>
        </p:txBody>
      </p:sp>
      <p:sp>
        <p:nvSpPr>
          <p:cNvPr id="11" name="텍스트 개체 틀 3"/>
          <p:cNvSpPr>
            <a:spLocks noGrp="1"/>
          </p:cNvSpPr>
          <p:nvPr>
            <p:ph idx="1"/>
          </p:nvPr>
        </p:nvSpPr>
        <p:spPr>
          <a:xfrm>
            <a:off x="231775" y="1052670"/>
            <a:ext cx="8156755" cy="3385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Treatment with </a:t>
            </a:r>
            <a:r>
              <a:rPr lang="en-US" altLang="ko-KR" dirty="0" err="1"/>
              <a:t>NaN</a:t>
            </a:r>
            <a:endParaRPr lang="en-US" altLang="ko-KR" dirty="0"/>
          </a:p>
          <a:p>
            <a:pPr lvl="1">
              <a:lnSpc>
                <a:spcPct val="150000"/>
              </a:lnSpc>
            </a:pPr>
            <a:r>
              <a:rPr lang="en-US" altLang="ko-KR" dirty="0"/>
              <a:t>Pandas</a:t>
            </a:r>
            <a:r>
              <a:rPr lang="ko-KR" altLang="en-US" dirty="0"/>
              <a:t>는</a:t>
            </a:r>
            <a:r>
              <a:rPr lang="en-US" altLang="ko-KR" dirty="0"/>
              <a:t> </a:t>
            </a:r>
            <a:r>
              <a:rPr lang="en-US" altLang="ko-KR" dirty="0" err="1"/>
              <a:t>NaN</a:t>
            </a:r>
            <a:r>
              <a:rPr lang="en-US" altLang="ko-KR" dirty="0"/>
              <a:t>(</a:t>
            </a:r>
            <a:r>
              <a:rPr lang="ko-KR" altLang="en-US" dirty="0" err="1"/>
              <a:t>누락값</a:t>
            </a:r>
            <a:r>
              <a:rPr lang="en-US" altLang="ko-KR" dirty="0"/>
              <a:t>)</a:t>
            </a:r>
            <a:r>
              <a:rPr lang="ko-KR" altLang="en-US" dirty="0"/>
              <a:t>에 대해 적절한 처리를 제공한다</a:t>
            </a:r>
            <a:r>
              <a:rPr lang="en-US" altLang="ko-KR" dirty="0"/>
              <a:t>.</a:t>
            </a:r>
          </a:p>
          <a:p>
            <a:pPr lvl="1">
              <a:lnSpc>
                <a:spcPct val="150000"/>
              </a:lnSpc>
            </a:pPr>
            <a:r>
              <a:rPr lang="ko-KR" altLang="en-US" dirty="0"/>
              <a:t>다음과 같이 </a:t>
            </a:r>
            <a:r>
              <a:rPr lang="en-US" altLang="ko-KR" dirty="0" err="1"/>
              <a:t>NaN</a:t>
            </a:r>
            <a:r>
              <a:rPr lang="ko-KR" altLang="en-US" dirty="0"/>
              <a:t>이 존재하는 모든 행을 삭제할 수 있다</a:t>
            </a:r>
            <a:r>
              <a:rPr lang="en-US" altLang="ko-KR" dirty="0"/>
              <a:t>.</a:t>
            </a:r>
          </a:p>
          <a:p>
            <a:pPr lvl="1">
              <a:lnSpc>
                <a:spcPct val="150000"/>
              </a:lnSpc>
            </a:pPr>
            <a:endParaRPr lang="en-US" altLang="ko-KR" dirty="0"/>
          </a:p>
          <a:p>
            <a:pPr lvl="1">
              <a:lnSpc>
                <a:spcPct val="150000"/>
              </a:lnSpc>
            </a:pPr>
            <a:r>
              <a:rPr lang="ko-KR" altLang="en-US" dirty="0"/>
              <a:t>혹은 아래와 같이 </a:t>
            </a:r>
            <a:r>
              <a:rPr lang="en-US" altLang="ko-KR" dirty="0" err="1"/>
              <a:t>NaN</a:t>
            </a:r>
            <a:r>
              <a:rPr lang="ko-KR" altLang="en-US" dirty="0"/>
              <a:t>이 존재하는 모든 열을 삭제할 수도 있다</a:t>
            </a:r>
            <a:r>
              <a:rPr lang="en-US" altLang="ko-KR" dirty="0"/>
              <a:t>.</a:t>
            </a:r>
          </a:p>
          <a:p>
            <a:pPr lvl="1">
              <a:lnSpc>
                <a:spcPct val="150000"/>
              </a:lnSpc>
            </a:pPr>
            <a:endParaRPr lang="en-US" altLang="ko-KR" dirty="0"/>
          </a:p>
          <a:p>
            <a:pPr lvl="1">
              <a:lnSpc>
                <a:spcPct val="150000"/>
              </a:lnSpc>
            </a:pPr>
            <a:r>
              <a:rPr lang="ko-KR" altLang="en-US" dirty="0"/>
              <a:t>특정 행이나 열에서 </a:t>
            </a:r>
            <a:r>
              <a:rPr lang="en-US" altLang="ko-KR" dirty="0" err="1"/>
              <a:t>NaN</a:t>
            </a:r>
            <a:r>
              <a:rPr lang="ko-KR" altLang="en-US" dirty="0"/>
              <a:t>을 제거하고 싶다면 아래와 같이 처리 가능하다</a:t>
            </a:r>
            <a:r>
              <a:rPr lang="en-US" altLang="ko-KR" dirty="0"/>
              <a:t>.</a:t>
            </a:r>
          </a:p>
        </p:txBody>
      </p:sp>
      <p:sp>
        <p:nvSpPr>
          <p:cNvPr id="5" name="직사각형 4"/>
          <p:cNvSpPr/>
          <p:nvPr/>
        </p:nvSpPr>
        <p:spPr bwMode="auto">
          <a:xfrm>
            <a:off x="1342145" y="2492870"/>
            <a:ext cx="6768940" cy="4963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data_frame.dropna</a:t>
            </a:r>
            <a:r>
              <a:rPr lang="en-US" altLang="ko-KR" sz="1400" dirty="0">
                <a:latin typeface="맑은 고딕" pitchFamily="50" charset="-127"/>
                <a:ea typeface="맑은 고딕" pitchFamily="50" charset="-127"/>
              </a:rPr>
              <a:t>()</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19375" y="4584264"/>
            <a:ext cx="6768940" cy="13650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b="0" dirty="0">
                <a:latin typeface="맑은 고딕" pitchFamily="50" charset="-127"/>
                <a:ea typeface="맑은 고딕" pitchFamily="50" charset="-127"/>
              </a:rPr>
              <a:t>#col1, col2 </a:t>
            </a:r>
            <a:r>
              <a:rPr lang="ko-KR" altLang="en-US" sz="1400" b="0" dirty="0">
                <a:latin typeface="맑은 고딕" pitchFamily="50" charset="-127"/>
                <a:ea typeface="맑은 고딕" pitchFamily="50" charset="-127"/>
              </a:rPr>
              <a:t>열에 </a:t>
            </a:r>
            <a:r>
              <a:rPr lang="en-US" altLang="ko-KR" sz="1400" b="0" dirty="0" err="1">
                <a:latin typeface="맑은 고딕" pitchFamily="50" charset="-127"/>
                <a:ea typeface="맑은 고딕" pitchFamily="50" charset="-127"/>
              </a:rPr>
              <a:t>NaN</a:t>
            </a:r>
            <a:r>
              <a:rPr lang="ko-KR" altLang="en-US" sz="1400" b="0" dirty="0">
                <a:latin typeface="맑은 고딕" pitchFamily="50" charset="-127"/>
                <a:ea typeface="맑은 고딕" pitchFamily="50" charset="-127"/>
              </a:rPr>
              <a:t>이 포함된 행을 삭제</a:t>
            </a:r>
            <a:endParaRPr lang="en-US" altLang="ko-KR" sz="1400" b="0" dirty="0">
              <a:latin typeface="맑은 고딕" pitchFamily="50" charset="-127"/>
              <a:ea typeface="맑은 고딕" pitchFamily="50" charset="-127"/>
            </a:endParaRPr>
          </a:p>
          <a:p>
            <a:pPr defTabSz="977900" eaLnBrk="1" hangingPunct="1"/>
            <a:r>
              <a:rPr lang="nn-NO" altLang="ko-KR" sz="1400" dirty="0">
                <a:latin typeface="맑은 고딕" pitchFamily="50" charset="-127"/>
                <a:ea typeface="맑은 고딕" pitchFamily="50" charset="-127"/>
              </a:rPr>
              <a:t>data_frame.</a:t>
            </a:r>
            <a:r>
              <a:rPr lang="en-US" altLang="ko-KR" sz="1400" dirty="0" err="1">
                <a:latin typeface="맑은 고딕" pitchFamily="50" charset="-127"/>
                <a:ea typeface="맑은 고딕" pitchFamily="50" charset="-127"/>
              </a:rPr>
              <a:t>dropna</a:t>
            </a:r>
            <a:r>
              <a:rPr lang="en-US" altLang="ko-KR" sz="1400" dirty="0">
                <a:latin typeface="맑은 고딕" pitchFamily="50" charset="-127"/>
                <a:ea typeface="맑은 고딕" pitchFamily="50" charset="-127"/>
              </a:rPr>
              <a:t>(subset=[‘col1’,’col2’])</a:t>
            </a:r>
          </a:p>
          <a:p>
            <a:pPr defTabSz="977900" eaLnBrk="1" hangingPunct="1"/>
            <a:endParaRPr lang="en-US" altLang="ko-KR" sz="1400" dirty="0">
              <a:latin typeface="맑은 고딕" pitchFamily="50" charset="-127"/>
              <a:ea typeface="맑은 고딕" pitchFamily="50" charset="-127"/>
            </a:endParaRPr>
          </a:p>
          <a:p>
            <a:pPr defTabSz="977900" eaLnBrk="1" hangingPunct="1"/>
            <a:r>
              <a:rPr lang="en-US" altLang="ko-KR" sz="1400" b="0" dirty="0">
                <a:latin typeface="맑은 고딕" pitchFamily="50" charset="-127"/>
                <a:ea typeface="맑은 고딕" pitchFamily="50" charset="-127"/>
              </a:rPr>
              <a:t>#3</a:t>
            </a:r>
            <a:r>
              <a:rPr lang="ko-KR" altLang="en-US" sz="1400" b="0" dirty="0">
                <a:latin typeface="맑은 고딕" pitchFamily="50" charset="-127"/>
                <a:ea typeface="맑은 고딕" pitchFamily="50" charset="-127"/>
              </a:rPr>
              <a:t>행과 </a:t>
            </a:r>
            <a:r>
              <a:rPr lang="en-US" altLang="ko-KR" sz="1400" b="0" dirty="0">
                <a:latin typeface="맑은 고딕" pitchFamily="50" charset="-127"/>
                <a:ea typeface="맑은 고딕" pitchFamily="50" charset="-127"/>
              </a:rPr>
              <a:t>5</a:t>
            </a:r>
            <a:r>
              <a:rPr lang="ko-KR" altLang="en-US" sz="1400" b="0" dirty="0">
                <a:latin typeface="맑은 고딕" pitchFamily="50" charset="-127"/>
                <a:ea typeface="맑은 고딕" pitchFamily="50" charset="-127"/>
              </a:rPr>
              <a:t>행에 </a:t>
            </a:r>
            <a:r>
              <a:rPr lang="en-US" altLang="ko-KR" sz="1400" b="0" dirty="0" err="1">
                <a:latin typeface="맑은 고딕" pitchFamily="50" charset="-127"/>
                <a:ea typeface="맑은 고딕" pitchFamily="50" charset="-127"/>
              </a:rPr>
              <a:t>NaN</a:t>
            </a:r>
            <a:r>
              <a:rPr lang="ko-KR" altLang="en-US" sz="1400" b="0" dirty="0">
                <a:latin typeface="맑은 고딕" pitchFamily="50" charset="-127"/>
                <a:ea typeface="맑은 고딕" pitchFamily="50" charset="-127"/>
              </a:rPr>
              <a:t>이 포함된 열을 삭제</a:t>
            </a:r>
            <a:endParaRPr lang="en-US" altLang="ko-KR" sz="1400" b="0" dirty="0">
              <a:latin typeface="맑은 고딕" pitchFamily="50" charset="-127"/>
              <a:ea typeface="맑은 고딕" pitchFamily="50" charset="-127"/>
            </a:endParaRPr>
          </a:p>
          <a:p>
            <a:pPr defTabSz="977900" eaLnBrk="1" hangingPunct="1"/>
            <a:r>
              <a:rPr lang="en-US" altLang="ko-KR" sz="1400" dirty="0" err="1">
                <a:latin typeface="맑은 고딕" pitchFamily="50" charset="-127"/>
                <a:ea typeface="맑은 고딕" pitchFamily="50" charset="-127"/>
              </a:rPr>
              <a:t>data_frame.dropna</a:t>
            </a:r>
            <a:r>
              <a:rPr lang="en-US" altLang="ko-KR" sz="1400" dirty="0">
                <a:latin typeface="맑은 고딕" pitchFamily="50" charset="-127"/>
                <a:ea typeface="맑은 고딕" pitchFamily="50" charset="-127"/>
              </a:rPr>
              <a:t>(axis=1, subset=[3, 5])</a:t>
            </a:r>
          </a:p>
        </p:txBody>
      </p:sp>
      <p:sp>
        <p:nvSpPr>
          <p:cNvPr id="7" name="직사각형 6"/>
          <p:cNvSpPr/>
          <p:nvPr/>
        </p:nvSpPr>
        <p:spPr bwMode="auto">
          <a:xfrm>
            <a:off x="1342145" y="3463448"/>
            <a:ext cx="6768940" cy="4963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data_frame.dropna</a:t>
            </a:r>
            <a:r>
              <a:rPr lang="en-US" altLang="ko-KR" sz="1400" dirty="0">
                <a:latin typeface="맑은 고딕" pitchFamily="50" charset="-127"/>
                <a:ea typeface="맑은 고딕" pitchFamily="50" charset="-127"/>
              </a:rPr>
              <a:t>(axis=1)</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11806515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More – Treatment with </a:t>
            </a:r>
            <a:r>
              <a:rPr lang="en-US" altLang="ko-KR" dirty="0" err="1"/>
              <a:t>NaN</a:t>
            </a:r>
            <a:endParaRPr lang="ko-KR" altLang="en-US" dirty="0"/>
          </a:p>
        </p:txBody>
      </p:sp>
      <p:sp>
        <p:nvSpPr>
          <p:cNvPr id="11" name="텍스트 개체 틀 3"/>
          <p:cNvSpPr>
            <a:spLocks noGrp="1"/>
          </p:cNvSpPr>
          <p:nvPr>
            <p:ph idx="1"/>
          </p:nvPr>
        </p:nvSpPr>
        <p:spPr>
          <a:xfrm>
            <a:off x="231775" y="1052670"/>
            <a:ext cx="8156755" cy="38779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Treatment with </a:t>
            </a:r>
            <a:r>
              <a:rPr lang="en-US" altLang="ko-KR" dirty="0" err="1"/>
              <a:t>NaN</a:t>
            </a:r>
            <a:endParaRPr lang="en-US" altLang="ko-KR" dirty="0"/>
          </a:p>
          <a:p>
            <a:pPr lvl="1">
              <a:lnSpc>
                <a:spcPct val="150000"/>
              </a:lnSpc>
            </a:pPr>
            <a:r>
              <a:rPr lang="ko-KR" altLang="en-US" dirty="0"/>
              <a:t>혹은 </a:t>
            </a:r>
            <a:r>
              <a:rPr lang="en-US" altLang="ko-KR" dirty="0" err="1"/>
              <a:t>NaN</a:t>
            </a:r>
            <a:r>
              <a:rPr lang="ko-KR" altLang="en-US" dirty="0"/>
              <a:t>을 다른 값으로 모두 대체하거나</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en-US" altLang="ko-KR" dirty="0" err="1"/>
              <a:t>NaN</a:t>
            </a:r>
            <a:r>
              <a:rPr lang="ko-KR" altLang="en-US" dirty="0"/>
              <a:t> 값을 </a:t>
            </a:r>
            <a:r>
              <a:rPr lang="en-US" altLang="ko-KR" dirty="0"/>
              <a:t>True</a:t>
            </a:r>
            <a:r>
              <a:rPr lang="ko-KR" altLang="en-US" dirty="0"/>
              <a:t>로 다른 값을 </a:t>
            </a:r>
            <a:r>
              <a:rPr lang="en-US" altLang="ko-KR" dirty="0"/>
              <a:t>False</a:t>
            </a:r>
            <a:r>
              <a:rPr lang="ko-KR" altLang="en-US" dirty="0"/>
              <a:t>로 바꾸도록 하거나</a:t>
            </a: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r>
              <a:rPr lang="ko-KR" altLang="en-US" dirty="0"/>
              <a:t>특정 조건을 만족할 때 대체하도록 설정할 수 있다</a:t>
            </a:r>
            <a:r>
              <a:rPr lang="en-US" altLang="ko-KR" dirty="0"/>
              <a:t>. </a:t>
            </a:r>
          </a:p>
        </p:txBody>
      </p:sp>
      <p:sp>
        <p:nvSpPr>
          <p:cNvPr id="5" name="직사각형 4"/>
          <p:cNvSpPr/>
          <p:nvPr/>
        </p:nvSpPr>
        <p:spPr bwMode="auto">
          <a:xfrm>
            <a:off x="1342145" y="2104046"/>
            <a:ext cx="6768940" cy="60485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b="0" dirty="0">
                <a:latin typeface="맑은 고딕" pitchFamily="50" charset="-127"/>
                <a:ea typeface="맑은 고딕" pitchFamily="50" charset="-127"/>
              </a:rPr>
              <a:t>#</a:t>
            </a:r>
            <a:r>
              <a:rPr lang="ko-KR" altLang="en-US" sz="1300" b="0" dirty="0">
                <a:latin typeface="맑은 고딕" pitchFamily="50" charset="-127"/>
                <a:ea typeface="맑은 고딕" pitchFamily="50" charset="-127"/>
              </a:rPr>
              <a:t>모든 </a:t>
            </a:r>
            <a:r>
              <a:rPr lang="en-US" altLang="ko-KR" sz="1300" b="0" dirty="0" err="1">
                <a:latin typeface="맑은 고딕" pitchFamily="50" charset="-127"/>
                <a:ea typeface="맑은 고딕" pitchFamily="50" charset="-127"/>
              </a:rPr>
              <a:t>NaN</a:t>
            </a:r>
            <a:r>
              <a:rPr lang="ko-KR" altLang="en-US" sz="1300" b="0" dirty="0">
                <a:latin typeface="맑은 고딕" pitchFamily="50" charset="-127"/>
                <a:ea typeface="맑은 고딕" pitchFamily="50" charset="-127"/>
              </a:rPr>
              <a:t>을 </a:t>
            </a:r>
            <a:r>
              <a:rPr lang="en-US" altLang="ko-KR" sz="1300" b="0" dirty="0">
                <a:latin typeface="맑은 고딕" pitchFamily="50" charset="-127"/>
                <a:ea typeface="맑은 고딕" pitchFamily="50" charset="-127"/>
              </a:rPr>
              <a:t>0</a:t>
            </a:r>
            <a:r>
              <a:rPr lang="ko-KR" altLang="en-US" sz="1300" b="0" dirty="0">
                <a:latin typeface="맑은 고딕" pitchFamily="50" charset="-127"/>
                <a:ea typeface="맑은 고딕" pitchFamily="50" charset="-127"/>
              </a:rPr>
              <a:t>으로 치환한다</a:t>
            </a:r>
            <a:endParaRPr lang="en-US" altLang="ko-KR" sz="1300" b="0" dirty="0">
              <a:latin typeface="맑은 고딕" pitchFamily="50" charset="-127"/>
              <a:ea typeface="맑은 고딕" pitchFamily="50" charset="-127"/>
            </a:endParaRPr>
          </a:p>
          <a:p>
            <a:pPr defTabSz="977900" eaLnBrk="1" hangingPunct="1"/>
            <a:r>
              <a:rPr lang="en-US" altLang="ko-KR" sz="1300" dirty="0" err="1">
                <a:latin typeface="맑은 고딕" pitchFamily="50" charset="-127"/>
                <a:ea typeface="맑은 고딕" pitchFamily="50" charset="-127"/>
              </a:rPr>
              <a:t>data_frame.fillna</a:t>
            </a:r>
            <a:r>
              <a:rPr lang="en-US" altLang="ko-KR" sz="1300" dirty="0">
                <a:latin typeface="맑은 고딕" pitchFamily="50" charset="-127"/>
                <a:ea typeface="맑은 고딕" pitchFamily="50" charset="-127"/>
              </a:rPr>
              <a:t>(0)</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
        <p:nvSpPr>
          <p:cNvPr id="10" name="직사각형 9"/>
          <p:cNvSpPr/>
          <p:nvPr/>
        </p:nvSpPr>
        <p:spPr bwMode="auto">
          <a:xfrm>
            <a:off x="1342145" y="4930655"/>
            <a:ext cx="6768940" cy="13650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b="0" dirty="0">
                <a:latin typeface="맑은 고딕" pitchFamily="50" charset="-127"/>
                <a:ea typeface="맑은 고딕" pitchFamily="50" charset="-127"/>
              </a:rPr>
              <a:t>#</a:t>
            </a:r>
            <a:r>
              <a:rPr lang="en-US" altLang="ko-KR" sz="1300" b="0" dirty="0" err="1">
                <a:latin typeface="맑은 고딕" pitchFamily="50" charset="-127"/>
                <a:ea typeface="맑은 고딕" pitchFamily="50" charset="-127"/>
              </a:rPr>
              <a:t>NaN</a:t>
            </a:r>
            <a:r>
              <a:rPr lang="ko-KR" altLang="en-US" sz="1300" b="0" dirty="0">
                <a:latin typeface="맑은 고딕" pitchFamily="50" charset="-127"/>
                <a:ea typeface="맑은 고딕" pitchFamily="50" charset="-127"/>
              </a:rPr>
              <a:t>을 같은 열의 바로 위의 행 값으로 대체</a:t>
            </a:r>
            <a:endParaRPr lang="en-US" altLang="ko-KR" sz="1300" b="0" dirty="0">
              <a:latin typeface="맑은 고딕" pitchFamily="50" charset="-127"/>
              <a:ea typeface="맑은 고딕" pitchFamily="50" charset="-127"/>
            </a:endParaRPr>
          </a:p>
          <a:p>
            <a:pPr defTabSz="977900" eaLnBrk="1" hangingPunct="1"/>
            <a:r>
              <a:rPr lang="nn-NO" altLang="ko-KR" sz="1300" dirty="0">
                <a:latin typeface="맑은 고딕" pitchFamily="50" charset="-127"/>
                <a:ea typeface="맑은 고딕" pitchFamily="50" charset="-127"/>
              </a:rPr>
              <a:t>data_frame.</a:t>
            </a:r>
            <a:r>
              <a:rPr lang="en-US" altLang="ko-KR" sz="1300" dirty="0" err="1">
                <a:latin typeface="맑은 고딕" pitchFamily="50" charset="-127"/>
                <a:ea typeface="맑은 고딕" pitchFamily="50" charset="-127"/>
              </a:rPr>
              <a:t>fillna</a:t>
            </a:r>
            <a:r>
              <a:rPr lang="en-US" altLang="ko-KR" sz="1300" dirty="0">
                <a:latin typeface="맑은 고딕" pitchFamily="50" charset="-127"/>
                <a:ea typeface="맑은 고딕" pitchFamily="50" charset="-127"/>
              </a:rPr>
              <a:t>(method=‘</a:t>
            </a:r>
            <a:r>
              <a:rPr lang="en-US" altLang="ko-KR" sz="1300" dirty="0" err="1">
                <a:latin typeface="맑은 고딕" pitchFamily="50" charset="-127"/>
                <a:ea typeface="맑은 고딕" pitchFamily="50" charset="-127"/>
              </a:rPr>
              <a:t>ffill</a:t>
            </a:r>
            <a:r>
              <a:rPr lang="en-US" altLang="ko-KR" sz="1300" dirty="0">
                <a:latin typeface="맑은 고딕" pitchFamily="50" charset="-127"/>
                <a:ea typeface="맑은 고딕" pitchFamily="50" charset="-127"/>
              </a:rPr>
              <a:t>‘)</a:t>
            </a:r>
          </a:p>
          <a:p>
            <a:pPr defTabSz="977900" eaLnBrk="1" hangingPunct="1"/>
            <a:endParaRPr lang="en-US" altLang="ko-KR" sz="1300" dirty="0">
              <a:latin typeface="맑은 고딕" pitchFamily="50" charset="-127"/>
              <a:ea typeface="맑은 고딕" pitchFamily="50" charset="-127"/>
            </a:endParaRPr>
          </a:p>
          <a:p>
            <a:pPr defTabSz="977900" eaLnBrk="1" hangingPunct="1"/>
            <a:r>
              <a:rPr lang="en-US" altLang="ko-KR" sz="1300" b="0" dirty="0">
                <a:latin typeface="맑은 고딕" pitchFamily="50" charset="-127"/>
                <a:ea typeface="맑은 고딕" pitchFamily="50" charset="-127"/>
              </a:rPr>
              <a:t>#</a:t>
            </a:r>
            <a:r>
              <a:rPr lang="en-US" altLang="ko-KR" sz="1300" b="0" dirty="0" err="1">
                <a:latin typeface="맑은 고딕" pitchFamily="50" charset="-127"/>
                <a:ea typeface="맑은 고딕" pitchFamily="50" charset="-127"/>
              </a:rPr>
              <a:t>NaN</a:t>
            </a:r>
            <a:r>
              <a:rPr lang="ko-KR" altLang="en-US" sz="1300" b="0" dirty="0">
                <a:latin typeface="맑은 고딕" pitchFamily="50" charset="-127"/>
                <a:ea typeface="맑은 고딕" pitchFamily="50" charset="-127"/>
              </a:rPr>
              <a:t>을 같은 열의 바로 아래 행 값으로 대체</a:t>
            </a:r>
            <a:endParaRPr lang="en-US" altLang="ko-KR" sz="1300" b="0" dirty="0">
              <a:latin typeface="맑은 고딕" pitchFamily="50" charset="-127"/>
              <a:ea typeface="맑은 고딕" pitchFamily="50" charset="-127"/>
            </a:endParaRPr>
          </a:p>
          <a:p>
            <a:pPr defTabSz="977900" eaLnBrk="1" hangingPunct="1"/>
            <a:r>
              <a:rPr lang="nn-NO" altLang="ko-KR" sz="1300" dirty="0">
                <a:latin typeface="맑은 고딕" pitchFamily="50" charset="-127"/>
                <a:ea typeface="맑은 고딕" pitchFamily="50" charset="-127"/>
              </a:rPr>
              <a:t>Data_frame.</a:t>
            </a:r>
            <a:r>
              <a:rPr lang="en-US" altLang="ko-KR" sz="1300" dirty="0" err="1">
                <a:latin typeface="맑은 고딕" pitchFamily="50" charset="-127"/>
                <a:ea typeface="맑은 고딕" pitchFamily="50" charset="-127"/>
              </a:rPr>
              <a:t>fillna</a:t>
            </a:r>
            <a:r>
              <a:rPr lang="en-US" altLang="ko-KR" sz="1300" dirty="0">
                <a:latin typeface="맑은 고딕" pitchFamily="50" charset="-127"/>
                <a:ea typeface="맑은 고딕" pitchFamily="50" charset="-127"/>
              </a:rPr>
              <a:t>(method=‘</a:t>
            </a:r>
            <a:r>
              <a:rPr lang="en-US" altLang="ko-KR" sz="1300" dirty="0" err="1">
                <a:latin typeface="맑은 고딕" pitchFamily="50" charset="-127"/>
                <a:ea typeface="맑은 고딕" pitchFamily="50" charset="-127"/>
              </a:rPr>
              <a:t>bfill</a:t>
            </a:r>
            <a:r>
              <a:rPr lang="en-US" altLang="ko-KR" sz="1300" dirty="0">
                <a:latin typeface="맑은 고딕" pitchFamily="50" charset="-127"/>
                <a:ea typeface="맑은 고딕" pitchFamily="50" charset="-127"/>
              </a:rPr>
              <a:t>‘)</a:t>
            </a:r>
          </a:p>
        </p:txBody>
      </p:sp>
      <p:sp>
        <p:nvSpPr>
          <p:cNvPr id="7" name="직사각형 6"/>
          <p:cNvSpPr/>
          <p:nvPr/>
        </p:nvSpPr>
        <p:spPr bwMode="auto">
          <a:xfrm>
            <a:off x="1342145" y="3463448"/>
            <a:ext cx="6768940" cy="496385"/>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300" dirty="0" err="1">
                <a:latin typeface="맑은 고딕" pitchFamily="50" charset="-127"/>
                <a:ea typeface="맑은 고딕" pitchFamily="50" charset="-127"/>
              </a:rPr>
              <a:t>data_frame.isnull</a:t>
            </a:r>
            <a:r>
              <a:rPr lang="en-US" altLang="ko-KR" sz="1300" dirty="0">
                <a:latin typeface="맑은 고딕" pitchFamily="50" charset="-127"/>
                <a:ea typeface="맑은 고딕" pitchFamily="50" charset="-127"/>
              </a:rPr>
              <a:t>()</a:t>
            </a:r>
            <a:endParaRPr kumimoji="0" lang="en-US" altLang="ko-KR" sz="13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30165308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r>
              <a:rPr lang="en-US" altLang="ko-KR" dirty="0"/>
              <a:t> </a:t>
            </a:r>
            <a:endParaRPr lang="ko-KR" altLang="en-US" dirty="0"/>
          </a:p>
        </p:txBody>
      </p:sp>
      <p:sp>
        <p:nvSpPr>
          <p:cNvPr id="11" name="텍스트 개체 틀 3"/>
          <p:cNvSpPr>
            <a:spLocks noGrp="1"/>
          </p:cNvSpPr>
          <p:nvPr>
            <p:ph idx="1"/>
          </p:nvPr>
        </p:nvSpPr>
        <p:spPr>
          <a:xfrm>
            <a:off x="231775" y="1052670"/>
            <a:ext cx="8156755" cy="47397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연습문제</a:t>
            </a:r>
            <a:r>
              <a:rPr lang="en-US" altLang="ko-KR" dirty="0"/>
              <a:t> 1</a:t>
            </a:r>
          </a:p>
          <a:p>
            <a:pPr lvl="1">
              <a:lnSpc>
                <a:spcPct val="150000"/>
              </a:lnSpc>
            </a:pPr>
            <a:r>
              <a:rPr lang="en-US" altLang="ko-KR" dirty="0" err="1"/>
              <a:t>DataFrame</a:t>
            </a:r>
            <a:r>
              <a:rPr lang="ko-KR" altLang="en-US" dirty="0"/>
              <a:t>을 활용해 남성과 여성 각각 </a:t>
            </a:r>
            <a:r>
              <a:rPr lang="en-US" altLang="ko-KR" dirty="0"/>
              <a:t>Age</a:t>
            </a:r>
            <a:r>
              <a:rPr lang="ko-KR" altLang="en-US" dirty="0"/>
              <a:t>가 </a:t>
            </a:r>
            <a:r>
              <a:rPr lang="en-US" altLang="ko-KR" dirty="0"/>
              <a:t>30</a:t>
            </a:r>
            <a:r>
              <a:rPr lang="ko-KR" altLang="en-US" dirty="0"/>
              <a:t>이상인 사람들의 평균 </a:t>
            </a:r>
            <a:r>
              <a:rPr lang="en-US" altLang="ko-KR" dirty="0"/>
              <a:t>Height</a:t>
            </a:r>
            <a:r>
              <a:rPr lang="ko-KR" altLang="en-US" dirty="0"/>
              <a:t>을 구해보자</a:t>
            </a:r>
            <a:r>
              <a:rPr lang="en-US" altLang="ko-KR" dirty="0"/>
              <a:t>.</a:t>
            </a:r>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a:p>
            <a:pPr lvl="1">
              <a:lnSpc>
                <a:spcPct val="150000"/>
              </a:lnSpc>
            </a:pPr>
            <a:endParaRPr lang="en-US" altLang="ko-KR" dirty="0"/>
          </a:p>
        </p:txBody>
      </p:sp>
      <p:sp>
        <p:nvSpPr>
          <p:cNvPr id="5" name="직사각형 4"/>
          <p:cNvSpPr/>
          <p:nvPr/>
        </p:nvSpPr>
        <p:spPr bwMode="auto">
          <a:xfrm>
            <a:off x="1331011" y="2952371"/>
            <a:ext cx="6768940" cy="1196729"/>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360000" tIns="45720" rIns="91440" bIns="45720" numCol="1" rtlCol="0" anchor="ctr" anchorCtr="0" compatLnSpc="1">
            <a:prstTxWarp prst="textNoShape">
              <a:avLst/>
            </a:prstTxWarp>
          </a:bodyPr>
          <a:lstStyle/>
          <a:p>
            <a:pPr defTabSz="977900" eaLnBrk="1" hangingPunct="1"/>
            <a:r>
              <a:rPr lang="en-US" altLang="ko-KR" sz="1400" dirty="0" err="1">
                <a:latin typeface="맑은 고딕" pitchFamily="50" charset="-127"/>
                <a:ea typeface="맑은 고딕" pitchFamily="50" charset="-127"/>
              </a:rPr>
              <a:t>data_frame</a:t>
            </a:r>
            <a:r>
              <a:rPr lang="en-US" altLang="ko-KR" sz="1400" dirty="0">
                <a:latin typeface="맑은 고딕" pitchFamily="50" charset="-127"/>
                <a:ea typeface="맑은 고딕" pitchFamily="50" charset="-127"/>
              </a:rPr>
              <a:t> = </a:t>
            </a:r>
            <a:r>
              <a:rPr lang="en-US" altLang="ko-KR" sz="1400" dirty="0" err="1">
                <a:latin typeface="맑은 고딕" pitchFamily="50" charset="-127"/>
                <a:ea typeface="맑은 고딕" pitchFamily="50" charset="-127"/>
              </a:rPr>
              <a:t>pd.DataFrame</a:t>
            </a:r>
            <a:r>
              <a:rPr lang="en-US" altLang="ko-KR" sz="1400" dirty="0">
                <a:latin typeface="맑은 고딕" pitchFamily="50" charset="-127"/>
                <a:ea typeface="맑은 고딕" pitchFamily="50" charset="-127"/>
              </a:rPr>
              <a:t>({</a:t>
            </a:r>
          </a:p>
          <a:p>
            <a:pPr defTabSz="977900" eaLnBrk="1" hangingPunct="1"/>
            <a:r>
              <a:rPr lang="en-US" altLang="ko-KR" sz="1400" dirty="0">
                <a:latin typeface="맑은 고딕" pitchFamily="50" charset="-127"/>
                <a:ea typeface="맑은 고딕" pitchFamily="50" charset="-127"/>
              </a:rPr>
              <a:t>    “Age” : [37, 20, 30, 45, 25, 31, 41],</a:t>
            </a:r>
          </a:p>
          <a:p>
            <a:pPr defTabSz="977900" eaLnBrk="1" hangingPunct="1"/>
            <a:r>
              <a:rPr lang="en-US" altLang="ko-KR" sz="1400" dirty="0">
                <a:latin typeface="맑은 고딕" pitchFamily="50" charset="-127"/>
                <a:ea typeface="맑은 고딕" pitchFamily="50" charset="-127"/>
              </a:rPr>
              <a:t>    “Height” : [156, 180, 170, 160, 150, 140, 181],</a:t>
            </a:r>
          </a:p>
          <a:p>
            <a:pPr defTabSz="977900" eaLnBrk="1" hangingPunct="1"/>
            <a:r>
              <a:rPr lang="en-US" altLang="ko-KR" sz="1400" dirty="0">
                <a:latin typeface="맑은 고딕" pitchFamily="50" charset="-127"/>
                <a:ea typeface="맑은 고딕" pitchFamily="50" charset="-127"/>
              </a:rPr>
              <a:t>    “Sex” : [“f”, “m”, “m”, “f”, “f”, “f“, “m”]</a:t>
            </a:r>
          </a:p>
          <a:p>
            <a:pPr defTabSz="977900" eaLnBrk="1" hangingPunct="1"/>
            <a:r>
              <a:rPr lang="en-US" altLang="ko-KR" sz="1400" dirty="0">
                <a:latin typeface="맑은 고딕" pitchFamily="50" charset="-127"/>
                <a:ea typeface="맑은 고딕" pitchFamily="50" charset="-127"/>
              </a:rPr>
              <a:t>})</a:t>
            </a:r>
            <a:endParaRPr kumimoji="0" lang="en-US" altLang="ko-KR" sz="1400" i="0" u="none" strike="noStrike" cap="none" normalizeH="0" dirty="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22340216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231774" y="1052670"/>
            <a:ext cx="8660825" cy="306705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연습문제</a:t>
            </a:r>
            <a:r>
              <a:rPr lang="en-US" altLang="ko-KR" dirty="0"/>
              <a:t> 2</a:t>
            </a:r>
          </a:p>
          <a:p>
            <a:pPr lvl="1">
              <a:lnSpc>
                <a:spcPct val="150000"/>
              </a:lnSpc>
            </a:pPr>
            <a:r>
              <a:rPr lang="ko-KR" altLang="en-US" dirty="0"/>
              <a:t>프로듀스 회사의 근무자</a:t>
            </a:r>
            <a:r>
              <a:rPr lang="en-US" altLang="ko-KR" dirty="0"/>
              <a:t>, </a:t>
            </a:r>
            <a:r>
              <a:rPr lang="ko-KR" altLang="en-US" dirty="0"/>
              <a:t>성별</a:t>
            </a:r>
            <a:r>
              <a:rPr lang="en-US" altLang="ko-KR" dirty="0"/>
              <a:t>, </a:t>
            </a:r>
            <a:r>
              <a:rPr lang="ko-KR" altLang="en-US" dirty="0"/>
              <a:t>근무지</a:t>
            </a:r>
            <a:r>
              <a:rPr lang="en-US" altLang="ko-KR" dirty="0"/>
              <a:t>, </a:t>
            </a:r>
            <a:r>
              <a:rPr lang="ko-KR" altLang="en-US" dirty="0"/>
              <a:t>연봉이 기록된 </a:t>
            </a:r>
            <a:r>
              <a:rPr lang="en-US" altLang="ko-KR" dirty="0"/>
              <a:t>“Produce.xlsx”</a:t>
            </a:r>
            <a:r>
              <a:rPr lang="ko-KR" altLang="en-US" dirty="0"/>
              <a:t>에서 다음과 같은 질문에 답해보도록 하자</a:t>
            </a:r>
            <a:r>
              <a:rPr lang="en-US" altLang="ko-KR" dirty="0"/>
              <a:t>.</a:t>
            </a:r>
          </a:p>
          <a:p>
            <a:pPr marL="914400" lvl="2" indent="0">
              <a:lnSpc>
                <a:spcPct val="150000"/>
              </a:lnSpc>
              <a:buNone/>
            </a:pPr>
            <a:r>
              <a:rPr lang="en-US" altLang="ko-KR" sz="1600" dirty="0"/>
              <a:t>1) </a:t>
            </a:r>
            <a:r>
              <a:rPr lang="ko-KR" altLang="en-US" sz="1600" dirty="0"/>
              <a:t>이름이 </a:t>
            </a:r>
            <a:r>
              <a:rPr lang="ko-KR" altLang="en-US" sz="1600" dirty="0" err="1"/>
              <a:t>김사랑</a:t>
            </a:r>
            <a:r>
              <a:rPr lang="en-US" altLang="ko-KR" sz="1600" dirty="0"/>
              <a:t>, </a:t>
            </a:r>
            <a:r>
              <a:rPr lang="ko-KR" altLang="en-US" sz="1600" dirty="0"/>
              <a:t>성별 </a:t>
            </a:r>
            <a:r>
              <a:rPr lang="en-US" altLang="ko-KR" sz="1600" dirty="0"/>
              <a:t>F, </a:t>
            </a:r>
            <a:r>
              <a:rPr lang="ko-KR" altLang="en-US" sz="1600" dirty="0"/>
              <a:t>근무지 </a:t>
            </a:r>
            <a:r>
              <a:rPr lang="en-US" altLang="ko-KR" sz="1600" dirty="0"/>
              <a:t>CICAGO, </a:t>
            </a:r>
            <a:r>
              <a:rPr lang="ko-KR" altLang="en-US" sz="1600" dirty="0"/>
              <a:t>연봉 </a:t>
            </a:r>
            <a:r>
              <a:rPr lang="en-US" altLang="ko-KR" sz="1600" dirty="0"/>
              <a:t>6000</a:t>
            </a:r>
            <a:r>
              <a:rPr lang="ko-KR" altLang="en-US" sz="1600" dirty="0"/>
              <a:t>인 직원을 추가하라</a:t>
            </a:r>
            <a:r>
              <a:rPr lang="en-US" altLang="ko-KR" sz="1600" dirty="0"/>
              <a:t>.</a:t>
            </a:r>
          </a:p>
          <a:p>
            <a:pPr marL="914400" lvl="2" indent="0">
              <a:lnSpc>
                <a:spcPct val="150000"/>
              </a:lnSpc>
              <a:buNone/>
            </a:pPr>
            <a:r>
              <a:rPr lang="en-US" altLang="ko-KR" sz="1600" dirty="0"/>
              <a:t>2) </a:t>
            </a:r>
            <a:r>
              <a:rPr lang="ko-KR" altLang="en-US" sz="1600" dirty="0"/>
              <a:t>성별이 </a:t>
            </a:r>
            <a:r>
              <a:rPr lang="en-US" altLang="ko-KR" sz="1600" dirty="0"/>
              <a:t>M</a:t>
            </a:r>
            <a:r>
              <a:rPr lang="ko-KR" altLang="en-US" sz="1600" dirty="0"/>
              <a:t>이면</a:t>
            </a:r>
            <a:r>
              <a:rPr lang="en-US" altLang="ko-KR" sz="1600" dirty="0"/>
              <a:t> 1, </a:t>
            </a:r>
            <a:r>
              <a:rPr lang="ko-KR" altLang="en-US" sz="1600" dirty="0"/>
              <a:t>성별이 </a:t>
            </a:r>
            <a:r>
              <a:rPr lang="en-US" altLang="ko-KR" sz="1600" dirty="0"/>
              <a:t>F</a:t>
            </a:r>
            <a:r>
              <a:rPr lang="ko-KR" altLang="en-US" sz="1600" dirty="0"/>
              <a:t>이면 </a:t>
            </a:r>
            <a:r>
              <a:rPr lang="en-US" altLang="ko-KR" sz="1600" dirty="0"/>
              <a:t>0</a:t>
            </a:r>
            <a:r>
              <a:rPr lang="ko-KR" altLang="en-US" sz="1600" dirty="0"/>
              <a:t>인 </a:t>
            </a:r>
            <a:r>
              <a:rPr lang="en-US" altLang="ko-KR" sz="1600" dirty="0"/>
              <a:t>Sex </a:t>
            </a:r>
            <a:r>
              <a:rPr lang="ko-KR" altLang="en-US" sz="1600" dirty="0"/>
              <a:t>열을 추가하고</a:t>
            </a:r>
            <a:r>
              <a:rPr lang="en-US" altLang="ko-KR" sz="1600" dirty="0"/>
              <a:t>, </a:t>
            </a:r>
            <a:r>
              <a:rPr lang="ko-KR" altLang="en-US" sz="1600" dirty="0"/>
              <a:t>성별 열을 제거하라</a:t>
            </a:r>
            <a:r>
              <a:rPr lang="en-US" altLang="ko-KR" sz="1600" dirty="0"/>
              <a:t>.</a:t>
            </a:r>
          </a:p>
          <a:p>
            <a:pPr marL="914400" lvl="2" indent="0">
              <a:lnSpc>
                <a:spcPct val="150000"/>
              </a:lnSpc>
              <a:buNone/>
            </a:pPr>
            <a:r>
              <a:rPr lang="en-US" altLang="ko-KR" sz="1600" dirty="0"/>
              <a:t>3) </a:t>
            </a:r>
            <a:r>
              <a:rPr lang="ko-KR" altLang="en-US" sz="1600" dirty="0" err="1"/>
              <a:t>근무지별</a:t>
            </a:r>
            <a:r>
              <a:rPr lang="en-US" altLang="ko-KR" sz="1600" dirty="0"/>
              <a:t>, </a:t>
            </a:r>
            <a:r>
              <a:rPr lang="ko-KR" altLang="en-US" sz="1600" dirty="0"/>
              <a:t>성별 평균 연봉을 구하여라</a:t>
            </a:r>
            <a:r>
              <a:rPr lang="en-US" altLang="ko-KR" sz="1600" dirty="0"/>
              <a:t>.(</a:t>
            </a:r>
            <a:r>
              <a:rPr lang="ko-KR" altLang="en-US" sz="1600" dirty="0"/>
              <a:t>다음과 같이 출력되도록 하여라</a:t>
            </a:r>
            <a:r>
              <a:rPr lang="en-US" altLang="ko-KR" sz="1600" dirty="0"/>
              <a:t>)</a:t>
            </a:r>
          </a:p>
          <a:p>
            <a:pPr marL="914400" lvl="2" indent="0">
              <a:lnSpc>
                <a:spcPct val="150000"/>
              </a:lnSpc>
              <a:buNone/>
            </a:pPr>
            <a:endParaRPr lang="en-US" altLang="ko-KR" sz="1600" dirty="0"/>
          </a:p>
        </p:txBody>
      </p:sp>
      <p:pic>
        <p:nvPicPr>
          <p:cNvPr id="4" name="그림 3">
            <a:extLst>
              <a:ext uri="{FF2B5EF4-FFF2-40B4-BE49-F238E27FC236}">
                <a16:creationId xmlns:a16="http://schemas.microsoft.com/office/drawing/2014/main" id="{A4C9868E-97D9-4CA7-B141-6683D3F624E3}"/>
              </a:ext>
            </a:extLst>
          </p:cNvPr>
          <p:cNvPicPr>
            <a:picLocks noChangeAspect="1"/>
          </p:cNvPicPr>
          <p:nvPr/>
        </p:nvPicPr>
        <p:blipFill>
          <a:blip r:embed="rId3"/>
          <a:stretch>
            <a:fillRect/>
          </a:stretch>
        </p:blipFill>
        <p:spPr>
          <a:xfrm>
            <a:off x="2987780" y="4077090"/>
            <a:ext cx="2133600" cy="1562100"/>
          </a:xfrm>
          <a:prstGeom prst="rect">
            <a:avLst/>
          </a:prstGeom>
        </p:spPr>
      </p:pic>
    </p:spTree>
    <p:extLst>
      <p:ext uri="{BB962C8B-B14F-4D97-AF65-F5344CB8AC3E}">
        <p14:creationId xmlns:p14="http://schemas.microsoft.com/office/powerpoint/2010/main" val="8647692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a:t>연습문제</a:t>
            </a:r>
          </a:p>
        </p:txBody>
      </p:sp>
      <p:sp>
        <p:nvSpPr>
          <p:cNvPr id="11" name="텍스트 개체 틀 3"/>
          <p:cNvSpPr>
            <a:spLocks noGrp="1"/>
          </p:cNvSpPr>
          <p:nvPr>
            <p:ph idx="1"/>
          </p:nvPr>
        </p:nvSpPr>
        <p:spPr>
          <a:xfrm>
            <a:off x="231774" y="1052671"/>
            <a:ext cx="8516805" cy="21806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ko-KR" altLang="en-US" dirty="0"/>
              <a:t>연습문제</a:t>
            </a:r>
            <a:r>
              <a:rPr lang="en-US" altLang="ko-KR" dirty="0"/>
              <a:t> 2</a:t>
            </a:r>
          </a:p>
          <a:p>
            <a:pPr lvl="1">
              <a:lnSpc>
                <a:spcPct val="150000"/>
              </a:lnSpc>
            </a:pPr>
            <a:r>
              <a:rPr lang="ko-KR" altLang="en-US" dirty="0"/>
              <a:t>프로듀스 회사의 근무자</a:t>
            </a:r>
            <a:r>
              <a:rPr lang="en-US" altLang="ko-KR" dirty="0"/>
              <a:t>, </a:t>
            </a:r>
            <a:r>
              <a:rPr lang="ko-KR" altLang="en-US" dirty="0"/>
              <a:t>성별</a:t>
            </a:r>
            <a:r>
              <a:rPr lang="en-US" altLang="ko-KR" dirty="0"/>
              <a:t>, </a:t>
            </a:r>
            <a:r>
              <a:rPr lang="ko-KR" altLang="en-US" dirty="0"/>
              <a:t>근무지</a:t>
            </a:r>
            <a:r>
              <a:rPr lang="en-US" altLang="ko-KR" dirty="0"/>
              <a:t>, </a:t>
            </a:r>
            <a:r>
              <a:rPr lang="ko-KR" altLang="en-US" dirty="0"/>
              <a:t>연봉이 기록된 </a:t>
            </a:r>
            <a:r>
              <a:rPr lang="en-US" altLang="ko-KR" dirty="0"/>
              <a:t>“Produce.xlsx”</a:t>
            </a:r>
            <a:r>
              <a:rPr lang="ko-KR" altLang="en-US" dirty="0"/>
              <a:t>에서 다음과 같은 질문에 답해보도록 하자</a:t>
            </a:r>
            <a:r>
              <a:rPr lang="en-US" altLang="ko-KR" dirty="0"/>
              <a:t>.</a:t>
            </a:r>
          </a:p>
          <a:p>
            <a:pPr marL="914400" lvl="2" indent="0">
              <a:lnSpc>
                <a:spcPct val="150000"/>
              </a:lnSpc>
              <a:buNone/>
            </a:pPr>
            <a:r>
              <a:rPr lang="en-US" altLang="ko-KR" sz="1600" dirty="0"/>
              <a:t>4) </a:t>
            </a:r>
            <a:r>
              <a:rPr lang="ko-KR" altLang="en-US" sz="1600" dirty="0"/>
              <a:t>성별이 </a:t>
            </a:r>
            <a:r>
              <a:rPr lang="en-US" altLang="ko-KR" sz="1600" dirty="0"/>
              <a:t>M</a:t>
            </a:r>
            <a:r>
              <a:rPr lang="ko-KR" altLang="en-US" sz="1600" dirty="0"/>
              <a:t>이고 </a:t>
            </a:r>
            <a:r>
              <a:rPr lang="en-US" altLang="ko-KR" sz="1600" dirty="0"/>
              <a:t>SEOUL</a:t>
            </a:r>
            <a:r>
              <a:rPr lang="ko-KR" altLang="en-US" sz="1600" dirty="0"/>
              <a:t>에서 일하는 사람들의 평균 연봉을 구하여라</a:t>
            </a:r>
            <a:r>
              <a:rPr lang="en-US" altLang="ko-KR" sz="1600" dirty="0"/>
              <a:t>.</a:t>
            </a:r>
          </a:p>
          <a:p>
            <a:pPr marL="914400" lvl="2" indent="0">
              <a:lnSpc>
                <a:spcPct val="150000"/>
              </a:lnSpc>
              <a:buNone/>
            </a:pPr>
            <a:r>
              <a:rPr lang="en-US" altLang="ko-KR" sz="1600" dirty="0"/>
              <a:t>5) </a:t>
            </a:r>
            <a:r>
              <a:rPr lang="ko-KR" altLang="en-US" sz="1600" dirty="0"/>
              <a:t>연봉이 </a:t>
            </a:r>
            <a:r>
              <a:rPr lang="en-US" altLang="ko-KR" sz="1600" dirty="0"/>
              <a:t>5000</a:t>
            </a:r>
            <a:r>
              <a:rPr lang="ko-KR" altLang="en-US" sz="1600" dirty="0"/>
              <a:t>이상인 사람들 중 여성의 비율을 구하여라</a:t>
            </a:r>
            <a:r>
              <a:rPr lang="en-US" altLang="ko-KR" sz="1600" dirty="0"/>
              <a:t>.</a:t>
            </a:r>
          </a:p>
        </p:txBody>
      </p:sp>
    </p:spTree>
    <p:extLst>
      <p:ext uri="{BB962C8B-B14F-4D97-AF65-F5344CB8AC3E}">
        <p14:creationId xmlns:p14="http://schemas.microsoft.com/office/powerpoint/2010/main" val="328849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27223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en-US" altLang="ko-KR" dirty="0"/>
              <a:t>Pandas</a:t>
            </a:r>
            <a:r>
              <a:rPr lang="ko-KR" altLang="en-US" dirty="0"/>
              <a:t>의 </a:t>
            </a:r>
            <a:r>
              <a:rPr lang="en-US" altLang="ko-KR" dirty="0" err="1"/>
              <a:t>DataFrame</a:t>
            </a:r>
            <a:r>
              <a:rPr lang="ko-KR" altLang="en-US" dirty="0"/>
              <a:t>은 </a:t>
            </a:r>
            <a:r>
              <a:rPr lang="en-US" altLang="ko-KR" dirty="0"/>
              <a:t>CSV, EXCEL</a:t>
            </a:r>
            <a:r>
              <a:rPr lang="ko-KR" altLang="en-US" dirty="0"/>
              <a:t>에서 불러오기 뿐만 아니라</a:t>
            </a:r>
            <a:r>
              <a:rPr lang="en-US" altLang="ko-KR" dirty="0"/>
              <a:t>, </a:t>
            </a:r>
            <a:r>
              <a:rPr lang="ko-KR" altLang="en-US" dirty="0"/>
              <a:t>직접 생성도 가능하다</a:t>
            </a:r>
            <a:r>
              <a:rPr lang="en-US" altLang="ko-KR" dirty="0"/>
              <a:t>. </a:t>
            </a:r>
          </a:p>
          <a:p>
            <a:pPr lvl="1">
              <a:lnSpc>
                <a:spcPct val="150000"/>
              </a:lnSpc>
            </a:pPr>
            <a:r>
              <a:rPr lang="ko-KR" altLang="en-US" dirty="0"/>
              <a:t>새로운 행 추가</a:t>
            </a:r>
            <a:endParaRPr lang="en-US" altLang="ko-KR" dirty="0"/>
          </a:p>
          <a:p>
            <a:pPr marL="457200" lvl="1" indent="0">
              <a:lnSpc>
                <a:spcPct val="150000"/>
              </a:lnSpc>
              <a:buNone/>
            </a:pPr>
            <a:endParaRPr lang="en-US" altLang="ko-KR" dirty="0"/>
          </a:p>
          <a:p>
            <a:pPr lvl="1">
              <a:lnSpc>
                <a:spcPct val="150000"/>
              </a:lnSpc>
            </a:pPr>
            <a:endParaRPr lang="en-US" altLang="ko-KR" dirty="0"/>
          </a:p>
        </p:txBody>
      </p:sp>
      <p:pic>
        <p:nvPicPr>
          <p:cNvPr id="5" name="그림 4">
            <a:extLst>
              <a:ext uri="{FF2B5EF4-FFF2-40B4-BE49-F238E27FC236}">
                <a16:creationId xmlns:a16="http://schemas.microsoft.com/office/drawing/2014/main" id="{1E2B7D13-F98F-40B9-BEC4-489BDD97DE2A}"/>
              </a:ext>
            </a:extLst>
          </p:cNvPr>
          <p:cNvPicPr>
            <a:picLocks noChangeAspect="1"/>
          </p:cNvPicPr>
          <p:nvPr/>
        </p:nvPicPr>
        <p:blipFill>
          <a:blip r:embed="rId3"/>
          <a:stretch>
            <a:fillRect/>
          </a:stretch>
        </p:blipFill>
        <p:spPr>
          <a:xfrm>
            <a:off x="770522" y="3068950"/>
            <a:ext cx="7618008" cy="3061626"/>
          </a:xfrm>
          <a:prstGeom prst="rect">
            <a:avLst/>
          </a:prstGeom>
        </p:spPr>
      </p:pic>
    </p:spTree>
    <p:extLst>
      <p:ext uri="{BB962C8B-B14F-4D97-AF65-F5344CB8AC3E}">
        <p14:creationId xmlns:p14="http://schemas.microsoft.com/office/powerpoint/2010/main" val="101729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Use – Create Data</a:t>
            </a:r>
            <a:endParaRPr lang="ko-KR" altLang="en-US" dirty="0"/>
          </a:p>
        </p:txBody>
      </p:sp>
      <p:sp>
        <p:nvSpPr>
          <p:cNvPr id="11" name="텍스트 개체 틀 3"/>
          <p:cNvSpPr>
            <a:spLocks noGrp="1"/>
          </p:cNvSpPr>
          <p:nvPr>
            <p:ph idx="1"/>
          </p:nvPr>
        </p:nvSpPr>
        <p:spPr>
          <a:xfrm>
            <a:off x="231775" y="1052670"/>
            <a:ext cx="8156755" cy="1368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altLang="ko-KR" dirty="0"/>
              <a:t>Create Data</a:t>
            </a:r>
          </a:p>
          <a:p>
            <a:pPr lvl="1">
              <a:lnSpc>
                <a:spcPct val="150000"/>
              </a:lnSpc>
            </a:pPr>
            <a:r>
              <a:rPr lang="ko-KR" altLang="en-US" dirty="0"/>
              <a:t>리스트나 </a:t>
            </a:r>
            <a:r>
              <a:rPr lang="ko-KR" altLang="en-US" dirty="0" err="1"/>
              <a:t>튜플로부터</a:t>
            </a:r>
            <a:r>
              <a:rPr lang="ko-KR" altLang="en-US" dirty="0"/>
              <a:t> 생성</a:t>
            </a:r>
            <a:endParaRPr lang="en-US" altLang="ko-KR" dirty="0"/>
          </a:p>
          <a:p>
            <a:pPr lvl="1">
              <a:lnSpc>
                <a:spcPct val="150000"/>
              </a:lnSpc>
            </a:pPr>
            <a:endParaRPr lang="en-US" altLang="ko-KR" dirty="0"/>
          </a:p>
        </p:txBody>
      </p:sp>
      <p:pic>
        <p:nvPicPr>
          <p:cNvPr id="4" name="그림 3">
            <a:extLst>
              <a:ext uri="{FF2B5EF4-FFF2-40B4-BE49-F238E27FC236}">
                <a16:creationId xmlns:a16="http://schemas.microsoft.com/office/drawing/2014/main" id="{CE027ACA-593E-4822-A385-0386CEE87821}"/>
              </a:ext>
            </a:extLst>
          </p:cNvPr>
          <p:cNvPicPr>
            <a:picLocks noChangeAspect="1"/>
          </p:cNvPicPr>
          <p:nvPr/>
        </p:nvPicPr>
        <p:blipFill>
          <a:blip r:embed="rId3"/>
          <a:stretch>
            <a:fillRect/>
          </a:stretch>
        </p:blipFill>
        <p:spPr>
          <a:xfrm>
            <a:off x="504070" y="2405049"/>
            <a:ext cx="7884460" cy="2586725"/>
          </a:xfrm>
          <a:prstGeom prst="rect">
            <a:avLst/>
          </a:prstGeom>
        </p:spPr>
      </p:pic>
    </p:spTree>
    <p:extLst>
      <p:ext uri="{BB962C8B-B14F-4D97-AF65-F5344CB8AC3E}">
        <p14:creationId xmlns:p14="http://schemas.microsoft.com/office/powerpoint/2010/main" val="2424465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3.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5.xml><?xml version="1.0" encoding="utf-8"?>
<p:tagLst xmlns:a="http://schemas.openxmlformats.org/drawingml/2006/main" xmlns:r="http://schemas.openxmlformats.org/officeDocument/2006/relationships" xmlns:p="http://schemas.openxmlformats.org/presentationml/2006/main">
  <p:tag name="LLEFT" val=" 618.25"/>
  <p:tag name="LTOP" val=" 556.75"/>
</p:tagLst>
</file>

<file path=ppt/tags/tag6.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7.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_Template 2000_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_Template 2000_K">
      <a:majorFont>
        <a:latin typeface="맑은 고딕"/>
        <a:ea typeface="맑은 고딕"/>
        <a:cs typeface=""/>
      </a:majorFont>
      <a:minorFont>
        <a:latin typeface="맑은 고딕"/>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xfrm>
          <a:off x="0" y="0"/>
          <a:ext cx="1" cy="1"/>
        </a:xfrm>
        <a:custGeom>
          <a:avLst/>
          <a:gdLst/>
          <a:ahLst/>
          <a:cxnLst/>
          <a:rect l="0" t="0" r="0" b="0"/>
          <a:pathLst/>
        </a:custGeom>
        <a:solidFill>
          <a:srgbClr val="80808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77900" rtl="0" eaLnBrk="1" fontAlgn="base" latinLnBrk="0" hangingPunct="1">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맑은 고딕" pitchFamily="50" charset="-127"/>
            <a:ea typeface="맑은 고딕" pitchFamily="50" charset="-127"/>
          </a:defRPr>
        </a:defPPr>
      </a:lstStyle>
    </a:lnDef>
  </a:objectDefaults>
  <a:extraClrSchemeLst>
    <a:extraClrScheme>
      <a:clrScheme name="U_Template 2000_K 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U_Template 2000_K 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_K 3">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U_Template 2000_K 4">
        <a:dk1>
          <a:srgbClr val="000000"/>
        </a:dk1>
        <a:lt1>
          <a:srgbClr val="FFFFFF"/>
        </a:lt1>
        <a:dk2>
          <a:srgbClr val="0000FE"/>
        </a:dk2>
        <a:lt2>
          <a:srgbClr val="000000"/>
        </a:lt2>
        <a:accent1>
          <a:srgbClr val="6598FF"/>
        </a:accent1>
        <a:accent2>
          <a:srgbClr val="FF8700"/>
        </a:accent2>
        <a:accent3>
          <a:srgbClr val="FFFFFF"/>
        </a:accent3>
        <a:accent4>
          <a:srgbClr val="000000"/>
        </a:accent4>
        <a:accent5>
          <a:srgbClr val="B8CAFF"/>
        </a:accent5>
        <a:accent6>
          <a:srgbClr val="E77A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5">
        <a:dk1>
          <a:srgbClr val="000000"/>
        </a:dk1>
        <a:lt1>
          <a:srgbClr val="FFFFFF"/>
        </a:lt1>
        <a:dk2>
          <a:srgbClr val="0000FE"/>
        </a:dk2>
        <a:lt2>
          <a:srgbClr val="000000"/>
        </a:lt2>
        <a:accent1>
          <a:srgbClr val="6598FF"/>
        </a:accent1>
        <a:accent2>
          <a:srgbClr val="FEFB00"/>
        </a:accent2>
        <a:accent3>
          <a:srgbClr val="FFFFFF"/>
        </a:accent3>
        <a:accent4>
          <a:srgbClr val="000000"/>
        </a:accent4>
        <a:accent5>
          <a:srgbClr val="B8CAFF"/>
        </a:accent5>
        <a:accent6>
          <a:srgbClr val="E6E3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U_Template 2000_K 6">
        <a:dk1>
          <a:srgbClr val="6598FF"/>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700"/>
        </a:folHlink>
      </a:clrScheme>
      <a:clrMap bg1="dk2" tx1="lt1" bg2="dk1" tx2="lt2" accent1="accent1" accent2="accent2" accent3="accent3" accent4="accent4" accent5="accent5" accent6="accent6" hlink="hlink" folHlink="folHlink"/>
    </a:extraClrScheme>
    <a:extraClrScheme>
      <a:clrScheme name="U_Template 2000_K 7">
        <a:dk1>
          <a:srgbClr val="000000"/>
        </a:dk1>
        <a:lt1>
          <a:srgbClr val="FFFFFF"/>
        </a:lt1>
        <a:dk2>
          <a:srgbClr val="000000"/>
        </a:dk2>
        <a:lt2>
          <a:srgbClr val="FEFB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EFB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40541</TotalTime>
  <Words>2704</Words>
  <Application>Microsoft Office PowerPoint</Application>
  <PresentationFormat>화면 슬라이드 쇼(4:3)</PresentationFormat>
  <Paragraphs>612</Paragraphs>
  <Slides>76</Slides>
  <Notes>74</Notes>
  <HiddenSlides>0</HiddenSlides>
  <MMClips>0</MMClips>
  <ScaleCrop>false</ScaleCrop>
  <HeadingPairs>
    <vt:vector size="6" baseType="variant">
      <vt:variant>
        <vt:lpstr>사용한 글꼴</vt:lpstr>
      </vt:variant>
      <vt:variant>
        <vt:i4>7</vt:i4>
      </vt:variant>
      <vt:variant>
        <vt:lpstr>테마</vt:lpstr>
      </vt:variant>
      <vt:variant>
        <vt:i4>3</vt:i4>
      </vt:variant>
      <vt:variant>
        <vt:lpstr>슬라이드 제목</vt:lpstr>
      </vt:variant>
      <vt:variant>
        <vt:i4>76</vt:i4>
      </vt:variant>
    </vt:vector>
  </HeadingPairs>
  <TitlesOfParts>
    <vt:vector size="86" baseType="lpstr">
      <vt:lpstr>-apple-system</vt:lpstr>
      <vt:lpstr>굴림</vt:lpstr>
      <vt:lpstr>맑은 고딕</vt:lpstr>
      <vt:lpstr>Arial</vt:lpstr>
      <vt:lpstr>Courier New</vt:lpstr>
      <vt:lpstr>Times New Roman</vt:lpstr>
      <vt:lpstr>Wingdings 2</vt:lpstr>
      <vt:lpstr>U_Template 2000_K</vt:lpstr>
      <vt:lpstr>1_U_Template 2000_K</vt:lpstr>
      <vt:lpstr>2_U_Template 2000_K</vt:lpstr>
      <vt:lpstr>Pandas for Data Manipulation in Python</vt:lpstr>
      <vt:lpstr>Introduction</vt:lpstr>
      <vt:lpstr>Install &amp; Import</vt:lpstr>
      <vt:lpstr>Use – Read Data</vt:lpstr>
      <vt:lpstr>Use – Read Data</vt:lpstr>
      <vt:lpstr>Use – Read Data</vt:lpstr>
      <vt:lpstr>Use – Create Data</vt:lpstr>
      <vt:lpstr>Use – Create Data</vt:lpstr>
      <vt:lpstr>Use – Create Data</vt:lpstr>
      <vt:lpstr>Use – Create Data</vt:lpstr>
      <vt:lpstr>Use – Create Data</vt:lpstr>
      <vt:lpstr>Use – Create Data</vt:lpstr>
      <vt:lpstr>Use – Write Data</vt:lpstr>
      <vt:lpstr>Pandas의 Data Type</vt:lpstr>
      <vt:lpstr>Pandas의 Data Type – Series </vt:lpstr>
      <vt:lpstr>Pandas의 Data Type – Series </vt:lpstr>
      <vt:lpstr>Pandas의 Data Type – Series </vt:lpstr>
      <vt:lpstr>Pandas의 Data Type – Data Frame </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Use – Data Frame</vt:lpstr>
      <vt:lpstr>More – Sync with Numpy</vt:lpstr>
      <vt:lpstr>More – Treatment with NaN</vt:lpstr>
      <vt:lpstr>More – Treatment with NaN</vt:lpstr>
      <vt:lpstr>연습문제 </vt:lpstr>
      <vt:lpstr>연습문제</vt:lpstr>
      <vt:lpstr>연습문제</vt:lpstr>
    </vt:vector>
  </TitlesOfParts>
  <Compan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3. Regression Analysis</dc:title>
  <dc:creator>이재욱</dc:creator>
  <cp:lastModifiedBy>Kim Namhyoung</cp:lastModifiedBy>
  <cp:revision>782</cp:revision>
  <cp:lastPrinted>2017-10-30T20:57:05Z</cp:lastPrinted>
  <dcterms:created xsi:type="dcterms:W3CDTF">2003-02-04T14:34:29Z</dcterms:created>
  <dcterms:modified xsi:type="dcterms:W3CDTF">2022-01-19T08:44:26Z</dcterms:modified>
</cp:coreProperties>
</file>