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4.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84" r:id="rId1"/>
    <p:sldMasterId id="2147483662" r:id="rId2"/>
    <p:sldMasterId id="2147485354" r:id="rId3"/>
  </p:sldMasterIdLst>
  <p:notesMasterIdLst>
    <p:notesMasterId r:id="rId51"/>
  </p:notesMasterIdLst>
  <p:sldIdLst>
    <p:sldId id="535" r:id="rId4"/>
    <p:sldId id="645" r:id="rId5"/>
    <p:sldId id="583" r:id="rId6"/>
    <p:sldId id="658" r:id="rId7"/>
    <p:sldId id="659" r:id="rId8"/>
    <p:sldId id="660" r:id="rId9"/>
    <p:sldId id="646" r:id="rId10"/>
    <p:sldId id="661" r:id="rId11"/>
    <p:sldId id="662" r:id="rId12"/>
    <p:sldId id="647" r:id="rId13"/>
    <p:sldId id="663" r:id="rId14"/>
    <p:sldId id="648" r:id="rId15"/>
    <p:sldId id="649" r:id="rId16"/>
    <p:sldId id="664" r:id="rId17"/>
    <p:sldId id="650" r:id="rId18"/>
    <p:sldId id="665" r:id="rId19"/>
    <p:sldId id="651" r:id="rId20"/>
    <p:sldId id="666" r:id="rId21"/>
    <p:sldId id="652" r:id="rId22"/>
    <p:sldId id="667" r:id="rId23"/>
    <p:sldId id="669" r:id="rId24"/>
    <p:sldId id="653" r:id="rId25"/>
    <p:sldId id="668" r:id="rId26"/>
    <p:sldId id="670" r:id="rId27"/>
    <p:sldId id="671" r:id="rId28"/>
    <p:sldId id="654" r:id="rId29"/>
    <p:sldId id="673" r:id="rId30"/>
    <p:sldId id="674" r:id="rId31"/>
    <p:sldId id="676" r:id="rId32"/>
    <p:sldId id="675" r:id="rId33"/>
    <p:sldId id="677" r:id="rId34"/>
    <p:sldId id="678" r:id="rId35"/>
    <p:sldId id="680" r:id="rId36"/>
    <p:sldId id="681" r:id="rId37"/>
    <p:sldId id="682" r:id="rId38"/>
    <p:sldId id="683" r:id="rId39"/>
    <p:sldId id="684" r:id="rId40"/>
    <p:sldId id="686" r:id="rId41"/>
    <p:sldId id="687" r:id="rId42"/>
    <p:sldId id="688" r:id="rId43"/>
    <p:sldId id="691" r:id="rId44"/>
    <p:sldId id="689" r:id="rId45"/>
    <p:sldId id="692" r:id="rId46"/>
    <p:sldId id="693" r:id="rId47"/>
    <p:sldId id="690" r:id="rId48"/>
    <p:sldId id="685" r:id="rId49"/>
    <p:sldId id="694" r:id="rId50"/>
  </p:sldIdLst>
  <p:sldSz cx="9144000" cy="6858000" type="screen4x3"/>
  <p:notesSz cx="7099300" cy="10234613"/>
  <p:defaultTextStyle>
    <a:defPPr>
      <a:defRPr lang="ko-KR"/>
    </a:defPPr>
    <a:lvl1pPr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sz="4800" b="1"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sz="4800" b="1"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sz="4800" b="1"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sz="4800" b="1" kern="1200">
        <a:solidFill>
          <a:schemeClr val="tx1"/>
        </a:solidFill>
        <a:latin typeface="Times New Roman" panose="02020603050405020304" pitchFamily="18" charset="0"/>
        <a:ea typeface="굴림" panose="020B0600000101010101"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663300"/>
    <a:srgbClr val="FF9900"/>
    <a:srgbClr val="006666"/>
    <a:srgbClr val="F2F2F2"/>
    <a:srgbClr val="EEEEEE"/>
    <a:srgbClr val="DCE8F4"/>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82619" autoAdjust="0"/>
  </p:normalViewPr>
  <p:slideViewPr>
    <p:cSldViewPr>
      <p:cViewPr varScale="1">
        <p:scale>
          <a:sx n="75" d="100"/>
          <a:sy n="75" d="100"/>
        </p:scale>
        <p:origin x="1080" y="48"/>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p:cViewPr varScale="1">
        <p:scale>
          <a:sx n="49" d="100"/>
          <a:sy n="49" d="100"/>
        </p:scale>
        <p:origin x="-2724" y="-64"/>
      </p:cViewPr>
      <p:guideLst>
        <p:guide orient="horz" pos="3224"/>
        <p:guide pos="2236"/>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microsoft.com/office/2016/11/relationships/changesInfo" Target="changesInfos/changesInfo1.xml"/><Relationship Id="rId8" Type="http://schemas.openxmlformats.org/officeDocument/2006/relationships/slide" Target="slides/slide5.xml"/><Relationship Id="rId51"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Namhyoung" userId="442ac80a-8cd4-4165-8fc5-0e4ac214a370" providerId="ADAL" clId="{719FEB87-B9B5-4449-8FDF-0D18C05A5270}"/>
    <pc:docChg chg="custSel modSld">
      <pc:chgData name="KimNamhyoung" userId="442ac80a-8cd4-4165-8fc5-0e4ac214a370" providerId="ADAL" clId="{719FEB87-B9B5-4449-8FDF-0D18C05A5270}" dt="2021-12-26T08:38:17.169" v="5" actId="478"/>
      <pc:docMkLst>
        <pc:docMk/>
      </pc:docMkLst>
      <pc:sldChg chg="delSp mod">
        <pc:chgData name="KimNamhyoung" userId="442ac80a-8cd4-4165-8fc5-0e4ac214a370" providerId="ADAL" clId="{719FEB87-B9B5-4449-8FDF-0D18C05A5270}" dt="2021-12-26T08:38:17.169" v="5" actId="478"/>
        <pc:sldMkLst>
          <pc:docMk/>
          <pc:sldMk cId="3412590090" sldId="583"/>
        </pc:sldMkLst>
        <pc:grpChg chg="del">
          <ac:chgData name="KimNamhyoung" userId="442ac80a-8cd4-4165-8fc5-0e4ac214a370" providerId="ADAL" clId="{719FEB87-B9B5-4449-8FDF-0D18C05A5270}" dt="2021-12-26T08:38:08.186" v="1" actId="478"/>
          <ac:grpSpMkLst>
            <pc:docMk/>
            <pc:sldMk cId="3412590090" sldId="583"/>
            <ac:grpSpMk id="36" creationId="{018E2053-09B6-4632-920D-AA50D4C12993}"/>
          </ac:grpSpMkLst>
        </pc:grpChg>
        <pc:grpChg chg="del">
          <ac:chgData name="KimNamhyoung" userId="442ac80a-8cd4-4165-8fc5-0e4ac214a370" providerId="ADAL" clId="{719FEB87-B9B5-4449-8FDF-0D18C05A5270}" dt="2021-12-26T08:38:15.665" v="4" actId="478"/>
          <ac:grpSpMkLst>
            <pc:docMk/>
            <pc:sldMk cId="3412590090" sldId="583"/>
            <ac:grpSpMk id="43" creationId="{8310C5E1-0B56-4922-9EFC-2DF685644157}"/>
          </ac:grpSpMkLst>
        </pc:grpChg>
        <pc:inkChg chg="del">
          <ac:chgData name="KimNamhyoung" userId="442ac80a-8cd4-4165-8fc5-0e4ac214a370" providerId="ADAL" clId="{719FEB87-B9B5-4449-8FDF-0D18C05A5270}" dt="2021-12-26T08:38:11.475" v="3" actId="478"/>
          <ac:inkMkLst>
            <pc:docMk/>
            <pc:sldMk cId="3412590090" sldId="583"/>
            <ac:inkMk id="4" creationId="{09340191-06EB-4281-A50B-097861D44ED0}"/>
          </ac:inkMkLst>
        </pc:inkChg>
        <pc:inkChg chg="del">
          <ac:chgData name="KimNamhyoung" userId="442ac80a-8cd4-4165-8fc5-0e4ac214a370" providerId="ADAL" clId="{719FEB87-B9B5-4449-8FDF-0D18C05A5270}" dt="2021-12-26T08:38:09.871" v="2" actId="478"/>
          <ac:inkMkLst>
            <pc:docMk/>
            <pc:sldMk cId="3412590090" sldId="583"/>
            <ac:inkMk id="6" creationId="{D9BE0B1A-C5D0-4025-A0E6-B18C3F4144A9}"/>
          </ac:inkMkLst>
        </pc:inkChg>
        <pc:inkChg chg="del">
          <ac:chgData name="KimNamhyoung" userId="442ac80a-8cd4-4165-8fc5-0e4ac214a370" providerId="ADAL" clId="{719FEB87-B9B5-4449-8FDF-0D18C05A5270}" dt="2021-12-26T08:38:17.169" v="5" actId="478"/>
          <ac:inkMkLst>
            <pc:docMk/>
            <pc:sldMk cId="3412590090" sldId="583"/>
            <ac:inkMk id="10" creationId="{8D9C21E5-26C3-4AEA-97A5-ADF5BE53F85E}"/>
          </ac:inkMkLst>
        </pc:inkChg>
        <pc:inkChg chg="del">
          <ac:chgData name="KimNamhyoung" userId="442ac80a-8cd4-4165-8fc5-0e4ac214a370" providerId="ADAL" clId="{719FEB87-B9B5-4449-8FDF-0D18C05A5270}" dt="2021-12-26T08:38:06.943" v="0" actId="478"/>
          <ac:inkMkLst>
            <pc:docMk/>
            <pc:sldMk cId="3412590090" sldId="583"/>
            <ac:inkMk id="14" creationId="{8C72363A-026F-4091-8DD7-798C52A1297C}"/>
          </ac:inkMkLst>
        </pc:inkChg>
      </pc:sldChg>
    </pc:docChg>
  </pc:docChgLst>
  <pc:docChgLst>
    <pc:chgData name="KimNamhyoung" userId="442ac80a-8cd4-4165-8fc5-0e4ac214a370" providerId="ADAL" clId="{EF6A4F17-482B-489D-A41E-614EBFDD9A5F}"/>
    <pc:docChg chg="undo custSel addSld delSld modSld sldOrd">
      <pc:chgData name="KimNamhyoung" userId="442ac80a-8cd4-4165-8fc5-0e4ac214a370" providerId="ADAL" clId="{EF6A4F17-482B-489D-A41E-614EBFDD9A5F}" dt="2021-01-10T18:39:30.225" v="7866" actId="6549"/>
      <pc:docMkLst>
        <pc:docMk/>
      </pc:docMkLst>
      <pc:sldChg chg="del">
        <pc:chgData name="KimNamhyoung" userId="442ac80a-8cd4-4165-8fc5-0e4ac214a370" providerId="ADAL" clId="{EF6A4F17-482B-489D-A41E-614EBFDD9A5F}" dt="2021-01-10T13:48:10.537" v="73" actId="47"/>
        <pc:sldMkLst>
          <pc:docMk/>
          <pc:sldMk cId="367262077" sldId="381"/>
        </pc:sldMkLst>
      </pc:sldChg>
      <pc:sldChg chg="del">
        <pc:chgData name="KimNamhyoung" userId="442ac80a-8cd4-4165-8fc5-0e4ac214a370" providerId="ADAL" clId="{EF6A4F17-482B-489D-A41E-614EBFDD9A5F}" dt="2021-01-10T13:48:00.058" v="2" actId="47"/>
        <pc:sldMkLst>
          <pc:docMk/>
          <pc:sldMk cId="1646732944" sldId="531"/>
        </pc:sldMkLst>
      </pc:sldChg>
      <pc:sldChg chg="del">
        <pc:chgData name="KimNamhyoung" userId="442ac80a-8cd4-4165-8fc5-0e4ac214a370" providerId="ADAL" clId="{EF6A4F17-482B-489D-A41E-614EBFDD9A5F}" dt="2021-01-10T13:33:08.040" v="1" actId="47"/>
        <pc:sldMkLst>
          <pc:docMk/>
          <pc:sldMk cId="2069480276" sldId="533"/>
        </pc:sldMkLst>
      </pc:sldChg>
      <pc:sldChg chg="del">
        <pc:chgData name="KimNamhyoung" userId="442ac80a-8cd4-4165-8fc5-0e4ac214a370" providerId="ADAL" clId="{EF6A4F17-482B-489D-A41E-614EBFDD9A5F}" dt="2021-01-10T13:48:00.264" v="3" actId="47"/>
        <pc:sldMkLst>
          <pc:docMk/>
          <pc:sldMk cId="2274714048" sldId="539"/>
        </pc:sldMkLst>
      </pc:sldChg>
      <pc:sldChg chg="del">
        <pc:chgData name="KimNamhyoung" userId="442ac80a-8cd4-4165-8fc5-0e4ac214a370" providerId="ADAL" clId="{EF6A4F17-482B-489D-A41E-614EBFDD9A5F}" dt="2021-01-10T13:48:00.828" v="5" actId="47"/>
        <pc:sldMkLst>
          <pc:docMk/>
          <pc:sldMk cId="311256941" sldId="540"/>
        </pc:sldMkLst>
      </pc:sldChg>
      <pc:sldChg chg="del">
        <pc:chgData name="KimNamhyoung" userId="442ac80a-8cd4-4165-8fc5-0e4ac214a370" providerId="ADAL" clId="{EF6A4F17-482B-489D-A41E-614EBFDD9A5F}" dt="2021-01-10T13:48:00.841" v="6" actId="47"/>
        <pc:sldMkLst>
          <pc:docMk/>
          <pc:sldMk cId="234079446" sldId="541"/>
        </pc:sldMkLst>
      </pc:sldChg>
      <pc:sldChg chg="del">
        <pc:chgData name="KimNamhyoung" userId="442ac80a-8cd4-4165-8fc5-0e4ac214a370" providerId="ADAL" clId="{EF6A4F17-482B-489D-A41E-614EBFDD9A5F}" dt="2021-01-10T13:48:01.074" v="12" actId="47"/>
        <pc:sldMkLst>
          <pc:docMk/>
          <pc:sldMk cId="2116914705" sldId="542"/>
        </pc:sldMkLst>
      </pc:sldChg>
      <pc:sldChg chg="del">
        <pc:chgData name="KimNamhyoung" userId="442ac80a-8cd4-4165-8fc5-0e4ac214a370" providerId="ADAL" clId="{EF6A4F17-482B-489D-A41E-614EBFDD9A5F}" dt="2021-01-10T13:48:01.290" v="18" actId="47"/>
        <pc:sldMkLst>
          <pc:docMk/>
          <pc:sldMk cId="64274332" sldId="544"/>
        </pc:sldMkLst>
      </pc:sldChg>
      <pc:sldChg chg="del">
        <pc:chgData name="KimNamhyoung" userId="442ac80a-8cd4-4165-8fc5-0e4ac214a370" providerId="ADAL" clId="{EF6A4F17-482B-489D-A41E-614EBFDD9A5F}" dt="2021-01-10T13:48:06.939" v="66" actId="47"/>
        <pc:sldMkLst>
          <pc:docMk/>
          <pc:sldMk cId="3150934685" sldId="548"/>
        </pc:sldMkLst>
      </pc:sldChg>
      <pc:sldChg chg="del">
        <pc:chgData name="KimNamhyoung" userId="442ac80a-8cd4-4165-8fc5-0e4ac214a370" providerId="ADAL" clId="{EF6A4F17-482B-489D-A41E-614EBFDD9A5F}" dt="2021-01-10T13:48:08.726" v="70" actId="47"/>
        <pc:sldMkLst>
          <pc:docMk/>
          <pc:sldMk cId="2234021625" sldId="561"/>
        </pc:sldMkLst>
      </pc:sldChg>
      <pc:sldChg chg="del">
        <pc:chgData name="KimNamhyoung" userId="442ac80a-8cd4-4165-8fc5-0e4ac214a370" providerId="ADAL" clId="{EF6A4F17-482B-489D-A41E-614EBFDD9A5F}" dt="2021-01-10T13:48:10.342" v="72" actId="47"/>
        <pc:sldMkLst>
          <pc:docMk/>
          <pc:sldMk cId="3288498176" sldId="563"/>
        </pc:sldMkLst>
      </pc:sldChg>
      <pc:sldChg chg="del">
        <pc:chgData name="KimNamhyoung" userId="442ac80a-8cd4-4165-8fc5-0e4ac214a370" providerId="ADAL" clId="{EF6A4F17-482B-489D-A41E-614EBFDD9A5F}" dt="2021-01-10T13:48:06.987" v="67" actId="47"/>
        <pc:sldMkLst>
          <pc:docMk/>
          <pc:sldMk cId="3528792683" sldId="573"/>
        </pc:sldMkLst>
      </pc:sldChg>
      <pc:sldChg chg="del">
        <pc:chgData name="KimNamhyoung" userId="442ac80a-8cd4-4165-8fc5-0e4ac214a370" providerId="ADAL" clId="{EF6A4F17-482B-489D-A41E-614EBFDD9A5F}" dt="2021-01-10T13:48:07.006" v="68" actId="47"/>
        <pc:sldMkLst>
          <pc:docMk/>
          <pc:sldMk cId="1180651578" sldId="574"/>
        </pc:sldMkLst>
      </pc:sldChg>
      <pc:sldChg chg="del">
        <pc:chgData name="KimNamhyoung" userId="442ac80a-8cd4-4165-8fc5-0e4ac214a370" providerId="ADAL" clId="{EF6A4F17-482B-489D-A41E-614EBFDD9A5F}" dt="2021-01-10T13:48:07.809" v="69" actId="47"/>
        <pc:sldMkLst>
          <pc:docMk/>
          <pc:sldMk cId="3016530836" sldId="575"/>
        </pc:sldMkLst>
      </pc:sldChg>
      <pc:sldChg chg="del">
        <pc:chgData name="KimNamhyoung" userId="442ac80a-8cd4-4165-8fc5-0e4ac214a370" providerId="ADAL" clId="{EF6A4F17-482B-489D-A41E-614EBFDD9A5F}" dt="2021-01-10T13:48:01.108" v="13" actId="47"/>
        <pc:sldMkLst>
          <pc:docMk/>
          <pc:sldMk cId="3890728330" sldId="576"/>
        </pc:sldMkLst>
      </pc:sldChg>
      <pc:sldChg chg="del">
        <pc:chgData name="KimNamhyoung" userId="442ac80a-8cd4-4165-8fc5-0e4ac214a370" providerId="ADAL" clId="{EF6A4F17-482B-489D-A41E-614EBFDD9A5F}" dt="2021-01-10T13:48:01.155" v="14" actId="47"/>
        <pc:sldMkLst>
          <pc:docMk/>
          <pc:sldMk cId="2429916900" sldId="577"/>
        </pc:sldMkLst>
      </pc:sldChg>
      <pc:sldChg chg="del">
        <pc:chgData name="KimNamhyoung" userId="442ac80a-8cd4-4165-8fc5-0e4ac214a370" providerId="ADAL" clId="{EF6A4F17-482B-489D-A41E-614EBFDD9A5F}" dt="2021-01-10T13:48:01.174" v="15" actId="47"/>
        <pc:sldMkLst>
          <pc:docMk/>
          <pc:sldMk cId="358045438" sldId="578"/>
        </pc:sldMkLst>
      </pc:sldChg>
      <pc:sldChg chg="del">
        <pc:chgData name="KimNamhyoung" userId="442ac80a-8cd4-4165-8fc5-0e4ac214a370" providerId="ADAL" clId="{EF6A4F17-482B-489D-A41E-614EBFDD9A5F}" dt="2021-01-10T13:48:01.206" v="16" actId="47"/>
        <pc:sldMkLst>
          <pc:docMk/>
          <pc:sldMk cId="553245019" sldId="579"/>
        </pc:sldMkLst>
      </pc:sldChg>
      <pc:sldChg chg="del">
        <pc:chgData name="KimNamhyoung" userId="442ac80a-8cd4-4165-8fc5-0e4ac214a370" providerId="ADAL" clId="{EF6A4F17-482B-489D-A41E-614EBFDD9A5F}" dt="2021-01-10T13:48:01.236" v="17" actId="47"/>
        <pc:sldMkLst>
          <pc:docMk/>
          <pc:sldMk cId="2642398692" sldId="581"/>
        </pc:sldMkLst>
      </pc:sldChg>
      <pc:sldChg chg="del">
        <pc:chgData name="KimNamhyoung" userId="442ac80a-8cd4-4165-8fc5-0e4ac214a370" providerId="ADAL" clId="{EF6A4F17-482B-489D-A41E-614EBFDD9A5F}" dt="2021-01-10T13:48:10.126" v="71" actId="47"/>
        <pc:sldMkLst>
          <pc:docMk/>
          <pc:sldMk cId="864769258" sldId="582"/>
        </pc:sldMkLst>
      </pc:sldChg>
      <pc:sldChg chg="addSp modSp mod">
        <pc:chgData name="KimNamhyoung" userId="442ac80a-8cd4-4165-8fc5-0e4ac214a370" providerId="ADAL" clId="{EF6A4F17-482B-489D-A41E-614EBFDD9A5F}" dt="2021-01-10T14:12:53.035" v="593" actId="14100"/>
        <pc:sldMkLst>
          <pc:docMk/>
          <pc:sldMk cId="3412590090" sldId="583"/>
        </pc:sldMkLst>
        <pc:spChg chg="mod">
          <ac:chgData name="KimNamhyoung" userId="442ac80a-8cd4-4165-8fc5-0e4ac214a370" providerId="ADAL" clId="{EF6A4F17-482B-489D-A41E-614EBFDD9A5F}" dt="2021-01-10T14:06:31.561" v="590"/>
          <ac:spMkLst>
            <pc:docMk/>
            <pc:sldMk cId="3412590090" sldId="583"/>
            <ac:spMk id="3" creationId="{C8AB3FF9-DB62-4B75-920F-6DCD0B03DF90}"/>
          </ac:spMkLst>
        </pc:spChg>
        <pc:picChg chg="add mod">
          <ac:chgData name="KimNamhyoung" userId="442ac80a-8cd4-4165-8fc5-0e4ac214a370" providerId="ADAL" clId="{EF6A4F17-482B-489D-A41E-614EBFDD9A5F}" dt="2021-01-10T14:12:53.035" v="593" actId="14100"/>
          <ac:picMkLst>
            <pc:docMk/>
            <pc:sldMk cId="3412590090" sldId="583"/>
            <ac:picMk id="5" creationId="{8722A991-0946-400A-9E03-BE8F2164E41F}"/>
          </ac:picMkLst>
        </pc:picChg>
      </pc:sldChg>
      <pc:sldChg chg="del">
        <pc:chgData name="KimNamhyoung" userId="442ac80a-8cd4-4165-8fc5-0e4ac214a370" providerId="ADAL" clId="{EF6A4F17-482B-489D-A41E-614EBFDD9A5F}" dt="2021-01-10T13:48:00.790" v="4" actId="47"/>
        <pc:sldMkLst>
          <pc:docMk/>
          <pc:sldMk cId="2437859092" sldId="584"/>
        </pc:sldMkLst>
      </pc:sldChg>
      <pc:sldChg chg="del">
        <pc:chgData name="KimNamhyoung" userId="442ac80a-8cd4-4165-8fc5-0e4ac214a370" providerId="ADAL" clId="{EF6A4F17-482B-489D-A41E-614EBFDD9A5F}" dt="2021-01-10T13:48:00.913" v="7" actId="47"/>
        <pc:sldMkLst>
          <pc:docMk/>
          <pc:sldMk cId="1017295827" sldId="585"/>
        </pc:sldMkLst>
      </pc:sldChg>
      <pc:sldChg chg="del">
        <pc:chgData name="KimNamhyoung" userId="442ac80a-8cd4-4165-8fc5-0e4ac214a370" providerId="ADAL" clId="{EF6A4F17-482B-489D-A41E-614EBFDD9A5F}" dt="2021-01-10T13:48:00.990" v="9" actId="47"/>
        <pc:sldMkLst>
          <pc:docMk/>
          <pc:sldMk cId="2942812521" sldId="586"/>
        </pc:sldMkLst>
      </pc:sldChg>
      <pc:sldChg chg="del">
        <pc:chgData name="KimNamhyoung" userId="442ac80a-8cd4-4165-8fc5-0e4ac214a370" providerId="ADAL" clId="{EF6A4F17-482B-489D-A41E-614EBFDD9A5F}" dt="2021-01-10T13:48:01.010" v="10" actId="47"/>
        <pc:sldMkLst>
          <pc:docMk/>
          <pc:sldMk cId="1254516438" sldId="587"/>
        </pc:sldMkLst>
      </pc:sldChg>
      <pc:sldChg chg="del">
        <pc:chgData name="KimNamhyoung" userId="442ac80a-8cd4-4165-8fc5-0e4ac214a370" providerId="ADAL" clId="{EF6A4F17-482B-489D-A41E-614EBFDD9A5F}" dt="2021-01-10T13:48:00.924" v="8" actId="47"/>
        <pc:sldMkLst>
          <pc:docMk/>
          <pc:sldMk cId="2424465795" sldId="589"/>
        </pc:sldMkLst>
      </pc:sldChg>
      <pc:sldChg chg="del">
        <pc:chgData name="KimNamhyoung" userId="442ac80a-8cd4-4165-8fc5-0e4ac214a370" providerId="ADAL" clId="{EF6A4F17-482B-489D-A41E-614EBFDD9A5F}" dt="2021-01-10T13:48:01.041" v="11" actId="47"/>
        <pc:sldMkLst>
          <pc:docMk/>
          <pc:sldMk cId="1413772121" sldId="590"/>
        </pc:sldMkLst>
      </pc:sldChg>
      <pc:sldChg chg="del">
        <pc:chgData name="KimNamhyoung" userId="442ac80a-8cd4-4165-8fc5-0e4ac214a370" providerId="ADAL" clId="{EF6A4F17-482B-489D-A41E-614EBFDD9A5F}" dt="2021-01-10T13:48:01.323" v="20" actId="47"/>
        <pc:sldMkLst>
          <pc:docMk/>
          <pc:sldMk cId="1623799907" sldId="595"/>
        </pc:sldMkLst>
      </pc:sldChg>
      <pc:sldChg chg="del">
        <pc:chgData name="KimNamhyoung" userId="442ac80a-8cd4-4165-8fc5-0e4ac214a370" providerId="ADAL" clId="{EF6A4F17-482B-489D-A41E-614EBFDD9A5F}" dt="2021-01-10T13:48:03.023" v="27" actId="47"/>
        <pc:sldMkLst>
          <pc:docMk/>
          <pc:sldMk cId="1477040455" sldId="596"/>
        </pc:sldMkLst>
      </pc:sldChg>
      <pc:sldChg chg="del">
        <pc:chgData name="KimNamhyoung" userId="442ac80a-8cd4-4165-8fc5-0e4ac214a370" providerId="ADAL" clId="{EF6A4F17-482B-489D-A41E-614EBFDD9A5F}" dt="2021-01-10T13:48:03.124" v="30" actId="47"/>
        <pc:sldMkLst>
          <pc:docMk/>
          <pc:sldMk cId="1066621277" sldId="597"/>
        </pc:sldMkLst>
      </pc:sldChg>
      <pc:sldChg chg="del">
        <pc:chgData name="KimNamhyoung" userId="442ac80a-8cd4-4165-8fc5-0e4ac214a370" providerId="ADAL" clId="{EF6A4F17-482B-489D-A41E-614EBFDD9A5F}" dt="2021-01-10T13:48:03.257" v="34" actId="47"/>
        <pc:sldMkLst>
          <pc:docMk/>
          <pc:sldMk cId="2657347325" sldId="598"/>
        </pc:sldMkLst>
      </pc:sldChg>
      <pc:sldChg chg="del">
        <pc:chgData name="KimNamhyoung" userId="442ac80a-8cd4-4165-8fc5-0e4ac214a370" providerId="ADAL" clId="{EF6A4F17-482B-489D-A41E-614EBFDD9A5F}" dt="2021-01-10T13:48:04.671" v="37" actId="47"/>
        <pc:sldMkLst>
          <pc:docMk/>
          <pc:sldMk cId="2533286081" sldId="599"/>
        </pc:sldMkLst>
      </pc:sldChg>
      <pc:sldChg chg="del">
        <pc:chgData name="KimNamhyoung" userId="442ac80a-8cd4-4165-8fc5-0e4ac214a370" providerId="ADAL" clId="{EF6A4F17-482B-489D-A41E-614EBFDD9A5F}" dt="2021-01-10T13:48:04.789" v="40" actId="47"/>
        <pc:sldMkLst>
          <pc:docMk/>
          <pc:sldMk cId="1951178454" sldId="600"/>
        </pc:sldMkLst>
      </pc:sldChg>
      <pc:sldChg chg="del">
        <pc:chgData name="KimNamhyoung" userId="442ac80a-8cd4-4165-8fc5-0e4ac214a370" providerId="ADAL" clId="{EF6A4F17-482B-489D-A41E-614EBFDD9A5F}" dt="2021-01-10T13:48:04.906" v="43" actId="47"/>
        <pc:sldMkLst>
          <pc:docMk/>
          <pc:sldMk cId="3329223003" sldId="601"/>
        </pc:sldMkLst>
      </pc:sldChg>
      <pc:sldChg chg="del">
        <pc:chgData name="KimNamhyoung" userId="442ac80a-8cd4-4165-8fc5-0e4ac214a370" providerId="ADAL" clId="{EF6A4F17-482B-489D-A41E-614EBFDD9A5F}" dt="2021-01-10T13:48:05.041" v="47" actId="47"/>
        <pc:sldMkLst>
          <pc:docMk/>
          <pc:sldMk cId="430136948" sldId="602"/>
        </pc:sldMkLst>
      </pc:sldChg>
      <pc:sldChg chg="del">
        <pc:chgData name="KimNamhyoung" userId="442ac80a-8cd4-4165-8fc5-0e4ac214a370" providerId="ADAL" clId="{EF6A4F17-482B-489D-A41E-614EBFDD9A5F}" dt="2021-01-10T13:48:05.072" v="49" actId="47"/>
        <pc:sldMkLst>
          <pc:docMk/>
          <pc:sldMk cId="372796739" sldId="603"/>
        </pc:sldMkLst>
      </pc:sldChg>
      <pc:sldChg chg="del">
        <pc:chgData name="KimNamhyoung" userId="442ac80a-8cd4-4165-8fc5-0e4ac214a370" providerId="ADAL" clId="{EF6A4F17-482B-489D-A41E-614EBFDD9A5F}" dt="2021-01-10T13:48:05.140" v="50" actId="47"/>
        <pc:sldMkLst>
          <pc:docMk/>
          <pc:sldMk cId="3847746213" sldId="604"/>
        </pc:sldMkLst>
      </pc:sldChg>
      <pc:sldChg chg="del">
        <pc:chgData name="KimNamhyoung" userId="442ac80a-8cd4-4165-8fc5-0e4ac214a370" providerId="ADAL" clId="{EF6A4F17-482B-489D-A41E-614EBFDD9A5F}" dt="2021-01-10T13:48:05.190" v="52" actId="47"/>
        <pc:sldMkLst>
          <pc:docMk/>
          <pc:sldMk cId="4254401420" sldId="605"/>
        </pc:sldMkLst>
      </pc:sldChg>
      <pc:sldChg chg="del">
        <pc:chgData name="KimNamhyoung" userId="442ac80a-8cd4-4165-8fc5-0e4ac214a370" providerId="ADAL" clId="{EF6A4F17-482B-489D-A41E-614EBFDD9A5F}" dt="2021-01-10T13:48:06.554" v="54" actId="47"/>
        <pc:sldMkLst>
          <pc:docMk/>
          <pc:sldMk cId="1329715237" sldId="606"/>
        </pc:sldMkLst>
      </pc:sldChg>
      <pc:sldChg chg="del">
        <pc:chgData name="KimNamhyoung" userId="442ac80a-8cd4-4165-8fc5-0e4ac214a370" providerId="ADAL" clId="{EF6A4F17-482B-489D-A41E-614EBFDD9A5F}" dt="2021-01-10T13:48:06.623" v="56" actId="47"/>
        <pc:sldMkLst>
          <pc:docMk/>
          <pc:sldMk cId="3506540641" sldId="607"/>
        </pc:sldMkLst>
      </pc:sldChg>
      <pc:sldChg chg="del">
        <pc:chgData name="KimNamhyoung" userId="442ac80a-8cd4-4165-8fc5-0e4ac214a370" providerId="ADAL" clId="{EF6A4F17-482B-489D-A41E-614EBFDD9A5F}" dt="2021-01-10T13:48:06.673" v="58" actId="47"/>
        <pc:sldMkLst>
          <pc:docMk/>
          <pc:sldMk cId="3252215354" sldId="608"/>
        </pc:sldMkLst>
      </pc:sldChg>
      <pc:sldChg chg="del">
        <pc:chgData name="KimNamhyoung" userId="442ac80a-8cd4-4165-8fc5-0e4ac214a370" providerId="ADAL" clId="{EF6A4F17-482B-489D-A41E-614EBFDD9A5F}" dt="2021-01-10T13:48:06.739" v="60" actId="47"/>
        <pc:sldMkLst>
          <pc:docMk/>
          <pc:sldMk cId="3312590710" sldId="609"/>
        </pc:sldMkLst>
      </pc:sldChg>
      <pc:sldChg chg="del">
        <pc:chgData name="KimNamhyoung" userId="442ac80a-8cd4-4165-8fc5-0e4ac214a370" providerId="ADAL" clId="{EF6A4F17-482B-489D-A41E-614EBFDD9A5F}" dt="2021-01-10T13:48:06.822" v="62" actId="47"/>
        <pc:sldMkLst>
          <pc:docMk/>
          <pc:sldMk cId="2134616574" sldId="610"/>
        </pc:sldMkLst>
      </pc:sldChg>
      <pc:sldChg chg="del">
        <pc:chgData name="KimNamhyoung" userId="442ac80a-8cd4-4165-8fc5-0e4ac214a370" providerId="ADAL" clId="{EF6A4F17-482B-489D-A41E-614EBFDD9A5F}" dt="2021-01-10T13:48:06.889" v="64" actId="47"/>
        <pc:sldMkLst>
          <pc:docMk/>
          <pc:sldMk cId="1339498590" sldId="611"/>
        </pc:sldMkLst>
      </pc:sldChg>
      <pc:sldChg chg="del">
        <pc:chgData name="KimNamhyoung" userId="442ac80a-8cd4-4165-8fc5-0e4ac214a370" providerId="ADAL" clId="{EF6A4F17-482B-489D-A41E-614EBFDD9A5F}" dt="2021-01-10T13:48:01.291" v="19" actId="47"/>
        <pc:sldMkLst>
          <pc:docMk/>
          <pc:sldMk cId="1913978476" sldId="612"/>
        </pc:sldMkLst>
      </pc:sldChg>
      <pc:sldChg chg="del">
        <pc:chgData name="KimNamhyoung" userId="442ac80a-8cd4-4165-8fc5-0e4ac214a370" providerId="ADAL" clId="{EF6A4F17-482B-489D-A41E-614EBFDD9A5F}" dt="2021-01-10T13:48:02.771" v="22" actId="47"/>
        <pc:sldMkLst>
          <pc:docMk/>
          <pc:sldMk cId="1530370015" sldId="613"/>
        </pc:sldMkLst>
      </pc:sldChg>
      <pc:sldChg chg="del">
        <pc:chgData name="KimNamhyoung" userId="442ac80a-8cd4-4165-8fc5-0e4ac214a370" providerId="ADAL" clId="{EF6A4F17-482B-489D-A41E-614EBFDD9A5F}" dt="2021-01-10T13:48:02.828" v="23" actId="47"/>
        <pc:sldMkLst>
          <pc:docMk/>
          <pc:sldMk cId="1896387241" sldId="614"/>
        </pc:sldMkLst>
      </pc:sldChg>
      <pc:sldChg chg="del">
        <pc:chgData name="KimNamhyoung" userId="442ac80a-8cd4-4165-8fc5-0e4ac214a370" providerId="ADAL" clId="{EF6A4F17-482B-489D-A41E-614EBFDD9A5F}" dt="2021-01-10T13:48:02.841" v="24" actId="47"/>
        <pc:sldMkLst>
          <pc:docMk/>
          <pc:sldMk cId="4011489694" sldId="615"/>
        </pc:sldMkLst>
      </pc:sldChg>
      <pc:sldChg chg="del">
        <pc:chgData name="KimNamhyoung" userId="442ac80a-8cd4-4165-8fc5-0e4ac214a370" providerId="ADAL" clId="{EF6A4F17-482B-489D-A41E-614EBFDD9A5F}" dt="2021-01-10T13:48:02.273" v="21" actId="47"/>
        <pc:sldMkLst>
          <pc:docMk/>
          <pc:sldMk cId="629848320" sldId="616"/>
        </pc:sldMkLst>
      </pc:sldChg>
      <pc:sldChg chg="del">
        <pc:chgData name="KimNamhyoung" userId="442ac80a-8cd4-4165-8fc5-0e4ac214a370" providerId="ADAL" clId="{EF6A4F17-482B-489D-A41E-614EBFDD9A5F}" dt="2021-01-10T13:48:02.907" v="25" actId="47"/>
        <pc:sldMkLst>
          <pc:docMk/>
          <pc:sldMk cId="4083530187" sldId="617"/>
        </pc:sldMkLst>
      </pc:sldChg>
      <pc:sldChg chg="del">
        <pc:chgData name="KimNamhyoung" userId="442ac80a-8cd4-4165-8fc5-0e4ac214a370" providerId="ADAL" clId="{EF6A4F17-482B-489D-A41E-614EBFDD9A5F}" dt="2021-01-10T13:48:02.940" v="26" actId="47"/>
        <pc:sldMkLst>
          <pc:docMk/>
          <pc:sldMk cId="2743684851" sldId="618"/>
        </pc:sldMkLst>
      </pc:sldChg>
      <pc:sldChg chg="del">
        <pc:chgData name="KimNamhyoung" userId="442ac80a-8cd4-4165-8fc5-0e4ac214a370" providerId="ADAL" clId="{EF6A4F17-482B-489D-A41E-614EBFDD9A5F}" dt="2021-01-10T13:48:03.207" v="32" actId="47"/>
        <pc:sldMkLst>
          <pc:docMk/>
          <pc:sldMk cId="2692101712" sldId="619"/>
        </pc:sldMkLst>
      </pc:sldChg>
      <pc:sldChg chg="del">
        <pc:chgData name="KimNamhyoung" userId="442ac80a-8cd4-4165-8fc5-0e4ac214a370" providerId="ADAL" clId="{EF6A4F17-482B-489D-A41E-614EBFDD9A5F}" dt="2021-01-10T13:48:03.239" v="33" actId="47"/>
        <pc:sldMkLst>
          <pc:docMk/>
          <pc:sldMk cId="3422919631" sldId="620"/>
        </pc:sldMkLst>
      </pc:sldChg>
      <pc:sldChg chg="del">
        <pc:chgData name="KimNamhyoung" userId="442ac80a-8cd4-4165-8fc5-0e4ac214a370" providerId="ADAL" clId="{EF6A4F17-482B-489D-A41E-614EBFDD9A5F}" dt="2021-01-10T13:48:03.056" v="28" actId="47"/>
        <pc:sldMkLst>
          <pc:docMk/>
          <pc:sldMk cId="2960847897" sldId="621"/>
        </pc:sldMkLst>
      </pc:sldChg>
      <pc:sldChg chg="del">
        <pc:chgData name="KimNamhyoung" userId="442ac80a-8cd4-4165-8fc5-0e4ac214a370" providerId="ADAL" clId="{EF6A4F17-482B-489D-A41E-614EBFDD9A5F}" dt="2021-01-10T13:48:03.124" v="29" actId="47"/>
        <pc:sldMkLst>
          <pc:docMk/>
          <pc:sldMk cId="59527885" sldId="623"/>
        </pc:sldMkLst>
      </pc:sldChg>
      <pc:sldChg chg="del">
        <pc:chgData name="KimNamhyoung" userId="442ac80a-8cd4-4165-8fc5-0e4ac214a370" providerId="ADAL" clId="{EF6A4F17-482B-489D-A41E-614EBFDD9A5F}" dt="2021-01-10T13:48:03.157" v="31" actId="47"/>
        <pc:sldMkLst>
          <pc:docMk/>
          <pc:sldMk cId="3637267212" sldId="624"/>
        </pc:sldMkLst>
      </pc:sldChg>
      <pc:sldChg chg="del">
        <pc:chgData name="KimNamhyoung" userId="442ac80a-8cd4-4165-8fc5-0e4ac214a370" providerId="ADAL" clId="{EF6A4F17-482B-489D-A41E-614EBFDD9A5F}" dt="2021-01-10T13:48:03.290" v="35" actId="47"/>
        <pc:sldMkLst>
          <pc:docMk/>
          <pc:sldMk cId="2130233459" sldId="625"/>
        </pc:sldMkLst>
      </pc:sldChg>
      <pc:sldChg chg="del">
        <pc:chgData name="KimNamhyoung" userId="442ac80a-8cd4-4165-8fc5-0e4ac214a370" providerId="ADAL" clId="{EF6A4F17-482B-489D-A41E-614EBFDD9A5F}" dt="2021-01-10T13:48:04.174" v="36" actId="47"/>
        <pc:sldMkLst>
          <pc:docMk/>
          <pc:sldMk cId="1959565316" sldId="626"/>
        </pc:sldMkLst>
      </pc:sldChg>
      <pc:sldChg chg="del">
        <pc:chgData name="KimNamhyoung" userId="442ac80a-8cd4-4165-8fc5-0e4ac214a370" providerId="ADAL" clId="{EF6A4F17-482B-489D-A41E-614EBFDD9A5F}" dt="2021-01-10T13:48:04.727" v="38" actId="47"/>
        <pc:sldMkLst>
          <pc:docMk/>
          <pc:sldMk cId="443547696" sldId="627"/>
        </pc:sldMkLst>
      </pc:sldChg>
      <pc:sldChg chg="del">
        <pc:chgData name="KimNamhyoung" userId="442ac80a-8cd4-4165-8fc5-0e4ac214a370" providerId="ADAL" clId="{EF6A4F17-482B-489D-A41E-614EBFDD9A5F}" dt="2021-01-10T13:48:04.740" v="39" actId="47"/>
        <pc:sldMkLst>
          <pc:docMk/>
          <pc:sldMk cId="4164353108" sldId="628"/>
        </pc:sldMkLst>
      </pc:sldChg>
      <pc:sldChg chg="del">
        <pc:chgData name="KimNamhyoung" userId="442ac80a-8cd4-4165-8fc5-0e4ac214a370" providerId="ADAL" clId="{EF6A4F17-482B-489D-A41E-614EBFDD9A5F}" dt="2021-01-10T13:48:04.840" v="41" actId="47"/>
        <pc:sldMkLst>
          <pc:docMk/>
          <pc:sldMk cId="1055770585" sldId="629"/>
        </pc:sldMkLst>
      </pc:sldChg>
      <pc:sldChg chg="del">
        <pc:chgData name="KimNamhyoung" userId="442ac80a-8cd4-4165-8fc5-0e4ac214a370" providerId="ADAL" clId="{EF6A4F17-482B-489D-A41E-614EBFDD9A5F}" dt="2021-01-10T13:48:04.856" v="42" actId="47"/>
        <pc:sldMkLst>
          <pc:docMk/>
          <pc:sldMk cId="419408373" sldId="631"/>
        </pc:sldMkLst>
      </pc:sldChg>
      <pc:sldChg chg="del">
        <pc:chgData name="KimNamhyoung" userId="442ac80a-8cd4-4165-8fc5-0e4ac214a370" providerId="ADAL" clId="{EF6A4F17-482B-489D-A41E-614EBFDD9A5F}" dt="2021-01-10T13:48:04.922" v="44" actId="47"/>
        <pc:sldMkLst>
          <pc:docMk/>
          <pc:sldMk cId="1542063896" sldId="632"/>
        </pc:sldMkLst>
      </pc:sldChg>
      <pc:sldChg chg="del">
        <pc:chgData name="KimNamhyoung" userId="442ac80a-8cd4-4165-8fc5-0e4ac214a370" providerId="ADAL" clId="{EF6A4F17-482B-489D-A41E-614EBFDD9A5F}" dt="2021-01-10T13:48:04.953" v="45" actId="47"/>
        <pc:sldMkLst>
          <pc:docMk/>
          <pc:sldMk cId="3429438832" sldId="633"/>
        </pc:sldMkLst>
      </pc:sldChg>
      <pc:sldChg chg="del">
        <pc:chgData name="KimNamhyoung" userId="442ac80a-8cd4-4165-8fc5-0e4ac214a370" providerId="ADAL" clId="{EF6A4F17-482B-489D-A41E-614EBFDD9A5F}" dt="2021-01-10T13:48:04.973" v="46" actId="47"/>
        <pc:sldMkLst>
          <pc:docMk/>
          <pc:sldMk cId="4196026816" sldId="634"/>
        </pc:sldMkLst>
      </pc:sldChg>
      <pc:sldChg chg="del">
        <pc:chgData name="KimNamhyoung" userId="442ac80a-8cd4-4165-8fc5-0e4ac214a370" providerId="ADAL" clId="{EF6A4F17-482B-489D-A41E-614EBFDD9A5F}" dt="2021-01-10T13:48:05.045" v="48" actId="47"/>
        <pc:sldMkLst>
          <pc:docMk/>
          <pc:sldMk cId="826151201" sldId="635"/>
        </pc:sldMkLst>
      </pc:sldChg>
      <pc:sldChg chg="del">
        <pc:chgData name="KimNamhyoung" userId="442ac80a-8cd4-4165-8fc5-0e4ac214a370" providerId="ADAL" clId="{EF6A4F17-482B-489D-A41E-614EBFDD9A5F}" dt="2021-01-10T13:48:05.189" v="51" actId="47"/>
        <pc:sldMkLst>
          <pc:docMk/>
          <pc:sldMk cId="2731220112" sldId="637"/>
        </pc:sldMkLst>
      </pc:sldChg>
      <pc:sldChg chg="del">
        <pc:chgData name="KimNamhyoung" userId="442ac80a-8cd4-4165-8fc5-0e4ac214a370" providerId="ADAL" clId="{EF6A4F17-482B-489D-A41E-614EBFDD9A5F}" dt="2021-01-10T13:48:06.053" v="53" actId="47"/>
        <pc:sldMkLst>
          <pc:docMk/>
          <pc:sldMk cId="3798347739" sldId="638"/>
        </pc:sldMkLst>
      </pc:sldChg>
      <pc:sldChg chg="del">
        <pc:chgData name="KimNamhyoung" userId="442ac80a-8cd4-4165-8fc5-0e4ac214a370" providerId="ADAL" clId="{EF6A4F17-482B-489D-A41E-614EBFDD9A5F}" dt="2021-01-10T13:48:06.596" v="55" actId="47"/>
        <pc:sldMkLst>
          <pc:docMk/>
          <pc:sldMk cId="3728739508" sldId="639"/>
        </pc:sldMkLst>
      </pc:sldChg>
      <pc:sldChg chg="del">
        <pc:chgData name="KimNamhyoung" userId="442ac80a-8cd4-4165-8fc5-0e4ac214a370" providerId="ADAL" clId="{EF6A4F17-482B-489D-A41E-614EBFDD9A5F}" dt="2021-01-10T13:48:06.672" v="57" actId="47"/>
        <pc:sldMkLst>
          <pc:docMk/>
          <pc:sldMk cId="888367024" sldId="640"/>
        </pc:sldMkLst>
      </pc:sldChg>
      <pc:sldChg chg="del">
        <pc:chgData name="KimNamhyoung" userId="442ac80a-8cd4-4165-8fc5-0e4ac214a370" providerId="ADAL" clId="{EF6A4F17-482B-489D-A41E-614EBFDD9A5F}" dt="2021-01-10T13:48:06.705" v="59" actId="47"/>
        <pc:sldMkLst>
          <pc:docMk/>
          <pc:sldMk cId="2007849989" sldId="641"/>
        </pc:sldMkLst>
      </pc:sldChg>
      <pc:sldChg chg="del">
        <pc:chgData name="KimNamhyoung" userId="442ac80a-8cd4-4165-8fc5-0e4ac214a370" providerId="ADAL" clId="{EF6A4F17-482B-489D-A41E-614EBFDD9A5F}" dt="2021-01-10T13:48:06.772" v="61" actId="47"/>
        <pc:sldMkLst>
          <pc:docMk/>
          <pc:sldMk cId="1807642965" sldId="642"/>
        </pc:sldMkLst>
      </pc:sldChg>
      <pc:sldChg chg="del">
        <pc:chgData name="KimNamhyoung" userId="442ac80a-8cd4-4165-8fc5-0e4ac214a370" providerId="ADAL" clId="{EF6A4F17-482B-489D-A41E-614EBFDD9A5F}" dt="2021-01-10T13:48:06.855" v="63" actId="47"/>
        <pc:sldMkLst>
          <pc:docMk/>
          <pc:sldMk cId="3073296952" sldId="643"/>
        </pc:sldMkLst>
      </pc:sldChg>
      <pc:sldChg chg="del">
        <pc:chgData name="KimNamhyoung" userId="442ac80a-8cd4-4165-8fc5-0e4ac214a370" providerId="ADAL" clId="{EF6A4F17-482B-489D-A41E-614EBFDD9A5F}" dt="2021-01-10T13:48:06.921" v="65" actId="47"/>
        <pc:sldMkLst>
          <pc:docMk/>
          <pc:sldMk cId="3992569818" sldId="644"/>
        </pc:sldMkLst>
      </pc:sldChg>
      <pc:sldChg chg="add">
        <pc:chgData name="KimNamhyoung" userId="442ac80a-8cd4-4165-8fc5-0e4ac214a370" providerId="ADAL" clId="{EF6A4F17-482B-489D-A41E-614EBFDD9A5F}" dt="2021-01-10T13:33:06.119" v="0"/>
        <pc:sldMkLst>
          <pc:docMk/>
          <pc:sldMk cId="1606417644" sldId="645"/>
        </pc:sldMkLst>
      </pc:sldChg>
      <pc:sldChg chg="addSp modSp add mod">
        <pc:chgData name="KimNamhyoung" userId="442ac80a-8cd4-4165-8fc5-0e4ac214a370" providerId="ADAL" clId="{EF6A4F17-482B-489D-A41E-614EBFDD9A5F}" dt="2021-01-10T14:35:54.235" v="1957" actId="14100"/>
        <pc:sldMkLst>
          <pc:docMk/>
          <pc:sldMk cId="2490532294" sldId="646"/>
        </pc:sldMkLst>
        <pc:spChg chg="mod">
          <ac:chgData name="KimNamhyoung" userId="442ac80a-8cd4-4165-8fc5-0e4ac214a370" providerId="ADAL" clId="{EF6A4F17-482B-489D-A41E-614EBFDD9A5F}" dt="2021-01-10T13:48:58.638" v="103"/>
          <ac:spMkLst>
            <pc:docMk/>
            <pc:sldMk cId="2490532294" sldId="646"/>
            <ac:spMk id="2" creationId="{9081A98A-78FC-49C4-A680-3378AAFA48D2}"/>
          </ac:spMkLst>
        </pc:spChg>
        <pc:spChg chg="mod">
          <ac:chgData name="KimNamhyoung" userId="442ac80a-8cd4-4165-8fc5-0e4ac214a370" providerId="ADAL" clId="{EF6A4F17-482B-489D-A41E-614EBFDD9A5F}" dt="2021-01-10T14:35:41.955" v="1954" actId="6549"/>
          <ac:spMkLst>
            <pc:docMk/>
            <pc:sldMk cId="2490532294" sldId="646"/>
            <ac:spMk id="3" creationId="{C8AB3FF9-DB62-4B75-920F-6DCD0B03DF90}"/>
          </ac:spMkLst>
        </pc:spChg>
        <pc:picChg chg="add mod">
          <ac:chgData name="KimNamhyoung" userId="442ac80a-8cd4-4165-8fc5-0e4ac214a370" providerId="ADAL" clId="{EF6A4F17-482B-489D-A41E-614EBFDD9A5F}" dt="2021-01-10T14:35:49.958" v="1956" actId="1076"/>
          <ac:picMkLst>
            <pc:docMk/>
            <pc:sldMk cId="2490532294" sldId="646"/>
            <ac:picMk id="5" creationId="{C417AA77-4378-41AF-89C1-D8B8E1F620A4}"/>
          </ac:picMkLst>
        </pc:picChg>
        <pc:picChg chg="add mod">
          <ac:chgData name="KimNamhyoung" userId="442ac80a-8cd4-4165-8fc5-0e4ac214a370" providerId="ADAL" clId="{EF6A4F17-482B-489D-A41E-614EBFDD9A5F}" dt="2021-01-10T14:35:54.235" v="1957" actId="14100"/>
          <ac:picMkLst>
            <pc:docMk/>
            <pc:sldMk cId="2490532294" sldId="646"/>
            <ac:picMk id="7" creationId="{284DA295-5B91-4739-8497-BA0D9D417166}"/>
          </ac:picMkLst>
        </pc:picChg>
      </pc:sldChg>
      <pc:sldChg chg="addSp modSp add mod">
        <pc:chgData name="KimNamhyoung" userId="442ac80a-8cd4-4165-8fc5-0e4ac214a370" providerId="ADAL" clId="{EF6A4F17-482B-489D-A41E-614EBFDD9A5F}" dt="2021-01-10T14:49:39.937" v="2286" actId="1076"/>
        <pc:sldMkLst>
          <pc:docMk/>
          <pc:sldMk cId="938074414" sldId="647"/>
        </pc:sldMkLst>
        <pc:spChg chg="mod">
          <ac:chgData name="KimNamhyoung" userId="442ac80a-8cd4-4165-8fc5-0e4ac214a370" providerId="ADAL" clId="{EF6A4F17-482B-489D-A41E-614EBFDD9A5F}" dt="2021-01-10T13:49:06.368" v="129"/>
          <ac:spMkLst>
            <pc:docMk/>
            <pc:sldMk cId="938074414" sldId="647"/>
            <ac:spMk id="2" creationId="{9081A98A-78FC-49C4-A680-3378AAFA48D2}"/>
          </ac:spMkLst>
        </pc:spChg>
        <pc:spChg chg="mod">
          <ac:chgData name="KimNamhyoung" userId="442ac80a-8cd4-4165-8fc5-0e4ac214a370" providerId="ADAL" clId="{EF6A4F17-482B-489D-A41E-614EBFDD9A5F}" dt="2021-01-10T14:47:42.389" v="2283"/>
          <ac:spMkLst>
            <pc:docMk/>
            <pc:sldMk cId="938074414" sldId="647"/>
            <ac:spMk id="3" creationId="{C8AB3FF9-DB62-4B75-920F-6DCD0B03DF90}"/>
          </ac:spMkLst>
        </pc:spChg>
        <pc:picChg chg="add mod">
          <ac:chgData name="KimNamhyoung" userId="442ac80a-8cd4-4165-8fc5-0e4ac214a370" providerId="ADAL" clId="{EF6A4F17-482B-489D-A41E-614EBFDD9A5F}" dt="2021-01-10T14:49:39.937" v="2286" actId="1076"/>
          <ac:picMkLst>
            <pc:docMk/>
            <pc:sldMk cId="938074414" sldId="647"/>
            <ac:picMk id="5" creationId="{832CA53A-64BC-4CE4-A677-0E52476B0754}"/>
          </ac:picMkLst>
        </pc:picChg>
      </pc:sldChg>
      <pc:sldChg chg="addSp modSp add mod">
        <pc:chgData name="KimNamhyoung" userId="442ac80a-8cd4-4165-8fc5-0e4ac214a370" providerId="ADAL" clId="{EF6A4F17-482B-489D-A41E-614EBFDD9A5F}" dt="2021-01-10T14:55:42.248" v="2508" actId="1076"/>
        <pc:sldMkLst>
          <pc:docMk/>
          <pc:sldMk cId="168110474" sldId="648"/>
        </pc:sldMkLst>
        <pc:spChg chg="mod">
          <ac:chgData name="KimNamhyoung" userId="442ac80a-8cd4-4165-8fc5-0e4ac214a370" providerId="ADAL" clId="{EF6A4F17-482B-489D-A41E-614EBFDD9A5F}" dt="2021-01-10T13:49:15.575" v="180"/>
          <ac:spMkLst>
            <pc:docMk/>
            <pc:sldMk cId="168110474" sldId="648"/>
            <ac:spMk id="2" creationId="{9081A98A-78FC-49C4-A680-3378AAFA48D2}"/>
          </ac:spMkLst>
        </pc:spChg>
        <pc:spChg chg="mod">
          <ac:chgData name="KimNamhyoung" userId="442ac80a-8cd4-4165-8fc5-0e4ac214a370" providerId="ADAL" clId="{EF6A4F17-482B-489D-A41E-614EBFDD9A5F}" dt="2021-01-10T14:54:45.351" v="2505"/>
          <ac:spMkLst>
            <pc:docMk/>
            <pc:sldMk cId="168110474" sldId="648"/>
            <ac:spMk id="3" creationId="{C8AB3FF9-DB62-4B75-920F-6DCD0B03DF90}"/>
          </ac:spMkLst>
        </pc:spChg>
        <pc:picChg chg="add mod">
          <ac:chgData name="KimNamhyoung" userId="442ac80a-8cd4-4165-8fc5-0e4ac214a370" providerId="ADAL" clId="{EF6A4F17-482B-489D-A41E-614EBFDD9A5F}" dt="2021-01-10T14:55:42.248" v="2508" actId="1076"/>
          <ac:picMkLst>
            <pc:docMk/>
            <pc:sldMk cId="168110474" sldId="648"/>
            <ac:picMk id="5" creationId="{EB1DF571-FFA9-4552-A436-64331FB028C2}"/>
          </ac:picMkLst>
        </pc:picChg>
      </pc:sldChg>
      <pc:sldChg chg="addSp modSp add mod">
        <pc:chgData name="KimNamhyoung" userId="442ac80a-8cd4-4165-8fc5-0e4ac214a370" providerId="ADAL" clId="{EF6A4F17-482B-489D-A41E-614EBFDD9A5F}" dt="2021-01-10T15:05:57.689" v="2711"/>
        <pc:sldMkLst>
          <pc:docMk/>
          <pc:sldMk cId="3253203006" sldId="649"/>
        </pc:sldMkLst>
        <pc:spChg chg="mod">
          <ac:chgData name="KimNamhyoung" userId="442ac80a-8cd4-4165-8fc5-0e4ac214a370" providerId="ADAL" clId="{EF6A4F17-482B-489D-A41E-614EBFDD9A5F}" dt="2021-01-10T13:49:25.936" v="231" actId="20577"/>
          <ac:spMkLst>
            <pc:docMk/>
            <pc:sldMk cId="3253203006" sldId="649"/>
            <ac:spMk id="2" creationId="{9081A98A-78FC-49C4-A680-3378AAFA48D2}"/>
          </ac:spMkLst>
        </pc:spChg>
        <pc:spChg chg="mod">
          <ac:chgData name="KimNamhyoung" userId="442ac80a-8cd4-4165-8fc5-0e4ac214a370" providerId="ADAL" clId="{EF6A4F17-482B-489D-A41E-614EBFDD9A5F}" dt="2021-01-10T15:05:57.689" v="2711"/>
          <ac:spMkLst>
            <pc:docMk/>
            <pc:sldMk cId="3253203006" sldId="649"/>
            <ac:spMk id="3" creationId="{C8AB3FF9-DB62-4B75-920F-6DCD0B03DF90}"/>
          </ac:spMkLst>
        </pc:spChg>
        <pc:picChg chg="add mod">
          <ac:chgData name="KimNamhyoung" userId="442ac80a-8cd4-4165-8fc5-0e4ac214a370" providerId="ADAL" clId="{EF6A4F17-482B-489D-A41E-614EBFDD9A5F}" dt="2021-01-10T15:04:18.022" v="2664" actId="1076"/>
          <ac:picMkLst>
            <pc:docMk/>
            <pc:sldMk cId="3253203006" sldId="649"/>
            <ac:picMk id="5" creationId="{6F9A7307-1E6B-4A41-9191-2449D37E9D7E}"/>
          </ac:picMkLst>
        </pc:picChg>
      </pc:sldChg>
      <pc:sldChg chg="addSp delSp modSp add mod">
        <pc:chgData name="KimNamhyoung" userId="442ac80a-8cd4-4165-8fc5-0e4ac214a370" providerId="ADAL" clId="{EF6A4F17-482B-489D-A41E-614EBFDD9A5F}" dt="2021-01-10T15:11:42.099" v="2940" actId="20577"/>
        <pc:sldMkLst>
          <pc:docMk/>
          <pc:sldMk cId="190293080" sldId="650"/>
        </pc:sldMkLst>
        <pc:spChg chg="mod">
          <ac:chgData name="KimNamhyoung" userId="442ac80a-8cd4-4165-8fc5-0e4ac214a370" providerId="ADAL" clId="{EF6A4F17-482B-489D-A41E-614EBFDD9A5F}" dt="2021-01-10T13:49:39.727" v="257"/>
          <ac:spMkLst>
            <pc:docMk/>
            <pc:sldMk cId="190293080" sldId="650"/>
            <ac:spMk id="2" creationId="{9081A98A-78FC-49C4-A680-3378AAFA48D2}"/>
          </ac:spMkLst>
        </pc:spChg>
        <pc:spChg chg="mod">
          <ac:chgData name="KimNamhyoung" userId="442ac80a-8cd4-4165-8fc5-0e4ac214a370" providerId="ADAL" clId="{EF6A4F17-482B-489D-A41E-614EBFDD9A5F}" dt="2021-01-10T15:11:42.099" v="2940" actId="20577"/>
          <ac:spMkLst>
            <pc:docMk/>
            <pc:sldMk cId="190293080" sldId="650"/>
            <ac:spMk id="3" creationId="{C8AB3FF9-DB62-4B75-920F-6DCD0B03DF90}"/>
          </ac:spMkLst>
        </pc:spChg>
        <pc:spChg chg="add del mod">
          <ac:chgData name="KimNamhyoung" userId="442ac80a-8cd4-4165-8fc5-0e4ac214a370" providerId="ADAL" clId="{EF6A4F17-482B-489D-A41E-614EBFDD9A5F}" dt="2021-01-10T15:11:06.455" v="2819" actId="478"/>
          <ac:spMkLst>
            <pc:docMk/>
            <pc:sldMk cId="190293080" sldId="650"/>
            <ac:spMk id="7" creationId="{FC3FEF9E-A3B0-483A-941A-6EE00BE29868}"/>
          </ac:spMkLst>
        </pc:spChg>
        <pc:picChg chg="add mod modCrop">
          <ac:chgData name="KimNamhyoung" userId="442ac80a-8cd4-4165-8fc5-0e4ac214a370" providerId="ADAL" clId="{EF6A4F17-482B-489D-A41E-614EBFDD9A5F}" dt="2021-01-10T15:09:18.532" v="2774" actId="732"/>
          <ac:picMkLst>
            <pc:docMk/>
            <pc:sldMk cId="190293080" sldId="650"/>
            <ac:picMk id="5" creationId="{8205727E-2CEC-44A8-AC5C-E5787A0644FA}"/>
          </ac:picMkLst>
        </pc:picChg>
        <pc:picChg chg="add mod modCrop">
          <ac:chgData name="KimNamhyoung" userId="442ac80a-8cd4-4165-8fc5-0e4ac214a370" providerId="ADAL" clId="{EF6A4F17-482B-489D-A41E-614EBFDD9A5F}" dt="2021-01-10T15:11:13.929" v="2827" actId="1076"/>
          <ac:picMkLst>
            <pc:docMk/>
            <pc:sldMk cId="190293080" sldId="650"/>
            <ac:picMk id="6" creationId="{6C393A86-369B-4454-87B5-BE5C5C216C49}"/>
          </ac:picMkLst>
        </pc:picChg>
      </pc:sldChg>
      <pc:sldChg chg="addSp delSp modSp add mod">
        <pc:chgData name="KimNamhyoung" userId="442ac80a-8cd4-4165-8fc5-0e4ac214a370" providerId="ADAL" clId="{EF6A4F17-482B-489D-A41E-614EBFDD9A5F}" dt="2021-01-10T15:16:22.570" v="3039" actId="22"/>
        <pc:sldMkLst>
          <pc:docMk/>
          <pc:sldMk cId="2020667769" sldId="651"/>
        </pc:sldMkLst>
        <pc:spChg chg="mod">
          <ac:chgData name="KimNamhyoung" userId="442ac80a-8cd4-4165-8fc5-0e4ac214a370" providerId="ADAL" clId="{EF6A4F17-482B-489D-A41E-614EBFDD9A5F}" dt="2021-01-10T13:49:48.306" v="297"/>
          <ac:spMkLst>
            <pc:docMk/>
            <pc:sldMk cId="2020667769" sldId="651"/>
            <ac:spMk id="2" creationId="{9081A98A-78FC-49C4-A680-3378AAFA48D2}"/>
          </ac:spMkLst>
        </pc:spChg>
        <pc:spChg chg="mod">
          <ac:chgData name="KimNamhyoung" userId="442ac80a-8cd4-4165-8fc5-0e4ac214a370" providerId="ADAL" clId="{EF6A4F17-482B-489D-A41E-614EBFDD9A5F}" dt="2021-01-10T15:14:19.861" v="3033"/>
          <ac:spMkLst>
            <pc:docMk/>
            <pc:sldMk cId="2020667769" sldId="651"/>
            <ac:spMk id="3" creationId="{C8AB3FF9-DB62-4B75-920F-6DCD0B03DF90}"/>
          </ac:spMkLst>
        </pc:spChg>
        <pc:picChg chg="add mod">
          <ac:chgData name="KimNamhyoung" userId="442ac80a-8cd4-4165-8fc5-0e4ac214a370" providerId="ADAL" clId="{EF6A4F17-482B-489D-A41E-614EBFDD9A5F}" dt="2021-01-10T15:15:01.111" v="3037" actId="14100"/>
          <ac:picMkLst>
            <pc:docMk/>
            <pc:sldMk cId="2020667769" sldId="651"/>
            <ac:picMk id="5" creationId="{5581990A-B38C-4D14-8E1A-20CA505CB43F}"/>
          </ac:picMkLst>
        </pc:picChg>
        <pc:picChg chg="add del">
          <ac:chgData name="KimNamhyoung" userId="442ac80a-8cd4-4165-8fc5-0e4ac214a370" providerId="ADAL" clId="{EF6A4F17-482B-489D-A41E-614EBFDD9A5F}" dt="2021-01-10T15:16:22.570" v="3039" actId="22"/>
          <ac:picMkLst>
            <pc:docMk/>
            <pc:sldMk cId="2020667769" sldId="651"/>
            <ac:picMk id="7" creationId="{4B3B341A-630F-45D7-8D83-55B61B50E9EB}"/>
          </ac:picMkLst>
        </pc:picChg>
      </pc:sldChg>
      <pc:sldChg chg="addSp modSp add mod">
        <pc:chgData name="KimNamhyoung" userId="442ac80a-8cd4-4165-8fc5-0e4ac214a370" providerId="ADAL" clId="{EF6A4F17-482B-489D-A41E-614EBFDD9A5F}" dt="2021-01-10T15:20:50.994" v="3652" actId="14100"/>
        <pc:sldMkLst>
          <pc:docMk/>
          <pc:sldMk cId="3812383908" sldId="652"/>
        </pc:sldMkLst>
        <pc:spChg chg="mod">
          <ac:chgData name="KimNamhyoung" userId="442ac80a-8cd4-4165-8fc5-0e4ac214a370" providerId="ADAL" clId="{EF6A4F17-482B-489D-A41E-614EBFDD9A5F}" dt="2021-01-10T13:49:55.905" v="333"/>
          <ac:spMkLst>
            <pc:docMk/>
            <pc:sldMk cId="3812383908" sldId="652"/>
            <ac:spMk id="2" creationId="{9081A98A-78FC-49C4-A680-3378AAFA48D2}"/>
          </ac:spMkLst>
        </pc:spChg>
        <pc:spChg chg="mod">
          <ac:chgData name="KimNamhyoung" userId="442ac80a-8cd4-4165-8fc5-0e4ac214a370" providerId="ADAL" clId="{EF6A4F17-482B-489D-A41E-614EBFDD9A5F}" dt="2021-01-10T15:19:22.534" v="3642"/>
          <ac:spMkLst>
            <pc:docMk/>
            <pc:sldMk cId="3812383908" sldId="652"/>
            <ac:spMk id="3" creationId="{C8AB3FF9-DB62-4B75-920F-6DCD0B03DF90}"/>
          </ac:spMkLst>
        </pc:spChg>
        <pc:picChg chg="add mod modCrop">
          <ac:chgData name="KimNamhyoung" userId="442ac80a-8cd4-4165-8fc5-0e4ac214a370" providerId="ADAL" clId="{EF6A4F17-482B-489D-A41E-614EBFDD9A5F}" dt="2021-01-10T15:20:36.049" v="3649" actId="1076"/>
          <ac:picMkLst>
            <pc:docMk/>
            <pc:sldMk cId="3812383908" sldId="652"/>
            <ac:picMk id="5" creationId="{D94B9075-E036-4757-B93D-4DF065ABA1AF}"/>
          </ac:picMkLst>
        </pc:picChg>
        <pc:picChg chg="add mod">
          <ac:chgData name="KimNamhyoung" userId="442ac80a-8cd4-4165-8fc5-0e4ac214a370" providerId="ADAL" clId="{EF6A4F17-482B-489D-A41E-614EBFDD9A5F}" dt="2021-01-10T15:20:50.994" v="3652" actId="14100"/>
          <ac:picMkLst>
            <pc:docMk/>
            <pc:sldMk cId="3812383908" sldId="652"/>
            <ac:picMk id="7" creationId="{E077A88F-E214-44C4-899C-97CF65247542}"/>
          </ac:picMkLst>
        </pc:picChg>
      </pc:sldChg>
      <pc:sldChg chg="addSp modSp add mod">
        <pc:chgData name="KimNamhyoung" userId="442ac80a-8cd4-4165-8fc5-0e4ac214a370" providerId="ADAL" clId="{EF6A4F17-482B-489D-A41E-614EBFDD9A5F}" dt="2021-01-10T15:41:02.707" v="4381" actId="1076"/>
        <pc:sldMkLst>
          <pc:docMk/>
          <pc:sldMk cId="603298263" sldId="653"/>
        </pc:sldMkLst>
        <pc:spChg chg="mod">
          <ac:chgData name="KimNamhyoung" userId="442ac80a-8cd4-4165-8fc5-0e4ac214a370" providerId="ADAL" clId="{EF6A4F17-482B-489D-A41E-614EBFDD9A5F}" dt="2021-01-10T13:50:08.825" v="407"/>
          <ac:spMkLst>
            <pc:docMk/>
            <pc:sldMk cId="603298263" sldId="653"/>
            <ac:spMk id="2" creationId="{9081A98A-78FC-49C4-A680-3378AAFA48D2}"/>
          </ac:spMkLst>
        </pc:spChg>
        <pc:spChg chg="mod">
          <ac:chgData name="KimNamhyoung" userId="442ac80a-8cd4-4165-8fc5-0e4ac214a370" providerId="ADAL" clId="{EF6A4F17-482B-489D-A41E-614EBFDD9A5F}" dt="2021-01-10T15:39:50.279" v="4378"/>
          <ac:spMkLst>
            <pc:docMk/>
            <pc:sldMk cId="603298263" sldId="653"/>
            <ac:spMk id="3" creationId="{C8AB3FF9-DB62-4B75-920F-6DCD0B03DF90}"/>
          </ac:spMkLst>
        </pc:spChg>
        <pc:picChg chg="add mod">
          <ac:chgData name="KimNamhyoung" userId="442ac80a-8cd4-4165-8fc5-0e4ac214a370" providerId="ADAL" clId="{EF6A4F17-482B-489D-A41E-614EBFDD9A5F}" dt="2021-01-10T15:41:02.707" v="4381" actId="1076"/>
          <ac:picMkLst>
            <pc:docMk/>
            <pc:sldMk cId="603298263" sldId="653"/>
            <ac:picMk id="5" creationId="{FFF122CB-0661-4DF9-9BDC-B2A7C0A9A8D2}"/>
          </ac:picMkLst>
        </pc:picChg>
      </pc:sldChg>
      <pc:sldChg chg="addSp modSp add mod">
        <pc:chgData name="KimNamhyoung" userId="442ac80a-8cd4-4165-8fc5-0e4ac214a370" providerId="ADAL" clId="{EF6A4F17-482B-489D-A41E-614EBFDD9A5F}" dt="2021-01-10T15:57:41.781" v="5698"/>
        <pc:sldMkLst>
          <pc:docMk/>
          <pc:sldMk cId="766763153" sldId="654"/>
        </pc:sldMkLst>
        <pc:spChg chg="mod">
          <ac:chgData name="KimNamhyoung" userId="442ac80a-8cd4-4165-8fc5-0e4ac214a370" providerId="ADAL" clId="{EF6A4F17-482B-489D-A41E-614EBFDD9A5F}" dt="2021-01-10T13:50:19.183" v="448"/>
          <ac:spMkLst>
            <pc:docMk/>
            <pc:sldMk cId="766763153" sldId="654"/>
            <ac:spMk id="2" creationId="{9081A98A-78FC-49C4-A680-3378AAFA48D2}"/>
          </ac:spMkLst>
        </pc:spChg>
        <pc:spChg chg="mod">
          <ac:chgData name="KimNamhyoung" userId="442ac80a-8cd4-4165-8fc5-0e4ac214a370" providerId="ADAL" clId="{EF6A4F17-482B-489D-A41E-614EBFDD9A5F}" dt="2021-01-10T15:57:41.781" v="5698"/>
          <ac:spMkLst>
            <pc:docMk/>
            <pc:sldMk cId="766763153" sldId="654"/>
            <ac:spMk id="3" creationId="{C8AB3FF9-DB62-4B75-920F-6DCD0B03DF90}"/>
          </ac:spMkLst>
        </pc:spChg>
        <pc:picChg chg="add mod">
          <ac:chgData name="KimNamhyoung" userId="442ac80a-8cd4-4165-8fc5-0e4ac214a370" providerId="ADAL" clId="{EF6A4F17-482B-489D-A41E-614EBFDD9A5F}" dt="2021-01-10T15:57:17.963" v="5632" actId="1076"/>
          <ac:picMkLst>
            <pc:docMk/>
            <pc:sldMk cId="766763153" sldId="654"/>
            <ac:picMk id="5" creationId="{AFE2637D-47CC-4256-9CE7-5F108C402FD2}"/>
          </ac:picMkLst>
        </pc:picChg>
      </pc:sldChg>
      <pc:sldChg chg="add del">
        <pc:chgData name="KimNamhyoung" userId="442ac80a-8cd4-4165-8fc5-0e4ac214a370" providerId="ADAL" clId="{EF6A4F17-482B-489D-A41E-614EBFDD9A5F}" dt="2021-01-10T16:47:54.421" v="6041" actId="47"/>
        <pc:sldMkLst>
          <pc:docMk/>
          <pc:sldMk cId="4034909979" sldId="655"/>
        </pc:sldMkLst>
      </pc:sldChg>
      <pc:sldChg chg="add del">
        <pc:chgData name="KimNamhyoung" userId="442ac80a-8cd4-4165-8fc5-0e4ac214a370" providerId="ADAL" clId="{EF6A4F17-482B-489D-A41E-614EBFDD9A5F}" dt="2021-01-10T16:47:54.994" v="6042" actId="47"/>
        <pc:sldMkLst>
          <pc:docMk/>
          <pc:sldMk cId="437758322" sldId="656"/>
        </pc:sldMkLst>
      </pc:sldChg>
      <pc:sldChg chg="modSp add del mod">
        <pc:chgData name="KimNamhyoung" userId="442ac80a-8cd4-4165-8fc5-0e4ac214a370" providerId="ADAL" clId="{EF6A4F17-482B-489D-A41E-614EBFDD9A5F}" dt="2021-01-10T16:47:53.660" v="6040" actId="47"/>
        <pc:sldMkLst>
          <pc:docMk/>
          <pc:sldMk cId="3129597497" sldId="657"/>
        </pc:sldMkLst>
        <pc:spChg chg="mod">
          <ac:chgData name="KimNamhyoung" userId="442ac80a-8cd4-4165-8fc5-0e4ac214a370" providerId="ADAL" clId="{EF6A4F17-482B-489D-A41E-614EBFDD9A5F}" dt="2021-01-10T14:00:59.553" v="496" actId="20577"/>
          <ac:spMkLst>
            <pc:docMk/>
            <pc:sldMk cId="3129597497" sldId="657"/>
            <ac:spMk id="6" creationId="{0D7249D2-23C1-41F9-979B-363555D88894}"/>
          </ac:spMkLst>
        </pc:spChg>
      </pc:sldChg>
      <pc:sldChg chg="addSp delSp modSp add mod">
        <pc:chgData name="KimNamhyoung" userId="442ac80a-8cd4-4165-8fc5-0e4ac214a370" providerId="ADAL" clId="{EF6A4F17-482B-489D-A41E-614EBFDD9A5F}" dt="2021-01-10T14:19:50.457" v="1077" actId="1036"/>
        <pc:sldMkLst>
          <pc:docMk/>
          <pc:sldMk cId="2305413933" sldId="658"/>
        </pc:sldMkLst>
        <pc:spChg chg="mod">
          <ac:chgData name="KimNamhyoung" userId="442ac80a-8cd4-4165-8fc5-0e4ac214a370" providerId="ADAL" clId="{EF6A4F17-482B-489D-A41E-614EBFDD9A5F}" dt="2021-01-10T14:19:45.345" v="1072" actId="20577"/>
          <ac:spMkLst>
            <pc:docMk/>
            <pc:sldMk cId="2305413933" sldId="658"/>
            <ac:spMk id="3" creationId="{C8AB3FF9-DB62-4B75-920F-6DCD0B03DF90}"/>
          </ac:spMkLst>
        </pc:spChg>
        <pc:graphicFrameChg chg="add mod modGraphic">
          <ac:chgData name="KimNamhyoung" userId="442ac80a-8cd4-4165-8fc5-0e4ac214a370" providerId="ADAL" clId="{EF6A4F17-482B-489D-A41E-614EBFDD9A5F}" dt="2021-01-10T14:19:50.457" v="1077" actId="1036"/>
          <ac:graphicFrameMkLst>
            <pc:docMk/>
            <pc:sldMk cId="2305413933" sldId="658"/>
            <ac:graphicFrameMk id="4" creationId="{89F8FD0C-D60F-46A4-9BB8-6FD7F2109E46}"/>
          </ac:graphicFrameMkLst>
        </pc:graphicFrameChg>
        <pc:picChg chg="del">
          <ac:chgData name="KimNamhyoung" userId="442ac80a-8cd4-4165-8fc5-0e4ac214a370" providerId="ADAL" clId="{EF6A4F17-482B-489D-A41E-614EBFDD9A5F}" dt="2021-01-10T14:12:56.987" v="595" actId="478"/>
          <ac:picMkLst>
            <pc:docMk/>
            <pc:sldMk cId="2305413933" sldId="658"/>
            <ac:picMk id="5" creationId="{8722A991-0946-400A-9E03-BE8F2164E41F}"/>
          </ac:picMkLst>
        </pc:picChg>
      </pc:sldChg>
      <pc:sldChg chg="addSp delSp modSp add mod">
        <pc:chgData name="KimNamhyoung" userId="442ac80a-8cd4-4165-8fc5-0e4ac214a370" providerId="ADAL" clId="{EF6A4F17-482B-489D-A41E-614EBFDD9A5F}" dt="2021-01-10T14:26:49.565" v="1457" actId="1076"/>
        <pc:sldMkLst>
          <pc:docMk/>
          <pc:sldMk cId="3292289193" sldId="659"/>
        </pc:sldMkLst>
        <pc:spChg chg="mod">
          <ac:chgData name="KimNamhyoung" userId="442ac80a-8cd4-4165-8fc5-0e4ac214a370" providerId="ADAL" clId="{EF6A4F17-482B-489D-A41E-614EBFDD9A5F}" dt="2021-01-10T14:26:46.614" v="1455"/>
          <ac:spMkLst>
            <pc:docMk/>
            <pc:sldMk cId="3292289193" sldId="659"/>
            <ac:spMk id="3" creationId="{C8AB3FF9-DB62-4B75-920F-6DCD0B03DF90}"/>
          </ac:spMkLst>
        </pc:spChg>
        <pc:graphicFrameChg chg="del">
          <ac:chgData name="KimNamhyoung" userId="442ac80a-8cd4-4165-8fc5-0e4ac214a370" providerId="ADAL" clId="{EF6A4F17-482B-489D-A41E-614EBFDD9A5F}" dt="2021-01-10T14:18:01.937" v="994" actId="478"/>
          <ac:graphicFrameMkLst>
            <pc:docMk/>
            <pc:sldMk cId="3292289193" sldId="659"/>
            <ac:graphicFrameMk id="4" creationId="{89F8FD0C-D60F-46A4-9BB8-6FD7F2109E46}"/>
          </ac:graphicFrameMkLst>
        </pc:graphicFrameChg>
        <pc:picChg chg="add mod">
          <ac:chgData name="KimNamhyoung" userId="442ac80a-8cd4-4165-8fc5-0e4ac214a370" providerId="ADAL" clId="{EF6A4F17-482B-489D-A41E-614EBFDD9A5F}" dt="2021-01-10T14:26:49.565" v="1457" actId="1076"/>
          <ac:picMkLst>
            <pc:docMk/>
            <pc:sldMk cId="3292289193" sldId="659"/>
            <ac:picMk id="6" creationId="{C0E244D4-C6F0-4BFF-BCC9-BD8AA27C2B13}"/>
          </ac:picMkLst>
        </pc:picChg>
      </pc:sldChg>
      <pc:sldChg chg="addSp delSp modSp add mod">
        <pc:chgData name="KimNamhyoung" userId="442ac80a-8cd4-4165-8fc5-0e4ac214a370" providerId="ADAL" clId="{EF6A4F17-482B-489D-A41E-614EBFDD9A5F}" dt="2021-01-10T14:31:58.020" v="1663" actId="1076"/>
        <pc:sldMkLst>
          <pc:docMk/>
          <pc:sldMk cId="2715974981" sldId="660"/>
        </pc:sldMkLst>
        <pc:spChg chg="mod">
          <ac:chgData name="KimNamhyoung" userId="442ac80a-8cd4-4165-8fc5-0e4ac214a370" providerId="ADAL" clId="{EF6A4F17-482B-489D-A41E-614EBFDD9A5F}" dt="2021-01-10T14:31:37.290" v="1659"/>
          <ac:spMkLst>
            <pc:docMk/>
            <pc:sldMk cId="2715974981" sldId="660"/>
            <ac:spMk id="3" creationId="{C8AB3FF9-DB62-4B75-920F-6DCD0B03DF90}"/>
          </ac:spMkLst>
        </pc:spChg>
        <pc:picChg chg="add mod">
          <ac:chgData name="KimNamhyoung" userId="442ac80a-8cd4-4165-8fc5-0e4ac214a370" providerId="ADAL" clId="{EF6A4F17-482B-489D-A41E-614EBFDD9A5F}" dt="2021-01-10T14:31:58.020" v="1663" actId="1076"/>
          <ac:picMkLst>
            <pc:docMk/>
            <pc:sldMk cId="2715974981" sldId="660"/>
            <ac:picMk id="5" creationId="{B66DBD82-3097-4B70-BE1A-04CFF53E9172}"/>
          </ac:picMkLst>
        </pc:picChg>
        <pc:picChg chg="del">
          <ac:chgData name="KimNamhyoung" userId="442ac80a-8cd4-4165-8fc5-0e4ac214a370" providerId="ADAL" clId="{EF6A4F17-482B-489D-A41E-614EBFDD9A5F}" dt="2021-01-10T14:30:43.895" v="1459" actId="478"/>
          <ac:picMkLst>
            <pc:docMk/>
            <pc:sldMk cId="2715974981" sldId="660"/>
            <ac:picMk id="6" creationId="{C0E244D4-C6F0-4BFF-BCC9-BD8AA27C2B13}"/>
          </ac:picMkLst>
        </pc:picChg>
      </pc:sldChg>
      <pc:sldChg chg="addSp delSp modSp add mod">
        <pc:chgData name="KimNamhyoung" userId="442ac80a-8cd4-4165-8fc5-0e4ac214a370" providerId="ADAL" clId="{EF6A4F17-482B-489D-A41E-614EBFDD9A5F}" dt="2021-01-10T14:44:18.349" v="2156" actId="20577"/>
        <pc:sldMkLst>
          <pc:docMk/>
          <pc:sldMk cId="113300275" sldId="661"/>
        </pc:sldMkLst>
        <pc:spChg chg="mod">
          <ac:chgData name="KimNamhyoung" userId="442ac80a-8cd4-4165-8fc5-0e4ac214a370" providerId="ADAL" clId="{EF6A4F17-482B-489D-A41E-614EBFDD9A5F}" dt="2021-01-10T14:44:18.349" v="2156" actId="20577"/>
          <ac:spMkLst>
            <pc:docMk/>
            <pc:sldMk cId="113300275" sldId="661"/>
            <ac:spMk id="3" creationId="{C8AB3FF9-DB62-4B75-920F-6DCD0B03DF90}"/>
          </ac:spMkLst>
        </pc:spChg>
        <pc:picChg chg="del mod">
          <ac:chgData name="KimNamhyoung" userId="442ac80a-8cd4-4165-8fc5-0e4ac214a370" providerId="ADAL" clId="{EF6A4F17-482B-489D-A41E-614EBFDD9A5F}" dt="2021-01-10T14:37:03.992" v="1961" actId="478"/>
          <ac:picMkLst>
            <pc:docMk/>
            <pc:sldMk cId="113300275" sldId="661"/>
            <ac:picMk id="5" creationId="{C417AA77-4378-41AF-89C1-D8B8E1F620A4}"/>
          </ac:picMkLst>
        </pc:picChg>
        <pc:picChg chg="add mod">
          <ac:chgData name="KimNamhyoung" userId="442ac80a-8cd4-4165-8fc5-0e4ac214a370" providerId="ADAL" clId="{EF6A4F17-482B-489D-A41E-614EBFDD9A5F}" dt="2021-01-10T14:38:23.755" v="2053" actId="14100"/>
          <ac:picMkLst>
            <pc:docMk/>
            <pc:sldMk cId="113300275" sldId="661"/>
            <ac:picMk id="6" creationId="{8D8FED98-EA0E-456F-B36D-5DC05E9BD93A}"/>
          </ac:picMkLst>
        </pc:picChg>
        <pc:picChg chg="del">
          <ac:chgData name="KimNamhyoung" userId="442ac80a-8cd4-4165-8fc5-0e4ac214a370" providerId="ADAL" clId="{EF6A4F17-482B-489D-A41E-614EBFDD9A5F}" dt="2021-01-10T14:37:03.313" v="1959" actId="478"/>
          <ac:picMkLst>
            <pc:docMk/>
            <pc:sldMk cId="113300275" sldId="661"/>
            <ac:picMk id="7" creationId="{284DA295-5B91-4739-8497-BA0D9D417166}"/>
          </ac:picMkLst>
        </pc:picChg>
        <pc:picChg chg="add mod">
          <ac:chgData name="KimNamhyoung" userId="442ac80a-8cd4-4165-8fc5-0e4ac214a370" providerId="ADAL" clId="{EF6A4F17-482B-489D-A41E-614EBFDD9A5F}" dt="2021-01-10T14:44:16.644" v="2155" actId="1076"/>
          <ac:picMkLst>
            <pc:docMk/>
            <pc:sldMk cId="113300275" sldId="661"/>
            <ac:picMk id="9" creationId="{4F66809E-7D9D-4CA3-8B62-0C9139D742E6}"/>
          </ac:picMkLst>
        </pc:picChg>
      </pc:sldChg>
      <pc:sldChg chg="addSp delSp modSp add mod">
        <pc:chgData name="KimNamhyoung" userId="442ac80a-8cd4-4165-8fc5-0e4ac214a370" providerId="ADAL" clId="{EF6A4F17-482B-489D-A41E-614EBFDD9A5F}" dt="2021-01-10T14:46:18.333" v="2230" actId="1076"/>
        <pc:sldMkLst>
          <pc:docMk/>
          <pc:sldMk cId="1137138084" sldId="662"/>
        </pc:sldMkLst>
        <pc:spChg chg="mod">
          <ac:chgData name="KimNamhyoung" userId="442ac80a-8cd4-4165-8fc5-0e4ac214a370" providerId="ADAL" clId="{EF6A4F17-482B-489D-A41E-614EBFDD9A5F}" dt="2021-01-10T14:45:15.631" v="2228" actId="6549"/>
          <ac:spMkLst>
            <pc:docMk/>
            <pc:sldMk cId="1137138084" sldId="662"/>
            <ac:spMk id="3" creationId="{C8AB3FF9-DB62-4B75-920F-6DCD0B03DF90}"/>
          </ac:spMkLst>
        </pc:spChg>
        <pc:picChg chg="add mod">
          <ac:chgData name="KimNamhyoung" userId="442ac80a-8cd4-4165-8fc5-0e4ac214a370" providerId="ADAL" clId="{EF6A4F17-482B-489D-A41E-614EBFDD9A5F}" dt="2021-01-10T14:46:18.333" v="2230" actId="1076"/>
          <ac:picMkLst>
            <pc:docMk/>
            <pc:sldMk cId="1137138084" sldId="662"/>
            <ac:picMk id="5" creationId="{95ED8954-FF8B-47C1-BC40-280F087564D2}"/>
          </ac:picMkLst>
        </pc:picChg>
        <pc:picChg chg="del">
          <ac:chgData name="KimNamhyoung" userId="442ac80a-8cd4-4165-8fc5-0e4ac214a370" providerId="ADAL" clId="{EF6A4F17-482B-489D-A41E-614EBFDD9A5F}" dt="2021-01-10T14:44:26.781" v="2158" actId="478"/>
          <ac:picMkLst>
            <pc:docMk/>
            <pc:sldMk cId="1137138084" sldId="662"/>
            <ac:picMk id="6" creationId="{8D8FED98-EA0E-456F-B36D-5DC05E9BD93A}"/>
          </ac:picMkLst>
        </pc:picChg>
        <pc:picChg chg="del">
          <ac:chgData name="KimNamhyoung" userId="442ac80a-8cd4-4165-8fc5-0e4ac214a370" providerId="ADAL" clId="{EF6A4F17-482B-489D-A41E-614EBFDD9A5F}" dt="2021-01-10T14:44:27.415" v="2159" actId="478"/>
          <ac:picMkLst>
            <pc:docMk/>
            <pc:sldMk cId="1137138084" sldId="662"/>
            <ac:picMk id="9" creationId="{4F66809E-7D9D-4CA3-8B62-0C9139D742E6}"/>
          </ac:picMkLst>
        </pc:picChg>
      </pc:sldChg>
      <pc:sldChg chg="addSp modSp new mod">
        <pc:chgData name="KimNamhyoung" userId="442ac80a-8cd4-4165-8fc5-0e4ac214a370" providerId="ADAL" clId="{EF6A4F17-482B-489D-A41E-614EBFDD9A5F}" dt="2021-01-10T14:51:37.074" v="2388"/>
        <pc:sldMkLst>
          <pc:docMk/>
          <pc:sldMk cId="459676590" sldId="663"/>
        </pc:sldMkLst>
        <pc:spChg chg="mod">
          <ac:chgData name="KimNamhyoung" userId="442ac80a-8cd4-4165-8fc5-0e4ac214a370" providerId="ADAL" clId="{EF6A4F17-482B-489D-A41E-614EBFDD9A5F}" dt="2021-01-10T14:50:39.350" v="2289"/>
          <ac:spMkLst>
            <pc:docMk/>
            <pc:sldMk cId="459676590" sldId="663"/>
            <ac:spMk id="2" creationId="{12B1DD0F-6830-437F-9F73-C108175E4681}"/>
          </ac:spMkLst>
        </pc:spChg>
        <pc:spChg chg="mod">
          <ac:chgData name="KimNamhyoung" userId="442ac80a-8cd4-4165-8fc5-0e4ac214a370" providerId="ADAL" clId="{EF6A4F17-482B-489D-A41E-614EBFDD9A5F}" dt="2021-01-10T14:51:37.074" v="2388"/>
          <ac:spMkLst>
            <pc:docMk/>
            <pc:sldMk cId="459676590" sldId="663"/>
            <ac:spMk id="3" creationId="{324E8BF6-E124-41F1-A794-5D1C88B46139}"/>
          </ac:spMkLst>
        </pc:spChg>
        <pc:picChg chg="add mod">
          <ac:chgData name="KimNamhyoung" userId="442ac80a-8cd4-4165-8fc5-0e4ac214a370" providerId="ADAL" clId="{EF6A4F17-482B-489D-A41E-614EBFDD9A5F}" dt="2021-01-10T14:51:04.988" v="2295" actId="1076"/>
          <ac:picMkLst>
            <pc:docMk/>
            <pc:sldMk cId="459676590" sldId="663"/>
            <ac:picMk id="5" creationId="{4F963145-DB07-439D-87B2-95676E73A852}"/>
          </ac:picMkLst>
        </pc:picChg>
      </pc:sldChg>
      <pc:sldChg chg="delSp add del mod">
        <pc:chgData name="KimNamhyoung" userId="442ac80a-8cd4-4165-8fc5-0e4ac214a370" providerId="ADAL" clId="{EF6A4F17-482B-489D-A41E-614EBFDD9A5F}" dt="2021-01-10T14:56:23.975" v="2511" actId="47"/>
        <pc:sldMkLst>
          <pc:docMk/>
          <pc:sldMk cId="2043813901" sldId="664"/>
        </pc:sldMkLst>
        <pc:picChg chg="del">
          <ac:chgData name="KimNamhyoung" userId="442ac80a-8cd4-4165-8fc5-0e4ac214a370" providerId="ADAL" clId="{EF6A4F17-482B-489D-A41E-614EBFDD9A5F}" dt="2021-01-10T14:55:51.755" v="2510" actId="478"/>
          <ac:picMkLst>
            <pc:docMk/>
            <pc:sldMk cId="2043813901" sldId="664"/>
            <ac:picMk id="5" creationId="{EB1DF571-FFA9-4552-A436-64331FB028C2}"/>
          </ac:picMkLst>
        </pc:picChg>
      </pc:sldChg>
      <pc:sldChg chg="addSp delSp modSp add mod">
        <pc:chgData name="KimNamhyoung" userId="442ac80a-8cd4-4165-8fc5-0e4ac214a370" providerId="ADAL" clId="{EF6A4F17-482B-489D-A41E-614EBFDD9A5F}" dt="2021-01-10T15:01:06.912" v="2663" actId="1076"/>
        <pc:sldMkLst>
          <pc:docMk/>
          <pc:sldMk cId="3583162404" sldId="664"/>
        </pc:sldMkLst>
        <pc:spChg chg="mod">
          <ac:chgData name="KimNamhyoung" userId="442ac80a-8cd4-4165-8fc5-0e4ac214a370" providerId="ADAL" clId="{EF6A4F17-482B-489D-A41E-614EBFDD9A5F}" dt="2021-01-10T15:00:49.002" v="2660"/>
          <ac:spMkLst>
            <pc:docMk/>
            <pc:sldMk cId="3583162404" sldId="664"/>
            <ac:spMk id="3" creationId="{C8AB3FF9-DB62-4B75-920F-6DCD0B03DF90}"/>
          </ac:spMkLst>
        </pc:spChg>
        <pc:picChg chg="del">
          <ac:chgData name="KimNamhyoung" userId="442ac80a-8cd4-4165-8fc5-0e4ac214a370" providerId="ADAL" clId="{EF6A4F17-482B-489D-A41E-614EBFDD9A5F}" dt="2021-01-10T15:00:24.652" v="2596" actId="478"/>
          <ac:picMkLst>
            <pc:docMk/>
            <pc:sldMk cId="3583162404" sldId="664"/>
            <ac:picMk id="5" creationId="{6F9A7307-1E6B-4A41-9191-2449D37E9D7E}"/>
          </ac:picMkLst>
        </pc:picChg>
        <pc:picChg chg="add mod">
          <ac:chgData name="KimNamhyoung" userId="442ac80a-8cd4-4165-8fc5-0e4ac214a370" providerId="ADAL" clId="{EF6A4F17-482B-489D-A41E-614EBFDD9A5F}" dt="2021-01-10T15:01:06.912" v="2663" actId="1076"/>
          <ac:picMkLst>
            <pc:docMk/>
            <pc:sldMk cId="3583162404" sldId="664"/>
            <ac:picMk id="6" creationId="{3FFB1B1D-1C68-4CB7-A931-426C6C864BF2}"/>
          </ac:picMkLst>
        </pc:picChg>
      </pc:sldChg>
      <pc:sldChg chg="delSp modSp add mod ord">
        <pc:chgData name="KimNamhyoung" userId="442ac80a-8cd4-4165-8fc5-0e4ac214a370" providerId="ADAL" clId="{EF6A4F17-482B-489D-A41E-614EBFDD9A5F}" dt="2021-01-10T15:18:23.072" v="3550"/>
        <pc:sldMkLst>
          <pc:docMk/>
          <pc:sldMk cId="1233700390" sldId="665"/>
        </pc:sldMkLst>
        <pc:spChg chg="mod">
          <ac:chgData name="KimNamhyoung" userId="442ac80a-8cd4-4165-8fc5-0e4ac214a370" providerId="ADAL" clId="{EF6A4F17-482B-489D-A41E-614EBFDD9A5F}" dt="2021-01-10T15:18:23.072" v="3550"/>
          <ac:spMkLst>
            <pc:docMk/>
            <pc:sldMk cId="1233700390" sldId="665"/>
            <ac:spMk id="3" creationId="{C8AB3FF9-DB62-4B75-920F-6DCD0B03DF90}"/>
          </ac:spMkLst>
        </pc:spChg>
        <pc:picChg chg="del">
          <ac:chgData name="KimNamhyoung" userId="442ac80a-8cd4-4165-8fc5-0e4ac214a370" providerId="ADAL" clId="{EF6A4F17-482B-489D-A41E-614EBFDD9A5F}" dt="2021-01-10T15:16:28.334" v="3041" actId="478"/>
          <ac:picMkLst>
            <pc:docMk/>
            <pc:sldMk cId="1233700390" sldId="665"/>
            <ac:picMk id="5" creationId="{5581990A-B38C-4D14-8E1A-20CA505CB43F}"/>
          </ac:picMkLst>
        </pc:picChg>
      </pc:sldChg>
      <pc:sldChg chg="addSp delSp modSp add mod ord">
        <pc:chgData name="KimNamhyoung" userId="442ac80a-8cd4-4165-8fc5-0e4ac214a370" providerId="ADAL" clId="{EF6A4F17-482B-489D-A41E-614EBFDD9A5F}" dt="2021-01-10T15:30:56.154" v="4017"/>
        <pc:sldMkLst>
          <pc:docMk/>
          <pc:sldMk cId="1360151241" sldId="666"/>
        </pc:sldMkLst>
        <pc:spChg chg="mod">
          <ac:chgData name="KimNamhyoung" userId="442ac80a-8cd4-4165-8fc5-0e4ac214a370" providerId="ADAL" clId="{EF6A4F17-482B-489D-A41E-614EBFDD9A5F}" dt="2021-01-10T15:29:16.526" v="4015"/>
          <ac:spMkLst>
            <pc:docMk/>
            <pc:sldMk cId="1360151241" sldId="666"/>
            <ac:spMk id="3" creationId="{C8AB3FF9-DB62-4B75-920F-6DCD0B03DF90}"/>
          </ac:spMkLst>
        </pc:spChg>
        <pc:picChg chg="del">
          <ac:chgData name="KimNamhyoung" userId="442ac80a-8cd4-4165-8fc5-0e4ac214a370" providerId="ADAL" clId="{EF6A4F17-482B-489D-A41E-614EBFDD9A5F}" dt="2021-01-10T15:22:15.170" v="3654" actId="478"/>
          <ac:picMkLst>
            <pc:docMk/>
            <pc:sldMk cId="1360151241" sldId="666"/>
            <ac:picMk id="5" creationId="{D94B9075-E036-4757-B93D-4DF065ABA1AF}"/>
          </ac:picMkLst>
        </pc:picChg>
        <pc:picChg chg="del">
          <ac:chgData name="KimNamhyoung" userId="442ac80a-8cd4-4165-8fc5-0e4ac214a370" providerId="ADAL" clId="{EF6A4F17-482B-489D-A41E-614EBFDD9A5F}" dt="2021-01-10T15:22:15.994" v="3655" actId="478"/>
          <ac:picMkLst>
            <pc:docMk/>
            <pc:sldMk cId="1360151241" sldId="666"/>
            <ac:picMk id="7" creationId="{E077A88F-E214-44C4-899C-97CF65247542}"/>
          </ac:picMkLst>
        </pc:picChg>
        <pc:picChg chg="add mod">
          <ac:chgData name="KimNamhyoung" userId="442ac80a-8cd4-4165-8fc5-0e4ac214a370" providerId="ADAL" clId="{EF6A4F17-482B-489D-A41E-614EBFDD9A5F}" dt="2021-01-10T15:28:37.264" v="3792" actId="1076"/>
          <ac:picMkLst>
            <pc:docMk/>
            <pc:sldMk cId="1360151241" sldId="666"/>
            <ac:picMk id="1026" creationId="{BBAA12DF-C605-4CAA-8C01-3ABFA7C70EDA}"/>
          </ac:picMkLst>
        </pc:picChg>
      </pc:sldChg>
      <pc:sldChg chg="addSp delSp modSp add mod">
        <pc:chgData name="KimNamhyoung" userId="442ac80a-8cd4-4165-8fc5-0e4ac214a370" providerId="ADAL" clId="{EF6A4F17-482B-489D-A41E-614EBFDD9A5F}" dt="2021-01-10T15:39:14.635" v="4334" actId="1076"/>
        <pc:sldMkLst>
          <pc:docMk/>
          <pc:sldMk cId="2964102861" sldId="667"/>
        </pc:sldMkLst>
        <pc:spChg chg="mod">
          <ac:chgData name="KimNamhyoung" userId="442ac80a-8cd4-4165-8fc5-0e4ac214a370" providerId="ADAL" clId="{EF6A4F17-482B-489D-A41E-614EBFDD9A5F}" dt="2021-01-10T15:38:54.532" v="4329"/>
          <ac:spMkLst>
            <pc:docMk/>
            <pc:sldMk cId="2964102861" sldId="667"/>
            <ac:spMk id="3" creationId="{C8AB3FF9-DB62-4B75-920F-6DCD0B03DF90}"/>
          </ac:spMkLst>
        </pc:spChg>
        <pc:picChg chg="del">
          <ac:chgData name="KimNamhyoung" userId="442ac80a-8cd4-4165-8fc5-0e4ac214a370" providerId="ADAL" clId="{EF6A4F17-482B-489D-A41E-614EBFDD9A5F}" dt="2021-01-10T15:37:00.505" v="4019" actId="478"/>
          <ac:picMkLst>
            <pc:docMk/>
            <pc:sldMk cId="2964102861" sldId="667"/>
            <ac:picMk id="5" creationId="{D94B9075-E036-4757-B93D-4DF065ABA1AF}"/>
          </ac:picMkLst>
        </pc:picChg>
        <pc:picChg chg="add mod">
          <ac:chgData name="KimNamhyoung" userId="442ac80a-8cd4-4165-8fc5-0e4ac214a370" providerId="ADAL" clId="{EF6A4F17-482B-489D-A41E-614EBFDD9A5F}" dt="2021-01-10T15:39:14.635" v="4334" actId="1076"/>
          <ac:picMkLst>
            <pc:docMk/>
            <pc:sldMk cId="2964102861" sldId="667"/>
            <ac:picMk id="6" creationId="{7EFD4EBC-2BB2-4D8C-96B8-B23030EBCB0F}"/>
          </ac:picMkLst>
        </pc:picChg>
        <pc:picChg chg="del">
          <ac:chgData name="KimNamhyoung" userId="442ac80a-8cd4-4165-8fc5-0e4ac214a370" providerId="ADAL" clId="{EF6A4F17-482B-489D-A41E-614EBFDD9A5F}" dt="2021-01-10T15:37:01.483" v="4020" actId="478"/>
          <ac:picMkLst>
            <pc:docMk/>
            <pc:sldMk cId="2964102861" sldId="667"/>
            <ac:picMk id="7" creationId="{E077A88F-E214-44C4-899C-97CF65247542}"/>
          </ac:picMkLst>
        </pc:picChg>
      </pc:sldChg>
      <pc:sldChg chg="addSp delSp modSp add mod">
        <pc:chgData name="KimNamhyoung" userId="442ac80a-8cd4-4165-8fc5-0e4ac214a370" providerId="ADAL" clId="{EF6A4F17-482B-489D-A41E-614EBFDD9A5F}" dt="2021-01-10T15:43:02.630" v="4509" actId="1076"/>
        <pc:sldMkLst>
          <pc:docMk/>
          <pc:sldMk cId="1715314696" sldId="668"/>
        </pc:sldMkLst>
        <pc:spChg chg="mod">
          <ac:chgData name="KimNamhyoung" userId="442ac80a-8cd4-4165-8fc5-0e4ac214a370" providerId="ADAL" clId="{EF6A4F17-482B-489D-A41E-614EBFDD9A5F}" dt="2021-01-10T15:42:18.342" v="4496"/>
          <ac:spMkLst>
            <pc:docMk/>
            <pc:sldMk cId="1715314696" sldId="668"/>
            <ac:spMk id="3" creationId="{C8AB3FF9-DB62-4B75-920F-6DCD0B03DF90}"/>
          </ac:spMkLst>
        </pc:spChg>
        <pc:picChg chg="del">
          <ac:chgData name="KimNamhyoung" userId="442ac80a-8cd4-4165-8fc5-0e4ac214a370" providerId="ADAL" clId="{EF6A4F17-482B-489D-A41E-614EBFDD9A5F}" dt="2021-01-10T15:41:22.077" v="4383" actId="478"/>
          <ac:picMkLst>
            <pc:docMk/>
            <pc:sldMk cId="1715314696" sldId="668"/>
            <ac:picMk id="5" creationId="{FFF122CB-0661-4DF9-9BDC-B2A7C0A9A8D2}"/>
          </ac:picMkLst>
        </pc:picChg>
        <pc:picChg chg="add mod">
          <ac:chgData name="KimNamhyoung" userId="442ac80a-8cd4-4165-8fc5-0e4ac214a370" providerId="ADAL" clId="{EF6A4F17-482B-489D-A41E-614EBFDD9A5F}" dt="2021-01-10T15:43:02.630" v="4509" actId="1076"/>
          <ac:picMkLst>
            <pc:docMk/>
            <pc:sldMk cId="1715314696" sldId="668"/>
            <ac:picMk id="6" creationId="{5DD10046-8478-4EB5-BE00-3EC118399A38}"/>
          </ac:picMkLst>
        </pc:picChg>
        <pc:picChg chg="add mod modCrop">
          <ac:chgData name="KimNamhyoung" userId="442ac80a-8cd4-4165-8fc5-0e4ac214a370" providerId="ADAL" clId="{EF6A4F17-482B-489D-A41E-614EBFDD9A5F}" dt="2021-01-10T15:42:52.451" v="4506" actId="1076"/>
          <ac:picMkLst>
            <pc:docMk/>
            <pc:sldMk cId="1715314696" sldId="668"/>
            <ac:picMk id="8" creationId="{B09E3DDF-DB4F-4220-B295-4C5F8EF98D12}"/>
          </ac:picMkLst>
        </pc:picChg>
      </pc:sldChg>
      <pc:sldChg chg="delSp modSp add mod ord">
        <pc:chgData name="KimNamhyoung" userId="442ac80a-8cd4-4165-8fc5-0e4ac214a370" providerId="ADAL" clId="{EF6A4F17-482B-489D-A41E-614EBFDD9A5F}" dt="2021-01-10T15:48:47.908" v="5101" actId="6549"/>
        <pc:sldMkLst>
          <pc:docMk/>
          <pc:sldMk cId="405799374" sldId="669"/>
        </pc:sldMkLst>
        <pc:spChg chg="mod">
          <ac:chgData name="KimNamhyoung" userId="442ac80a-8cd4-4165-8fc5-0e4ac214a370" providerId="ADAL" clId="{EF6A4F17-482B-489D-A41E-614EBFDD9A5F}" dt="2021-01-10T15:48:47.908" v="5101" actId="6549"/>
          <ac:spMkLst>
            <pc:docMk/>
            <pc:sldMk cId="405799374" sldId="669"/>
            <ac:spMk id="3" creationId="{C8AB3FF9-DB62-4B75-920F-6DCD0B03DF90}"/>
          </ac:spMkLst>
        </pc:spChg>
        <pc:picChg chg="del">
          <ac:chgData name="KimNamhyoung" userId="442ac80a-8cd4-4165-8fc5-0e4ac214a370" providerId="ADAL" clId="{EF6A4F17-482B-489D-A41E-614EBFDD9A5F}" dt="2021-01-10T15:46:52.951" v="4511" actId="478"/>
          <ac:picMkLst>
            <pc:docMk/>
            <pc:sldMk cId="405799374" sldId="669"/>
            <ac:picMk id="6" creationId="{5DD10046-8478-4EB5-BE00-3EC118399A38}"/>
          </ac:picMkLst>
        </pc:picChg>
        <pc:picChg chg="del">
          <ac:chgData name="KimNamhyoung" userId="442ac80a-8cd4-4165-8fc5-0e4ac214a370" providerId="ADAL" clId="{EF6A4F17-482B-489D-A41E-614EBFDD9A5F}" dt="2021-01-10T15:46:53.595" v="4512" actId="478"/>
          <ac:picMkLst>
            <pc:docMk/>
            <pc:sldMk cId="405799374" sldId="669"/>
            <ac:picMk id="8" creationId="{B09E3DDF-DB4F-4220-B295-4C5F8EF98D12}"/>
          </ac:picMkLst>
        </pc:picChg>
      </pc:sldChg>
      <pc:sldChg chg="addSp delSp modSp add mod">
        <pc:chgData name="KimNamhyoung" userId="442ac80a-8cd4-4165-8fc5-0e4ac214a370" providerId="ADAL" clId="{EF6A4F17-482B-489D-A41E-614EBFDD9A5F}" dt="2021-01-10T15:53:14.087" v="5628" actId="1076"/>
        <pc:sldMkLst>
          <pc:docMk/>
          <pc:sldMk cId="1573776939" sldId="670"/>
        </pc:sldMkLst>
        <pc:spChg chg="mod">
          <ac:chgData name="KimNamhyoung" userId="442ac80a-8cd4-4165-8fc5-0e4ac214a370" providerId="ADAL" clId="{EF6A4F17-482B-489D-A41E-614EBFDD9A5F}" dt="2021-01-10T15:51:02.353" v="5425" actId="6549"/>
          <ac:spMkLst>
            <pc:docMk/>
            <pc:sldMk cId="1573776939" sldId="670"/>
            <ac:spMk id="3" creationId="{C8AB3FF9-DB62-4B75-920F-6DCD0B03DF90}"/>
          </ac:spMkLst>
        </pc:spChg>
        <pc:picChg chg="add mod">
          <ac:chgData name="KimNamhyoung" userId="442ac80a-8cd4-4165-8fc5-0e4ac214a370" providerId="ADAL" clId="{EF6A4F17-482B-489D-A41E-614EBFDD9A5F}" dt="2021-01-10T15:53:14.087" v="5628" actId="1076"/>
          <ac:picMkLst>
            <pc:docMk/>
            <pc:sldMk cId="1573776939" sldId="670"/>
            <ac:picMk id="5" creationId="{D95F41EB-9ED1-4084-8892-EEBB4E50310B}"/>
          </ac:picMkLst>
        </pc:picChg>
        <pc:picChg chg="del">
          <ac:chgData name="KimNamhyoung" userId="442ac80a-8cd4-4165-8fc5-0e4ac214a370" providerId="ADAL" clId="{EF6A4F17-482B-489D-A41E-614EBFDD9A5F}" dt="2021-01-10T15:48:55.517" v="5103" actId="478"/>
          <ac:picMkLst>
            <pc:docMk/>
            <pc:sldMk cId="1573776939" sldId="670"/>
            <ac:picMk id="6" creationId="{5DD10046-8478-4EB5-BE00-3EC118399A38}"/>
          </ac:picMkLst>
        </pc:picChg>
        <pc:picChg chg="del">
          <ac:chgData name="KimNamhyoung" userId="442ac80a-8cd4-4165-8fc5-0e4ac214a370" providerId="ADAL" clId="{EF6A4F17-482B-489D-A41E-614EBFDD9A5F}" dt="2021-01-10T15:48:56.039" v="5104" actId="478"/>
          <ac:picMkLst>
            <pc:docMk/>
            <pc:sldMk cId="1573776939" sldId="670"/>
            <ac:picMk id="8" creationId="{B09E3DDF-DB4F-4220-B295-4C5F8EF98D12}"/>
          </ac:picMkLst>
        </pc:picChg>
      </pc:sldChg>
      <pc:sldChg chg="addSp delSp modSp add mod">
        <pc:chgData name="KimNamhyoung" userId="442ac80a-8cd4-4165-8fc5-0e4ac214a370" providerId="ADAL" clId="{EF6A4F17-482B-489D-A41E-614EBFDD9A5F}" dt="2021-01-10T15:53:08.460" v="5626" actId="1076"/>
        <pc:sldMkLst>
          <pc:docMk/>
          <pc:sldMk cId="425677322" sldId="671"/>
        </pc:sldMkLst>
        <pc:spChg chg="mod">
          <ac:chgData name="KimNamhyoung" userId="442ac80a-8cd4-4165-8fc5-0e4ac214a370" providerId="ADAL" clId="{EF6A4F17-482B-489D-A41E-614EBFDD9A5F}" dt="2021-01-10T15:51:50.564" v="5623"/>
          <ac:spMkLst>
            <pc:docMk/>
            <pc:sldMk cId="425677322" sldId="671"/>
            <ac:spMk id="3" creationId="{C8AB3FF9-DB62-4B75-920F-6DCD0B03DF90}"/>
          </ac:spMkLst>
        </pc:spChg>
        <pc:picChg chg="del">
          <ac:chgData name="KimNamhyoung" userId="442ac80a-8cd4-4165-8fc5-0e4ac214a370" providerId="ADAL" clId="{EF6A4F17-482B-489D-A41E-614EBFDD9A5F}" dt="2021-01-10T15:51:09.833" v="5428" actId="478"/>
          <ac:picMkLst>
            <pc:docMk/>
            <pc:sldMk cId="425677322" sldId="671"/>
            <ac:picMk id="5" creationId="{D95F41EB-9ED1-4084-8892-EEBB4E50310B}"/>
          </ac:picMkLst>
        </pc:picChg>
        <pc:picChg chg="add mod">
          <ac:chgData name="KimNamhyoung" userId="442ac80a-8cd4-4165-8fc5-0e4ac214a370" providerId="ADAL" clId="{EF6A4F17-482B-489D-A41E-614EBFDD9A5F}" dt="2021-01-10T15:53:08.460" v="5626" actId="1076"/>
          <ac:picMkLst>
            <pc:docMk/>
            <pc:sldMk cId="425677322" sldId="671"/>
            <ac:picMk id="6" creationId="{F60BAA2E-AAE5-4451-B265-FF8287758573}"/>
          </ac:picMkLst>
        </pc:picChg>
      </pc:sldChg>
      <pc:sldChg chg="new del">
        <pc:chgData name="KimNamhyoung" userId="442ac80a-8cd4-4165-8fc5-0e4ac214a370" providerId="ADAL" clId="{EF6A4F17-482B-489D-A41E-614EBFDD9A5F}" dt="2021-01-10T16:05:34.043" v="6039" actId="47"/>
        <pc:sldMkLst>
          <pc:docMk/>
          <pc:sldMk cId="256162190" sldId="672"/>
        </pc:sldMkLst>
      </pc:sldChg>
      <pc:sldChg chg="addSp delSp modSp add mod">
        <pc:chgData name="KimNamhyoung" userId="442ac80a-8cd4-4165-8fc5-0e4ac214a370" providerId="ADAL" clId="{EF6A4F17-482B-489D-A41E-614EBFDD9A5F}" dt="2021-01-10T16:00:49.548" v="5710" actId="1076"/>
        <pc:sldMkLst>
          <pc:docMk/>
          <pc:sldMk cId="3516296852" sldId="673"/>
        </pc:sldMkLst>
        <pc:picChg chg="del">
          <ac:chgData name="KimNamhyoung" userId="442ac80a-8cd4-4165-8fc5-0e4ac214a370" providerId="ADAL" clId="{EF6A4F17-482B-489D-A41E-614EBFDD9A5F}" dt="2021-01-10T15:58:10.550" v="5704" actId="478"/>
          <ac:picMkLst>
            <pc:docMk/>
            <pc:sldMk cId="3516296852" sldId="673"/>
            <ac:picMk id="5" creationId="{AFE2637D-47CC-4256-9CE7-5F108C402FD2}"/>
          </ac:picMkLst>
        </pc:picChg>
        <pc:picChg chg="add mod">
          <ac:chgData name="KimNamhyoung" userId="442ac80a-8cd4-4165-8fc5-0e4ac214a370" providerId="ADAL" clId="{EF6A4F17-482B-489D-A41E-614EBFDD9A5F}" dt="2021-01-10T16:00:49.548" v="5710" actId="1076"/>
          <ac:picMkLst>
            <pc:docMk/>
            <pc:sldMk cId="3516296852" sldId="673"/>
            <ac:picMk id="6" creationId="{53190688-5504-4337-9833-37B363F55F03}"/>
          </ac:picMkLst>
        </pc:picChg>
      </pc:sldChg>
      <pc:sldChg chg="addSp delSp modSp add mod">
        <pc:chgData name="KimNamhyoung" userId="442ac80a-8cd4-4165-8fc5-0e4ac214a370" providerId="ADAL" clId="{EF6A4F17-482B-489D-A41E-614EBFDD9A5F}" dt="2021-01-10T16:05:26.540" v="6036" actId="1076"/>
        <pc:sldMkLst>
          <pc:docMk/>
          <pc:sldMk cId="3831433193" sldId="674"/>
        </pc:sldMkLst>
        <pc:spChg chg="mod">
          <ac:chgData name="KimNamhyoung" userId="442ac80a-8cd4-4165-8fc5-0e4ac214a370" providerId="ADAL" clId="{EF6A4F17-482B-489D-A41E-614EBFDD9A5F}" dt="2021-01-10T16:05:18.424" v="6032"/>
          <ac:spMkLst>
            <pc:docMk/>
            <pc:sldMk cId="3831433193" sldId="674"/>
            <ac:spMk id="3" creationId="{C8AB3FF9-DB62-4B75-920F-6DCD0B03DF90}"/>
          </ac:spMkLst>
        </pc:spChg>
        <pc:picChg chg="del">
          <ac:chgData name="KimNamhyoung" userId="442ac80a-8cd4-4165-8fc5-0e4ac214a370" providerId="ADAL" clId="{EF6A4F17-482B-489D-A41E-614EBFDD9A5F}" dt="2021-01-10T15:58:12.202" v="5705" actId="478"/>
          <ac:picMkLst>
            <pc:docMk/>
            <pc:sldMk cId="3831433193" sldId="674"/>
            <ac:picMk id="5" creationId="{AFE2637D-47CC-4256-9CE7-5F108C402FD2}"/>
          </ac:picMkLst>
        </pc:picChg>
        <pc:picChg chg="add mod">
          <ac:chgData name="KimNamhyoung" userId="442ac80a-8cd4-4165-8fc5-0e4ac214a370" providerId="ADAL" clId="{EF6A4F17-482B-489D-A41E-614EBFDD9A5F}" dt="2021-01-10T16:03:40.716" v="5927" actId="14100"/>
          <ac:picMkLst>
            <pc:docMk/>
            <pc:sldMk cId="3831433193" sldId="674"/>
            <ac:picMk id="6" creationId="{B2423B03-5B54-432A-854C-F9FBE2E6371A}"/>
          </ac:picMkLst>
        </pc:picChg>
        <pc:picChg chg="add del mod">
          <ac:chgData name="KimNamhyoung" userId="442ac80a-8cd4-4165-8fc5-0e4ac214a370" providerId="ADAL" clId="{EF6A4F17-482B-489D-A41E-614EBFDD9A5F}" dt="2021-01-10T16:05:20.041" v="6033" actId="478"/>
          <ac:picMkLst>
            <pc:docMk/>
            <pc:sldMk cId="3831433193" sldId="674"/>
            <ac:picMk id="8" creationId="{FE37A1EF-5128-4AA0-B8BD-54182424AA46}"/>
          </ac:picMkLst>
        </pc:picChg>
        <pc:picChg chg="add del mod">
          <ac:chgData name="KimNamhyoung" userId="442ac80a-8cd4-4165-8fc5-0e4ac214a370" providerId="ADAL" clId="{EF6A4F17-482B-489D-A41E-614EBFDD9A5F}" dt="2021-01-10T16:03:50.805" v="5929" actId="21"/>
          <ac:picMkLst>
            <pc:docMk/>
            <pc:sldMk cId="3831433193" sldId="674"/>
            <ac:picMk id="10" creationId="{5FBEA3F9-50BF-4C7E-AFCA-2FC30E67E841}"/>
          </ac:picMkLst>
        </pc:picChg>
        <pc:picChg chg="add mod">
          <ac:chgData name="KimNamhyoung" userId="442ac80a-8cd4-4165-8fc5-0e4ac214a370" providerId="ADAL" clId="{EF6A4F17-482B-489D-A41E-614EBFDD9A5F}" dt="2021-01-10T16:05:26.540" v="6036" actId="1076"/>
          <ac:picMkLst>
            <pc:docMk/>
            <pc:sldMk cId="3831433193" sldId="674"/>
            <ac:picMk id="11" creationId="{B12F4F58-09A6-449C-BC52-2AC3B1987809}"/>
          </ac:picMkLst>
        </pc:picChg>
      </pc:sldChg>
      <pc:sldChg chg="addSp delSp modSp add del mod">
        <pc:chgData name="KimNamhyoung" userId="442ac80a-8cd4-4165-8fc5-0e4ac214a370" providerId="ADAL" clId="{EF6A4F17-482B-489D-A41E-614EBFDD9A5F}" dt="2021-01-10T16:05:28.558" v="6037" actId="47"/>
        <pc:sldMkLst>
          <pc:docMk/>
          <pc:sldMk cId="2285765423" sldId="675"/>
        </pc:sldMkLst>
        <pc:spChg chg="mod">
          <ac:chgData name="KimNamhyoung" userId="442ac80a-8cd4-4165-8fc5-0e4ac214a370" providerId="ADAL" clId="{EF6A4F17-482B-489D-A41E-614EBFDD9A5F}" dt="2021-01-10T16:04:22.530" v="6023" actId="313"/>
          <ac:spMkLst>
            <pc:docMk/>
            <pc:sldMk cId="2285765423" sldId="675"/>
            <ac:spMk id="3" creationId="{C8AB3FF9-DB62-4B75-920F-6DCD0B03DF90}"/>
          </ac:spMkLst>
        </pc:spChg>
        <pc:picChg chg="del">
          <ac:chgData name="KimNamhyoung" userId="442ac80a-8cd4-4165-8fc5-0e4ac214a370" providerId="ADAL" clId="{EF6A4F17-482B-489D-A41E-614EBFDD9A5F}" dt="2021-01-10T15:58:13.533" v="5706" actId="478"/>
          <ac:picMkLst>
            <pc:docMk/>
            <pc:sldMk cId="2285765423" sldId="675"/>
            <ac:picMk id="5" creationId="{AFE2637D-47CC-4256-9CE7-5F108C402FD2}"/>
          </ac:picMkLst>
        </pc:picChg>
        <pc:picChg chg="add del mod">
          <ac:chgData name="KimNamhyoung" userId="442ac80a-8cd4-4165-8fc5-0e4ac214a370" providerId="ADAL" clId="{EF6A4F17-482B-489D-A41E-614EBFDD9A5F}" dt="2021-01-10T16:05:22.891" v="6034" actId="21"/>
          <ac:picMkLst>
            <pc:docMk/>
            <pc:sldMk cId="2285765423" sldId="675"/>
            <ac:picMk id="6" creationId="{3A1712EE-0E00-49AB-9877-855AB08F3E5D}"/>
          </ac:picMkLst>
        </pc:picChg>
      </pc:sldChg>
      <pc:sldChg chg="addSp modSp new mod">
        <pc:chgData name="KimNamhyoung" userId="442ac80a-8cd4-4165-8fc5-0e4ac214a370" providerId="ADAL" clId="{EF6A4F17-482B-489D-A41E-614EBFDD9A5F}" dt="2021-01-10T17:18:50.482" v="6209" actId="1076"/>
        <pc:sldMkLst>
          <pc:docMk/>
          <pc:sldMk cId="3422720527" sldId="675"/>
        </pc:sldMkLst>
        <pc:spChg chg="mod">
          <ac:chgData name="KimNamhyoung" userId="442ac80a-8cd4-4165-8fc5-0e4ac214a370" providerId="ADAL" clId="{EF6A4F17-482B-489D-A41E-614EBFDD9A5F}" dt="2021-01-10T17:16:08.739" v="6098" actId="20577"/>
          <ac:spMkLst>
            <pc:docMk/>
            <pc:sldMk cId="3422720527" sldId="675"/>
            <ac:spMk id="2" creationId="{B3C602E8-9292-4583-AAD7-8EB7A0B13DEB}"/>
          </ac:spMkLst>
        </pc:spChg>
        <pc:spChg chg="mod">
          <ac:chgData name="KimNamhyoung" userId="442ac80a-8cd4-4165-8fc5-0e4ac214a370" providerId="ADAL" clId="{EF6A4F17-482B-489D-A41E-614EBFDD9A5F}" dt="2021-01-10T17:18:10.564" v="6206"/>
          <ac:spMkLst>
            <pc:docMk/>
            <pc:sldMk cId="3422720527" sldId="675"/>
            <ac:spMk id="3" creationId="{7F65677A-F308-4EA8-BD79-E59E9BB351CD}"/>
          </ac:spMkLst>
        </pc:spChg>
        <pc:picChg chg="add mod">
          <ac:chgData name="KimNamhyoung" userId="442ac80a-8cd4-4165-8fc5-0e4ac214a370" providerId="ADAL" clId="{EF6A4F17-482B-489D-A41E-614EBFDD9A5F}" dt="2021-01-10T17:18:50.482" v="6209" actId="1076"/>
          <ac:picMkLst>
            <pc:docMk/>
            <pc:sldMk cId="3422720527" sldId="675"/>
            <ac:picMk id="5" creationId="{145EEE89-7A8C-4B68-89B1-CC18139F008C}"/>
          </ac:picMkLst>
        </pc:picChg>
      </pc:sldChg>
      <pc:sldChg chg="delSp add del mod">
        <pc:chgData name="KimNamhyoung" userId="442ac80a-8cd4-4165-8fc5-0e4ac214a370" providerId="ADAL" clId="{EF6A4F17-482B-489D-A41E-614EBFDD9A5F}" dt="2021-01-10T16:05:32.380" v="6038" actId="47"/>
        <pc:sldMkLst>
          <pc:docMk/>
          <pc:sldMk cId="880713791" sldId="676"/>
        </pc:sldMkLst>
        <pc:picChg chg="del">
          <ac:chgData name="KimNamhyoung" userId="442ac80a-8cd4-4165-8fc5-0e4ac214a370" providerId="ADAL" clId="{EF6A4F17-482B-489D-A41E-614EBFDD9A5F}" dt="2021-01-10T15:58:14.903" v="5707" actId="478"/>
          <ac:picMkLst>
            <pc:docMk/>
            <pc:sldMk cId="880713791" sldId="676"/>
            <ac:picMk id="5" creationId="{AFE2637D-47CC-4256-9CE7-5F108C402FD2}"/>
          </ac:picMkLst>
        </pc:picChg>
      </pc:sldChg>
      <pc:sldChg chg="modSp add mod ord">
        <pc:chgData name="KimNamhyoung" userId="442ac80a-8cd4-4165-8fc5-0e4ac214a370" providerId="ADAL" clId="{EF6A4F17-482B-489D-A41E-614EBFDD9A5F}" dt="2021-01-10T17:15:37.614" v="6083"/>
        <pc:sldMkLst>
          <pc:docMk/>
          <pc:sldMk cId="3995424598" sldId="676"/>
        </pc:sldMkLst>
        <pc:spChg chg="mod">
          <ac:chgData name="KimNamhyoung" userId="442ac80a-8cd4-4165-8fc5-0e4ac214a370" providerId="ADAL" clId="{EF6A4F17-482B-489D-A41E-614EBFDD9A5F}" dt="2021-01-10T17:15:37.614" v="6083"/>
          <ac:spMkLst>
            <pc:docMk/>
            <pc:sldMk cId="3995424598" sldId="676"/>
            <ac:spMk id="6" creationId="{0D7249D2-23C1-41F9-979B-363555D88894}"/>
          </ac:spMkLst>
        </pc:spChg>
      </pc:sldChg>
      <pc:sldChg chg="addSp delSp modSp new mod">
        <pc:chgData name="KimNamhyoung" userId="442ac80a-8cd4-4165-8fc5-0e4ac214a370" providerId="ADAL" clId="{EF6A4F17-482B-489D-A41E-614EBFDD9A5F}" dt="2021-01-10T17:25:30.168" v="6265" actId="478"/>
        <pc:sldMkLst>
          <pc:docMk/>
          <pc:sldMk cId="1327617799" sldId="677"/>
        </pc:sldMkLst>
        <pc:spChg chg="mod">
          <ac:chgData name="KimNamhyoung" userId="442ac80a-8cd4-4165-8fc5-0e4ac214a370" providerId="ADAL" clId="{EF6A4F17-482B-489D-A41E-614EBFDD9A5F}" dt="2021-01-10T17:22:12.812" v="6214"/>
          <ac:spMkLst>
            <pc:docMk/>
            <pc:sldMk cId="1327617799" sldId="677"/>
            <ac:spMk id="2" creationId="{68B67E12-5F01-4092-B959-BE9445FB07C4}"/>
          </ac:spMkLst>
        </pc:spChg>
        <pc:spChg chg="mod">
          <ac:chgData name="KimNamhyoung" userId="442ac80a-8cd4-4165-8fc5-0e4ac214a370" providerId="ADAL" clId="{EF6A4F17-482B-489D-A41E-614EBFDD9A5F}" dt="2021-01-10T17:22:23.649" v="6261"/>
          <ac:spMkLst>
            <pc:docMk/>
            <pc:sldMk cId="1327617799" sldId="677"/>
            <ac:spMk id="3" creationId="{3D95B0BD-BE65-4944-BD45-50C967CB4379}"/>
          </ac:spMkLst>
        </pc:spChg>
        <pc:picChg chg="add mod">
          <ac:chgData name="KimNamhyoung" userId="442ac80a-8cd4-4165-8fc5-0e4ac214a370" providerId="ADAL" clId="{EF6A4F17-482B-489D-A41E-614EBFDD9A5F}" dt="2021-01-10T17:22:07.602" v="6213" actId="1076"/>
          <ac:picMkLst>
            <pc:docMk/>
            <pc:sldMk cId="1327617799" sldId="677"/>
            <ac:picMk id="5" creationId="{780482A4-362D-40D0-B372-F1E913D198DE}"/>
          </ac:picMkLst>
        </pc:picChg>
        <pc:picChg chg="add del mod">
          <ac:chgData name="KimNamhyoung" userId="442ac80a-8cd4-4165-8fc5-0e4ac214a370" providerId="ADAL" clId="{EF6A4F17-482B-489D-A41E-614EBFDD9A5F}" dt="2021-01-10T17:25:30.168" v="6265" actId="478"/>
          <ac:picMkLst>
            <pc:docMk/>
            <pc:sldMk cId="1327617799" sldId="677"/>
            <ac:picMk id="7" creationId="{D2E85A6E-1329-4587-9F64-5BE1892EAB7D}"/>
          </ac:picMkLst>
        </pc:picChg>
      </pc:sldChg>
      <pc:sldChg chg="delSp modSp add mod">
        <pc:chgData name="KimNamhyoung" userId="442ac80a-8cd4-4165-8fc5-0e4ac214a370" providerId="ADAL" clId="{EF6A4F17-482B-489D-A41E-614EBFDD9A5F}" dt="2021-01-10T17:25:49.655" v="6273" actId="14100"/>
        <pc:sldMkLst>
          <pc:docMk/>
          <pc:sldMk cId="3326427968" sldId="678"/>
        </pc:sldMkLst>
        <pc:spChg chg="del mod">
          <ac:chgData name="KimNamhyoung" userId="442ac80a-8cd4-4165-8fc5-0e4ac214a370" providerId="ADAL" clId="{EF6A4F17-482B-489D-A41E-614EBFDD9A5F}" dt="2021-01-10T17:25:45.437" v="6271" actId="478"/>
          <ac:spMkLst>
            <pc:docMk/>
            <pc:sldMk cId="3326427968" sldId="678"/>
            <ac:spMk id="3" creationId="{3D95B0BD-BE65-4944-BD45-50C967CB4379}"/>
          </ac:spMkLst>
        </pc:spChg>
        <pc:picChg chg="del">
          <ac:chgData name="KimNamhyoung" userId="442ac80a-8cd4-4165-8fc5-0e4ac214a370" providerId="ADAL" clId="{EF6A4F17-482B-489D-A41E-614EBFDD9A5F}" dt="2021-01-10T17:25:35.985" v="6267" actId="478"/>
          <ac:picMkLst>
            <pc:docMk/>
            <pc:sldMk cId="3326427968" sldId="678"/>
            <ac:picMk id="5" creationId="{780482A4-362D-40D0-B372-F1E913D198DE}"/>
          </ac:picMkLst>
        </pc:picChg>
        <pc:picChg chg="mod">
          <ac:chgData name="KimNamhyoung" userId="442ac80a-8cd4-4165-8fc5-0e4ac214a370" providerId="ADAL" clId="{EF6A4F17-482B-489D-A41E-614EBFDD9A5F}" dt="2021-01-10T17:25:49.655" v="6273" actId="14100"/>
          <ac:picMkLst>
            <pc:docMk/>
            <pc:sldMk cId="3326427968" sldId="678"/>
            <ac:picMk id="7" creationId="{D2E85A6E-1329-4587-9F64-5BE1892EAB7D}"/>
          </ac:picMkLst>
        </pc:picChg>
      </pc:sldChg>
      <pc:sldChg chg="delSp modSp add del mod">
        <pc:chgData name="KimNamhyoung" userId="442ac80a-8cd4-4165-8fc5-0e4ac214a370" providerId="ADAL" clId="{EF6A4F17-482B-489D-A41E-614EBFDD9A5F}" dt="2021-01-10T17:59:27.353" v="6291" actId="47"/>
        <pc:sldMkLst>
          <pc:docMk/>
          <pc:sldMk cId="2967000356" sldId="679"/>
        </pc:sldMkLst>
        <pc:spChg chg="mod">
          <ac:chgData name="KimNamhyoung" userId="442ac80a-8cd4-4165-8fc5-0e4ac214a370" providerId="ADAL" clId="{EF6A4F17-482B-489D-A41E-614EBFDD9A5F}" dt="2021-01-10T17:26:16.534" v="6281"/>
          <ac:spMkLst>
            <pc:docMk/>
            <pc:sldMk cId="2967000356" sldId="679"/>
            <ac:spMk id="2" creationId="{68B67E12-5F01-4092-B959-BE9445FB07C4}"/>
          </ac:spMkLst>
        </pc:spChg>
        <pc:picChg chg="del">
          <ac:chgData name="KimNamhyoung" userId="442ac80a-8cd4-4165-8fc5-0e4ac214a370" providerId="ADAL" clId="{EF6A4F17-482B-489D-A41E-614EBFDD9A5F}" dt="2021-01-10T17:25:54.489" v="6275" actId="478"/>
          <ac:picMkLst>
            <pc:docMk/>
            <pc:sldMk cId="2967000356" sldId="679"/>
            <ac:picMk id="7" creationId="{D2E85A6E-1329-4587-9F64-5BE1892EAB7D}"/>
          </ac:picMkLst>
        </pc:picChg>
      </pc:sldChg>
      <pc:sldChg chg="addSp delSp modSp add mod">
        <pc:chgData name="KimNamhyoung" userId="442ac80a-8cd4-4165-8fc5-0e4ac214a370" providerId="ADAL" clId="{EF6A4F17-482B-489D-A41E-614EBFDD9A5F}" dt="2021-01-10T18:24:58.474" v="6572" actId="6549"/>
        <pc:sldMkLst>
          <pc:docMk/>
          <pc:sldMk cId="2631357725" sldId="680"/>
        </pc:sldMkLst>
        <pc:spChg chg="mod">
          <ac:chgData name="KimNamhyoung" userId="442ac80a-8cd4-4165-8fc5-0e4ac214a370" providerId="ADAL" clId="{EF6A4F17-482B-489D-A41E-614EBFDD9A5F}" dt="2021-01-10T17:34:54.463" v="6288"/>
          <ac:spMkLst>
            <pc:docMk/>
            <pc:sldMk cId="2631357725" sldId="680"/>
            <ac:spMk id="2" creationId="{68B67E12-5F01-4092-B959-BE9445FB07C4}"/>
          </ac:spMkLst>
        </pc:spChg>
        <pc:spChg chg="mod">
          <ac:chgData name="KimNamhyoung" userId="442ac80a-8cd4-4165-8fc5-0e4ac214a370" providerId="ADAL" clId="{EF6A4F17-482B-489D-A41E-614EBFDD9A5F}" dt="2021-01-10T18:24:58.474" v="6572" actId="6549"/>
          <ac:spMkLst>
            <pc:docMk/>
            <pc:sldMk cId="2631357725" sldId="680"/>
            <ac:spMk id="3" creationId="{3D95B0BD-BE65-4944-BD45-50C967CB4379}"/>
          </ac:spMkLst>
        </pc:spChg>
        <pc:picChg chg="del">
          <ac:chgData name="KimNamhyoung" userId="442ac80a-8cd4-4165-8fc5-0e4ac214a370" providerId="ADAL" clId="{EF6A4F17-482B-489D-A41E-614EBFDD9A5F}" dt="2021-01-10T17:34:55.328" v="6289" actId="478"/>
          <ac:picMkLst>
            <pc:docMk/>
            <pc:sldMk cId="2631357725" sldId="680"/>
            <ac:picMk id="5" creationId="{780482A4-362D-40D0-B372-F1E913D198DE}"/>
          </ac:picMkLst>
        </pc:picChg>
        <pc:picChg chg="add mod">
          <ac:chgData name="KimNamhyoung" userId="442ac80a-8cd4-4165-8fc5-0e4ac214a370" providerId="ADAL" clId="{EF6A4F17-482B-489D-A41E-614EBFDD9A5F}" dt="2021-01-10T18:22:18.321" v="6364" actId="1076"/>
          <ac:picMkLst>
            <pc:docMk/>
            <pc:sldMk cId="2631357725" sldId="680"/>
            <ac:picMk id="6" creationId="{5DF9F136-81FF-4093-A940-5770CDBAECBD}"/>
          </ac:picMkLst>
        </pc:picChg>
      </pc:sldChg>
      <pc:sldChg chg="addSp modSp add mod">
        <pc:chgData name="KimNamhyoung" userId="442ac80a-8cd4-4165-8fc5-0e4ac214a370" providerId="ADAL" clId="{EF6A4F17-482B-489D-A41E-614EBFDD9A5F}" dt="2021-01-10T18:24:14.045" v="6548"/>
        <pc:sldMkLst>
          <pc:docMk/>
          <pc:sldMk cId="3816530046" sldId="681"/>
        </pc:sldMkLst>
        <pc:spChg chg="mod">
          <ac:chgData name="KimNamhyoung" userId="442ac80a-8cd4-4165-8fc5-0e4ac214a370" providerId="ADAL" clId="{EF6A4F17-482B-489D-A41E-614EBFDD9A5F}" dt="2021-01-10T18:24:14.045" v="6548"/>
          <ac:spMkLst>
            <pc:docMk/>
            <pc:sldMk cId="3816530046" sldId="681"/>
            <ac:spMk id="3" creationId="{3D95B0BD-BE65-4944-BD45-50C967CB4379}"/>
          </ac:spMkLst>
        </pc:spChg>
        <pc:picChg chg="add mod">
          <ac:chgData name="KimNamhyoung" userId="442ac80a-8cd4-4165-8fc5-0e4ac214a370" providerId="ADAL" clId="{EF6A4F17-482B-489D-A41E-614EBFDD9A5F}" dt="2021-01-10T18:23:16.733" v="6368" actId="1076"/>
          <ac:picMkLst>
            <pc:docMk/>
            <pc:sldMk cId="3816530046" sldId="681"/>
            <ac:picMk id="5" creationId="{84C55ECE-3533-4C69-9739-E1257EE79A7F}"/>
          </ac:picMkLst>
        </pc:picChg>
      </pc:sldChg>
      <pc:sldChg chg="addSp modSp add mod">
        <pc:chgData name="KimNamhyoung" userId="442ac80a-8cd4-4165-8fc5-0e4ac214a370" providerId="ADAL" clId="{EF6A4F17-482B-489D-A41E-614EBFDD9A5F}" dt="2021-01-10T18:25:13.001" v="6611"/>
        <pc:sldMkLst>
          <pc:docMk/>
          <pc:sldMk cId="3849674752" sldId="682"/>
        </pc:sldMkLst>
        <pc:spChg chg="mod">
          <ac:chgData name="KimNamhyoung" userId="442ac80a-8cd4-4165-8fc5-0e4ac214a370" providerId="ADAL" clId="{EF6A4F17-482B-489D-A41E-614EBFDD9A5F}" dt="2021-01-10T18:25:13.001" v="6611"/>
          <ac:spMkLst>
            <pc:docMk/>
            <pc:sldMk cId="3849674752" sldId="682"/>
            <ac:spMk id="3" creationId="{3D95B0BD-BE65-4944-BD45-50C967CB4379}"/>
          </ac:spMkLst>
        </pc:spChg>
        <pc:picChg chg="add mod">
          <ac:chgData name="KimNamhyoung" userId="442ac80a-8cd4-4165-8fc5-0e4ac214a370" providerId="ADAL" clId="{EF6A4F17-482B-489D-A41E-614EBFDD9A5F}" dt="2021-01-10T18:24:42.156" v="6551" actId="1076"/>
          <ac:picMkLst>
            <pc:docMk/>
            <pc:sldMk cId="3849674752" sldId="682"/>
            <ac:picMk id="5" creationId="{F3AD5354-7D8F-47B0-902E-B33EA14258E7}"/>
          </ac:picMkLst>
        </pc:picChg>
      </pc:sldChg>
      <pc:sldChg chg="addSp modSp add mod">
        <pc:chgData name="KimNamhyoung" userId="442ac80a-8cd4-4165-8fc5-0e4ac214a370" providerId="ADAL" clId="{EF6A4F17-482B-489D-A41E-614EBFDD9A5F}" dt="2021-01-10T18:26:05.659" v="6676"/>
        <pc:sldMkLst>
          <pc:docMk/>
          <pc:sldMk cId="2350100391" sldId="683"/>
        </pc:sldMkLst>
        <pc:spChg chg="mod">
          <ac:chgData name="KimNamhyoung" userId="442ac80a-8cd4-4165-8fc5-0e4ac214a370" providerId="ADAL" clId="{EF6A4F17-482B-489D-A41E-614EBFDD9A5F}" dt="2021-01-10T18:26:05.659" v="6676"/>
          <ac:spMkLst>
            <pc:docMk/>
            <pc:sldMk cId="2350100391" sldId="683"/>
            <ac:spMk id="3" creationId="{3D95B0BD-BE65-4944-BD45-50C967CB4379}"/>
          </ac:spMkLst>
        </pc:spChg>
        <pc:picChg chg="add mod">
          <ac:chgData name="KimNamhyoung" userId="442ac80a-8cd4-4165-8fc5-0e4ac214a370" providerId="ADAL" clId="{EF6A4F17-482B-489D-A41E-614EBFDD9A5F}" dt="2021-01-10T18:25:35.100" v="6614" actId="1076"/>
          <ac:picMkLst>
            <pc:docMk/>
            <pc:sldMk cId="2350100391" sldId="683"/>
            <ac:picMk id="5" creationId="{DC9DB7EC-0009-4EF4-8351-FB6810C32256}"/>
          </ac:picMkLst>
        </pc:picChg>
      </pc:sldChg>
      <pc:sldChg chg="addSp delSp modSp add mod">
        <pc:chgData name="KimNamhyoung" userId="442ac80a-8cd4-4165-8fc5-0e4ac214a370" providerId="ADAL" clId="{EF6A4F17-482B-489D-A41E-614EBFDD9A5F}" dt="2021-01-10T18:27:30.919" v="6813" actId="478"/>
        <pc:sldMkLst>
          <pc:docMk/>
          <pc:sldMk cId="2884769444" sldId="684"/>
        </pc:sldMkLst>
        <pc:spChg chg="mod">
          <ac:chgData name="KimNamhyoung" userId="442ac80a-8cd4-4165-8fc5-0e4ac214a370" providerId="ADAL" clId="{EF6A4F17-482B-489D-A41E-614EBFDD9A5F}" dt="2021-01-10T18:26:20.154" v="6694"/>
          <ac:spMkLst>
            <pc:docMk/>
            <pc:sldMk cId="2884769444" sldId="684"/>
            <ac:spMk id="2" creationId="{68B67E12-5F01-4092-B959-BE9445FB07C4}"/>
          </ac:spMkLst>
        </pc:spChg>
        <pc:spChg chg="mod">
          <ac:chgData name="KimNamhyoung" userId="442ac80a-8cd4-4165-8fc5-0e4ac214a370" providerId="ADAL" clId="{EF6A4F17-482B-489D-A41E-614EBFDD9A5F}" dt="2021-01-10T18:27:06.067" v="6810" actId="20577"/>
          <ac:spMkLst>
            <pc:docMk/>
            <pc:sldMk cId="2884769444" sldId="684"/>
            <ac:spMk id="3" creationId="{3D95B0BD-BE65-4944-BD45-50C967CB4379}"/>
          </ac:spMkLst>
        </pc:spChg>
        <pc:picChg chg="add mod">
          <ac:chgData name="KimNamhyoung" userId="442ac80a-8cd4-4165-8fc5-0e4ac214a370" providerId="ADAL" clId="{EF6A4F17-482B-489D-A41E-614EBFDD9A5F}" dt="2021-01-10T18:26:34.634" v="6697" actId="1076"/>
          <ac:picMkLst>
            <pc:docMk/>
            <pc:sldMk cId="2884769444" sldId="684"/>
            <ac:picMk id="5" creationId="{C0EDC612-8B1F-4268-B1ED-D2EB09A78EE4}"/>
          </ac:picMkLst>
        </pc:picChg>
        <pc:picChg chg="add del">
          <ac:chgData name="KimNamhyoung" userId="442ac80a-8cd4-4165-8fc5-0e4ac214a370" providerId="ADAL" clId="{EF6A4F17-482B-489D-A41E-614EBFDD9A5F}" dt="2021-01-10T18:27:30.919" v="6813" actId="478"/>
          <ac:picMkLst>
            <pc:docMk/>
            <pc:sldMk cId="2884769444" sldId="684"/>
            <ac:picMk id="7" creationId="{B6E2BFD4-48AA-42EA-80F5-F957FA10F80F}"/>
          </ac:picMkLst>
        </pc:picChg>
      </pc:sldChg>
      <pc:sldChg chg="addSp modSp add mod">
        <pc:chgData name="KimNamhyoung" userId="442ac80a-8cd4-4165-8fc5-0e4ac214a370" providerId="ADAL" clId="{EF6A4F17-482B-489D-A41E-614EBFDD9A5F}" dt="2021-01-10T18:37:45.509" v="7598"/>
        <pc:sldMkLst>
          <pc:docMk/>
          <pc:sldMk cId="1782571311" sldId="685"/>
        </pc:sldMkLst>
        <pc:spChg chg="mod">
          <ac:chgData name="KimNamhyoung" userId="442ac80a-8cd4-4165-8fc5-0e4ac214a370" providerId="ADAL" clId="{EF6A4F17-482B-489D-A41E-614EBFDD9A5F}" dt="2021-01-10T18:36:39.858" v="7483"/>
          <ac:spMkLst>
            <pc:docMk/>
            <pc:sldMk cId="1782571311" sldId="685"/>
            <ac:spMk id="2" creationId="{68B67E12-5F01-4092-B959-BE9445FB07C4}"/>
          </ac:spMkLst>
        </pc:spChg>
        <pc:spChg chg="mod">
          <ac:chgData name="KimNamhyoung" userId="442ac80a-8cd4-4165-8fc5-0e4ac214a370" providerId="ADAL" clId="{EF6A4F17-482B-489D-A41E-614EBFDD9A5F}" dt="2021-01-10T18:37:45.509" v="7598"/>
          <ac:spMkLst>
            <pc:docMk/>
            <pc:sldMk cId="1782571311" sldId="685"/>
            <ac:spMk id="3" creationId="{3D95B0BD-BE65-4944-BD45-50C967CB4379}"/>
          </ac:spMkLst>
        </pc:spChg>
        <pc:picChg chg="add mod">
          <ac:chgData name="KimNamhyoung" userId="442ac80a-8cd4-4165-8fc5-0e4ac214a370" providerId="ADAL" clId="{EF6A4F17-482B-489D-A41E-614EBFDD9A5F}" dt="2021-01-10T18:37:14.400" v="7565" actId="1076"/>
          <ac:picMkLst>
            <pc:docMk/>
            <pc:sldMk cId="1782571311" sldId="685"/>
            <ac:picMk id="4" creationId="{CEDF0CD5-5A21-4086-B780-1E3860E3A606}"/>
          </ac:picMkLst>
        </pc:picChg>
      </pc:sldChg>
      <pc:sldChg chg="delSp modSp add mod">
        <pc:chgData name="KimNamhyoung" userId="442ac80a-8cd4-4165-8fc5-0e4ac214a370" providerId="ADAL" clId="{EF6A4F17-482B-489D-A41E-614EBFDD9A5F}" dt="2021-01-10T18:27:55.397" v="6855" actId="20577"/>
        <pc:sldMkLst>
          <pc:docMk/>
          <pc:sldMk cId="3926796415" sldId="686"/>
        </pc:sldMkLst>
        <pc:spChg chg="mod">
          <ac:chgData name="KimNamhyoung" userId="442ac80a-8cd4-4165-8fc5-0e4ac214a370" providerId="ADAL" clId="{EF6A4F17-482B-489D-A41E-614EBFDD9A5F}" dt="2021-01-10T18:27:55.397" v="6855" actId="20577"/>
          <ac:spMkLst>
            <pc:docMk/>
            <pc:sldMk cId="3926796415" sldId="686"/>
            <ac:spMk id="3" creationId="{3D95B0BD-BE65-4944-BD45-50C967CB4379}"/>
          </ac:spMkLst>
        </pc:spChg>
        <pc:picChg chg="del">
          <ac:chgData name="KimNamhyoung" userId="442ac80a-8cd4-4165-8fc5-0e4ac214a370" providerId="ADAL" clId="{EF6A4F17-482B-489D-A41E-614EBFDD9A5F}" dt="2021-01-10T18:27:35.735" v="6814" actId="478"/>
          <ac:picMkLst>
            <pc:docMk/>
            <pc:sldMk cId="3926796415" sldId="686"/>
            <ac:picMk id="5" creationId="{C0EDC612-8B1F-4268-B1ED-D2EB09A78EE4}"/>
          </ac:picMkLst>
        </pc:picChg>
        <pc:picChg chg="mod">
          <ac:chgData name="KimNamhyoung" userId="442ac80a-8cd4-4165-8fc5-0e4ac214a370" providerId="ADAL" clId="{EF6A4F17-482B-489D-A41E-614EBFDD9A5F}" dt="2021-01-10T18:27:39.243" v="6817" actId="1076"/>
          <ac:picMkLst>
            <pc:docMk/>
            <pc:sldMk cId="3926796415" sldId="686"/>
            <ac:picMk id="7" creationId="{B6E2BFD4-48AA-42EA-80F5-F957FA10F80F}"/>
          </ac:picMkLst>
        </pc:picChg>
      </pc:sldChg>
      <pc:sldChg chg="addSp delSp modSp add mod">
        <pc:chgData name="KimNamhyoung" userId="442ac80a-8cd4-4165-8fc5-0e4ac214a370" providerId="ADAL" clId="{EF6A4F17-482B-489D-A41E-614EBFDD9A5F}" dt="2021-01-10T18:29:26.338" v="6978" actId="1076"/>
        <pc:sldMkLst>
          <pc:docMk/>
          <pc:sldMk cId="3577168019" sldId="687"/>
        </pc:sldMkLst>
        <pc:spChg chg="mod">
          <ac:chgData name="KimNamhyoung" userId="442ac80a-8cd4-4165-8fc5-0e4ac214a370" providerId="ADAL" clId="{EF6A4F17-482B-489D-A41E-614EBFDD9A5F}" dt="2021-01-10T18:28:41.971" v="6881"/>
          <ac:spMkLst>
            <pc:docMk/>
            <pc:sldMk cId="3577168019" sldId="687"/>
            <ac:spMk id="2" creationId="{68B67E12-5F01-4092-B959-BE9445FB07C4}"/>
          </ac:spMkLst>
        </pc:spChg>
        <pc:spChg chg="mod">
          <ac:chgData name="KimNamhyoung" userId="442ac80a-8cd4-4165-8fc5-0e4ac214a370" providerId="ADAL" clId="{EF6A4F17-482B-489D-A41E-614EBFDD9A5F}" dt="2021-01-10T18:29:24.493" v="6977"/>
          <ac:spMkLst>
            <pc:docMk/>
            <pc:sldMk cId="3577168019" sldId="687"/>
            <ac:spMk id="3" creationId="{3D95B0BD-BE65-4944-BD45-50C967CB4379}"/>
          </ac:spMkLst>
        </pc:spChg>
        <pc:picChg chg="add mod">
          <ac:chgData name="KimNamhyoung" userId="442ac80a-8cd4-4165-8fc5-0e4ac214a370" providerId="ADAL" clId="{EF6A4F17-482B-489D-A41E-614EBFDD9A5F}" dt="2021-01-10T18:29:26.338" v="6978" actId="1076"/>
          <ac:picMkLst>
            <pc:docMk/>
            <pc:sldMk cId="3577168019" sldId="687"/>
            <ac:picMk id="5" creationId="{B3A0B0A4-1593-469A-AD9B-9B42456BAB11}"/>
          </ac:picMkLst>
        </pc:picChg>
        <pc:picChg chg="del">
          <ac:chgData name="KimNamhyoung" userId="442ac80a-8cd4-4165-8fc5-0e4ac214a370" providerId="ADAL" clId="{EF6A4F17-482B-489D-A41E-614EBFDD9A5F}" dt="2021-01-10T18:28:06.720" v="6860" actId="478"/>
          <ac:picMkLst>
            <pc:docMk/>
            <pc:sldMk cId="3577168019" sldId="687"/>
            <ac:picMk id="7" creationId="{B6E2BFD4-48AA-42EA-80F5-F957FA10F80F}"/>
          </ac:picMkLst>
        </pc:picChg>
      </pc:sldChg>
      <pc:sldChg chg="addSp delSp modSp add mod">
        <pc:chgData name="KimNamhyoung" userId="442ac80a-8cd4-4165-8fc5-0e4ac214a370" providerId="ADAL" clId="{EF6A4F17-482B-489D-A41E-614EBFDD9A5F}" dt="2021-01-10T18:30:50.340" v="7048" actId="478"/>
        <pc:sldMkLst>
          <pc:docMk/>
          <pc:sldMk cId="3516335059" sldId="688"/>
        </pc:sldMkLst>
        <pc:spChg chg="mod">
          <ac:chgData name="KimNamhyoung" userId="442ac80a-8cd4-4165-8fc5-0e4ac214a370" providerId="ADAL" clId="{EF6A4F17-482B-489D-A41E-614EBFDD9A5F}" dt="2021-01-10T18:30:08.499" v="6994"/>
          <ac:spMkLst>
            <pc:docMk/>
            <pc:sldMk cId="3516335059" sldId="688"/>
            <ac:spMk id="2" creationId="{68B67E12-5F01-4092-B959-BE9445FB07C4}"/>
          </ac:spMkLst>
        </pc:spChg>
        <pc:spChg chg="mod">
          <ac:chgData name="KimNamhyoung" userId="442ac80a-8cd4-4165-8fc5-0e4ac214a370" providerId="ADAL" clId="{EF6A4F17-482B-489D-A41E-614EBFDD9A5F}" dt="2021-01-10T18:30:27.734" v="7045"/>
          <ac:spMkLst>
            <pc:docMk/>
            <pc:sldMk cId="3516335059" sldId="688"/>
            <ac:spMk id="3" creationId="{3D95B0BD-BE65-4944-BD45-50C967CB4379}"/>
          </ac:spMkLst>
        </pc:spChg>
        <pc:picChg chg="add mod">
          <ac:chgData name="KimNamhyoung" userId="442ac80a-8cd4-4165-8fc5-0e4ac214a370" providerId="ADAL" clId="{EF6A4F17-482B-489D-A41E-614EBFDD9A5F}" dt="2021-01-10T18:30:02.003" v="6981" actId="1076"/>
          <ac:picMkLst>
            <pc:docMk/>
            <pc:sldMk cId="3516335059" sldId="688"/>
            <ac:picMk id="5" creationId="{39C7B545-E73D-4056-99F8-2396AA10C162}"/>
          </ac:picMkLst>
        </pc:picChg>
        <pc:picChg chg="del">
          <ac:chgData name="KimNamhyoung" userId="442ac80a-8cd4-4165-8fc5-0e4ac214a370" providerId="ADAL" clId="{EF6A4F17-482B-489D-A41E-614EBFDD9A5F}" dt="2021-01-10T18:28:08.312" v="6861" actId="478"/>
          <ac:picMkLst>
            <pc:docMk/>
            <pc:sldMk cId="3516335059" sldId="688"/>
            <ac:picMk id="7" creationId="{B6E2BFD4-48AA-42EA-80F5-F957FA10F80F}"/>
          </ac:picMkLst>
        </pc:picChg>
        <pc:picChg chg="add del">
          <ac:chgData name="KimNamhyoung" userId="442ac80a-8cd4-4165-8fc5-0e4ac214a370" providerId="ADAL" clId="{EF6A4F17-482B-489D-A41E-614EBFDD9A5F}" dt="2021-01-10T18:30:50.340" v="7048" actId="478"/>
          <ac:picMkLst>
            <pc:docMk/>
            <pc:sldMk cId="3516335059" sldId="688"/>
            <ac:picMk id="8" creationId="{61DCECA8-052D-41B2-A07D-70243A8683C4}"/>
          </ac:picMkLst>
        </pc:picChg>
      </pc:sldChg>
      <pc:sldChg chg="addSp delSp modSp add mod">
        <pc:chgData name="KimNamhyoung" userId="442ac80a-8cd4-4165-8fc5-0e4ac214a370" providerId="ADAL" clId="{EF6A4F17-482B-489D-A41E-614EBFDD9A5F}" dt="2021-01-10T18:33:02.808" v="7132"/>
        <pc:sldMkLst>
          <pc:docMk/>
          <pc:sldMk cId="3998949262" sldId="689"/>
        </pc:sldMkLst>
        <pc:spChg chg="mod">
          <ac:chgData name="KimNamhyoung" userId="442ac80a-8cd4-4165-8fc5-0e4ac214a370" providerId="ADAL" clId="{EF6A4F17-482B-489D-A41E-614EBFDD9A5F}" dt="2021-01-10T18:32:43.606" v="7058"/>
          <ac:spMkLst>
            <pc:docMk/>
            <pc:sldMk cId="3998949262" sldId="689"/>
            <ac:spMk id="2" creationId="{68B67E12-5F01-4092-B959-BE9445FB07C4}"/>
          </ac:spMkLst>
        </pc:spChg>
        <pc:spChg chg="mod">
          <ac:chgData name="KimNamhyoung" userId="442ac80a-8cd4-4165-8fc5-0e4ac214a370" providerId="ADAL" clId="{EF6A4F17-482B-489D-A41E-614EBFDD9A5F}" dt="2021-01-10T18:33:02.808" v="7132"/>
          <ac:spMkLst>
            <pc:docMk/>
            <pc:sldMk cId="3998949262" sldId="689"/>
            <ac:spMk id="3" creationId="{3D95B0BD-BE65-4944-BD45-50C967CB4379}"/>
          </ac:spMkLst>
        </pc:spChg>
        <pc:picChg chg="add mod">
          <ac:chgData name="KimNamhyoung" userId="442ac80a-8cd4-4165-8fc5-0e4ac214a370" providerId="ADAL" clId="{EF6A4F17-482B-489D-A41E-614EBFDD9A5F}" dt="2021-01-10T18:32:37.737" v="7057" actId="1076"/>
          <ac:picMkLst>
            <pc:docMk/>
            <pc:sldMk cId="3998949262" sldId="689"/>
            <ac:picMk id="5" creationId="{06A02035-F44D-4882-9C5F-EB4DBF9A67F9}"/>
          </ac:picMkLst>
        </pc:picChg>
        <pc:picChg chg="del">
          <ac:chgData name="KimNamhyoung" userId="442ac80a-8cd4-4165-8fc5-0e4ac214a370" providerId="ADAL" clId="{EF6A4F17-482B-489D-A41E-614EBFDD9A5F}" dt="2021-01-10T18:28:09.780" v="6862" actId="478"/>
          <ac:picMkLst>
            <pc:docMk/>
            <pc:sldMk cId="3998949262" sldId="689"/>
            <ac:picMk id="7" creationId="{B6E2BFD4-48AA-42EA-80F5-F957FA10F80F}"/>
          </ac:picMkLst>
        </pc:picChg>
      </pc:sldChg>
      <pc:sldChg chg="addSp delSp modSp add mod">
        <pc:chgData name="KimNamhyoung" userId="442ac80a-8cd4-4165-8fc5-0e4ac214a370" providerId="ADAL" clId="{EF6A4F17-482B-489D-A41E-614EBFDD9A5F}" dt="2021-01-10T18:36:48.315" v="7488" actId="1076"/>
        <pc:sldMkLst>
          <pc:docMk/>
          <pc:sldMk cId="979392442" sldId="690"/>
        </pc:sldMkLst>
        <pc:spChg chg="mod">
          <ac:chgData name="KimNamhyoung" userId="442ac80a-8cd4-4165-8fc5-0e4ac214a370" providerId="ADAL" clId="{EF6A4F17-482B-489D-A41E-614EBFDD9A5F}" dt="2021-01-10T18:35:27.083" v="7295"/>
          <ac:spMkLst>
            <pc:docMk/>
            <pc:sldMk cId="979392442" sldId="690"/>
            <ac:spMk id="2" creationId="{68B67E12-5F01-4092-B959-BE9445FB07C4}"/>
          </ac:spMkLst>
        </pc:spChg>
        <pc:spChg chg="mod">
          <ac:chgData name="KimNamhyoung" userId="442ac80a-8cd4-4165-8fc5-0e4ac214a370" providerId="ADAL" clId="{EF6A4F17-482B-489D-A41E-614EBFDD9A5F}" dt="2021-01-10T18:36:03.679" v="7459" actId="6549"/>
          <ac:spMkLst>
            <pc:docMk/>
            <pc:sldMk cId="979392442" sldId="690"/>
            <ac:spMk id="3" creationId="{3D95B0BD-BE65-4944-BD45-50C967CB4379}"/>
          </ac:spMkLst>
        </pc:spChg>
        <pc:picChg chg="add mod">
          <ac:chgData name="KimNamhyoung" userId="442ac80a-8cd4-4165-8fc5-0e4ac214a370" providerId="ADAL" clId="{EF6A4F17-482B-489D-A41E-614EBFDD9A5F}" dt="2021-01-10T18:36:48.315" v="7488" actId="1076"/>
          <ac:picMkLst>
            <pc:docMk/>
            <pc:sldMk cId="979392442" sldId="690"/>
            <ac:picMk id="5" creationId="{C140A7EC-ABA9-49BA-B4C1-4FD8AC754E71}"/>
          </ac:picMkLst>
        </pc:picChg>
        <pc:picChg chg="del">
          <ac:chgData name="KimNamhyoung" userId="442ac80a-8cd4-4165-8fc5-0e4ac214a370" providerId="ADAL" clId="{EF6A4F17-482B-489D-A41E-614EBFDD9A5F}" dt="2021-01-10T18:28:11.172" v="6863" actId="478"/>
          <ac:picMkLst>
            <pc:docMk/>
            <pc:sldMk cId="979392442" sldId="690"/>
            <ac:picMk id="7" creationId="{B6E2BFD4-48AA-42EA-80F5-F957FA10F80F}"/>
          </ac:picMkLst>
        </pc:picChg>
        <pc:picChg chg="add del mod">
          <ac:chgData name="KimNamhyoung" userId="442ac80a-8cd4-4165-8fc5-0e4ac214a370" providerId="ADAL" clId="{EF6A4F17-482B-489D-A41E-614EBFDD9A5F}" dt="2021-01-10T18:36:45.071" v="7486" actId="478"/>
          <ac:picMkLst>
            <pc:docMk/>
            <pc:sldMk cId="979392442" sldId="690"/>
            <ac:picMk id="8" creationId="{ED67D710-90CA-4D70-B93F-F4D933AB80D5}"/>
          </ac:picMkLst>
        </pc:picChg>
      </pc:sldChg>
      <pc:sldChg chg="delSp modSp add mod">
        <pc:chgData name="KimNamhyoung" userId="442ac80a-8cd4-4165-8fc5-0e4ac214a370" providerId="ADAL" clId="{EF6A4F17-482B-489D-A41E-614EBFDD9A5F}" dt="2021-01-10T18:31:10.379" v="7054" actId="1076"/>
        <pc:sldMkLst>
          <pc:docMk/>
          <pc:sldMk cId="1189839499" sldId="691"/>
        </pc:sldMkLst>
        <pc:picChg chg="del">
          <ac:chgData name="KimNamhyoung" userId="442ac80a-8cd4-4165-8fc5-0e4ac214a370" providerId="ADAL" clId="{EF6A4F17-482B-489D-A41E-614EBFDD9A5F}" dt="2021-01-10T18:30:53.969" v="7049" actId="478"/>
          <ac:picMkLst>
            <pc:docMk/>
            <pc:sldMk cId="1189839499" sldId="691"/>
            <ac:picMk id="5" creationId="{39C7B545-E73D-4056-99F8-2396AA10C162}"/>
          </ac:picMkLst>
        </pc:picChg>
        <pc:picChg chg="mod">
          <ac:chgData name="KimNamhyoung" userId="442ac80a-8cd4-4165-8fc5-0e4ac214a370" providerId="ADAL" clId="{EF6A4F17-482B-489D-A41E-614EBFDD9A5F}" dt="2021-01-10T18:31:10.379" v="7054" actId="1076"/>
          <ac:picMkLst>
            <pc:docMk/>
            <pc:sldMk cId="1189839499" sldId="691"/>
            <ac:picMk id="8" creationId="{61DCECA8-052D-41B2-A07D-70243A8683C4}"/>
          </ac:picMkLst>
        </pc:picChg>
      </pc:sldChg>
      <pc:sldChg chg="addSp delSp modSp add mod">
        <pc:chgData name="KimNamhyoung" userId="442ac80a-8cd4-4165-8fc5-0e4ac214a370" providerId="ADAL" clId="{EF6A4F17-482B-489D-A41E-614EBFDD9A5F}" dt="2021-01-10T18:33:39.869" v="7197" actId="6549"/>
        <pc:sldMkLst>
          <pc:docMk/>
          <pc:sldMk cId="468851777" sldId="692"/>
        </pc:sldMkLst>
        <pc:spChg chg="mod">
          <ac:chgData name="KimNamhyoung" userId="442ac80a-8cd4-4165-8fc5-0e4ac214a370" providerId="ADAL" clId="{EF6A4F17-482B-489D-A41E-614EBFDD9A5F}" dt="2021-01-10T18:33:39.869" v="7197" actId="6549"/>
          <ac:spMkLst>
            <pc:docMk/>
            <pc:sldMk cId="468851777" sldId="692"/>
            <ac:spMk id="3" creationId="{3D95B0BD-BE65-4944-BD45-50C967CB4379}"/>
          </ac:spMkLst>
        </pc:spChg>
        <pc:picChg chg="del">
          <ac:chgData name="KimNamhyoung" userId="442ac80a-8cd4-4165-8fc5-0e4ac214a370" providerId="ADAL" clId="{EF6A4F17-482B-489D-A41E-614EBFDD9A5F}" dt="2021-01-10T18:33:06.028" v="7134" actId="478"/>
          <ac:picMkLst>
            <pc:docMk/>
            <pc:sldMk cId="468851777" sldId="692"/>
            <ac:picMk id="5" creationId="{06A02035-F44D-4882-9C5F-EB4DBF9A67F9}"/>
          </ac:picMkLst>
        </pc:picChg>
        <pc:picChg chg="add mod">
          <ac:chgData name="KimNamhyoung" userId="442ac80a-8cd4-4165-8fc5-0e4ac214a370" providerId="ADAL" clId="{EF6A4F17-482B-489D-A41E-614EBFDD9A5F}" dt="2021-01-10T18:33:32.270" v="7149" actId="14100"/>
          <ac:picMkLst>
            <pc:docMk/>
            <pc:sldMk cId="468851777" sldId="692"/>
            <ac:picMk id="6" creationId="{D4EBBD4F-E27F-44D7-AC60-FA2B99DDE08D}"/>
          </ac:picMkLst>
        </pc:picChg>
      </pc:sldChg>
      <pc:sldChg chg="addSp delSp modSp add mod">
        <pc:chgData name="KimNamhyoung" userId="442ac80a-8cd4-4165-8fc5-0e4ac214a370" providerId="ADAL" clId="{EF6A4F17-482B-489D-A41E-614EBFDD9A5F}" dt="2021-01-10T18:35:05.720" v="7278" actId="1076"/>
        <pc:sldMkLst>
          <pc:docMk/>
          <pc:sldMk cId="3017676529" sldId="693"/>
        </pc:sldMkLst>
        <pc:spChg chg="mod">
          <ac:chgData name="KimNamhyoung" userId="442ac80a-8cd4-4165-8fc5-0e4ac214a370" providerId="ADAL" clId="{EF6A4F17-482B-489D-A41E-614EBFDD9A5F}" dt="2021-01-10T18:34:47.612" v="7275"/>
          <ac:spMkLst>
            <pc:docMk/>
            <pc:sldMk cId="3017676529" sldId="693"/>
            <ac:spMk id="3" creationId="{3D95B0BD-BE65-4944-BD45-50C967CB4379}"/>
          </ac:spMkLst>
        </pc:spChg>
        <pc:picChg chg="add mod">
          <ac:chgData name="KimNamhyoung" userId="442ac80a-8cd4-4165-8fc5-0e4ac214a370" providerId="ADAL" clId="{EF6A4F17-482B-489D-A41E-614EBFDD9A5F}" dt="2021-01-10T18:34:25.939" v="7203" actId="1076"/>
          <ac:picMkLst>
            <pc:docMk/>
            <pc:sldMk cId="3017676529" sldId="693"/>
            <ac:picMk id="5" creationId="{23F24E2B-3074-4988-B1ED-1A346D9D58E8}"/>
          </ac:picMkLst>
        </pc:picChg>
        <pc:picChg chg="del">
          <ac:chgData name="KimNamhyoung" userId="442ac80a-8cd4-4165-8fc5-0e4ac214a370" providerId="ADAL" clId="{EF6A4F17-482B-489D-A41E-614EBFDD9A5F}" dt="2021-01-10T18:34:21.944" v="7199" actId="478"/>
          <ac:picMkLst>
            <pc:docMk/>
            <pc:sldMk cId="3017676529" sldId="693"/>
            <ac:picMk id="6" creationId="{D4EBBD4F-E27F-44D7-AC60-FA2B99DDE08D}"/>
          </ac:picMkLst>
        </pc:picChg>
        <pc:picChg chg="add mod">
          <ac:chgData name="KimNamhyoung" userId="442ac80a-8cd4-4165-8fc5-0e4ac214a370" providerId="ADAL" clId="{EF6A4F17-482B-489D-A41E-614EBFDD9A5F}" dt="2021-01-10T18:35:05.720" v="7278" actId="1076"/>
          <ac:picMkLst>
            <pc:docMk/>
            <pc:sldMk cId="3017676529" sldId="693"/>
            <ac:picMk id="8" creationId="{AFE51EA4-FFC5-4390-8371-44CC63AD1CE6}"/>
          </ac:picMkLst>
        </pc:picChg>
      </pc:sldChg>
      <pc:sldChg chg="modSp new mod">
        <pc:chgData name="KimNamhyoung" userId="442ac80a-8cd4-4165-8fc5-0e4ac214a370" providerId="ADAL" clId="{EF6A4F17-482B-489D-A41E-614EBFDD9A5F}" dt="2021-01-10T18:39:30.225" v="7866" actId="6549"/>
        <pc:sldMkLst>
          <pc:docMk/>
          <pc:sldMk cId="3944252790" sldId="694"/>
        </pc:sldMkLst>
        <pc:spChg chg="mod">
          <ac:chgData name="KimNamhyoung" userId="442ac80a-8cd4-4165-8fc5-0e4ac214a370" providerId="ADAL" clId="{EF6A4F17-482B-489D-A41E-614EBFDD9A5F}" dt="2021-01-10T18:37:51.717" v="7612"/>
          <ac:spMkLst>
            <pc:docMk/>
            <pc:sldMk cId="3944252790" sldId="694"/>
            <ac:spMk id="2" creationId="{0AD770E2-4E65-49E8-ADDC-6F930C867B7C}"/>
          </ac:spMkLst>
        </pc:spChg>
        <pc:spChg chg="mod">
          <ac:chgData name="KimNamhyoung" userId="442ac80a-8cd4-4165-8fc5-0e4ac214a370" providerId="ADAL" clId="{EF6A4F17-482B-489D-A41E-614EBFDD9A5F}" dt="2021-01-10T18:39:30.225" v="7866" actId="6549"/>
          <ac:spMkLst>
            <pc:docMk/>
            <pc:sldMk cId="3944252790" sldId="694"/>
            <ac:spMk id="3" creationId="{1A9AEF15-9B5D-41A2-9138-4820365E711B}"/>
          </ac:spMkLst>
        </pc:spChg>
      </pc:sldChg>
    </pc:docChg>
  </pc:docChgLst>
  <pc:docChgLst>
    <pc:chgData name="KimNamhyoung" userId="442ac80a-8cd4-4165-8fc5-0e4ac214a370" providerId="ADAL" clId="{A01511E1-1F9C-44FC-8F9F-222FD7C1330D}"/>
    <pc:docChg chg="undo custSel delSld modSld">
      <pc:chgData name="KimNamhyoung" userId="442ac80a-8cd4-4165-8fc5-0e4ac214a370" providerId="ADAL" clId="{A01511E1-1F9C-44FC-8F9F-222FD7C1330D}" dt="2020-01-09T14:45:21.208" v="126" actId="20577"/>
      <pc:docMkLst>
        <pc:docMk/>
      </pc:docMkLst>
      <pc:sldChg chg="modSp">
        <pc:chgData name="KimNamhyoung" userId="442ac80a-8cd4-4165-8fc5-0e4ac214a370" providerId="ADAL" clId="{A01511E1-1F9C-44FC-8F9F-222FD7C1330D}" dt="2020-01-01T11:30:32.091" v="9" actId="403"/>
        <pc:sldMkLst>
          <pc:docMk/>
          <pc:sldMk cId="1646732944" sldId="531"/>
        </pc:sldMkLst>
        <pc:spChg chg="mod">
          <ac:chgData name="KimNamhyoung" userId="442ac80a-8cd4-4165-8fc5-0e4ac214a370" providerId="ADAL" clId="{A01511E1-1F9C-44FC-8F9F-222FD7C1330D}" dt="2020-01-01T11:30:27.081" v="8" actId="403"/>
          <ac:spMkLst>
            <pc:docMk/>
            <pc:sldMk cId="1646732944" sldId="531"/>
            <ac:spMk id="6" creationId="{00000000-0000-0000-0000-000000000000}"/>
          </ac:spMkLst>
        </pc:spChg>
        <pc:spChg chg="mod">
          <ac:chgData name="KimNamhyoung" userId="442ac80a-8cd4-4165-8fc5-0e4ac214a370" providerId="ADAL" clId="{A01511E1-1F9C-44FC-8F9F-222FD7C1330D}" dt="2020-01-01T11:30:32.091" v="9" actId="403"/>
          <ac:spMkLst>
            <pc:docMk/>
            <pc:sldMk cId="1646732944" sldId="531"/>
            <ac:spMk id="12" creationId="{00000000-0000-0000-0000-000000000000}"/>
          </ac:spMkLst>
        </pc:spChg>
      </pc:sldChg>
      <pc:sldChg chg="modSp">
        <pc:chgData name="KimNamhyoung" userId="442ac80a-8cd4-4165-8fc5-0e4ac214a370" providerId="ADAL" clId="{A01511E1-1F9C-44FC-8F9F-222FD7C1330D}" dt="2019-12-31T06:19:52.863" v="7" actId="20577"/>
        <pc:sldMkLst>
          <pc:docMk/>
          <pc:sldMk cId="2069480276" sldId="533"/>
        </pc:sldMkLst>
        <pc:spChg chg="mod">
          <ac:chgData name="KimNamhyoung" userId="442ac80a-8cd4-4165-8fc5-0e4ac214a370" providerId="ADAL" clId="{A01511E1-1F9C-44FC-8F9F-222FD7C1330D}" dt="2019-12-31T06:19:52.863" v="7" actId="20577"/>
          <ac:spMkLst>
            <pc:docMk/>
            <pc:sldMk cId="2069480276" sldId="533"/>
            <ac:spMk id="11" creationId="{00000000-0000-0000-0000-000000000000}"/>
          </ac:spMkLst>
        </pc:spChg>
      </pc:sldChg>
      <pc:sldChg chg="modSp">
        <pc:chgData name="KimNamhyoung" userId="442ac80a-8cd4-4165-8fc5-0e4ac214a370" providerId="ADAL" clId="{A01511E1-1F9C-44FC-8F9F-222FD7C1330D}" dt="2020-01-01T11:30:43.524" v="11" actId="403"/>
        <pc:sldMkLst>
          <pc:docMk/>
          <pc:sldMk cId="696273699" sldId="538"/>
        </pc:sldMkLst>
        <pc:spChg chg="mod">
          <ac:chgData name="KimNamhyoung" userId="442ac80a-8cd4-4165-8fc5-0e4ac214a370" providerId="ADAL" clId="{A01511E1-1F9C-44FC-8F9F-222FD7C1330D}" dt="2020-01-01T11:30:40.278" v="10" actId="403"/>
          <ac:spMkLst>
            <pc:docMk/>
            <pc:sldMk cId="696273699" sldId="538"/>
            <ac:spMk id="6" creationId="{00000000-0000-0000-0000-000000000000}"/>
          </ac:spMkLst>
        </pc:spChg>
        <pc:spChg chg="mod">
          <ac:chgData name="KimNamhyoung" userId="442ac80a-8cd4-4165-8fc5-0e4ac214a370" providerId="ADAL" clId="{A01511E1-1F9C-44FC-8F9F-222FD7C1330D}" dt="2020-01-01T11:30:43.524" v="11" actId="403"/>
          <ac:spMkLst>
            <pc:docMk/>
            <pc:sldMk cId="696273699" sldId="538"/>
            <ac:spMk id="7" creationId="{00000000-0000-0000-0000-000000000000}"/>
          </ac:spMkLst>
        </pc:spChg>
      </pc:sldChg>
      <pc:sldChg chg="modSp">
        <pc:chgData name="KimNamhyoung" userId="442ac80a-8cd4-4165-8fc5-0e4ac214a370" providerId="ADAL" clId="{A01511E1-1F9C-44FC-8F9F-222FD7C1330D}" dt="2020-01-01T11:30:50.123" v="12" actId="403"/>
        <pc:sldMkLst>
          <pc:docMk/>
          <pc:sldMk cId="2274714048" sldId="539"/>
        </pc:sldMkLst>
        <pc:spChg chg="mod">
          <ac:chgData name="KimNamhyoung" userId="442ac80a-8cd4-4165-8fc5-0e4ac214a370" providerId="ADAL" clId="{A01511E1-1F9C-44FC-8F9F-222FD7C1330D}" dt="2020-01-01T11:30:50.123" v="12" actId="403"/>
          <ac:spMkLst>
            <pc:docMk/>
            <pc:sldMk cId="2274714048" sldId="539"/>
            <ac:spMk id="6" creationId="{00000000-0000-0000-0000-000000000000}"/>
          </ac:spMkLst>
        </pc:spChg>
      </pc:sldChg>
      <pc:sldChg chg="modSp">
        <pc:chgData name="KimNamhyoung" userId="442ac80a-8cd4-4165-8fc5-0e4ac214a370" providerId="ADAL" clId="{A01511E1-1F9C-44FC-8F9F-222FD7C1330D}" dt="2020-01-01T11:30:57.167" v="13" actId="403"/>
        <pc:sldMkLst>
          <pc:docMk/>
          <pc:sldMk cId="311256941" sldId="540"/>
        </pc:sldMkLst>
        <pc:spChg chg="mod">
          <ac:chgData name="KimNamhyoung" userId="442ac80a-8cd4-4165-8fc5-0e4ac214a370" providerId="ADAL" clId="{A01511E1-1F9C-44FC-8F9F-222FD7C1330D}" dt="2020-01-01T11:30:57.167" v="13" actId="403"/>
          <ac:spMkLst>
            <pc:docMk/>
            <pc:sldMk cId="311256941" sldId="540"/>
            <ac:spMk id="6" creationId="{00000000-0000-0000-0000-000000000000}"/>
          </ac:spMkLst>
        </pc:spChg>
      </pc:sldChg>
      <pc:sldChg chg="modSp">
        <pc:chgData name="KimNamhyoung" userId="442ac80a-8cd4-4165-8fc5-0e4ac214a370" providerId="ADAL" clId="{A01511E1-1F9C-44FC-8F9F-222FD7C1330D}" dt="2020-01-08T21:50:29.170" v="96" actId="1035"/>
        <pc:sldMkLst>
          <pc:docMk/>
          <pc:sldMk cId="234079446" sldId="541"/>
        </pc:sldMkLst>
        <pc:spChg chg="mod">
          <ac:chgData name="KimNamhyoung" userId="442ac80a-8cd4-4165-8fc5-0e4ac214a370" providerId="ADAL" clId="{A01511E1-1F9C-44FC-8F9F-222FD7C1330D}" dt="2020-01-01T11:31:01.698" v="14" actId="403"/>
          <ac:spMkLst>
            <pc:docMk/>
            <pc:sldMk cId="234079446" sldId="541"/>
            <ac:spMk id="5" creationId="{00000000-0000-0000-0000-000000000000}"/>
          </ac:spMkLst>
        </pc:spChg>
        <pc:spChg chg="mod">
          <ac:chgData name="KimNamhyoung" userId="442ac80a-8cd4-4165-8fc5-0e4ac214a370" providerId="ADAL" clId="{A01511E1-1F9C-44FC-8F9F-222FD7C1330D}" dt="2020-01-01T11:31:04.615" v="15" actId="403"/>
          <ac:spMkLst>
            <pc:docMk/>
            <pc:sldMk cId="234079446" sldId="541"/>
            <ac:spMk id="7" creationId="{00000000-0000-0000-0000-000000000000}"/>
          </ac:spMkLst>
        </pc:spChg>
        <pc:spChg chg="mod">
          <ac:chgData name="KimNamhyoung" userId="442ac80a-8cd4-4165-8fc5-0e4ac214a370" providerId="ADAL" clId="{A01511E1-1F9C-44FC-8F9F-222FD7C1330D}" dt="2020-01-08T21:50:29.170" v="96" actId="1035"/>
          <ac:spMkLst>
            <pc:docMk/>
            <pc:sldMk cId="234079446" sldId="541"/>
            <ac:spMk id="8" creationId="{00000000-0000-0000-0000-000000000000}"/>
          </ac:spMkLst>
        </pc:spChg>
      </pc:sldChg>
      <pc:sldChg chg="modSp">
        <pc:chgData name="KimNamhyoung" userId="442ac80a-8cd4-4165-8fc5-0e4ac214a370" providerId="ADAL" clId="{A01511E1-1F9C-44FC-8F9F-222FD7C1330D}" dt="2020-01-01T11:31:16.556" v="18" actId="403"/>
        <pc:sldMkLst>
          <pc:docMk/>
          <pc:sldMk cId="2116914705" sldId="542"/>
        </pc:sldMkLst>
        <pc:spChg chg="mod">
          <ac:chgData name="KimNamhyoung" userId="442ac80a-8cd4-4165-8fc5-0e4ac214a370" providerId="ADAL" clId="{A01511E1-1F9C-44FC-8F9F-222FD7C1330D}" dt="2020-01-01T11:31:16.556" v="18" actId="403"/>
          <ac:spMkLst>
            <pc:docMk/>
            <pc:sldMk cId="2116914705" sldId="542"/>
            <ac:spMk id="5" creationId="{00000000-0000-0000-0000-000000000000}"/>
          </ac:spMkLst>
        </pc:spChg>
      </pc:sldChg>
      <pc:sldChg chg="modSp">
        <pc:chgData name="KimNamhyoung" userId="442ac80a-8cd4-4165-8fc5-0e4ac214a370" providerId="ADAL" clId="{A01511E1-1F9C-44FC-8F9F-222FD7C1330D}" dt="2020-01-01T11:31:11.367" v="17" actId="403"/>
        <pc:sldMkLst>
          <pc:docMk/>
          <pc:sldMk cId="2026282748" sldId="543"/>
        </pc:sldMkLst>
        <pc:spChg chg="mod">
          <ac:chgData name="KimNamhyoung" userId="442ac80a-8cd4-4165-8fc5-0e4ac214a370" providerId="ADAL" clId="{A01511E1-1F9C-44FC-8F9F-222FD7C1330D}" dt="2020-01-01T11:31:08.858" v="16" actId="403"/>
          <ac:spMkLst>
            <pc:docMk/>
            <pc:sldMk cId="2026282748" sldId="543"/>
            <ac:spMk id="5" creationId="{00000000-0000-0000-0000-000000000000}"/>
          </ac:spMkLst>
        </pc:spChg>
        <pc:spChg chg="mod">
          <ac:chgData name="KimNamhyoung" userId="442ac80a-8cd4-4165-8fc5-0e4ac214a370" providerId="ADAL" clId="{A01511E1-1F9C-44FC-8F9F-222FD7C1330D}" dt="2020-01-01T11:31:11.367" v="17" actId="403"/>
          <ac:spMkLst>
            <pc:docMk/>
            <pc:sldMk cId="2026282748" sldId="543"/>
            <ac:spMk id="7" creationId="{00000000-0000-0000-0000-000000000000}"/>
          </ac:spMkLst>
        </pc:spChg>
      </pc:sldChg>
      <pc:sldChg chg="modSp">
        <pc:chgData name="KimNamhyoung" userId="442ac80a-8cd4-4165-8fc5-0e4ac214a370" providerId="ADAL" clId="{A01511E1-1F9C-44FC-8F9F-222FD7C1330D}" dt="2020-01-01T11:32:24.801" v="29" actId="403"/>
        <pc:sldMkLst>
          <pc:docMk/>
          <pc:sldMk cId="64274332" sldId="544"/>
        </pc:sldMkLst>
        <pc:spChg chg="mod">
          <ac:chgData name="KimNamhyoung" userId="442ac80a-8cd4-4165-8fc5-0e4ac214a370" providerId="ADAL" clId="{A01511E1-1F9C-44FC-8F9F-222FD7C1330D}" dt="2020-01-01T11:32:22.192" v="28" actId="403"/>
          <ac:spMkLst>
            <pc:docMk/>
            <pc:sldMk cId="64274332" sldId="544"/>
            <ac:spMk id="5" creationId="{00000000-0000-0000-0000-000000000000}"/>
          </ac:spMkLst>
        </pc:spChg>
        <pc:spChg chg="mod">
          <ac:chgData name="KimNamhyoung" userId="442ac80a-8cd4-4165-8fc5-0e4ac214a370" providerId="ADAL" clId="{A01511E1-1F9C-44FC-8F9F-222FD7C1330D}" dt="2020-01-01T11:32:24.801" v="29" actId="403"/>
          <ac:spMkLst>
            <pc:docMk/>
            <pc:sldMk cId="64274332" sldId="544"/>
            <ac:spMk id="6" creationId="{00000000-0000-0000-0000-000000000000}"/>
          </ac:spMkLst>
        </pc:spChg>
      </pc:sldChg>
      <pc:sldChg chg="addSp delSp modSp">
        <pc:chgData name="KimNamhyoung" userId="442ac80a-8cd4-4165-8fc5-0e4ac214a370" providerId="ADAL" clId="{A01511E1-1F9C-44FC-8F9F-222FD7C1330D}" dt="2020-01-02T07:34:02.103" v="94" actId="1036"/>
        <pc:sldMkLst>
          <pc:docMk/>
          <pc:sldMk cId="141799749" sldId="545"/>
        </pc:sldMkLst>
        <pc:spChg chg="del mod">
          <ac:chgData name="KimNamhyoung" userId="442ac80a-8cd4-4165-8fc5-0e4ac214a370" providerId="ADAL" clId="{A01511E1-1F9C-44FC-8F9F-222FD7C1330D}" dt="2020-01-02T07:33:39.464" v="86" actId="478"/>
          <ac:spMkLst>
            <pc:docMk/>
            <pc:sldMk cId="141799749" sldId="545"/>
            <ac:spMk id="5" creationId="{00000000-0000-0000-0000-000000000000}"/>
          </ac:spMkLst>
        </pc:spChg>
        <pc:spChg chg="mod">
          <ac:chgData name="KimNamhyoung" userId="442ac80a-8cd4-4165-8fc5-0e4ac214a370" providerId="ADAL" clId="{A01511E1-1F9C-44FC-8F9F-222FD7C1330D}" dt="2020-01-02T07:33:56.589" v="93" actId="1036"/>
          <ac:spMkLst>
            <pc:docMk/>
            <pc:sldMk cId="141799749" sldId="545"/>
            <ac:spMk id="6" creationId="{00000000-0000-0000-0000-000000000000}"/>
          </ac:spMkLst>
        </pc:spChg>
        <pc:spChg chg="mod">
          <ac:chgData name="KimNamhyoung" userId="442ac80a-8cd4-4165-8fc5-0e4ac214a370" providerId="ADAL" clId="{A01511E1-1F9C-44FC-8F9F-222FD7C1330D}" dt="2020-01-02T07:34:02.103" v="94" actId="1036"/>
          <ac:spMkLst>
            <pc:docMk/>
            <pc:sldMk cId="141799749" sldId="545"/>
            <ac:spMk id="7" creationId="{00000000-0000-0000-0000-000000000000}"/>
          </ac:spMkLst>
        </pc:spChg>
        <pc:spChg chg="mod">
          <ac:chgData name="KimNamhyoung" userId="442ac80a-8cd4-4165-8fc5-0e4ac214a370" providerId="ADAL" clId="{A01511E1-1F9C-44FC-8F9F-222FD7C1330D}" dt="2020-01-02T07:34:02.103" v="94" actId="1036"/>
          <ac:spMkLst>
            <pc:docMk/>
            <pc:sldMk cId="141799749" sldId="545"/>
            <ac:spMk id="8" creationId="{00000000-0000-0000-0000-000000000000}"/>
          </ac:spMkLst>
        </pc:spChg>
        <pc:spChg chg="add">
          <ac:chgData name="KimNamhyoung" userId="442ac80a-8cd4-4165-8fc5-0e4ac214a370" providerId="ADAL" clId="{A01511E1-1F9C-44FC-8F9F-222FD7C1330D}" dt="2020-01-02T07:33:39.904" v="87"/>
          <ac:spMkLst>
            <pc:docMk/>
            <pc:sldMk cId="141799749" sldId="545"/>
            <ac:spMk id="9" creationId="{E28D737B-11B5-4455-9154-34351E258FDB}"/>
          </ac:spMkLst>
        </pc:spChg>
      </pc:sldChg>
      <pc:sldChg chg="modSp">
        <pc:chgData name="KimNamhyoung" userId="442ac80a-8cd4-4165-8fc5-0e4ac214a370" providerId="ADAL" clId="{A01511E1-1F9C-44FC-8F9F-222FD7C1330D}" dt="2020-01-01T11:33:19.690" v="38" actId="403"/>
        <pc:sldMkLst>
          <pc:docMk/>
          <pc:sldMk cId="1913100673" sldId="546"/>
        </pc:sldMkLst>
        <pc:spChg chg="mod">
          <ac:chgData name="KimNamhyoung" userId="442ac80a-8cd4-4165-8fc5-0e4ac214a370" providerId="ADAL" clId="{A01511E1-1F9C-44FC-8F9F-222FD7C1330D}" dt="2020-01-01T11:33:19.690" v="38" actId="403"/>
          <ac:spMkLst>
            <pc:docMk/>
            <pc:sldMk cId="1913100673" sldId="546"/>
            <ac:spMk id="5" creationId="{00000000-0000-0000-0000-000000000000}"/>
          </ac:spMkLst>
        </pc:spChg>
        <pc:spChg chg="mod">
          <ac:chgData name="KimNamhyoung" userId="442ac80a-8cd4-4165-8fc5-0e4ac214a370" providerId="ADAL" clId="{A01511E1-1F9C-44FC-8F9F-222FD7C1330D}" dt="2020-01-01T11:33:19.690" v="38" actId="403"/>
          <ac:spMkLst>
            <pc:docMk/>
            <pc:sldMk cId="1913100673" sldId="546"/>
            <ac:spMk id="6" creationId="{00000000-0000-0000-0000-000000000000}"/>
          </ac:spMkLst>
        </pc:spChg>
      </pc:sldChg>
      <pc:sldChg chg="modSp">
        <pc:chgData name="KimNamhyoung" userId="442ac80a-8cd4-4165-8fc5-0e4ac214a370" providerId="ADAL" clId="{A01511E1-1F9C-44FC-8F9F-222FD7C1330D}" dt="2020-01-01T11:33:26.381" v="39" actId="403"/>
        <pc:sldMkLst>
          <pc:docMk/>
          <pc:sldMk cId="833796895" sldId="547"/>
        </pc:sldMkLst>
        <pc:spChg chg="mod">
          <ac:chgData name="KimNamhyoung" userId="442ac80a-8cd4-4165-8fc5-0e4ac214a370" providerId="ADAL" clId="{A01511E1-1F9C-44FC-8F9F-222FD7C1330D}" dt="2020-01-01T11:33:26.381" v="39" actId="403"/>
          <ac:spMkLst>
            <pc:docMk/>
            <pc:sldMk cId="833796895" sldId="547"/>
            <ac:spMk id="5" creationId="{00000000-0000-0000-0000-000000000000}"/>
          </ac:spMkLst>
        </pc:spChg>
        <pc:spChg chg="mod">
          <ac:chgData name="KimNamhyoung" userId="442ac80a-8cd4-4165-8fc5-0e4ac214a370" providerId="ADAL" clId="{A01511E1-1F9C-44FC-8F9F-222FD7C1330D}" dt="2020-01-01T11:33:26.381" v="39" actId="403"/>
          <ac:spMkLst>
            <pc:docMk/>
            <pc:sldMk cId="833796895" sldId="547"/>
            <ac:spMk id="6" creationId="{00000000-0000-0000-0000-000000000000}"/>
          </ac:spMkLst>
        </pc:spChg>
      </pc:sldChg>
      <pc:sldChg chg="modSp">
        <pc:chgData name="KimNamhyoung" userId="442ac80a-8cd4-4165-8fc5-0e4ac214a370" providerId="ADAL" clId="{A01511E1-1F9C-44FC-8F9F-222FD7C1330D}" dt="2020-01-01T11:33:33.744" v="40" actId="403"/>
        <pc:sldMkLst>
          <pc:docMk/>
          <pc:sldMk cId="3150934685" sldId="548"/>
        </pc:sldMkLst>
        <pc:spChg chg="mod">
          <ac:chgData name="KimNamhyoung" userId="442ac80a-8cd4-4165-8fc5-0e4ac214a370" providerId="ADAL" clId="{A01511E1-1F9C-44FC-8F9F-222FD7C1330D}" dt="2020-01-01T11:33:33.744" v="40" actId="403"/>
          <ac:spMkLst>
            <pc:docMk/>
            <pc:sldMk cId="3150934685" sldId="548"/>
            <ac:spMk id="5" creationId="{00000000-0000-0000-0000-000000000000}"/>
          </ac:spMkLst>
        </pc:spChg>
        <pc:spChg chg="mod">
          <ac:chgData name="KimNamhyoung" userId="442ac80a-8cd4-4165-8fc5-0e4ac214a370" providerId="ADAL" clId="{A01511E1-1F9C-44FC-8F9F-222FD7C1330D}" dt="2020-01-01T11:33:33.744" v="40" actId="403"/>
          <ac:spMkLst>
            <pc:docMk/>
            <pc:sldMk cId="3150934685" sldId="548"/>
            <ac:spMk id="6" creationId="{00000000-0000-0000-0000-000000000000}"/>
          </ac:spMkLst>
        </pc:spChg>
      </pc:sldChg>
      <pc:sldChg chg="modSp">
        <pc:chgData name="KimNamhyoung" userId="442ac80a-8cd4-4165-8fc5-0e4ac214a370" providerId="ADAL" clId="{A01511E1-1F9C-44FC-8F9F-222FD7C1330D}" dt="2020-01-01T11:33:42.069" v="41" actId="403"/>
        <pc:sldMkLst>
          <pc:docMk/>
          <pc:sldMk cId="2775240408" sldId="549"/>
        </pc:sldMkLst>
        <pc:spChg chg="mod">
          <ac:chgData name="KimNamhyoung" userId="442ac80a-8cd4-4165-8fc5-0e4ac214a370" providerId="ADAL" clId="{A01511E1-1F9C-44FC-8F9F-222FD7C1330D}" dt="2020-01-01T11:33:42.069" v="41" actId="403"/>
          <ac:spMkLst>
            <pc:docMk/>
            <pc:sldMk cId="2775240408" sldId="549"/>
            <ac:spMk id="5" creationId="{00000000-0000-0000-0000-000000000000}"/>
          </ac:spMkLst>
        </pc:spChg>
        <pc:spChg chg="mod">
          <ac:chgData name="KimNamhyoung" userId="442ac80a-8cd4-4165-8fc5-0e4ac214a370" providerId="ADAL" clId="{A01511E1-1F9C-44FC-8F9F-222FD7C1330D}" dt="2020-01-01T11:33:42.069" v="41" actId="403"/>
          <ac:spMkLst>
            <pc:docMk/>
            <pc:sldMk cId="2775240408" sldId="549"/>
            <ac:spMk id="6" creationId="{00000000-0000-0000-0000-000000000000}"/>
          </ac:spMkLst>
        </pc:spChg>
        <pc:spChg chg="mod">
          <ac:chgData name="KimNamhyoung" userId="442ac80a-8cd4-4165-8fc5-0e4ac214a370" providerId="ADAL" clId="{A01511E1-1F9C-44FC-8F9F-222FD7C1330D}" dt="2020-01-01T11:33:42.069" v="41" actId="403"/>
          <ac:spMkLst>
            <pc:docMk/>
            <pc:sldMk cId="2775240408" sldId="549"/>
            <ac:spMk id="7" creationId="{00000000-0000-0000-0000-000000000000}"/>
          </ac:spMkLst>
        </pc:spChg>
        <pc:spChg chg="mod">
          <ac:chgData name="KimNamhyoung" userId="442ac80a-8cd4-4165-8fc5-0e4ac214a370" providerId="ADAL" clId="{A01511E1-1F9C-44FC-8F9F-222FD7C1330D}" dt="2020-01-01T11:33:42.069" v="41" actId="403"/>
          <ac:spMkLst>
            <pc:docMk/>
            <pc:sldMk cId="2775240408" sldId="549"/>
            <ac:spMk id="8" creationId="{00000000-0000-0000-0000-000000000000}"/>
          </ac:spMkLst>
        </pc:spChg>
        <pc:spChg chg="mod">
          <ac:chgData name="KimNamhyoung" userId="442ac80a-8cd4-4165-8fc5-0e4ac214a370" providerId="ADAL" clId="{A01511E1-1F9C-44FC-8F9F-222FD7C1330D}" dt="2020-01-01T11:33:42.069" v="41" actId="403"/>
          <ac:spMkLst>
            <pc:docMk/>
            <pc:sldMk cId="2775240408" sldId="549"/>
            <ac:spMk id="9" creationId="{00000000-0000-0000-0000-000000000000}"/>
          </ac:spMkLst>
        </pc:spChg>
        <pc:spChg chg="mod">
          <ac:chgData name="KimNamhyoung" userId="442ac80a-8cd4-4165-8fc5-0e4ac214a370" providerId="ADAL" clId="{A01511E1-1F9C-44FC-8F9F-222FD7C1330D}" dt="2020-01-01T11:33:42.069" v="41" actId="403"/>
          <ac:spMkLst>
            <pc:docMk/>
            <pc:sldMk cId="2775240408" sldId="549"/>
            <ac:spMk id="10" creationId="{00000000-0000-0000-0000-000000000000}"/>
          </ac:spMkLst>
        </pc:spChg>
        <pc:spChg chg="mod">
          <ac:chgData name="KimNamhyoung" userId="442ac80a-8cd4-4165-8fc5-0e4ac214a370" providerId="ADAL" clId="{A01511E1-1F9C-44FC-8F9F-222FD7C1330D}" dt="2020-01-01T11:33:42.069" v="41" actId="403"/>
          <ac:spMkLst>
            <pc:docMk/>
            <pc:sldMk cId="2775240408" sldId="549"/>
            <ac:spMk id="12" creationId="{00000000-0000-0000-0000-000000000000}"/>
          </ac:spMkLst>
        </pc:spChg>
      </pc:sldChg>
      <pc:sldChg chg="modSp">
        <pc:chgData name="KimNamhyoung" userId="442ac80a-8cd4-4165-8fc5-0e4ac214a370" providerId="ADAL" clId="{A01511E1-1F9C-44FC-8F9F-222FD7C1330D}" dt="2020-01-02T07:33:34.734" v="85" actId="1035"/>
        <pc:sldMkLst>
          <pc:docMk/>
          <pc:sldMk cId="930234845" sldId="550"/>
        </pc:sldMkLst>
        <pc:spChg chg="mod">
          <ac:chgData name="KimNamhyoung" userId="442ac80a-8cd4-4165-8fc5-0e4ac214a370" providerId="ADAL" clId="{A01511E1-1F9C-44FC-8F9F-222FD7C1330D}" dt="2020-01-02T07:33:34.734" v="85" actId="1035"/>
          <ac:spMkLst>
            <pc:docMk/>
            <pc:sldMk cId="930234845" sldId="550"/>
            <ac:spMk id="5" creationId="{00000000-0000-0000-0000-000000000000}"/>
          </ac:spMkLst>
        </pc:spChg>
        <pc:spChg chg="mod">
          <ac:chgData name="KimNamhyoung" userId="442ac80a-8cd4-4165-8fc5-0e4ac214a370" providerId="ADAL" clId="{A01511E1-1F9C-44FC-8F9F-222FD7C1330D}" dt="2020-01-01T11:33:07.424" v="37" actId="403"/>
          <ac:spMkLst>
            <pc:docMk/>
            <pc:sldMk cId="930234845" sldId="550"/>
            <ac:spMk id="6" creationId="{00000000-0000-0000-0000-000000000000}"/>
          </ac:spMkLst>
        </pc:spChg>
      </pc:sldChg>
      <pc:sldChg chg="modSp">
        <pc:chgData name="KimNamhyoung" userId="442ac80a-8cd4-4165-8fc5-0e4ac214a370" providerId="ADAL" clId="{A01511E1-1F9C-44FC-8F9F-222FD7C1330D}" dt="2020-01-01T11:33:50.394" v="42" actId="403"/>
        <pc:sldMkLst>
          <pc:docMk/>
          <pc:sldMk cId="4246801050" sldId="551"/>
        </pc:sldMkLst>
        <pc:spChg chg="mod">
          <ac:chgData name="KimNamhyoung" userId="442ac80a-8cd4-4165-8fc5-0e4ac214a370" providerId="ADAL" clId="{A01511E1-1F9C-44FC-8F9F-222FD7C1330D}" dt="2020-01-01T11:33:50.394" v="42" actId="403"/>
          <ac:spMkLst>
            <pc:docMk/>
            <pc:sldMk cId="4246801050" sldId="551"/>
            <ac:spMk id="5" creationId="{00000000-0000-0000-0000-000000000000}"/>
          </ac:spMkLst>
        </pc:spChg>
        <pc:spChg chg="mod">
          <ac:chgData name="KimNamhyoung" userId="442ac80a-8cd4-4165-8fc5-0e4ac214a370" providerId="ADAL" clId="{A01511E1-1F9C-44FC-8F9F-222FD7C1330D}" dt="2020-01-01T11:33:50.394" v="42" actId="403"/>
          <ac:spMkLst>
            <pc:docMk/>
            <pc:sldMk cId="4246801050" sldId="551"/>
            <ac:spMk id="6" creationId="{00000000-0000-0000-0000-000000000000}"/>
          </ac:spMkLst>
        </pc:spChg>
      </pc:sldChg>
      <pc:sldChg chg="modSp">
        <pc:chgData name="KimNamhyoung" userId="442ac80a-8cd4-4165-8fc5-0e4ac214a370" providerId="ADAL" clId="{A01511E1-1F9C-44FC-8F9F-222FD7C1330D}" dt="2020-01-01T11:33:56.893" v="43" actId="403"/>
        <pc:sldMkLst>
          <pc:docMk/>
          <pc:sldMk cId="2262901666" sldId="552"/>
        </pc:sldMkLst>
        <pc:spChg chg="mod">
          <ac:chgData name="KimNamhyoung" userId="442ac80a-8cd4-4165-8fc5-0e4ac214a370" providerId="ADAL" clId="{A01511E1-1F9C-44FC-8F9F-222FD7C1330D}" dt="2020-01-01T11:33:56.893" v="43" actId="403"/>
          <ac:spMkLst>
            <pc:docMk/>
            <pc:sldMk cId="2262901666" sldId="552"/>
            <ac:spMk id="5" creationId="{00000000-0000-0000-0000-000000000000}"/>
          </ac:spMkLst>
        </pc:spChg>
        <pc:spChg chg="mod">
          <ac:chgData name="KimNamhyoung" userId="442ac80a-8cd4-4165-8fc5-0e4ac214a370" providerId="ADAL" clId="{A01511E1-1F9C-44FC-8F9F-222FD7C1330D}" dt="2020-01-01T11:33:56.893" v="43" actId="403"/>
          <ac:spMkLst>
            <pc:docMk/>
            <pc:sldMk cId="2262901666" sldId="552"/>
            <ac:spMk id="6" creationId="{00000000-0000-0000-0000-000000000000}"/>
          </ac:spMkLst>
        </pc:spChg>
      </pc:sldChg>
      <pc:sldChg chg="modSp">
        <pc:chgData name="KimNamhyoung" userId="442ac80a-8cd4-4165-8fc5-0e4ac214a370" providerId="ADAL" clId="{A01511E1-1F9C-44FC-8F9F-222FD7C1330D}" dt="2020-01-01T11:34:02.489" v="44" actId="403"/>
        <pc:sldMkLst>
          <pc:docMk/>
          <pc:sldMk cId="2338669170" sldId="553"/>
        </pc:sldMkLst>
        <pc:spChg chg="mod">
          <ac:chgData name="KimNamhyoung" userId="442ac80a-8cd4-4165-8fc5-0e4ac214a370" providerId="ADAL" clId="{A01511E1-1F9C-44FC-8F9F-222FD7C1330D}" dt="2020-01-01T11:34:02.489" v="44" actId="403"/>
          <ac:spMkLst>
            <pc:docMk/>
            <pc:sldMk cId="2338669170" sldId="553"/>
            <ac:spMk id="5" creationId="{00000000-0000-0000-0000-000000000000}"/>
          </ac:spMkLst>
        </pc:spChg>
        <pc:spChg chg="mod">
          <ac:chgData name="KimNamhyoung" userId="442ac80a-8cd4-4165-8fc5-0e4ac214a370" providerId="ADAL" clId="{A01511E1-1F9C-44FC-8F9F-222FD7C1330D}" dt="2020-01-01T11:34:02.489" v="44" actId="403"/>
          <ac:spMkLst>
            <pc:docMk/>
            <pc:sldMk cId="2338669170" sldId="553"/>
            <ac:spMk id="6" creationId="{00000000-0000-0000-0000-000000000000}"/>
          </ac:spMkLst>
        </pc:spChg>
      </pc:sldChg>
      <pc:sldChg chg="modSp">
        <pc:chgData name="KimNamhyoung" userId="442ac80a-8cd4-4165-8fc5-0e4ac214a370" providerId="ADAL" clId="{A01511E1-1F9C-44FC-8F9F-222FD7C1330D}" dt="2020-01-01T11:34:12.063" v="46" actId="403"/>
        <pc:sldMkLst>
          <pc:docMk/>
          <pc:sldMk cId="1408278823" sldId="554"/>
        </pc:sldMkLst>
        <pc:spChg chg="mod">
          <ac:chgData name="KimNamhyoung" userId="442ac80a-8cd4-4165-8fc5-0e4ac214a370" providerId="ADAL" clId="{A01511E1-1F9C-44FC-8F9F-222FD7C1330D}" dt="2020-01-01T11:34:08.329" v="45" actId="403"/>
          <ac:spMkLst>
            <pc:docMk/>
            <pc:sldMk cId="1408278823" sldId="554"/>
            <ac:spMk id="5" creationId="{00000000-0000-0000-0000-000000000000}"/>
          </ac:spMkLst>
        </pc:spChg>
        <pc:spChg chg="mod">
          <ac:chgData name="KimNamhyoung" userId="442ac80a-8cd4-4165-8fc5-0e4ac214a370" providerId="ADAL" clId="{A01511E1-1F9C-44FC-8F9F-222FD7C1330D}" dt="2020-01-01T11:34:08.329" v="45" actId="403"/>
          <ac:spMkLst>
            <pc:docMk/>
            <pc:sldMk cId="1408278823" sldId="554"/>
            <ac:spMk id="6" creationId="{00000000-0000-0000-0000-000000000000}"/>
          </ac:spMkLst>
        </pc:spChg>
        <pc:spChg chg="mod">
          <ac:chgData name="KimNamhyoung" userId="442ac80a-8cd4-4165-8fc5-0e4ac214a370" providerId="ADAL" clId="{A01511E1-1F9C-44FC-8F9F-222FD7C1330D}" dt="2020-01-01T11:34:12.063" v="46" actId="403"/>
          <ac:spMkLst>
            <pc:docMk/>
            <pc:sldMk cId="1408278823" sldId="554"/>
            <ac:spMk id="9" creationId="{00000000-0000-0000-0000-000000000000}"/>
          </ac:spMkLst>
        </pc:spChg>
      </pc:sldChg>
      <pc:sldChg chg="modSp">
        <pc:chgData name="KimNamhyoung" userId="442ac80a-8cd4-4165-8fc5-0e4ac214a370" providerId="ADAL" clId="{A01511E1-1F9C-44FC-8F9F-222FD7C1330D}" dt="2020-01-01T11:34:19.155" v="47" actId="403"/>
        <pc:sldMkLst>
          <pc:docMk/>
          <pc:sldMk cId="4157358026" sldId="555"/>
        </pc:sldMkLst>
        <pc:spChg chg="mod">
          <ac:chgData name="KimNamhyoung" userId="442ac80a-8cd4-4165-8fc5-0e4ac214a370" providerId="ADAL" clId="{A01511E1-1F9C-44FC-8F9F-222FD7C1330D}" dt="2020-01-01T11:34:19.155" v="47" actId="403"/>
          <ac:spMkLst>
            <pc:docMk/>
            <pc:sldMk cId="4157358026" sldId="555"/>
            <ac:spMk id="5" creationId="{00000000-0000-0000-0000-000000000000}"/>
          </ac:spMkLst>
        </pc:spChg>
        <pc:spChg chg="mod">
          <ac:chgData name="KimNamhyoung" userId="442ac80a-8cd4-4165-8fc5-0e4ac214a370" providerId="ADAL" clId="{A01511E1-1F9C-44FC-8F9F-222FD7C1330D}" dt="2020-01-01T11:34:19.155" v="47" actId="403"/>
          <ac:spMkLst>
            <pc:docMk/>
            <pc:sldMk cId="4157358026" sldId="555"/>
            <ac:spMk id="6" creationId="{00000000-0000-0000-0000-000000000000}"/>
          </ac:spMkLst>
        </pc:spChg>
      </pc:sldChg>
      <pc:sldChg chg="modSp">
        <pc:chgData name="KimNamhyoung" userId="442ac80a-8cd4-4165-8fc5-0e4ac214a370" providerId="ADAL" clId="{A01511E1-1F9C-44FC-8F9F-222FD7C1330D}" dt="2020-01-01T11:34:31.051" v="49" actId="403"/>
        <pc:sldMkLst>
          <pc:docMk/>
          <pc:sldMk cId="2732012080" sldId="556"/>
        </pc:sldMkLst>
        <pc:spChg chg="mod">
          <ac:chgData name="KimNamhyoung" userId="442ac80a-8cd4-4165-8fc5-0e4ac214a370" providerId="ADAL" clId="{A01511E1-1F9C-44FC-8F9F-222FD7C1330D}" dt="2020-01-01T11:34:31.051" v="49" actId="403"/>
          <ac:spMkLst>
            <pc:docMk/>
            <pc:sldMk cId="2732012080" sldId="556"/>
            <ac:spMk id="5" creationId="{00000000-0000-0000-0000-000000000000}"/>
          </ac:spMkLst>
        </pc:spChg>
        <pc:spChg chg="mod">
          <ac:chgData name="KimNamhyoung" userId="442ac80a-8cd4-4165-8fc5-0e4ac214a370" providerId="ADAL" clId="{A01511E1-1F9C-44FC-8F9F-222FD7C1330D}" dt="2020-01-01T11:34:31.051" v="49" actId="403"/>
          <ac:spMkLst>
            <pc:docMk/>
            <pc:sldMk cId="2732012080" sldId="556"/>
            <ac:spMk id="6" creationId="{00000000-0000-0000-0000-000000000000}"/>
          </ac:spMkLst>
        </pc:spChg>
      </pc:sldChg>
      <pc:sldChg chg="modSp">
        <pc:chgData name="KimNamhyoung" userId="442ac80a-8cd4-4165-8fc5-0e4ac214a370" providerId="ADAL" clId="{A01511E1-1F9C-44FC-8F9F-222FD7C1330D}" dt="2020-01-01T11:34:25.915" v="48" actId="403"/>
        <pc:sldMkLst>
          <pc:docMk/>
          <pc:sldMk cId="978220199" sldId="557"/>
        </pc:sldMkLst>
        <pc:spChg chg="mod">
          <ac:chgData name="KimNamhyoung" userId="442ac80a-8cd4-4165-8fc5-0e4ac214a370" providerId="ADAL" clId="{A01511E1-1F9C-44FC-8F9F-222FD7C1330D}" dt="2020-01-01T11:34:25.915" v="48" actId="403"/>
          <ac:spMkLst>
            <pc:docMk/>
            <pc:sldMk cId="978220199" sldId="557"/>
            <ac:spMk id="5" creationId="{00000000-0000-0000-0000-000000000000}"/>
          </ac:spMkLst>
        </pc:spChg>
        <pc:spChg chg="mod">
          <ac:chgData name="KimNamhyoung" userId="442ac80a-8cd4-4165-8fc5-0e4ac214a370" providerId="ADAL" clId="{A01511E1-1F9C-44FC-8F9F-222FD7C1330D}" dt="2020-01-01T11:34:25.915" v="48" actId="403"/>
          <ac:spMkLst>
            <pc:docMk/>
            <pc:sldMk cId="978220199" sldId="557"/>
            <ac:spMk id="6" creationId="{00000000-0000-0000-0000-000000000000}"/>
          </ac:spMkLst>
        </pc:spChg>
      </pc:sldChg>
      <pc:sldChg chg="modSp">
        <pc:chgData name="KimNamhyoung" userId="442ac80a-8cd4-4165-8fc5-0e4ac214a370" providerId="ADAL" clId="{A01511E1-1F9C-44FC-8F9F-222FD7C1330D}" dt="2020-01-01T11:34:37.251" v="50" actId="403"/>
        <pc:sldMkLst>
          <pc:docMk/>
          <pc:sldMk cId="1883884217" sldId="558"/>
        </pc:sldMkLst>
        <pc:spChg chg="mod">
          <ac:chgData name="KimNamhyoung" userId="442ac80a-8cd4-4165-8fc5-0e4ac214a370" providerId="ADAL" clId="{A01511E1-1F9C-44FC-8F9F-222FD7C1330D}" dt="2020-01-01T11:34:37.251" v="50" actId="403"/>
          <ac:spMkLst>
            <pc:docMk/>
            <pc:sldMk cId="1883884217" sldId="558"/>
            <ac:spMk id="5" creationId="{00000000-0000-0000-0000-000000000000}"/>
          </ac:spMkLst>
        </pc:spChg>
        <pc:spChg chg="mod">
          <ac:chgData name="KimNamhyoung" userId="442ac80a-8cd4-4165-8fc5-0e4ac214a370" providerId="ADAL" clId="{A01511E1-1F9C-44FC-8F9F-222FD7C1330D}" dt="2020-01-01T11:34:37.251" v="50" actId="403"/>
          <ac:spMkLst>
            <pc:docMk/>
            <pc:sldMk cId="1883884217" sldId="558"/>
            <ac:spMk id="6" creationId="{00000000-0000-0000-0000-000000000000}"/>
          </ac:spMkLst>
        </pc:spChg>
      </pc:sldChg>
      <pc:sldChg chg="modSp">
        <pc:chgData name="KimNamhyoung" userId="442ac80a-8cd4-4165-8fc5-0e4ac214a370" providerId="ADAL" clId="{A01511E1-1F9C-44FC-8F9F-222FD7C1330D}" dt="2020-01-01T11:34:43.335" v="51" actId="403"/>
        <pc:sldMkLst>
          <pc:docMk/>
          <pc:sldMk cId="3353413881" sldId="559"/>
        </pc:sldMkLst>
        <pc:spChg chg="mod">
          <ac:chgData name="KimNamhyoung" userId="442ac80a-8cd4-4165-8fc5-0e4ac214a370" providerId="ADAL" clId="{A01511E1-1F9C-44FC-8F9F-222FD7C1330D}" dt="2020-01-01T11:34:43.335" v="51" actId="403"/>
          <ac:spMkLst>
            <pc:docMk/>
            <pc:sldMk cId="3353413881" sldId="559"/>
            <ac:spMk id="5" creationId="{00000000-0000-0000-0000-000000000000}"/>
          </ac:spMkLst>
        </pc:spChg>
        <pc:spChg chg="mod">
          <ac:chgData name="KimNamhyoung" userId="442ac80a-8cd4-4165-8fc5-0e4ac214a370" providerId="ADAL" clId="{A01511E1-1F9C-44FC-8F9F-222FD7C1330D}" dt="2020-01-01T11:34:43.335" v="51" actId="403"/>
          <ac:spMkLst>
            <pc:docMk/>
            <pc:sldMk cId="3353413881" sldId="559"/>
            <ac:spMk id="6" creationId="{00000000-0000-0000-0000-000000000000}"/>
          </ac:spMkLst>
        </pc:spChg>
      </pc:sldChg>
      <pc:sldChg chg="modSp">
        <pc:chgData name="KimNamhyoung" userId="442ac80a-8cd4-4165-8fc5-0e4ac214a370" providerId="ADAL" clId="{A01511E1-1F9C-44FC-8F9F-222FD7C1330D}" dt="2020-01-01T11:34:55.698" v="53" actId="403"/>
        <pc:sldMkLst>
          <pc:docMk/>
          <pc:sldMk cId="3550979346" sldId="560"/>
        </pc:sldMkLst>
        <pc:spChg chg="mod">
          <ac:chgData name="KimNamhyoung" userId="442ac80a-8cd4-4165-8fc5-0e4ac214a370" providerId="ADAL" clId="{A01511E1-1F9C-44FC-8F9F-222FD7C1330D}" dt="2020-01-01T11:34:55.698" v="53" actId="403"/>
          <ac:spMkLst>
            <pc:docMk/>
            <pc:sldMk cId="3550979346" sldId="560"/>
            <ac:spMk id="5" creationId="{00000000-0000-0000-0000-000000000000}"/>
          </ac:spMkLst>
        </pc:spChg>
        <pc:spChg chg="mod">
          <ac:chgData name="KimNamhyoung" userId="442ac80a-8cd4-4165-8fc5-0e4ac214a370" providerId="ADAL" clId="{A01511E1-1F9C-44FC-8F9F-222FD7C1330D}" dt="2020-01-01T11:34:55.698" v="53" actId="403"/>
          <ac:spMkLst>
            <pc:docMk/>
            <pc:sldMk cId="3550979346" sldId="560"/>
            <ac:spMk id="6" creationId="{00000000-0000-0000-0000-000000000000}"/>
          </ac:spMkLst>
        </pc:spChg>
      </pc:sldChg>
      <pc:sldChg chg="modSp">
        <pc:chgData name="KimNamhyoung" userId="442ac80a-8cd4-4165-8fc5-0e4ac214a370" providerId="ADAL" clId="{A01511E1-1F9C-44FC-8F9F-222FD7C1330D}" dt="2020-01-01T11:35:01.490" v="54" actId="403"/>
        <pc:sldMkLst>
          <pc:docMk/>
          <pc:sldMk cId="2234021625" sldId="561"/>
        </pc:sldMkLst>
        <pc:spChg chg="mod">
          <ac:chgData name="KimNamhyoung" userId="442ac80a-8cd4-4165-8fc5-0e4ac214a370" providerId="ADAL" clId="{A01511E1-1F9C-44FC-8F9F-222FD7C1330D}" dt="2020-01-01T11:35:01.490" v="54" actId="403"/>
          <ac:spMkLst>
            <pc:docMk/>
            <pc:sldMk cId="2234021625" sldId="561"/>
            <ac:spMk id="5" creationId="{00000000-0000-0000-0000-000000000000}"/>
          </ac:spMkLst>
        </pc:spChg>
        <pc:spChg chg="mod">
          <ac:chgData name="KimNamhyoung" userId="442ac80a-8cd4-4165-8fc5-0e4ac214a370" providerId="ADAL" clId="{A01511E1-1F9C-44FC-8F9F-222FD7C1330D}" dt="2020-01-01T11:35:01.490" v="54" actId="403"/>
          <ac:spMkLst>
            <pc:docMk/>
            <pc:sldMk cId="2234021625" sldId="561"/>
            <ac:spMk id="6" creationId="{00000000-0000-0000-0000-000000000000}"/>
          </ac:spMkLst>
        </pc:spChg>
      </pc:sldChg>
      <pc:sldChg chg="modSp">
        <pc:chgData name="KimNamhyoung" userId="442ac80a-8cd4-4165-8fc5-0e4ac214a370" providerId="ADAL" clId="{A01511E1-1F9C-44FC-8F9F-222FD7C1330D}" dt="2020-01-01T11:34:48.784" v="52" actId="403"/>
        <pc:sldMkLst>
          <pc:docMk/>
          <pc:sldMk cId="1178232362" sldId="562"/>
        </pc:sldMkLst>
        <pc:spChg chg="mod">
          <ac:chgData name="KimNamhyoung" userId="442ac80a-8cd4-4165-8fc5-0e4ac214a370" providerId="ADAL" clId="{A01511E1-1F9C-44FC-8F9F-222FD7C1330D}" dt="2020-01-01T11:34:48.784" v="52" actId="403"/>
          <ac:spMkLst>
            <pc:docMk/>
            <pc:sldMk cId="1178232362" sldId="562"/>
            <ac:spMk id="5" creationId="{00000000-0000-0000-0000-000000000000}"/>
          </ac:spMkLst>
        </pc:spChg>
        <pc:spChg chg="mod">
          <ac:chgData name="KimNamhyoung" userId="442ac80a-8cd4-4165-8fc5-0e4ac214a370" providerId="ADAL" clId="{A01511E1-1F9C-44FC-8F9F-222FD7C1330D}" dt="2020-01-01T11:34:48.784" v="52" actId="403"/>
          <ac:spMkLst>
            <pc:docMk/>
            <pc:sldMk cId="1178232362" sldId="562"/>
            <ac:spMk id="6" creationId="{00000000-0000-0000-0000-000000000000}"/>
          </ac:spMkLst>
        </pc:spChg>
      </pc:sldChg>
      <pc:sldChg chg="modSp">
        <pc:chgData name="KimNamhyoung" userId="442ac80a-8cd4-4165-8fc5-0e4ac214a370" providerId="ADAL" clId="{A01511E1-1F9C-44FC-8F9F-222FD7C1330D}" dt="2020-01-01T11:36:08.809" v="62" actId="1036"/>
        <pc:sldMkLst>
          <pc:docMk/>
          <pc:sldMk cId="2073274893" sldId="565"/>
        </pc:sldMkLst>
        <pc:spChg chg="mod">
          <ac:chgData name="KimNamhyoung" userId="442ac80a-8cd4-4165-8fc5-0e4ac214a370" providerId="ADAL" clId="{A01511E1-1F9C-44FC-8F9F-222FD7C1330D}" dt="2020-01-01T11:36:00.966" v="59" actId="1037"/>
          <ac:spMkLst>
            <pc:docMk/>
            <pc:sldMk cId="2073274893" sldId="565"/>
            <ac:spMk id="6" creationId="{00000000-0000-0000-0000-000000000000}"/>
          </ac:spMkLst>
        </pc:spChg>
        <pc:picChg chg="mod">
          <ac:chgData name="KimNamhyoung" userId="442ac80a-8cd4-4165-8fc5-0e4ac214a370" providerId="ADAL" clId="{A01511E1-1F9C-44FC-8F9F-222FD7C1330D}" dt="2020-01-01T11:36:08.809" v="62" actId="1036"/>
          <ac:picMkLst>
            <pc:docMk/>
            <pc:sldMk cId="2073274893" sldId="565"/>
            <ac:picMk id="2" creationId="{00000000-0000-0000-0000-000000000000}"/>
          </ac:picMkLst>
        </pc:picChg>
      </pc:sldChg>
      <pc:sldChg chg="modSp">
        <pc:chgData name="KimNamhyoung" userId="442ac80a-8cd4-4165-8fc5-0e4ac214a370" providerId="ADAL" clId="{A01511E1-1F9C-44FC-8F9F-222FD7C1330D}" dt="2020-01-01T11:36:15.706" v="63" actId="403"/>
        <pc:sldMkLst>
          <pc:docMk/>
          <pc:sldMk cId="2392251437" sldId="566"/>
        </pc:sldMkLst>
        <pc:spChg chg="mod">
          <ac:chgData name="KimNamhyoung" userId="442ac80a-8cd4-4165-8fc5-0e4ac214a370" providerId="ADAL" clId="{A01511E1-1F9C-44FC-8F9F-222FD7C1330D}" dt="2020-01-01T11:36:15.706" v="63" actId="403"/>
          <ac:spMkLst>
            <pc:docMk/>
            <pc:sldMk cId="2392251437" sldId="566"/>
            <ac:spMk id="6" creationId="{00000000-0000-0000-0000-000000000000}"/>
          </ac:spMkLst>
        </pc:spChg>
      </pc:sldChg>
      <pc:sldChg chg="modSp">
        <pc:chgData name="KimNamhyoung" userId="442ac80a-8cd4-4165-8fc5-0e4ac214a370" providerId="ADAL" clId="{A01511E1-1F9C-44FC-8F9F-222FD7C1330D}" dt="2020-01-01T11:36:20.305" v="64" actId="403"/>
        <pc:sldMkLst>
          <pc:docMk/>
          <pc:sldMk cId="372964082" sldId="567"/>
        </pc:sldMkLst>
        <pc:spChg chg="mod">
          <ac:chgData name="KimNamhyoung" userId="442ac80a-8cd4-4165-8fc5-0e4ac214a370" providerId="ADAL" clId="{A01511E1-1F9C-44FC-8F9F-222FD7C1330D}" dt="2020-01-01T11:36:20.305" v="64" actId="403"/>
          <ac:spMkLst>
            <pc:docMk/>
            <pc:sldMk cId="372964082" sldId="567"/>
            <ac:spMk id="6" creationId="{00000000-0000-0000-0000-000000000000}"/>
          </ac:spMkLst>
        </pc:spChg>
      </pc:sldChg>
      <pc:sldChg chg="modSp">
        <pc:chgData name="KimNamhyoung" userId="442ac80a-8cd4-4165-8fc5-0e4ac214a370" providerId="ADAL" clId="{A01511E1-1F9C-44FC-8F9F-222FD7C1330D}" dt="2020-01-01T11:36:33.356" v="67" actId="14100"/>
        <pc:sldMkLst>
          <pc:docMk/>
          <pc:sldMk cId="658059353" sldId="568"/>
        </pc:sldMkLst>
        <pc:spChg chg="mod">
          <ac:chgData name="KimNamhyoung" userId="442ac80a-8cd4-4165-8fc5-0e4ac214a370" providerId="ADAL" clId="{A01511E1-1F9C-44FC-8F9F-222FD7C1330D}" dt="2020-01-01T11:36:29.780" v="66" actId="14100"/>
          <ac:spMkLst>
            <pc:docMk/>
            <pc:sldMk cId="658059353" sldId="568"/>
            <ac:spMk id="6" creationId="{00000000-0000-0000-0000-000000000000}"/>
          </ac:spMkLst>
        </pc:spChg>
        <pc:spChg chg="mod">
          <ac:chgData name="KimNamhyoung" userId="442ac80a-8cd4-4165-8fc5-0e4ac214a370" providerId="ADAL" clId="{A01511E1-1F9C-44FC-8F9F-222FD7C1330D}" dt="2020-01-01T11:36:33.356" v="67" actId="14100"/>
          <ac:spMkLst>
            <pc:docMk/>
            <pc:sldMk cId="658059353" sldId="568"/>
            <ac:spMk id="7" creationId="{00000000-0000-0000-0000-000000000000}"/>
          </ac:spMkLst>
        </pc:spChg>
      </pc:sldChg>
      <pc:sldChg chg="modSp">
        <pc:chgData name="KimNamhyoung" userId="442ac80a-8cd4-4165-8fc5-0e4ac214a370" providerId="ADAL" clId="{A01511E1-1F9C-44FC-8F9F-222FD7C1330D}" dt="2020-01-01T11:38:02.874" v="72" actId="255"/>
        <pc:sldMkLst>
          <pc:docMk/>
          <pc:sldMk cId="1118837691" sldId="569"/>
        </pc:sldMkLst>
        <pc:spChg chg="mod">
          <ac:chgData name="KimNamhyoung" userId="442ac80a-8cd4-4165-8fc5-0e4ac214a370" providerId="ADAL" clId="{A01511E1-1F9C-44FC-8F9F-222FD7C1330D}" dt="2020-01-01T11:37:06.435" v="69" actId="403"/>
          <ac:spMkLst>
            <pc:docMk/>
            <pc:sldMk cId="1118837691" sldId="569"/>
            <ac:spMk id="6" creationId="{00000000-0000-0000-0000-000000000000}"/>
          </ac:spMkLst>
        </pc:spChg>
        <pc:spChg chg="mod">
          <ac:chgData name="KimNamhyoung" userId="442ac80a-8cd4-4165-8fc5-0e4ac214a370" providerId="ADAL" clId="{A01511E1-1F9C-44FC-8F9F-222FD7C1330D}" dt="2020-01-01T11:37:03.097" v="68" actId="403"/>
          <ac:spMkLst>
            <pc:docMk/>
            <pc:sldMk cId="1118837691" sldId="569"/>
            <ac:spMk id="9" creationId="{00000000-0000-0000-0000-000000000000}"/>
          </ac:spMkLst>
        </pc:spChg>
        <pc:spChg chg="mod">
          <ac:chgData name="KimNamhyoung" userId="442ac80a-8cd4-4165-8fc5-0e4ac214a370" providerId="ADAL" clId="{A01511E1-1F9C-44FC-8F9F-222FD7C1330D}" dt="2020-01-01T11:38:02.874" v="72" actId="255"/>
          <ac:spMkLst>
            <pc:docMk/>
            <pc:sldMk cId="1118837691" sldId="569"/>
            <ac:spMk id="13" creationId="{00000000-0000-0000-0000-000000000000}"/>
          </ac:spMkLst>
        </pc:spChg>
      </pc:sldChg>
      <pc:sldChg chg="modSp">
        <pc:chgData name="KimNamhyoung" userId="442ac80a-8cd4-4165-8fc5-0e4ac214a370" providerId="ADAL" clId="{A01511E1-1F9C-44FC-8F9F-222FD7C1330D}" dt="2020-01-01T11:32:43.762" v="33" actId="403"/>
        <pc:sldMkLst>
          <pc:docMk/>
          <pc:sldMk cId="450877151" sldId="572"/>
        </pc:sldMkLst>
        <pc:spChg chg="mod">
          <ac:chgData name="KimNamhyoung" userId="442ac80a-8cd4-4165-8fc5-0e4ac214a370" providerId="ADAL" clId="{A01511E1-1F9C-44FC-8F9F-222FD7C1330D}" dt="2020-01-01T11:32:31.497" v="30" actId="403"/>
          <ac:spMkLst>
            <pc:docMk/>
            <pc:sldMk cId="450877151" sldId="572"/>
            <ac:spMk id="9" creationId="{00000000-0000-0000-0000-000000000000}"/>
          </ac:spMkLst>
        </pc:spChg>
        <pc:spChg chg="mod">
          <ac:chgData name="KimNamhyoung" userId="442ac80a-8cd4-4165-8fc5-0e4ac214a370" providerId="ADAL" clId="{A01511E1-1F9C-44FC-8F9F-222FD7C1330D}" dt="2020-01-01T11:32:35.140" v="31" actId="403"/>
          <ac:spMkLst>
            <pc:docMk/>
            <pc:sldMk cId="450877151" sldId="572"/>
            <ac:spMk id="10" creationId="{00000000-0000-0000-0000-000000000000}"/>
          </ac:spMkLst>
        </pc:spChg>
        <pc:spChg chg="mod">
          <ac:chgData name="KimNamhyoung" userId="442ac80a-8cd4-4165-8fc5-0e4ac214a370" providerId="ADAL" clId="{A01511E1-1F9C-44FC-8F9F-222FD7C1330D}" dt="2020-01-01T11:32:38.378" v="32" actId="403"/>
          <ac:spMkLst>
            <pc:docMk/>
            <pc:sldMk cId="450877151" sldId="572"/>
            <ac:spMk id="16" creationId="{00000000-0000-0000-0000-000000000000}"/>
          </ac:spMkLst>
        </pc:spChg>
        <pc:spChg chg="mod">
          <ac:chgData name="KimNamhyoung" userId="442ac80a-8cd4-4165-8fc5-0e4ac214a370" providerId="ADAL" clId="{A01511E1-1F9C-44FC-8F9F-222FD7C1330D}" dt="2020-01-01T11:32:43.762" v="33" actId="403"/>
          <ac:spMkLst>
            <pc:docMk/>
            <pc:sldMk cId="450877151" sldId="572"/>
            <ac:spMk id="17" creationId="{00000000-0000-0000-0000-000000000000}"/>
          </ac:spMkLst>
        </pc:spChg>
      </pc:sldChg>
      <pc:sldChg chg="modSp">
        <pc:chgData name="KimNamhyoung" userId="442ac80a-8cd4-4165-8fc5-0e4ac214a370" providerId="ADAL" clId="{A01511E1-1F9C-44FC-8F9F-222FD7C1330D}" dt="2020-01-01T11:38:16.740" v="75" actId="403"/>
        <pc:sldMkLst>
          <pc:docMk/>
          <pc:sldMk cId="3528792683" sldId="573"/>
        </pc:sldMkLst>
        <pc:spChg chg="mod">
          <ac:chgData name="KimNamhyoung" userId="442ac80a-8cd4-4165-8fc5-0e4ac214a370" providerId="ADAL" clId="{A01511E1-1F9C-44FC-8F9F-222FD7C1330D}" dt="2020-01-01T11:38:10.257" v="73" actId="403"/>
          <ac:spMkLst>
            <pc:docMk/>
            <pc:sldMk cId="3528792683" sldId="573"/>
            <ac:spMk id="5" creationId="{00000000-0000-0000-0000-000000000000}"/>
          </ac:spMkLst>
        </pc:spChg>
        <pc:spChg chg="mod">
          <ac:chgData name="KimNamhyoung" userId="442ac80a-8cd4-4165-8fc5-0e4ac214a370" providerId="ADAL" clId="{A01511E1-1F9C-44FC-8F9F-222FD7C1330D}" dt="2020-01-01T11:38:13.206" v="74" actId="403"/>
          <ac:spMkLst>
            <pc:docMk/>
            <pc:sldMk cId="3528792683" sldId="573"/>
            <ac:spMk id="6" creationId="{00000000-0000-0000-0000-000000000000}"/>
          </ac:spMkLst>
        </pc:spChg>
        <pc:spChg chg="mod">
          <ac:chgData name="KimNamhyoung" userId="442ac80a-8cd4-4165-8fc5-0e4ac214a370" providerId="ADAL" clId="{A01511E1-1F9C-44FC-8F9F-222FD7C1330D}" dt="2020-01-01T11:38:16.740" v="75" actId="403"/>
          <ac:spMkLst>
            <pc:docMk/>
            <pc:sldMk cId="3528792683" sldId="573"/>
            <ac:spMk id="10" creationId="{00000000-0000-0000-0000-000000000000}"/>
          </ac:spMkLst>
        </pc:spChg>
      </pc:sldChg>
      <pc:sldChg chg="modSp">
        <pc:chgData name="KimNamhyoung" userId="442ac80a-8cd4-4165-8fc5-0e4ac214a370" providerId="ADAL" clId="{A01511E1-1F9C-44FC-8F9F-222FD7C1330D}" dt="2020-01-01T11:38:32.846" v="80" actId="404"/>
        <pc:sldMkLst>
          <pc:docMk/>
          <pc:sldMk cId="1180651578" sldId="574"/>
        </pc:sldMkLst>
        <pc:spChg chg="mod">
          <ac:chgData name="KimNamhyoung" userId="442ac80a-8cd4-4165-8fc5-0e4ac214a370" providerId="ADAL" clId="{A01511E1-1F9C-44FC-8F9F-222FD7C1330D}" dt="2020-01-01T11:38:23.562" v="76" actId="403"/>
          <ac:spMkLst>
            <pc:docMk/>
            <pc:sldMk cId="1180651578" sldId="574"/>
            <ac:spMk id="5" creationId="{00000000-0000-0000-0000-000000000000}"/>
          </ac:spMkLst>
        </pc:spChg>
        <pc:spChg chg="mod">
          <ac:chgData name="KimNamhyoung" userId="442ac80a-8cd4-4165-8fc5-0e4ac214a370" providerId="ADAL" clId="{A01511E1-1F9C-44FC-8F9F-222FD7C1330D}" dt="2020-01-01T11:38:26.768" v="77" actId="403"/>
          <ac:spMkLst>
            <pc:docMk/>
            <pc:sldMk cId="1180651578" sldId="574"/>
            <ac:spMk id="7" creationId="{00000000-0000-0000-0000-000000000000}"/>
          </ac:spMkLst>
        </pc:spChg>
        <pc:spChg chg="mod">
          <ac:chgData name="KimNamhyoung" userId="442ac80a-8cd4-4165-8fc5-0e4ac214a370" providerId="ADAL" clId="{A01511E1-1F9C-44FC-8F9F-222FD7C1330D}" dt="2020-01-01T11:38:32.846" v="80" actId="404"/>
          <ac:spMkLst>
            <pc:docMk/>
            <pc:sldMk cId="1180651578" sldId="574"/>
            <ac:spMk id="10" creationId="{00000000-0000-0000-0000-000000000000}"/>
          </ac:spMkLst>
        </pc:spChg>
      </pc:sldChg>
      <pc:sldChg chg="addSp modSp">
        <pc:chgData name="KimNamhyoung" userId="442ac80a-8cd4-4165-8fc5-0e4ac214a370" providerId="ADAL" clId="{A01511E1-1F9C-44FC-8F9F-222FD7C1330D}" dt="2020-01-08T22:08:52.075" v="111" actId="164"/>
        <pc:sldMkLst>
          <pc:docMk/>
          <pc:sldMk cId="3890728330" sldId="576"/>
        </pc:sldMkLst>
        <pc:spChg chg="add mod">
          <ac:chgData name="KimNamhyoung" userId="442ac80a-8cd4-4165-8fc5-0e4ac214a370" providerId="ADAL" clId="{A01511E1-1F9C-44FC-8F9F-222FD7C1330D}" dt="2020-01-08T22:08:52.075" v="111" actId="164"/>
          <ac:spMkLst>
            <pc:docMk/>
            <pc:sldMk cId="3890728330" sldId="576"/>
            <ac:spMk id="2" creationId="{590A0FC3-68D7-4CFA-889A-DD0283719869}"/>
          </ac:spMkLst>
        </pc:spChg>
        <pc:spChg chg="mod">
          <ac:chgData name="KimNamhyoung" userId="442ac80a-8cd4-4165-8fc5-0e4ac214a370" providerId="ADAL" clId="{A01511E1-1F9C-44FC-8F9F-222FD7C1330D}" dt="2020-01-08T22:07:54.825" v="103" actId="6549"/>
          <ac:spMkLst>
            <pc:docMk/>
            <pc:sldMk cId="3890728330" sldId="576"/>
            <ac:spMk id="11" creationId="{00000000-0000-0000-0000-000000000000}"/>
          </ac:spMkLst>
        </pc:spChg>
        <pc:grpChg chg="add mod">
          <ac:chgData name="KimNamhyoung" userId="442ac80a-8cd4-4165-8fc5-0e4ac214a370" providerId="ADAL" clId="{A01511E1-1F9C-44FC-8F9F-222FD7C1330D}" dt="2020-01-08T22:08:52.075" v="111" actId="164"/>
          <ac:grpSpMkLst>
            <pc:docMk/>
            <pc:sldMk cId="3890728330" sldId="576"/>
            <ac:grpSpMk id="4" creationId="{970A1429-341E-4B57-918F-5F9D98EB06C3}"/>
          </ac:grpSpMkLst>
        </pc:grpChg>
        <pc:picChg chg="mod modCrop">
          <ac:chgData name="KimNamhyoung" userId="442ac80a-8cd4-4165-8fc5-0e4ac214a370" providerId="ADAL" clId="{A01511E1-1F9C-44FC-8F9F-222FD7C1330D}" dt="2020-01-08T22:08:52.075" v="111" actId="164"/>
          <ac:picMkLst>
            <pc:docMk/>
            <pc:sldMk cId="3890728330" sldId="576"/>
            <ac:picMk id="8" creationId="{00000000-0000-0000-0000-000000000000}"/>
          </ac:picMkLst>
        </pc:picChg>
      </pc:sldChg>
      <pc:sldChg chg="modSp">
        <pc:chgData name="KimNamhyoung" userId="442ac80a-8cd4-4165-8fc5-0e4ac214a370" providerId="ADAL" clId="{A01511E1-1F9C-44FC-8F9F-222FD7C1330D}" dt="2020-01-01T11:31:35.703" v="20" actId="403"/>
        <pc:sldMkLst>
          <pc:docMk/>
          <pc:sldMk cId="2429916900" sldId="577"/>
        </pc:sldMkLst>
        <pc:spChg chg="mod">
          <ac:chgData name="KimNamhyoung" userId="442ac80a-8cd4-4165-8fc5-0e4ac214a370" providerId="ADAL" clId="{A01511E1-1F9C-44FC-8F9F-222FD7C1330D}" dt="2020-01-01T11:31:35.703" v="20" actId="403"/>
          <ac:spMkLst>
            <pc:docMk/>
            <pc:sldMk cId="2429916900" sldId="577"/>
            <ac:spMk id="5" creationId="{00000000-0000-0000-0000-000000000000}"/>
          </ac:spMkLst>
        </pc:spChg>
      </pc:sldChg>
      <pc:sldChg chg="modSp">
        <pc:chgData name="KimNamhyoung" userId="442ac80a-8cd4-4165-8fc5-0e4ac214a370" providerId="ADAL" clId="{A01511E1-1F9C-44FC-8F9F-222FD7C1330D}" dt="2020-01-01T11:31:46.574" v="22" actId="403"/>
        <pc:sldMkLst>
          <pc:docMk/>
          <pc:sldMk cId="358045438" sldId="578"/>
        </pc:sldMkLst>
        <pc:spChg chg="mod">
          <ac:chgData name="KimNamhyoung" userId="442ac80a-8cd4-4165-8fc5-0e4ac214a370" providerId="ADAL" clId="{A01511E1-1F9C-44FC-8F9F-222FD7C1330D}" dt="2020-01-01T11:31:42.760" v="21" actId="403"/>
          <ac:spMkLst>
            <pc:docMk/>
            <pc:sldMk cId="358045438" sldId="578"/>
            <ac:spMk id="5" creationId="{00000000-0000-0000-0000-000000000000}"/>
          </ac:spMkLst>
        </pc:spChg>
        <pc:spChg chg="mod">
          <ac:chgData name="KimNamhyoung" userId="442ac80a-8cd4-4165-8fc5-0e4ac214a370" providerId="ADAL" clId="{A01511E1-1F9C-44FC-8F9F-222FD7C1330D}" dt="2020-01-01T11:31:46.574" v="22" actId="403"/>
          <ac:spMkLst>
            <pc:docMk/>
            <pc:sldMk cId="358045438" sldId="578"/>
            <ac:spMk id="13" creationId="{00000000-0000-0000-0000-000000000000}"/>
          </ac:spMkLst>
        </pc:spChg>
      </pc:sldChg>
      <pc:sldChg chg="modSp">
        <pc:chgData name="KimNamhyoung" userId="442ac80a-8cd4-4165-8fc5-0e4ac214a370" providerId="ADAL" clId="{A01511E1-1F9C-44FC-8F9F-222FD7C1330D}" dt="2020-01-01T11:31:55.914" v="24" actId="403"/>
        <pc:sldMkLst>
          <pc:docMk/>
          <pc:sldMk cId="553245019" sldId="579"/>
        </pc:sldMkLst>
        <pc:spChg chg="mod">
          <ac:chgData name="KimNamhyoung" userId="442ac80a-8cd4-4165-8fc5-0e4ac214a370" providerId="ADAL" clId="{A01511E1-1F9C-44FC-8F9F-222FD7C1330D}" dt="2020-01-01T11:31:52.535" v="23" actId="403"/>
          <ac:spMkLst>
            <pc:docMk/>
            <pc:sldMk cId="553245019" sldId="579"/>
            <ac:spMk id="5" creationId="{00000000-0000-0000-0000-000000000000}"/>
          </ac:spMkLst>
        </pc:spChg>
        <pc:spChg chg="mod">
          <ac:chgData name="KimNamhyoung" userId="442ac80a-8cd4-4165-8fc5-0e4ac214a370" providerId="ADAL" clId="{A01511E1-1F9C-44FC-8F9F-222FD7C1330D}" dt="2020-01-01T11:31:55.914" v="24" actId="403"/>
          <ac:spMkLst>
            <pc:docMk/>
            <pc:sldMk cId="553245019" sldId="579"/>
            <ac:spMk id="14" creationId="{00000000-0000-0000-0000-000000000000}"/>
          </ac:spMkLst>
        </pc:spChg>
      </pc:sldChg>
      <pc:sldChg chg="modSp del">
        <pc:chgData name="KimNamhyoung" userId="442ac80a-8cd4-4165-8fc5-0e4ac214a370" providerId="ADAL" clId="{A01511E1-1F9C-44FC-8F9F-222FD7C1330D}" dt="2020-01-08T22:09:41.590" v="121" actId="47"/>
        <pc:sldMkLst>
          <pc:docMk/>
          <pc:sldMk cId="721419788" sldId="580"/>
        </pc:sldMkLst>
        <pc:spChg chg="mod">
          <ac:chgData name="KimNamhyoung" userId="442ac80a-8cd4-4165-8fc5-0e4ac214a370" providerId="ADAL" clId="{A01511E1-1F9C-44FC-8F9F-222FD7C1330D}" dt="2020-01-01T11:32:03.896" v="25" actId="403"/>
          <ac:spMkLst>
            <pc:docMk/>
            <pc:sldMk cId="721419788" sldId="580"/>
            <ac:spMk id="10" creationId="{00000000-0000-0000-0000-000000000000}"/>
          </ac:spMkLst>
        </pc:spChg>
      </pc:sldChg>
      <pc:sldChg chg="modSp">
        <pc:chgData name="KimNamhyoung" userId="442ac80a-8cd4-4165-8fc5-0e4ac214a370" providerId="ADAL" clId="{A01511E1-1F9C-44FC-8F9F-222FD7C1330D}" dt="2020-01-09T14:45:21.208" v="126" actId="20577"/>
        <pc:sldMkLst>
          <pc:docMk/>
          <pc:sldMk cId="2642398692" sldId="581"/>
        </pc:sldMkLst>
        <pc:spChg chg="mod">
          <ac:chgData name="KimNamhyoung" userId="442ac80a-8cd4-4165-8fc5-0e4ac214a370" providerId="ADAL" clId="{A01511E1-1F9C-44FC-8F9F-222FD7C1330D}" dt="2020-01-09T14:45:21.208" v="126" actId="20577"/>
          <ac:spMkLst>
            <pc:docMk/>
            <pc:sldMk cId="2642398692" sldId="581"/>
            <ac:spMk id="11" creationId="{00000000-0000-0000-0000-000000000000}"/>
          </ac:spMkLst>
        </pc:spChg>
      </pc:sldChg>
      <pc:sldChg chg="modSp del">
        <pc:chgData name="KimNamhyoung" userId="442ac80a-8cd4-4165-8fc5-0e4ac214a370" providerId="ADAL" clId="{A01511E1-1F9C-44FC-8F9F-222FD7C1330D}" dt="2020-01-08T22:09:43.060" v="122" actId="47"/>
        <pc:sldMkLst>
          <pc:docMk/>
          <pc:sldMk cId="2833387143" sldId="582"/>
        </pc:sldMkLst>
        <pc:spChg chg="mod">
          <ac:chgData name="KimNamhyoung" userId="442ac80a-8cd4-4165-8fc5-0e4ac214a370" providerId="ADAL" clId="{A01511E1-1F9C-44FC-8F9F-222FD7C1330D}" dt="2020-01-01T11:32:13.153" v="26" actId="403"/>
          <ac:spMkLst>
            <pc:docMk/>
            <pc:sldMk cId="2833387143" sldId="582"/>
            <ac:spMk id="7" creationId="{00000000-0000-0000-0000-000000000000}"/>
          </ac:spMkLst>
        </pc:spChg>
      </pc:sldChg>
      <pc:sldChg chg="modSp del">
        <pc:chgData name="KimNamhyoung" userId="442ac80a-8cd4-4165-8fc5-0e4ac214a370" providerId="ADAL" clId="{A01511E1-1F9C-44FC-8F9F-222FD7C1330D}" dt="2020-01-08T22:09:44.154" v="123" actId="47"/>
        <pc:sldMkLst>
          <pc:docMk/>
          <pc:sldMk cId="1793420558" sldId="583"/>
        </pc:sldMkLst>
        <pc:spChg chg="mod">
          <ac:chgData name="KimNamhyoung" userId="442ac80a-8cd4-4165-8fc5-0e4ac214a370" providerId="ADAL" clId="{A01511E1-1F9C-44FC-8F9F-222FD7C1330D}" dt="2020-01-01T11:32:17.646" v="27" actId="403"/>
          <ac:spMkLst>
            <pc:docMk/>
            <pc:sldMk cId="1793420558" sldId="583"/>
            <ac:spMk id="10" creationId="{00000000-0000-0000-0000-000000000000}"/>
          </ac:spMkLst>
        </pc:spChg>
      </pc:sldChg>
    </pc:docChg>
  </pc:docChgLst>
  <pc:docChgLst>
    <pc:chgData name="KimNamhyoung" userId="442ac80a-8cd4-4165-8fc5-0e4ac214a370" providerId="ADAL" clId="{2B91F5E7-2747-4CB5-95B8-3B51225B0F63}"/>
    <pc:docChg chg="modSld">
      <pc:chgData name="KimNamhyoung" userId="442ac80a-8cd4-4165-8fc5-0e4ac214a370" providerId="ADAL" clId="{2B91F5E7-2747-4CB5-95B8-3B51225B0F63}" dt="2021-01-11T08:11:52.989" v="887"/>
      <pc:docMkLst>
        <pc:docMk/>
      </pc:docMkLst>
      <pc:sldChg chg="addSp delSp modSp mod">
        <pc:chgData name="KimNamhyoung" userId="442ac80a-8cd4-4165-8fc5-0e4ac214a370" providerId="ADAL" clId="{2B91F5E7-2747-4CB5-95B8-3B51225B0F63}" dt="2021-01-11T07:06:45.647" v="45"/>
        <pc:sldMkLst>
          <pc:docMk/>
          <pc:sldMk cId="3412590090" sldId="583"/>
        </pc:sldMkLst>
        <pc:grpChg chg="del mod">
          <ac:chgData name="KimNamhyoung" userId="442ac80a-8cd4-4165-8fc5-0e4ac214a370" providerId="ADAL" clId="{2B91F5E7-2747-4CB5-95B8-3B51225B0F63}" dt="2021-01-11T07:06:33.416" v="40"/>
          <ac:grpSpMkLst>
            <pc:docMk/>
            <pc:sldMk cId="3412590090" sldId="583"/>
            <ac:grpSpMk id="9" creationId="{5BADE575-F3F9-4337-9E06-329C2E9869F3}"/>
          </ac:grpSpMkLst>
        </pc:grpChg>
        <pc:grpChg chg="mod">
          <ac:chgData name="KimNamhyoung" userId="442ac80a-8cd4-4165-8fc5-0e4ac214a370" providerId="ADAL" clId="{2B91F5E7-2747-4CB5-95B8-3B51225B0F63}" dt="2021-01-11T07:05:32.016" v="8"/>
          <ac:grpSpMkLst>
            <pc:docMk/>
            <pc:sldMk cId="3412590090" sldId="583"/>
            <ac:grpSpMk id="13" creationId="{E839A6E2-A2F8-4B82-BB02-2EACC63097C8}"/>
          </ac:grpSpMkLst>
        </pc:grpChg>
        <pc:grpChg chg="del mod">
          <ac:chgData name="KimNamhyoung" userId="442ac80a-8cd4-4165-8fc5-0e4ac214a370" providerId="ADAL" clId="{2B91F5E7-2747-4CB5-95B8-3B51225B0F63}" dt="2021-01-11T07:05:45.214" v="14"/>
          <ac:grpSpMkLst>
            <pc:docMk/>
            <pc:sldMk cId="3412590090" sldId="583"/>
            <ac:grpSpMk id="17" creationId="{A72B7499-BEF7-4B76-AF36-CCEB0973F11F}"/>
          </ac:grpSpMkLst>
        </pc:grpChg>
        <pc:grpChg chg="del mod">
          <ac:chgData name="KimNamhyoung" userId="442ac80a-8cd4-4165-8fc5-0e4ac214a370" providerId="ADAL" clId="{2B91F5E7-2747-4CB5-95B8-3B51225B0F63}" dt="2021-01-11T07:06:15.799" v="36"/>
          <ac:grpSpMkLst>
            <pc:docMk/>
            <pc:sldMk cId="3412590090" sldId="583"/>
            <ac:grpSpMk id="19" creationId="{113828D7-F0DB-434D-A1ED-EA35C53C47A4}"/>
          </ac:grpSpMkLst>
        </pc:grpChg>
        <pc:grpChg chg="mod">
          <ac:chgData name="KimNamhyoung" userId="442ac80a-8cd4-4165-8fc5-0e4ac214a370" providerId="ADAL" clId="{2B91F5E7-2747-4CB5-95B8-3B51225B0F63}" dt="2021-01-11T07:05:48.532" v="18"/>
          <ac:grpSpMkLst>
            <pc:docMk/>
            <pc:sldMk cId="3412590090" sldId="583"/>
            <ac:grpSpMk id="23" creationId="{826D9F55-5965-49E9-848F-65420C1E86A4}"/>
          </ac:grpSpMkLst>
        </pc:grpChg>
        <pc:grpChg chg="del mod">
          <ac:chgData name="KimNamhyoung" userId="442ac80a-8cd4-4165-8fc5-0e4ac214a370" providerId="ADAL" clId="{2B91F5E7-2747-4CB5-95B8-3B51225B0F63}" dt="2021-01-11T07:05:52.334" v="22"/>
          <ac:grpSpMkLst>
            <pc:docMk/>
            <pc:sldMk cId="3412590090" sldId="583"/>
            <ac:grpSpMk id="26" creationId="{CDFA6399-78D7-463C-9A39-D826C38C86C0}"/>
          </ac:grpSpMkLst>
        </pc:grpChg>
        <pc:grpChg chg="del mod">
          <ac:chgData name="KimNamhyoung" userId="442ac80a-8cd4-4165-8fc5-0e4ac214a370" providerId="ADAL" clId="{2B91F5E7-2747-4CB5-95B8-3B51225B0F63}" dt="2021-01-11T07:06:11.481" v="31"/>
          <ac:grpSpMkLst>
            <pc:docMk/>
            <pc:sldMk cId="3412590090" sldId="583"/>
            <ac:grpSpMk id="30" creationId="{3E0A33DB-96CF-4EE2-97B5-AD4006EFB758}"/>
          </ac:grpSpMkLst>
        </pc:grpChg>
        <pc:grpChg chg="del mod">
          <ac:chgData name="KimNamhyoung" userId="442ac80a-8cd4-4165-8fc5-0e4ac214a370" providerId="ADAL" clId="{2B91F5E7-2747-4CB5-95B8-3B51225B0F63}" dt="2021-01-11T07:06:12.565" v="33"/>
          <ac:grpSpMkLst>
            <pc:docMk/>
            <pc:sldMk cId="3412590090" sldId="583"/>
            <ac:grpSpMk id="34" creationId="{3DF6EF1D-8D46-4478-AA59-30ACE74CC9E7}"/>
          </ac:grpSpMkLst>
        </pc:grpChg>
        <pc:grpChg chg="mod">
          <ac:chgData name="KimNamhyoung" userId="442ac80a-8cd4-4165-8fc5-0e4ac214a370" providerId="ADAL" clId="{2B91F5E7-2747-4CB5-95B8-3B51225B0F63}" dt="2021-01-11T07:06:12.565" v="33"/>
          <ac:grpSpMkLst>
            <pc:docMk/>
            <pc:sldMk cId="3412590090" sldId="583"/>
            <ac:grpSpMk id="36" creationId="{018E2053-09B6-4632-920D-AA50D4C12993}"/>
          </ac:grpSpMkLst>
        </pc:grpChg>
        <pc:grpChg chg="mod">
          <ac:chgData name="KimNamhyoung" userId="442ac80a-8cd4-4165-8fc5-0e4ac214a370" providerId="ADAL" clId="{2B91F5E7-2747-4CB5-95B8-3B51225B0F63}" dt="2021-01-11T07:06:15.799" v="36"/>
          <ac:grpSpMkLst>
            <pc:docMk/>
            <pc:sldMk cId="3412590090" sldId="583"/>
            <ac:grpSpMk id="39" creationId="{0E824765-56BB-4A2D-9268-7C06363C006A}"/>
          </ac:grpSpMkLst>
        </pc:grpChg>
        <pc:grpChg chg="mod">
          <ac:chgData name="KimNamhyoung" userId="442ac80a-8cd4-4165-8fc5-0e4ac214a370" providerId="ADAL" clId="{2B91F5E7-2747-4CB5-95B8-3B51225B0F63}" dt="2021-01-11T07:06:33.416" v="40"/>
          <ac:grpSpMkLst>
            <pc:docMk/>
            <pc:sldMk cId="3412590090" sldId="583"/>
            <ac:grpSpMk id="43" creationId="{8310C5E1-0B56-4922-9EFC-2DF685644157}"/>
          </ac:grpSpMkLst>
        </pc:grpChg>
        <pc:grpChg chg="mod">
          <ac:chgData name="KimNamhyoung" userId="442ac80a-8cd4-4165-8fc5-0e4ac214a370" providerId="ADAL" clId="{2B91F5E7-2747-4CB5-95B8-3B51225B0F63}" dt="2021-01-11T07:06:45.647" v="45"/>
          <ac:grpSpMkLst>
            <pc:docMk/>
            <pc:sldMk cId="3412590090" sldId="583"/>
            <ac:grpSpMk id="48" creationId="{225A2B58-2E52-44FF-9F3E-B7DEA5C61A2F}"/>
          </ac:grpSpMkLst>
        </pc:grpChg>
        <pc:inkChg chg="add">
          <ac:chgData name="KimNamhyoung" userId="442ac80a-8cd4-4165-8fc5-0e4ac214a370" providerId="ADAL" clId="{2B91F5E7-2747-4CB5-95B8-3B51225B0F63}" dt="2021-01-11T07:04:54.830" v="0" actId="9405"/>
          <ac:inkMkLst>
            <pc:docMk/>
            <pc:sldMk cId="3412590090" sldId="583"/>
            <ac:inkMk id="4" creationId="{09340191-06EB-4281-A50B-097861D44ED0}"/>
          </ac:inkMkLst>
        </pc:inkChg>
        <pc:inkChg chg="add">
          <ac:chgData name="KimNamhyoung" userId="442ac80a-8cd4-4165-8fc5-0e4ac214a370" providerId="ADAL" clId="{2B91F5E7-2747-4CB5-95B8-3B51225B0F63}" dt="2021-01-11T07:04:56.105" v="1" actId="9405"/>
          <ac:inkMkLst>
            <pc:docMk/>
            <pc:sldMk cId="3412590090" sldId="583"/>
            <ac:inkMk id="6" creationId="{D9BE0B1A-C5D0-4025-A0E6-B18C3F4144A9}"/>
          </ac:inkMkLst>
        </pc:inkChg>
        <pc:inkChg chg="add mod">
          <ac:chgData name="KimNamhyoung" userId="442ac80a-8cd4-4165-8fc5-0e4ac214a370" providerId="ADAL" clId="{2B91F5E7-2747-4CB5-95B8-3B51225B0F63}" dt="2021-01-11T07:06:33.416" v="40"/>
          <ac:inkMkLst>
            <pc:docMk/>
            <pc:sldMk cId="3412590090" sldId="583"/>
            <ac:inkMk id="7" creationId="{5AA36494-9EB3-42FB-A099-32A845D91575}"/>
          </ac:inkMkLst>
        </pc:inkChg>
        <pc:inkChg chg="add mod">
          <ac:chgData name="KimNamhyoung" userId="442ac80a-8cd4-4165-8fc5-0e4ac214a370" providerId="ADAL" clId="{2B91F5E7-2747-4CB5-95B8-3B51225B0F63}" dt="2021-01-11T07:06:33.416" v="40"/>
          <ac:inkMkLst>
            <pc:docMk/>
            <pc:sldMk cId="3412590090" sldId="583"/>
            <ac:inkMk id="8" creationId="{A45A23DD-2B12-4E3D-8001-9B253CF0D2D3}"/>
          </ac:inkMkLst>
        </pc:inkChg>
        <pc:inkChg chg="add">
          <ac:chgData name="KimNamhyoung" userId="442ac80a-8cd4-4165-8fc5-0e4ac214a370" providerId="ADAL" clId="{2B91F5E7-2747-4CB5-95B8-3B51225B0F63}" dt="2021-01-11T07:05:24.676" v="5" actId="9405"/>
          <ac:inkMkLst>
            <pc:docMk/>
            <pc:sldMk cId="3412590090" sldId="583"/>
            <ac:inkMk id="10" creationId="{8D9C21E5-26C3-4AEA-97A5-ADF5BE53F85E}"/>
          </ac:inkMkLst>
        </pc:inkChg>
        <pc:inkChg chg="add mod">
          <ac:chgData name="KimNamhyoung" userId="442ac80a-8cd4-4165-8fc5-0e4ac214a370" providerId="ADAL" clId="{2B91F5E7-2747-4CB5-95B8-3B51225B0F63}" dt="2021-01-11T07:05:32.016" v="8"/>
          <ac:inkMkLst>
            <pc:docMk/>
            <pc:sldMk cId="3412590090" sldId="583"/>
            <ac:inkMk id="11" creationId="{D2E14A6F-27F4-46E2-BBC4-866E05E32999}"/>
          </ac:inkMkLst>
        </pc:inkChg>
        <pc:inkChg chg="add mod">
          <ac:chgData name="KimNamhyoung" userId="442ac80a-8cd4-4165-8fc5-0e4ac214a370" providerId="ADAL" clId="{2B91F5E7-2747-4CB5-95B8-3B51225B0F63}" dt="2021-01-11T07:05:32.016" v="8"/>
          <ac:inkMkLst>
            <pc:docMk/>
            <pc:sldMk cId="3412590090" sldId="583"/>
            <ac:inkMk id="12" creationId="{09FC7062-3C9C-49F4-A286-FBFC96CD66D7}"/>
          </ac:inkMkLst>
        </pc:inkChg>
        <pc:inkChg chg="add">
          <ac:chgData name="KimNamhyoung" userId="442ac80a-8cd4-4165-8fc5-0e4ac214a370" providerId="ADAL" clId="{2B91F5E7-2747-4CB5-95B8-3B51225B0F63}" dt="2021-01-11T07:05:37.217" v="9" actId="9405"/>
          <ac:inkMkLst>
            <pc:docMk/>
            <pc:sldMk cId="3412590090" sldId="583"/>
            <ac:inkMk id="14" creationId="{8C72363A-026F-4091-8DD7-798C52A1297C}"/>
          </ac:inkMkLst>
        </pc:inkChg>
        <pc:inkChg chg="add mod">
          <ac:chgData name="KimNamhyoung" userId="442ac80a-8cd4-4165-8fc5-0e4ac214a370" providerId="ADAL" clId="{2B91F5E7-2747-4CB5-95B8-3B51225B0F63}" dt="2021-01-11T07:06:15.799" v="36"/>
          <ac:inkMkLst>
            <pc:docMk/>
            <pc:sldMk cId="3412590090" sldId="583"/>
            <ac:inkMk id="15" creationId="{C74478C1-27C4-4EF3-A7E3-BCE757F1BE98}"/>
          </ac:inkMkLst>
        </pc:inkChg>
        <pc:inkChg chg="add mod">
          <ac:chgData name="KimNamhyoung" userId="442ac80a-8cd4-4165-8fc5-0e4ac214a370" providerId="ADAL" clId="{2B91F5E7-2747-4CB5-95B8-3B51225B0F63}" dt="2021-01-11T07:06:15.799" v="36"/>
          <ac:inkMkLst>
            <pc:docMk/>
            <pc:sldMk cId="3412590090" sldId="583"/>
            <ac:inkMk id="16" creationId="{A8654B73-0027-42A2-92D0-8530993DDF05}"/>
          </ac:inkMkLst>
        </pc:inkChg>
        <pc:inkChg chg="add mod">
          <ac:chgData name="KimNamhyoung" userId="442ac80a-8cd4-4165-8fc5-0e4ac214a370" providerId="ADAL" clId="{2B91F5E7-2747-4CB5-95B8-3B51225B0F63}" dt="2021-01-11T07:06:15.799" v="36"/>
          <ac:inkMkLst>
            <pc:docMk/>
            <pc:sldMk cId="3412590090" sldId="583"/>
            <ac:inkMk id="18" creationId="{4F4057C0-287D-4186-8772-68EFCE969F0D}"/>
          </ac:inkMkLst>
        </pc:inkChg>
        <pc:inkChg chg="add">
          <ac:chgData name="KimNamhyoung" userId="442ac80a-8cd4-4165-8fc5-0e4ac214a370" providerId="ADAL" clId="{2B91F5E7-2747-4CB5-95B8-3B51225B0F63}" dt="2021-01-11T07:05:46.022" v="15" actId="9405"/>
          <ac:inkMkLst>
            <pc:docMk/>
            <pc:sldMk cId="3412590090" sldId="583"/>
            <ac:inkMk id="20" creationId="{84147AFF-3291-4E6D-B673-B88F51059C4D}"/>
          </ac:inkMkLst>
        </pc:inkChg>
        <pc:inkChg chg="add mod">
          <ac:chgData name="KimNamhyoung" userId="442ac80a-8cd4-4165-8fc5-0e4ac214a370" providerId="ADAL" clId="{2B91F5E7-2747-4CB5-95B8-3B51225B0F63}" dt="2021-01-11T07:05:48.532" v="18"/>
          <ac:inkMkLst>
            <pc:docMk/>
            <pc:sldMk cId="3412590090" sldId="583"/>
            <ac:inkMk id="21" creationId="{0938100E-8C75-4146-AFF3-028A951E86F5}"/>
          </ac:inkMkLst>
        </pc:inkChg>
        <pc:inkChg chg="add mod">
          <ac:chgData name="KimNamhyoung" userId="442ac80a-8cd4-4165-8fc5-0e4ac214a370" providerId="ADAL" clId="{2B91F5E7-2747-4CB5-95B8-3B51225B0F63}" dt="2021-01-11T07:05:48.532" v="18"/>
          <ac:inkMkLst>
            <pc:docMk/>
            <pc:sldMk cId="3412590090" sldId="583"/>
            <ac:inkMk id="22" creationId="{10940E7D-66DC-47FA-9B6F-AB99DF514477}"/>
          </ac:inkMkLst>
        </pc:inkChg>
        <pc:inkChg chg="add del mod">
          <ac:chgData name="KimNamhyoung" userId="442ac80a-8cd4-4165-8fc5-0e4ac214a370" providerId="ADAL" clId="{2B91F5E7-2747-4CB5-95B8-3B51225B0F63}" dt="2021-01-11T07:05:52.334" v="23"/>
          <ac:inkMkLst>
            <pc:docMk/>
            <pc:sldMk cId="3412590090" sldId="583"/>
            <ac:inkMk id="24" creationId="{24E11112-662D-41D1-A1CC-95388E5D1DD3}"/>
          </ac:inkMkLst>
        </pc:inkChg>
        <pc:inkChg chg="add del mod">
          <ac:chgData name="KimNamhyoung" userId="442ac80a-8cd4-4165-8fc5-0e4ac214a370" providerId="ADAL" clId="{2B91F5E7-2747-4CB5-95B8-3B51225B0F63}" dt="2021-01-11T07:05:52.334" v="22"/>
          <ac:inkMkLst>
            <pc:docMk/>
            <pc:sldMk cId="3412590090" sldId="583"/>
            <ac:inkMk id="25" creationId="{F0A287BF-C0B7-4C5C-8EB0-B181B8D9549C}"/>
          </ac:inkMkLst>
        </pc:inkChg>
        <pc:inkChg chg="add mod">
          <ac:chgData name="KimNamhyoung" userId="442ac80a-8cd4-4165-8fc5-0e4ac214a370" providerId="ADAL" clId="{2B91F5E7-2747-4CB5-95B8-3B51225B0F63}" dt="2021-01-11T07:06:12.565" v="33"/>
          <ac:inkMkLst>
            <pc:docMk/>
            <pc:sldMk cId="3412590090" sldId="583"/>
            <ac:inkMk id="27" creationId="{053C0086-440E-42E9-94BA-EA525D7BB9F1}"/>
          </ac:inkMkLst>
        </pc:inkChg>
        <pc:inkChg chg="add mod">
          <ac:chgData name="KimNamhyoung" userId="442ac80a-8cd4-4165-8fc5-0e4ac214a370" providerId="ADAL" clId="{2B91F5E7-2747-4CB5-95B8-3B51225B0F63}" dt="2021-01-11T07:06:12.565" v="33"/>
          <ac:inkMkLst>
            <pc:docMk/>
            <pc:sldMk cId="3412590090" sldId="583"/>
            <ac:inkMk id="28" creationId="{534C528A-A2BE-4E8E-8066-60E6151FFB14}"/>
          </ac:inkMkLst>
        </pc:inkChg>
        <pc:inkChg chg="add mod">
          <ac:chgData name="KimNamhyoung" userId="442ac80a-8cd4-4165-8fc5-0e4ac214a370" providerId="ADAL" clId="{2B91F5E7-2747-4CB5-95B8-3B51225B0F63}" dt="2021-01-11T07:06:12.565" v="33"/>
          <ac:inkMkLst>
            <pc:docMk/>
            <pc:sldMk cId="3412590090" sldId="583"/>
            <ac:inkMk id="29" creationId="{161F3B7D-48CB-4495-A9C0-AA56DA1D6225}"/>
          </ac:inkMkLst>
        </pc:inkChg>
        <pc:inkChg chg="add mod">
          <ac:chgData name="KimNamhyoung" userId="442ac80a-8cd4-4165-8fc5-0e4ac214a370" providerId="ADAL" clId="{2B91F5E7-2747-4CB5-95B8-3B51225B0F63}" dt="2021-01-11T07:06:12.565" v="33"/>
          <ac:inkMkLst>
            <pc:docMk/>
            <pc:sldMk cId="3412590090" sldId="583"/>
            <ac:inkMk id="31" creationId="{AA7F020E-80CA-4A3E-A54D-FFE0B56C8FD4}"/>
          </ac:inkMkLst>
        </pc:inkChg>
        <pc:inkChg chg="add mod">
          <ac:chgData name="KimNamhyoung" userId="442ac80a-8cd4-4165-8fc5-0e4ac214a370" providerId="ADAL" clId="{2B91F5E7-2747-4CB5-95B8-3B51225B0F63}" dt="2021-01-11T07:06:12.565" v="33"/>
          <ac:inkMkLst>
            <pc:docMk/>
            <pc:sldMk cId="3412590090" sldId="583"/>
            <ac:inkMk id="32" creationId="{FFEAC0B6-3049-429B-8082-AD0D366D2B12}"/>
          </ac:inkMkLst>
        </pc:inkChg>
        <pc:inkChg chg="add mod">
          <ac:chgData name="KimNamhyoung" userId="442ac80a-8cd4-4165-8fc5-0e4ac214a370" providerId="ADAL" clId="{2B91F5E7-2747-4CB5-95B8-3B51225B0F63}" dt="2021-01-11T07:06:12.565" v="33"/>
          <ac:inkMkLst>
            <pc:docMk/>
            <pc:sldMk cId="3412590090" sldId="583"/>
            <ac:inkMk id="33" creationId="{0CBE5BDA-7B1C-47FD-9351-F499236AD187}"/>
          </ac:inkMkLst>
        </pc:inkChg>
        <pc:inkChg chg="add mod">
          <ac:chgData name="KimNamhyoung" userId="442ac80a-8cd4-4165-8fc5-0e4ac214a370" providerId="ADAL" clId="{2B91F5E7-2747-4CB5-95B8-3B51225B0F63}" dt="2021-01-11T07:06:12.565" v="33"/>
          <ac:inkMkLst>
            <pc:docMk/>
            <pc:sldMk cId="3412590090" sldId="583"/>
            <ac:inkMk id="35" creationId="{9B5C242D-C703-4FD4-ABFF-D668D10EE1DB}"/>
          </ac:inkMkLst>
        </pc:inkChg>
        <pc:inkChg chg="add mod">
          <ac:chgData name="KimNamhyoung" userId="442ac80a-8cd4-4165-8fc5-0e4ac214a370" providerId="ADAL" clId="{2B91F5E7-2747-4CB5-95B8-3B51225B0F63}" dt="2021-01-11T07:06:15.799" v="36"/>
          <ac:inkMkLst>
            <pc:docMk/>
            <pc:sldMk cId="3412590090" sldId="583"/>
            <ac:inkMk id="37" creationId="{D8EE20FB-E7D2-4905-AD09-16A43330E59D}"/>
          </ac:inkMkLst>
        </pc:inkChg>
        <pc:inkChg chg="add mod">
          <ac:chgData name="KimNamhyoung" userId="442ac80a-8cd4-4165-8fc5-0e4ac214a370" providerId="ADAL" clId="{2B91F5E7-2747-4CB5-95B8-3B51225B0F63}" dt="2021-01-11T07:06:15.799" v="36"/>
          <ac:inkMkLst>
            <pc:docMk/>
            <pc:sldMk cId="3412590090" sldId="583"/>
            <ac:inkMk id="38" creationId="{B5354B5A-90CD-4C2D-8789-B6CF7300FB05}"/>
          </ac:inkMkLst>
        </pc:inkChg>
        <pc:inkChg chg="add">
          <ac:chgData name="KimNamhyoung" userId="442ac80a-8cd4-4165-8fc5-0e4ac214a370" providerId="ADAL" clId="{2B91F5E7-2747-4CB5-95B8-3B51225B0F63}" dt="2021-01-11T07:06:31.794" v="37" actId="9405"/>
          <ac:inkMkLst>
            <pc:docMk/>
            <pc:sldMk cId="3412590090" sldId="583"/>
            <ac:inkMk id="40" creationId="{E36A8712-4EDF-4E24-8A30-D50E87E0203F}"/>
          </ac:inkMkLst>
        </pc:inkChg>
        <pc:inkChg chg="add">
          <ac:chgData name="KimNamhyoung" userId="442ac80a-8cd4-4165-8fc5-0e4ac214a370" providerId="ADAL" clId="{2B91F5E7-2747-4CB5-95B8-3B51225B0F63}" dt="2021-01-11T07:06:32.133" v="38" actId="9405"/>
          <ac:inkMkLst>
            <pc:docMk/>
            <pc:sldMk cId="3412590090" sldId="583"/>
            <ac:inkMk id="41" creationId="{092D8001-987C-493F-8596-D537E6E99930}"/>
          </ac:inkMkLst>
        </pc:inkChg>
        <pc:inkChg chg="add mod">
          <ac:chgData name="KimNamhyoung" userId="442ac80a-8cd4-4165-8fc5-0e4ac214a370" providerId="ADAL" clId="{2B91F5E7-2747-4CB5-95B8-3B51225B0F63}" dt="2021-01-11T07:06:33.416" v="40"/>
          <ac:inkMkLst>
            <pc:docMk/>
            <pc:sldMk cId="3412590090" sldId="583"/>
            <ac:inkMk id="42" creationId="{307ECC42-EEA2-4A14-9855-D09D16E58236}"/>
          </ac:inkMkLst>
        </pc:inkChg>
        <pc:inkChg chg="add">
          <ac:chgData name="KimNamhyoung" userId="442ac80a-8cd4-4165-8fc5-0e4ac214a370" providerId="ADAL" clId="{2B91F5E7-2747-4CB5-95B8-3B51225B0F63}" dt="2021-01-11T07:06:35.260" v="41" actId="9405"/>
          <ac:inkMkLst>
            <pc:docMk/>
            <pc:sldMk cId="3412590090" sldId="583"/>
            <ac:inkMk id="44" creationId="{52852EF7-775D-4352-909F-3D1F58C59B47}"/>
          </ac:inkMkLst>
        </pc:inkChg>
        <pc:inkChg chg="add mod">
          <ac:chgData name="KimNamhyoung" userId="442ac80a-8cd4-4165-8fc5-0e4ac214a370" providerId="ADAL" clId="{2B91F5E7-2747-4CB5-95B8-3B51225B0F63}" dt="2021-01-11T07:06:45.647" v="45"/>
          <ac:inkMkLst>
            <pc:docMk/>
            <pc:sldMk cId="3412590090" sldId="583"/>
            <ac:inkMk id="45" creationId="{9E4614B9-8018-47EE-A065-FFAA13D992CD}"/>
          </ac:inkMkLst>
        </pc:inkChg>
        <pc:inkChg chg="add mod">
          <ac:chgData name="KimNamhyoung" userId="442ac80a-8cd4-4165-8fc5-0e4ac214a370" providerId="ADAL" clId="{2B91F5E7-2747-4CB5-95B8-3B51225B0F63}" dt="2021-01-11T07:06:45.647" v="45"/>
          <ac:inkMkLst>
            <pc:docMk/>
            <pc:sldMk cId="3412590090" sldId="583"/>
            <ac:inkMk id="46" creationId="{E9291DD0-8597-4872-9A33-536EE94EAD0B}"/>
          </ac:inkMkLst>
        </pc:inkChg>
        <pc:inkChg chg="add mod">
          <ac:chgData name="KimNamhyoung" userId="442ac80a-8cd4-4165-8fc5-0e4ac214a370" providerId="ADAL" clId="{2B91F5E7-2747-4CB5-95B8-3B51225B0F63}" dt="2021-01-11T07:06:45.647" v="45"/>
          <ac:inkMkLst>
            <pc:docMk/>
            <pc:sldMk cId="3412590090" sldId="583"/>
            <ac:inkMk id="47" creationId="{20E4334C-AD76-46DE-82DF-900CFE6443B3}"/>
          </ac:inkMkLst>
        </pc:inkChg>
      </pc:sldChg>
      <pc:sldChg chg="addSp mod">
        <pc:chgData name="KimNamhyoung" userId="442ac80a-8cd4-4165-8fc5-0e4ac214a370" providerId="ADAL" clId="{2B91F5E7-2747-4CB5-95B8-3B51225B0F63}" dt="2021-01-11T07:10:31.514" v="67" actId="9405"/>
        <pc:sldMkLst>
          <pc:docMk/>
          <pc:sldMk cId="2490532294" sldId="646"/>
        </pc:sldMkLst>
        <pc:inkChg chg="add">
          <ac:chgData name="KimNamhyoung" userId="442ac80a-8cd4-4165-8fc5-0e4ac214a370" providerId="ADAL" clId="{2B91F5E7-2747-4CB5-95B8-3B51225B0F63}" dt="2021-01-11T07:09:58.338" v="62" actId="9405"/>
          <ac:inkMkLst>
            <pc:docMk/>
            <pc:sldMk cId="2490532294" sldId="646"/>
            <ac:inkMk id="4" creationId="{D4FB935B-9752-42D5-A2EA-45D78AA7C9F7}"/>
          </ac:inkMkLst>
        </pc:inkChg>
        <pc:inkChg chg="add">
          <ac:chgData name="KimNamhyoung" userId="442ac80a-8cd4-4165-8fc5-0e4ac214a370" providerId="ADAL" clId="{2B91F5E7-2747-4CB5-95B8-3B51225B0F63}" dt="2021-01-11T07:10:06.710" v="63" actId="9405"/>
          <ac:inkMkLst>
            <pc:docMk/>
            <pc:sldMk cId="2490532294" sldId="646"/>
            <ac:inkMk id="6" creationId="{656F969A-3CB2-4C8F-B91D-F6F6F509831E}"/>
          </ac:inkMkLst>
        </pc:inkChg>
        <pc:inkChg chg="add">
          <ac:chgData name="KimNamhyoung" userId="442ac80a-8cd4-4165-8fc5-0e4ac214a370" providerId="ADAL" clId="{2B91F5E7-2747-4CB5-95B8-3B51225B0F63}" dt="2021-01-11T07:10:31.514" v="67" actId="9405"/>
          <ac:inkMkLst>
            <pc:docMk/>
            <pc:sldMk cId="2490532294" sldId="646"/>
            <ac:inkMk id="8" creationId="{6870B0CA-1978-4300-9381-E855513DBA52}"/>
          </ac:inkMkLst>
        </pc:inkChg>
      </pc:sldChg>
      <pc:sldChg chg="addSp modSp mod">
        <pc:chgData name="KimNamhyoung" userId="442ac80a-8cd4-4165-8fc5-0e4ac214a370" providerId="ADAL" clId="{2B91F5E7-2747-4CB5-95B8-3B51225B0F63}" dt="2021-01-11T07:15:43.256" v="128" actId="9405"/>
        <pc:sldMkLst>
          <pc:docMk/>
          <pc:sldMk cId="938074414" sldId="647"/>
        </pc:sldMkLst>
        <pc:grpChg chg="mod">
          <ac:chgData name="KimNamhyoung" userId="442ac80a-8cd4-4165-8fc5-0e4ac214a370" providerId="ADAL" clId="{2B91F5E7-2747-4CB5-95B8-3B51225B0F63}" dt="2021-01-11T07:15:05.555" v="114"/>
          <ac:grpSpMkLst>
            <pc:docMk/>
            <pc:sldMk cId="938074414" sldId="647"/>
            <ac:grpSpMk id="8" creationId="{3602820C-AA26-4E1B-88DE-ECECF0CA131F}"/>
          </ac:grpSpMkLst>
        </pc:grpChg>
        <pc:grpChg chg="mod">
          <ac:chgData name="KimNamhyoung" userId="442ac80a-8cd4-4165-8fc5-0e4ac214a370" providerId="ADAL" clId="{2B91F5E7-2747-4CB5-95B8-3B51225B0F63}" dt="2021-01-11T07:15:34.022" v="123"/>
          <ac:grpSpMkLst>
            <pc:docMk/>
            <pc:sldMk cId="938074414" sldId="647"/>
            <ac:grpSpMk id="17" creationId="{01403DDD-6BD0-4562-9273-F45391C2A4FF}"/>
          </ac:grpSpMkLst>
        </pc:grpChg>
        <pc:grpChg chg="mod">
          <ac:chgData name="KimNamhyoung" userId="442ac80a-8cd4-4165-8fc5-0e4ac214a370" providerId="ADAL" clId="{2B91F5E7-2747-4CB5-95B8-3B51225B0F63}" dt="2021-01-11T07:15:43.255" v="127"/>
          <ac:grpSpMkLst>
            <pc:docMk/>
            <pc:sldMk cId="938074414" sldId="647"/>
            <ac:grpSpMk id="21" creationId="{036E6450-EB09-4996-9081-8F428E52CF61}"/>
          </ac:grpSpMkLst>
        </pc:grpChg>
        <pc:inkChg chg="add">
          <ac:chgData name="KimNamhyoung" userId="442ac80a-8cd4-4165-8fc5-0e4ac214a370" providerId="ADAL" clId="{2B91F5E7-2747-4CB5-95B8-3B51225B0F63}" dt="2021-01-11T07:14:51.998" v="111" actId="9405"/>
          <ac:inkMkLst>
            <pc:docMk/>
            <pc:sldMk cId="938074414" sldId="647"/>
            <ac:inkMk id="4" creationId="{ECE4D598-9F2E-4033-A9C3-ED60B2EDCB79}"/>
          </ac:inkMkLst>
        </pc:inkChg>
        <pc:inkChg chg="add mod">
          <ac:chgData name="KimNamhyoung" userId="442ac80a-8cd4-4165-8fc5-0e4ac214a370" providerId="ADAL" clId="{2B91F5E7-2747-4CB5-95B8-3B51225B0F63}" dt="2021-01-11T07:15:05.555" v="114"/>
          <ac:inkMkLst>
            <pc:docMk/>
            <pc:sldMk cId="938074414" sldId="647"/>
            <ac:inkMk id="6" creationId="{9D504857-FBFA-4BD1-9792-9C9225B721BA}"/>
          </ac:inkMkLst>
        </pc:inkChg>
        <pc:inkChg chg="add mod">
          <ac:chgData name="KimNamhyoung" userId="442ac80a-8cd4-4165-8fc5-0e4ac214a370" providerId="ADAL" clId="{2B91F5E7-2747-4CB5-95B8-3B51225B0F63}" dt="2021-01-11T07:15:05.555" v="114"/>
          <ac:inkMkLst>
            <pc:docMk/>
            <pc:sldMk cId="938074414" sldId="647"/>
            <ac:inkMk id="7" creationId="{D852B1C8-7C64-48EC-9C01-94A1F08B915C}"/>
          </ac:inkMkLst>
        </pc:inkChg>
        <pc:inkChg chg="add mod">
          <ac:chgData name="KimNamhyoung" userId="442ac80a-8cd4-4165-8fc5-0e4ac214a370" providerId="ADAL" clId="{2B91F5E7-2747-4CB5-95B8-3B51225B0F63}" dt="2021-01-11T07:15:43.255" v="127"/>
          <ac:inkMkLst>
            <pc:docMk/>
            <pc:sldMk cId="938074414" sldId="647"/>
            <ac:inkMk id="9" creationId="{7BEBE611-FD9A-46E2-BE7B-7191289F7924}"/>
          </ac:inkMkLst>
        </pc:inkChg>
        <pc:inkChg chg="add mod">
          <ac:chgData name="KimNamhyoung" userId="442ac80a-8cd4-4165-8fc5-0e4ac214a370" providerId="ADAL" clId="{2B91F5E7-2747-4CB5-95B8-3B51225B0F63}" dt="2021-01-11T07:15:43.255" v="127"/>
          <ac:inkMkLst>
            <pc:docMk/>
            <pc:sldMk cId="938074414" sldId="647"/>
            <ac:inkMk id="10" creationId="{0CC18473-EB00-457C-850F-417F1C4FC111}"/>
          </ac:inkMkLst>
        </pc:inkChg>
        <pc:inkChg chg="add">
          <ac:chgData name="KimNamhyoung" userId="442ac80a-8cd4-4165-8fc5-0e4ac214a370" providerId="ADAL" clId="{2B91F5E7-2747-4CB5-95B8-3B51225B0F63}" dt="2021-01-11T07:15:17.807" v="117" actId="9405"/>
          <ac:inkMkLst>
            <pc:docMk/>
            <pc:sldMk cId="938074414" sldId="647"/>
            <ac:inkMk id="11" creationId="{B979514B-0475-4D9A-8FD2-23B3B1347CC0}"/>
          </ac:inkMkLst>
        </pc:inkChg>
        <pc:inkChg chg="add">
          <ac:chgData name="KimNamhyoung" userId="442ac80a-8cd4-4165-8fc5-0e4ac214a370" providerId="ADAL" clId="{2B91F5E7-2747-4CB5-95B8-3B51225B0F63}" dt="2021-01-11T07:15:27.106" v="118" actId="9405"/>
          <ac:inkMkLst>
            <pc:docMk/>
            <pc:sldMk cId="938074414" sldId="647"/>
            <ac:inkMk id="12" creationId="{6ED69B34-1253-4203-BB9B-5EC50FAC8519}"/>
          </ac:inkMkLst>
        </pc:inkChg>
        <pc:inkChg chg="add mod">
          <ac:chgData name="KimNamhyoung" userId="442ac80a-8cd4-4165-8fc5-0e4ac214a370" providerId="ADAL" clId="{2B91F5E7-2747-4CB5-95B8-3B51225B0F63}" dt="2021-01-11T07:15:34.022" v="123"/>
          <ac:inkMkLst>
            <pc:docMk/>
            <pc:sldMk cId="938074414" sldId="647"/>
            <ac:inkMk id="13" creationId="{00B06B1F-C67D-4E9F-BC30-AC6A72826126}"/>
          </ac:inkMkLst>
        </pc:inkChg>
        <pc:inkChg chg="add mod">
          <ac:chgData name="KimNamhyoung" userId="442ac80a-8cd4-4165-8fc5-0e4ac214a370" providerId="ADAL" clId="{2B91F5E7-2747-4CB5-95B8-3B51225B0F63}" dt="2021-01-11T07:15:34.022" v="123"/>
          <ac:inkMkLst>
            <pc:docMk/>
            <pc:sldMk cId="938074414" sldId="647"/>
            <ac:inkMk id="14" creationId="{44ABA095-E1AC-474C-8562-4580F3062EEF}"/>
          </ac:inkMkLst>
        </pc:inkChg>
        <pc:inkChg chg="add mod">
          <ac:chgData name="KimNamhyoung" userId="442ac80a-8cd4-4165-8fc5-0e4ac214a370" providerId="ADAL" clId="{2B91F5E7-2747-4CB5-95B8-3B51225B0F63}" dt="2021-01-11T07:15:34.022" v="123"/>
          <ac:inkMkLst>
            <pc:docMk/>
            <pc:sldMk cId="938074414" sldId="647"/>
            <ac:inkMk id="15" creationId="{1E5BDBE6-1C98-4279-8942-2E24C3EA417E}"/>
          </ac:inkMkLst>
        </pc:inkChg>
        <pc:inkChg chg="add mod">
          <ac:chgData name="KimNamhyoung" userId="442ac80a-8cd4-4165-8fc5-0e4ac214a370" providerId="ADAL" clId="{2B91F5E7-2747-4CB5-95B8-3B51225B0F63}" dt="2021-01-11T07:15:34.022" v="123"/>
          <ac:inkMkLst>
            <pc:docMk/>
            <pc:sldMk cId="938074414" sldId="647"/>
            <ac:inkMk id="16" creationId="{C7464775-4C28-4567-894B-7E64B750CE61}"/>
          </ac:inkMkLst>
        </pc:inkChg>
        <pc:inkChg chg="add">
          <ac:chgData name="KimNamhyoung" userId="442ac80a-8cd4-4165-8fc5-0e4ac214a370" providerId="ADAL" clId="{2B91F5E7-2747-4CB5-95B8-3B51225B0F63}" dt="2021-01-11T07:15:37.994" v="124" actId="9405"/>
          <ac:inkMkLst>
            <pc:docMk/>
            <pc:sldMk cId="938074414" sldId="647"/>
            <ac:inkMk id="18" creationId="{545EC2F0-4207-4272-A80A-8528FC4B180B}"/>
          </ac:inkMkLst>
        </pc:inkChg>
        <pc:inkChg chg="add mod">
          <ac:chgData name="KimNamhyoung" userId="442ac80a-8cd4-4165-8fc5-0e4ac214a370" providerId="ADAL" clId="{2B91F5E7-2747-4CB5-95B8-3B51225B0F63}" dt="2021-01-11T07:15:43.255" v="127"/>
          <ac:inkMkLst>
            <pc:docMk/>
            <pc:sldMk cId="938074414" sldId="647"/>
            <ac:inkMk id="19" creationId="{338B2456-0B25-4F0F-BECD-1CC29B533A13}"/>
          </ac:inkMkLst>
        </pc:inkChg>
        <pc:inkChg chg="add mod">
          <ac:chgData name="KimNamhyoung" userId="442ac80a-8cd4-4165-8fc5-0e4ac214a370" providerId="ADAL" clId="{2B91F5E7-2747-4CB5-95B8-3B51225B0F63}" dt="2021-01-11T07:15:43.255" v="127"/>
          <ac:inkMkLst>
            <pc:docMk/>
            <pc:sldMk cId="938074414" sldId="647"/>
            <ac:inkMk id="20" creationId="{4F5A8644-6630-45A5-8EF2-604DB3F238EF}"/>
          </ac:inkMkLst>
        </pc:inkChg>
        <pc:inkChg chg="add">
          <ac:chgData name="KimNamhyoung" userId="442ac80a-8cd4-4165-8fc5-0e4ac214a370" providerId="ADAL" clId="{2B91F5E7-2747-4CB5-95B8-3B51225B0F63}" dt="2021-01-11T07:15:43.256" v="128" actId="9405"/>
          <ac:inkMkLst>
            <pc:docMk/>
            <pc:sldMk cId="938074414" sldId="647"/>
            <ac:inkMk id="22" creationId="{0DA71542-1EEE-4D07-BD63-B634BB5AE619}"/>
          </ac:inkMkLst>
        </pc:inkChg>
      </pc:sldChg>
      <pc:sldChg chg="addSp modSp mod">
        <pc:chgData name="KimNamhyoung" userId="442ac80a-8cd4-4165-8fc5-0e4ac214a370" providerId="ADAL" clId="{2B91F5E7-2747-4CB5-95B8-3B51225B0F63}" dt="2021-01-11T07:17:44.289" v="162" actId="9405"/>
        <pc:sldMkLst>
          <pc:docMk/>
          <pc:sldMk cId="168110474" sldId="648"/>
        </pc:sldMkLst>
        <pc:grpChg chg="mod">
          <ac:chgData name="KimNamhyoung" userId="442ac80a-8cd4-4165-8fc5-0e4ac214a370" providerId="ADAL" clId="{2B91F5E7-2747-4CB5-95B8-3B51225B0F63}" dt="2021-01-11T07:17:21.365" v="152"/>
          <ac:grpSpMkLst>
            <pc:docMk/>
            <pc:sldMk cId="168110474" sldId="648"/>
            <ac:grpSpMk id="8" creationId="{A7E68DCD-6C4B-4C73-BD8C-E84155DAC2F8}"/>
          </ac:grpSpMkLst>
        </pc:grpChg>
        <pc:grpChg chg="mod">
          <ac:chgData name="KimNamhyoung" userId="442ac80a-8cd4-4165-8fc5-0e4ac214a370" providerId="ADAL" clId="{2B91F5E7-2747-4CB5-95B8-3B51225B0F63}" dt="2021-01-11T07:17:41.247" v="160"/>
          <ac:grpSpMkLst>
            <pc:docMk/>
            <pc:sldMk cId="168110474" sldId="648"/>
            <ac:grpSpMk id="16" creationId="{62978B72-2180-48E6-B79B-AD2654187AB2}"/>
          </ac:grpSpMkLst>
        </pc:grpChg>
        <pc:inkChg chg="add">
          <ac:chgData name="KimNamhyoung" userId="442ac80a-8cd4-4165-8fc5-0e4ac214a370" providerId="ADAL" clId="{2B91F5E7-2747-4CB5-95B8-3B51225B0F63}" dt="2021-01-11T07:17:13.082" v="149" actId="9405"/>
          <ac:inkMkLst>
            <pc:docMk/>
            <pc:sldMk cId="168110474" sldId="648"/>
            <ac:inkMk id="4" creationId="{115F412B-6B27-4020-B383-3CCA826F6B79}"/>
          </ac:inkMkLst>
        </pc:inkChg>
        <pc:inkChg chg="add mod">
          <ac:chgData name="KimNamhyoung" userId="442ac80a-8cd4-4165-8fc5-0e4ac214a370" providerId="ADAL" clId="{2B91F5E7-2747-4CB5-95B8-3B51225B0F63}" dt="2021-01-11T07:17:21.365" v="152"/>
          <ac:inkMkLst>
            <pc:docMk/>
            <pc:sldMk cId="168110474" sldId="648"/>
            <ac:inkMk id="6" creationId="{48D37AAF-05BF-4381-8F86-6FF042ABFAA1}"/>
          </ac:inkMkLst>
        </pc:inkChg>
        <pc:inkChg chg="add mod">
          <ac:chgData name="KimNamhyoung" userId="442ac80a-8cd4-4165-8fc5-0e4ac214a370" providerId="ADAL" clId="{2B91F5E7-2747-4CB5-95B8-3B51225B0F63}" dt="2021-01-11T07:17:21.365" v="152"/>
          <ac:inkMkLst>
            <pc:docMk/>
            <pc:sldMk cId="168110474" sldId="648"/>
            <ac:inkMk id="7" creationId="{532DA301-E1CC-41BA-88F1-4162C6BA0ACB}"/>
          </ac:inkMkLst>
        </pc:inkChg>
        <pc:inkChg chg="add">
          <ac:chgData name="KimNamhyoung" userId="442ac80a-8cd4-4165-8fc5-0e4ac214a370" providerId="ADAL" clId="{2B91F5E7-2747-4CB5-95B8-3B51225B0F63}" dt="2021-01-11T07:17:24.276" v="153" actId="9405"/>
          <ac:inkMkLst>
            <pc:docMk/>
            <pc:sldMk cId="168110474" sldId="648"/>
            <ac:inkMk id="9" creationId="{3F7BD132-3C3A-433A-B0BB-74EB2C3D1866}"/>
          </ac:inkMkLst>
        </pc:inkChg>
        <pc:inkChg chg="add mod">
          <ac:chgData name="KimNamhyoung" userId="442ac80a-8cd4-4165-8fc5-0e4ac214a370" providerId="ADAL" clId="{2B91F5E7-2747-4CB5-95B8-3B51225B0F63}" dt="2021-01-11T07:17:41.247" v="160"/>
          <ac:inkMkLst>
            <pc:docMk/>
            <pc:sldMk cId="168110474" sldId="648"/>
            <ac:inkMk id="10" creationId="{876EA66E-B427-4B16-A966-D4793AD58EB0}"/>
          </ac:inkMkLst>
        </pc:inkChg>
        <pc:inkChg chg="add mod">
          <ac:chgData name="KimNamhyoung" userId="442ac80a-8cd4-4165-8fc5-0e4ac214a370" providerId="ADAL" clId="{2B91F5E7-2747-4CB5-95B8-3B51225B0F63}" dt="2021-01-11T07:17:41.247" v="160"/>
          <ac:inkMkLst>
            <pc:docMk/>
            <pc:sldMk cId="168110474" sldId="648"/>
            <ac:inkMk id="11" creationId="{BB8E854A-930A-4D71-BE45-640A2428D93F}"/>
          </ac:inkMkLst>
        </pc:inkChg>
        <pc:inkChg chg="add mod">
          <ac:chgData name="KimNamhyoung" userId="442ac80a-8cd4-4165-8fc5-0e4ac214a370" providerId="ADAL" clId="{2B91F5E7-2747-4CB5-95B8-3B51225B0F63}" dt="2021-01-11T07:17:41.247" v="160"/>
          <ac:inkMkLst>
            <pc:docMk/>
            <pc:sldMk cId="168110474" sldId="648"/>
            <ac:inkMk id="12" creationId="{828ED28A-D8BA-4742-AB8D-EFFAD8E8CEB2}"/>
          </ac:inkMkLst>
        </pc:inkChg>
        <pc:inkChg chg="add mod">
          <ac:chgData name="KimNamhyoung" userId="442ac80a-8cd4-4165-8fc5-0e4ac214a370" providerId="ADAL" clId="{2B91F5E7-2747-4CB5-95B8-3B51225B0F63}" dt="2021-01-11T07:17:41.247" v="160"/>
          <ac:inkMkLst>
            <pc:docMk/>
            <pc:sldMk cId="168110474" sldId="648"/>
            <ac:inkMk id="13" creationId="{0462A009-5185-4AC3-9560-E72ECC53DD6A}"/>
          </ac:inkMkLst>
        </pc:inkChg>
        <pc:inkChg chg="add mod">
          <ac:chgData name="KimNamhyoung" userId="442ac80a-8cd4-4165-8fc5-0e4ac214a370" providerId="ADAL" clId="{2B91F5E7-2747-4CB5-95B8-3B51225B0F63}" dt="2021-01-11T07:17:41.247" v="160"/>
          <ac:inkMkLst>
            <pc:docMk/>
            <pc:sldMk cId="168110474" sldId="648"/>
            <ac:inkMk id="14" creationId="{A24CA1CC-B151-44C3-91D5-7899219CE0AB}"/>
          </ac:inkMkLst>
        </pc:inkChg>
        <pc:inkChg chg="add mod">
          <ac:chgData name="KimNamhyoung" userId="442ac80a-8cd4-4165-8fc5-0e4ac214a370" providerId="ADAL" clId="{2B91F5E7-2747-4CB5-95B8-3B51225B0F63}" dt="2021-01-11T07:17:41.247" v="160"/>
          <ac:inkMkLst>
            <pc:docMk/>
            <pc:sldMk cId="168110474" sldId="648"/>
            <ac:inkMk id="15" creationId="{A641050F-8F86-4B26-BDED-BB51466698AA}"/>
          </ac:inkMkLst>
        </pc:inkChg>
        <pc:inkChg chg="add">
          <ac:chgData name="KimNamhyoung" userId="442ac80a-8cd4-4165-8fc5-0e4ac214a370" providerId="ADAL" clId="{2B91F5E7-2747-4CB5-95B8-3B51225B0F63}" dt="2021-01-11T07:17:43.950" v="161" actId="9405"/>
          <ac:inkMkLst>
            <pc:docMk/>
            <pc:sldMk cId="168110474" sldId="648"/>
            <ac:inkMk id="17" creationId="{EC7AE212-AAA9-4A94-86E6-B29CF1522D78}"/>
          </ac:inkMkLst>
        </pc:inkChg>
        <pc:inkChg chg="add">
          <ac:chgData name="KimNamhyoung" userId="442ac80a-8cd4-4165-8fc5-0e4ac214a370" providerId="ADAL" clId="{2B91F5E7-2747-4CB5-95B8-3B51225B0F63}" dt="2021-01-11T07:17:44.289" v="162" actId="9405"/>
          <ac:inkMkLst>
            <pc:docMk/>
            <pc:sldMk cId="168110474" sldId="648"/>
            <ac:inkMk id="18" creationId="{D619F535-6C38-4D3E-BF52-53083942E2D4}"/>
          </ac:inkMkLst>
        </pc:inkChg>
      </pc:sldChg>
      <pc:sldChg chg="addSp modSp mod">
        <pc:chgData name="KimNamhyoung" userId="442ac80a-8cd4-4165-8fc5-0e4ac214a370" providerId="ADAL" clId="{2B91F5E7-2747-4CB5-95B8-3B51225B0F63}" dt="2021-01-11T07:19:11.198" v="171"/>
        <pc:sldMkLst>
          <pc:docMk/>
          <pc:sldMk cId="3253203006" sldId="649"/>
        </pc:sldMkLst>
        <pc:grpChg chg="mod">
          <ac:chgData name="KimNamhyoung" userId="442ac80a-8cd4-4165-8fc5-0e4ac214a370" providerId="ADAL" clId="{2B91F5E7-2747-4CB5-95B8-3B51225B0F63}" dt="2021-01-11T07:18:32.390" v="167"/>
          <ac:grpSpMkLst>
            <pc:docMk/>
            <pc:sldMk cId="3253203006" sldId="649"/>
            <ac:grpSpMk id="9" creationId="{AF8CCC6E-7B42-4D81-9DE8-12CF0587CB15}"/>
          </ac:grpSpMkLst>
        </pc:grpChg>
        <pc:grpChg chg="mod">
          <ac:chgData name="KimNamhyoung" userId="442ac80a-8cd4-4165-8fc5-0e4ac214a370" providerId="ADAL" clId="{2B91F5E7-2747-4CB5-95B8-3B51225B0F63}" dt="2021-01-11T07:19:11.198" v="171"/>
          <ac:grpSpMkLst>
            <pc:docMk/>
            <pc:sldMk cId="3253203006" sldId="649"/>
            <ac:grpSpMk id="13" creationId="{12C4A49C-6413-407B-BD6B-CFB750DFA9F4}"/>
          </ac:grpSpMkLst>
        </pc:grpChg>
        <pc:inkChg chg="add">
          <ac:chgData name="KimNamhyoung" userId="442ac80a-8cd4-4165-8fc5-0e4ac214a370" providerId="ADAL" clId="{2B91F5E7-2747-4CB5-95B8-3B51225B0F63}" dt="2021-01-11T07:18:26.639" v="163" actId="9405"/>
          <ac:inkMkLst>
            <pc:docMk/>
            <pc:sldMk cId="3253203006" sldId="649"/>
            <ac:inkMk id="4" creationId="{E13C68C3-B43F-4C50-9FCF-E07E5D3DE014}"/>
          </ac:inkMkLst>
        </pc:inkChg>
        <pc:inkChg chg="add mod">
          <ac:chgData name="KimNamhyoung" userId="442ac80a-8cd4-4165-8fc5-0e4ac214a370" providerId="ADAL" clId="{2B91F5E7-2747-4CB5-95B8-3B51225B0F63}" dt="2021-01-11T07:18:32.390" v="167"/>
          <ac:inkMkLst>
            <pc:docMk/>
            <pc:sldMk cId="3253203006" sldId="649"/>
            <ac:inkMk id="6" creationId="{2B1E40E1-E910-45A8-9771-38426F1459BB}"/>
          </ac:inkMkLst>
        </pc:inkChg>
        <pc:inkChg chg="add mod">
          <ac:chgData name="KimNamhyoung" userId="442ac80a-8cd4-4165-8fc5-0e4ac214a370" providerId="ADAL" clId="{2B91F5E7-2747-4CB5-95B8-3B51225B0F63}" dt="2021-01-11T07:18:32.390" v="167"/>
          <ac:inkMkLst>
            <pc:docMk/>
            <pc:sldMk cId="3253203006" sldId="649"/>
            <ac:inkMk id="7" creationId="{FF9DBA07-3EF5-4175-AC77-425E247056A4}"/>
          </ac:inkMkLst>
        </pc:inkChg>
        <pc:inkChg chg="add mod">
          <ac:chgData name="KimNamhyoung" userId="442ac80a-8cd4-4165-8fc5-0e4ac214a370" providerId="ADAL" clId="{2B91F5E7-2747-4CB5-95B8-3B51225B0F63}" dt="2021-01-11T07:18:32.390" v="167"/>
          <ac:inkMkLst>
            <pc:docMk/>
            <pc:sldMk cId="3253203006" sldId="649"/>
            <ac:inkMk id="8" creationId="{6AB21A35-9867-4A2B-BBAB-6F0E73AF78C9}"/>
          </ac:inkMkLst>
        </pc:inkChg>
        <pc:inkChg chg="add mod">
          <ac:chgData name="KimNamhyoung" userId="442ac80a-8cd4-4165-8fc5-0e4ac214a370" providerId="ADAL" clId="{2B91F5E7-2747-4CB5-95B8-3B51225B0F63}" dt="2021-01-11T07:19:11.198" v="171"/>
          <ac:inkMkLst>
            <pc:docMk/>
            <pc:sldMk cId="3253203006" sldId="649"/>
            <ac:inkMk id="10" creationId="{8FC792A5-C517-43F2-A8A7-C2DA9130CBAD}"/>
          </ac:inkMkLst>
        </pc:inkChg>
        <pc:inkChg chg="add mod">
          <ac:chgData name="KimNamhyoung" userId="442ac80a-8cd4-4165-8fc5-0e4ac214a370" providerId="ADAL" clId="{2B91F5E7-2747-4CB5-95B8-3B51225B0F63}" dt="2021-01-11T07:19:11.198" v="171"/>
          <ac:inkMkLst>
            <pc:docMk/>
            <pc:sldMk cId="3253203006" sldId="649"/>
            <ac:inkMk id="11" creationId="{544C25EC-604D-4C18-B294-7E7CB6AA40BD}"/>
          </ac:inkMkLst>
        </pc:inkChg>
        <pc:inkChg chg="add mod">
          <ac:chgData name="KimNamhyoung" userId="442ac80a-8cd4-4165-8fc5-0e4ac214a370" providerId="ADAL" clId="{2B91F5E7-2747-4CB5-95B8-3B51225B0F63}" dt="2021-01-11T07:19:11.198" v="171"/>
          <ac:inkMkLst>
            <pc:docMk/>
            <pc:sldMk cId="3253203006" sldId="649"/>
            <ac:inkMk id="12" creationId="{090BF84B-9106-4ACE-9557-1D2FBAB35EA5}"/>
          </ac:inkMkLst>
        </pc:inkChg>
      </pc:sldChg>
      <pc:sldChg chg="addSp modSp mod">
        <pc:chgData name="KimNamhyoung" userId="442ac80a-8cd4-4165-8fc5-0e4ac214a370" providerId="ADAL" clId="{2B91F5E7-2747-4CB5-95B8-3B51225B0F63}" dt="2021-01-11T07:20:28.168" v="196" actId="9405"/>
        <pc:sldMkLst>
          <pc:docMk/>
          <pc:sldMk cId="190293080" sldId="650"/>
        </pc:sldMkLst>
        <pc:grpChg chg="mod">
          <ac:chgData name="KimNamhyoung" userId="442ac80a-8cd4-4165-8fc5-0e4ac214a370" providerId="ADAL" clId="{2B91F5E7-2747-4CB5-95B8-3B51225B0F63}" dt="2021-01-11T07:19:56.133" v="178"/>
          <ac:grpSpMkLst>
            <pc:docMk/>
            <pc:sldMk cId="190293080" sldId="650"/>
            <ac:grpSpMk id="9" creationId="{2BEA2AC7-D3A3-42C7-8830-CAA4E4C9369B}"/>
          </ac:grpSpMkLst>
        </pc:grpChg>
        <pc:grpChg chg="mod">
          <ac:chgData name="KimNamhyoung" userId="442ac80a-8cd4-4165-8fc5-0e4ac214a370" providerId="ADAL" clId="{2B91F5E7-2747-4CB5-95B8-3B51225B0F63}" dt="2021-01-11T07:20:15.892" v="182"/>
          <ac:grpSpMkLst>
            <pc:docMk/>
            <pc:sldMk cId="190293080" sldId="650"/>
            <ac:grpSpMk id="13" creationId="{DEC711D5-82C4-4697-A187-2890E1846750}"/>
          </ac:grpSpMkLst>
        </pc:grpChg>
        <pc:grpChg chg="mod">
          <ac:chgData name="KimNamhyoung" userId="442ac80a-8cd4-4165-8fc5-0e4ac214a370" providerId="ADAL" clId="{2B91F5E7-2747-4CB5-95B8-3B51225B0F63}" dt="2021-01-11T07:20:19.147" v="187"/>
          <ac:grpSpMkLst>
            <pc:docMk/>
            <pc:sldMk cId="190293080" sldId="650"/>
            <ac:grpSpMk id="18" creationId="{02D8FECB-746C-4C40-80B5-926DC2A66034}"/>
          </ac:grpSpMkLst>
        </pc:grpChg>
        <pc:grpChg chg="mod">
          <ac:chgData name="KimNamhyoung" userId="442ac80a-8cd4-4165-8fc5-0e4ac214a370" providerId="ADAL" clId="{2B91F5E7-2747-4CB5-95B8-3B51225B0F63}" dt="2021-01-11T07:20:23.631" v="190"/>
          <ac:grpSpMkLst>
            <pc:docMk/>
            <pc:sldMk cId="190293080" sldId="650"/>
            <ac:grpSpMk id="21" creationId="{14DA7E11-F477-48B9-920D-5AC956BF3B7B}"/>
          </ac:grpSpMkLst>
        </pc:grpChg>
        <pc:grpChg chg="mod">
          <ac:chgData name="KimNamhyoung" userId="442ac80a-8cd4-4165-8fc5-0e4ac214a370" providerId="ADAL" clId="{2B91F5E7-2747-4CB5-95B8-3B51225B0F63}" dt="2021-01-11T07:20:26.351" v="194"/>
          <ac:grpSpMkLst>
            <pc:docMk/>
            <pc:sldMk cId="190293080" sldId="650"/>
            <ac:grpSpMk id="25" creationId="{2630FD42-E512-44A0-BC35-F44CA0A5218F}"/>
          </ac:grpSpMkLst>
        </pc:grpChg>
        <pc:inkChg chg="add">
          <ac:chgData name="KimNamhyoung" userId="442ac80a-8cd4-4165-8fc5-0e4ac214a370" providerId="ADAL" clId="{2B91F5E7-2747-4CB5-95B8-3B51225B0F63}" dt="2021-01-11T07:19:48.714" v="175" actId="9405"/>
          <ac:inkMkLst>
            <pc:docMk/>
            <pc:sldMk cId="190293080" sldId="650"/>
            <ac:inkMk id="4" creationId="{E9029FC6-C892-4D84-938A-A1BD97F69CA5}"/>
          </ac:inkMkLst>
        </pc:inkChg>
        <pc:inkChg chg="add mod">
          <ac:chgData name="KimNamhyoung" userId="442ac80a-8cd4-4165-8fc5-0e4ac214a370" providerId="ADAL" clId="{2B91F5E7-2747-4CB5-95B8-3B51225B0F63}" dt="2021-01-11T07:19:56.133" v="178"/>
          <ac:inkMkLst>
            <pc:docMk/>
            <pc:sldMk cId="190293080" sldId="650"/>
            <ac:inkMk id="7" creationId="{7BBA38E5-FF7F-4FFB-A2E0-AC90996AC429}"/>
          </ac:inkMkLst>
        </pc:inkChg>
        <pc:inkChg chg="add mod">
          <ac:chgData name="KimNamhyoung" userId="442ac80a-8cd4-4165-8fc5-0e4ac214a370" providerId="ADAL" clId="{2B91F5E7-2747-4CB5-95B8-3B51225B0F63}" dt="2021-01-11T07:19:56.133" v="178"/>
          <ac:inkMkLst>
            <pc:docMk/>
            <pc:sldMk cId="190293080" sldId="650"/>
            <ac:inkMk id="8" creationId="{441BCFE2-410F-4444-8956-B34C1D8F81CF}"/>
          </ac:inkMkLst>
        </pc:inkChg>
        <pc:inkChg chg="add">
          <ac:chgData name="KimNamhyoung" userId="442ac80a-8cd4-4165-8fc5-0e4ac214a370" providerId="ADAL" clId="{2B91F5E7-2747-4CB5-95B8-3B51225B0F63}" dt="2021-01-11T07:19:57.050" v="179" actId="9405"/>
          <ac:inkMkLst>
            <pc:docMk/>
            <pc:sldMk cId="190293080" sldId="650"/>
            <ac:inkMk id="10" creationId="{17E989DD-778F-49E0-B87D-334C1E90BC20}"/>
          </ac:inkMkLst>
        </pc:inkChg>
        <pc:inkChg chg="add mod">
          <ac:chgData name="KimNamhyoung" userId="442ac80a-8cd4-4165-8fc5-0e4ac214a370" providerId="ADAL" clId="{2B91F5E7-2747-4CB5-95B8-3B51225B0F63}" dt="2021-01-11T07:20:15.892" v="182"/>
          <ac:inkMkLst>
            <pc:docMk/>
            <pc:sldMk cId="190293080" sldId="650"/>
            <ac:inkMk id="11" creationId="{6537A877-F1B7-416D-BA77-97B222824DA6}"/>
          </ac:inkMkLst>
        </pc:inkChg>
        <pc:inkChg chg="add mod">
          <ac:chgData name="KimNamhyoung" userId="442ac80a-8cd4-4165-8fc5-0e4ac214a370" providerId="ADAL" clId="{2B91F5E7-2747-4CB5-95B8-3B51225B0F63}" dt="2021-01-11T07:20:15.892" v="182"/>
          <ac:inkMkLst>
            <pc:docMk/>
            <pc:sldMk cId="190293080" sldId="650"/>
            <ac:inkMk id="12" creationId="{346DB7B0-8181-4D3A-80AD-B1FA3E62464C}"/>
          </ac:inkMkLst>
        </pc:inkChg>
        <pc:inkChg chg="add">
          <ac:chgData name="KimNamhyoung" userId="442ac80a-8cd4-4165-8fc5-0e4ac214a370" providerId="ADAL" clId="{2B91F5E7-2747-4CB5-95B8-3B51225B0F63}" dt="2021-01-11T07:20:17.198" v="183" actId="9405"/>
          <ac:inkMkLst>
            <pc:docMk/>
            <pc:sldMk cId="190293080" sldId="650"/>
            <ac:inkMk id="14" creationId="{38CB2F1E-4652-4F27-8491-DC55BF687CC7}"/>
          </ac:inkMkLst>
        </pc:inkChg>
        <pc:inkChg chg="add mod">
          <ac:chgData name="KimNamhyoung" userId="442ac80a-8cd4-4165-8fc5-0e4ac214a370" providerId="ADAL" clId="{2B91F5E7-2747-4CB5-95B8-3B51225B0F63}" dt="2021-01-11T07:20:19.147" v="187"/>
          <ac:inkMkLst>
            <pc:docMk/>
            <pc:sldMk cId="190293080" sldId="650"/>
            <ac:inkMk id="15" creationId="{4AA85E1B-171D-40D1-B628-347BDD0DE4FD}"/>
          </ac:inkMkLst>
        </pc:inkChg>
        <pc:inkChg chg="add mod">
          <ac:chgData name="KimNamhyoung" userId="442ac80a-8cd4-4165-8fc5-0e4ac214a370" providerId="ADAL" clId="{2B91F5E7-2747-4CB5-95B8-3B51225B0F63}" dt="2021-01-11T07:20:19.147" v="187"/>
          <ac:inkMkLst>
            <pc:docMk/>
            <pc:sldMk cId="190293080" sldId="650"/>
            <ac:inkMk id="16" creationId="{597E6FAB-DBC5-4815-A762-1B3462C30EDF}"/>
          </ac:inkMkLst>
        </pc:inkChg>
        <pc:inkChg chg="add mod">
          <ac:chgData name="KimNamhyoung" userId="442ac80a-8cd4-4165-8fc5-0e4ac214a370" providerId="ADAL" clId="{2B91F5E7-2747-4CB5-95B8-3B51225B0F63}" dt="2021-01-11T07:20:19.147" v="187"/>
          <ac:inkMkLst>
            <pc:docMk/>
            <pc:sldMk cId="190293080" sldId="650"/>
            <ac:inkMk id="17" creationId="{910DD088-0AEE-4434-96E0-81A4C9BD79B5}"/>
          </ac:inkMkLst>
        </pc:inkChg>
        <pc:inkChg chg="add mod">
          <ac:chgData name="KimNamhyoung" userId="442ac80a-8cd4-4165-8fc5-0e4ac214a370" providerId="ADAL" clId="{2B91F5E7-2747-4CB5-95B8-3B51225B0F63}" dt="2021-01-11T07:20:23.631" v="190"/>
          <ac:inkMkLst>
            <pc:docMk/>
            <pc:sldMk cId="190293080" sldId="650"/>
            <ac:inkMk id="19" creationId="{2A255D27-4BA3-45ED-A79E-30D11B67129A}"/>
          </ac:inkMkLst>
        </pc:inkChg>
        <pc:inkChg chg="add mod">
          <ac:chgData name="KimNamhyoung" userId="442ac80a-8cd4-4165-8fc5-0e4ac214a370" providerId="ADAL" clId="{2B91F5E7-2747-4CB5-95B8-3B51225B0F63}" dt="2021-01-11T07:20:23.631" v="190"/>
          <ac:inkMkLst>
            <pc:docMk/>
            <pc:sldMk cId="190293080" sldId="650"/>
            <ac:inkMk id="20" creationId="{8A02C40C-2419-4B2C-BF79-03E87DE8B5EC}"/>
          </ac:inkMkLst>
        </pc:inkChg>
        <pc:inkChg chg="add mod">
          <ac:chgData name="KimNamhyoung" userId="442ac80a-8cd4-4165-8fc5-0e4ac214a370" providerId="ADAL" clId="{2B91F5E7-2747-4CB5-95B8-3B51225B0F63}" dt="2021-01-11T07:20:26.351" v="194"/>
          <ac:inkMkLst>
            <pc:docMk/>
            <pc:sldMk cId="190293080" sldId="650"/>
            <ac:inkMk id="22" creationId="{CF9BA812-8D8C-47CF-8CDC-2FD6F4AE8C91}"/>
          </ac:inkMkLst>
        </pc:inkChg>
        <pc:inkChg chg="add mod">
          <ac:chgData name="KimNamhyoung" userId="442ac80a-8cd4-4165-8fc5-0e4ac214a370" providerId="ADAL" clId="{2B91F5E7-2747-4CB5-95B8-3B51225B0F63}" dt="2021-01-11T07:20:26.351" v="194"/>
          <ac:inkMkLst>
            <pc:docMk/>
            <pc:sldMk cId="190293080" sldId="650"/>
            <ac:inkMk id="23" creationId="{C793F1EA-0971-461B-8BF8-BCCC5058B3C4}"/>
          </ac:inkMkLst>
        </pc:inkChg>
        <pc:inkChg chg="add">
          <ac:chgData name="KimNamhyoung" userId="442ac80a-8cd4-4165-8fc5-0e4ac214a370" providerId="ADAL" clId="{2B91F5E7-2747-4CB5-95B8-3B51225B0F63}" dt="2021-01-11T07:20:25.424" v="193" actId="9405"/>
          <ac:inkMkLst>
            <pc:docMk/>
            <pc:sldMk cId="190293080" sldId="650"/>
            <ac:inkMk id="24" creationId="{6BD3C230-2AA5-4F0E-AAE5-ED2B10C7FBFE}"/>
          </ac:inkMkLst>
        </pc:inkChg>
        <pc:inkChg chg="add">
          <ac:chgData name="KimNamhyoung" userId="442ac80a-8cd4-4165-8fc5-0e4ac214a370" providerId="ADAL" clId="{2B91F5E7-2747-4CB5-95B8-3B51225B0F63}" dt="2021-01-11T07:20:27.200" v="195" actId="9405"/>
          <ac:inkMkLst>
            <pc:docMk/>
            <pc:sldMk cId="190293080" sldId="650"/>
            <ac:inkMk id="26" creationId="{9358D8C8-6693-4D54-ACA7-9BBA65EB4F15}"/>
          </ac:inkMkLst>
        </pc:inkChg>
        <pc:inkChg chg="add">
          <ac:chgData name="KimNamhyoung" userId="442ac80a-8cd4-4165-8fc5-0e4ac214a370" providerId="ADAL" clId="{2B91F5E7-2747-4CB5-95B8-3B51225B0F63}" dt="2021-01-11T07:20:28.168" v="196" actId="9405"/>
          <ac:inkMkLst>
            <pc:docMk/>
            <pc:sldMk cId="190293080" sldId="650"/>
            <ac:inkMk id="27" creationId="{95182411-596A-435A-9E0C-549C368A75AB}"/>
          </ac:inkMkLst>
        </pc:inkChg>
      </pc:sldChg>
      <pc:sldChg chg="addSp delSp modSp mod">
        <pc:chgData name="KimNamhyoung" userId="442ac80a-8cd4-4165-8fc5-0e4ac214a370" providerId="ADAL" clId="{2B91F5E7-2747-4CB5-95B8-3B51225B0F63}" dt="2021-01-11T07:23:30.261" v="269"/>
        <pc:sldMkLst>
          <pc:docMk/>
          <pc:sldMk cId="2020667769" sldId="651"/>
        </pc:sldMkLst>
        <pc:grpChg chg="mod">
          <ac:chgData name="KimNamhyoung" userId="442ac80a-8cd4-4165-8fc5-0e4ac214a370" providerId="ADAL" clId="{2B91F5E7-2747-4CB5-95B8-3B51225B0F63}" dt="2021-01-11T07:21:37.100" v="201"/>
          <ac:grpSpMkLst>
            <pc:docMk/>
            <pc:sldMk cId="2020667769" sldId="651"/>
            <ac:grpSpMk id="7" creationId="{C9C2D76D-EF34-4BFC-9E02-807AE5BFF859}"/>
          </ac:grpSpMkLst>
        </pc:grpChg>
        <pc:grpChg chg="mod">
          <ac:chgData name="KimNamhyoung" userId="442ac80a-8cd4-4165-8fc5-0e4ac214a370" providerId="ADAL" clId="{2B91F5E7-2747-4CB5-95B8-3B51225B0F63}" dt="2021-01-11T07:21:44.055" v="205"/>
          <ac:grpSpMkLst>
            <pc:docMk/>
            <pc:sldMk cId="2020667769" sldId="651"/>
            <ac:grpSpMk id="11" creationId="{3521A232-BAD7-4D4D-AFBA-53E02D90478D}"/>
          </ac:grpSpMkLst>
        </pc:grpChg>
        <pc:grpChg chg="del mod">
          <ac:chgData name="KimNamhyoung" userId="442ac80a-8cd4-4165-8fc5-0e4ac214a370" providerId="ADAL" clId="{2B91F5E7-2747-4CB5-95B8-3B51225B0F63}" dt="2021-01-11T07:22:32" v="226"/>
          <ac:grpSpMkLst>
            <pc:docMk/>
            <pc:sldMk cId="2020667769" sldId="651"/>
            <ac:grpSpMk id="14" creationId="{4CECF067-5D9A-465D-BA1D-B7771C283CAF}"/>
          </ac:grpSpMkLst>
        </pc:grpChg>
        <pc:grpChg chg="del mod">
          <ac:chgData name="KimNamhyoung" userId="442ac80a-8cd4-4165-8fc5-0e4ac214a370" providerId="ADAL" clId="{2B91F5E7-2747-4CB5-95B8-3B51225B0F63}" dt="2021-01-11T07:22:25.497" v="224"/>
          <ac:grpSpMkLst>
            <pc:docMk/>
            <pc:sldMk cId="2020667769" sldId="651"/>
            <ac:grpSpMk id="20" creationId="{A55A63CF-6ADA-4CC1-A66D-21AF66E105E3}"/>
          </ac:grpSpMkLst>
        </pc:grpChg>
        <pc:grpChg chg="del mod">
          <ac:chgData name="KimNamhyoung" userId="442ac80a-8cd4-4165-8fc5-0e4ac214a370" providerId="ADAL" clId="{2B91F5E7-2747-4CB5-95B8-3B51225B0F63}" dt="2021-01-11T07:22:25.497" v="224"/>
          <ac:grpSpMkLst>
            <pc:docMk/>
            <pc:sldMk cId="2020667769" sldId="651"/>
            <ac:grpSpMk id="25" creationId="{079C254F-5000-4A2E-92DD-95F2C7E1B08F}"/>
          </ac:grpSpMkLst>
        </pc:grpChg>
        <pc:grpChg chg="del mod">
          <ac:chgData name="KimNamhyoung" userId="442ac80a-8cd4-4165-8fc5-0e4ac214a370" providerId="ADAL" clId="{2B91F5E7-2747-4CB5-95B8-3B51225B0F63}" dt="2021-01-11T07:23:00.678" v="234"/>
          <ac:grpSpMkLst>
            <pc:docMk/>
            <pc:sldMk cId="2020667769" sldId="651"/>
            <ac:grpSpMk id="30" creationId="{29E98DFA-D819-45C9-8CFA-75121BCC7315}"/>
          </ac:grpSpMkLst>
        </pc:grpChg>
        <pc:grpChg chg="del mod">
          <ac:chgData name="KimNamhyoung" userId="442ac80a-8cd4-4165-8fc5-0e4ac214a370" providerId="ADAL" clId="{2B91F5E7-2747-4CB5-95B8-3B51225B0F63}" dt="2021-01-11T07:23:30.261" v="269"/>
          <ac:grpSpMkLst>
            <pc:docMk/>
            <pc:sldMk cId="2020667769" sldId="651"/>
            <ac:grpSpMk id="32" creationId="{BAFE3907-988A-4149-BE5D-0609E586E19F}"/>
          </ac:grpSpMkLst>
        </pc:grpChg>
        <pc:grpChg chg="mod">
          <ac:chgData name="KimNamhyoung" userId="442ac80a-8cd4-4165-8fc5-0e4ac214a370" providerId="ADAL" clId="{2B91F5E7-2747-4CB5-95B8-3B51225B0F63}" dt="2021-01-11T07:22:43.307" v="230"/>
          <ac:grpSpMkLst>
            <pc:docMk/>
            <pc:sldMk cId="2020667769" sldId="651"/>
            <ac:grpSpMk id="36" creationId="{690AB6FC-7281-4FE9-9A65-A5FCA6F2CDE7}"/>
          </ac:grpSpMkLst>
        </pc:grpChg>
        <pc:grpChg chg="del mod">
          <ac:chgData name="KimNamhyoung" userId="442ac80a-8cd4-4165-8fc5-0e4ac214a370" providerId="ADAL" clId="{2B91F5E7-2747-4CB5-95B8-3B51225B0F63}" dt="2021-01-11T07:23:04.388" v="239"/>
          <ac:grpSpMkLst>
            <pc:docMk/>
            <pc:sldMk cId="2020667769" sldId="651"/>
            <ac:grpSpMk id="39" creationId="{16A6122C-6F77-43D6-A7F6-77E150E3DB53}"/>
          </ac:grpSpMkLst>
        </pc:grpChg>
        <pc:grpChg chg="mod">
          <ac:chgData name="KimNamhyoung" userId="442ac80a-8cd4-4165-8fc5-0e4ac214a370" providerId="ADAL" clId="{2B91F5E7-2747-4CB5-95B8-3B51225B0F63}" dt="2021-01-11T07:23:12.385" v="253"/>
          <ac:grpSpMkLst>
            <pc:docMk/>
            <pc:sldMk cId="2020667769" sldId="651"/>
            <ac:grpSpMk id="44" creationId="{0DA339CE-B3AE-4936-8B17-605526C95E1F}"/>
          </ac:grpSpMkLst>
        </pc:grpChg>
        <pc:grpChg chg="del mod">
          <ac:chgData name="KimNamhyoung" userId="442ac80a-8cd4-4165-8fc5-0e4ac214a370" providerId="ADAL" clId="{2B91F5E7-2747-4CB5-95B8-3B51225B0F63}" dt="2021-01-11T07:23:20.609" v="267"/>
          <ac:grpSpMkLst>
            <pc:docMk/>
            <pc:sldMk cId="2020667769" sldId="651"/>
            <ac:grpSpMk id="51" creationId="{A09030AE-9895-4F57-AE7C-246B1DF2692A}"/>
          </ac:grpSpMkLst>
        </pc:grpChg>
        <pc:grpChg chg="mod">
          <ac:chgData name="KimNamhyoung" userId="442ac80a-8cd4-4165-8fc5-0e4ac214a370" providerId="ADAL" clId="{2B91F5E7-2747-4CB5-95B8-3B51225B0F63}" dt="2021-01-11T07:23:20.609" v="267"/>
          <ac:grpSpMkLst>
            <pc:docMk/>
            <pc:sldMk cId="2020667769" sldId="651"/>
            <ac:grpSpMk id="58" creationId="{2847408D-F3BD-43E7-8224-111B4A8F3EC7}"/>
          </ac:grpSpMkLst>
        </pc:grpChg>
        <pc:grpChg chg="mod">
          <ac:chgData name="KimNamhyoung" userId="442ac80a-8cd4-4165-8fc5-0e4ac214a370" providerId="ADAL" clId="{2B91F5E7-2747-4CB5-95B8-3B51225B0F63}" dt="2021-01-11T07:23:30.261" v="269"/>
          <ac:grpSpMkLst>
            <pc:docMk/>
            <pc:sldMk cId="2020667769" sldId="651"/>
            <ac:grpSpMk id="60" creationId="{23F41665-23AB-42A4-AC19-26EA7435973A}"/>
          </ac:grpSpMkLst>
        </pc:grpChg>
        <pc:inkChg chg="add mod">
          <ac:chgData name="KimNamhyoung" userId="442ac80a-8cd4-4165-8fc5-0e4ac214a370" providerId="ADAL" clId="{2B91F5E7-2747-4CB5-95B8-3B51225B0F63}" dt="2021-01-11T07:21:37.100" v="201"/>
          <ac:inkMkLst>
            <pc:docMk/>
            <pc:sldMk cId="2020667769" sldId="651"/>
            <ac:inkMk id="4" creationId="{B25DE916-C6B3-4412-AF49-0956B7A4B9DB}"/>
          </ac:inkMkLst>
        </pc:inkChg>
        <pc:inkChg chg="add mod">
          <ac:chgData name="KimNamhyoung" userId="442ac80a-8cd4-4165-8fc5-0e4ac214a370" providerId="ADAL" clId="{2B91F5E7-2747-4CB5-95B8-3B51225B0F63}" dt="2021-01-11T07:21:37.100" v="201"/>
          <ac:inkMkLst>
            <pc:docMk/>
            <pc:sldMk cId="2020667769" sldId="651"/>
            <ac:inkMk id="6" creationId="{8ED1971C-6B8F-4C41-BEF0-E48BDBDA2DDE}"/>
          </ac:inkMkLst>
        </pc:inkChg>
        <pc:inkChg chg="add mod">
          <ac:chgData name="KimNamhyoung" userId="442ac80a-8cd4-4165-8fc5-0e4ac214a370" providerId="ADAL" clId="{2B91F5E7-2747-4CB5-95B8-3B51225B0F63}" dt="2021-01-11T07:21:44.055" v="205"/>
          <ac:inkMkLst>
            <pc:docMk/>
            <pc:sldMk cId="2020667769" sldId="651"/>
            <ac:inkMk id="8" creationId="{0325D21F-E197-4ECB-B37B-4818A32F36C1}"/>
          </ac:inkMkLst>
        </pc:inkChg>
        <pc:inkChg chg="add mod">
          <ac:chgData name="KimNamhyoung" userId="442ac80a-8cd4-4165-8fc5-0e4ac214a370" providerId="ADAL" clId="{2B91F5E7-2747-4CB5-95B8-3B51225B0F63}" dt="2021-01-11T07:21:44.055" v="205"/>
          <ac:inkMkLst>
            <pc:docMk/>
            <pc:sldMk cId="2020667769" sldId="651"/>
            <ac:inkMk id="9" creationId="{51B235A8-8346-4124-B68B-E3D7E465B0A6}"/>
          </ac:inkMkLst>
        </pc:inkChg>
        <pc:inkChg chg="add mod">
          <ac:chgData name="KimNamhyoung" userId="442ac80a-8cd4-4165-8fc5-0e4ac214a370" providerId="ADAL" clId="{2B91F5E7-2747-4CB5-95B8-3B51225B0F63}" dt="2021-01-11T07:21:44.055" v="205"/>
          <ac:inkMkLst>
            <pc:docMk/>
            <pc:sldMk cId="2020667769" sldId="651"/>
            <ac:inkMk id="10" creationId="{D6C68C22-0332-4347-8902-F5C380EEBA6F}"/>
          </ac:inkMkLst>
        </pc:inkChg>
        <pc:inkChg chg="add mod">
          <ac:chgData name="KimNamhyoung" userId="442ac80a-8cd4-4165-8fc5-0e4ac214a370" providerId="ADAL" clId="{2B91F5E7-2747-4CB5-95B8-3B51225B0F63}" dt="2021-01-11T07:23:30.261" v="269"/>
          <ac:inkMkLst>
            <pc:docMk/>
            <pc:sldMk cId="2020667769" sldId="651"/>
            <ac:inkMk id="12" creationId="{A0E69566-80E6-40A1-AF80-F21423748412}"/>
          </ac:inkMkLst>
        </pc:inkChg>
        <pc:inkChg chg="add mod">
          <ac:chgData name="KimNamhyoung" userId="442ac80a-8cd4-4165-8fc5-0e4ac214a370" providerId="ADAL" clId="{2B91F5E7-2747-4CB5-95B8-3B51225B0F63}" dt="2021-01-11T07:23:30.261" v="269"/>
          <ac:inkMkLst>
            <pc:docMk/>
            <pc:sldMk cId="2020667769" sldId="651"/>
            <ac:inkMk id="13" creationId="{A18E29C5-D34A-4E72-A2EB-31D79EEB8220}"/>
          </ac:inkMkLst>
        </pc:inkChg>
        <pc:inkChg chg="add del">
          <ac:chgData name="KimNamhyoung" userId="442ac80a-8cd4-4165-8fc5-0e4ac214a370" providerId="ADAL" clId="{2B91F5E7-2747-4CB5-95B8-3B51225B0F63}" dt="2021-01-11T07:23:12.385" v="254"/>
          <ac:inkMkLst>
            <pc:docMk/>
            <pc:sldMk cId="2020667769" sldId="651"/>
            <ac:inkMk id="15" creationId="{E3224BD3-F333-430C-8F19-51F9638E4B57}"/>
          </ac:inkMkLst>
        </pc:inkChg>
        <pc:inkChg chg="add">
          <ac:chgData name="KimNamhyoung" userId="442ac80a-8cd4-4165-8fc5-0e4ac214a370" providerId="ADAL" clId="{2B91F5E7-2747-4CB5-95B8-3B51225B0F63}" dt="2021-01-11T07:22:07.744" v="210" actId="9405"/>
          <ac:inkMkLst>
            <pc:docMk/>
            <pc:sldMk cId="2020667769" sldId="651"/>
            <ac:inkMk id="16" creationId="{304699F1-6406-4516-958E-AD2E9D33A97F}"/>
          </ac:inkMkLst>
        </pc:inkChg>
        <pc:inkChg chg="add del">
          <ac:chgData name="KimNamhyoung" userId="442ac80a-8cd4-4165-8fc5-0e4ac214a370" providerId="ADAL" clId="{2B91F5E7-2747-4CB5-95B8-3B51225B0F63}" dt="2021-01-11T07:23:08.787" v="243"/>
          <ac:inkMkLst>
            <pc:docMk/>
            <pc:sldMk cId="2020667769" sldId="651"/>
            <ac:inkMk id="17" creationId="{E564FFF4-1FF8-4E69-8460-D952F8A2CE19}"/>
          </ac:inkMkLst>
        </pc:inkChg>
        <pc:inkChg chg="add mod">
          <ac:chgData name="KimNamhyoung" userId="442ac80a-8cd4-4165-8fc5-0e4ac214a370" providerId="ADAL" clId="{2B91F5E7-2747-4CB5-95B8-3B51225B0F63}" dt="2021-01-11T07:23:12.385" v="253"/>
          <ac:inkMkLst>
            <pc:docMk/>
            <pc:sldMk cId="2020667769" sldId="651"/>
            <ac:inkMk id="18" creationId="{88800ADA-8B41-489B-BD43-C1DBADAE527C}"/>
          </ac:inkMkLst>
        </pc:inkChg>
        <pc:inkChg chg="add mod">
          <ac:chgData name="KimNamhyoung" userId="442ac80a-8cd4-4165-8fc5-0e4ac214a370" providerId="ADAL" clId="{2B91F5E7-2747-4CB5-95B8-3B51225B0F63}" dt="2021-01-11T07:23:12.385" v="253"/>
          <ac:inkMkLst>
            <pc:docMk/>
            <pc:sldMk cId="2020667769" sldId="651"/>
            <ac:inkMk id="19" creationId="{80CAE63D-2298-48B9-893F-E37A509DCEC1}"/>
          </ac:inkMkLst>
        </pc:inkChg>
        <pc:inkChg chg="add del mod">
          <ac:chgData name="KimNamhyoung" userId="442ac80a-8cd4-4165-8fc5-0e4ac214a370" providerId="ADAL" clId="{2B91F5E7-2747-4CB5-95B8-3B51225B0F63}" dt="2021-01-11T07:23:12.384" v="252"/>
          <ac:inkMkLst>
            <pc:docMk/>
            <pc:sldMk cId="2020667769" sldId="651"/>
            <ac:inkMk id="21" creationId="{13C0161B-4A63-4237-9318-42DCBB5287F7}"/>
          </ac:inkMkLst>
        </pc:inkChg>
        <pc:inkChg chg="add mod">
          <ac:chgData name="KimNamhyoung" userId="442ac80a-8cd4-4165-8fc5-0e4ac214a370" providerId="ADAL" clId="{2B91F5E7-2747-4CB5-95B8-3B51225B0F63}" dt="2021-01-11T07:23:12.385" v="253"/>
          <ac:inkMkLst>
            <pc:docMk/>
            <pc:sldMk cId="2020667769" sldId="651"/>
            <ac:inkMk id="22" creationId="{70D60FB5-EB26-4612-B362-CEA2E146EF96}"/>
          </ac:inkMkLst>
        </pc:inkChg>
        <pc:inkChg chg="add del mod">
          <ac:chgData name="KimNamhyoung" userId="442ac80a-8cd4-4165-8fc5-0e4ac214a370" providerId="ADAL" clId="{2B91F5E7-2747-4CB5-95B8-3B51225B0F63}" dt="2021-01-11T07:23:08.787" v="242"/>
          <ac:inkMkLst>
            <pc:docMk/>
            <pc:sldMk cId="2020667769" sldId="651"/>
            <ac:inkMk id="23" creationId="{6B7AAF56-DA43-4AB8-9817-75ECDEA803C7}"/>
          </ac:inkMkLst>
        </pc:inkChg>
        <pc:inkChg chg="add del mod">
          <ac:chgData name="KimNamhyoung" userId="442ac80a-8cd4-4165-8fc5-0e4ac214a370" providerId="ADAL" clId="{2B91F5E7-2747-4CB5-95B8-3B51225B0F63}" dt="2021-01-11T07:23:08.787" v="244"/>
          <ac:inkMkLst>
            <pc:docMk/>
            <pc:sldMk cId="2020667769" sldId="651"/>
            <ac:inkMk id="24" creationId="{AF03AC2C-58AA-4F93-9083-04EC235E092A}"/>
          </ac:inkMkLst>
        </pc:inkChg>
        <pc:inkChg chg="add mod">
          <ac:chgData name="KimNamhyoung" userId="442ac80a-8cd4-4165-8fc5-0e4ac214a370" providerId="ADAL" clId="{2B91F5E7-2747-4CB5-95B8-3B51225B0F63}" dt="2021-01-11T07:23:12.385" v="253"/>
          <ac:inkMkLst>
            <pc:docMk/>
            <pc:sldMk cId="2020667769" sldId="651"/>
            <ac:inkMk id="26" creationId="{8169E3D5-35A8-4D40-BC88-7CF74C62D6E5}"/>
          </ac:inkMkLst>
        </pc:inkChg>
        <pc:inkChg chg="add del mod">
          <ac:chgData name="KimNamhyoung" userId="442ac80a-8cd4-4165-8fc5-0e4ac214a370" providerId="ADAL" clId="{2B91F5E7-2747-4CB5-95B8-3B51225B0F63}" dt="2021-01-11T07:23:12.385" v="253"/>
          <ac:inkMkLst>
            <pc:docMk/>
            <pc:sldMk cId="2020667769" sldId="651"/>
            <ac:inkMk id="27" creationId="{53C94230-73B9-4E45-90BF-FA3AC5D5E840}"/>
          </ac:inkMkLst>
        </pc:inkChg>
        <pc:inkChg chg="add del mod">
          <ac:chgData name="KimNamhyoung" userId="442ac80a-8cd4-4165-8fc5-0e4ac214a370" providerId="ADAL" clId="{2B91F5E7-2747-4CB5-95B8-3B51225B0F63}" dt="2021-01-11T07:23:08.788" v="248"/>
          <ac:inkMkLst>
            <pc:docMk/>
            <pc:sldMk cId="2020667769" sldId="651"/>
            <ac:inkMk id="28" creationId="{A2CB51E2-622D-45E9-B3A3-F35AA4DD9923}"/>
          </ac:inkMkLst>
        </pc:inkChg>
        <pc:inkChg chg="add del mod">
          <ac:chgData name="KimNamhyoung" userId="442ac80a-8cd4-4165-8fc5-0e4ac214a370" providerId="ADAL" clId="{2B91F5E7-2747-4CB5-95B8-3B51225B0F63}" dt="2021-01-11T07:23:08.789" v="250"/>
          <ac:inkMkLst>
            <pc:docMk/>
            <pc:sldMk cId="2020667769" sldId="651"/>
            <ac:inkMk id="29" creationId="{3103E4A1-CF46-4E49-916D-C99596DB8E06}"/>
          </ac:inkMkLst>
        </pc:inkChg>
        <pc:inkChg chg="add mod">
          <ac:chgData name="KimNamhyoung" userId="442ac80a-8cd4-4165-8fc5-0e4ac214a370" providerId="ADAL" clId="{2B91F5E7-2747-4CB5-95B8-3B51225B0F63}" dt="2021-01-11T07:23:30.261" v="269"/>
          <ac:inkMkLst>
            <pc:docMk/>
            <pc:sldMk cId="2020667769" sldId="651"/>
            <ac:inkMk id="31" creationId="{2C6B65F8-A97C-44FD-921D-0C14A0F49865}"/>
          </ac:inkMkLst>
        </pc:inkChg>
        <pc:inkChg chg="add mod">
          <ac:chgData name="KimNamhyoung" userId="442ac80a-8cd4-4165-8fc5-0e4ac214a370" providerId="ADAL" clId="{2B91F5E7-2747-4CB5-95B8-3B51225B0F63}" dt="2021-01-11T07:22:43.307" v="230"/>
          <ac:inkMkLst>
            <pc:docMk/>
            <pc:sldMk cId="2020667769" sldId="651"/>
            <ac:inkMk id="33" creationId="{048D901E-7DEC-4615-858F-F44D2E81E54D}"/>
          </ac:inkMkLst>
        </pc:inkChg>
        <pc:inkChg chg="add mod">
          <ac:chgData name="KimNamhyoung" userId="442ac80a-8cd4-4165-8fc5-0e4ac214a370" providerId="ADAL" clId="{2B91F5E7-2747-4CB5-95B8-3B51225B0F63}" dt="2021-01-11T07:22:43.307" v="230"/>
          <ac:inkMkLst>
            <pc:docMk/>
            <pc:sldMk cId="2020667769" sldId="651"/>
            <ac:inkMk id="34" creationId="{3CFCA03E-E54C-4363-84EE-E1AC9FE8887B}"/>
          </ac:inkMkLst>
        </pc:inkChg>
        <pc:inkChg chg="add mod">
          <ac:chgData name="KimNamhyoung" userId="442ac80a-8cd4-4165-8fc5-0e4ac214a370" providerId="ADAL" clId="{2B91F5E7-2747-4CB5-95B8-3B51225B0F63}" dt="2021-01-11T07:22:43.307" v="230"/>
          <ac:inkMkLst>
            <pc:docMk/>
            <pc:sldMk cId="2020667769" sldId="651"/>
            <ac:inkMk id="35" creationId="{41E6FD29-4BBA-46E5-A6F8-86967F6BAEF7}"/>
          </ac:inkMkLst>
        </pc:inkChg>
        <pc:inkChg chg="add del mod">
          <ac:chgData name="KimNamhyoung" userId="442ac80a-8cd4-4165-8fc5-0e4ac214a370" providerId="ADAL" clId="{2B91F5E7-2747-4CB5-95B8-3B51225B0F63}" dt="2021-01-11T07:23:08.787" v="246"/>
          <ac:inkMkLst>
            <pc:docMk/>
            <pc:sldMk cId="2020667769" sldId="651"/>
            <ac:inkMk id="37" creationId="{6638AAF6-01E1-477B-A084-AF7745C4C53E}"/>
          </ac:inkMkLst>
        </pc:inkChg>
        <pc:inkChg chg="add del mod">
          <ac:chgData name="KimNamhyoung" userId="442ac80a-8cd4-4165-8fc5-0e4ac214a370" providerId="ADAL" clId="{2B91F5E7-2747-4CB5-95B8-3B51225B0F63}" dt="2021-01-11T07:23:08.789" v="249"/>
          <ac:inkMkLst>
            <pc:docMk/>
            <pc:sldMk cId="2020667769" sldId="651"/>
            <ac:inkMk id="38" creationId="{185FADEB-B525-423D-8768-9C6B97125A3D}"/>
          </ac:inkMkLst>
        </pc:inkChg>
        <pc:inkChg chg="add del mod">
          <ac:chgData name="KimNamhyoung" userId="442ac80a-8cd4-4165-8fc5-0e4ac214a370" providerId="ADAL" clId="{2B91F5E7-2747-4CB5-95B8-3B51225B0F63}" dt="2021-01-11T07:23:08.786" v="241"/>
          <ac:inkMkLst>
            <pc:docMk/>
            <pc:sldMk cId="2020667769" sldId="651"/>
            <ac:inkMk id="40" creationId="{5FBE7BBF-45DA-4EF5-9B56-19B27DC2D6DF}"/>
          </ac:inkMkLst>
        </pc:inkChg>
        <pc:inkChg chg="add del mod">
          <ac:chgData name="KimNamhyoung" userId="442ac80a-8cd4-4165-8fc5-0e4ac214a370" providerId="ADAL" clId="{2B91F5E7-2747-4CB5-95B8-3B51225B0F63}" dt="2021-01-11T07:23:08.788" v="247"/>
          <ac:inkMkLst>
            <pc:docMk/>
            <pc:sldMk cId="2020667769" sldId="651"/>
            <ac:inkMk id="41" creationId="{5A1E90B5-4F31-45EF-8D63-60222640606F}"/>
          </ac:inkMkLst>
        </pc:inkChg>
        <pc:inkChg chg="add del mod">
          <ac:chgData name="KimNamhyoung" userId="442ac80a-8cd4-4165-8fc5-0e4ac214a370" providerId="ADAL" clId="{2B91F5E7-2747-4CB5-95B8-3B51225B0F63}" dt="2021-01-11T07:23:08.786" v="240"/>
          <ac:inkMkLst>
            <pc:docMk/>
            <pc:sldMk cId="2020667769" sldId="651"/>
            <ac:inkMk id="42" creationId="{66758293-C502-4BEF-97EF-04531D12DF3F}"/>
          </ac:inkMkLst>
        </pc:inkChg>
        <pc:inkChg chg="add del">
          <ac:chgData name="KimNamhyoung" userId="442ac80a-8cd4-4165-8fc5-0e4ac214a370" providerId="ADAL" clId="{2B91F5E7-2747-4CB5-95B8-3B51225B0F63}" dt="2021-01-11T07:23:08.787" v="245"/>
          <ac:inkMkLst>
            <pc:docMk/>
            <pc:sldMk cId="2020667769" sldId="651"/>
            <ac:inkMk id="43" creationId="{048E6C2A-A290-48AC-842D-AC83621FAE90}"/>
          </ac:inkMkLst>
        </pc:inkChg>
        <pc:inkChg chg="add">
          <ac:chgData name="KimNamhyoung" userId="442ac80a-8cd4-4165-8fc5-0e4ac214a370" providerId="ADAL" clId="{2B91F5E7-2747-4CB5-95B8-3B51225B0F63}" dt="2021-01-11T07:23:10.009" v="251" actId="9405"/>
          <ac:inkMkLst>
            <pc:docMk/>
            <pc:sldMk cId="2020667769" sldId="651"/>
            <ac:inkMk id="45" creationId="{36AD01D8-10E3-4BDD-9A4C-6737CEA0E47A}"/>
          </ac:inkMkLst>
        </pc:inkChg>
        <pc:inkChg chg="add mod">
          <ac:chgData name="KimNamhyoung" userId="442ac80a-8cd4-4165-8fc5-0e4ac214a370" providerId="ADAL" clId="{2B91F5E7-2747-4CB5-95B8-3B51225B0F63}" dt="2021-01-11T07:23:20.609" v="267"/>
          <ac:inkMkLst>
            <pc:docMk/>
            <pc:sldMk cId="2020667769" sldId="651"/>
            <ac:inkMk id="46" creationId="{7B75C4A4-11C3-4ECE-8FB9-297AA2C893BD}"/>
          </ac:inkMkLst>
        </pc:inkChg>
        <pc:inkChg chg="add mod">
          <ac:chgData name="KimNamhyoung" userId="442ac80a-8cd4-4165-8fc5-0e4ac214a370" providerId="ADAL" clId="{2B91F5E7-2747-4CB5-95B8-3B51225B0F63}" dt="2021-01-11T07:23:20.609" v="267"/>
          <ac:inkMkLst>
            <pc:docMk/>
            <pc:sldMk cId="2020667769" sldId="651"/>
            <ac:inkMk id="47" creationId="{CA427298-1A06-4043-BF4D-464E57BFF0F6}"/>
          </ac:inkMkLst>
        </pc:inkChg>
        <pc:inkChg chg="add mod">
          <ac:chgData name="KimNamhyoung" userId="442ac80a-8cd4-4165-8fc5-0e4ac214a370" providerId="ADAL" clId="{2B91F5E7-2747-4CB5-95B8-3B51225B0F63}" dt="2021-01-11T07:23:20.609" v="267"/>
          <ac:inkMkLst>
            <pc:docMk/>
            <pc:sldMk cId="2020667769" sldId="651"/>
            <ac:inkMk id="48" creationId="{DACF1519-95B1-4F2A-A76A-DA2FFE9F01B5}"/>
          </ac:inkMkLst>
        </pc:inkChg>
        <pc:inkChg chg="add mod">
          <ac:chgData name="KimNamhyoung" userId="442ac80a-8cd4-4165-8fc5-0e4ac214a370" providerId="ADAL" clId="{2B91F5E7-2747-4CB5-95B8-3B51225B0F63}" dt="2021-01-11T07:23:20.609" v="267"/>
          <ac:inkMkLst>
            <pc:docMk/>
            <pc:sldMk cId="2020667769" sldId="651"/>
            <ac:inkMk id="49" creationId="{88BCC436-7E42-4480-BD42-1E6316B0BE9E}"/>
          </ac:inkMkLst>
        </pc:inkChg>
        <pc:inkChg chg="add mod">
          <ac:chgData name="KimNamhyoung" userId="442ac80a-8cd4-4165-8fc5-0e4ac214a370" providerId="ADAL" clId="{2B91F5E7-2747-4CB5-95B8-3B51225B0F63}" dt="2021-01-11T07:23:20.609" v="267"/>
          <ac:inkMkLst>
            <pc:docMk/>
            <pc:sldMk cId="2020667769" sldId="651"/>
            <ac:inkMk id="50" creationId="{72322273-B4A3-4C1A-A8FA-F03E88CCE0A2}"/>
          </ac:inkMkLst>
        </pc:inkChg>
        <pc:inkChg chg="add mod">
          <ac:chgData name="KimNamhyoung" userId="442ac80a-8cd4-4165-8fc5-0e4ac214a370" providerId="ADAL" clId="{2B91F5E7-2747-4CB5-95B8-3B51225B0F63}" dt="2021-01-11T07:23:20.609" v="267"/>
          <ac:inkMkLst>
            <pc:docMk/>
            <pc:sldMk cId="2020667769" sldId="651"/>
            <ac:inkMk id="52" creationId="{F2A09D93-39D9-47B1-B694-E81704625E34}"/>
          </ac:inkMkLst>
        </pc:inkChg>
        <pc:inkChg chg="add mod">
          <ac:chgData name="KimNamhyoung" userId="442ac80a-8cd4-4165-8fc5-0e4ac214a370" providerId="ADAL" clId="{2B91F5E7-2747-4CB5-95B8-3B51225B0F63}" dt="2021-01-11T07:23:20.609" v="267"/>
          <ac:inkMkLst>
            <pc:docMk/>
            <pc:sldMk cId="2020667769" sldId="651"/>
            <ac:inkMk id="53" creationId="{58D91850-55CE-4E1B-9635-6B88DA934A9E}"/>
          </ac:inkMkLst>
        </pc:inkChg>
        <pc:inkChg chg="add mod">
          <ac:chgData name="KimNamhyoung" userId="442ac80a-8cd4-4165-8fc5-0e4ac214a370" providerId="ADAL" clId="{2B91F5E7-2747-4CB5-95B8-3B51225B0F63}" dt="2021-01-11T07:23:20.609" v="267"/>
          <ac:inkMkLst>
            <pc:docMk/>
            <pc:sldMk cId="2020667769" sldId="651"/>
            <ac:inkMk id="54" creationId="{01623BEF-1787-423C-BC7F-3249F5077DB0}"/>
          </ac:inkMkLst>
        </pc:inkChg>
        <pc:inkChg chg="add mod">
          <ac:chgData name="KimNamhyoung" userId="442ac80a-8cd4-4165-8fc5-0e4ac214a370" providerId="ADAL" clId="{2B91F5E7-2747-4CB5-95B8-3B51225B0F63}" dt="2021-01-11T07:23:20.609" v="267"/>
          <ac:inkMkLst>
            <pc:docMk/>
            <pc:sldMk cId="2020667769" sldId="651"/>
            <ac:inkMk id="55" creationId="{50F1E5D6-65B8-4C22-8A02-69E7E6A913C8}"/>
          </ac:inkMkLst>
        </pc:inkChg>
        <pc:inkChg chg="add mod">
          <ac:chgData name="KimNamhyoung" userId="442ac80a-8cd4-4165-8fc5-0e4ac214a370" providerId="ADAL" clId="{2B91F5E7-2747-4CB5-95B8-3B51225B0F63}" dt="2021-01-11T07:23:20.609" v="267"/>
          <ac:inkMkLst>
            <pc:docMk/>
            <pc:sldMk cId="2020667769" sldId="651"/>
            <ac:inkMk id="56" creationId="{FB566F62-7C59-43BF-8E18-9777552AAF9B}"/>
          </ac:inkMkLst>
        </pc:inkChg>
        <pc:inkChg chg="add mod">
          <ac:chgData name="KimNamhyoung" userId="442ac80a-8cd4-4165-8fc5-0e4ac214a370" providerId="ADAL" clId="{2B91F5E7-2747-4CB5-95B8-3B51225B0F63}" dt="2021-01-11T07:23:20.609" v="267"/>
          <ac:inkMkLst>
            <pc:docMk/>
            <pc:sldMk cId="2020667769" sldId="651"/>
            <ac:inkMk id="57" creationId="{0DD1781A-8AB0-4118-951B-8440229C8387}"/>
          </ac:inkMkLst>
        </pc:inkChg>
        <pc:inkChg chg="add mod">
          <ac:chgData name="KimNamhyoung" userId="442ac80a-8cd4-4165-8fc5-0e4ac214a370" providerId="ADAL" clId="{2B91F5E7-2747-4CB5-95B8-3B51225B0F63}" dt="2021-01-11T07:23:30.261" v="269"/>
          <ac:inkMkLst>
            <pc:docMk/>
            <pc:sldMk cId="2020667769" sldId="651"/>
            <ac:inkMk id="59" creationId="{069F377A-BD76-44DF-8E07-B0989F332EDF}"/>
          </ac:inkMkLst>
        </pc:inkChg>
      </pc:sldChg>
      <pc:sldChg chg="addSp delSp modSp mod">
        <pc:chgData name="KimNamhyoung" userId="442ac80a-8cd4-4165-8fc5-0e4ac214a370" providerId="ADAL" clId="{2B91F5E7-2747-4CB5-95B8-3B51225B0F63}" dt="2021-01-11T07:31:41.563" v="461"/>
        <pc:sldMkLst>
          <pc:docMk/>
          <pc:sldMk cId="3812383908" sldId="652"/>
        </pc:sldMkLst>
        <pc:grpChg chg="del mod">
          <ac:chgData name="KimNamhyoung" userId="442ac80a-8cd4-4165-8fc5-0e4ac214a370" providerId="ADAL" clId="{2B91F5E7-2747-4CB5-95B8-3B51225B0F63}" dt="2021-01-11T07:30:13.886" v="415"/>
          <ac:grpSpMkLst>
            <pc:docMk/>
            <pc:sldMk cId="3812383908" sldId="652"/>
            <ac:grpSpMk id="10" creationId="{7B10B08F-4575-47F9-BD1D-D456EB12B76F}"/>
          </ac:grpSpMkLst>
        </pc:grpChg>
        <pc:grpChg chg="del mod">
          <ac:chgData name="KimNamhyoung" userId="442ac80a-8cd4-4165-8fc5-0e4ac214a370" providerId="ADAL" clId="{2B91F5E7-2747-4CB5-95B8-3B51225B0F63}" dt="2021-01-11T07:30:34.939" v="434"/>
          <ac:grpSpMkLst>
            <pc:docMk/>
            <pc:sldMk cId="3812383908" sldId="652"/>
            <ac:grpSpMk id="14" creationId="{5C126253-EB9D-4344-AF64-26A857EBE366}"/>
          </ac:grpSpMkLst>
        </pc:grpChg>
        <pc:grpChg chg="del mod">
          <ac:chgData name="KimNamhyoung" userId="442ac80a-8cd4-4165-8fc5-0e4ac214a370" providerId="ADAL" clId="{2B91F5E7-2747-4CB5-95B8-3B51225B0F63}" dt="2021-01-11T07:31:31.296" v="447"/>
          <ac:grpSpMkLst>
            <pc:docMk/>
            <pc:sldMk cId="3812383908" sldId="652"/>
            <ac:grpSpMk id="23" creationId="{C0F28EA6-2324-49F2-9B2F-7B0FC5977500}"/>
          </ac:grpSpMkLst>
        </pc:grpChg>
        <pc:grpChg chg="mod">
          <ac:chgData name="KimNamhyoung" userId="442ac80a-8cd4-4165-8fc5-0e4ac214a370" providerId="ADAL" clId="{2B91F5E7-2747-4CB5-95B8-3B51225B0F63}" dt="2021-01-11T07:30:13.886" v="415"/>
          <ac:grpSpMkLst>
            <pc:docMk/>
            <pc:sldMk cId="3812383908" sldId="652"/>
            <ac:grpSpMk id="32" creationId="{4A35DF63-1F6D-4FDC-A79B-1D8AF9B3865E}"/>
          </ac:grpSpMkLst>
        </pc:grpChg>
        <pc:grpChg chg="del mod">
          <ac:chgData name="KimNamhyoung" userId="442ac80a-8cd4-4165-8fc5-0e4ac214a370" providerId="ADAL" clId="{2B91F5E7-2747-4CB5-95B8-3B51225B0F63}" dt="2021-01-11T07:30:17.757" v="417"/>
          <ac:grpSpMkLst>
            <pc:docMk/>
            <pc:sldMk cId="3812383908" sldId="652"/>
            <ac:grpSpMk id="33" creationId="{096762C3-58FF-45B9-995A-5EAE8881CC60}"/>
          </ac:grpSpMkLst>
        </pc:grpChg>
        <pc:grpChg chg="del mod">
          <ac:chgData name="KimNamhyoung" userId="442ac80a-8cd4-4165-8fc5-0e4ac214a370" providerId="ADAL" clId="{2B91F5E7-2747-4CB5-95B8-3B51225B0F63}" dt="2021-01-11T07:30:18.527" v="419"/>
          <ac:grpSpMkLst>
            <pc:docMk/>
            <pc:sldMk cId="3812383908" sldId="652"/>
            <ac:grpSpMk id="35" creationId="{73960D62-A07B-4F2E-956B-BA151017258C}"/>
          </ac:grpSpMkLst>
        </pc:grpChg>
        <pc:grpChg chg="del mod">
          <ac:chgData name="KimNamhyoung" userId="442ac80a-8cd4-4165-8fc5-0e4ac214a370" providerId="ADAL" clId="{2B91F5E7-2747-4CB5-95B8-3B51225B0F63}" dt="2021-01-11T07:30:27.212" v="427"/>
          <ac:grpSpMkLst>
            <pc:docMk/>
            <pc:sldMk cId="3812383908" sldId="652"/>
            <ac:grpSpMk id="37" creationId="{1C627C4C-7AC4-4EB1-AA62-6D59341D21EC}"/>
          </ac:grpSpMkLst>
        </pc:grpChg>
        <pc:grpChg chg="del mod">
          <ac:chgData name="KimNamhyoung" userId="442ac80a-8cd4-4165-8fc5-0e4ac214a370" providerId="ADAL" clId="{2B91F5E7-2747-4CB5-95B8-3B51225B0F63}" dt="2021-01-11T07:31:29.534" v="445"/>
          <ac:grpSpMkLst>
            <pc:docMk/>
            <pc:sldMk cId="3812383908" sldId="652"/>
            <ac:grpSpMk id="45" creationId="{83464217-37D3-4032-BE05-8449F1B531C5}"/>
          </ac:grpSpMkLst>
        </pc:grpChg>
        <pc:grpChg chg="mod">
          <ac:chgData name="KimNamhyoung" userId="442ac80a-8cd4-4165-8fc5-0e4ac214a370" providerId="ADAL" clId="{2B91F5E7-2747-4CB5-95B8-3B51225B0F63}" dt="2021-01-11T07:30:29.377" v="432"/>
          <ac:grpSpMkLst>
            <pc:docMk/>
            <pc:sldMk cId="3812383908" sldId="652"/>
            <ac:grpSpMk id="50" creationId="{C48751F8-B72D-4160-96CE-3EA8E80EED8E}"/>
          </ac:grpSpMkLst>
        </pc:grpChg>
        <pc:grpChg chg="del mod">
          <ac:chgData name="KimNamhyoung" userId="442ac80a-8cd4-4165-8fc5-0e4ac214a370" providerId="ADAL" clId="{2B91F5E7-2747-4CB5-95B8-3B51225B0F63}" dt="2021-01-11T07:30:46.925" v="436"/>
          <ac:grpSpMkLst>
            <pc:docMk/>
            <pc:sldMk cId="3812383908" sldId="652"/>
            <ac:grpSpMk id="52" creationId="{9D8E7CD6-8DB0-46AB-A11A-E89B30E0B69E}"/>
          </ac:grpSpMkLst>
        </pc:grpChg>
        <pc:grpChg chg="del mod">
          <ac:chgData name="KimNamhyoung" userId="442ac80a-8cd4-4165-8fc5-0e4ac214a370" providerId="ADAL" clId="{2B91F5E7-2747-4CB5-95B8-3B51225B0F63}" dt="2021-01-11T07:30:50.030" v="438"/>
          <ac:grpSpMkLst>
            <pc:docMk/>
            <pc:sldMk cId="3812383908" sldId="652"/>
            <ac:grpSpMk id="54" creationId="{056FD719-EAB0-4673-BDC6-AF32DA477D8C}"/>
          </ac:grpSpMkLst>
        </pc:grpChg>
        <pc:grpChg chg="del mod">
          <ac:chgData name="KimNamhyoung" userId="442ac80a-8cd4-4165-8fc5-0e4ac214a370" providerId="ADAL" clId="{2B91F5E7-2747-4CB5-95B8-3B51225B0F63}" dt="2021-01-11T07:31:14.828" v="442"/>
          <ac:grpSpMkLst>
            <pc:docMk/>
            <pc:sldMk cId="3812383908" sldId="652"/>
            <ac:grpSpMk id="56" creationId="{701E66F7-2783-4587-AF1F-4627E3808D90}"/>
          </ac:grpSpMkLst>
        </pc:grpChg>
        <pc:grpChg chg="mod">
          <ac:chgData name="KimNamhyoung" userId="442ac80a-8cd4-4165-8fc5-0e4ac214a370" providerId="ADAL" clId="{2B91F5E7-2747-4CB5-95B8-3B51225B0F63}" dt="2021-01-11T07:31:14.828" v="442"/>
          <ac:grpSpMkLst>
            <pc:docMk/>
            <pc:sldMk cId="3812383908" sldId="652"/>
            <ac:grpSpMk id="60" creationId="{DECB501B-F9E1-4C48-8976-ECED168979A5}"/>
          </ac:grpSpMkLst>
        </pc:grpChg>
        <pc:grpChg chg="del mod">
          <ac:chgData name="KimNamhyoung" userId="442ac80a-8cd4-4165-8fc5-0e4ac214a370" providerId="ADAL" clId="{2B91F5E7-2747-4CB5-95B8-3B51225B0F63}" dt="2021-01-11T07:31:33.726" v="450"/>
          <ac:grpSpMkLst>
            <pc:docMk/>
            <pc:sldMk cId="3812383908" sldId="652"/>
            <ac:grpSpMk id="63" creationId="{0FA7752E-2709-4C5F-8524-B5C31C5CDC20}"/>
          </ac:grpSpMkLst>
        </pc:grpChg>
        <pc:grpChg chg="mod">
          <ac:chgData name="KimNamhyoung" userId="442ac80a-8cd4-4165-8fc5-0e4ac214a370" providerId="ADAL" clId="{2B91F5E7-2747-4CB5-95B8-3B51225B0F63}" dt="2021-01-11T07:31:31.296" v="447"/>
          <ac:grpSpMkLst>
            <pc:docMk/>
            <pc:sldMk cId="3812383908" sldId="652"/>
            <ac:grpSpMk id="65" creationId="{004815A7-54DD-4384-A93E-1F7A35AD2A1F}"/>
          </ac:grpSpMkLst>
        </pc:grpChg>
        <pc:grpChg chg="del mod">
          <ac:chgData name="KimNamhyoung" userId="442ac80a-8cd4-4165-8fc5-0e4ac214a370" providerId="ADAL" clId="{2B91F5E7-2747-4CB5-95B8-3B51225B0F63}" dt="2021-01-11T07:31:35.893" v="453"/>
          <ac:grpSpMkLst>
            <pc:docMk/>
            <pc:sldMk cId="3812383908" sldId="652"/>
            <ac:grpSpMk id="68" creationId="{F339A7FF-F1BC-4CD8-8BBF-5A8E43F880D3}"/>
          </ac:grpSpMkLst>
        </pc:grpChg>
        <pc:grpChg chg="del mod">
          <ac:chgData name="KimNamhyoung" userId="442ac80a-8cd4-4165-8fc5-0e4ac214a370" providerId="ADAL" clId="{2B91F5E7-2747-4CB5-95B8-3B51225B0F63}" dt="2021-01-11T07:31:39.270" v="457"/>
          <ac:grpSpMkLst>
            <pc:docMk/>
            <pc:sldMk cId="3812383908" sldId="652"/>
            <ac:grpSpMk id="71" creationId="{6F8CE552-882A-4C4D-A334-3C9C2033FC0E}"/>
          </ac:grpSpMkLst>
        </pc:grpChg>
        <pc:grpChg chg="del mod">
          <ac:chgData name="KimNamhyoung" userId="442ac80a-8cd4-4165-8fc5-0e4ac214a370" providerId="ADAL" clId="{2B91F5E7-2747-4CB5-95B8-3B51225B0F63}" dt="2021-01-11T07:31:41.563" v="461"/>
          <ac:grpSpMkLst>
            <pc:docMk/>
            <pc:sldMk cId="3812383908" sldId="652"/>
            <ac:grpSpMk id="75" creationId="{93478CC4-CB5D-4999-8E61-64C23EAA14F4}"/>
          </ac:grpSpMkLst>
        </pc:grpChg>
        <pc:grpChg chg="mod">
          <ac:chgData name="KimNamhyoung" userId="442ac80a-8cd4-4165-8fc5-0e4ac214a370" providerId="ADAL" clId="{2B91F5E7-2747-4CB5-95B8-3B51225B0F63}" dt="2021-01-11T07:31:41.563" v="461"/>
          <ac:grpSpMkLst>
            <pc:docMk/>
            <pc:sldMk cId="3812383908" sldId="652"/>
            <ac:grpSpMk id="79" creationId="{3A179423-7DC5-4129-94D1-D70FAD8CA206}"/>
          </ac:grpSpMkLst>
        </pc:grpChg>
        <pc:inkChg chg="add">
          <ac:chgData name="KimNamhyoung" userId="442ac80a-8cd4-4165-8fc5-0e4ac214a370" providerId="ADAL" clId="{2B91F5E7-2747-4CB5-95B8-3B51225B0F63}" dt="2021-01-11T07:29:47.060" v="389" actId="9405"/>
          <ac:inkMkLst>
            <pc:docMk/>
            <pc:sldMk cId="3812383908" sldId="652"/>
            <ac:inkMk id="4" creationId="{210A02B4-39CA-4A71-BF33-AA20E73C1B22}"/>
          </ac:inkMkLst>
        </pc:inkChg>
        <pc:inkChg chg="add">
          <ac:chgData name="KimNamhyoung" userId="442ac80a-8cd4-4165-8fc5-0e4ac214a370" providerId="ADAL" clId="{2B91F5E7-2747-4CB5-95B8-3B51225B0F63}" dt="2021-01-11T07:29:48.012" v="390" actId="9405"/>
          <ac:inkMkLst>
            <pc:docMk/>
            <pc:sldMk cId="3812383908" sldId="652"/>
            <ac:inkMk id="6" creationId="{B3FF18D5-7ECE-4CD1-BDDD-068E267AE9F2}"/>
          </ac:inkMkLst>
        </pc:inkChg>
        <pc:inkChg chg="add mod">
          <ac:chgData name="KimNamhyoung" userId="442ac80a-8cd4-4165-8fc5-0e4ac214a370" providerId="ADAL" clId="{2B91F5E7-2747-4CB5-95B8-3B51225B0F63}" dt="2021-01-11T07:30:13.886" v="415"/>
          <ac:inkMkLst>
            <pc:docMk/>
            <pc:sldMk cId="3812383908" sldId="652"/>
            <ac:inkMk id="8" creationId="{05DB15AF-946D-4020-96C3-E46796842AA5}"/>
          </ac:inkMkLst>
        </pc:inkChg>
        <pc:inkChg chg="add mod">
          <ac:chgData name="KimNamhyoung" userId="442ac80a-8cd4-4165-8fc5-0e4ac214a370" providerId="ADAL" clId="{2B91F5E7-2747-4CB5-95B8-3B51225B0F63}" dt="2021-01-11T07:30:13.886" v="415"/>
          <ac:inkMkLst>
            <pc:docMk/>
            <pc:sldMk cId="3812383908" sldId="652"/>
            <ac:inkMk id="9" creationId="{697C0465-AEE0-4560-A27E-F9E16C47EA88}"/>
          </ac:inkMkLst>
        </pc:inkChg>
        <pc:inkChg chg="add mod">
          <ac:chgData name="KimNamhyoung" userId="442ac80a-8cd4-4165-8fc5-0e4ac214a370" providerId="ADAL" clId="{2B91F5E7-2747-4CB5-95B8-3B51225B0F63}" dt="2021-01-11T07:31:14.828" v="442"/>
          <ac:inkMkLst>
            <pc:docMk/>
            <pc:sldMk cId="3812383908" sldId="652"/>
            <ac:inkMk id="11" creationId="{AF0E2A0A-6875-417F-8AAE-693DF23F1A74}"/>
          </ac:inkMkLst>
        </pc:inkChg>
        <pc:inkChg chg="add mod">
          <ac:chgData name="KimNamhyoung" userId="442ac80a-8cd4-4165-8fc5-0e4ac214a370" providerId="ADAL" clId="{2B91F5E7-2747-4CB5-95B8-3B51225B0F63}" dt="2021-01-11T07:31:14.828" v="442"/>
          <ac:inkMkLst>
            <pc:docMk/>
            <pc:sldMk cId="3812383908" sldId="652"/>
            <ac:inkMk id="12" creationId="{B7B4291B-4D68-4280-A00F-A36716DFAAF9}"/>
          </ac:inkMkLst>
        </pc:inkChg>
        <pc:inkChg chg="add mod">
          <ac:chgData name="KimNamhyoung" userId="442ac80a-8cd4-4165-8fc5-0e4ac214a370" providerId="ADAL" clId="{2B91F5E7-2747-4CB5-95B8-3B51225B0F63}" dt="2021-01-11T07:31:14.828" v="442"/>
          <ac:inkMkLst>
            <pc:docMk/>
            <pc:sldMk cId="3812383908" sldId="652"/>
            <ac:inkMk id="13" creationId="{DDDF1CF5-1849-4C8B-8771-40C50F7D2465}"/>
          </ac:inkMkLst>
        </pc:inkChg>
        <pc:inkChg chg="add mod">
          <ac:chgData name="KimNamhyoung" userId="442ac80a-8cd4-4165-8fc5-0e4ac214a370" providerId="ADAL" clId="{2B91F5E7-2747-4CB5-95B8-3B51225B0F63}" dt="2021-01-11T07:31:41.563" v="461"/>
          <ac:inkMkLst>
            <pc:docMk/>
            <pc:sldMk cId="3812383908" sldId="652"/>
            <ac:inkMk id="15" creationId="{654B0561-F5CE-455F-88F9-9142800D8C6E}"/>
          </ac:inkMkLst>
        </pc:inkChg>
        <pc:inkChg chg="add mod">
          <ac:chgData name="KimNamhyoung" userId="442ac80a-8cd4-4165-8fc5-0e4ac214a370" providerId="ADAL" clId="{2B91F5E7-2747-4CB5-95B8-3B51225B0F63}" dt="2021-01-11T07:31:41.563" v="461"/>
          <ac:inkMkLst>
            <pc:docMk/>
            <pc:sldMk cId="3812383908" sldId="652"/>
            <ac:inkMk id="16" creationId="{018B9858-D02F-4ADE-A3FC-A6014BCE8CE4}"/>
          </ac:inkMkLst>
        </pc:inkChg>
        <pc:inkChg chg="add mod">
          <ac:chgData name="KimNamhyoung" userId="442ac80a-8cd4-4165-8fc5-0e4ac214a370" providerId="ADAL" clId="{2B91F5E7-2747-4CB5-95B8-3B51225B0F63}" dt="2021-01-11T07:31:31.296" v="447"/>
          <ac:inkMkLst>
            <pc:docMk/>
            <pc:sldMk cId="3812383908" sldId="652"/>
            <ac:inkMk id="17" creationId="{C4B9B5D5-41E9-48F1-B4DC-90C7EBEB004F}"/>
          </ac:inkMkLst>
        </pc:inkChg>
        <pc:inkChg chg="add mod">
          <ac:chgData name="KimNamhyoung" userId="442ac80a-8cd4-4165-8fc5-0e4ac214a370" providerId="ADAL" clId="{2B91F5E7-2747-4CB5-95B8-3B51225B0F63}" dt="2021-01-11T07:31:31.296" v="447"/>
          <ac:inkMkLst>
            <pc:docMk/>
            <pc:sldMk cId="3812383908" sldId="652"/>
            <ac:inkMk id="18" creationId="{CB2AF1D8-394E-47EF-B56A-A29587672D03}"/>
          </ac:inkMkLst>
        </pc:inkChg>
        <pc:inkChg chg="add mod">
          <ac:chgData name="KimNamhyoung" userId="442ac80a-8cd4-4165-8fc5-0e4ac214a370" providerId="ADAL" clId="{2B91F5E7-2747-4CB5-95B8-3B51225B0F63}" dt="2021-01-11T07:31:31.296" v="447"/>
          <ac:inkMkLst>
            <pc:docMk/>
            <pc:sldMk cId="3812383908" sldId="652"/>
            <ac:inkMk id="19" creationId="{B1F93D03-2BDB-4463-BF90-1BEC9BA4A377}"/>
          </ac:inkMkLst>
        </pc:inkChg>
        <pc:inkChg chg="add mod">
          <ac:chgData name="KimNamhyoung" userId="442ac80a-8cd4-4165-8fc5-0e4ac214a370" providerId="ADAL" clId="{2B91F5E7-2747-4CB5-95B8-3B51225B0F63}" dt="2021-01-11T07:31:31.296" v="447"/>
          <ac:inkMkLst>
            <pc:docMk/>
            <pc:sldMk cId="3812383908" sldId="652"/>
            <ac:inkMk id="20" creationId="{F9777704-2E60-425B-8356-6EE9620B2B0C}"/>
          </ac:inkMkLst>
        </pc:inkChg>
        <pc:inkChg chg="add mod">
          <ac:chgData name="KimNamhyoung" userId="442ac80a-8cd4-4165-8fc5-0e4ac214a370" providerId="ADAL" clId="{2B91F5E7-2747-4CB5-95B8-3B51225B0F63}" dt="2021-01-11T07:31:31.296" v="447"/>
          <ac:inkMkLst>
            <pc:docMk/>
            <pc:sldMk cId="3812383908" sldId="652"/>
            <ac:inkMk id="21" creationId="{31B9F50C-341E-4831-BB9B-914041CF6BFB}"/>
          </ac:inkMkLst>
        </pc:inkChg>
        <pc:inkChg chg="add mod">
          <ac:chgData name="KimNamhyoung" userId="442ac80a-8cd4-4165-8fc5-0e4ac214a370" providerId="ADAL" clId="{2B91F5E7-2747-4CB5-95B8-3B51225B0F63}" dt="2021-01-11T07:31:31.296" v="447"/>
          <ac:inkMkLst>
            <pc:docMk/>
            <pc:sldMk cId="3812383908" sldId="652"/>
            <ac:inkMk id="22" creationId="{944B6454-E8D0-4B53-9625-36B8D078289B}"/>
          </ac:inkMkLst>
        </pc:inkChg>
        <pc:inkChg chg="add mod">
          <ac:chgData name="KimNamhyoung" userId="442ac80a-8cd4-4165-8fc5-0e4ac214a370" providerId="ADAL" clId="{2B91F5E7-2747-4CB5-95B8-3B51225B0F63}" dt="2021-01-11T07:31:41.563" v="461"/>
          <ac:inkMkLst>
            <pc:docMk/>
            <pc:sldMk cId="3812383908" sldId="652"/>
            <ac:inkMk id="24" creationId="{B74E4D03-2226-4228-AC50-C296BB5E98CE}"/>
          </ac:inkMkLst>
        </pc:inkChg>
        <pc:inkChg chg="add mod">
          <ac:chgData name="KimNamhyoung" userId="442ac80a-8cd4-4165-8fc5-0e4ac214a370" providerId="ADAL" clId="{2B91F5E7-2747-4CB5-95B8-3B51225B0F63}" dt="2021-01-11T07:31:41.563" v="461"/>
          <ac:inkMkLst>
            <pc:docMk/>
            <pc:sldMk cId="3812383908" sldId="652"/>
            <ac:inkMk id="25" creationId="{F067DF10-88FF-48BB-9201-128ADC3815DC}"/>
          </ac:inkMkLst>
        </pc:inkChg>
        <pc:inkChg chg="add mod">
          <ac:chgData name="KimNamhyoung" userId="442ac80a-8cd4-4165-8fc5-0e4ac214a370" providerId="ADAL" clId="{2B91F5E7-2747-4CB5-95B8-3B51225B0F63}" dt="2021-01-11T07:31:41.563" v="461"/>
          <ac:inkMkLst>
            <pc:docMk/>
            <pc:sldMk cId="3812383908" sldId="652"/>
            <ac:inkMk id="26" creationId="{032EF830-7428-47D3-BBE8-B5B605E1E6FE}"/>
          </ac:inkMkLst>
        </pc:inkChg>
        <pc:inkChg chg="add mod">
          <ac:chgData name="KimNamhyoung" userId="442ac80a-8cd4-4165-8fc5-0e4ac214a370" providerId="ADAL" clId="{2B91F5E7-2747-4CB5-95B8-3B51225B0F63}" dt="2021-01-11T07:31:41.563" v="461"/>
          <ac:inkMkLst>
            <pc:docMk/>
            <pc:sldMk cId="3812383908" sldId="652"/>
            <ac:inkMk id="27" creationId="{25751AB4-052D-47CA-ABC4-7EA7260DAA14}"/>
          </ac:inkMkLst>
        </pc:inkChg>
        <pc:inkChg chg="add mod">
          <ac:chgData name="KimNamhyoung" userId="442ac80a-8cd4-4165-8fc5-0e4ac214a370" providerId="ADAL" clId="{2B91F5E7-2747-4CB5-95B8-3B51225B0F63}" dt="2021-01-11T07:31:41.563" v="461"/>
          <ac:inkMkLst>
            <pc:docMk/>
            <pc:sldMk cId="3812383908" sldId="652"/>
            <ac:inkMk id="28" creationId="{AAB23FA8-9257-4B4E-8296-BB959E3EEC18}"/>
          </ac:inkMkLst>
        </pc:inkChg>
        <pc:inkChg chg="add mod">
          <ac:chgData name="KimNamhyoung" userId="442ac80a-8cd4-4165-8fc5-0e4ac214a370" providerId="ADAL" clId="{2B91F5E7-2747-4CB5-95B8-3B51225B0F63}" dt="2021-01-11T07:31:41.563" v="461"/>
          <ac:inkMkLst>
            <pc:docMk/>
            <pc:sldMk cId="3812383908" sldId="652"/>
            <ac:inkMk id="29" creationId="{667939F0-0BC5-43A2-829E-043A4E67681B}"/>
          </ac:inkMkLst>
        </pc:inkChg>
        <pc:inkChg chg="add mod">
          <ac:chgData name="KimNamhyoung" userId="442ac80a-8cd4-4165-8fc5-0e4ac214a370" providerId="ADAL" clId="{2B91F5E7-2747-4CB5-95B8-3B51225B0F63}" dt="2021-01-11T07:31:41.563" v="461"/>
          <ac:inkMkLst>
            <pc:docMk/>
            <pc:sldMk cId="3812383908" sldId="652"/>
            <ac:inkMk id="30" creationId="{12D481F2-7946-4DE0-ABA9-DEB7E4C550EA}"/>
          </ac:inkMkLst>
        </pc:inkChg>
        <pc:inkChg chg="add mod">
          <ac:chgData name="KimNamhyoung" userId="442ac80a-8cd4-4165-8fc5-0e4ac214a370" providerId="ADAL" clId="{2B91F5E7-2747-4CB5-95B8-3B51225B0F63}" dt="2021-01-11T07:30:13.886" v="415"/>
          <ac:inkMkLst>
            <pc:docMk/>
            <pc:sldMk cId="3812383908" sldId="652"/>
            <ac:inkMk id="31" creationId="{D3AE1F74-0AE5-4B94-A2B8-0EDB2C200E17}"/>
          </ac:inkMkLst>
        </pc:inkChg>
        <pc:inkChg chg="add mod">
          <ac:chgData name="KimNamhyoung" userId="442ac80a-8cd4-4165-8fc5-0e4ac214a370" providerId="ADAL" clId="{2B91F5E7-2747-4CB5-95B8-3B51225B0F63}" dt="2021-01-11T07:31:41.563" v="461"/>
          <ac:inkMkLst>
            <pc:docMk/>
            <pc:sldMk cId="3812383908" sldId="652"/>
            <ac:inkMk id="34" creationId="{08E0E592-44BA-4C65-8B82-584ECC9F1DDA}"/>
          </ac:inkMkLst>
        </pc:inkChg>
        <pc:inkChg chg="add mod">
          <ac:chgData name="KimNamhyoung" userId="442ac80a-8cd4-4165-8fc5-0e4ac214a370" providerId="ADAL" clId="{2B91F5E7-2747-4CB5-95B8-3B51225B0F63}" dt="2021-01-11T07:31:41.563" v="461"/>
          <ac:inkMkLst>
            <pc:docMk/>
            <pc:sldMk cId="3812383908" sldId="652"/>
            <ac:inkMk id="36" creationId="{7E51DCD6-18EE-4C20-A039-E105EF9CA9D5}"/>
          </ac:inkMkLst>
        </pc:inkChg>
        <pc:inkChg chg="add">
          <ac:chgData name="KimNamhyoung" userId="442ac80a-8cd4-4165-8fc5-0e4ac214a370" providerId="ADAL" clId="{2B91F5E7-2747-4CB5-95B8-3B51225B0F63}" dt="2021-01-11T07:30:18.817" v="420" actId="9405"/>
          <ac:inkMkLst>
            <pc:docMk/>
            <pc:sldMk cId="3812383908" sldId="652"/>
            <ac:inkMk id="38" creationId="{88AEA88B-5C86-4F77-8E39-E19AA585625D}"/>
          </ac:inkMkLst>
        </pc:inkChg>
        <pc:inkChg chg="add mod">
          <ac:chgData name="KimNamhyoung" userId="442ac80a-8cd4-4165-8fc5-0e4ac214a370" providerId="ADAL" clId="{2B91F5E7-2747-4CB5-95B8-3B51225B0F63}" dt="2021-01-11T07:31:41.563" v="461"/>
          <ac:inkMkLst>
            <pc:docMk/>
            <pc:sldMk cId="3812383908" sldId="652"/>
            <ac:inkMk id="39" creationId="{A4EEC47F-C3CD-48DC-9F3A-DED46472A772}"/>
          </ac:inkMkLst>
        </pc:inkChg>
        <pc:inkChg chg="add">
          <ac:chgData name="KimNamhyoung" userId="442ac80a-8cd4-4165-8fc5-0e4ac214a370" providerId="ADAL" clId="{2B91F5E7-2747-4CB5-95B8-3B51225B0F63}" dt="2021-01-11T07:30:23.477" v="422" actId="9405"/>
          <ac:inkMkLst>
            <pc:docMk/>
            <pc:sldMk cId="3812383908" sldId="652"/>
            <ac:inkMk id="40" creationId="{29DA98AF-CA11-4C1B-9AB2-7A6B562F3588}"/>
          </ac:inkMkLst>
        </pc:inkChg>
        <pc:inkChg chg="add mod">
          <ac:chgData name="KimNamhyoung" userId="442ac80a-8cd4-4165-8fc5-0e4ac214a370" providerId="ADAL" clId="{2B91F5E7-2747-4CB5-95B8-3B51225B0F63}" dt="2021-01-11T07:31:41.563" v="461"/>
          <ac:inkMkLst>
            <pc:docMk/>
            <pc:sldMk cId="3812383908" sldId="652"/>
            <ac:inkMk id="41" creationId="{E4340BFA-C6F3-4825-84D1-32C8C2DEDC50}"/>
          </ac:inkMkLst>
        </pc:inkChg>
        <pc:inkChg chg="add mod">
          <ac:chgData name="KimNamhyoung" userId="442ac80a-8cd4-4165-8fc5-0e4ac214a370" providerId="ADAL" clId="{2B91F5E7-2747-4CB5-95B8-3B51225B0F63}" dt="2021-01-11T07:31:41.563" v="461"/>
          <ac:inkMkLst>
            <pc:docMk/>
            <pc:sldMk cId="3812383908" sldId="652"/>
            <ac:inkMk id="42" creationId="{32EEE739-6D29-40A9-AC9C-AEDBAD73F6E6}"/>
          </ac:inkMkLst>
        </pc:inkChg>
        <pc:inkChg chg="add mod">
          <ac:chgData name="KimNamhyoung" userId="442ac80a-8cd4-4165-8fc5-0e4ac214a370" providerId="ADAL" clId="{2B91F5E7-2747-4CB5-95B8-3B51225B0F63}" dt="2021-01-11T07:30:29.377" v="432"/>
          <ac:inkMkLst>
            <pc:docMk/>
            <pc:sldMk cId="3812383908" sldId="652"/>
            <ac:inkMk id="43" creationId="{038E7BDD-6D62-4D5C-80F5-20F83C2C266C}"/>
          </ac:inkMkLst>
        </pc:inkChg>
        <pc:inkChg chg="add mod">
          <ac:chgData name="KimNamhyoung" userId="442ac80a-8cd4-4165-8fc5-0e4ac214a370" providerId="ADAL" clId="{2B91F5E7-2747-4CB5-95B8-3B51225B0F63}" dt="2021-01-11T07:31:41.563" v="461"/>
          <ac:inkMkLst>
            <pc:docMk/>
            <pc:sldMk cId="3812383908" sldId="652"/>
            <ac:inkMk id="44" creationId="{C90789CB-0D23-4F6A-868A-4FEEC10405C2}"/>
          </ac:inkMkLst>
        </pc:inkChg>
        <pc:inkChg chg="add mod">
          <ac:chgData name="KimNamhyoung" userId="442ac80a-8cd4-4165-8fc5-0e4ac214a370" providerId="ADAL" clId="{2B91F5E7-2747-4CB5-95B8-3B51225B0F63}" dt="2021-01-11T07:30:29.377" v="432"/>
          <ac:inkMkLst>
            <pc:docMk/>
            <pc:sldMk cId="3812383908" sldId="652"/>
            <ac:inkMk id="46" creationId="{76EE26E2-A541-4C7C-A66B-1C274DD4910C}"/>
          </ac:inkMkLst>
        </pc:inkChg>
        <pc:inkChg chg="add mod">
          <ac:chgData name="KimNamhyoung" userId="442ac80a-8cd4-4165-8fc5-0e4ac214a370" providerId="ADAL" clId="{2B91F5E7-2747-4CB5-95B8-3B51225B0F63}" dt="2021-01-11T07:30:29.377" v="432"/>
          <ac:inkMkLst>
            <pc:docMk/>
            <pc:sldMk cId="3812383908" sldId="652"/>
            <ac:inkMk id="47" creationId="{188C19A1-2CF7-43E0-8353-17CE2A2B0C14}"/>
          </ac:inkMkLst>
        </pc:inkChg>
        <pc:inkChg chg="add mod">
          <ac:chgData name="KimNamhyoung" userId="442ac80a-8cd4-4165-8fc5-0e4ac214a370" providerId="ADAL" clId="{2B91F5E7-2747-4CB5-95B8-3B51225B0F63}" dt="2021-01-11T07:30:29.377" v="432"/>
          <ac:inkMkLst>
            <pc:docMk/>
            <pc:sldMk cId="3812383908" sldId="652"/>
            <ac:inkMk id="48" creationId="{9D358639-9E1C-474B-BCBC-FEFC5FC5286B}"/>
          </ac:inkMkLst>
        </pc:inkChg>
        <pc:inkChg chg="add">
          <ac:chgData name="KimNamhyoung" userId="442ac80a-8cd4-4165-8fc5-0e4ac214a370" providerId="ADAL" clId="{2B91F5E7-2747-4CB5-95B8-3B51225B0F63}" dt="2021-01-11T07:30:28.667" v="431" actId="9405"/>
          <ac:inkMkLst>
            <pc:docMk/>
            <pc:sldMk cId="3812383908" sldId="652"/>
            <ac:inkMk id="49" creationId="{51B27305-E593-49DF-912E-439452B15BB7}"/>
          </ac:inkMkLst>
        </pc:inkChg>
        <pc:inkChg chg="add mod">
          <ac:chgData name="KimNamhyoung" userId="442ac80a-8cd4-4165-8fc5-0e4ac214a370" providerId="ADAL" clId="{2B91F5E7-2747-4CB5-95B8-3B51225B0F63}" dt="2021-01-11T07:30:46.925" v="436"/>
          <ac:inkMkLst>
            <pc:docMk/>
            <pc:sldMk cId="3812383908" sldId="652"/>
            <ac:inkMk id="51" creationId="{991F1F02-5A9B-4733-9CE9-8EDF6B4738C7}"/>
          </ac:inkMkLst>
        </pc:inkChg>
        <pc:inkChg chg="add mod">
          <ac:chgData name="KimNamhyoung" userId="442ac80a-8cd4-4165-8fc5-0e4ac214a370" providerId="ADAL" clId="{2B91F5E7-2747-4CB5-95B8-3B51225B0F63}" dt="2021-01-11T07:30:50.030" v="438"/>
          <ac:inkMkLst>
            <pc:docMk/>
            <pc:sldMk cId="3812383908" sldId="652"/>
            <ac:inkMk id="53" creationId="{6A831A05-DEFF-41CD-A9F3-7C0DD5627D4C}"/>
          </ac:inkMkLst>
        </pc:inkChg>
        <pc:inkChg chg="add mod">
          <ac:chgData name="KimNamhyoung" userId="442ac80a-8cd4-4165-8fc5-0e4ac214a370" providerId="ADAL" clId="{2B91F5E7-2747-4CB5-95B8-3B51225B0F63}" dt="2021-01-11T07:31:14.828" v="442"/>
          <ac:inkMkLst>
            <pc:docMk/>
            <pc:sldMk cId="3812383908" sldId="652"/>
            <ac:inkMk id="55" creationId="{464BB6E7-E251-44CF-B5C5-349F2087B168}"/>
          </ac:inkMkLst>
        </pc:inkChg>
        <pc:inkChg chg="add">
          <ac:chgData name="KimNamhyoung" userId="442ac80a-8cd4-4165-8fc5-0e4ac214a370" providerId="ADAL" clId="{2B91F5E7-2747-4CB5-95B8-3B51225B0F63}" dt="2021-01-11T07:31:12.380" v="439" actId="9405"/>
          <ac:inkMkLst>
            <pc:docMk/>
            <pc:sldMk cId="3812383908" sldId="652"/>
            <ac:inkMk id="57" creationId="{A1F0206F-4150-4698-B345-C90AA854180F}"/>
          </ac:inkMkLst>
        </pc:inkChg>
        <pc:inkChg chg="add mod">
          <ac:chgData name="KimNamhyoung" userId="442ac80a-8cd4-4165-8fc5-0e4ac214a370" providerId="ADAL" clId="{2B91F5E7-2747-4CB5-95B8-3B51225B0F63}" dt="2021-01-11T07:31:14.828" v="442"/>
          <ac:inkMkLst>
            <pc:docMk/>
            <pc:sldMk cId="3812383908" sldId="652"/>
            <ac:inkMk id="58" creationId="{E20535D2-8DB4-4A62-844D-2DD49B5C60CE}"/>
          </ac:inkMkLst>
        </pc:inkChg>
        <pc:inkChg chg="add mod">
          <ac:chgData name="KimNamhyoung" userId="442ac80a-8cd4-4165-8fc5-0e4ac214a370" providerId="ADAL" clId="{2B91F5E7-2747-4CB5-95B8-3B51225B0F63}" dt="2021-01-11T07:31:14.828" v="442"/>
          <ac:inkMkLst>
            <pc:docMk/>
            <pc:sldMk cId="3812383908" sldId="652"/>
            <ac:inkMk id="59" creationId="{C68BF708-6BA5-4D5D-8EF4-03281DD9B7ED}"/>
          </ac:inkMkLst>
        </pc:inkChg>
        <pc:inkChg chg="add mod">
          <ac:chgData name="KimNamhyoung" userId="442ac80a-8cd4-4165-8fc5-0e4ac214a370" providerId="ADAL" clId="{2B91F5E7-2747-4CB5-95B8-3B51225B0F63}" dt="2021-01-11T07:31:41.563" v="461"/>
          <ac:inkMkLst>
            <pc:docMk/>
            <pc:sldMk cId="3812383908" sldId="652"/>
            <ac:inkMk id="61" creationId="{D5E9A8EE-55C5-4471-8F0E-6F9BC8CDD433}"/>
          </ac:inkMkLst>
        </pc:inkChg>
        <pc:inkChg chg="add mod">
          <ac:chgData name="KimNamhyoung" userId="442ac80a-8cd4-4165-8fc5-0e4ac214a370" providerId="ADAL" clId="{2B91F5E7-2747-4CB5-95B8-3B51225B0F63}" dt="2021-01-11T07:31:41.563" v="461"/>
          <ac:inkMkLst>
            <pc:docMk/>
            <pc:sldMk cId="3812383908" sldId="652"/>
            <ac:inkMk id="62" creationId="{739DACD7-A9C4-4568-8165-92DEADC2E639}"/>
          </ac:inkMkLst>
        </pc:inkChg>
        <pc:inkChg chg="add mod">
          <ac:chgData name="KimNamhyoung" userId="442ac80a-8cd4-4165-8fc5-0e4ac214a370" providerId="ADAL" clId="{2B91F5E7-2747-4CB5-95B8-3B51225B0F63}" dt="2021-01-11T07:31:31.296" v="447"/>
          <ac:inkMkLst>
            <pc:docMk/>
            <pc:sldMk cId="3812383908" sldId="652"/>
            <ac:inkMk id="64" creationId="{CBC2E017-9377-4FEA-AD8F-78F9F8C944CF}"/>
          </ac:inkMkLst>
        </pc:inkChg>
        <pc:inkChg chg="add mod">
          <ac:chgData name="KimNamhyoung" userId="442ac80a-8cd4-4165-8fc5-0e4ac214a370" providerId="ADAL" clId="{2B91F5E7-2747-4CB5-95B8-3B51225B0F63}" dt="2021-01-11T07:31:41.563" v="461"/>
          <ac:inkMkLst>
            <pc:docMk/>
            <pc:sldMk cId="3812383908" sldId="652"/>
            <ac:inkMk id="66" creationId="{5CE1E9BB-F876-43E9-A2A4-EAE3BC7DA4D7}"/>
          </ac:inkMkLst>
        </pc:inkChg>
        <pc:inkChg chg="add mod">
          <ac:chgData name="KimNamhyoung" userId="442ac80a-8cd4-4165-8fc5-0e4ac214a370" providerId="ADAL" clId="{2B91F5E7-2747-4CB5-95B8-3B51225B0F63}" dt="2021-01-11T07:31:41.563" v="461"/>
          <ac:inkMkLst>
            <pc:docMk/>
            <pc:sldMk cId="3812383908" sldId="652"/>
            <ac:inkMk id="67" creationId="{2DA41501-734D-4AFD-8055-99F6E32435BD}"/>
          </ac:inkMkLst>
        </pc:inkChg>
        <pc:inkChg chg="add mod">
          <ac:chgData name="KimNamhyoung" userId="442ac80a-8cd4-4165-8fc5-0e4ac214a370" providerId="ADAL" clId="{2B91F5E7-2747-4CB5-95B8-3B51225B0F63}" dt="2021-01-11T07:31:41.563" v="461"/>
          <ac:inkMkLst>
            <pc:docMk/>
            <pc:sldMk cId="3812383908" sldId="652"/>
            <ac:inkMk id="69" creationId="{4D81EB7B-B052-4F25-826B-791B813B116D}"/>
          </ac:inkMkLst>
        </pc:inkChg>
        <pc:inkChg chg="add mod">
          <ac:chgData name="KimNamhyoung" userId="442ac80a-8cd4-4165-8fc5-0e4ac214a370" providerId="ADAL" clId="{2B91F5E7-2747-4CB5-95B8-3B51225B0F63}" dt="2021-01-11T07:31:41.563" v="461"/>
          <ac:inkMkLst>
            <pc:docMk/>
            <pc:sldMk cId="3812383908" sldId="652"/>
            <ac:inkMk id="70" creationId="{E5B5F230-E616-4344-A229-B8C3FA6E713F}"/>
          </ac:inkMkLst>
        </pc:inkChg>
        <pc:inkChg chg="add mod">
          <ac:chgData name="KimNamhyoung" userId="442ac80a-8cd4-4165-8fc5-0e4ac214a370" providerId="ADAL" clId="{2B91F5E7-2747-4CB5-95B8-3B51225B0F63}" dt="2021-01-11T07:31:41.563" v="461"/>
          <ac:inkMkLst>
            <pc:docMk/>
            <pc:sldMk cId="3812383908" sldId="652"/>
            <ac:inkMk id="72" creationId="{76AADBEC-4C6A-4F62-AE95-1B77D1FDC8D7}"/>
          </ac:inkMkLst>
        </pc:inkChg>
        <pc:inkChg chg="add mod">
          <ac:chgData name="KimNamhyoung" userId="442ac80a-8cd4-4165-8fc5-0e4ac214a370" providerId="ADAL" clId="{2B91F5E7-2747-4CB5-95B8-3B51225B0F63}" dt="2021-01-11T07:31:41.563" v="461"/>
          <ac:inkMkLst>
            <pc:docMk/>
            <pc:sldMk cId="3812383908" sldId="652"/>
            <ac:inkMk id="73" creationId="{9FB530F7-E8D0-4CE2-8950-78EF215BA66C}"/>
          </ac:inkMkLst>
        </pc:inkChg>
        <pc:inkChg chg="add mod">
          <ac:chgData name="KimNamhyoung" userId="442ac80a-8cd4-4165-8fc5-0e4ac214a370" providerId="ADAL" clId="{2B91F5E7-2747-4CB5-95B8-3B51225B0F63}" dt="2021-01-11T07:31:41.563" v="461"/>
          <ac:inkMkLst>
            <pc:docMk/>
            <pc:sldMk cId="3812383908" sldId="652"/>
            <ac:inkMk id="74" creationId="{A36B7CA6-F54C-47E0-8165-CC9275B0F79B}"/>
          </ac:inkMkLst>
        </pc:inkChg>
        <pc:inkChg chg="add mod">
          <ac:chgData name="KimNamhyoung" userId="442ac80a-8cd4-4165-8fc5-0e4ac214a370" providerId="ADAL" clId="{2B91F5E7-2747-4CB5-95B8-3B51225B0F63}" dt="2021-01-11T07:31:41.563" v="461"/>
          <ac:inkMkLst>
            <pc:docMk/>
            <pc:sldMk cId="3812383908" sldId="652"/>
            <ac:inkMk id="76" creationId="{8C0CF73D-E9B5-445D-8601-1C5602C5930F}"/>
          </ac:inkMkLst>
        </pc:inkChg>
        <pc:inkChg chg="add mod">
          <ac:chgData name="KimNamhyoung" userId="442ac80a-8cd4-4165-8fc5-0e4ac214a370" providerId="ADAL" clId="{2B91F5E7-2747-4CB5-95B8-3B51225B0F63}" dt="2021-01-11T07:31:41.563" v="461"/>
          <ac:inkMkLst>
            <pc:docMk/>
            <pc:sldMk cId="3812383908" sldId="652"/>
            <ac:inkMk id="77" creationId="{7ABCD75C-85C7-4D53-9EC2-52D2FE5B1538}"/>
          </ac:inkMkLst>
        </pc:inkChg>
        <pc:inkChg chg="add mod">
          <ac:chgData name="KimNamhyoung" userId="442ac80a-8cd4-4165-8fc5-0e4ac214a370" providerId="ADAL" clId="{2B91F5E7-2747-4CB5-95B8-3B51225B0F63}" dt="2021-01-11T07:31:41.563" v="461"/>
          <ac:inkMkLst>
            <pc:docMk/>
            <pc:sldMk cId="3812383908" sldId="652"/>
            <ac:inkMk id="78" creationId="{EB52E7C8-0435-4805-A427-FAB7AC26D28D}"/>
          </ac:inkMkLst>
        </pc:inkChg>
      </pc:sldChg>
      <pc:sldChg chg="addSp delSp modSp mod">
        <pc:chgData name="KimNamhyoung" userId="442ac80a-8cd4-4165-8fc5-0e4ac214a370" providerId="ADAL" clId="{2B91F5E7-2747-4CB5-95B8-3B51225B0F63}" dt="2021-01-11T07:36:44.867" v="543"/>
        <pc:sldMkLst>
          <pc:docMk/>
          <pc:sldMk cId="603298263" sldId="653"/>
        </pc:sldMkLst>
        <pc:grpChg chg="del mod">
          <ac:chgData name="KimNamhyoung" userId="442ac80a-8cd4-4165-8fc5-0e4ac214a370" providerId="ADAL" clId="{2B91F5E7-2747-4CB5-95B8-3B51225B0F63}" dt="2021-01-11T07:34:56.378" v="504"/>
          <ac:grpSpMkLst>
            <pc:docMk/>
            <pc:sldMk cId="603298263" sldId="653"/>
            <ac:grpSpMk id="12" creationId="{B446AE0B-E885-4CCD-B40F-6757876728A2}"/>
          </ac:grpSpMkLst>
        </pc:grpChg>
        <pc:grpChg chg="del mod">
          <ac:chgData name="KimNamhyoung" userId="442ac80a-8cd4-4165-8fc5-0e4ac214a370" providerId="ADAL" clId="{2B91F5E7-2747-4CB5-95B8-3B51225B0F63}" dt="2021-01-11T07:34:59.866" v="510"/>
          <ac:grpSpMkLst>
            <pc:docMk/>
            <pc:sldMk cId="603298263" sldId="653"/>
            <ac:grpSpMk id="16" creationId="{C244B751-09EB-4394-A003-E3FCA773DC17}"/>
          </ac:grpSpMkLst>
        </pc:grpChg>
        <pc:grpChg chg="del mod">
          <ac:chgData name="KimNamhyoung" userId="442ac80a-8cd4-4165-8fc5-0e4ac214a370" providerId="ADAL" clId="{2B91F5E7-2747-4CB5-95B8-3B51225B0F63}" dt="2021-01-11T07:35:09.481" v="514"/>
          <ac:grpSpMkLst>
            <pc:docMk/>
            <pc:sldMk cId="603298263" sldId="653"/>
            <ac:grpSpMk id="22" creationId="{B1A7209B-D289-43CE-A754-B50D5501F48D}"/>
          </ac:grpSpMkLst>
        </pc:grpChg>
        <pc:grpChg chg="del mod">
          <ac:chgData name="KimNamhyoung" userId="442ac80a-8cd4-4165-8fc5-0e4ac214a370" providerId="ADAL" clId="{2B91F5E7-2747-4CB5-95B8-3B51225B0F63}" dt="2021-01-11T07:35:11.967" v="517"/>
          <ac:grpSpMkLst>
            <pc:docMk/>
            <pc:sldMk cId="603298263" sldId="653"/>
            <ac:grpSpMk id="26" creationId="{62A5D32D-93FD-45A1-AF23-E715835388E9}"/>
          </ac:grpSpMkLst>
        </pc:grpChg>
        <pc:grpChg chg="del mod">
          <ac:chgData name="KimNamhyoung" userId="442ac80a-8cd4-4165-8fc5-0e4ac214a370" providerId="ADAL" clId="{2B91F5E7-2747-4CB5-95B8-3B51225B0F63}" dt="2021-01-11T07:35:20.771" v="521"/>
          <ac:grpSpMkLst>
            <pc:docMk/>
            <pc:sldMk cId="603298263" sldId="653"/>
            <ac:grpSpMk id="29" creationId="{5D9885B7-5F65-4F98-8472-574BC7E41201}"/>
          </ac:grpSpMkLst>
        </pc:grpChg>
        <pc:grpChg chg="del mod">
          <ac:chgData name="KimNamhyoung" userId="442ac80a-8cd4-4165-8fc5-0e4ac214a370" providerId="ADAL" clId="{2B91F5E7-2747-4CB5-95B8-3B51225B0F63}" dt="2021-01-11T07:36:41.394" v="539"/>
          <ac:grpSpMkLst>
            <pc:docMk/>
            <pc:sldMk cId="603298263" sldId="653"/>
            <ac:grpSpMk id="33" creationId="{C1D0FA4F-1F21-43D3-A7C7-8A614023AE26}"/>
          </ac:grpSpMkLst>
        </pc:grpChg>
        <pc:grpChg chg="del mod">
          <ac:chgData name="KimNamhyoung" userId="442ac80a-8cd4-4165-8fc5-0e4ac214a370" providerId="ADAL" clId="{2B91F5E7-2747-4CB5-95B8-3B51225B0F63}" dt="2021-01-11T07:36:41.394" v="539"/>
          <ac:grpSpMkLst>
            <pc:docMk/>
            <pc:sldMk cId="603298263" sldId="653"/>
            <ac:grpSpMk id="38" creationId="{3D755B8E-6328-4083-9D49-D49D39FB630F}"/>
          </ac:grpSpMkLst>
        </pc:grpChg>
        <pc:grpChg chg="mod">
          <ac:chgData name="KimNamhyoung" userId="442ac80a-8cd4-4165-8fc5-0e4ac214a370" providerId="ADAL" clId="{2B91F5E7-2747-4CB5-95B8-3B51225B0F63}" dt="2021-01-11T07:36:41.394" v="539"/>
          <ac:grpSpMkLst>
            <pc:docMk/>
            <pc:sldMk cId="603298263" sldId="653"/>
            <ac:grpSpMk id="46" creationId="{7AA47F4C-ED38-46E3-ABEF-A1B9D59E42BF}"/>
          </ac:grpSpMkLst>
        </pc:grpChg>
        <pc:grpChg chg="mod">
          <ac:chgData name="KimNamhyoung" userId="442ac80a-8cd4-4165-8fc5-0e4ac214a370" providerId="ADAL" clId="{2B91F5E7-2747-4CB5-95B8-3B51225B0F63}" dt="2021-01-11T07:36:44.867" v="543"/>
          <ac:grpSpMkLst>
            <pc:docMk/>
            <pc:sldMk cId="603298263" sldId="653"/>
            <ac:grpSpMk id="50" creationId="{79199117-B1E1-477E-947F-BA90E1E21999}"/>
          </ac:grpSpMkLst>
        </pc:grpChg>
        <pc:inkChg chg="add">
          <ac:chgData name="KimNamhyoung" userId="442ac80a-8cd4-4165-8fc5-0e4ac214a370" providerId="ADAL" clId="{2B91F5E7-2747-4CB5-95B8-3B51225B0F63}" dt="2021-01-11T07:34:39.068" v="493" actId="9405"/>
          <ac:inkMkLst>
            <pc:docMk/>
            <pc:sldMk cId="603298263" sldId="653"/>
            <ac:inkMk id="4" creationId="{7E8BC25F-D0B5-4CDF-AF87-B9F08B007549}"/>
          </ac:inkMkLst>
        </pc:inkChg>
        <pc:inkChg chg="add mod">
          <ac:chgData name="KimNamhyoung" userId="442ac80a-8cd4-4165-8fc5-0e4ac214a370" providerId="ADAL" clId="{2B91F5E7-2747-4CB5-95B8-3B51225B0F63}" dt="2021-01-11T07:36:41.394" v="539"/>
          <ac:inkMkLst>
            <pc:docMk/>
            <pc:sldMk cId="603298263" sldId="653"/>
            <ac:inkMk id="6" creationId="{3F55AC51-3E7F-475E-8E98-A9C01647590E}"/>
          </ac:inkMkLst>
        </pc:inkChg>
        <pc:inkChg chg="add mod">
          <ac:chgData name="KimNamhyoung" userId="442ac80a-8cd4-4165-8fc5-0e4ac214a370" providerId="ADAL" clId="{2B91F5E7-2747-4CB5-95B8-3B51225B0F63}" dt="2021-01-11T07:36:41.394" v="539"/>
          <ac:inkMkLst>
            <pc:docMk/>
            <pc:sldMk cId="603298263" sldId="653"/>
            <ac:inkMk id="7" creationId="{4413C4F5-3252-4C3D-B9EA-3D20F95F5EB0}"/>
          </ac:inkMkLst>
        </pc:inkChg>
        <pc:inkChg chg="add mod">
          <ac:chgData name="KimNamhyoung" userId="442ac80a-8cd4-4165-8fc5-0e4ac214a370" providerId="ADAL" clId="{2B91F5E7-2747-4CB5-95B8-3B51225B0F63}" dt="2021-01-11T07:36:41.394" v="539"/>
          <ac:inkMkLst>
            <pc:docMk/>
            <pc:sldMk cId="603298263" sldId="653"/>
            <ac:inkMk id="8" creationId="{38E4CB83-6637-421F-8389-667888EEF56E}"/>
          </ac:inkMkLst>
        </pc:inkChg>
        <pc:inkChg chg="add mod">
          <ac:chgData name="KimNamhyoung" userId="442ac80a-8cd4-4165-8fc5-0e4ac214a370" providerId="ADAL" clId="{2B91F5E7-2747-4CB5-95B8-3B51225B0F63}" dt="2021-01-11T07:36:41.394" v="539"/>
          <ac:inkMkLst>
            <pc:docMk/>
            <pc:sldMk cId="603298263" sldId="653"/>
            <ac:inkMk id="9" creationId="{CD3A0D02-8D5D-4534-8BD2-C762FA3DD08C}"/>
          </ac:inkMkLst>
        </pc:inkChg>
        <pc:inkChg chg="add mod">
          <ac:chgData name="KimNamhyoung" userId="442ac80a-8cd4-4165-8fc5-0e4ac214a370" providerId="ADAL" clId="{2B91F5E7-2747-4CB5-95B8-3B51225B0F63}" dt="2021-01-11T07:36:41.394" v="539"/>
          <ac:inkMkLst>
            <pc:docMk/>
            <pc:sldMk cId="603298263" sldId="653"/>
            <ac:inkMk id="10" creationId="{CA0A6108-DDCE-4209-843A-15064F158F9E}"/>
          </ac:inkMkLst>
        </pc:inkChg>
        <pc:inkChg chg="add mod">
          <ac:chgData name="KimNamhyoung" userId="442ac80a-8cd4-4165-8fc5-0e4ac214a370" providerId="ADAL" clId="{2B91F5E7-2747-4CB5-95B8-3B51225B0F63}" dt="2021-01-11T07:36:41.394" v="539"/>
          <ac:inkMkLst>
            <pc:docMk/>
            <pc:sldMk cId="603298263" sldId="653"/>
            <ac:inkMk id="11" creationId="{597D0F2B-6185-4060-B130-BD49A8509B7C}"/>
          </ac:inkMkLst>
        </pc:inkChg>
        <pc:inkChg chg="add mod">
          <ac:chgData name="KimNamhyoung" userId="442ac80a-8cd4-4165-8fc5-0e4ac214a370" providerId="ADAL" clId="{2B91F5E7-2747-4CB5-95B8-3B51225B0F63}" dt="2021-01-11T07:36:41.394" v="539"/>
          <ac:inkMkLst>
            <pc:docMk/>
            <pc:sldMk cId="603298263" sldId="653"/>
            <ac:inkMk id="13" creationId="{9E539C07-0AF7-4174-AC43-0C81CB9CEA6C}"/>
          </ac:inkMkLst>
        </pc:inkChg>
        <pc:inkChg chg="add mod">
          <ac:chgData name="KimNamhyoung" userId="442ac80a-8cd4-4165-8fc5-0e4ac214a370" providerId="ADAL" clId="{2B91F5E7-2747-4CB5-95B8-3B51225B0F63}" dt="2021-01-11T07:36:41.394" v="539"/>
          <ac:inkMkLst>
            <pc:docMk/>
            <pc:sldMk cId="603298263" sldId="653"/>
            <ac:inkMk id="14" creationId="{2D1776F6-79F8-4084-83A3-896422F6C5A8}"/>
          </ac:inkMkLst>
        </pc:inkChg>
        <pc:inkChg chg="add mod">
          <ac:chgData name="KimNamhyoung" userId="442ac80a-8cd4-4165-8fc5-0e4ac214a370" providerId="ADAL" clId="{2B91F5E7-2747-4CB5-95B8-3B51225B0F63}" dt="2021-01-11T07:36:41.394" v="539"/>
          <ac:inkMkLst>
            <pc:docMk/>
            <pc:sldMk cId="603298263" sldId="653"/>
            <ac:inkMk id="15" creationId="{573935AB-41D5-4AE3-98BE-3A32EA3A7CF0}"/>
          </ac:inkMkLst>
        </pc:inkChg>
        <pc:inkChg chg="add mod">
          <ac:chgData name="KimNamhyoung" userId="442ac80a-8cd4-4165-8fc5-0e4ac214a370" providerId="ADAL" clId="{2B91F5E7-2747-4CB5-95B8-3B51225B0F63}" dt="2021-01-11T07:36:41.394" v="539"/>
          <ac:inkMkLst>
            <pc:docMk/>
            <pc:sldMk cId="603298263" sldId="653"/>
            <ac:inkMk id="17" creationId="{7E9E0F1A-C3DB-4018-B5F7-15E5EE63D39E}"/>
          </ac:inkMkLst>
        </pc:inkChg>
        <pc:inkChg chg="add mod">
          <ac:chgData name="KimNamhyoung" userId="442ac80a-8cd4-4165-8fc5-0e4ac214a370" providerId="ADAL" clId="{2B91F5E7-2747-4CB5-95B8-3B51225B0F63}" dt="2021-01-11T07:36:41.394" v="539"/>
          <ac:inkMkLst>
            <pc:docMk/>
            <pc:sldMk cId="603298263" sldId="653"/>
            <ac:inkMk id="18" creationId="{F345E360-5712-4526-98AD-57F0E7903934}"/>
          </ac:inkMkLst>
        </pc:inkChg>
        <pc:inkChg chg="add mod">
          <ac:chgData name="KimNamhyoung" userId="442ac80a-8cd4-4165-8fc5-0e4ac214a370" providerId="ADAL" clId="{2B91F5E7-2747-4CB5-95B8-3B51225B0F63}" dt="2021-01-11T07:36:41.394" v="539"/>
          <ac:inkMkLst>
            <pc:docMk/>
            <pc:sldMk cId="603298263" sldId="653"/>
            <ac:inkMk id="19" creationId="{FD93DE7E-36A5-4E8A-8FAE-4EEFB9B709E8}"/>
          </ac:inkMkLst>
        </pc:inkChg>
        <pc:inkChg chg="add mod">
          <ac:chgData name="KimNamhyoung" userId="442ac80a-8cd4-4165-8fc5-0e4ac214a370" providerId="ADAL" clId="{2B91F5E7-2747-4CB5-95B8-3B51225B0F63}" dt="2021-01-11T07:36:41.394" v="539"/>
          <ac:inkMkLst>
            <pc:docMk/>
            <pc:sldMk cId="603298263" sldId="653"/>
            <ac:inkMk id="20" creationId="{5DEEE906-8319-47CB-8CE5-F5D4A6E6EE9D}"/>
          </ac:inkMkLst>
        </pc:inkChg>
        <pc:inkChg chg="add mod">
          <ac:chgData name="KimNamhyoung" userId="442ac80a-8cd4-4165-8fc5-0e4ac214a370" providerId="ADAL" clId="{2B91F5E7-2747-4CB5-95B8-3B51225B0F63}" dt="2021-01-11T07:36:41.394" v="539"/>
          <ac:inkMkLst>
            <pc:docMk/>
            <pc:sldMk cId="603298263" sldId="653"/>
            <ac:inkMk id="21" creationId="{C01B6466-7022-40CB-848B-117B03506A1C}"/>
          </ac:inkMkLst>
        </pc:inkChg>
        <pc:inkChg chg="add mod">
          <ac:chgData name="KimNamhyoung" userId="442ac80a-8cd4-4165-8fc5-0e4ac214a370" providerId="ADAL" clId="{2B91F5E7-2747-4CB5-95B8-3B51225B0F63}" dt="2021-01-11T07:36:41.394" v="539"/>
          <ac:inkMkLst>
            <pc:docMk/>
            <pc:sldMk cId="603298263" sldId="653"/>
            <ac:inkMk id="23" creationId="{F9550BAE-B3F5-43E6-A3B8-77432183B9A2}"/>
          </ac:inkMkLst>
        </pc:inkChg>
        <pc:inkChg chg="add mod">
          <ac:chgData name="KimNamhyoung" userId="442ac80a-8cd4-4165-8fc5-0e4ac214a370" providerId="ADAL" clId="{2B91F5E7-2747-4CB5-95B8-3B51225B0F63}" dt="2021-01-11T07:36:41.394" v="539"/>
          <ac:inkMkLst>
            <pc:docMk/>
            <pc:sldMk cId="603298263" sldId="653"/>
            <ac:inkMk id="24" creationId="{E1A2FB0B-57B5-473B-ADFE-50ECE1DD8869}"/>
          </ac:inkMkLst>
        </pc:inkChg>
        <pc:inkChg chg="add mod">
          <ac:chgData name="KimNamhyoung" userId="442ac80a-8cd4-4165-8fc5-0e4ac214a370" providerId="ADAL" clId="{2B91F5E7-2747-4CB5-95B8-3B51225B0F63}" dt="2021-01-11T07:36:41.394" v="539"/>
          <ac:inkMkLst>
            <pc:docMk/>
            <pc:sldMk cId="603298263" sldId="653"/>
            <ac:inkMk id="25" creationId="{D0D4A0F9-974F-425D-802F-7A39E9A4879D}"/>
          </ac:inkMkLst>
        </pc:inkChg>
        <pc:inkChg chg="add mod">
          <ac:chgData name="KimNamhyoung" userId="442ac80a-8cd4-4165-8fc5-0e4ac214a370" providerId="ADAL" clId="{2B91F5E7-2747-4CB5-95B8-3B51225B0F63}" dt="2021-01-11T07:36:41.394" v="539"/>
          <ac:inkMkLst>
            <pc:docMk/>
            <pc:sldMk cId="603298263" sldId="653"/>
            <ac:inkMk id="27" creationId="{EAAF82CF-E6E8-46FE-91E8-09E6544D52FA}"/>
          </ac:inkMkLst>
        </pc:inkChg>
        <pc:inkChg chg="add mod">
          <ac:chgData name="KimNamhyoung" userId="442ac80a-8cd4-4165-8fc5-0e4ac214a370" providerId="ADAL" clId="{2B91F5E7-2747-4CB5-95B8-3B51225B0F63}" dt="2021-01-11T07:36:41.394" v="539"/>
          <ac:inkMkLst>
            <pc:docMk/>
            <pc:sldMk cId="603298263" sldId="653"/>
            <ac:inkMk id="28" creationId="{D8042B49-83B6-41B0-882A-8D749C44D81C}"/>
          </ac:inkMkLst>
        </pc:inkChg>
        <pc:inkChg chg="add mod">
          <ac:chgData name="KimNamhyoung" userId="442ac80a-8cd4-4165-8fc5-0e4ac214a370" providerId="ADAL" clId="{2B91F5E7-2747-4CB5-95B8-3B51225B0F63}" dt="2021-01-11T07:36:41.394" v="539"/>
          <ac:inkMkLst>
            <pc:docMk/>
            <pc:sldMk cId="603298263" sldId="653"/>
            <ac:inkMk id="30" creationId="{7A6824A0-F45A-455A-8EB7-9BD7217D91E6}"/>
          </ac:inkMkLst>
        </pc:inkChg>
        <pc:inkChg chg="add mod">
          <ac:chgData name="KimNamhyoung" userId="442ac80a-8cd4-4165-8fc5-0e4ac214a370" providerId="ADAL" clId="{2B91F5E7-2747-4CB5-95B8-3B51225B0F63}" dt="2021-01-11T07:36:41.394" v="539"/>
          <ac:inkMkLst>
            <pc:docMk/>
            <pc:sldMk cId="603298263" sldId="653"/>
            <ac:inkMk id="31" creationId="{8FF87D18-5562-4B68-92F8-A4D5ABE2C4FF}"/>
          </ac:inkMkLst>
        </pc:inkChg>
        <pc:inkChg chg="add mod">
          <ac:chgData name="KimNamhyoung" userId="442ac80a-8cd4-4165-8fc5-0e4ac214a370" providerId="ADAL" clId="{2B91F5E7-2747-4CB5-95B8-3B51225B0F63}" dt="2021-01-11T07:36:41.394" v="539"/>
          <ac:inkMkLst>
            <pc:docMk/>
            <pc:sldMk cId="603298263" sldId="653"/>
            <ac:inkMk id="32" creationId="{031559C8-C8B3-4B17-9714-CD63A436A9B9}"/>
          </ac:inkMkLst>
        </pc:inkChg>
        <pc:inkChg chg="add mod">
          <ac:chgData name="KimNamhyoung" userId="442ac80a-8cd4-4165-8fc5-0e4ac214a370" providerId="ADAL" clId="{2B91F5E7-2747-4CB5-95B8-3B51225B0F63}" dt="2021-01-11T07:36:41.394" v="539"/>
          <ac:inkMkLst>
            <pc:docMk/>
            <pc:sldMk cId="603298263" sldId="653"/>
            <ac:inkMk id="34" creationId="{6E6AA9E7-7E7A-4236-9F06-E70068C80466}"/>
          </ac:inkMkLst>
        </pc:inkChg>
        <pc:inkChg chg="add mod">
          <ac:chgData name="KimNamhyoung" userId="442ac80a-8cd4-4165-8fc5-0e4ac214a370" providerId="ADAL" clId="{2B91F5E7-2747-4CB5-95B8-3B51225B0F63}" dt="2021-01-11T07:36:41.394" v="539"/>
          <ac:inkMkLst>
            <pc:docMk/>
            <pc:sldMk cId="603298263" sldId="653"/>
            <ac:inkMk id="35" creationId="{3E7EA6AB-FDF6-415D-8C52-F736003AFF09}"/>
          </ac:inkMkLst>
        </pc:inkChg>
        <pc:inkChg chg="add mod">
          <ac:chgData name="KimNamhyoung" userId="442ac80a-8cd4-4165-8fc5-0e4ac214a370" providerId="ADAL" clId="{2B91F5E7-2747-4CB5-95B8-3B51225B0F63}" dt="2021-01-11T07:36:41.394" v="539"/>
          <ac:inkMkLst>
            <pc:docMk/>
            <pc:sldMk cId="603298263" sldId="653"/>
            <ac:inkMk id="36" creationId="{0315AA44-EB8C-4830-B3FC-B8A440DC6BF4}"/>
          </ac:inkMkLst>
        </pc:inkChg>
        <pc:inkChg chg="add mod">
          <ac:chgData name="KimNamhyoung" userId="442ac80a-8cd4-4165-8fc5-0e4ac214a370" providerId="ADAL" clId="{2B91F5E7-2747-4CB5-95B8-3B51225B0F63}" dt="2021-01-11T07:36:41.394" v="539"/>
          <ac:inkMkLst>
            <pc:docMk/>
            <pc:sldMk cId="603298263" sldId="653"/>
            <ac:inkMk id="37" creationId="{FD8D63B4-558B-4593-8D3A-91BB5C6B0EAA}"/>
          </ac:inkMkLst>
        </pc:inkChg>
        <pc:inkChg chg="add mod">
          <ac:chgData name="KimNamhyoung" userId="442ac80a-8cd4-4165-8fc5-0e4ac214a370" providerId="ADAL" clId="{2B91F5E7-2747-4CB5-95B8-3B51225B0F63}" dt="2021-01-11T07:36:41.394" v="539"/>
          <ac:inkMkLst>
            <pc:docMk/>
            <pc:sldMk cId="603298263" sldId="653"/>
            <ac:inkMk id="39" creationId="{79BFCD4B-7234-409D-BDFC-FF2A48E1F9FD}"/>
          </ac:inkMkLst>
        </pc:inkChg>
        <pc:inkChg chg="add mod">
          <ac:chgData name="KimNamhyoung" userId="442ac80a-8cd4-4165-8fc5-0e4ac214a370" providerId="ADAL" clId="{2B91F5E7-2747-4CB5-95B8-3B51225B0F63}" dt="2021-01-11T07:36:41.394" v="539"/>
          <ac:inkMkLst>
            <pc:docMk/>
            <pc:sldMk cId="603298263" sldId="653"/>
            <ac:inkMk id="40" creationId="{079E406F-5904-4150-9CE4-AEE2D6EBB418}"/>
          </ac:inkMkLst>
        </pc:inkChg>
        <pc:inkChg chg="add mod">
          <ac:chgData name="KimNamhyoung" userId="442ac80a-8cd4-4165-8fc5-0e4ac214a370" providerId="ADAL" clId="{2B91F5E7-2747-4CB5-95B8-3B51225B0F63}" dt="2021-01-11T07:36:41.394" v="539"/>
          <ac:inkMkLst>
            <pc:docMk/>
            <pc:sldMk cId="603298263" sldId="653"/>
            <ac:inkMk id="41" creationId="{92D390ED-70D3-4F1E-8A88-FC4668B477CD}"/>
          </ac:inkMkLst>
        </pc:inkChg>
        <pc:inkChg chg="add mod">
          <ac:chgData name="KimNamhyoung" userId="442ac80a-8cd4-4165-8fc5-0e4ac214a370" providerId="ADAL" clId="{2B91F5E7-2747-4CB5-95B8-3B51225B0F63}" dt="2021-01-11T07:36:41.394" v="539"/>
          <ac:inkMkLst>
            <pc:docMk/>
            <pc:sldMk cId="603298263" sldId="653"/>
            <ac:inkMk id="42" creationId="{FE94AD72-856F-4F85-ADD6-0731609AE293}"/>
          </ac:inkMkLst>
        </pc:inkChg>
        <pc:inkChg chg="add mod">
          <ac:chgData name="KimNamhyoung" userId="442ac80a-8cd4-4165-8fc5-0e4ac214a370" providerId="ADAL" clId="{2B91F5E7-2747-4CB5-95B8-3B51225B0F63}" dt="2021-01-11T07:36:41.394" v="539"/>
          <ac:inkMkLst>
            <pc:docMk/>
            <pc:sldMk cId="603298263" sldId="653"/>
            <ac:inkMk id="43" creationId="{3BA445C5-A323-4BC3-BECE-BEF043D89C63}"/>
          </ac:inkMkLst>
        </pc:inkChg>
        <pc:inkChg chg="add mod">
          <ac:chgData name="KimNamhyoung" userId="442ac80a-8cd4-4165-8fc5-0e4ac214a370" providerId="ADAL" clId="{2B91F5E7-2747-4CB5-95B8-3B51225B0F63}" dt="2021-01-11T07:36:41.394" v="539"/>
          <ac:inkMkLst>
            <pc:docMk/>
            <pc:sldMk cId="603298263" sldId="653"/>
            <ac:inkMk id="44" creationId="{0BCD44C5-09A2-4DCB-9AB6-DDEFA4D464E4}"/>
          </ac:inkMkLst>
        </pc:inkChg>
        <pc:inkChg chg="add mod">
          <ac:chgData name="KimNamhyoung" userId="442ac80a-8cd4-4165-8fc5-0e4ac214a370" providerId="ADAL" clId="{2B91F5E7-2747-4CB5-95B8-3B51225B0F63}" dt="2021-01-11T07:36:41.394" v="539"/>
          <ac:inkMkLst>
            <pc:docMk/>
            <pc:sldMk cId="603298263" sldId="653"/>
            <ac:inkMk id="45" creationId="{025B2D9C-EFA1-446A-AAAE-0AC3E3086962}"/>
          </ac:inkMkLst>
        </pc:inkChg>
        <pc:inkChg chg="add mod">
          <ac:chgData name="KimNamhyoung" userId="442ac80a-8cd4-4165-8fc5-0e4ac214a370" providerId="ADAL" clId="{2B91F5E7-2747-4CB5-95B8-3B51225B0F63}" dt="2021-01-11T07:36:44.867" v="543"/>
          <ac:inkMkLst>
            <pc:docMk/>
            <pc:sldMk cId="603298263" sldId="653"/>
            <ac:inkMk id="47" creationId="{B3D889DB-B881-4315-8A68-72DFB695712A}"/>
          </ac:inkMkLst>
        </pc:inkChg>
        <pc:inkChg chg="add mod">
          <ac:chgData name="KimNamhyoung" userId="442ac80a-8cd4-4165-8fc5-0e4ac214a370" providerId="ADAL" clId="{2B91F5E7-2747-4CB5-95B8-3B51225B0F63}" dt="2021-01-11T07:36:44.867" v="543"/>
          <ac:inkMkLst>
            <pc:docMk/>
            <pc:sldMk cId="603298263" sldId="653"/>
            <ac:inkMk id="48" creationId="{C329AB10-0F23-47BD-807C-1025C88A0FCB}"/>
          </ac:inkMkLst>
        </pc:inkChg>
        <pc:inkChg chg="add mod">
          <ac:chgData name="KimNamhyoung" userId="442ac80a-8cd4-4165-8fc5-0e4ac214a370" providerId="ADAL" clId="{2B91F5E7-2747-4CB5-95B8-3B51225B0F63}" dt="2021-01-11T07:36:44.867" v="543"/>
          <ac:inkMkLst>
            <pc:docMk/>
            <pc:sldMk cId="603298263" sldId="653"/>
            <ac:inkMk id="49" creationId="{A997C7CD-594F-4ECD-B20E-C59A04B24B93}"/>
          </ac:inkMkLst>
        </pc:inkChg>
      </pc:sldChg>
      <pc:sldChg chg="addSp delSp modSp mod">
        <pc:chgData name="KimNamhyoung" userId="442ac80a-8cd4-4165-8fc5-0e4ac214a370" providerId="ADAL" clId="{2B91F5E7-2747-4CB5-95B8-3B51225B0F63}" dt="2021-01-11T07:43:13.363" v="693"/>
        <pc:sldMkLst>
          <pc:docMk/>
          <pc:sldMk cId="766763153" sldId="654"/>
        </pc:sldMkLst>
        <pc:grpChg chg="mod">
          <ac:chgData name="KimNamhyoung" userId="442ac80a-8cd4-4165-8fc5-0e4ac214a370" providerId="ADAL" clId="{2B91F5E7-2747-4CB5-95B8-3B51225B0F63}" dt="2021-01-11T07:39:56.486" v="614"/>
          <ac:grpSpMkLst>
            <pc:docMk/>
            <pc:sldMk cId="766763153" sldId="654"/>
            <ac:grpSpMk id="7" creationId="{24EEDB65-70BE-46BB-A3C3-3DC9B20E4A01}"/>
          </ac:grpSpMkLst>
        </pc:grpChg>
        <pc:grpChg chg="mod">
          <ac:chgData name="KimNamhyoung" userId="442ac80a-8cd4-4165-8fc5-0e4ac214a370" providerId="ADAL" clId="{2B91F5E7-2747-4CB5-95B8-3B51225B0F63}" dt="2021-01-11T07:40:05.369" v="618"/>
          <ac:grpSpMkLst>
            <pc:docMk/>
            <pc:sldMk cId="766763153" sldId="654"/>
            <ac:grpSpMk id="11" creationId="{FC3A5664-D438-40CB-98A1-540B99E887BE}"/>
          </ac:grpSpMkLst>
        </pc:grpChg>
        <pc:grpChg chg="mod">
          <ac:chgData name="KimNamhyoung" userId="442ac80a-8cd4-4165-8fc5-0e4ac214a370" providerId="ADAL" clId="{2B91F5E7-2747-4CB5-95B8-3B51225B0F63}" dt="2021-01-11T07:40:09.859" v="624"/>
          <ac:grpSpMkLst>
            <pc:docMk/>
            <pc:sldMk cId="766763153" sldId="654"/>
            <ac:grpSpMk id="17" creationId="{E4385EC2-5BF4-4775-8592-54A1BD415502}"/>
          </ac:grpSpMkLst>
        </pc:grpChg>
        <pc:grpChg chg="mod">
          <ac:chgData name="KimNamhyoung" userId="442ac80a-8cd4-4165-8fc5-0e4ac214a370" providerId="ADAL" clId="{2B91F5E7-2747-4CB5-95B8-3B51225B0F63}" dt="2021-01-11T07:40:09.859" v="624"/>
          <ac:grpSpMkLst>
            <pc:docMk/>
            <pc:sldMk cId="766763153" sldId="654"/>
            <ac:grpSpMk id="18" creationId="{AD533BBF-7D45-40C8-9012-C420AAAE25C0}"/>
          </ac:grpSpMkLst>
        </pc:grpChg>
        <pc:grpChg chg="del mod">
          <ac:chgData name="KimNamhyoung" userId="442ac80a-8cd4-4165-8fc5-0e4ac214a370" providerId="ADAL" clId="{2B91F5E7-2747-4CB5-95B8-3B51225B0F63}" dt="2021-01-11T07:43:09.683" v="690"/>
          <ac:grpSpMkLst>
            <pc:docMk/>
            <pc:sldMk cId="766763153" sldId="654"/>
            <ac:grpSpMk id="24" creationId="{A21C6CB6-3082-4407-BC00-A51A75D511A3}"/>
          </ac:grpSpMkLst>
        </pc:grpChg>
        <pc:grpChg chg="mod">
          <ac:chgData name="KimNamhyoung" userId="442ac80a-8cd4-4165-8fc5-0e4ac214a370" providerId="ADAL" clId="{2B91F5E7-2747-4CB5-95B8-3B51225B0F63}" dt="2021-01-11T07:40:21.575" v="633"/>
          <ac:grpSpMkLst>
            <pc:docMk/>
            <pc:sldMk cId="766763153" sldId="654"/>
            <ac:grpSpMk id="27" creationId="{F23ACB5C-F17C-4802-8696-06EB87A5B2ED}"/>
          </ac:grpSpMkLst>
        </pc:grpChg>
        <pc:grpChg chg="mod">
          <ac:chgData name="KimNamhyoung" userId="442ac80a-8cd4-4165-8fc5-0e4ac214a370" providerId="ADAL" clId="{2B91F5E7-2747-4CB5-95B8-3B51225B0F63}" dt="2021-01-11T07:40:24.835" v="637"/>
          <ac:grpSpMkLst>
            <pc:docMk/>
            <pc:sldMk cId="766763153" sldId="654"/>
            <ac:grpSpMk id="31" creationId="{D3D45265-ECBD-4753-9174-C2A359455B6F}"/>
          </ac:grpSpMkLst>
        </pc:grpChg>
        <pc:grpChg chg="mod">
          <ac:chgData name="KimNamhyoung" userId="442ac80a-8cd4-4165-8fc5-0e4ac214a370" providerId="ADAL" clId="{2B91F5E7-2747-4CB5-95B8-3B51225B0F63}" dt="2021-01-11T07:40:32.709" v="641"/>
          <ac:grpSpMkLst>
            <pc:docMk/>
            <pc:sldMk cId="766763153" sldId="654"/>
            <ac:grpSpMk id="35" creationId="{B728DB01-7F2B-4E44-A214-DE4F90F84B7C}"/>
          </ac:grpSpMkLst>
        </pc:grpChg>
        <pc:grpChg chg="del mod">
          <ac:chgData name="KimNamhyoung" userId="442ac80a-8cd4-4165-8fc5-0e4ac214a370" providerId="ADAL" clId="{2B91F5E7-2747-4CB5-95B8-3B51225B0F63}" dt="2021-01-11T07:40:44.130" v="649"/>
          <ac:grpSpMkLst>
            <pc:docMk/>
            <pc:sldMk cId="766763153" sldId="654"/>
            <ac:grpSpMk id="41" creationId="{27C7FE99-8333-4E9C-9211-DBB860035D76}"/>
          </ac:grpSpMkLst>
        </pc:grpChg>
        <pc:grpChg chg="mod">
          <ac:chgData name="KimNamhyoung" userId="442ac80a-8cd4-4165-8fc5-0e4ac214a370" providerId="ADAL" clId="{2B91F5E7-2747-4CB5-95B8-3B51225B0F63}" dt="2021-01-11T07:40:44.130" v="649"/>
          <ac:grpSpMkLst>
            <pc:docMk/>
            <pc:sldMk cId="766763153" sldId="654"/>
            <ac:grpSpMk id="43" creationId="{EB879531-0347-4853-B92D-461B4A2349CE}"/>
          </ac:grpSpMkLst>
        </pc:grpChg>
        <pc:grpChg chg="del mod">
          <ac:chgData name="KimNamhyoung" userId="442ac80a-8cd4-4165-8fc5-0e4ac214a370" providerId="ADAL" clId="{2B91F5E7-2747-4CB5-95B8-3B51225B0F63}" dt="2021-01-11T07:43:13.363" v="693"/>
          <ac:grpSpMkLst>
            <pc:docMk/>
            <pc:sldMk cId="766763153" sldId="654"/>
            <ac:grpSpMk id="55" creationId="{9242CF90-414C-445F-9FD3-D6AD1F948DA7}"/>
          </ac:grpSpMkLst>
        </pc:grpChg>
        <pc:grpChg chg="mod">
          <ac:chgData name="KimNamhyoung" userId="442ac80a-8cd4-4165-8fc5-0e4ac214a370" providerId="ADAL" clId="{2B91F5E7-2747-4CB5-95B8-3B51225B0F63}" dt="2021-01-11T07:43:13.363" v="693"/>
          <ac:grpSpMkLst>
            <pc:docMk/>
            <pc:sldMk cId="766763153" sldId="654"/>
            <ac:grpSpMk id="58" creationId="{98D2B46C-9F14-45C6-BC8C-90DE235BF9CB}"/>
          </ac:grpSpMkLst>
        </pc:grpChg>
        <pc:inkChg chg="add mod">
          <ac:chgData name="KimNamhyoung" userId="442ac80a-8cd4-4165-8fc5-0e4ac214a370" providerId="ADAL" clId="{2B91F5E7-2747-4CB5-95B8-3B51225B0F63}" dt="2021-01-11T07:39:56.486" v="614"/>
          <ac:inkMkLst>
            <pc:docMk/>
            <pc:sldMk cId="766763153" sldId="654"/>
            <ac:inkMk id="4" creationId="{4A5BD2EF-2EC0-41B9-A9A2-CD1ACF984C5A}"/>
          </ac:inkMkLst>
        </pc:inkChg>
        <pc:inkChg chg="add mod">
          <ac:chgData name="KimNamhyoung" userId="442ac80a-8cd4-4165-8fc5-0e4ac214a370" providerId="ADAL" clId="{2B91F5E7-2747-4CB5-95B8-3B51225B0F63}" dt="2021-01-11T07:39:56.486" v="614"/>
          <ac:inkMkLst>
            <pc:docMk/>
            <pc:sldMk cId="766763153" sldId="654"/>
            <ac:inkMk id="6" creationId="{E92C0DFD-4509-4BA0-9960-BDEA6FFC8FD9}"/>
          </ac:inkMkLst>
        </pc:inkChg>
        <pc:inkChg chg="add mod">
          <ac:chgData name="KimNamhyoung" userId="442ac80a-8cd4-4165-8fc5-0e4ac214a370" providerId="ADAL" clId="{2B91F5E7-2747-4CB5-95B8-3B51225B0F63}" dt="2021-01-11T07:40:05.369" v="618"/>
          <ac:inkMkLst>
            <pc:docMk/>
            <pc:sldMk cId="766763153" sldId="654"/>
            <ac:inkMk id="8" creationId="{5569CE4D-9410-45CF-8CDA-674F7EFC0403}"/>
          </ac:inkMkLst>
        </pc:inkChg>
        <pc:inkChg chg="add mod">
          <ac:chgData name="KimNamhyoung" userId="442ac80a-8cd4-4165-8fc5-0e4ac214a370" providerId="ADAL" clId="{2B91F5E7-2747-4CB5-95B8-3B51225B0F63}" dt="2021-01-11T07:40:05.369" v="618"/>
          <ac:inkMkLst>
            <pc:docMk/>
            <pc:sldMk cId="766763153" sldId="654"/>
            <ac:inkMk id="9" creationId="{9B5DA063-47AA-4B8A-922F-3EEEBC348147}"/>
          </ac:inkMkLst>
        </pc:inkChg>
        <pc:inkChg chg="add">
          <ac:chgData name="KimNamhyoung" userId="442ac80a-8cd4-4165-8fc5-0e4ac214a370" providerId="ADAL" clId="{2B91F5E7-2747-4CB5-95B8-3B51225B0F63}" dt="2021-01-11T07:40:04.414" v="617" actId="9405"/>
          <ac:inkMkLst>
            <pc:docMk/>
            <pc:sldMk cId="766763153" sldId="654"/>
            <ac:inkMk id="10" creationId="{72A16722-CD86-43A0-AAFF-C888D7FFA8C2}"/>
          </ac:inkMkLst>
        </pc:inkChg>
        <pc:inkChg chg="add">
          <ac:chgData name="KimNamhyoung" userId="442ac80a-8cd4-4165-8fc5-0e4ac214a370" providerId="ADAL" clId="{2B91F5E7-2747-4CB5-95B8-3B51225B0F63}" dt="2021-01-11T07:40:07.372" v="619" actId="9405"/>
          <ac:inkMkLst>
            <pc:docMk/>
            <pc:sldMk cId="766763153" sldId="654"/>
            <ac:inkMk id="12" creationId="{901E3E0A-4367-48D4-A266-27827455A03C}"/>
          </ac:inkMkLst>
        </pc:inkChg>
        <pc:inkChg chg="add mod">
          <ac:chgData name="KimNamhyoung" userId="442ac80a-8cd4-4165-8fc5-0e4ac214a370" providerId="ADAL" clId="{2B91F5E7-2747-4CB5-95B8-3B51225B0F63}" dt="2021-01-11T07:40:09.859" v="624"/>
          <ac:inkMkLst>
            <pc:docMk/>
            <pc:sldMk cId="766763153" sldId="654"/>
            <ac:inkMk id="13" creationId="{A001FBB9-0E11-437E-BE4F-E4A86A2F6934}"/>
          </ac:inkMkLst>
        </pc:inkChg>
        <pc:inkChg chg="add mod">
          <ac:chgData name="KimNamhyoung" userId="442ac80a-8cd4-4165-8fc5-0e4ac214a370" providerId="ADAL" clId="{2B91F5E7-2747-4CB5-95B8-3B51225B0F63}" dt="2021-01-11T07:40:09.859" v="624"/>
          <ac:inkMkLst>
            <pc:docMk/>
            <pc:sldMk cId="766763153" sldId="654"/>
            <ac:inkMk id="14" creationId="{BE66B488-8D21-4E52-85BF-FBD235188C5E}"/>
          </ac:inkMkLst>
        </pc:inkChg>
        <pc:inkChg chg="add mod">
          <ac:chgData name="KimNamhyoung" userId="442ac80a-8cd4-4165-8fc5-0e4ac214a370" providerId="ADAL" clId="{2B91F5E7-2747-4CB5-95B8-3B51225B0F63}" dt="2021-01-11T07:40:09.859" v="624"/>
          <ac:inkMkLst>
            <pc:docMk/>
            <pc:sldMk cId="766763153" sldId="654"/>
            <ac:inkMk id="15" creationId="{6A17B7F9-ABF3-4570-9A51-564374F20371}"/>
          </ac:inkMkLst>
        </pc:inkChg>
        <pc:inkChg chg="add mod">
          <ac:chgData name="KimNamhyoung" userId="442ac80a-8cd4-4165-8fc5-0e4ac214a370" providerId="ADAL" clId="{2B91F5E7-2747-4CB5-95B8-3B51225B0F63}" dt="2021-01-11T07:40:09.859" v="624"/>
          <ac:inkMkLst>
            <pc:docMk/>
            <pc:sldMk cId="766763153" sldId="654"/>
            <ac:inkMk id="16" creationId="{70840708-1AD5-4637-8542-13D69FEACE63}"/>
          </ac:inkMkLst>
        </pc:inkChg>
        <pc:inkChg chg="add">
          <ac:chgData name="KimNamhyoung" userId="442ac80a-8cd4-4165-8fc5-0e4ac214a370" providerId="ADAL" clId="{2B91F5E7-2747-4CB5-95B8-3B51225B0F63}" dt="2021-01-11T07:40:10.666" v="625" actId="9405"/>
          <ac:inkMkLst>
            <pc:docMk/>
            <pc:sldMk cId="766763153" sldId="654"/>
            <ac:inkMk id="19" creationId="{BDB71E8E-1C8D-4482-814A-474EF544841D}"/>
          </ac:inkMkLst>
        </pc:inkChg>
        <pc:inkChg chg="add">
          <ac:chgData name="KimNamhyoung" userId="442ac80a-8cd4-4165-8fc5-0e4ac214a370" providerId="ADAL" clId="{2B91F5E7-2747-4CB5-95B8-3B51225B0F63}" dt="2021-01-11T07:40:13.182" v="626" actId="9405"/>
          <ac:inkMkLst>
            <pc:docMk/>
            <pc:sldMk cId="766763153" sldId="654"/>
            <ac:inkMk id="20" creationId="{6F5EB442-ED09-4CBC-A49A-0718DCECC5AB}"/>
          </ac:inkMkLst>
        </pc:inkChg>
        <pc:inkChg chg="add mod">
          <ac:chgData name="KimNamhyoung" userId="442ac80a-8cd4-4165-8fc5-0e4ac214a370" providerId="ADAL" clId="{2B91F5E7-2747-4CB5-95B8-3B51225B0F63}" dt="2021-01-11T07:43:13.363" v="693"/>
          <ac:inkMkLst>
            <pc:docMk/>
            <pc:sldMk cId="766763153" sldId="654"/>
            <ac:inkMk id="21" creationId="{7B481569-9EBE-4613-A8B5-4E009D7DBEF3}"/>
          </ac:inkMkLst>
        </pc:inkChg>
        <pc:inkChg chg="add mod">
          <ac:chgData name="KimNamhyoung" userId="442ac80a-8cd4-4165-8fc5-0e4ac214a370" providerId="ADAL" clId="{2B91F5E7-2747-4CB5-95B8-3B51225B0F63}" dt="2021-01-11T07:43:13.363" v="693"/>
          <ac:inkMkLst>
            <pc:docMk/>
            <pc:sldMk cId="766763153" sldId="654"/>
            <ac:inkMk id="22" creationId="{ECEB8851-FBAE-4E3F-AC70-CBACA3797E2A}"/>
          </ac:inkMkLst>
        </pc:inkChg>
        <pc:inkChg chg="add mod">
          <ac:chgData name="KimNamhyoung" userId="442ac80a-8cd4-4165-8fc5-0e4ac214a370" providerId="ADAL" clId="{2B91F5E7-2747-4CB5-95B8-3B51225B0F63}" dt="2021-01-11T07:43:13.363" v="693"/>
          <ac:inkMkLst>
            <pc:docMk/>
            <pc:sldMk cId="766763153" sldId="654"/>
            <ac:inkMk id="23" creationId="{74A83901-701C-4613-BA67-5A80D86F554D}"/>
          </ac:inkMkLst>
        </pc:inkChg>
        <pc:inkChg chg="add mod">
          <ac:chgData name="KimNamhyoung" userId="442ac80a-8cd4-4165-8fc5-0e4ac214a370" providerId="ADAL" clId="{2B91F5E7-2747-4CB5-95B8-3B51225B0F63}" dt="2021-01-11T07:40:21.575" v="633"/>
          <ac:inkMkLst>
            <pc:docMk/>
            <pc:sldMk cId="766763153" sldId="654"/>
            <ac:inkMk id="25" creationId="{CD5994A3-A023-4410-98C7-CDC32EEEEFD4}"/>
          </ac:inkMkLst>
        </pc:inkChg>
        <pc:inkChg chg="add mod">
          <ac:chgData name="KimNamhyoung" userId="442ac80a-8cd4-4165-8fc5-0e4ac214a370" providerId="ADAL" clId="{2B91F5E7-2747-4CB5-95B8-3B51225B0F63}" dt="2021-01-11T07:40:21.575" v="633"/>
          <ac:inkMkLst>
            <pc:docMk/>
            <pc:sldMk cId="766763153" sldId="654"/>
            <ac:inkMk id="26" creationId="{517F6A6F-B5F3-408E-9D09-1ABE48077BC4}"/>
          </ac:inkMkLst>
        </pc:inkChg>
        <pc:inkChg chg="add mod">
          <ac:chgData name="KimNamhyoung" userId="442ac80a-8cd4-4165-8fc5-0e4ac214a370" providerId="ADAL" clId="{2B91F5E7-2747-4CB5-95B8-3B51225B0F63}" dt="2021-01-11T07:40:24.835" v="637"/>
          <ac:inkMkLst>
            <pc:docMk/>
            <pc:sldMk cId="766763153" sldId="654"/>
            <ac:inkMk id="28" creationId="{7D48B84C-CB86-437F-A881-6FCB632DF142}"/>
          </ac:inkMkLst>
        </pc:inkChg>
        <pc:inkChg chg="add mod">
          <ac:chgData name="KimNamhyoung" userId="442ac80a-8cd4-4165-8fc5-0e4ac214a370" providerId="ADAL" clId="{2B91F5E7-2747-4CB5-95B8-3B51225B0F63}" dt="2021-01-11T07:40:24.835" v="637"/>
          <ac:inkMkLst>
            <pc:docMk/>
            <pc:sldMk cId="766763153" sldId="654"/>
            <ac:inkMk id="29" creationId="{EB6DC434-1917-4DF4-ADD9-6A9B653A8B78}"/>
          </ac:inkMkLst>
        </pc:inkChg>
        <pc:inkChg chg="add mod">
          <ac:chgData name="KimNamhyoung" userId="442ac80a-8cd4-4165-8fc5-0e4ac214a370" providerId="ADAL" clId="{2B91F5E7-2747-4CB5-95B8-3B51225B0F63}" dt="2021-01-11T07:40:24.835" v="637"/>
          <ac:inkMkLst>
            <pc:docMk/>
            <pc:sldMk cId="766763153" sldId="654"/>
            <ac:inkMk id="30" creationId="{BDF1143A-4E15-4E25-A87D-36A8E2747B02}"/>
          </ac:inkMkLst>
        </pc:inkChg>
        <pc:inkChg chg="add">
          <ac:chgData name="KimNamhyoung" userId="442ac80a-8cd4-4165-8fc5-0e4ac214a370" providerId="ADAL" clId="{2B91F5E7-2747-4CB5-95B8-3B51225B0F63}" dt="2021-01-11T07:40:28.011" v="638" actId="9405"/>
          <ac:inkMkLst>
            <pc:docMk/>
            <pc:sldMk cId="766763153" sldId="654"/>
            <ac:inkMk id="32" creationId="{F5AAA531-B670-47C8-8261-A89E3CD3CF7F}"/>
          </ac:inkMkLst>
        </pc:inkChg>
        <pc:inkChg chg="add mod">
          <ac:chgData name="KimNamhyoung" userId="442ac80a-8cd4-4165-8fc5-0e4ac214a370" providerId="ADAL" clId="{2B91F5E7-2747-4CB5-95B8-3B51225B0F63}" dt="2021-01-11T07:40:32.709" v="641"/>
          <ac:inkMkLst>
            <pc:docMk/>
            <pc:sldMk cId="766763153" sldId="654"/>
            <ac:inkMk id="33" creationId="{3756E7CE-3A33-4062-B6EF-8354140FEB16}"/>
          </ac:inkMkLst>
        </pc:inkChg>
        <pc:inkChg chg="add mod">
          <ac:chgData name="KimNamhyoung" userId="442ac80a-8cd4-4165-8fc5-0e4ac214a370" providerId="ADAL" clId="{2B91F5E7-2747-4CB5-95B8-3B51225B0F63}" dt="2021-01-11T07:40:32.709" v="641"/>
          <ac:inkMkLst>
            <pc:docMk/>
            <pc:sldMk cId="766763153" sldId="654"/>
            <ac:inkMk id="34" creationId="{5F6A1F78-4FD0-4EF7-83AF-8CD3B08A7D82}"/>
          </ac:inkMkLst>
        </pc:inkChg>
        <pc:inkChg chg="add">
          <ac:chgData name="KimNamhyoung" userId="442ac80a-8cd4-4165-8fc5-0e4ac214a370" providerId="ADAL" clId="{2B91F5E7-2747-4CB5-95B8-3B51225B0F63}" dt="2021-01-11T07:40:38.486" v="642" actId="9405"/>
          <ac:inkMkLst>
            <pc:docMk/>
            <pc:sldMk cId="766763153" sldId="654"/>
            <ac:inkMk id="36" creationId="{94B9D982-C546-4992-BC71-CAF8CDE39F56}"/>
          </ac:inkMkLst>
        </pc:inkChg>
        <pc:inkChg chg="add mod">
          <ac:chgData name="KimNamhyoung" userId="442ac80a-8cd4-4165-8fc5-0e4ac214a370" providerId="ADAL" clId="{2B91F5E7-2747-4CB5-95B8-3B51225B0F63}" dt="2021-01-11T07:40:44.130" v="649"/>
          <ac:inkMkLst>
            <pc:docMk/>
            <pc:sldMk cId="766763153" sldId="654"/>
            <ac:inkMk id="37" creationId="{D6A61B01-D044-4D7B-8405-E440A4B1D14E}"/>
          </ac:inkMkLst>
        </pc:inkChg>
        <pc:inkChg chg="add mod">
          <ac:chgData name="KimNamhyoung" userId="442ac80a-8cd4-4165-8fc5-0e4ac214a370" providerId="ADAL" clId="{2B91F5E7-2747-4CB5-95B8-3B51225B0F63}" dt="2021-01-11T07:40:44.130" v="649"/>
          <ac:inkMkLst>
            <pc:docMk/>
            <pc:sldMk cId="766763153" sldId="654"/>
            <ac:inkMk id="38" creationId="{57A08630-3972-43F7-B13F-BBC9D6F72BFC}"/>
          </ac:inkMkLst>
        </pc:inkChg>
        <pc:inkChg chg="add mod">
          <ac:chgData name="KimNamhyoung" userId="442ac80a-8cd4-4165-8fc5-0e4ac214a370" providerId="ADAL" clId="{2B91F5E7-2747-4CB5-95B8-3B51225B0F63}" dt="2021-01-11T07:40:44.130" v="649"/>
          <ac:inkMkLst>
            <pc:docMk/>
            <pc:sldMk cId="766763153" sldId="654"/>
            <ac:inkMk id="39" creationId="{E2B77BEE-E7A4-429E-924B-4833FC1D7F5B}"/>
          </ac:inkMkLst>
        </pc:inkChg>
        <pc:inkChg chg="add mod">
          <ac:chgData name="KimNamhyoung" userId="442ac80a-8cd4-4165-8fc5-0e4ac214a370" providerId="ADAL" clId="{2B91F5E7-2747-4CB5-95B8-3B51225B0F63}" dt="2021-01-11T07:40:44.130" v="649"/>
          <ac:inkMkLst>
            <pc:docMk/>
            <pc:sldMk cId="766763153" sldId="654"/>
            <ac:inkMk id="40" creationId="{9DB53BB1-684A-4D74-94E6-8B0AB82856B8}"/>
          </ac:inkMkLst>
        </pc:inkChg>
        <pc:inkChg chg="add mod">
          <ac:chgData name="KimNamhyoung" userId="442ac80a-8cd4-4165-8fc5-0e4ac214a370" providerId="ADAL" clId="{2B91F5E7-2747-4CB5-95B8-3B51225B0F63}" dt="2021-01-11T07:40:44.130" v="649"/>
          <ac:inkMkLst>
            <pc:docMk/>
            <pc:sldMk cId="766763153" sldId="654"/>
            <ac:inkMk id="42" creationId="{119D0751-2423-49D9-BF9E-DC058F4916B9}"/>
          </ac:inkMkLst>
        </pc:inkChg>
        <pc:inkChg chg="add">
          <ac:chgData name="KimNamhyoung" userId="442ac80a-8cd4-4165-8fc5-0e4ac214a370" providerId="ADAL" clId="{2B91F5E7-2747-4CB5-95B8-3B51225B0F63}" dt="2021-01-11T07:40:46.078" v="650" actId="9405"/>
          <ac:inkMkLst>
            <pc:docMk/>
            <pc:sldMk cId="766763153" sldId="654"/>
            <ac:inkMk id="44" creationId="{7D1C6D10-080C-42D7-9696-536C1BF1560B}"/>
          </ac:inkMkLst>
        </pc:inkChg>
        <pc:inkChg chg="add">
          <ac:chgData name="KimNamhyoung" userId="442ac80a-8cd4-4165-8fc5-0e4ac214a370" providerId="ADAL" clId="{2B91F5E7-2747-4CB5-95B8-3B51225B0F63}" dt="2021-01-11T07:40:47.470" v="651" actId="9405"/>
          <ac:inkMkLst>
            <pc:docMk/>
            <pc:sldMk cId="766763153" sldId="654"/>
            <ac:inkMk id="45" creationId="{8279B887-59E7-41CE-B6F0-409F8E7EE79B}"/>
          </ac:inkMkLst>
        </pc:inkChg>
        <pc:inkChg chg="add">
          <ac:chgData name="KimNamhyoung" userId="442ac80a-8cd4-4165-8fc5-0e4ac214a370" providerId="ADAL" clId="{2B91F5E7-2747-4CB5-95B8-3B51225B0F63}" dt="2021-01-11T07:41:01.903" v="652" actId="9405"/>
          <ac:inkMkLst>
            <pc:docMk/>
            <pc:sldMk cId="766763153" sldId="654"/>
            <ac:inkMk id="46" creationId="{775829A1-020E-4B03-8C24-4D010B5D45DB}"/>
          </ac:inkMkLst>
        </pc:inkChg>
        <pc:inkChg chg="add">
          <ac:chgData name="KimNamhyoung" userId="442ac80a-8cd4-4165-8fc5-0e4ac214a370" providerId="ADAL" clId="{2B91F5E7-2747-4CB5-95B8-3B51225B0F63}" dt="2021-01-11T07:41:11.713" v="653" actId="9405"/>
          <ac:inkMkLst>
            <pc:docMk/>
            <pc:sldMk cId="766763153" sldId="654"/>
            <ac:inkMk id="47" creationId="{D0EAEADB-7261-4E9F-9EA4-0FE75FEFD37E}"/>
          </ac:inkMkLst>
        </pc:inkChg>
        <pc:inkChg chg="add">
          <ac:chgData name="KimNamhyoung" userId="442ac80a-8cd4-4165-8fc5-0e4ac214a370" providerId="ADAL" clId="{2B91F5E7-2747-4CB5-95B8-3B51225B0F63}" dt="2021-01-11T07:41:14.994" v="654" actId="9405"/>
          <ac:inkMkLst>
            <pc:docMk/>
            <pc:sldMk cId="766763153" sldId="654"/>
            <ac:inkMk id="48" creationId="{9CD201E1-22DC-4D66-9353-9F2F9FF02452}"/>
          </ac:inkMkLst>
        </pc:inkChg>
        <pc:inkChg chg="add">
          <ac:chgData name="KimNamhyoung" userId="442ac80a-8cd4-4165-8fc5-0e4ac214a370" providerId="ADAL" clId="{2B91F5E7-2747-4CB5-95B8-3B51225B0F63}" dt="2021-01-11T07:41:20.848" v="655" actId="9405"/>
          <ac:inkMkLst>
            <pc:docMk/>
            <pc:sldMk cId="766763153" sldId="654"/>
            <ac:inkMk id="49" creationId="{90E973D4-CAD9-4D86-AA84-E673E110DDC1}"/>
          </ac:inkMkLst>
        </pc:inkChg>
        <pc:inkChg chg="add">
          <ac:chgData name="KimNamhyoung" userId="442ac80a-8cd4-4165-8fc5-0e4ac214a370" providerId="ADAL" clId="{2B91F5E7-2747-4CB5-95B8-3B51225B0F63}" dt="2021-01-11T07:41:34.822" v="656" actId="9405"/>
          <ac:inkMkLst>
            <pc:docMk/>
            <pc:sldMk cId="766763153" sldId="654"/>
            <ac:inkMk id="50" creationId="{B16F3C63-85D8-4A0B-BBEE-BCBB6F9F5E7C}"/>
          </ac:inkMkLst>
        </pc:inkChg>
        <pc:inkChg chg="add">
          <ac:chgData name="KimNamhyoung" userId="442ac80a-8cd4-4165-8fc5-0e4ac214a370" providerId="ADAL" clId="{2B91F5E7-2747-4CB5-95B8-3B51225B0F63}" dt="2021-01-11T07:41:56.340" v="658" actId="9405"/>
          <ac:inkMkLst>
            <pc:docMk/>
            <pc:sldMk cId="766763153" sldId="654"/>
            <ac:inkMk id="51" creationId="{C5ACE307-88A3-4D67-BDC1-AEAD38325E96}"/>
          </ac:inkMkLst>
        </pc:inkChg>
        <pc:inkChg chg="add">
          <ac:chgData name="KimNamhyoung" userId="442ac80a-8cd4-4165-8fc5-0e4ac214a370" providerId="ADAL" clId="{2B91F5E7-2747-4CB5-95B8-3B51225B0F63}" dt="2021-01-11T07:41:56.886" v="659" actId="9405"/>
          <ac:inkMkLst>
            <pc:docMk/>
            <pc:sldMk cId="766763153" sldId="654"/>
            <ac:inkMk id="52" creationId="{A314C02A-B7A8-4FDB-9F18-6C88E4FD3C84}"/>
          </ac:inkMkLst>
        </pc:inkChg>
        <pc:inkChg chg="add">
          <ac:chgData name="KimNamhyoung" userId="442ac80a-8cd4-4165-8fc5-0e4ac214a370" providerId="ADAL" clId="{2B91F5E7-2747-4CB5-95B8-3B51225B0F63}" dt="2021-01-11T07:41:57.672" v="660" actId="9405"/>
          <ac:inkMkLst>
            <pc:docMk/>
            <pc:sldMk cId="766763153" sldId="654"/>
            <ac:inkMk id="53" creationId="{A2E3F495-035F-4EA3-A22F-A351FF9FDAE6}"/>
          </ac:inkMkLst>
        </pc:inkChg>
        <pc:inkChg chg="add mod">
          <ac:chgData name="KimNamhyoung" userId="442ac80a-8cd4-4165-8fc5-0e4ac214a370" providerId="ADAL" clId="{2B91F5E7-2747-4CB5-95B8-3B51225B0F63}" dt="2021-01-11T07:43:13.363" v="693"/>
          <ac:inkMkLst>
            <pc:docMk/>
            <pc:sldMk cId="766763153" sldId="654"/>
            <ac:inkMk id="54" creationId="{8C8DD77A-599C-4ED9-BBC0-9A2B0B60663A}"/>
          </ac:inkMkLst>
        </pc:inkChg>
        <pc:inkChg chg="add mod">
          <ac:chgData name="KimNamhyoung" userId="442ac80a-8cd4-4165-8fc5-0e4ac214a370" providerId="ADAL" clId="{2B91F5E7-2747-4CB5-95B8-3B51225B0F63}" dt="2021-01-11T07:43:13.363" v="693"/>
          <ac:inkMkLst>
            <pc:docMk/>
            <pc:sldMk cId="766763153" sldId="654"/>
            <ac:inkMk id="56" creationId="{90A69F30-12D0-4F80-B58B-894BF1EBAACF}"/>
          </ac:inkMkLst>
        </pc:inkChg>
        <pc:inkChg chg="add mod">
          <ac:chgData name="KimNamhyoung" userId="442ac80a-8cd4-4165-8fc5-0e4ac214a370" providerId="ADAL" clId="{2B91F5E7-2747-4CB5-95B8-3B51225B0F63}" dt="2021-01-11T07:43:13.363" v="693"/>
          <ac:inkMkLst>
            <pc:docMk/>
            <pc:sldMk cId="766763153" sldId="654"/>
            <ac:inkMk id="57" creationId="{CF3ADBD9-51B8-4C7E-BEEB-BC81ECD5E9A4}"/>
          </ac:inkMkLst>
        </pc:inkChg>
      </pc:sldChg>
      <pc:sldChg chg="addSp modSp mod">
        <pc:chgData name="KimNamhyoung" userId="442ac80a-8cd4-4165-8fc5-0e4ac214a370" providerId="ADAL" clId="{2B91F5E7-2747-4CB5-95B8-3B51225B0F63}" dt="2021-01-11T07:07:04.968" v="48"/>
        <pc:sldMkLst>
          <pc:docMk/>
          <pc:sldMk cId="2305413933" sldId="658"/>
        </pc:sldMkLst>
        <pc:grpChg chg="mod">
          <ac:chgData name="KimNamhyoung" userId="442ac80a-8cd4-4165-8fc5-0e4ac214a370" providerId="ADAL" clId="{2B91F5E7-2747-4CB5-95B8-3B51225B0F63}" dt="2021-01-11T07:07:04.968" v="48"/>
          <ac:grpSpMkLst>
            <pc:docMk/>
            <pc:sldMk cId="2305413933" sldId="658"/>
            <ac:grpSpMk id="7" creationId="{5850F360-1130-4C55-B53E-20F8CD86CB56}"/>
          </ac:grpSpMkLst>
        </pc:grpChg>
        <pc:inkChg chg="add mod">
          <ac:chgData name="KimNamhyoung" userId="442ac80a-8cd4-4165-8fc5-0e4ac214a370" providerId="ADAL" clId="{2B91F5E7-2747-4CB5-95B8-3B51225B0F63}" dt="2021-01-11T07:07:04.968" v="48"/>
          <ac:inkMkLst>
            <pc:docMk/>
            <pc:sldMk cId="2305413933" sldId="658"/>
            <ac:inkMk id="5" creationId="{56AE906C-85B6-4828-9AF8-94EDE7702AD5}"/>
          </ac:inkMkLst>
        </pc:inkChg>
        <pc:inkChg chg="add mod">
          <ac:chgData name="KimNamhyoung" userId="442ac80a-8cd4-4165-8fc5-0e4ac214a370" providerId="ADAL" clId="{2B91F5E7-2747-4CB5-95B8-3B51225B0F63}" dt="2021-01-11T07:07:04.968" v="48"/>
          <ac:inkMkLst>
            <pc:docMk/>
            <pc:sldMk cId="2305413933" sldId="658"/>
            <ac:inkMk id="6" creationId="{5E3171E8-2110-43AE-B7DC-883C8C96D29D}"/>
          </ac:inkMkLst>
        </pc:inkChg>
      </pc:sldChg>
      <pc:sldChg chg="addSp modSp mod">
        <pc:chgData name="KimNamhyoung" userId="442ac80a-8cd4-4165-8fc5-0e4ac214a370" providerId="ADAL" clId="{2B91F5E7-2747-4CB5-95B8-3B51225B0F63}" dt="2021-01-11T07:08:34.072" v="58"/>
        <pc:sldMkLst>
          <pc:docMk/>
          <pc:sldMk cId="3292289193" sldId="659"/>
        </pc:sldMkLst>
        <pc:grpChg chg="mod">
          <ac:chgData name="KimNamhyoung" userId="442ac80a-8cd4-4165-8fc5-0e4ac214a370" providerId="ADAL" clId="{2B91F5E7-2747-4CB5-95B8-3B51225B0F63}" dt="2021-01-11T07:07:57.603" v="51"/>
          <ac:grpSpMkLst>
            <pc:docMk/>
            <pc:sldMk cId="3292289193" sldId="659"/>
            <ac:grpSpMk id="7" creationId="{83161B81-1C91-4F47-8ED5-40D21DDE5E2F}"/>
          </ac:grpSpMkLst>
        </pc:grpChg>
        <pc:grpChg chg="mod">
          <ac:chgData name="KimNamhyoung" userId="442ac80a-8cd4-4165-8fc5-0e4ac214a370" providerId="ADAL" clId="{2B91F5E7-2747-4CB5-95B8-3B51225B0F63}" dt="2021-01-11T07:08:09.404" v="54"/>
          <ac:grpSpMkLst>
            <pc:docMk/>
            <pc:sldMk cId="3292289193" sldId="659"/>
            <ac:grpSpMk id="10" creationId="{C6A5A544-B570-47AB-89E9-7C36484467B6}"/>
          </ac:grpSpMkLst>
        </pc:grpChg>
        <pc:grpChg chg="mod">
          <ac:chgData name="KimNamhyoung" userId="442ac80a-8cd4-4165-8fc5-0e4ac214a370" providerId="ADAL" clId="{2B91F5E7-2747-4CB5-95B8-3B51225B0F63}" dt="2021-01-11T07:08:34.072" v="58"/>
          <ac:grpSpMkLst>
            <pc:docMk/>
            <pc:sldMk cId="3292289193" sldId="659"/>
            <ac:grpSpMk id="14" creationId="{BAF3389C-8A8D-4CFE-8AE4-184EF7D4C26F}"/>
          </ac:grpSpMkLst>
        </pc:grpChg>
        <pc:inkChg chg="add mod">
          <ac:chgData name="KimNamhyoung" userId="442ac80a-8cd4-4165-8fc5-0e4ac214a370" providerId="ADAL" clId="{2B91F5E7-2747-4CB5-95B8-3B51225B0F63}" dt="2021-01-11T07:07:57.603" v="51"/>
          <ac:inkMkLst>
            <pc:docMk/>
            <pc:sldMk cId="3292289193" sldId="659"/>
            <ac:inkMk id="4" creationId="{CC365DA5-559C-4D71-B35D-26FEAB88AC2C}"/>
          </ac:inkMkLst>
        </pc:inkChg>
        <pc:inkChg chg="add mod">
          <ac:chgData name="KimNamhyoung" userId="442ac80a-8cd4-4165-8fc5-0e4ac214a370" providerId="ADAL" clId="{2B91F5E7-2747-4CB5-95B8-3B51225B0F63}" dt="2021-01-11T07:07:57.603" v="51"/>
          <ac:inkMkLst>
            <pc:docMk/>
            <pc:sldMk cId="3292289193" sldId="659"/>
            <ac:inkMk id="5" creationId="{56F61E9D-C21E-424D-80A5-A54F4C043517}"/>
          </ac:inkMkLst>
        </pc:inkChg>
        <pc:inkChg chg="add mod">
          <ac:chgData name="KimNamhyoung" userId="442ac80a-8cd4-4165-8fc5-0e4ac214a370" providerId="ADAL" clId="{2B91F5E7-2747-4CB5-95B8-3B51225B0F63}" dt="2021-01-11T07:08:09.404" v="54"/>
          <ac:inkMkLst>
            <pc:docMk/>
            <pc:sldMk cId="3292289193" sldId="659"/>
            <ac:inkMk id="8" creationId="{10A9F424-CAA3-4AF2-8142-4A35E258F3FC}"/>
          </ac:inkMkLst>
        </pc:inkChg>
        <pc:inkChg chg="add mod">
          <ac:chgData name="KimNamhyoung" userId="442ac80a-8cd4-4165-8fc5-0e4ac214a370" providerId="ADAL" clId="{2B91F5E7-2747-4CB5-95B8-3B51225B0F63}" dt="2021-01-11T07:08:09.404" v="54"/>
          <ac:inkMkLst>
            <pc:docMk/>
            <pc:sldMk cId="3292289193" sldId="659"/>
            <ac:inkMk id="9" creationId="{21D0992E-34EA-45D5-8FF0-E38C2D1D024A}"/>
          </ac:inkMkLst>
        </pc:inkChg>
        <pc:inkChg chg="add">
          <ac:chgData name="KimNamhyoung" userId="442ac80a-8cd4-4165-8fc5-0e4ac214a370" providerId="ADAL" clId="{2B91F5E7-2747-4CB5-95B8-3B51225B0F63}" dt="2021-01-11T07:08:22.256" v="55" actId="9405"/>
          <ac:inkMkLst>
            <pc:docMk/>
            <pc:sldMk cId="3292289193" sldId="659"/>
            <ac:inkMk id="11" creationId="{A663E235-0C43-4E45-9DA2-B48312D20B92}"/>
          </ac:inkMkLst>
        </pc:inkChg>
        <pc:inkChg chg="add mod">
          <ac:chgData name="KimNamhyoung" userId="442ac80a-8cd4-4165-8fc5-0e4ac214a370" providerId="ADAL" clId="{2B91F5E7-2747-4CB5-95B8-3B51225B0F63}" dt="2021-01-11T07:08:34.072" v="58"/>
          <ac:inkMkLst>
            <pc:docMk/>
            <pc:sldMk cId="3292289193" sldId="659"/>
            <ac:inkMk id="12" creationId="{DF2AA3A1-D849-4ADC-9A11-0D49363E7D35}"/>
          </ac:inkMkLst>
        </pc:inkChg>
        <pc:inkChg chg="add mod">
          <ac:chgData name="KimNamhyoung" userId="442ac80a-8cd4-4165-8fc5-0e4ac214a370" providerId="ADAL" clId="{2B91F5E7-2747-4CB5-95B8-3B51225B0F63}" dt="2021-01-11T07:08:34.072" v="58"/>
          <ac:inkMkLst>
            <pc:docMk/>
            <pc:sldMk cId="3292289193" sldId="659"/>
            <ac:inkMk id="13" creationId="{CB5B10A5-8821-4812-B63A-34B78889A124}"/>
          </ac:inkMkLst>
        </pc:inkChg>
      </pc:sldChg>
      <pc:sldChg chg="addSp modSp mod">
        <pc:chgData name="KimNamhyoung" userId="442ac80a-8cd4-4165-8fc5-0e4ac214a370" providerId="ADAL" clId="{2B91F5E7-2747-4CB5-95B8-3B51225B0F63}" dt="2021-01-11T07:09:12.179" v="61"/>
        <pc:sldMkLst>
          <pc:docMk/>
          <pc:sldMk cId="2715974981" sldId="660"/>
        </pc:sldMkLst>
        <pc:grpChg chg="mod">
          <ac:chgData name="KimNamhyoung" userId="442ac80a-8cd4-4165-8fc5-0e4ac214a370" providerId="ADAL" clId="{2B91F5E7-2747-4CB5-95B8-3B51225B0F63}" dt="2021-01-11T07:09:12.179" v="61"/>
          <ac:grpSpMkLst>
            <pc:docMk/>
            <pc:sldMk cId="2715974981" sldId="660"/>
            <ac:grpSpMk id="7" creationId="{FF66FE54-D451-4621-9430-8518ED50875E}"/>
          </ac:grpSpMkLst>
        </pc:grpChg>
        <pc:inkChg chg="add mod">
          <ac:chgData name="KimNamhyoung" userId="442ac80a-8cd4-4165-8fc5-0e4ac214a370" providerId="ADAL" clId="{2B91F5E7-2747-4CB5-95B8-3B51225B0F63}" dt="2021-01-11T07:09:12.179" v="61"/>
          <ac:inkMkLst>
            <pc:docMk/>
            <pc:sldMk cId="2715974981" sldId="660"/>
            <ac:inkMk id="4" creationId="{F3044752-8D1D-43D3-BEBC-585DC7D83EC0}"/>
          </ac:inkMkLst>
        </pc:inkChg>
        <pc:inkChg chg="add mod">
          <ac:chgData name="KimNamhyoung" userId="442ac80a-8cd4-4165-8fc5-0e4ac214a370" providerId="ADAL" clId="{2B91F5E7-2747-4CB5-95B8-3B51225B0F63}" dt="2021-01-11T07:09:12.179" v="61"/>
          <ac:inkMkLst>
            <pc:docMk/>
            <pc:sldMk cId="2715974981" sldId="660"/>
            <ac:inkMk id="6" creationId="{B486AF56-1350-40D8-B009-170FB2CFE5F0}"/>
          </ac:inkMkLst>
        </pc:inkChg>
      </pc:sldChg>
      <pc:sldChg chg="addSp delSp modSp mod">
        <pc:chgData name="KimNamhyoung" userId="442ac80a-8cd4-4165-8fc5-0e4ac214a370" providerId="ADAL" clId="{2B91F5E7-2747-4CB5-95B8-3B51225B0F63}" dt="2021-01-11T07:12:14.305" v="110"/>
        <pc:sldMkLst>
          <pc:docMk/>
          <pc:sldMk cId="113300275" sldId="661"/>
        </pc:sldMkLst>
        <pc:grpChg chg="mod">
          <ac:chgData name="KimNamhyoung" userId="442ac80a-8cd4-4165-8fc5-0e4ac214a370" providerId="ADAL" clId="{2B91F5E7-2747-4CB5-95B8-3B51225B0F63}" dt="2021-01-11T07:10:26.592" v="66"/>
          <ac:grpSpMkLst>
            <pc:docMk/>
            <pc:sldMk cId="113300275" sldId="661"/>
            <ac:grpSpMk id="7" creationId="{8574D534-02D9-4094-A59C-ABBBE77B95B2}"/>
          </ac:grpSpMkLst>
        </pc:grpChg>
        <pc:grpChg chg="mod">
          <ac:chgData name="KimNamhyoung" userId="442ac80a-8cd4-4165-8fc5-0e4ac214a370" providerId="ADAL" clId="{2B91F5E7-2747-4CB5-95B8-3B51225B0F63}" dt="2021-01-11T07:10:58.692" v="71"/>
          <ac:grpSpMkLst>
            <pc:docMk/>
            <pc:sldMk cId="113300275" sldId="661"/>
            <ac:grpSpMk id="12" creationId="{E1275549-01A5-4AD3-AFB6-7C8495B59DBE}"/>
          </ac:grpSpMkLst>
        </pc:grpChg>
        <pc:grpChg chg="del mod">
          <ac:chgData name="KimNamhyoung" userId="442ac80a-8cd4-4165-8fc5-0e4ac214a370" providerId="ADAL" clId="{2B91F5E7-2747-4CB5-95B8-3B51225B0F63}" dt="2021-01-11T07:11:21.890" v="80"/>
          <ac:grpSpMkLst>
            <pc:docMk/>
            <pc:sldMk cId="113300275" sldId="661"/>
            <ac:grpSpMk id="16" creationId="{CC1AFC30-9D89-4F03-BD21-442986C6E130}"/>
          </ac:grpSpMkLst>
        </pc:grpChg>
        <pc:grpChg chg="del mod">
          <ac:chgData name="KimNamhyoung" userId="442ac80a-8cd4-4165-8fc5-0e4ac214a370" providerId="ADAL" clId="{2B91F5E7-2747-4CB5-95B8-3B51225B0F63}" dt="2021-01-11T07:11:50.076" v="93"/>
          <ac:grpSpMkLst>
            <pc:docMk/>
            <pc:sldMk cId="113300275" sldId="661"/>
            <ac:grpSpMk id="21" creationId="{154D5A06-5DE7-4695-80A7-E9A054ED2894}"/>
          </ac:grpSpMkLst>
        </pc:grpChg>
        <pc:grpChg chg="del mod">
          <ac:chgData name="KimNamhyoung" userId="442ac80a-8cd4-4165-8fc5-0e4ac214a370" providerId="ADAL" clId="{2B91F5E7-2747-4CB5-95B8-3B51225B0F63}" dt="2021-01-11T07:11:50.076" v="93"/>
          <ac:grpSpMkLst>
            <pc:docMk/>
            <pc:sldMk cId="113300275" sldId="661"/>
            <ac:grpSpMk id="26" creationId="{9CD0CFBE-2D71-4D07-9CA5-AA3ABA2E3680}"/>
          </ac:grpSpMkLst>
        </pc:grpChg>
        <pc:grpChg chg="mod">
          <ac:chgData name="KimNamhyoung" userId="442ac80a-8cd4-4165-8fc5-0e4ac214a370" providerId="ADAL" clId="{2B91F5E7-2747-4CB5-95B8-3B51225B0F63}" dt="2021-01-11T07:11:45.495" v="89"/>
          <ac:grpSpMkLst>
            <pc:docMk/>
            <pc:sldMk cId="113300275" sldId="661"/>
            <ac:grpSpMk id="30" creationId="{D410DFE7-800C-49FC-905E-265993A441D3}"/>
          </ac:grpSpMkLst>
        </pc:grpChg>
        <pc:grpChg chg="del mod">
          <ac:chgData name="KimNamhyoung" userId="442ac80a-8cd4-4165-8fc5-0e4ac214a370" providerId="ADAL" clId="{2B91F5E7-2747-4CB5-95B8-3B51225B0F63}" dt="2021-01-11T07:11:54.156" v="96"/>
          <ac:grpSpMkLst>
            <pc:docMk/>
            <pc:sldMk cId="113300275" sldId="661"/>
            <ac:grpSpMk id="34" creationId="{8AC43F7D-32CA-48B1-90D2-A5352579EC39}"/>
          </ac:grpSpMkLst>
        </pc:grpChg>
        <pc:grpChg chg="del mod">
          <ac:chgData name="KimNamhyoung" userId="442ac80a-8cd4-4165-8fc5-0e4ac214a370" providerId="ADAL" clId="{2B91F5E7-2747-4CB5-95B8-3B51225B0F63}" dt="2021-01-11T07:12:06.918" v="102"/>
          <ac:grpSpMkLst>
            <pc:docMk/>
            <pc:sldMk cId="113300275" sldId="661"/>
            <ac:grpSpMk id="37" creationId="{880024BF-244A-4ACE-9601-E37978733B3C}"/>
          </ac:grpSpMkLst>
        </pc:grpChg>
        <pc:grpChg chg="mod">
          <ac:chgData name="KimNamhyoung" userId="442ac80a-8cd4-4165-8fc5-0e4ac214a370" providerId="ADAL" clId="{2B91F5E7-2747-4CB5-95B8-3B51225B0F63}" dt="2021-01-11T07:12:06.918" v="102"/>
          <ac:grpSpMkLst>
            <pc:docMk/>
            <pc:sldMk cId="113300275" sldId="661"/>
            <ac:grpSpMk id="43" creationId="{34F9A4B2-CEC7-4B20-9973-EABCC38EFE4F}"/>
          </ac:grpSpMkLst>
        </pc:grpChg>
        <pc:grpChg chg="mod">
          <ac:chgData name="KimNamhyoung" userId="442ac80a-8cd4-4165-8fc5-0e4ac214a370" providerId="ADAL" clId="{2B91F5E7-2747-4CB5-95B8-3B51225B0F63}" dt="2021-01-11T07:12:10.165" v="105"/>
          <ac:grpSpMkLst>
            <pc:docMk/>
            <pc:sldMk cId="113300275" sldId="661"/>
            <ac:grpSpMk id="46" creationId="{1E09F5E1-BD16-4DCD-A0A9-B49C911A9351}"/>
          </ac:grpSpMkLst>
        </pc:grpChg>
        <pc:grpChg chg="mod">
          <ac:chgData name="KimNamhyoung" userId="442ac80a-8cd4-4165-8fc5-0e4ac214a370" providerId="ADAL" clId="{2B91F5E7-2747-4CB5-95B8-3B51225B0F63}" dt="2021-01-11T07:12:14.305" v="110"/>
          <ac:grpSpMkLst>
            <pc:docMk/>
            <pc:sldMk cId="113300275" sldId="661"/>
            <ac:grpSpMk id="51" creationId="{DAB43C30-4E6A-4953-8D6E-761323712596}"/>
          </ac:grpSpMkLst>
        </pc:grpChg>
        <pc:grpChg chg="mod">
          <ac:chgData name="KimNamhyoung" userId="442ac80a-8cd4-4165-8fc5-0e4ac214a370" providerId="ADAL" clId="{2B91F5E7-2747-4CB5-95B8-3B51225B0F63}" dt="2021-01-11T07:12:14.305" v="110"/>
          <ac:grpSpMkLst>
            <pc:docMk/>
            <pc:sldMk cId="113300275" sldId="661"/>
            <ac:grpSpMk id="52" creationId="{4246085D-8B9F-493F-AB38-63279E408752}"/>
          </ac:grpSpMkLst>
        </pc:grpChg>
        <pc:inkChg chg="add mod">
          <ac:chgData name="KimNamhyoung" userId="442ac80a-8cd4-4165-8fc5-0e4ac214a370" providerId="ADAL" clId="{2B91F5E7-2747-4CB5-95B8-3B51225B0F63}" dt="2021-01-11T07:10:26.592" v="66"/>
          <ac:inkMkLst>
            <pc:docMk/>
            <pc:sldMk cId="113300275" sldId="661"/>
            <ac:inkMk id="4" creationId="{15386BF5-593D-44A0-8C44-5B15A64117ED}"/>
          </ac:inkMkLst>
        </pc:inkChg>
        <pc:inkChg chg="add mod">
          <ac:chgData name="KimNamhyoung" userId="442ac80a-8cd4-4165-8fc5-0e4ac214a370" providerId="ADAL" clId="{2B91F5E7-2747-4CB5-95B8-3B51225B0F63}" dt="2021-01-11T07:10:26.592" v="66"/>
          <ac:inkMkLst>
            <pc:docMk/>
            <pc:sldMk cId="113300275" sldId="661"/>
            <ac:inkMk id="5" creationId="{C063A440-FDAE-48A6-9CF9-811E5CDABE7B}"/>
          </ac:inkMkLst>
        </pc:inkChg>
        <pc:inkChg chg="add">
          <ac:chgData name="KimNamhyoung" userId="442ac80a-8cd4-4165-8fc5-0e4ac214a370" providerId="ADAL" clId="{2B91F5E7-2747-4CB5-95B8-3B51225B0F63}" dt="2021-01-11T07:10:34.663" v="68" actId="9405"/>
          <ac:inkMkLst>
            <pc:docMk/>
            <pc:sldMk cId="113300275" sldId="661"/>
            <ac:inkMk id="8" creationId="{280A86CB-6728-41E5-AA7A-D65DDF1585C1}"/>
          </ac:inkMkLst>
        </pc:inkChg>
        <pc:inkChg chg="add mod">
          <ac:chgData name="KimNamhyoung" userId="442ac80a-8cd4-4165-8fc5-0e4ac214a370" providerId="ADAL" clId="{2B91F5E7-2747-4CB5-95B8-3B51225B0F63}" dt="2021-01-11T07:10:58.692" v="71"/>
          <ac:inkMkLst>
            <pc:docMk/>
            <pc:sldMk cId="113300275" sldId="661"/>
            <ac:inkMk id="10" creationId="{63FBCF84-A5CA-444D-ACB9-D95EDA600797}"/>
          </ac:inkMkLst>
        </pc:inkChg>
        <pc:inkChg chg="add mod">
          <ac:chgData name="KimNamhyoung" userId="442ac80a-8cd4-4165-8fc5-0e4ac214a370" providerId="ADAL" clId="{2B91F5E7-2747-4CB5-95B8-3B51225B0F63}" dt="2021-01-11T07:10:58.692" v="71"/>
          <ac:inkMkLst>
            <pc:docMk/>
            <pc:sldMk cId="113300275" sldId="661"/>
            <ac:inkMk id="11" creationId="{DDC96038-5688-4676-9CB7-3C7342BF07C8}"/>
          </ac:inkMkLst>
        </pc:inkChg>
        <pc:inkChg chg="add mod">
          <ac:chgData name="KimNamhyoung" userId="442ac80a-8cd4-4165-8fc5-0e4ac214a370" providerId="ADAL" clId="{2B91F5E7-2747-4CB5-95B8-3B51225B0F63}" dt="2021-01-11T07:12:06.918" v="102"/>
          <ac:inkMkLst>
            <pc:docMk/>
            <pc:sldMk cId="113300275" sldId="661"/>
            <ac:inkMk id="13" creationId="{0E1D3E7E-B436-4A1E-8A09-281D0FE2AE50}"/>
          </ac:inkMkLst>
        </pc:inkChg>
        <pc:inkChg chg="add mod">
          <ac:chgData name="KimNamhyoung" userId="442ac80a-8cd4-4165-8fc5-0e4ac214a370" providerId="ADAL" clId="{2B91F5E7-2747-4CB5-95B8-3B51225B0F63}" dt="2021-01-11T07:12:06.918" v="102"/>
          <ac:inkMkLst>
            <pc:docMk/>
            <pc:sldMk cId="113300275" sldId="661"/>
            <ac:inkMk id="14" creationId="{C14CF4A5-8498-42BE-9415-8DC2B758864A}"/>
          </ac:inkMkLst>
        </pc:inkChg>
        <pc:inkChg chg="add mod">
          <ac:chgData name="KimNamhyoung" userId="442ac80a-8cd4-4165-8fc5-0e4ac214a370" providerId="ADAL" clId="{2B91F5E7-2747-4CB5-95B8-3B51225B0F63}" dt="2021-01-11T07:12:06.918" v="102"/>
          <ac:inkMkLst>
            <pc:docMk/>
            <pc:sldMk cId="113300275" sldId="661"/>
            <ac:inkMk id="15" creationId="{6C2EF047-D0DB-46CC-BDA9-AA2F10BEC3B3}"/>
          </ac:inkMkLst>
        </pc:inkChg>
        <pc:inkChg chg="add mod">
          <ac:chgData name="KimNamhyoung" userId="442ac80a-8cd4-4165-8fc5-0e4ac214a370" providerId="ADAL" clId="{2B91F5E7-2747-4CB5-95B8-3B51225B0F63}" dt="2021-01-11T07:12:06.918" v="102"/>
          <ac:inkMkLst>
            <pc:docMk/>
            <pc:sldMk cId="113300275" sldId="661"/>
            <ac:inkMk id="17" creationId="{248ABAA4-E50E-46DE-8F2C-A237F7326550}"/>
          </ac:inkMkLst>
        </pc:inkChg>
        <pc:inkChg chg="add mod">
          <ac:chgData name="KimNamhyoung" userId="442ac80a-8cd4-4165-8fc5-0e4ac214a370" providerId="ADAL" clId="{2B91F5E7-2747-4CB5-95B8-3B51225B0F63}" dt="2021-01-11T07:12:06.918" v="102"/>
          <ac:inkMkLst>
            <pc:docMk/>
            <pc:sldMk cId="113300275" sldId="661"/>
            <ac:inkMk id="18" creationId="{16C6C2B6-D6D5-4F3F-A1FF-2875740DA30F}"/>
          </ac:inkMkLst>
        </pc:inkChg>
        <pc:inkChg chg="add mod">
          <ac:chgData name="KimNamhyoung" userId="442ac80a-8cd4-4165-8fc5-0e4ac214a370" providerId="ADAL" clId="{2B91F5E7-2747-4CB5-95B8-3B51225B0F63}" dt="2021-01-11T07:12:06.918" v="102"/>
          <ac:inkMkLst>
            <pc:docMk/>
            <pc:sldMk cId="113300275" sldId="661"/>
            <ac:inkMk id="19" creationId="{BF7FBD00-F960-4E9A-8F79-0746A5D4BE7C}"/>
          </ac:inkMkLst>
        </pc:inkChg>
        <pc:inkChg chg="add mod">
          <ac:chgData name="KimNamhyoung" userId="442ac80a-8cd4-4165-8fc5-0e4ac214a370" providerId="ADAL" clId="{2B91F5E7-2747-4CB5-95B8-3B51225B0F63}" dt="2021-01-11T07:12:06.918" v="102"/>
          <ac:inkMkLst>
            <pc:docMk/>
            <pc:sldMk cId="113300275" sldId="661"/>
            <ac:inkMk id="20" creationId="{3035CAFA-3CB0-4B1E-B62F-E3A26EE00963}"/>
          </ac:inkMkLst>
        </pc:inkChg>
        <pc:inkChg chg="add">
          <ac:chgData name="KimNamhyoung" userId="442ac80a-8cd4-4165-8fc5-0e4ac214a370" providerId="ADAL" clId="{2B91F5E7-2747-4CB5-95B8-3B51225B0F63}" dt="2021-01-11T07:11:23.727" v="81" actId="9405"/>
          <ac:inkMkLst>
            <pc:docMk/>
            <pc:sldMk cId="113300275" sldId="661"/>
            <ac:inkMk id="22" creationId="{9F528219-EFA5-48F8-8216-C0B5E3D1B861}"/>
          </ac:inkMkLst>
        </pc:inkChg>
        <pc:inkChg chg="add">
          <ac:chgData name="KimNamhyoung" userId="442ac80a-8cd4-4165-8fc5-0e4ac214a370" providerId="ADAL" clId="{2B91F5E7-2747-4CB5-95B8-3B51225B0F63}" dt="2021-01-11T07:11:26.166" v="82" actId="9405"/>
          <ac:inkMkLst>
            <pc:docMk/>
            <pc:sldMk cId="113300275" sldId="661"/>
            <ac:inkMk id="23" creationId="{9A61A574-0FE3-42A0-82DC-6C9D494E695D}"/>
          </ac:inkMkLst>
        </pc:inkChg>
        <pc:inkChg chg="add mod">
          <ac:chgData name="KimNamhyoung" userId="442ac80a-8cd4-4165-8fc5-0e4ac214a370" providerId="ADAL" clId="{2B91F5E7-2747-4CB5-95B8-3B51225B0F63}" dt="2021-01-11T07:12:06.918" v="102"/>
          <ac:inkMkLst>
            <pc:docMk/>
            <pc:sldMk cId="113300275" sldId="661"/>
            <ac:inkMk id="24" creationId="{1B9C6817-4C12-4CB3-8728-A25FFCEDAFE9}"/>
          </ac:inkMkLst>
        </pc:inkChg>
        <pc:inkChg chg="add mod">
          <ac:chgData name="KimNamhyoung" userId="442ac80a-8cd4-4165-8fc5-0e4ac214a370" providerId="ADAL" clId="{2B91F5E7-2747-4CB5-95B8-3B51225B0F63}" dt="2021-01-11T07:12:06.918" v="102"/>
          <ac:inkMkLst>
            <pc:docMk/>
            <pc:sldMk cId="113300275" sldId="661"/>
            <ac:inkMk id="25" creationId="{B9504414-4EB5-4F09-B916-F0F312148B52}"/>
          </ac:inkMkLst>
        </pc:inkChg>
        <pc:inkChg chg="add mod">
          <ac:chgData name="KimNamhyoung" userId="442ac80a-8cd4-4165-8fc5-0e4ac214a370" providerId="ADAL" clId="{2B91F5E7-2747-4CB5-95B8-3B51225B0F63}" dt="2021-01-11T07:11:45.495" v="89"/>
          <ac:inkMkLst>
            <pc:docMk/>
            <pc:sldMk cId="113300275" sldId="661"/>
            <ac:inkMk id="27" creationId="{15D7B864-EB57-447A-BB27-55F8F81B89AE}"/>
          </ac:inkMkLst>
        </pc:inkChg>
        <pc:inkChg chg="add mod">
          <ac:chgData name="KimNamhyoung" userId="442ac80a-8cd4-4165-8fc5-0e4ac214a370" providerId="ADAL" clId="{2B91F5E7-2747-4CB5-95B8-3B51225B0F63}" dt="2021-01-11T07:11:45.495" v="89"/>
          <ac:inkMkLst>
            <pc:docMk/>
            <pc:sldMk cId="113300275" sldId="661"/>
            <ac:inkMk id="28" creationId="{B46D3128-75BD-4C34-8BB5-ED638B623840}"/>
          </ac:inkMkLst>
        </pc:inkChg>
        <pc:inkChg chg="add mod">
          <ac:chgData name="KimNamhyoung" userId="442ac80a-8cd4-4165-8fc5-0e4ac214a370" providerId="ADAL" clId="{2B91F5E7-2747-4CB5-95B8-3B51225B0F63}" dt="2021-01-11T07:11:45.495" v="89"/>
          <ac:inkMkLst>
            <pc:docMk/>
            <pc:sldMk cId="113300275" sldId="661"/>
            <ac:inkMk id="29" creationId="{4EC4F21F-430A-4075-932A-260A33BB3C88}"/>
          </ac:inkMkLst>
        </pc:inkChg>
        <pc:inkChg chg="add mod">
          <ac:chgData name="KimNamhyoung" userId="442ac80a-8cd4-4165-8fc5-0e4ac214a370" providerId="ADAL" clId="{2B91F5E7-2747-4CB5-95B8-3B51225B0F63}" dt="2021-01-11T07:12:06.918" v="102"/>
          <ac:inkMkLst>
            <pc:docMk/>
            <pc:sldMk cId="113300275" sldId="661"/>
            <ac:inkMk id="31" creationId="{9717AC92-FA81-4346-8467-835AE5705D8E}"/>
          </ac:inkMkLst>
        </pc:inkChg>
        <pc:inkChg chg="add mod">
          <ac:chgData name="KimNamhyoung" userId="442ac80a-8cd4-4165-8fc5-0e4ac214a370" providerId="ADAL" clId="{2B91F5E7-2747-4CB5-95B8-3B51225B0F63}" dt="2021-01-11T07:12:06.918" v="102"/>
          <ac:inkMkLst>
            <pc:docMk/>
            <pc:sldMk cId="113300275" sldId="661"/>
            <ac:inkMk id="32" creationId="{61877FB2-E19F-402F-B6C2-18966AD3DC66}"/>
          </ac:inkMkLst>
        </pc:inkChg>
        <pc:inkChg chg="add mod">
          <ac:chgData name="KimNamhyoung" userId="442ac80a-8cd4-4165-8fc5-0e4ac214a370" providerId="ADAL" clId="{2B91F5E7-2747-4CB5-95B8-3B51225B0F63}" dt="2021-01-11T07:12:06.918" v="102"/>
          <ac:inkMkLst>
            <pc:docMk/>
            <pc:sldMk cId="113300275" sldId="661"/>
            <ac:inkMk id="33" creationId="{08C6D3A7-7789-4720-8443-287B2C0880B2}"/>
          </ac:inkMkLst>
        </pc:inkChg>
        <pc:inkChg chg="add mod">
          <ac:chgData name="KimNamhyoung" userId="442ac80a-8cd4-4165-8fc5-0e4ac214a370" providerId="ADAL" clId="{2B91F5E7-2747-4CB5-95B8-3B51225B0F63}" dt="2021-01-11T07:12:06.918" v="102"/>
          <ac:inkMkLst>
            <pc:docMk/>
            <pc:sldMk cId="113300275" sldId="661"/>
            <ac:inkMk id="35" creationId="{299FDF2E-B759-4AF9-A431-DABFBDE7B4C2}"/>
          </ac:inkMkLst>
        </pc:inkChg>
        <pc:inkChg chg="add mod">
          <ac:chgData name="KimNamhyoung" userId="442ac80a-8cd4-4165-8fc5-0e4ac214a370" providerId="ADAL" clId="{2B91F5E7-2747-4CB5-95B8-3B51225B0F63}" dt="2021-01-11T07:12:06.918" v="102"/>
          <ac:inkMkLst>
            <pc:docMk/>
            <pc:sldMk cId="113300275" sldId="661"/>
            <ac:inkMk id="36" creationId="{29F2622C-045B-4451-B758-6883203B611C}"/>
          </ac:inkMkLst>
        </pc:inkChg>
        <pc:inkChg chg="add">
          <ac:chgData name="KimNamhyoung" userId="442ac80a-8cd4-4165-8fc5-0e4ac214a370" providerId="ADAL" clId="{2B91F5E7-2747-4CB5-95B8-3B51225B0F63}" dt="2021-01-11T07:11:55.827" v="97" actId="9405"/>
          <ac:inkMkLst>
            <pc:docMk/>
            <pc:sldMk cId="113300275" sldId="661"/>
            <ac:inkMk id="38" creationId="{908F7CE7-9052-4887-A361-9FF8D3A914FE}"/>
          </ac:inkMkLst>
        </pc:inkChg>
        <pc:inkChg chg="add">
          <ac:chgData name="KimNamhyoung" userId="442ac80a-8cd4-4165-8fc5-0e4ac214a370" providerId="ADAL" clId="{2B91F5E7-2747-4CB5-95B8-3B51225B0F63}" dt="2021-01-11T07:11:58.144" v="98" actId="9405"/>
          <ac:inkMkLst>
            <pc:docMk/>
            <pc:sldMk cId="113300275" sldId="661"/>
            <ac:inkMk id="39" creationId="{3800B14E-178C-4C9B-940A-8DCEE8AB7834}"/>
          </ac:inkMkLst>
        </pc:inkChg>
        <pc:inkChg chg="add">
          <ac:chgData name="KimNamhyoung" userId="442ac80a-8cd4-4165-8fc5-0e4ac214a370" providerId="ADAL" clId="{2B91F5E7-2747-4CB5-95B8-3B51225B0F63}" dt="2021-01-11T07:11:59.394" v="99" actId="9405"/>
          <ac:inkMkLst>
            <pc:docMk/>
            <pc:sldMk cId="113300275" sldId="661"/>
            <ac:inkMk id="40" creationId="{58AB6017-5A6A-4E08-BE6F-07EA71CF1653}"/>
          </ac:inkMkLst>
        </pc:inkChg>
        <pc:inkChg chg="add">
          <ac:chgData name="KimNamhyoung" userId="442ac80a-8cd4-4165-8fc5-0e4ac214a370" providerId="ADAL" clId="{2B91F5E7-2747-4CB5-95B8-3B51225B0F63}" dt="2021-01-11T07:12:00.432" v="100" actId="9405"/>
          <ac:inkMkLst>
            <pc:docMk/>
            <pc:sldMk cId="113300275" sldId="661"/>
            <ac:inkMk id="41" creationId="{84E638AE-7CD4-4D34-B12C-3CB075D37374}"/>
          </ac:inkMkLst>
        </pc:inkChg>
        <pc:inkChg chg="add mod">
          <ac:chgData name="KimNamhyoung" userId="442ac80a-8cd4-4165-8fc5-0e4ac214a370" providerId="ADAL" clId="{2B91F5E7-2747-4CB5-95B8-3B51225B0F63}" dt="2021-01-11T07:12:06.918" v="102"/>
          <ac:inkMkLst>
            <pc:docMk/>
            <pc:sldMk cId="113300275" sldId="661"/>
            <ac:inkMk id="42" creationId="{5FB694DF-E898-44F9-8309-A0986FE972B9}"/>
          </ac:inkMkLst>
        </pc:inkChg>
        <pc:inkChg chg="add mod">
          <ac:chgData name="KimNamhyoung" userId="442ac80a-8cd4-4165-8fc5-0e4ac214a370" providerId="ADAL" clId="{2B91F5E7-2747-4CB5-95B8-3B51225B0F63}" dt="2021-01-11T07:12:10.165" v="105"/>
          <ac:inkMkLst>
            <pc:docMk/>
            <pc:sldMk cId="113300275" sldId="661"/>
            <ac:inkMk id="44" creationId="{E445EFE7-5F17-4C88-93D6-5905183FD6A6}"/>
          </ac:inkMkLst>
        </pc:inkChg>
        <pc:inkChg chg="add mod">
          <ac:chgData name="KimNamhyoung" userId="442ac80a-8cd4-4165-8fc5-0e4ac214a370" providerId="ADAL" clId="{2B91F5E7-2747-4CB5-95B8-3B51225B0F63}" dt="2021-01-11T07:12:10.165" v="105"/>
          <ac:inkMkLst>
            <pc:docMk/>
            <pc:sldMk cId="113300275" sldId="661"/>
            <ac:inkMk id="45" creationId="{B775FF8F-2882-4DA7-BF9E-DFB08C7B31CB}"/>
          </ac:inkMkLst>
        </pc:inkChg>
        <pc:inkChg chg="add mod">
          <ac:chgData name="KimNamhyoung" userId="442ac80a-8cd4-4165-8fc5-0e4ac214a370" providerId="ADAL" clId="{2B91F5E7-2747-4CB5-95B8-3B51225B0F63}" dt="2021-01-11T07:12:14.305" v="110"/>
          <ac:inkMkLst>
            <pc:docMk/>
            <pc:sldMk cId="113300275" sldId="661"/>
            <ac:inkMk id="47" creationId="{83AB47A5-7DFF-464A-A8B6-EB76D251A451}"/>
          </ac:inkMkLst>
        </pc:inkChg>
        <pc:inkChg chg="add mod">
          <ac:chgData name="KimNamhyoung" userId="442ac80a-8cd4-4165-8fc5-0e4ac214a370" providerId="ADAL" clId="{2B91F5E7-2747-4CB5-95B8-3B51225B0F63}" dt="2021-01-11T07:12:14.305" v="110"/>
          <ac:inkMkLst>
            <pc:docMk/>
            <pc:sldMk cId="113300275" sldId="661"/>
            <ac:inkMk id="48" creationId="{6D8B6363-7777-4747-A99A-3AB56A169854}"/>
          </ac:inkMkLst>
        </pc:inkChg>
        <pc:inkChg chg="add mod">
          <ac:chgData name="KimNamhyoung" userId="442ac80a-8cd4-4165-8fc5-0e4ac214a370" providerId="ADAL" clId="{2B91F5E7-2747-4CB5-95B8-3B51225B0F63}" dt="2021-01-11T07:12:14.305" v="110"/>
          <ac:inkMkLst>
            <pc:docMk/>
            <pc:sldMk cId="113300275" sldId="661"/>
            <ac:inkMk id="49" creationId="{CDE958F2-C25F-4741-8BEF-6BD54C983928}"/>
          </ac:inkMkLst>
        </pc:inkChg>
        <pc:inkChg chg="add mod">
          <ac:chgData name="KimNamhyoung" userId="442ac80a-8cd4-4165-8fc5-0e4ac214a370" providerId="ADAL" clId="{2B91F5E7-2747-4CB5-95B8-3B51225B0F63}" dt="2021-01-11T07:12:14.305" v="110"/>
          <ac:inkMkLst>
            <pc:docMk/>
            <pc:sldMk cId="113300275" sldId="661"/>
            <ac:inkMk id="50" creationId="{C92B1035-AC2E-4BAE-A6BC-F5D9904CB658}"/>
          </ac:inkMkLst>
        </pc:inkChg>
      </pc:sldChg>
      <pc:sldChg chg="addSp delSp modSp mod">
        <pc:chgData name="KimNamhyoung" userId="442ac80a-8cd4-4165-8fc5-0e4ac214a370" providerId="ADAL" clId="{2B91F5E7-2747-4CB5-95B8-3B51225B0F63}" dt="2021-01-11T07:16:45.590" v="148"/>
        <pc:sldMkLst>
          <pc:docMk/>
          <pc:sldMk cId="459676590" sldId="663"/>
        </pc:sldMkLst>
        <pc:grpChg chg="del mod">
          <ac:chgData name="KimNamhyoung" userId="442ac80a-8cd4-4165-8fc5-0e4ac214a370" providerId="ADAL" clId="{2B91F5E7-2747-4CB5-95B8-3B51225B0F63}" dt="2021-01-11T07:16:44.285" v="146"/>
          <ac:grpSpMkLst>
            <pc:docMk/>
            <pc:sldMk cId="459676590" sldId="663"/>
            <ac:grpSpMk id="10" creationId="{44C1A0BF-1DE0-455A-991C-0BB16401231D}"/>
          </ac:grpSpMkLst>
        </pc:grpChg>
        <pc:grpChg chg="del mod">
          <ac:chgData name="KimNamhyoung" userId="442ac80a-8cd4-4165-8fc5-0e4ac214a370" providerId="ADAL" clId="{2B91F5E7-2747-4CB5-95B8-3B51225B0F63}" dt="2021-01-11T07:16:45.590" v="148"/>
          <ac:grpSpMkLst>
            <pc:docMk/>
            <pc:sldMk cId="459676590" sldId="663"/>
            <ac:grpSpMk id="14" creationId="{350DCE7A-1082-4799-B1EC-58DE59B2A5CB}"/>
          </ac:grpSpMkLst>
        </pc:grpChg>
        <pc:grpChg chg="mod">
          <ac:chgData name="KimNamhyoung" userId="442ac80a-8cd4-4165-8fc5-0e4ac214a370" providerId="ADAL" clId="{2B91F5E7-2747-4CB5-95B8-3B51225B0F63}" dt="2021-01-11T07:16:26.061" v="143"/>
          <ac:grpSpMkLst>
            <pc:docMk/>
            <pc:sldMk cId="459676590" sldId="663"/>
            <ac:grpSpMk id="19" creationId="{C6A91F0A-5482-4146-848E-F3C32B89E395}"/>
          </ac:grpSpMkLst>
        </pc:grpChg>
        <pc:grpChg chg="mod">
          <ac:chgData name="KimNamhyoung" userId="442ac80a-8cd4-4165-8fc5-0e4ac214a370" providerId="ADAL" clId="{2B91F5E7-2747-4CB5-95B8-3B51225B0F63}" dt="2021-01-11T07:16:44.285" v="146"/>
          <ac:grpSpMkLst>
            <pc:docMk/>
            <pc:sldMk cId="459676590" sldId="663"/>
            <ac:grpSpMk id="22" creationId="{1E4DC802-F5CA-442A-9D78-C7C1D6977AE7}"/>
          </ac:grpSpMkLst>
        </pc:grpChg>
        <pc:grpChg chg="mod">
          <ac:chgData name="KimNamhyoung" userId="442ac80a-8cd4-4165-8fc5-0e4ac214a370" providerId="ADAL" clId="{2B91F5E7-2747-4CB5-95B8-3B51225B0F63}" dt="2021-01-11T07:16:45.590" v="148"/>
          <ac:grpSpMkLst>
            <pc:docMk/>
            <pc:sldMk cId="459676590" sldId="663"/>
            <ac:grpSpMk id="24" creationId="{8E3B238C-ED5D-41E2-9BD3-73C033A92E96}"/>
          </ac:grpSpMkLst>
        </pc:grpChg>
        <pc:inkChg chg="add">
          <ac:chgData name="KimNamhyoung" userId="442ac80a-8cd4-4165-8fc5-0e4ac214a370" providerId="ADAL" clId="{2B91F5E7-2747-4CB5-95B8-3B51225B0F63}" dt="2021-01-11T07:16:00.890" v="129" actId="9405"/>
          <ac:inkMkLst>
            <pc:docMk/>
            <pc:sldMk cId="459676590" sldId="663"/>
            <ac:inkMk id="4" creationId="{00367C94-A66C-4126-B66B-55A53A1A06DA}"/>
          </ac:inkMkLst>
        </pc:inkChg>
        <pc:inkChg chg="add">
          <ac:chgData name="KimNamhyoung" userId="442ac80a-8cd4-4165-8fc5-0e4ac214a370" providerId="ADAL" clId="{2B91F5E7-2747-4CB5-95B8-3B51225B0F63}" dt="2021-01-11T07:16:04.468" v="130" actId="9405"/>
          <ac:inkMkLst>
            <pc:docMk/>
            <pc:sldMk cId="459676590" sldId="663"/>
            <ac:inkMk id="6" creationId="{0576A595-AE46-481D-92C0-8C3063A7BE59}"/>
          </ac:inkMkLst>
        </pc:inkChg>
        <pc:inkChg chg="add">
          <ac:chgData name="KimNamhyoung" userId="442ac80a-8cd4-4165-8fc5-0e4ac214a370" providerId="ADAL" clId="{2B91F5E7-2747-4CB5-95B8-3B51225B0F63}" dt="2021-01-11T07:16:11.350" v="131" actId="9405"/>
          <ac:inkMkLst>
            <pc:docMk/>
            <pc:sldMk cId="459676590" sldId="663"/>
            <ac:inkMk id="7" creationId="{BCAB9EBB-5AB7-49EE-BB01-D9C0533687FF}"/>
          </ac:inkMkLst>
        </pc:inkChg>
        <pc:inkChg chg="add mod">
          <ac:chgData name="KimNamhyoung" userId="442ac80a-8cd4-4165-8fc5-0e4ac214a370" providerId="ADAL" clId="{2B91F5E7-2747-4CB5-95B8-3B51225B0F63}" dt="2021-01-11T07:16:44.285" v="146"/>
          <ac:inkMkLst>
            <pc:docMk/>
            <pc:sldMk cId="459676590" sldId="663"/>
            <ac:inkMk id="8" creationId="{3AA8C31A-2988-4B4F-8BF7-364AB3995D63}"/>
          </ac:inkMkLst>
        </pc:inkChg>
        <pc:inkChg chg="add mod">
          <ac:chgData name="KimNamhyoung" userId="442ac80a-8cd4-4165-8fc5-0e4ac214a370" providerId="ADAL" clId="{2B91F5E7-2747-4CB5-95B8-3B51225B0F63}" dt="2021-01-11T07:16:44.285" v="146"/>
          <ac:inkMkLst>
            <pc:docMk/>
            <pc:sldMk cId="459676590" sldId="663"/>
            <ac:inkMk id="9" creationId="{E7CBF274-3852-4FE1-9DB2-8BEF59F4862C}"/>
          </ac:inkMkLst>
        </pc:inkChg>
        <pc:inkChg chg="add mod">
          <ac:chgData name="KimNamhyoung" userId="442ac80a-8cd4-4165-8fc5-0e4ac214a370" providerId="ADAL" clId="{2B91F5E7-2747-4CB5-95B8-3B51225B0F63}" dt="2021-01-11T07:16:45.590" v="148"/>
          <ac:inkMkLst>
            <pc:docMk/>
            <pc:sldMk cId="459676590" sldId="663"/>
            <ac:inkMk id="11" creationId="{BA6549FA-9007-4B58-8CA8-2C9DD43D9B45}"/>
          </ac:inkMkLst>
        </pc:inkChg>
        <pc:inkChg chg="add mod">
          <ac:chgData name="KimNamhyoung" userId="442ac80a-8cd4-4165-8fc5-0e4ac214a370" providerId="ADAL" clId="{2B91F5E7-2747-4CB5-95B8-3B51225B0F63}" dt="2021-01-11T07:16:45.590" v="148"/>
          <ac:inkMkLst>
            <pc:docMk/>
            <pc:sldMk cId="459676590" sldId="663"/>
            <ac:inkMk id="12" creationId="{C2BDEF6B-4924-4011-9713-9D8F34364560}"/>
          </ac:inkMkLst>
        </pc:inkChg>
        <pc:inkChg chg="add">
          <ac:chgData name="KimNamhyoung" userId="442ac80a-8cd4-4165-8fc5-0e4ac214a370" providerId="ADAL" clId="{2B91F5E7-2747-4CB5-95B8-3B51225B0F63}" dt="2021-01-11T07:16:18.801" v="137" actId="9405"/>
          <ac:inkMkLst>
            <pc:docMk/>
            <pc:sldMk cId="459676590" sldId="663"/>
            <ac:inkMk id="13" creationId="{DA9058EE-863C-4879-B95C-89E2FC0DE951}"/>
          </ac:inkMkLst>
        </pc:inkChg>
        <pc:inkChg chg="add">
          <ac:chgData name="KimNamhyoung" userId="442ac80a-8cd4-4165-8fc5-0e4ac214a370" providerId="ADAL" clId="{2B91F5E7-2747-4CB5-95B8-3B51225B0F63}" dt="2021-01-11T07:16:23.944" v="139" actId="9405"/>
          <ac:inkMkLst>
            <pc:docMk/>
            <pc:sldMk cId="459676590" sldId="663"/>
            <ac:inkMk id="15" creationId="{4BB067BA-9ED4-4DAD-822F-9CEAC8551176}"/>
          </ac:inkMkLst>
        </pc:inkChg>
        <pc:inkChg chg="add">
          <ac:chgData name="KimNamhyoung" userId="442ac80a-8cd4-4165-8fc5-0e4ac214a370" providerId="ADAL" clId="{2B91F5E7-2747-4CB5-95B8-3B51225B0F63}" dt="2021-01-11T07:16:24.397" v="140" actId="9405"/>
          <ac:inkMkLst>
            <pc:docMk/>
            <pc:sldMk cId="459676590" sldId="663"/>
            <ac:inkMk id="16" creationId="{9E033C10-C7DB-48C7-ACDE-64BF560A0D34}"/>
          </ac:inkMkLst>
        </pc:inkChg>
        <pc:inkChg chg="add mod">
          <ac:chgData name="KimNamhyoung" userId="442ac80a-8cd4-4165-8fc5-0e4ac214a370" providerId="ADAL" clId="{2B91F5E7-2747-4CB5-95B8-3B51225B0F63}" dt="2021-01-11T07:16:26.061" v="143"/>
          <ac:inkMkLst>
            <pc:docMk/>
            <pc:sldMk cId="459676590" sldId="663"/>
            <ac:inkMk id="17" creationId="{E65888CC-984C-4CBC-9393-5689FE08429E}"/>
          </ac:inkMkLst>
        </pc:inkChg>
        <pc:inkChg chg="add mod">
          <ac:chgData name="KimNamhyoung" userId="442ac80a-8cd4-4165-8fc5-0e4ac214a370" providerId="ADAL" clId="{2B91F5E7-2747-4CB5-95B8-3B51225B0F63}" dt="2021-01-11T07:16:26.061" v="143"/>
          <ac:inkMkLst>
            <pc:docMk/>
            <pc:sldMk cId="459676590" sldId="663"/>
            <ac:inkMk id="18" creationId="{2F696F34-1FC4-44D6-9AAA-5678ADD70F13}"/>
          </ac:inkMkLst>
        </pc:inkChg>
        <pc:inkChg chg="add mod">
          <ac:chgData name="KimNamhyoung" userId="442ac80a-8cd4-4165-8fc5-0e4ac214a370" providerId="ADAL" clId="{2B91F5E7-2747-4CB5-95B8-3B51225B0F63}" dt="2021-01-11T07:16:44.285" v="146"/>
          <ac:inkMkLst>
            <pc:docMk/>
            <pc:sldMk cId="459676590" sldId="663"/>
            <ac:inkMk id="20" creationId="{1D389CE0-496E-4585-8F87-D9ABE43DE821}"/>
          </ac:inkMkLst>
        </pc:inkChg>
        <pc:inkChg chg="add mod">
          <ac:chgData name="KimNamhyoung" userId="442ac80a-8cd4-4165-8fc5-0e4ac214a370" providerId="ADAL" clId="{2B91F5E7-2747-4CB5-95B8-3B51225B0F63}" dt="2021-01-11T07:16:44.285" v="146"/>
          <ac:inkMkLst>
            <pc:docMk/>
            <pc:sldMk cId="459676590" sldId="663"/>
            <ac:inkMk id="21" creationId="{DC8AABE5-0F9D-4E5E-8E2A-4828FEB0A619}"/>
          </ac:inkMkLst>
        </pc:inkChg>
        <pc:inkChg chg="add mod">
          <ac:chgData name="KimNamhyoung" userId="442ac80a-8cd4-4165-8fc5-0e4ac214a370" providerId="ADAL" clId="{2B91F5E7-2747-4CB5-95B8-3B51225B0F63}" dt="2021-01-11T07:16:45.590" v="148"/>
          <ac:inkMkLst>
            <pc:docMk/>
            <pc:sldMk cId="459676590" sldId="663"/>
            <ac:inkMk id="23" creationId="{51A0BF78-C9A6-460F-8A04-0930A4B81151}"/>
          </ac:inkMkLst>
        </pc:inkChg>
      </pc:sldChg>
      <pc:sldChg chg="addSp modSp mod">
        <pc:chgData name="KimNamhyoung" userId="442ac80a-8cd4-4165-8fc5-0e4ac214a370" providerId="ADAL" clId="{2B91F5E7-2747-4CB5-95B8-3B51225B0F63}" dt="2021-01-11T07:19:20.137" v="174"/>
        <pc:sldMkLst>
          <pc:docMk/>
          <pc:sldMk cId="3583162404" sldId="664"/>
        </pc:sldMkLst>
        <pc:grpChg chg="mod">
          <ac:chgData name="KimNamhyoung" userId="442ac80a-8cd4-4165-8fc5-0e4ac214a370" providerId="ADAL" clId="{2B91F5E7-2747-4CB5-95B8-3B51225B0F63}" dt="2021-01-11T07:19:20.137" v="174"/>
          <ac:grpSpMkLst>
            <pc:docMk/>
            <pc:sldMk cId="3583162404" sldId="664"/>
            <ac:grpSpMk id="7" creationId="{E1646814-3B92-44FB-9144-8AD7F38A57B7}"/>
          </ac:grpSpMkLst>
        </pc:grpChg>
        <pc:inkChg chg="add mod">
          <ac:chgData name="KimNamhyoung" userId="442ac80a-8cd4-4165-8fc5-0e4ac214a370" providerId="ADAL" clId="{2B91F5E7-2747-4CB5-95B8-3B51225B0F63}" dt="2021-01-11T07:19:20.137" v="174"/>
          <ac:inkMkLst>
            <pc:docMk/>
            <pc:sldMk cId="3583162404" sldId="664"/>
            <ac:inkMk id="4" creationId="{518681C6-3202-4EE8-AEA9-0235CA5EE017}"/>
          </ac:inkMkLst>
        </pc:inkChg>
        <pc:inkChg chg="add mod">
          <ac:chgData name="KimNamhyoung" userId="442ac80a-8cd4-4165-8fc5-0e4ac214a370" providerId="ADAL" clId="{2B91F5E7-2747-4CB5-95B8-3B51225B0F63}" dt="2021-01-11T07:19:20.137" v="174"/>
          <ac:inkMkLst>
            <pc:docMk/>
            <pc:sldMk cId="3583162404" sldId="664"/>
            <ac:inkMk id="5" creationId="{17016AF7-3C9D-4ED6-8455-93A0FA98A4F0}"/>
          </ac:inkMkLst>
        </pc:inkChg>
      </pc:sldChg>
      <pc:sldChg chg="addSp mod">
        <pc:chgData name="KimNamhyoung" userId="442ac80a-8cd4-4165-8fc5-0e4ac214a370" providerId="ADAL" clId="{2B91F5E7-2747-4CB5-95B8-3B51225B0F63}" dt="2021-01-11T07:22:54.331" v="231" actId="9405"/>
        <pc:sldMkLst>
          <pc:docMk/>
          <pc:sldMk cId="1233700390" sldId="665"/>
        </pc:sldMkLst>
        <pc:inkChg chg="add">
          <ac:chgData name="KimNamhyoung" userId="442ac80a-8cd4-4165-8fc5-0e4ac214a370" providerId="ADAL" clId="{2B91F5E7-2747-4CB5-95B8-3B51225B0F63}" dt="2021-01-11T07:21:21.486" v="197" actId="9405"/>
          <ac:inkMkLst>
            <pc:docMk/>
            <pc:sldMk cId="1233700390" sldId="665"/>
            <ac:inkMk id="4" creationId="{F6107F88-2D78-44B3-8903-751CE1077DD0}"/>
          </ac:inkMkLst>
        </pc:inkChg>
        <pc:inkChg chg="add">
          <ac:chgData name="KimNamhyoung" userId="442ac80a-8cd4-4165-8fc5-0e4ac214a370" providerId="ADAL" clId="{2B91F5E7-2747-4CB5-95B8-3B51225B0F63}" dt="2021-01-11T07:21:22.864" v="198" actId="9405"/>
          <ac:inkMkLst>
            <pc:docMk/>
            <pc:sldMk cId="1233700390" sldId="665"/>
            <ac:inkMk id="5" creationId="{300DEB90-1336-4623-AE16-47C3F44CEC0B}"/>
          </ac:inkMkLst>
        </pc:inkChg>
        <pc:inkChg chg="add">
          <ac:chgData name="KimNamhyoung" userId="442ac80a-8cd4-4165-8fc5-0e4ac214a370" providerId="ADAL" clId="{2B91F5E7-2747-4CB5-95B8-3B51225B0F63}" dt="2021-01-11T07:22:54.331" v="231" actId="9405"/>
          <ac:inkMkLst>
            <pc:docMk/>
            <pc:sldMk cId="1233700390" sldId="665"/>
            <ac:inkMk id="6" creationId="{DABC0089-E0A1-4741-B3C1-D06DDBA07C50}"/>
          </ac:inkMkLst>
        </pc:inkChg>
      </pc:sldChg>
      <pc:sldChg chg="addSp delSp modSp mod">
        <pc:chgData name="KimNamhyoung" userId="442ac80a-8cd4-4165-8fc5-0e4ac214a370" providerId="ADAL" clId="{2B91F5E7-2747-4CB5-95B8-3B51225B0F63}" dt="2021-01-11T07:36:02.025" v="526"/>
        <pc:sldMkLst>
          <pc:docMk/>
          <pc:sldMk cId="1360151241" sldId="666"/>
        </pc:sldMkLst>
        <pc:grpChg chg="del mod">
          <ac:chgData name="KimNamhyoung" userId="442ac80a-8cd4-4165-8fc5-0e4ac214a370" providerId="ADAL" clId="{2B91F5E7-2747-4CB5-95B8-3B51225B0F63}" dt="2021-01-11T07:24:26.340" v="279"/>
          <ac:grpSpMkLst>
            <pc:docMk/>
            <pc:sldMk cId="1360151241" sldId="666"/>
            <ac:grpSpMk id="8" creationId="{E686ACD2-20A1-4081-84C9-E41D7AAEC309}"/>
          </ac:grpSpMkLst>
        </pc:grpChg>
        <pc:grpChg chg="del mod">
          <ac:chgData name="KimNamhyoung" userId="442ac80a-8cd4-4165-8fc5-0e4ac214a370" providerId="ADAL" clId="{2B91F5E7-2747-4CB5-95B8-3B51225B0F63}" dt="2021-01-11T07:24:39.140" v="281"/>
          <ac:grpSpMkLst>
            <pc:docMk/>
            <pc:sldMk cId="1360151241" sldId="666"/>
            <ac:grpSpMk id="13" creationId="{3BBF588D-806A-452D-8C28-1071426F0379}"/>
          </ac:grpSpMkLst>
        </pc:grpChg>
        <pc:grpChg chg="del mod">
          <ac:chgData name="KimNamhyoung" userId="442ac80a-8cd4-4165-8fc5-0e4ac214a370" providerId="ADAL" clId="{2B91F5E7-2747-4CB5-95B8-3B51225B0F63}" dt="2021-01-11T07:24:42.260" v="287"/>
          <ac:grpSpMkLst>
            <pc:docMk/>
            <pc:sldMk cId="1360151241" sldId="666"/>
            <ac:grpSpMk id="15" creationId="{7F1261F0-57D9-444A-89C5-95E116F8C2A2}"/>
          </ac:grpSpMkLst>
        </pc:grpChg>
        <pc:grpChg chg="del mod">
          <ac:chgData name="KimNamhyoung" userId="442ac80a-8cd4-4165-8fc5-0e4ac214a370" providerId="ADAL" clId="{2B91F5E7-2747-4CB5-95B8-3B51225B0F63}" dt="2021-01-11T07:24:42.260" v="287"/>
          <ac:grpSpMkLst>
            <pc:docMk/>
            <pc:sldMk cId="1360151241" sldId="666"/>
            <ac:grpSpMk id="21" creationId="{C9708A0F-25DF-4FDF-AF54-3FD8699AA12F}"/>
          </ac:grpSpMkLst>
        </pc:grpChg>
        <pc:grpChg chg="del mod">
          <ac:chgData name="KimNamhyoung" userId="442ac80a-8cd4-4165-8fc5-0e4ac214a370" providerId="ADAL" clId="{2B91F5E7-2747-4CB5-95B8-3B51225B0F63}" dt="2021-01-11T07:26:34.941" v="337"/>
          <ac:grpSpMkLst>
            <pc:docMk/>
            <pc:sldMk cId="1360151241" sldId="666"/>
            <ac:grpSpMk id="22" creationId="{712A0D84-C4CE-4082-A273-981E533D5E8C}"/>
          </ac:grpSpMkLst>
        </pc:grpChg>
        <pc:grpChg chg="del mod">
          <ac:chgData name="KimNamhyoung" userId="442ac80a-8cd4-4165-8fc5-0e4ac214a370" providerId="ADAL" clId="{2B91F5E7-2747-4CB5-95B8-3B51225B0F63}" dt="2021-01-11T07:25:25.929" v="304"/>
          <ac:grpSpMkLst>
            <pc:docMk/>
            <pc:sldMk cId="1360151241" sldId="666"/>
            <ac:grpSpMk id="25" creationId="{0F3609A9-3778-474C-9D11-1F0877DEE0C9}"/>
          </ac:grpSpMkLst>
        </pc:grpChg>
        <pc:grpChg chg="del mod">
          <ac:chgData name="KimNamhyoung" userId="442ac80a-8cd4-4165-8fc5-0e4ac214a370" providerId="ADAL" clId="{2B91F5E7-2747-4CB5-95B8-3B51225B0F63}" dt="2021-01-11T07:25:22.996" v="301"/>
          <ac:grpSpMkLst>
            <pc:docMk/>
            <pc:sldMk cId="1360151241" sldId="666"/>
            <ac:grpSpMk id="29" creationId="{5AA524FB-7D7B-4501-AF0E-9935D8BEE84B}"/>
          </ac:grpSpMkLst>
        </pc:grpChg>
        <pc:grpChg chg="del mod">
          <ac:chgData name="KimNamhyoung" userId="442ac80a-8cd4-4165-8fc5-0e4ac214a370" providerId="ADAL" clId="{2B91F5E7-2747-4CB5-95B8-3B51225B0F63}" dt="2021-01-11T07:25:22.996" v="301"/>
          <ac:grpSpMkLst>
            <pc:docMk/>
            <pc:sldMk cId="1360151241" sldId="666"/>
            <ac:grpSpMk id="33" creationId="{1CB72A9C-47B2-44A6-835E-B27028AF8187}"/>
          </ac:grpSpMkLst>
        </pc:grpChg>
        <pc:grpChg chg="del mod">
          <ac:chgData name="KimNamhyoung" userId="442ac80a-8cd4-4165-8fc5-0e4ac214a370" providerId="ADAL" clId="{2B91F5E7-2747-4CB5-95B8-3B51225B0F63}" dt="2021-01-11T07:25:38.742" v="310"/>
          <ac:grpSpMkLst>
            <pc:docMk/>
            <pc:sldMk cId="1360151241" sldId="666"/>
            <ac:grpSpMk id="36" creationId="{0F32A4E6-8808-4873-BFA9-F16B83AF6688}"/>
          </ac:grpSpMkLst>
        </pc:grpChg>
        <pc:grpChg chg="del mod">
          <ac:chgData name="KimNamhyoung" userId="442ac80a-8cd4-4165-8fc5-0e4ac214a370" providerId="ADAL" clId="{2B91F5E7-2747-4CB5-95B8-3B51225B0F63}" dt="2021-01-11T07:25:38.742" v="310"/>
          <ac:grpSpMkLst>
            <pc:docMk/>
            <pc:sldMk cId="1360151241" sldId="666"/>
            <ac:grpSpMk id="37" creationId="{B5CC86A6-37C8-4311-8AD2-7E3FEB4EB401}"/>
          </ac:grpSpMkLst>
        </pc:grpChg>
        <pc:grpChg chg="del mod">
          <ac:chgData name="KimNamhyoung" userId="442ac80a-8cd4-4165-8fc5-0e4ac214a370" providerId="ADAL" clId="{2B91F5E7-2747-4CB5-95B8-3B51225B0F63}" dt="2021-01-11T07:25:38.742" v="310"/>
          <ac:grpSpMkLst>
            <pc:docMk/>
            <pc:sldMk cId="1360151241" sldId="666"/>
            <ac:grpSpMk id="40" creationId="{10C7EFAB-248F-46A1-A9A1-E77631766DB8}"/>
          </ac:grpSpMkLst>
        </pc:grpChg>
        <pc:grpChg chg="del mod">
          <ac:chgData name="KimNamhyoung" userId="442ac80a-8cd4-4165-8fc5-0e4ac214a370" providerId="ADAL" clId="{2B91F5E7-2747-4CB5-95B8-3B51225B0F63}" dt="2021-01-11T07:25:46.631" v="316"/>
          <ac:grpSpMkLst>
            <pc:docMk/>
            <pc:sldMk cId="1360151241" sldId="666"/>
            <ac:grpSpMk id="46" creationId="{0C1C2D31-1A3C-4DD1-8F63-8AE05610535E}"/>
          </ac:grpSpMkLst>
        </pc:grpChg>
        <pc:grpChg chg="mod">
          <ac:chgData name="KimNamhyoung" userId="442ac80a-8cd4-4165-8fc5-0e4ac214a370" providerId="ADAL" clId="{2B91F5E7-2747-4CB5-95B8-3B51225B0F63}" dt="2021-01-11T07:25:38.742" v="310"/>
          <ac:grpSpMkLst>
            <pc:docMk/>
            <pc:sldMk cId="1360151241" sldId="666"/>
            <ac:grpSpMk id="47" creationId="{D517EF52-E522-45FF-B83F-7B2D7283FDF9}"/>
          </ac:grpSpMkLst>
        </pc:grpChg>
        <pc:grpChg chg="del mod">
          <ac:chgData name="KimNamhyoung" userId="442ac80a-8cd4-4165-8fc5-0e4ac214a370" providerId="ADAL" clId="{2B91F5E7-2747-4CB5-95B8-3B51225B0F63}" dt="2021-01-11T07:25:53.055" v="320"/>
          <ac:grpSpMkLst>
            <pc:docMk/>
            <pc:sldMk cId="1360151241" sldId="666"/>
            <ac:grpSpMk id="51" creationId="{0DA20A6F-52D7-425B-8968-9326CCF004A0}"/>
          </ac:grpSpMkLst>
        </pc:grpChg>
        <pc:grpChg chg="del mod">
          <ac:chgData name="KimNamhyoung" userId="442ac80a-8cd4-4165-8fc5-0e4ac214a370" providerId="ADAL" clId="{2B91F5E7-2747-4CB5-95B8-3B51225B0F63}" dt="2021-01-11T07:25:55.016" v="323"/>
          <ac:grpSpMkLst>
            <pc:docMk/>
            <pc:sldMk cId="1360151241" sldId="666"/>
            <ac:grpSpMk id="55" creationId="{6B92A75E-DEED-4C55-AE5D-5C52F04B2266}"/>
          </ac:grpSpMkLst>
        </pc:grpChg>
        <pc:grpChg chg="del mod">
          <ac:chgData name="KimNamhyoung" userId="442ac80a-8cd4-4165-8fc5-0e4ac214a370" providerId="ADAL" clId="{2B91F5E7-2747-4CB5-95B8-3B51225B0F63}" dt="2021-01-11T07:25:59.692" v="327"/>
          <ac:grpSpMkLst>
            <pc:docMk/>
            <pc:sldMk cId="1360151241" sldId="666"/>
            <ac:grpSpMk id="58" creationId="{55FFAAD0-4A21-4A1B-9125-13020DA4BDD2}"/>
          </ac:grpSpMkLst>
        </pc:grpChg>
        <pc:grpChg chg="del mod">
          <ac:chgData name="KimNamhyoung" userId="442ac80a-8cd4-4165-8fc5-0e4ac214a370" providerId="ADAL" clId="{2B91F5E7-2747-4CB5-95B8-3B51225B0F63}" dt="2021-01-11T07:26:34.941" v="337"/>
          <ac:grpSpMkLst>
            <pc:docMk/>
            <pc:sldMk cId="1360151241" sldId="666"/>
            <ac:grpSpMk id="62" creationId="{B44AA6A9-5AF9-47A1-81E7-E0DBC330F391}"/>
          </ac:grpSpMkLst>
        </pc:grpChg>
        <pc:grpChg chg="mod">
          <ac:chgData name="KimNamhyoung" userId="442ac80a-8cd4-4165-8fc5-0e4ac214a370" providerId="ADAL" clId="{2B91F5E7-2747-4CB5-95B8-3B51225B0F63}" dt="2021-01-11T07:26:25.544" v="330"/>
          <ac:grpSpMkLst>
            <pc:docMk/>
            <pc:sldMk cId="1360151241" sldId="666"/>
            <ac:grpSpMk id="1025" creationId="{ABD1252D-6E1E-4B41-B59C-58DF89806684}"/>
          </ac:grpSpMkLst>
        </pc:grpChg>
        <pc:grpChg chg="del mod">
          <ac:chgData name="KimNamhyoung" userId="442ac80a-8cd4-4165-8fc5-0e4ac214a370" providerId="ADAL" clId="{2B91F5E7-2747-4CB5-95B8-3B51225B0F63}" dt="2021-01-11T07:26:58.773" v="369"/>
          <ac:grpSpMkLst>
            <pc:docMk/>
            <pc:sldMk cId="1360151241" sldId="666"/>
            <ac:grpSpMk id="1029" creationId="{0FF49024-B043-400F-B938-92CC4663EA6D}"/>
          </ac:grpSpMkLst>
        </pc:grpChg>
        <pc:grpChg chg="del mod">
          <ac:chgData name="KimNamhyoung" userId="442ac80a-8cd4-4165-8fc5-0e4ac214a370" providerId="ADAL" clId="{2B91F5E7-2747-4CB5-95B8-3B51225B0F63}" dt="2021-01-11T07:26:43.736" v="348"/>
          <ac:grpSpMkLst>
            <pc:docMk/>
            <pc:sldMk cId="1360151241" sldId="666"/>
            <ac:grpSpMk id="1033" creationId="{CB57CD9B-70E6-4366-984A-01B9E6320A16}"/>
          </ac:grpSpMkLst>
        </pc:grpChg>
        <pc:grpChg chg="del mod">
          <ac:chgData name="KimNamhyoung" userId="442ac80a-8cd4-4165-8fc5-0e4ac214a370" providerId="ADAL" clId="{2B91F5E7-2747-4CB5-95B8-3B51225B0F63}" dt="2021-01-11T07:26:54.739" v="366"/>
          <ac:grpSpMkLst>
            <pc:docMk/>
            <pc:sldMk cId="1360151241" sldId="666"/>
            <ac:grpSpMk id="1037" creationId="{DA1C9945-D730-4C3B-9AA7-A7769C379B1A}"/>
          </ac:grpSpMkLst>
        </pc:grpChg>
        <pc:grpChg chg="del mod">
          <ac:chgData name="KimNamhyoung" userId="442ac80a-8cd4-4165-8fc5-0e4ac214a370" providerId="ADAL" clId="{2B91F5E7-2747-4CB5-95B8-3B51225B0F63}" dt="2021-01-11T07:27:13.587" v="373"/>
          <ac:grpSpMkLst>
            <pc:docMk/>
            <pc:sldMk cId="1360151241" sldId="666"/>
            <ac:grpSpMk id="1055" creationId="{3015D7C5-6E92-481F-BAAE-7EDCDA5E2161}"/>
          </ac:grpSpMkLst>
        </pc:grpChg>
        <pc:grpChg chg="del mod">
          <ac:chgData name="KimNamhyoung" userId="442ac80a-8cd4-4165-8fc5-0e4ac214a370" providerId="ADAL" clId="{2B91F5E7-2747-4CB5-95B8-3B51225B0F63}" dt="2021-01-11T07:27:52.274" v="379"/>
          <ac:grpSpMkLst>
            <pc:docMk/>
            <pc:sldMk cId="1360151241" sldId="666"/>
            <ac:grpSpMk id="1058" creationId="{F9FAE33D-686C-435B-82BB-092C9B3ECB0B}"/>
          </ac:grpSpMkLst>
        </pc:grpChg>
        <pc:grpChg chg="del mod">
          <ac:chgData name="KimNamhyoung" userId="442ac80a-8cd4-4165-8fc5-0e4ac214a370" providerId="ADAL" clId="{2B91F5E7-2747-4CB5-95B8-3B51225B0F63}" dt="2021-01-11T07:27:35.435" v="376"/>
          <ac:grpSpMkLst>
            <pc:docMk/>
            <pc:sldMk cId="1360151241" sldId="666"/>
            <ac:grpSpMk id="1062" creationId="{534597FB-1708-45F0-940D-D5AE836DDB95}"/>
          </ac:grpSpMkLst>
        </pc:grpChg>
        <pc:grpChg chg="del mod">
          <ac:chgData name="KimNamhyoung" userId="442ac80a-8cd4-4165-8fc5-0e4ac214a370" providerId="ADAL" clId="{2B91F5E7-2747-4CB5-95B8-3B51225B0F63}" dt="2021-01-11T07:27:52.274" v="379"/>
          <ac:grpSpMkLst>
            <pc:docMk/>
            <pc:sldMk cId="1360151241" sldId="666"/>
            <ac:grpSpMk id="1065" creationId="{F50685B1-4184-4B4B-B847-E8CAEA566A76}"/>
          </ac:grpSpMkLst>
        </pc:grpChg>
        <pc:grpChg chg="del mod">
          <ac:chgData name="KimNamhyoung" userId="442ac80a-8cd4-4165-8fc5-0e4ac214a370" providerId="ADAL" clId="{2B91F5E7-2747-4CB5-95B8-3B51225B0F63}" dt="2021-01-11T07:28:39.379" v="385"/>
          <ac:grpSpMkLst>
            <pc:docMk/>
            <pc:sldMk cId="1360151241" sldId="666"/>
            <ac:grpSpMk id="1068" creationId="{17D44DBC-9B93-44AC-9F1F-9B27A6D9A6D0}"/>
          </ac:grpSpMkLst>
        </pc:grpChg>
        <pc:grpChg chg="del mod">
          <ac:chgData name="KimNamhyoung" userId="442ac80a-8cd4-4165-8fc5-0e4ac214a370" providerId="ADAL" clId="{2B91F5E7-2747-4CB5-95B8-3B51225B0F63}" dt="2021-01-11T07:36:02.025" v="526"/>
          <ac:grpSpMkLst>
            <pc:docMk/>
            <pc:sldMk cId="1360151241" sldId="666"/>
            <ac:grpSpMk id="1073" creationId="{287AB2D4-2213-43DE-9542-426847B515A5}"/>
          </ac:grpSpMkLst>
        </pc:grpChg>
        <pc:grpChg chg="mod">
          <ac:chgData name="KimNamhyoung" userId="442ac80a-8cd4-4165-8fc5-0e4ac214a370" providerId="ADAL" clId="{2B91F5E7-2747-4CB5-95B8-3B51225B0F63}" dt="2021-01-11T07:36:02.025" v="526"/>
          <ac:grpSpMkLst>
            <pc:docMk/>
            <pc:sldMk cId="1360151241" sldId="666"/>
            <ac:grpSpMk id="1081" creationId="{3AC7CF83-A3EE-42E3-BB2C-3E18931FBEA9}"/>
          </ac:grpSpMkLst>
        </pc:grpChg>
        <pc:inkChg chg="add mod">
          <ac:chgData name="KimNamhyoung" userId="442ac80a-8cd4-4165-8fc5-0e4ac214a370" providerId="ADAL" clId="{2B91F5E7-2747-4CB5-95B8-3B51225B0F63}" dt="2021-01-11T07:36:02.025" v="526"/>
          <ac:inkMkLst>
            <pc:docMk/>
            <pc:sldMk cId="1360151241" sldId="666"/>
            <ac:inkMk id="4" creationId="{84CFB6D7-A3A5-4AF6-85C4-A5ACAA1D15C2}"/>
          </ac:inkMkLst>
        </pc:inkChg>
        <pc:inkChg chg="add mod">
          <ac:chgData name="KimNamhyoung" userId="442ac80a-8cd4-4165-8fc5-0e4ac214a370" providerId="ADAL" clId="{2B91F5E7-2747-4CB5-95B8-3B51225B0F63}" dt="2021-01-11T07:36:02.025" v="526"/>
          <ac:inkMkLst>
            <pc:docMk/>
            <pc:sldMk cId="1360151241" sldId="666"/>
            <ac:inkMk id="5" creationId="{35B5377C-4941-4296-8215-98F6E6CDD9CA}"/>
          </ac:inkMkLst>
        </pc:inkChg>
        <pc:inkChg chg="add mod">
          <ac:chgData name="KimNamhyoung" userId="442ac80a-8cd4-4165-8fc5-0e4ac214a370" providerId="ADAL" clId="{2B91F5E7-2747-4CB5-95B8-3B51225B0F63}" dt="2021-01-11T07:36:02.025" v="526"/>
          <ac:inkMkLst>
            <pc:docMk/>
            <pc:sldMk cId="1360151241" sldId="666"/>
            <ac:inkMk id="6" creationId="{3BD2868C-5CD8-4D58-9954-C251B4A78031}"/>
          </ac:inkMkLst>
        </pc:inkChg>
        <pc:inkChg chg="add mod">
          <ac:chgData name="KimNamhyoung" userId="442ac80a-8cd4-4165-8fc5-0e4ac214a370" providerId="ADAL" clId="{2B91F5E7-2747-4CB5-95B8-3B51225B0F63}" dt="2021-01-11T07:36:02.025" v="526"/>
          <ac:inkMkLst>
            <pc:docMk/>
            <pc:sldMk cId="1360151241" sldId="666"/>
            <ac:inkMk id="7" creationId="{072BDD71-1A48-4874-BFDB-0896ADA45B10}"/>
          </ac:inkMkLst>
        </pc:inkChg>
        <pc:inkChg chg="add mod">
          <ac:chgData name="KimNamhyoung" userId="442ac80a-8cd4-4165-8fc5-0e4ac214a370" providerId="ADAL" clId="{2B91F5E7-2747-4CB5-95B8-3B51225B0F63}" dt="2021-01-11T07:36:02.025" v="526"/>
          <ac:inkMkLst>
            <pc:docMk/>
            <pc:sldMk cId="1360151241" sldId="666"/>
            <ac:inkMk id="9" creationId="{0B02D3A6-9BFF-4381-9F2D-285D702E5110}"/>
          </ac:inkMkLst>
        </pc:inkChg>
        <pc:inkChg chg="add mod">
          <ac:chgData name="KimNamhyoung" userId="442ac80a-8cd4-4165-8fc5-0e4ac214a370" providerId="ADAL" clId="{2B91F5E7-2747-4CB5-95B8-3B51225B0F63}" dt="2021-01-11T07:36:02.025" v="526"/>
          <ac:inkMkLst>
            <pc:docMk/>
            <pc:sldMk cId="1360151241" sldId="666"/>
            <ac:inkMk id="10" creationId="{E989A78C-A12C-4339-A607-597A8E4E787E}"/>
          </ac:inkMkLst>
        </pc:inkChg>
        <pc:inkChg chg="add mod">
          <ac:chgData name="KimNamhyoung" userId="442ac80a-8cd4-4165-8fc5-0e4ac214a370" providerId="ADAL" clId="{2B91F5E7-2747-4CB5-95B8-3B51225B0F63}" dt="2021-01-11T07:36:02.025" v="526"/>
          <ac:inkMkLst>
            <pc:docMk/>
            <pc:sldMk cId="1360151241" sldId="666"/>
            <ac:inkMk id="11" creationId="{51429EEF-8FED-4676-ABCB-C3CEFC8AAF28}"/>
          </ac:inkMkLst>
        </pc:inkChg>
        <pc:inkChg chg="add del mod">
          <ac:chgData name="KimNamhyoung" userId="442ac80a-8cd4-4165-8fc5-0e4ac214a370" providerId="ADAL" clId="{2B91F5E7-2747-4CB5-95B8-3B51225B0F63}" dt="2021-01-11T07:26:39.357" v="343"/>
          <ac:inkMkLst>
            <pc:docMk/>
            <pc:sldMk cId="1360151241" sldId="666"/>
            <ac:inkMk id="12" creationId="{0FFB2186-FCF7-46C0-A6B7-16FCB9301222}"/>
          </ac:inkMkLst>
        </pc:inkChg>
        <pc:inkChg chg="add del mod">
          <ac:chgData name="KimNamhyoung" userId="442ac80a-8cd4-4165-8fc5-0e4ac214a370" providerId="ADAL" clId="{2B91F5E7-2747-4CB5-95B8-3B51225B0F63}" dt="2021-01-11T07:26:39.356" v="341"/>
          <ac:inkMkLst>
            <pc:docMk/>
            <pc:sldMk cId="1360151241" sldId="666"/>
            <ac:inkMk id="14" creationId="{CC38C142-292E-4A0B-9069-3B6F4B87909B}"/>
          </ac:inkMkLst>
        </pc:inkChg>
        <pc:inkChg chg="add del mod">
          <ac:chgData name="KimNamhyoung" userId="442ac80a-8cd4-4165-8fc5-0e4ac214a370" providerId="ADAL" clId="{2B91F5E7-2747-4CB5-95B8-3B51225B0F63}" dt="2021-01-11T07:26:39.355" v="340"/>
          <ac:inkMkLst>
            <pc:docMk/>
            <pc:sldMk cId="1360151241" sldId="666"/>
            <ac:inkMk id="16" creationId="{FF0080FE-60C1-4CC8-AB1E-E68373E36A70}"/>
          </ac:inkMkLst>
        </pc:inkChg>
        <pc:inkChg chg="add del mod">
          <ac:chgData name="KimNamhyoung" userId="442ac80a-8cd4-4165-8fc5-0e4ac214a370" providerId="ADAL" clId="{2B91F5E7-2747-4CB5-95B8-3B51225B0F63}" dt="2021-01-11T07:26:39.356" v="342"/>
          <ac:inkMkLst>
            <pc:docMk/>
            <pc:sldMk cId="1360151241" sldId="666"/>
            <ac:inkMk id="17" creationId="{26C667FF-64C5-43DA-AE13-B0339970B6B4}"/>
          </ac:inkMkLst>
        </pc:inkChg>
        <pc:inkChg chg="add del mod">
          <ac:chgData name="KimNamhyoung" userId="442ac80a-8cd4-4165-8fc5-0e4ac214a370" providerId="ADAL" clId="{2B91F5E7-2747-4CB5-95B8-3B51225B0F63}" dt="2021-01-11T07:26:39.358" v="344"/>
          <ac:inkMkLst>
            <pc:docMk/>
            <pc:sldMk cId="1360151241" sldId="666"/>
            <ac:inkMk id="18" creationId="{0DC9950F-A9A2-4D6A-B216-6C84FBE7D26E}"/>
          </ac:inkMkLst>
        </pc:inkChg>
        <pc:inkChg chg="add del mod">
          <ac:chgData name="KimNamhyoung" userId="442ac80a-8cd4-4165-8fc5-0e4ac214a370" providerId="ADAL" clId="{2B91F5E7-2747-4CB5-95B8-3B51225B0F63}" dt="2021-01-11T07:26:39.354" v="339"/>
          <ac:inkMkLst>
            <pc:docMk/>
            <pc:sldMk cId="1360151241" sldId="666"/>
            <ac:inkMk id="19" creationId="{E6A0B8A9-1213-4D8E-9D54-414E73F0E37F}"/>
          </ac:inkMkLst>
        </pc:inkChg>
        <pc:inkChg chg="add del mod">
          <ac:chgData name="KimNamhyoung" userId="442ac80a-8cd4-4165-8fc5-0e4ac214a370" providerId="ADAL" clId="{2B91F5E7-2747-4CB5-95B8-3B51225B0F63}" dt="2021-01-11T07:26:39.352" v="338"/>
          <ac:inkMkLst>
            <pc:docMk/>
            <pc:sldMk cId="1360151241" sldId="666"/>
            <ac:inkMk id="20" creationId="{939315C5-CFCB-4D4A-BA1A-995E3F3E3083}"/>
          </ac:inkMkLst>
        </pc:inkChg>
        <pc:inkChg chg="add mod">
          <ac:chgData name="KimNamhyoung" userId="442ac80a-8cd4-4165-8fc5-0e4ac214a370" providerId="ADAL" clId="{2B91F5E7-2747-4CB5-95B8-3B51225B0F63}" dt="2021-01-11T07:25:38.742" v="310"/>
          <ac:inkMkLst>
            <pc:docMk/>
            <pc:sldMk cId="1360151241" sldId="666"/>
            <ac:inkMk id="23" creationId="{A601CBA8-7A19-473A-8169-EAF93380DEF9}"/>
          </ac:inkMkLst>
        </pc:inkChg>
        <pc:inkChg chg="add mod">
          <ac:chgData name="KimNamhyoung" userId="442ac80a-8cd4-4165-8fc5-0e4ac214a370" providerId="ADAL" clId="{2B91F5E7-2747-4CB5-95B8-3B51225B0F63}" dt="2021-01-11T07:25:38.742" v="310"/>
          <ac:inkMkLst>
            <pc:docMk/>
            <pc:sldMk cId="1360151241" sldId="666"/>
            <ac:inkMk id="24" creationId="{19E9CE90-0313-4F46-A9B1-7C59809C2D36}"/>
          </ac:inkMkLst>
        </pc:inkChg>
        <pc:inkChg chg="add mod">
          <ac:chgData name="KimNamhyoung" userId="442ac80a-8cd4-4165-8fc5-0e4ac214a370" providerId="ADAL" clId="{2B91F5E7-2747-4CB5-95B8-3B51225B0F63}" dt="2021-01-11T07:36:02.025" v="526"/>
          <ac:inkMkLst>
            <pc:docMk/>
            <pc:sldMk cId="1360151241" sldId="666"/>
            <ac:inkMk id="26" creationId="{2D849263-423C-4820-BA38-18A8F5FBF621}"/>
          </ac:inkMkLst>
        </pc:inkChg>
        <pc:inkChg chg="add mod">
          <ac:chgData name="KimNamhyoung" userId="442ac80a-8cd4-4165-8fc5-0e4ac214a370" providerId="ADAL" clId="{2B91F5E7-2747-4CB5-95B8-3B51225B0F63}" dt="2021-01-11T07:36:02.025" v="526"/>
          <ac:inkMkLst>
            <pc:docMk/>
            <pc:sldMk cId="1360151241" sldId="666"/>
            <ac:inkMk id="27" creationId="{CA59DAB4-9E52-4187-A3B0-510C10613404}"/>
          </ac:inkMkLst>
        </pc:inkChg>
        <pc:inkChg chg="add mod">
          <ac:chgData name="KimNamhyoung" userId="442ac80a-8cd4-4165-8fc5-0e4ac214a370" providerId="ADAL" clId="{2B91F5E7-2747-4CB5-95B8-3B51225B0F63}" dt="2021-01-11T07:36:02.025" v="526"/>
          <ac:inkMkLst>
            <pc:docMk/>
            <pc:sldMk cId="1360151241" sldId="666"/>
            <ac:inkMk id="28" creationId="{E04135A3-862C-4523-9E3A-83004F8AE6B2}"/>
          </ac:inkMkLst>
        </pc:inkChg>
        <pc:inkChg chg="add">
          <ac:chgData name="KimNamhyoung" userId="442ac80a-8cd4-4165-8fc5-0e4ac214a370" providerId="ADAL" clId="{2B91F5E7-2747-4CB5-95B8-3B51225B0F63}" dt="2021-01-11T07:25:09.895" v="295" actId="9405"/>
          <ac:inkMkLst>
            <pc:docMk/>
            <pc:sldMk cId="1360151241" sldId="666"/>
            <ac:inkMk id="30" creationId="{A2214938-E672-41D5-80CF-2522B78AAB08}"/>
          </ac:inkMkLst>
        </pc:inkChg>
        <pc:inkChg chg="add del mod">
          <ac:chgData name="KimNamhyoung" userId="442ac80a-8cd4-4165-8fc5-0e4ac214a370" providerId="ADAL" clId="{2B91F5E7-2747-4CB5-95B8-3B51225B0F63}" dt="2021-01-11T07:25:41.404" v="313"/>
          <ac:inkMkLst>
            <pc:docMk/>
            <pc:sldMk cId="1360151241" sldId="666"/>
            <ac:inkMk id="31" creationId="{4E85D5F9-9FD6-4E66-BCF4-F71CAF6F03B4}"/>
          </ac:inkMkLst>
        </pc:inkChg>
        <pc:inkChg chg="add del mod">
          <ac:chgData name="KimNamhyoung" userId="442ac80a-8cd4-4165-8fc5-0e4ac214a370" providerId="ADAL" clId="{2B91F5E7-2747-4CB5-95B8-3B51225B0F63}" dt="2021-01-11T07:25:41.402" v="312"/>
          <ac:inkMkLst>
            <pc:docMk/>
            <pc:sldMk cId="1360151241" sldId="666"/>
            <ac:inkMk id="32" creationId="{32F7978D-A325-4200-91CD-81A0B78041BC}"/>
          </ac:inkMkLst>
        </pc:inkChg>
        <pc:inkChg chg="add mod">
          <ac:chgData name="KimNamhyoung" userId="442ac80a-8cd4-4165-8fc5-0e4ac214a370" providerId="ADAL" clId="{2B91F5E7-2747-4CB5-95B8-3B51225B0F63}" dt="2021-01-11T07:36:02.025" v="526"/>
          <ac:inkMkLst>
            <pc:docMk/>
            <pc:sldMk cId="1360151241" sldId="666"/>
            <ac:inkMk id="34" creationId="{F032C2AE-EB41-40E0-9ACF-0441CE390113}"/>
          </ac:inkMkLst>
        </pc:inkChg>
        <pc:inkChg chg="add mod">
          <ac:chgData name="KimNamhyoung" userId="442ac80a-8cd4-4165-8fc5-0e4ac214a370" providerId="ADAL" clId="{2B91F5E7-2747-4CB5-95B8-3B51225B0F63}" dt="2021-01-11T07:36:02.025" v="526"/>
          <ac:inkMkLst>
            <pc:docMk/>
            <pc:sldMk cId="1360151241" sldId="666"/>
            <ac:inkMk id="35" creationId="{60F76B4A-B49E-41AB-8219-65EB19A3D46A}"/>
          </ac:inkMkLst>
        </pc:inkChg>
        <pc:inkChg chg="add mod">
          <ac:chgData name="KimNamhyoung" userId="442ac80a-8cd4-4165-8fc5-0e4ac214a370" providerId="ADAL" clId="{2B91F5E7-2747-4CB5-95B8-3B51225B0F63}" dt="2021-01-11T07:25:38.742" v="310"/>
          <ac:inkMkLst>
            <pc:docMk/>
            <pc:sldMk cId="1360151241" sldId="666"/>
            <ac:inkMk id="38" creationId="{2266CAE8-954F-4E03-9768-071FB0A41D2A}"/>
          </ac:inkMkLst>
        </pc:inkChg>
        <pc:inkChg chg="add mod">
          <ac:chgData name="KimNamhyoung" userId="442ac80a-8cd4-4165-8fc5-0e4ac214a370" providerId="ADAL" clId="{2B91F5E7-2747-4CB5-95B8-3B51225B0F63}" dt="2021-01-11T07:25:38.742" v="310"/>
          <ac:inkMkLst>
            <pc:docMk/>
            <pc:sldMk cId="1360151241" sldId="666"/>
            <ac:inkMk id="39" creationId="{2B9C5A40-8FF2-4A32-BC74-7A298C1E05F3}"/>
          </ac:inkMkLst>
        </pc:inkChg>
        <pc:inkChg chg="add">
          <ac:chgData name="KimNamhyoung" userId="442ac80a-8cd4-4165-8fc5-0e4ac214a370" providerId="ADAL" clId="{2B91F5E7-2747-4CB5-95B8-3B51225B0F63}" dt="2021-01-11T07:25:28.671" v="305" actId="9405"/>
          <ac:inkMkLst>
            <pc:docMk/>
            <pc:sldMk cId="1360151241" sldId="666"/>
            <ac:inkMk id="41" creationId="{AA4CC2E6-A1F4-4CB4-93EF-15E9593C46C3}"/>
          </ac:inkMkLst>
        </pc:inkChg>
        <pc:inkChg chg="add mod">
          <ac:chgData name="KimNamhyoung" userId="442ac80a-8cd4-4165-8fc5-0e4ac214a370" providerId="ADAL" clId="{2B91F5E7-2747-4CB5-95B8-3B51225B0F63}" dt="2021-01-11T07:36:02.025" v="526"/>
          <ac:inkMkLst>
            <pc:docMk/>
            <pc:sldMk cId="1360151241" sldId="666"/>
            <ac:inkMk id="42" creationId="{ACF5E47A-19EB-4455-B60C-47DB1AE6BBC2}"/>
          </ac:inkMkLst>
        </pc:inkChg>
        <pc:inkChg chg="add mod">
          <ac:chgData name="KimNamhyoung" userId="442ac80a-8cd4-4165-8fc5-0e4ac214a370" providerId="ADAL" clId="{2B91F5E7-2747-4CB5-95B8-3B51225B0F63}" dt="2021-01-11T07:36:02.025" v="526"/>
          <ac:inkMkLst>
            <pc:docMk/>
            <pc:sldMk cId="1360151241" sldId="666"/>
            <ac:inkMk id="43" creationId="{53B7D06F-75BD-457A-8C3B-41F1B94D0B37}"/>
          </ac:inkMkLst>
        </pc:inkChg>
        <pc:inkChg chg="add mod">
          <ac:chgData name="KimNamhyoung" userId="442ac80a-8cd4-4165-8fc5-0e4ac214a370" providerId="ADAL" clId="{2B91F5E7-2747-4CB5-95B8-3B51225B0F63}" dt="2021-01-11T07:25:38.742" v="310"/>
          <ac:inkMkLst>
            <pc:docMk/>
            <pc:sldMk cId="1360151241" sldId="666"/>
            <ac:inkMk id="44" creationId="{0AB8374C-1AE1-49A9-8266-FE6610D2A801}"/>
          </ac:inkMkLst>
        </pc:inkChg>
        <pc:inkChg chg="add mod">
          <ac:chgData name="KimNamhyoung" userId="442ac80a-8cd4-4165-8fc5-0e4ac214a370" providerId="ADAL" clId="{2B91F5E7-2747-4CB5-95B8-3B51225B0F63}" dt="2021-01-11T07:36:02.025" v="526"/>
          <ac:inkMkLst>
            <pc:docMk/>
            <pc:sldMk cId="1360151241" sldId="666"/>
            <ac:inkMk id="45" creationId="{FD74D1F7-D18A-4FC3-B939-F254289D4729}"/>
          </ac:inkMkLst>
        </pc:inkChg>
        <pc:inkChg chg="add mod">
          <ac:chgData name="KimNamhyoung" userId="442ac80a-8cd4-4165-8fc5-0e4ac214a370" providerId="ADAL" clId="{2B91F5E7-2747-4CB5-95B8-3B51225B0F63}" dt="2021-01-11T07:36:02.025" v="526"/>
          <ac:inkMkLst>
            <pc:docMk/>
            <pc:sldMk cId="1360151241" sldId="666"/>
            <ac:inkMk id="48" creationId="{031B5DAD-91B5-45C8-AFFA-620D5D575329}"/>
          </ac:inkMkLst>
        </pc:inkChg>
        <pc:inkChg chg="add mod">
          <ac:chgData name="KimNamhyoung" userId="442ac80a-8cd4-4165-8fc5-0e4ac214a370" providerId="ADAL" clId="{2B91F5E7-2747-4CB5-95B8-3B51225B0F63}" dt="2021-01-11T07:36:02.025" v="526"/>
          <ac:inkMkLst>
            <pc:docMk/>
            <pc:sldMk cId="1360151241" sldId="666"/>
            <ac:inkMk id="49" creationId="{FB9E43B2-B933-41DE-8DFA-D5B417BBE88D}"/>
          </ac:inkMkLst>
        </pc:inkChg>
        <pc:inkChg chg="add mod">
          <ac:chgData name="KimNamhyoung" userId="442ac80a-8cd4-4165-8fc5-0e4ac214a370" providerId="ADAL" clId="{2B91F5E7-2747-4CB5-95B8-3B51225B0F63}" dt="2021-01-11T07:36:02.025" v="526"/>
          <ac:inkMkLst>
            <pc:docMk/>
            <pc:sldMk cId="1360151241" sldId="666"/>
            <ac:inkMk id="50" creationId="{0A6D7FA4-CA84-4DE7-8F28-FDAD3AD5C663}"/>
          </ac:inkMkLst>
        </pc:inkChg>
        <pc:inkChg chg="add mod">
          <ac:chgData name="KimNamhyoung" userId="442ac80a-8cd4-4165-8fc5-0e4ac214a370" providerId="ADAL" clId="{2B91F5E7-2747-4CB5-95B8-3B51225B0F63}" dt="2021-01-11T07:36:02.025" v="526"/>
          <ac:inkMkLst>
            <pc:docMk/>
            <pc:sldMk cId="1360151241" sldId="666"/>
            <ac:inkMk id="52" creationId="{65D1F029-B4F2-4C45-9063-37980F18188A}"/>
          </ac:inkMkLst>
        </pc:inkChg>
        <pc:inkChg chg="add mod">
          <ac:chgData name="KimNamhyoung" userId="442ac80a-8cd4-4165-8fc5-0e4ac214a370" providerId="ADAL" clId="{2B91F5E7-2747-4CB5-95B8-3B51225B0F63}" dt="2021-01-11T07:36:02.025" v="526"/>
          <ac:inkMkLst>
            <pc:docMk/>
            <pc:sldMk cId="1360151241" sldId="666"/>
            <ac:inkMk id="53" creationId="{13F97B66-EB01-4F81-AD55-FD0B860E6E5A}"/>
          </ac:inkMkLst>
        </pc:inkChg>
        <pc:inkChg chg="add mod">
          <ac:chgData name="KimNamhyoung" userId="442ac80a-8cd4-4165-8fc5-0e4ac214a370" providerId="ADAL" clId="{2B91F5E7-2747-4CB5-95B8-3B51225B0F63}" dt="2021-01-11T07:36:02.025" v="526"/>
          <ac:inkMkLst>
            <pc:docMk/>
            <pc:sldMk cId="1360151241" sldId="666"/>
            <ac:inkMk id="54" creationId="{7179384D-D1FA-45E0-9B47-E581B2E94A25}"/>
          </ac:inkMkLst>
        </pc:inkChg>
        <pc:inkChg chg="add mod">
          <ac:chgData name="KimNamhyoung" userId="442ac80a-8cd4-4165-8fc5-0e4ac214a370" providerId="ADAL" clId="{2B91F5E7-2747-4CB5-95B8-3B51225B0F63}" dt="2021-01-11T07:36:02.025" v="526"/>
          <ac:inkMkLst>
            <pc:docMk/>
            <pc:sldMk cId="1360151241" sldId="666"/>
            <ac:inkMk id="56" creationId="{F6AA1F9D-33AC-4772-9604-6D74D2190391}"/>
          </ac:inkMkLst>
        </pc:inkChg>
        <pc:inkChg chg="add mod">
          <ac:chgData name="KimNamhyoung" userId="442ac80a-8cd4-4165-8fc5-0e4ac214a370" providerId="ADAL" clId="{2B91F5E7-2747-4CB5-95B8-3B51225B0F63}" dt="2021-01-11T07:36:02.025" v="526"/>
          <ac:inkMkLst>
            <pc:docMk/>
            <pc:sldMk cId="1360151241" sldId="666"/>
            <ac:inkMk id="57" creationId="{57BDE2C4-35DD-4A73-8B62-EAA6F6D9A437}"/>
          </ac:inkMkLst>
        </pc:inkChg>
        <pc:inkChg chg="add mod">
          <ac:chgData name="KimNamhyoung" userId="442ac80a-8cd4-4165-8fc5-0e4ac214a370" providerId="ADAL" clId="{2B91F5E7-2747-4CB5-95B8-3B51225B0F63}" dt="2021-01-11T07:36:02.025" v="526"/>
          <ac:inkMkLst>
            <pc:docMk/>
            <pc:sldMk cId="1360151241" sldId="666"/>
            <ac:inkMk id="59" creationId="{CE10C50C-EA17-4391-9697-64B2A5F09111}"/>
          </ac:inkMkLst>
        </pc:inkChg>
        <pc:inkChg chg="add mod">
          <ac:chgData name="KimNamhyoung" userId="442ac80a-8cd4-4165-8fc5-0e4ac214a370" providerId="ADAL" clId="{2B91F5E7-2747-4CB5-95B8-3B51225B0F63}" dt="2021-01-11T07:36:02.025" v="526"/>
          <ac:inkMkLst>
            <pc:docMk/>
            <pc:sldMk cId="1360151241" sldId="666"/>
            <ac:inkMk id="60" creationId="{B9C7D967-4528-4AF8-9E37-65349CEBC100}"/>
          </ac:inkMkLst>
        </pc:inkChg>
        <pc:inkChg chg="add mod">
          <ac:chgData name="KimNamhyoung" userId="442ac80a-8cd4-4165-8fc5-0e4ac214a370" providerId="ADAL" clId="{2B91F5E7-2747-4CB5-95B8-3B51225B0F63}" dt="2021-01-11T07:36:02.025" v="526"/>
          <ac:inkMkLst>
            <pc:docMk/>
            <pc:sldMk cId="1360151241" sldId="666"/>
            <ac:inkMk id="61" creationId="{FCE7F495-1271-4B6F-9388-38C382384728}"/>
          </ac:inkMkLst>
        </pc:inkChg>
        <pc:inkChg chg="add mod">
          <ac:chgData name="KimNamhyoung" userId="442ac80a-8cd4-4165-8fc5-0e4ac214a370" providerId="ADAL" clId="{2B91F5E7-2747-4CB5-95B8-3B51225B0F63}" dt="2021-01-11T07:26:25.544" v="330"/>
          <ac:inkMkLst>
            <pc:docMk/>
            <pc:sldMk cId="1360151241" sldId="666"/>
            <ac:inkMk id="63" creationId="{A4A98787-BD1F-40A7-B049-FC4A1306BA1A}"/>
          </ac:inkMkLst>
        </pc:inkChg>
        <pc:inkChg chg="add mod">
          <ac:chgData name="KimNamhyoung" userId="442ac80a-8cd4-4165-8fc5-0e4ac214a370" providerId="ADAL" clId="{2B91F5E7-2747-4CB5-95B8-3B51225B0F63}" dt="2021-01-11T07:26:25.544" v="330"/>
          <ac:inkMkLst>
            <pc:docMk/>
            <pc:sldMk cId="1360151241" sldId="666"/>
            <ac:inkMk id="1024" creationId="{794AF3BA-EE4B-4922-A8DB-EFDE4A6A31F4}"/>
          </ac:inkMkLst>
        </pc:inkChg>
        <pc:inkChg chg="add mod">
          <ac:chgData name="KimNamhyoung" userId="442ac80a-8cd4-4165-8fc5-0e4ac214a370" providerId="ADAL" clId="{2B91F5E7-2747-4CB5-95B8-3B51225B0F63}" dt="2021-01-11T07:28:39.379" v="385"/>
          <ac:inkMkLst>
            <pc:docMk/>
            <pc:sldMk cId="1360151241" sldId="666"/>
            <ac:inkMk id="1027" creationId="{A828108F-0856-4B5C-B300-796EB9E30C4D}"/>
          </ac:inkMkLst>
        </pc:inkChg>
        <pc:inkChg chg="add mod">
          <ac:chgData name="KimNamhyoung" userId="442ac80a-8cd4-4165-8fc5-0e4ac214a370" providerId="ADAL" clId="{2B91F5E7-2747-4CB5-95B8-3B51225B0F63}" dt="2021-01-11T07:28:39.379" v="385"/>
          <ac:inkMkLst>
            <pc:docMk/>
            <pc:sldMk cId="1360151241" sldId="666"/>
            <ac:inkMk id="1028" creationId="{28E05ADC-DB41-4947-8ECA-41848A6311DB}"/>
          </ac:inkMkLst>
        </pc:inkChg>
        <pc:inkChg chg="add mod">
          <ac:chgData name="KimNamhyoung" userId="442ac80a-8cd4-4165-8fc5-0e4ac214a370" providerId="ADAL" clId="{2B91F5E7-2747-4CB5-95B8-3B51225B0F63}" dt="2021-01-11T07:36:02.025" v="526"/>
          <ac:inkMkLst>
            <pc:docMk/>
            <pc:sldMk cId="1360151241" sldId="666"/>
            <ac:inkMk id="1030" creationId="{40EF5171-D1F6-4EB5-992B-E85D223D597D}"/>
          </ac:inkMkLst>
        </pc:inkChg>
        <pc:inkChg chg="add mod">
          <ac:chgData name="KimNamhyoung" userId="442ac80a-8cd4-4165-8fc5-0e4ac214a370" providerId="ADAL" clId="{2B91F5E7-2747-4CB5-95B8-3B51225B0F63}" dt="2021-01-11T07:36:02.025" v="526"/>
          <ac:inkMkLst>
            <pc:docMk/>
            <pc:sldMk cId="1360151241" sldId="666"/>
            <ac:inkMk id="1031" creationId="{5732A45D-5F12-477B-9A41-5EC8A225C33A}"/>
          </ac:inkMkLst>
        </pc:inkChg>
        <pc:inkChg chg="add mod">
          <ac:chgData name="KimNamhyoung" userId="442ac80a-8cd4-4165-8fc5-0e4ac214a370" providerId="ADAL" clId="{2B91F5E7-2747-4CB5-95B8-3B51225B0F63}" dt="2021-01-11T07:36:02.025" v="526"/>
          <ac:inkMkLst>
            <pc:docMk/>
            <pc:sldMk cId="1360151241" sldId="666"/>
            <ac:inkMk id="1032" creationId="{C24F10C5-C857-43AE-B1F6-04F5D5357954}"/>
          </ac:inkMkLst>
        </pc:inkChg>
        <pc:inkChg chg="add mod">
          <ac:chgData name="KimNamhyoung" userId="442ac80a-8cd4-4165-8fc5-0e4ac214a370" providerId="ADAL" clId="{2B91F5E7-2747-4CB5-95B8-3B51225B0F63}" dt="2021-01-11T07:36:02.025" v="526"/>
          <ac:inkMkLst>
            <pc:docMk/>
            <pc:sldMk cId="1360151241" sldId="666"/>
            <ac:inkMk id="1034" creationId="{38AEB5D2-3481-4555-A86E-23C0635AA971}"/>
          </ac:inkMkLst>
        </pc:inkChg>
        <pc:inkChg chg="add mod">
          <ac:chgData name="KimNamhyoung" userId="442ac80a-8cd4-4165-8fc5-0e4ac214a370" providerId="ADAL" clId="{2B91F5E7-2747-4CB5-95B8-3B51225B0F63}" dt="2021-01-11T07:36:02.025" v="526"/>
          <ac:inkMkLst>
            <pc:docMk/>
            <pc:sldMk cId="1360151241" sldId="666"/>
            <ac:inkMk id="1035" creationId="{CCB0445F-E906-4EBF-8BFE-C211BD773D6A}"/>
          </ac:inkMkLst>
        </pc:inkChg>
        <pc:inkChg chg="add mod">
          <ac:chgData name="KimNamhyoung" userId="442ac80a-8cd4-4165-8fc5-0e4ac214a370" providerId="ADAL" clId="{2B91F5E7-2747-4CB5-95B8-3B51225B0F63}" dt="2021-01-11T07:36:02.025" v="526"/>
          <ac:inkMkLst>
            <pc:docMk/>
            <pc:sldMk cId="1360151241" sldId="666"/>
            <ac:inkMk id="1036" creationId="{F7A5D94F-F7F8-4289-97A8-5CD6E1A7DA65}"/>
          </ac:inkMkLst>
        </pc:inkChg>
        <pc:inkChg chg="add mod">
          <ac:chgData name="KimNamhyoung" userId="442ac80a-8cd4-4165-8fc5-0e4ac214a370" providerId="ADAL" clId="{2B91F5E7-2747-4CB5-95B8-3B51225B0F63}" dt="2021-01-11T07:36:02.025" v="526"/>
          <ac:inkMkLst>
            <pc:docMk/>
            <pc:sldMk cId="1360151241" sldId="666"/>
            <ac:inkMk id="1038" creationId="{925AE1A5-B425-4655-8AF6-FBD2CDE27E02}"/>
          </ac:inkMkLst>
        </pc:inkChg>
        <pc:inkChg chg="add mod">
          <ac:chgData name="KimNamhyoung" userId="442ac80a-8cd4-4165-8fc5-0e4ac214a370" providerId="ADAL" clId="{2B91F5E7-2747-4CB5-95B8-3B51225B0F63}" dt="2021-01-11T07:36:02.025" v="526"/>
          <ac:inkMkLst>
            <pc:docMk/>
            <pc:sldMk cId="1360151241" sldId="666"/>
            <ac:inkMk id="1039" creationId="{C9168FC7-5485-40B4-B756-9E8D201BDE89}"/>
          </ac:inkMkLst>
        </pc:inkChg>
        <pc:inkChg chg="add mod">
          <ac:chgData name="KimNamhyoung" userId="442ac80a-8cd4-4165-8fc5-0e4ac214a370" providerId="ADAL" clId="{2B91F5E7-2747-4CB5-95B8-3B51225B0F63}" dt="2021-01-11T07:36:02.025" v="526"/>
          <ac:inkMkLst>
            <pc:docMk/>
            <pc:sldMk cId="1360151241" sldId="666"/>
            <ac:inkMk id="1040" creationId="{2019CDEC-6739-490B-8D78-3D6766BC677A}"/>
          </ac:inkMkLst>
        </pc:inkChg>
        <pc:inkChg chg="add mod">
          <ac:chgData name="KimNamhyoung" userId="442ac80a-8cd4-4165-8fc5-0e4ac214a370" providerId="ADAL" clId="{2B91F5E7-2747-4CB5-95B8-3B51225B0F63}" dt="2021-01-11T07:36:02.025" v="526"/>
          <ac:inkMkLst>
            <pc:docMk/>
            <pc:sldMk cId="1360151241" sldId="666"/>
            <ac:inkMk id="1041" creationId="{09187761-D68F-4FC7-B76B-202FAC7D6861}"/>
          </ac:inkMkLst>
        </pc:inkChg>
        <pc:inkChg chg="add mod">
          <ac:chgData name="KimNamhyoung" userId="442ac80a-8cd4-4165-8fc5-0e4ac214a370" providerId="ADAL" clId="{2B91F5E7-2747-4CB5-95B8-3B51225B0F63}" dt="2021-01-11T07:36:02.025" v="526"/>
          <ac:inkMkLst>
            <pc:docMk/>
            <pc:sldMk cId="1360151241" sldId="666"/>
            <ac:inkMk id="1042" creationId="{655ECF5D-EBAE-44D1-A780-4D9E05A5D219}"/>
          </ac:inkMkLst>
        </pc:inkChg>
        <pc:inkChg chg="add mod">
          <ac:chgData name="KimNamhyoung" userId="442ac80a-8cd4-4165-8fc5-0e4ac214a370" providerId="ADAL" clId="{2B91F5E7-2747-4CB5-95B8-3B51225B0F63}" dt="2021-01-11T07:36:02.025" v="526"/>
          <ac:inkMkLst>
            <pc:docMk/>
            <pc:sldMk cId="1360151241" sldId="666"/>
            <ac:inkMk id="1043" creationId="{341C7CEF-CB92-4F53-A9C3-08134774EA26}"/>
          </ac:inkMkLst>
        </pc:inkChg>
        <pc:inkChg chg="add mod">
          <ac:chgData name="KimNamhyoung" userId="442ac80a-8cd4-4165-8fc5-0e4ac214a370" providerId="ADAL" clId="{2B91F5E7-2747-4CB5-95B8-3B51225B0F63}" dt="2021-01-11T07:36:02.025" v="526"/>
          <ac:inkMkLst>
            <pc:docMk/>
            <pc:sldMk cId="1360151241" sldId="666"/>
            <ac:inkMk id="1044" creationId="{F7E776C7-1752-49A1-81E2-AB736CD489BC}"/>
          </ac:inkMkLst>
        </pc:inkChg>
        <pc:inkChg chg="add mod">
          <ac:chgData name="KimNamhyoung" userId="442ac80a-8cd4-4165-8fc5-0e4ac214a370" providerId="ADAL" clId="{2B91F5E7-2747-4CB5-95B8-3B51225B0F63}" dt="2021-01-11T07:36:02.025" v="526"/>
          <ac:inkMkLst>
            <pc:docMk/>
            <pc:sldMk cId="1360151241" sldId="666"/>
            <ac:inkMk id="1045" creationId="{000803E9-5ED6-45E4-BFC3-94C7481C4426}"/>
          </ac:inkMkLst>
        </pc:inkChg>
        <pc:inkChg chg="add mod">
          <ac:chgData name="KimNamhyoung" userId="442ac80a-8cd4-4165-8fc5-0e4ac214a370" providerId="ADAL" clId="{2B91F5E7-2747-4CB5-95B8-3B51225B0F63}" dt="2021-01-11T07:36:02.025" v="526"/>
          <ac:inkMkLst>
            <pc:docMk/>
            <pc:sldMk cId="1360151241" sldId="666"/>
            <ac:inkMk id="1046" creationId="{9D7B8C59-1AD0-49AA-BBD0-DE2F5FEA8A89}"/>
          </ac:inkMkLst>
        </pc:inkChg>
        <pc:inkChg chg="add mod">
          <ac:chgData name="KimNamhyoung" userId="442ac80a-8cd4-4165-8fc5-0e4ac214a370" providerId="ADAL" clId="{2B91F5E7-2747-4CB5-95B8-3B51225B0F63}" dt="2021-01-11T07:36:02.025" v="526"/>
          <ac:inkMkLst>
            <pc:docMk/>
            <pc:sldMk cId="1360151241" sldId="666"/>
            <ac:inkMk id="1047" creationId="{6B19E4CA-B6FD-4A16-887D-11664AF2EFC9}"/>
          </ac:inkMkLst>
        </pc:inkChg>
        <pc:inkChg chg="add mod">
          <ac:chgData name="KimNamhyoung" userId="442ac80a-8cd4-4165-8fc5-0e4ac214a370" providerId="ADAL" clId="{2B91F5E7-2747-4CB5-95B8-3B51225B0F63}" dt="2021-01-11T07:36:02.025" v="526"/>
          <ac:inkMkLst>
            <pc:docMk/>
            <pc:sldMk cId="1360151241" sldId="666"/>
            <ac:inkMk id="1048" creationId="{901645BF-BBFB-499E-ACBB-E70BA907CF39}"/>
          </ac:inkMkLst>
        </pc:inkChg>
        <pc:inkChg chg="add mod">
          <ac:chgData name="KimNamhyoung" userId="442ac80a-8cd4-4165-8fc5-0e4ac214a370" providerId="ADAL" clId="{2B91F5E7-2747-4CB5-95B8-3B51225B0F63}" dt="2021-01-11T07:36:02.025" v="526"/>
          <ac:inkMkLst>
            <pc:docMk/>
            <pc:sldMk cId="1360151241" sldId="666"/>
            <ac:inkMk id="1049" creationId="{54CC161F-9D2C-43C2-9037-7F67CB97381F}"/>
          </ac:inkMkLst>
        </pc:inkChg>
        <pc:inkChg chg="add mod">
          <ac:chgData name="KimNamhyoung" userId="442ac80a-8cd4-4165-8fc5-0e4ac214a370" providerId="ADAL" clId="{2B91F5E7-2747-4CB5-95B8-3B51225B0F63}" dt="2021-01-11T07:36:02.025" v="526"/>
          <ac:inkMkLst>
            <pc:docMk/>
            <pc:sldMk cId="1360151241" sldId="666"/>
            <ac:inkMk id="1050" creationId="{10FC413B-F72E-44C6-90A5-11BEA67C0ACB}"/>
          </ac:inkMkLst>
        </pc:inkChg>
        <pc:inkChg chg="add mod">
          <ac:chgData name="KimNamhyoung" userId="442ac80a-8cd4-4165-8fc5-0e4ac214a370" providerId="ADAL" clId="{2B91F5E7-2747-4CB5-95B8-3B51225B0F63}" dt="2021-01-11T07:36:02.025" v="526"/>
          <ac:inkMkLst>
            <pc:docMk/>
            <pc:sldMk cId="1360151241" sldId="666"/>
            <ac:inkMk id="1051" creationId="{D920BA65-4B28-4368-8FC8-AA3A234E70D3}"/>
          </ac:inkMkLst>
        </pc:inkChg>
        <pc:inkChg chg="add mod">
          <ac:chgData name="KimNamhyoung" userId="442ac80a-8cd4-4165-8fc5-0e4ac214a370" providerId="ADAL" clId="{2B91F5E7-2747-4CB5-95B8-3B51225B0F63}" dt="2021-01-11T07:36:02.025" v="526"/>
          <ac:inkMkLst>
            <pc:docMk/>
            <pc:sldMk cId="1360151241" sldId="666"/>
            <ac:inkMk id="1052" creationId="{C7B1EFBF-8D97-4A80-A58A-EBB537DE7057}"/>
          </ac:inkMkLst>
        </pc:inkChg>
        <pc:inkChg chg="add mod">
          <ac:chgData name="KimNamhyoung" userId="442ac80a-8cd4-4165-8fc5-0e4ac214a370" providerId="ADAL" clId="{2B91F5E7-2747-4CB5-95B8-3B51225B0F63}" dt="2021-01-11T07:36:02.025" v="526"/>
          <ac:inkMkLst>
            <pc:docMk/>
            <pc:sldMk cId="1360151241" sldId="666"/>
            <ac:inkMk id="1053" creationId="{95B33238-7817-4E8F-9086-6C6E64DA5C58}"/>
          </ac:inkMkLst>
        </pc:inkChg>
        <pc:inkChg chg="add mod">
          <ac:chgData name="KimNamhyoung" userId="442ac80a-8cd4-4165-8fc5-0e4ac214a370" providerId="ADAL" clId="{2B91F5E7-2747-4CB5-95B8-3B51225B0F63}" dt="2021-01-11T07:36:02.025" v="526"/>
          <ac:inkMkLst>
            <pc:docMk/>
            <pc:sldMk cId="1360151241" sldId="666"/>
            <ac:inkMk id="1054" creationId="{F21CFB8A-A20E-4120-B9D2-4526A8F0CE6C}"/>
          </ac:inkMkLst>
        </pc:inkChg>
        <pc:inkChg chg="add mod">
          <ac:chgData name="KimNamhyoung" userId="442ac80a-8cd4-4165-8fc5-0e4ac214a370" providerId="ADAL" clId="{2B91F5E7-2747-4CB5-95B8-3B51225B0F63}" dt="2021-01-11T07:36:02.025" v="526"/>
          <ac:inkMkLst>
            <pc:docMk/>
            <pc:sldMk cId="1360151241" sldId="666"/>
            <ac:inkMk id="1056" creationId="{0F71BC7F-8A1E-49ED-ADC4-FE1346D74118}"/>
          </ac:inkMkLst>
        </pc:inkChg>
        <pc:inkChg chg="add mod">
          <ac:chgData name="KimNamhyoung" userId="442ac80a-8cd4-4165-8fc5-0e4ac214a370" providerId="ADAL" clId="{2B91F5E7-2747-4CB5-95B8-3B51225B0F63}" dt="2021-01-11T07:28:39.379" v="385"/>
          <ac:inkMkLst>
            <pc:docMk/>
            <pc:sldMk cId="1360151241" sldId="666"/>
            <ac:inkMk id="1057" creationId="{A74BBA91-6482-4263-89BC-3B7FD5D6D7C2}"/>
          </ac:inkMkLst>
        </pc:inkChg>
        <pc:inkChg chg="add">
          <ac:chgData name="KimNamhyoung" userId="442ac80a-8cd4-4165-8fc5-0e4ac214a370" providerId="ADAL" clId="{2B91F5E7-2747-4CB5-95B8-3B51225B0F63}" dt="2021-01-11T07:27:08.891" v="370" actId="9405"/>
          <ac:inkMkLst>
            <pc:docMk/>
            <pc:sldMk cId="1360151241" sldId="666"/>
            <ac:inkMk id="1059" creationId="{6AD081B9-AA1D-4288-BD2B-47EBE57890D4}"/>
          </ac:inkMkLst>
        </pc:inkChg>
        <pc:inkChg chg="add mod">
          <ac:chgData name="KimNamhyoung" userId="442ac80a-8cd4-4165-8fc5-0e4ac214a370" providerId="ADAL" clId="{2B91F5E7-2747-4CB5-95B8-3B51225B0F63}" dt="2021-01-11T07:36:02.025" v="526"/>
          <ac:inkMkLst>
            <pc:docMk/>
            <pc:sldMk cId="1360151241" sldId="666"/>
            <ac:inkMk id="1060" creationId="{AE3220FB-0EA9-434E-8412-1D934E700C78}"/>
          </ac:inkMkLst>
        </pc:inkChg>
        <pc:inkChg chg="add mod">
          <ac:chgData name="KimNamhyoung" userId="442ac80a-8cd4-4165-8fc5-0e4ac214a370" providerId="ADAL" clId="{2B91F5E7-2747-4CB5-95B8-3B51225B0F63}" dt="2021-01-11T07:36:02.025" v="526"/>
          <ac:inkMkLst>
            <pc:docMk/>
            <pc:sldMk cId="1360151241" sldId="666"/>
            <ac:inkMk id="1061" creationId="{9F89DE14-356A-484F-BF3B-DE28E857E09C}"/>
          </ac:inkMkLst>
        </pc:inkChg>
        <pc:inkChg chg="add">
          <ac:chgData name="KimNamhyoung" userId="442ac80a-8cd4-4165-8fc5-0e4ac214a370" providerId="ADAL" clId="{2B91F5E7-2747-4CB5-95B8-3B51225B0F63}" dt="2021-01-11T07:27:26.032" v="374" actId="9405"/>
          <ac:inkMkLst>
            <pc:docMk/>
            <pc:sldMk cId="1360151241" sldId="666"/>
            <ac:inkMk id="1063" creationId="{51C8A76D-AB5A-4B6A-BD4E-307AEDE5412A}"/>
          </ac:inkMkLst>
        </pc:inkChg>
        <pc:inkChg chg="add mod">
          <ac:chgData name="KimNamhyoung" userId="442ac80a-8cd4-4165-8fc5-0e4ac214a370" providerId="ADAL" clId="{2B91F5E7-2747-4CB5-95B8-3B51225B0F63}" dt="2021-01-11T07:27:52.274" v="379"/>
          <ac:inkMkLst>
            <pc:docMk/>
            <pc:sldMk cId="1360151241" sldId="666"/>
            <ac:inkMk id="1064" creationId="{1A050AE9-B295-45AF-BAA2-B004152BC8B0}"/>
          </ac:inkMkLst>
        </pc:inkChg>
        <pc:inkChg chg="add">
          <ac:chgData name="KimNamhyoung" userId="442ac80a-8cd4-4165-8fc5-0e4ac214a370" providerId="ADAL" clId="{2B91F5E7-2747-4CB5-95B8-3B51225B0F63}" dt="2021-01-11T07:27:42.680" v="377" actId="9405"/>
          <ac:inkMkLst>
            <pc:docMk/>
            <pc:sldMk cId="1360151241" sldId="666"/>
            <ac:inkMk id="1066" creationId="{CD35E045-E1BB-45BD-8903-1229F2ED01CF}"/>
          </ac:inkMkLst>
        </pc:inkChg>
        <pc:inkChg chg="add mod">
          <ac:chgData name="KimNamhyoung" userId="442ac80a-8cd4-4165-8fc5-0e4ac214a370" providerId="ADAL" clId="{2B91F5E7-2747-4CB5-95B8-3B51225B0F63}" dt="2021-01-11T07:28:39.379" v="385"/>
          <ac:inkMkLst>
            <pc:docMk/>
            <pc:sldMk cId="1360151241" sldId="666"/>
            <ac:inkMk id="1067" creationId="{83DF51DD-156F-424C-AF88-137C74A7DA41}"/>
          </ac:inkMkLst>
        </pc:inkChg>
        <pc:inkChg chg="add">
          <ac:chgData name="KimNamhyoung" userId="442ac80a-8cd4-4165-8fc5-0e4ac214a370" providerId="ADAL" clId="{2B91F5E7-2747-4CB5-95B8-3B51225B0F63}" dt="2021-01-11T07:27:58.275" v="380" actId="9405"/>
          <ac:inkMkLst>
            <pc:docMk/>
            <pc:sldMk cId="1360151241" sldId="666"/>
            <ac:inkMk id="1069" creationId="{BE851324-41DE-4173-AFCC-A2FF2DE6CBE0}"/>
          </ac:inkMkLst>
        </pc:inkChg>
        <pc:inkChg chg="add del">
          <ac:chgData name="KimNamhyoung" userId="442ac80a-8cd4-4165-8fc5-0e4ac214a370" providerId="ADAL" clId="{2B91F5E7-2747-4CB5-95B8-3B51225B0F63}" dt="2021-01-11T07:28:32.743" v="382"/>
          <ac:inkMkLst>
            <pc:docMk/>
            <pc:sldMk cId="1360151241" sldId="666"/>
            <ac:inkMk id="1070" creationId="{8E763DA8-A52B-4BBF-9B0A-88082007754E}"/>
          </ac:inkMkLst>
        </pc:inkChg>
        <pc:inkChg chg="add mod">
          <ac:chgData name="KimNamhyoung" userId="442ac80a-8cd4-4165-8fc5-0e4ac214a370" providerId="ADAL" clId="{2B91F5E7-2747-4CB5-95B8-3B51225B0F63}" dt="2021-01-11T07:36:02.025" v="526"/>
          <ac:inkMkLst>
            <pc:docMk/>
            <pc:sldMk cId="1360151241" sldId="666"/>
            <ac:inkMk id="1071" creationId="{5A106875-DBF4-4291-A47A-7E61BA54E841}"/>
          </ac:inkMkLst>
        </pc:inkChg>
        <pc:inkChg chg="add mod">
          <ac:chgData name="KimNamhyoung" userId="442ac80a-8cd4-4165-8fc5-0e4ac214a370" providerId="ADAL" clId="{2B91F5E7-2747-4CB5-95B8-3B51225B0F63}" dt="2021-01-11T07:36:02.025" v="526"/>
          <ac:inkMkLst>
            <pc:docMk/>
            <pc:sldMk cId="1360151241" sldId="666"/>
            <ac:inkMk id="1072" creationId="{8BB9DF1D-181E-4CF8-B43A-3D201F9F3A72}"/>
          </ac:inkMkLst>
        </pc:inkChg>
        <pc:inkChg chg="add">
          <ac:chgData name="KimNamhyoung" userId="442ac80a-8cd4-4165-8fc5-0e4ac214a370" providerId="ADAL" clId="{2B91F5E7-2747-4CB5-95B8-3B51225B0F63}" dt="2021-01-11T07:28:42.350" v="386" actId="9405"/>
          <ac:inkMkLst>
            <pc:docMk/>
            <pc:sldMk cId="1360151241" sldId="666"/>
            <ac:inkMk id="1074" creationId="{28AA5147-2732-4E3C-A5DE-A219BA7F9F3F}"/>
          </ac:inkMkLst>
        </pc:inkChg>
        <pc:inkChg chg="add">
          <ac:chgData name="KimNamhyoung" userId="442ac80a-8cd4-4165-8fc5-0e4ac214a370" providerId="ADAL" clId="{2B91F5E7-2747-4CB5-95B8-3B51225B0F63}" dt="2021-01-11T07:28:56.245" v="387" actId="9405"/>
          <ac:inkMkLst>
            <pc:docMk/>
            <pc:sldMk cId="1360151241" sldId="666"/>
            <ac:inkMk id="1075" creationId="{A8B5A69C-C8B3-4E62-ADEE-81EA52843198}"/>
          </ac:inkMkLst>
        </pc:inkChg>
        <pc:inkChg chg="add">
          <ac:chgData name="KimNamhyoung" userId="442ac80a-8cd4-4165-8fc5-0e4ac214a370" providerId="ADAL" clId="{2B91F5E7-2747-4CB5-95B8-3B51225B0F63}" dt="2021-01-11T07:28:57.227" v="388" actId="9405"/>
          <ac:inkMkLst>
            <pc:docMk/>
            <pc:sldMk cId="1360151241" sldId="666"/>
            <ac:inkMk id="1076" creationId="{24A17035-94CD-4D66-BFB8-26A16A6286BA}"/>
          </ac:inkMkLst>
        </pc:inkChg>
        <pc:inkChg chg="add mod">
          <ac:chgData name="KimNamhyoung" userId="442ac80a-8cd4-4165-8fc5-0e4ac214a370" providerId="ADAL" clId="{2B91F5E7-2747-4CB5-95B8-3B51225B0F63}" dt="2021-01-11T07:36:02.025" v="526"/>
          <ac:inkMkLst>
            <pc:docMk/>
            <pc:sldMk cId="1360151241" sldId="666"/>
            <ac:inkMk id="1077" creationId="{90DE42B8-896F-4304-80FF-5993792AFB94}"/>
          </ac:inkMkLst>
        </pc:inkChg>
        <pc:inkChg chg="add mod">
          <ac:chgData name="KimNamhyoung" userId="442ac80a-8cd4-4165-8fc5-0e4ac214a370" providerId="ADAL" clId="{2B91F5E7-2747-4CB5-95B8-3B51225B0F63}" dt="2021-01-11T07:36:02.025" v="526"/>
          <ac:inkMkLst>
            <pc:docMk/>
            <pc:sldMk cId="1360151241" sldId="666"/>
            <ac:inkMk id="1078" creationId="{12D8BD22-BF23-4932-A561-51A0FE3CC075}"/>
          </ac:inkMkLst>
        </pc:inkChg>
        <pc:inkChg chg="add mod">
          <ac:chgData name="KimNamhyoung" userId="442ac80a-8cd4-4165-8fc5-0e4ac214a370" providerId="ADAL" clId="{2B91F5E7-2747-4CB5-95B8-3B51225B0F63}" dt="2021-01-11T07:36:02.025" v="526"/>
          <ac:inkMkLst>
            <pc:docMk/>
            <pc:sldMk cId="1360151241" sldId="666"/>
            <ac:inkMk id="1079" creationId="{9918BD2F-C2DD-4336-96D4-C34F6DA4E56D}"/>
          </ac:inkMkLst>
        </pc:inkChg>
        <pc:inkChg chg="add mod">
          <ac:chgData name="KimNamhyoung" userId="442ac80a-8cd4-4165-8fc5-0e4ac214a370" providerId="ADAL" clId="{2B91F5E7-2747-4CB5-95B8-3B51225B0F63}" dt="2021-01-11T07:36:02.025" v="526"/>
          <ac:inkMkLst>
            <pc:docMk/>
            <pc:sldMk cId="1360151241" sldId="666"/>
            <ac:inkMk id="1080" creationId="{836AC504-5154-46BA-BC45-116AC4401291}"/>
          </ac:inkMkLst>
        </pc:inkChg>
      </pc:sldChg>
      <pc:sldChg chg="addSp delSp modSp mod">
        <pc:chgData name="KimNamhyoung" userId="442ac80a-8cd4-4165-8fc5-0e4ac214a370" providerId="ADAL" clId="{2B91F5E7-2747-4CB5-95B8-3B51225B0F63}" dt="2021-01-11T07:33:08.517" v="491" actId="9405"/>
        <pc:sldMkLst>
          <pc:docMk/>
          <pc:sldMk cId="2964102861" sldId="667"/>
        </pc:sldMkLst>
        <pc:grpChg chg="del mod">
          <ac:chgData name="KimNamhyoung" userId="442ac80a-8cd4-4165-8fc5-0e4ac214a370" providerId="ADAL" clId="{2B91F5E7-2747-4CB5-95B8-3B51225B0F63}" dt="2021-01-11T07:33:07.494" v="485"/>
          <ac:grpSpMkLst>
            <pc:docMk/>
            <pc:sldMk cId="2964102861" sldId="667"/>
            <ac:grpSpMk id="16" creationId="{88FA9B16-BF6F-4010-A1FB-2F53EE41CC03}"/>
          </ac:grpSpMkLst>
        </pc:grpChg>
        <pc:grpChg chg="del mod">
          <ac:chgData name="KimNamhyoung" userId="442ac80a-8cd4-4165-8fc5-0e4ac214a370" providerId="ADAL" clId="{2B91F5E7-2747-4CB5-95B8-3B51225B0F63}" dt="2021-01-11T07:33:07.493" v="484"/>
          <ac:grpSpMkLst>
            <pc:docMk/>
            <pc:sldMk cId="2964102861" sldId="667"/>
            <ac:grpSpMk id="23" creationId="{3F177E99-620F-49D1-8080-5423E6146FDD}"/>
          </ac:grpSpMkLst>
        </pc:grpChg>
        <pc:grpChg chg="del mod">
          <ac:chgData name="KimNamhyoung" userId="442ac80a-8cd4-4165-8fc5-0e4ac214a370" providerId="ADAL" clId="{2B91F5E7-2747-4CB5-95B8-3B51225B0F63}" dt="2021-01-11T07:33:07.495" v="489"/>
          <ac:grpSpMkLst>
            <pc:docMk/>
            <pc:sldMk cId="2964102861" sldId="667"/>
            <ac:grpSpMk id="24" creationId="{B7F32459-C9E7-4F1B-B78C-707942F0A671}"/>
          </ac:grpSpMkLst>
        </pc:grpChg>
        <pc:inkChg chg="add">
          <ac:chgData name="KimNamhyoung" userId="442ac80a-8cd4-4165-8fc5-0e4ac214a370" providerId="ADAL" clId="{2B91F5E7-2747-4CB5-95B8-3B51225B0F63}" dt="2021-01-11T07:32:31.163" v="462" actId="9405"/>
          <ac:inkMkLst>
            <pc:docMk/>
            <pc:sldMk cId="2964102861" sldId="667"/>
            <ac:inkMk id="4" creationId="{D32F18E2-791D-4744-A8D3-A05D61D9386F}"/>
          </ac:inkMkLst>
        </pc:inkChg>
        <pc:inkChg chg="add">
          <ac:chgData name="KimNamhyoung" userId="442ac80a-8cd4-4165-8fc5-0e4ac214a370" providerId="ADAL" clId="{2B91F5E7-2747-4CB5-95B8-3B51225B0F63}" dt="2021-01-11T07:32:39.891" v="463" actId="9405"/>
          <ac:inkMkLst>
            <pc:docMk/>
            <pc:sldMk cId="2964102861" sldId="667"/>
            <ac:inkMk id="5" creationId="{974753F7-FAEB-44A4-8B6A-35C65E8B4907}"/>
          </ac:inkMkLst>
        </pc:inkChg>
        <pc:inkChg chg="add">
          <ac:chgData name="KimNamhyoung" userId="442ac80a-8cd4-4165-8fc5-0e4ac214a370" providerId="ADAL" clId="{2B91F5E7-2747-4CB5-95B8-3B51225B0F63}" dt="2021-01-11T07:32:41.149" v="464" actId="9405"/>
          <ac:inkMkLst>
            <pc:docMk/>
            <pc:sldMk cId="2964102861" sldId="667"/>
            <ac:inkMk id="7" creationId="{8E030443-244C-4CF0-82B7-BAEFAC96DCD3}"/>
          </ac:inkMkLst>
        </pc:inkChg>
        <pc:inkChg chg="add">
          <ac:chgData name="KimNamhyoung" userId="442ac80a-8cd4-4165-8fc5-0e4ac214a370" providerId="ADAL" clId="{2B91F5E7-2747-4CB5-95B8-3B51225B0F63}" dt="2021-01-11T07:32:41.824" v="465" actId="9405"/>
          <ac:inkMkLst>
            <pc:docMk/>
            <pc:sldMk cId="2964102861" sldId="667"/>
            <ac:inkMk id="8" creationId="{D1DA8C8A-F680-4FD9-9A9E-95478774AAB8}"/>
          </ac:inkMkLst>
        </pc:inkChg>
        <pc:inkChg chg="add">
          <ac:chgData name="KimNamhyoung" userId="442ac80a-8cd4-4165-8fc5-0e4ac214a370" providerId="ADAL" clId="{2B91F5E7-2747-4CB5-95B8-3B51225B0F63}" dt="2021-01-11T07:32:44.515" v="466" actId="9405"/>
          <ac:inkMkLst>
            <pc:docMk/>
            <pc:sldMk cId="2964102861" sldId="667"/>
            <ac:inkMk id="9" creationId="{98287848-9502-4B93-AE7C-9C6AEF73945F}"/>
          </ac:inkMkLst>
        </pc:inkChg>
        <pc:inkChg chg="add">
          <ac:chgData name="KimNamhyoung" userId="442ac80a-8cd4-4165-8fc5-0e4ac214a370" providerId="ADAL" clId="{2B91F5E7-2747-4CB5-95B8-3B51225B0F63}" dt="2021-01-11T07:32:52.282" v="467" actId="9405"/>
          <ac:inkMkLst>
            <pc:docMk/>
            <pc:sldMk cId="2964102861" sldId="667"/>
            <ac:inkMk id="10" creationId="{34B72FBF-713E-4F83-90AE-748AF6975CB1}"/>
          </ac:inkMkLst>
        </pc:inkChg>
        <pc:inkChg chg="add">
          <ac:chgData name="KimNamhyoung" userId="442ac80a-8cd4-4165-8fc5-0e4ac214a370" providerId="ADAL" clId="{2B91F5E7-2747-4CB5-95B8-3B51225B0F63}" dt="2021-01-11T07:32:54.398" v="468" actId="9405"/>
          <ac:inkMkLst>
            <pc:docMk/>
            <pc:sldMk cId="2964102861" sldId="667"/>
            <ac:inkMk id="11" creationId="{9AB0F2C8-7EA2-4A8E-B523-101062193C3F}"/>
          </ac:inkMkLst>
        </pc:inkChg>
        <pc:inkChg chg="add del mod">
          <ac:chgData name="KimNamhyoung" userId="442ac80a-8cd4-4165-8fc5-0e4ac214a370" providerId="ADAL" clId="{2B91F5E7-2747-4CB5-95B8-3B51225B0F63}" dt="2021-01-11T07:33:07.492" v="482"/>
          <ac:inkMkLst>
            <pc:docMk/>
            <pc:sldMk cId="2964102861" sldId="667"/>
            <ac:inkMk id="12" creationId="{C429786B-647A-404A-9C3E-20DDD3D12AD4}"/>
          </ac:inkMkLst>
        </pc:inkChg>
        <pc:inkChg chg="add del mod">
          <ac:chgData name="KimNamhyoung" userId="442ac80a-8cd4-4165-8fc5-0e4ac214a370" providerId="ADAL" clId="{2B91F5E7-2747-4CB5-95B8-3B51225B0F63}" dt="2021-01-11T07:33:07.495" v="488"/>
          <ac:inkMkLst>
            <pc:docMk/>
            <pc:sldMk cId="2964102861" sldId="667"/>
            <ac:inkMk id="13" creationId="{94B1EC02-AB2B-4081-99E4-84E5F54F6081}"/>
          </ac:inkMkLst>
        </pc:inkChg>
        <pc:inkChg chg="add del mod">
          <ac:chgData name="KimNamhyoung" userId="442ac80a-8cd4-4165-8fc5-0e4ac214a370" providerId="ADAL" clId="{2B91F5E7-2747-4CB5-95B8-3B51225B0F63}" dt="2021-01-11T07:33:07.493" v="483"/>
          <ac:inkMkLst>
            <pc:docMk/>
            <pc:sldMk cId="2964102861" sldId="667"/>
            <ac:inkMk id="14" creationId="{4A65781C-77FD-45EA-951C-4DC87C4EAAF7}"/>
          </ac:inkMkLst>
        </pc:inkChg>
        <pc:inkChg chg="add del mod">
          <ac:chgData name="KimNamhyoung" userId="442ac80a-8cd4-4165-8fc5-0e4ac214a370" providerId="ADAL" clId="{2B91F5E7-2747-4CB5-95B8-3B51225B0F63}" dt="2021-01-11T07:33:07.494" v="485"/>
          <ac:inkMkLst>
            <pc:docMk/>
            <pc:sldMk cId="2964102861" sldId="667"/>
            <ac:inkMk id="15" creationId="{9D59112B-53DD-4BD2-98C3-B7002041037F}"/>
          </ac:inkMkLst>
        </pc:inkChg>
        <pc:inkChg chg="add del mod">
          <ac:chgData name="KimNamhyoung" userId="442ac80a-8cd4-4165-8fc5-0e4ac214a370" providerId="ADAL" clId="{2B91F5E7-2747-4CB5-95B8-3B51225B0F63}" dt="2021-01-11T07:33:07.496" v="490"/>
          <ac:inkMkLst>
            <pc:docMk/>
            <pc:sldMk cId="2964102861" sldId="667"/>
            <ac:inkMk id="17" creationId="{B476766C-B4DB-4EEC-A210-B66680E296C3}"/>
          </ac:inkMkLst>
        </pc:inkChg>
        <pc:inkChg chg="add del mod">
          <ac:chgData name="KimNamhyoung" userId="442ac80a-8cd4-4165-8fc5-0e4ac214a370" providerId="ADAL" clId="{2B91F5E7-2747-4CB5-95B8-3B51225B0F63}" dt="2021-01-11T07:33:07.495" v="487"/>
          <ac:inkMkLst>
            <pc:docMk/>
            <pc:sldMk cId="2964102861" sldId="667"/>
            <ac:inkMk id="18" creationId="{82C3E6DF-1E78-41F1-A6ED-87D22320765A}"/>
          </ac:inkMkLst>
        </pc:inkChg>
        <pc:inkChg chg="add del mod">
          <ac:chgData name="KimNamhyoung" userId="442ac80a-8cd4-4165-8fc5-0e4ac214a370" providerId="ADAL" clId="{2B91F5E7-2747-4CB5-95B8-3B51225B0F63}" dt="2021-01-11T07:33:07.495" v="489"/>
          <ac:inkMkLst>
            <pc:docMk/>
            <pc:sldMk cId="2964102861" sldId="667"/>
            <ac:inkMk id="19" creationId="{771CCCEB-DA95-4FAD-B52F-E6AEC578B375}"/>
          </ac:inkMkLst>
        </pc:inkChg>
        <pc:inkChg chg="add del mod">
          <ac:chgData name="KimNamhyoung" userId="442ac80a-8cd4-4165-8fc5-0e4ac214a370" providerId="ADAL" clId="{2B91F5E7-2747-4CB5-95B8-3B51225B0F63}" dt="2021-01-11T07:33:07.492" v="481"/>
          <ac:inkMkLst>
            <pc:docMk/>
            <pc:sldMk cId="2964102861" sldId="667"/>
            <ac:inkMk id="20" creationId="{3CC149D9-1BCA-467B-AA9F-14B450784D26}"/>
          </ac:inkMkLst>
        </pc:inkChg>
        <pc:inkChg chg="add del mod">
          <ac:chgData name="KimNamhyoung" userId="442ac80a-8cd4-4165-8fc5-0e4ac214a370" providerId="ADAL" clId="{2B91F5E7-2747-4CB5-95B8-3B51225B0F63}" dt="2021-01-11T07:33:07.494" v="486"/>
          <ac:inkMkLst>
            <pc:docMk/>
            <pc:sldMk cId="2964102861" sldId="667"/>
            <ac:inkMk id="21" creationId="{57EC9C9D-2AE1-4D9B-AB11-5D54DDF1CDC1}"/>
          </ac:inkMkLst>
        </pc:inkChg>
        <pc:inkChg chg="add del mod">
          <ac:chgData name="KimNamhyoung" userId="442ac80a-8cd4-4165-8fc5-0e4ac214a370" providerId="ADAL" clId="{2B91F5E7-2747-4CB5-95B8-3B51225B0F63}" dt="2021-01-11T07:33:07.493" v="484"/>
          <ac:inkMkLst>
            <pc:docMk/>
            <pc:sldMk cId="2964102861" sldId="667"/>
            <ac:inkMk id="22" creationId="{43931F6A-F552-4C33-A46A-433DFDAB219C}"/>
          </ac:inkMkLst>
        </pc:inkChg>
        <pc:inkChg chg="add">
          <ac:chgData name="KimNamhyoung" userId="442ac80a-8cd4-4165-8fc5-0e4ac214a370" providerId="ADAL" clId="{2B91F5E7-2747-4CB5-95B8-3B51225B0F63}" dt="2021-01-11T07:33:08.517" v="491" actId="9405"/>
          <ac:inkMkLst>
            <pc:docMk/>
            <pc:sldMk cId="2964102861" sldId="667"/>
            <ac:inkMk id="25" creationId="{8B856CF4-097C-43DD-9FAE-4647FA009C75}"/>
          </ac:inkMkLst>
        </pc:inkChg>
      </pc:sldChg>
      <pc:sldChg chg="addSp delSp modSp mod">
        <pc:chgData name="KimNamhyoung" userId="442ac80a-8cd4-4165-8fc5-0e4ac214a370" providerId="ADAL" clId="{2B91F5E7-2747-4CB5-95B8-3B51225B0F63}" dt="2021-01-11T07:37:18.206" v="557"/>
        <pc:sldMkLst>
          <pc:docMk/>
          <pc:sldMk cId="1715314696" sldId="668"/>
        </pc:sldMkLst>
        <pc:grpChg chg="mod">
          <ac:chgData name="KimNamhyoung" userId="442ac80a-8cd4-4165-8fc5-0e4ac214a370" providerId="ADAL" clId="{2B91F5E7-2747-4CB5-95B8-3B51225B0F63}" dt="2021-01-11T07:36:58.878" v="547"/>
          <ac:grpSpMkLst>
            <pc:docMk/>
            <pc:sldMk cId="1715314696" sldId="668"/>
            <ac:grpSpMk id="9" creationId="{5A4587B3-F31E-4CB1-AB5C-2DC9D2A9F9CC}"/>
          </ac:grpSpMkLst>
        </pc:grpChg>
        <pc:grpChg chg="del mod">
          <ac:chgData name="KimNamhyoung" userId="442ac80a-8cd4-4165-8fc5-0e4ac214a370" providerId="ADAL" clId="{2B91F5E7-2747-4CB5-95B8-3B51225B0F63}" dt="2021-01-11T07:37:10.802" v="552"/>
          <ac:grpSpMkLst>
            <pc:docMk/>
            <pc:sldMk cId="1715314696" sldId="668"/>
            <ac:grpSpMk id="12" creationId="{14C5EEB8-8525-4B9F-9A22-DD7A6694B8B9}"/>
          </ac:grpSpMkLst>
        </pc:grpChg>
        <pc:grpChg chg="mod">
          <ac:chgData name="KimNamhyoung" userId="442ac80a-8cd4-4165-8fc5-0e4ac214a370" providerId="ADAL" clId="{2B91F5E7-2747-4CB5-95B8-3B51225B0F63}" dt="2021-01-11T07:37:10.802" v="552"/>
          <ac:grpSpMkLst>
            <pc:docMk/>
            <pc:sldMk cId="1715314696" sldId="668"/>
            <ac:grpSpMk id="14" creationId="{67AC9F3A-CC63-4063-AEA4-FF26D4FF5DC2}"/>
          </ac:grpSpMkLst>
        </pc:grpChg>
        <pc:grpChg chg="mod">
          <ac:chgData name="KimNamhyoung" userId="442ac80a-8cd4-4165-8fc5-0e4ac214a370" providerId="ADAL" clId="{2B91F5E7-2747-4CB5-95B8-3B51225B0F63}" dt="2021-01-11T07:37:18.206" v="557"/>
          <ac:grpSpMkLst>
            <pc:docMk/>
            <pc:sldMk cId="1715314696" sldId="668"/>
            <ac:grpSpMk id="19" creationId="{131CC724-3138-4127-A34B-FD7E8E77A268}"/>
          </ac:grpSpMkLst>
        </pc:grpChg>
        <pc:inkChg chg="add">
          <ac:chgData name="KimNamhyoung" userId="442ac80a-8cd4-4165-8fc5-0e4ac214a370" providerId="ADAL" clId="{2B91F5E7-2747-4CB5-95B8-3B51225B0F63}" dt="2021-01-11T07:36:56.343" v="544" actId="9405"/>
          <ac:inkMkLst>
            <pc:docMk/>
            <pc:sldMk cId="1715314696" sldId="668"/>
            <ac:inkMk id="4" creationId="{67A9AC5D-6FE2-4B18-B776-5AC19843908B}"/>
          </ac:inkMkLst>
        </pc:inkChg>
        <pc:inkChg chg="add mod">
          <ac:chgData name="KimNamhyoung" userId="442ac80a-8cd4-4165-8fc5-0e4ac214a370" providerId="ADAL" clId="{2B91F5E7-2747-4CB5-95B8-3B51225B0F63}" dt="2021-01-11T07:36:58.878" v="547"/>
          <ac:inkMkLst>
            <pc:docMk/>
            <pc:sldMk cId="1715314696" sldId="668"/>
            <ac:inkMk id="5" creationId="{D52379EA-AB3E-4AD9-AA8B-141B0AA440BF}"/>
          </ac:inkMkLst>
        </pc:inkChg>
        <pc:inkChg chg="add mod">
          <ac:chgData name="KimNamhyoung" userId="442ac80a-8cd4-4165-8fc5-0e4ac214a370" providerId="ADAL" clId="{2B91F5E7-2747-4CB5-95B8-3B51225B0F63}" dt="2021-01-11T07:36:58.878" v="547"/>
          <ac:inkMkLst>
            <pc:docMk/>
            <pc:sldMk cId="1715314696" sldId="668"/>
            <ac:inkMk id="7" creationId="{D60D71E5-A0C8-4C8F-A5B7-48A570AF2DAB}"/>
          </ac:inkMkLst>
        </pc:inkChg>
        <pc:inkChg chg="add mod">
          <ac:chgData name="KimNamhyoung" userId="442ac80a-8cd4-4165-8fc5-0e4ac214a370" providerId="ADAL" clId="{2B91F5E7-2747-4CB5-95B8-3B51225B0F63}" dt="2021-01-11T07:37:10.802" v="552"/>
          <ac:inkMkLst>
            <pc:docMk/>
            <pc:sldMk cId="1715314696" sldId="668"/>
            <ac:inkMk id="10" creationId="{FEE7E5A9-B857-47F8-81B0-A4850B69A77F}"/>
          </ac:inkMkLst>
        </pc:inkChg>
        <pc:inkChg chg="add mod">
          <ac:chgData name="KimNamhyoung" userId="442ac80a-8cd4-4165-8fc5-0e4ac214a370" providerId="ADAL" clId="{2B91F5E7-2747-4CB5-95B8-3B51225B0F63}" dt="2021-01-11T07:37:10.802" v="552"/>
          <ac:inkMkLst>
            <pc:docMk/>
            <pc:sldMk cId="1715314696" sldId="668"/>
            <ac:inkMk id="11" creationId="{D4254B78-85D4-489E-B2CC-487647C503C5}"/>
          </ac:inkMkLst>
        </pc:inkChg>
        <pc:inkChg chg="add mod">
          <ac:chgData name="KimNamhyoung" userId="442ac80a-8cd4-4165-8fc5-0e4ac214a370" providerId="ADAL" clId="{2B91F5E7-2747-4CB5-95B8-3B51225B0F63}" dt="2021-01-11T07:37:10.802" v="552"/>
          <ac:inkMkLst>
            <pc:docMk/>
            <pc:sldMk cId="1715314696" sldId="668"/>
            <ac:inkMk id="13" creationId="{EC155DDC-C8B2-432B-892A-103FA641073C}"/>
          </ac:inkMkLst>
        </pc:inkChg>
        <pc:inkChg chg="add mod">
          <ac:chgData name="KimNamhyoung" userId="442ac80a-8cd4-4165-8fc5-0e4ac214a370" providerId="ADAL" clId="{2B91F5E7-2747-4CB5-95B8-3B51225B0F63}" dt="2021-01-11T07:37:18.206" v="557"/>
          <ac:inkMkLst>
            <pc:docMk/>
            <pc:sldMk cId="1715314696" sldId="668"/>
            <ac:inkMk id="15" creationId="{270FD3C8-FB82-4941-8009-E67A85ADB507}"/>
          </ac:inkMkLst>
        </pc:inkChg>
        <pc:inkChg chg="add mod">
          <ac:chgData name="KimNamhyoung" userId="442ac80a-8cd4-4165-8fc5-0e4ac214a370" providerId="ADAL" clId="{2B91F5E7-2747-4CB5-95B8-3B51225B0F63}" dt="2021-01-11T07:37:18.206" v="557"/>
          <ac:inkMkLst>
            <pc:docMk/>
            <pc:sldMk cId="1715314696" sldId="668"/>
            <ac:inkMk id="16" creationId="{0B015541-6383-4C7C-A7BC-7AAF30BDC48B}"/>
          </ac:inkMkLst>
        </pc:inkChg>
        <pc:inkChg chg="add mod">
          <ac:chgData name="KimNamhyoung" userId="442ac80a-8cd4-4165-8fc5-0e4ac214a370" providerId="ADAL" clId="{2B91F5E7-2747-4CB5-95B8-3B51225B0F63}" dt="2021-01-11T07:37:18.206" v="557"/>
          <ac:inkMkLst>
            <pc:docMk/>
            <pc:sldMk cId="1715314696" sldId="668"/>
            <ac:inkMk id="17" creationId="{4B1A1238-5C92-4F5F-A3AF-F6664E404980}"/>
          </ac:inkMkLst>
        </pc:inkChg>
        <pc:inkChg chg="add mod">
          <ac:chgData name="KimNamhyoung" userId="442ac80a-8cd4-4165-8fc5-0e4ac214a370" providerId="ADAL" clId="{2B91F5E7-2747-4CB5-95B8-3B51225B0F63}" dt="2021-01-11T07:37:18.206" v="557"/>
          <ac:inkMkLst>
            <pc:docMk/>
            <pc:sldMk cId="1715314696" sldId="668"/>
            <ac:inkMk id="18" creationId="{936455F3-6149-4CE5-91C4-86B074801591}"/>
          </ac:inkMkLst>
        </pc:inkChg>
      </pc:sldChg>
      <pc:sldChg chg="addSp mod">
        <pc:chgData name="KimNamhyoung" userId="442ac80a-8cd4-4165-8fc5-0e4ac214a370" providerId="ADAL" clId="{2B91F5E7-2747-4CB5-95B8-3B51225B0F63}" dt="2021-01-11T07:34:22.057" v="492" actId="9405"/>
        <pc:sldMkLst>
          <pc:docMk/>
          <pc:sldMk cId="405799374" sldId="669"/>
        </pc:sldMkLst>
        <pc:inkChg chg="add">
          <ac:chgData name="KimNamhyoung" userId="442ac80a-8cd4-4165-8fc5-0e4ac214a370" providerId="ADAL" clId="{2B91F5E7-2747-4CB5-95B8-3B51225B0F63}" dt="2021-01-11T07:34:22.057" v="492" actId="9405"/>
          <ac:inkMkLst>
            <pc:docMk/>
            <pc:sldMk cId="405799374" sldId="669"/>
            <ac:inkMk id="4" creationId="{6F3C2500-82FC-40D3-A288-14691D6A800F}"/>
          </ac:inkMkLst>
        </pc:inkChg>
      </pc:sldChg>
      <pc:sldChg chg="addSp delSp modSp mod">
        <pc:chgData name="KimNamhyoung" userId="442ac80a-8cd4-4165-8fc5-0e4ac214a370" providerId="ADAL" clId="{2B91F5E7-2747-4CB5-95B8-3B51225B0F63}" dt="2021-01-11T07:37:50.890" v="571"/>
        <pc:sldMkLst>
          <pc:docMk/>
          <pc:sldMk cId="1573776939" sldId="670"/>
        </pc:sldMkLst>
        <pc:grpChg chg="mod">
          <ac:chgData name="KimNamhyoung" userId="442ac80a-8cd4-4165-8fc5-0e4ac214a370" providerId="ADAL" clId="{2B91F5E7-2747-4CB5-95B8-3B51225B0F63}" dt="2021-01-11T07:37:31.337" v="560"/>
          <ac:grpSpMkLst>
            <pc:docMk/>
            <pc:sldMk cId="1573776939" sldId="670"/>
            <ac:grpSpMk id="7" creationId="{44B3C218-B0F4-4E3B-88B2-80D39BFF7CD2}"/>
          </ac:grpSpMkLst>
        </pc:grpChg>
        <pc:grpChg chg="mod">
          <ac:chgData name="KimNamhyoung" userId="442ac80a-8cd4-4165-8fc5-0e4ac214a370" providerId="ADAL" clId="{2B91F5E7-2747-4CB5-95B8-3B51225B0F63}" dt="2021-01-11T07:37:44.748" v="564"/>
          <ac:grpSpMkLst>
            <pc:docMk/>
            <pc:sldMk cId="1573776939" sldId="670"/>
            <ac:grpSpMk id="11" creationId="{4F3E9CD0-D6C6-430D-BA30-A22FC6F99206}"/>
          </ac:grpSpMkLst>
        </pc:grpChg>
        <pc:grpChg chg="del mod">
          <ac:chgData name="KimNamhyoung" userId="442ac80a-8cd4-4165-8fc5-0e4ac214a370" providerId="ADAL" clId="{2B91F5E7-2747-4CB5-95B8-3B51225B0F63}" dt="2021-01-11T07:37:50.890" v="570"/>
          <ac:grpSpMkLst>
            <pc:docMk/>
            <pc:sldMk cId="1573776939" sldId="670"/>
            <ac:grpSpMk id="15" creationId="{8E4F2CD5-036D-4035-9248-733335B287C4}"/>
          </ac:grpSpMkLst>
        </pc:grpChg>
        <pc:inkChg chg="add mod">
          <ac:chgData name="KimNamhyoung" userId="442ac80a-8cd4-4165-8fc5-0e4ac214a370" providerId="ADAL" clId="{2B91F5E7-2747-4CB5-95B8-3B51225B0F63}" dt="2021-01-11T07:37:31.337" v="560"/>
          <ac:inkMkLst>
            <pc:docMk/>
            <pc:sldMk cId="1573776939" sldId="670"/>
            <ac:inkMk id="4" creationId="{38FFB608-9225-46DF-841D-1589DF3526CF}"/>
          </ac:inkMkLst>
        </pc:inkChg>
        <pc:inkChg chg="add mod">
          <ac:chgData name="KimNamhyoung" userId="442ac80a-8cd4-4165-8fc5-0e4ac214a370" providerId="ADAL" clId="{2B91F5E7-2747-4CB5-95B8-3B51225B0F63}" dt="2021-01-11T07:37:31.337" v="560"/>
          <ac:inkMkLst>
            <pc:docMk/>
            <pc:sldMk cId="1573776939" sldId="670"/>
            <ac:inkMk id="6" creationId="{6940E017-3EB3-4CB7-9566-FB3B30359692}"/>
          </ac:inkMkLst>
        </pc:inkChg>
        <pc:inkChg chg="add">
          <ac:chgData name="KimNamhyoung" userId="442ac80a-8cd4-4165-8fc5-0e4ac214a370" providerId="ADAL" clId="{2B91F5E7-2747-4CB5-95B8-3B51225B0F63}" dt="2021-01-11T07:37:39.873" v="561" actId="9405"/>
          <ac:inkMkLst>
            <pc:docMk/>
            <pc:sldMk cId="1573776939" sldId="670"/>
            <ac:inkMk id="8" creationId="{8FA8805D-CC4A-4DA2-A10B-F0C740CBEA9F}"/>
          </ac:inkMkLst>
        </pc:inkChg>
        <pc:inkChg chg="add mod">
          <ac:chgData name="KimNamhyoung" userId="442ac80a-8cd4-4165-8fc5-0e4ac214a370" providerId="ADAL" clId="{2B91F5E7-2747-4CB5-95B8-3B51225B0F63}" dt="2021-01-11T07:37:44.748" v="564"/>
          <ac:inkMkLst>
            <pc:docMk/>
            <pc:sldMk cId="1573776939" sldId="670"/>
            <ac:inkMk id="9" creationId="{AD6A2062-26C2-465A-8AFA-96DB9B0D1279}"/>
          </ac:inkMkLst>
        </pc:inkChg>
        <pc:inkChg chg="add mod">
          <ac:chgData name="KimNamhyoung" userId="442ac80a-8cd4-4165-8fc5-0e4ac214a370" providerId="ADAL" clId="{2B91F5E7-2747-4CB5-95B8-3B51225B0F63}" dt="2021-01-11T07:37:44.748" v="564"/>
          <ac:inkMkLst>
            <pc:docMk/>
            <pc:sldMk cId="1573776939" sldId="670"/>
            <ac:inkMk id="10" creationId="{714687BB-263C-4DF3-8434-BF6679E8CF4A}"/>
          </ac:inkMkLst>
        </pc:inkChg>
        <pc:inkChg chg="add del mod">
          <ac:chgData name="KimNamhyoung" userId="442ac80a-8cd4-4165-8fc5-0e4ac214a370" providerId="ADAL" clId="{2B91F5E7-2747-4CB5-95B8-3B51225B0F63}" dt="2021-01-11T07:37:50.888" v="569"/>
          <ac:inkMkLst>
            <pc:docMk/>
            <pc:sldMk cId="1573776939" sldId="670"/>
            <ac:inkMk id="12" creationId="{01702482-4802-4D23-A325-C0356BB0217E}"/>
          </ac:inkMkLst>
        </pc:inkChg>
        <pc:inkChg chg="add del mod">
          <ac:chgData name="KimNamhyoung" userId="442ac80a-8cd4-4165-8fc5-0e4ac214a370" providerId="ADAL" clId="{2B91F5E7-2747-4CB5-95B8-3B51225B0F63}" dt="2021-01-11T07:37:50.890" v="571"/>
          <ac:inkMkLst>
            <pc:docMk/>
            <pc:sldMk cId="1573776939" sldId="670"/>
            <ac:inkMk id="13" creationId="{D9D4F54B-8316-4BF3-80AE-19D55483B466}"/>
          </ac:inkMkLst>
        </pc:inkChg>
        <pc:inkChg chg="add del mod">
          <ac:chgData name="KimNamhyoung" userId="442ac80a-8cd4-4165-8fc5-0e4ac214a370" providerId="ADAL" clId="{2B91F5E7-2747-4CB5-95B8-3B51225B0F63}" dt="2021-01-11T07:37:50.890" v="570"/>
          <ac:inkMkLst>
            <pc:docMk/>
            <pc:sldMk cId="1573776939" sldId="670"/>
            <ac:inkMk id="14" creationId="{1679B3E0-0C83-480E-9B54-CFD4518D5EA0}"/>
          </ac:inkMkLst>
        </pc:inkChg>
      </pc:sldChg>
      <pc:sldChg chg="addSp delSp modSp mod">
        <pc:chgData name="KimNamhyoung" userId="442ac80a-8cd4-4165-8fc5-0e4ac214a370" providerId="ADAL" clId="{2B91F5E7-2747-4CB5-95B8-3B51225B0F63}" dt="2021-01-11T07:39:03.122" v="611"/>
        <pc:sldMkLst>
          <pc:docMk/>
          <pc:sldMk cId="425677322" sldId="671"/>
        </pc:sldMkLst>
        <pc:grpChg chg="del mod">
          <ac:chgData name="KimNamhyoung" userId="442ac80a-8cd4-4165-8fc5-0e4ac214a370" providerId="ADAL" clId="{2B91F5E7-2747-4CB5-95B8-3B51225B0F63}" dt="2021-01-11T07:38:08.393" v="576"/>
          <ac:grpSpMkLst>
            <pc:docMk/>
            <pc:sldMk cId="425677322" sldId="671"/>
            <ac:grpSpMk id="8" creationId="{6554E2FF-E0BA-45D4-9A2B-5EF05AD82E17}"/>
          </ac:grpSpMkLst>
        </pc:grpChg>
        <pc:grpChg chg="del mod">
          <ac:chgData name="KimNamhyoung" userId="442ac80a-8cd4-4165-8fc5-0e4ac214a370" providerId="ADAL" clId="{2B91F5E7-2747-4CB5-95B8-3B51225B0F63}" dt="2021-01-11T07:38:48.700" v="587"/>
          <ac:grpSpMkLst>
            <pc:docMk/>
            <pc:sldMk cId="425677322" sldId="671"/>
            <ac:grpSpMk id="15" creationId="{87A39DF1-5774-4789-A1E0-3E25784AD159}"/>
          </ac:grpSpMkLst>
        </pc:grpChg>
        <pc:grpChg chg="del mod">
          <ac:chgData name="KimNamhyoung" userId="442ac80a-8cd4-4165-8fc5-0e4ac214a370" providerId="ADAL" clId="{2B91F5E7-2747-4CB5-95B8-3B51225B0F63}" dt="2021-01-11T07:38:56.127" v="598"/>
          <ac:grpSpMkLst>
            <pc:docMk/>
            <pc:sldMk cId="425677322" sldId="671"/>
            <ac:grpSpMk id="18" creationId="{C4938FCB-EEAF-458D-8845-44FE12AE8C19}"/>
          </ac:grpSpMkLst>
        </pc:grpChg>
        <pc:grpChg chg="del mod">
          <ac:chgData name="KimNamhyoung" userId="442ac80a-8cd4-4165-8fc5-0e4ac214a370" providerId="ADAL" clId="{2B91F5E7-2747-4CB5-95B8-3B51225B0F63}" dt="2021-01-11T07:39:03.121" v="609"/>
          <ac:grpSpMkLst>
            <pc:docMk/>
            <pc:sldMk cId="425677322" sldId="671"/>
            <ac:grpSpMk id="21" creationId="{D5A39D74-183D-45F2-8CBF-75B2DB1F99B8}"/>
          </ac:grpSpMkLst>
        </pc:grpChg>
        <pc:grpChg chg="del mod">
          <ac:chgData name="KimNamhyoung" userId="442ac80a-8cd4-4165-8fc5-0e4ac214a370" providerId="ADAL" clId="{2B91F5E7-2747-4CB5-95B8-3B51225B0F63}" dt="2021-01-11T07:39:03.121" v="608"/>
          <ac:grpSpMkLst>
            <pc:docMk/>
            <pc:sldMk cId="425677322" sldId="671"/>
            <ac:grpSpMk id="29" creationId="{F996CC79-088D-4E8F-8A88-1A106B5BDD99}"/>
          </ac:grpSpMkLst>
        </pc:grpChg>
        <pc:grpChg chg="mod">
          <ac:chgData name="KimNamhyoung" userId="442ac80a-8cd4-4165-8fc5-0e4ac214a370" providerId="ADAL" clId="{2B91F5E7-2747-4CB5-95B8-3B51225B0F63}" dt="2021-01-11T07:38:56.127" v="598"/>
          <ac:grpSpMkLst>
            <pc:docMk/>
            <pc:sldMk cId="425677322" sldId="671"/>
            <ac:grpSpMk id="30" creationId="{9B882898-F2B1-4AE3-B514-6756D42502A7}"/>
          </ac:grpSpMkLst>
        </pc:grpChg>
        <pc:inkChg chg="add del mod">
          <ac:chgData name="KimNamhyoung" userId="442ac80a-8cd4-4165-8fc5-0e4ac214a370" providerId="ADAL" clId="{2B91F5E7-2747-4CB5-95B8-3B51225B0F63}" dt="2021-01-11T07:38:08.393" v="576"/>
          <ac:inkMkLst>
            <pc:docMk/>
            <pc:sldMk cId="425677322" sldId="671"/>
            <ac:inkMk id="4" creationId="{2FFD7DE4-5FF7-4426-8F34-BA7D1880F1F7}"/>
          </ac:inkMkLst>
        </pc:inkChg>
        <pc:inkChg chg="add del">
          <ac:chgData name="KimNamhyoung" userId="442ac80a-8cd4-4165-8fc5-0e4ac214a370" providerId="ADAL" clId="{2B91F5E7-2747-4CB5-95B8-3B51225B0F63}" dt="2021-01-11T07:38:08.394" v="577"/>
          <ac:inkMkLst>
            <pc:docMk/>
            <pc:sldMk cId="425677322" sldId="671"/>
            <ac:inkMk id="5" creationId="{30E23306-7D86-4222-B323-5D7724915C0D}"/>
          </ac:inkMkLst>
        </pc:inkChg>
        <pc:inkChg chg="add mod">
          <ac:chgData name="KimNamhyoung" userId="442ac80a-8cd4-4165-8fc5-0e4ac214a370" providerId="ADAL" clId="{2B91F5E7-2747-4CB5-95B8-3B51225B0F63}" dt="2021-01-11T07:38:08.393" v="576"/>
          <ac:inkMkLst>
            <pc:docMk/>
            <pc:sldMk cId="425677322" sldId="671"/>
            <ac:inkMk id="7" creationId="{09AB4ADF-3E44-4E63-96F9-42C9DE9ADCEF}"/>
          </ac:inkMkLst>
        </pc:inkChg>
        <pc:inkChg chg="add">
          <ac:chgData name="KimNamhyoung" userId="442ac80a-8cd4-4165-8fc5-0e4ac214a370" providerId="ADAL" clId="{2B91F5E7-2747-4CB5-95B8-3B51225B0F63}" dt="2021-01-11T07:38:19.502" v="578" actId="9405"/>
          <ac:inkMkLst>
            <pc:docMk/>
            <pc:sldMk cId="425677322" sldId="671"/>
            <ac:inkMk id="9" creationId="{9CC50AAB-6A12-4AC4-A898-CC8C77FC2820}"/>
          </ac:inkMkLst>
        </pc:inkChg>
        <pc:inkChg chg="add">
          <ac:chgData name="KimNamhyoung" userId="442ac80a-8cd4-4165-8fc5-0e4ac214a370" providerId="ADAL" clId="{2B91F5E7-2747-4CB5-95B8-3B51225B0F63}" dt="2021-01-11T07:38:26.807" v="579" actId="9405"/>
          <ac:inkMkLst>
            <pc:docMk/>
            <pc:sldMk cId="425677322" sldId="671"/>
            <ac:inkMk id="10" creationId="{38DE4966-B482-4883-910A-44BB9E79D6E8}"/>
          </ac:inkMkLst>
        </pc:inkChg>
        <pc:inkChg chg="add del">
          <ac:chgData name="KimNamhyoung" userId="442ac80a-8cd4-4165-8fc5-0e4ac214a370" providerId="ADAL" clId="{2B91F5E7-2747-4CB5-95B8-3B51225B0F63}" dt="2021-01-11T07:39:03.117" v="600"/>
          <ac:inkMkLst>
            <pc:docMk/>
            <pc:sldMk cId="425677322" sldId="671"/>
            <ac:inkMk id="11" creationId="{C590A778-C86A-4017-B9A8-2D4C25E69884}"/>
          </ac:inkMkLst>
        </pc:inkChg>
        <pc:inkChg chg="add del mod">
          <ac:chgData name="KimNamhyoung" userId="442ac80a-8cd4-4165-8fc5-0e4ac214a370" providerId="ADAL" clId="{2B91F5E7-2747-4CB5-95B8-3B51225B0F63}" dt="2021-01-11T07:39:03.120" v="607"/>
          <ac:inkMkLst>
            <pc:docMk/>
            <pc:sldMk cId="425677322" sldId="671"/>
            <ac:inkMk id="12" creationId="{63B38A94-D9DD-4F9A-AB17-61260C622F67}"/>
          </ac:inkMkLst>
        </pc:inkChg>
        <pc:inkChg chg="add del mod">
          <ac:chgData name="KimNamhyoung" userId="442ac80a-8cd4-4165-8fc5-0e4ac214a370" providerId="ADAL" clId="{2B91F5E7-2747-4CB5-95B8-3B51225B0F63}" dt="2021-01-11T07:39:03.119" v="604"/>
          <ac:inkMkLst>
            <pc:docMk/>
            <pc:sldMk cId="425677322" sldId="671"/>
            <ac:inkMk id="13" creationId="{B4F341F6-848D-45AF-A04C-C35EC49158A8}"/>
          </ac:inkMkLst>
        </pc:inkChg>
        <pc:inkChg chg="add del mod">
          <ac:chgData name="KimNamhyoung" userId="442ac80a-8cd4-4165-8fc5-0e4ac214a370" providerId="ADAL" clId="{2B91F5E7-2747-4CB5-95B8-3B51225B0F63}" dt="2021-01-11T07:39:03.118" v="602"/>
          <ac:inkMkLst>
            <pc:docMk/>
            <pc:sldMk cId="425677322" sldId="671"/>
            <ac:inkMk id="14" creationId="{0776154C-6629-41D3-A391-E46CC8EC959A}"/>
          </ac:inkMkLst>
        </pc:inkChg>
        <pc:inkChg chg="add">
          <ac:chgData name="KimNamhyoung" userId="442ac80a-8cd4-4165-8fc5-0e4ac214a370" providerId="ADAL" clId="{2B91F5E7-2747-4CB5-95B8-3B51225B0F63}" dt="2021-01-11T07:38:43.610" v="585" actId="9405"/>
          <ac:inkMkLst>
            <pc:docMk/>
            <pc:sldMk cId="425677322" sldId="671"/>
            <ac:inkMk id="16" creationId="{F263E215-2AE8-425A-98DB-96C3A370055A}"/>
          </ac:inkMkLst>
        </pc:inkChg>
        <pc:inkChg chg="add del mod">
          <ac:chgData name="KimNamhyoung" userId="442ac80a-8cd4-4165-8fc5-0e4ac214a370" providerId="ADAL" clId="{2B91F5E7-2747-4CB5-95B8-3B51225B0F63}" dt="2021-01-11T07:39:03.119" v="603"/>
          <ac:inkMkLst>
            <pc:docMk/>
            <pc:sldMk cId="425677322" sldId="671"/>
            <ac:inkMk id="17" creationId="{583C72C5-89F6-4679-9B05-47D62828D524}"/>
          </ac:inkMkLst>
        </pc:inkChg>
        <pc:inkChg chg="add del mod">
          <ac:chgData name="KimNamhyoung" userId="442ac80a-8cd4-4165-8fc5-0e4ac214a370" providerId="ADAL" clId="{2B91F5E7-2747-4CB5-95B8-3B51225B0F63}" dt="2021-01-11T07:39:03.121" v="609"/>
          <ac:inkMkLst>
            <pc:docMk/>
            <pc:sldMk cId="425677322" sldId="671"/>
            <ac:inkMk id="19" creationId="{A74495E4-2F6E-4DB8-B8A0-9F69D57B03D9}"/>
          </ac:inkMkLst>
        </pc:inkChg>
        <pc:inkChg chg="add del mod">
          <ac:chgData name="KimNamhyoung" userId="442ac80a-8cd4-4165-8fc5-0e4ac214a370" providerId="ADAL" clId="{2B91F5E7-2747-4CB5-95B8-3B51225B0F63}" dt="2021-01-11T07:39:03.122" v="611"/>
          <ac:inkMkLst>
            <pc:docMk/>
            <pc:sldMk cId="425677322" sldId="671"/>
            <ac:inkMk id="20" creationId="{0D7A1513-9BEF-43C4-AC13-8321B6D291D6}"/>
          </ac:inkMkLst>
        </pc:inkChg>
        <pc:inkChg chg="add mod">
          <ac:chgData name="KimNamhyoung" userId="442ac80a-8cd4-4165-8fc5-0e4ac214a370" providerId="ADAL" clId="{2B91F5E7-2747-4CB5-95B8-3B51225B0F63}" dt="2021-01-11T07:38:56.127" v="598"/>
          <ac:inkMkLst>
            <pc:docMk/>
            <pc:sldMk cId="425677322" sldId="671"/>
            <ac:inkMk id="22" creationId="{1E2DC23B-1B09-419B-99AE-7CE7400998E4}"/>
          </ac:inkMkLst>
        </pc:inkChg>
        <pc:inkChg chg="add mod">
          <ac:chgData name="KimNamhyoung" userId="442ac80a-8cd4-4165-8fc5-0e4ac214a370" providerId="ADAL" clId="{2B91F5E7-2747-4CB5-95B8-3B51225B0F63}" dt="2021-01-11T07:38:56.127" v="598"/>
          <ac:inkMkLst>
            <pc:docMk/>
            <pc:sldMk cId="425677322" sldId="671"/>
            <ac:inkMk id="23" creationId="{21B6AC47-5DA3-403F-ABBA-2DE020245B44}"/>
          </ac:inkMkLst>
        </pc:inkChg>
        <pc:inkChg chg="add del mod">
          <ac:chgData name="KimNamhyoung" userId="442ac80a-8cd4-4165-8fc5-0e4ac214a370" providerId="ADAL" clId="{2B91F5E7-2747-4CB5-95B8-3B51225B0F63}" dt="2021-01-11T07:39:03.121" v="608"/>
          <ac:inkMkLst>
            <pc:docMk/>
            <pc:sldMk cId="425677322" sldId="671"/>
            <ac:inkMk id="24" creationId="{E5094048-7A20-4EE6-9482-9850B463F2D6}"/>
          </ac:inkMkLst>
        </pc:inkChg>
        <pc:inkChg chg="add del mod">
          <ac:chgData name="KimNamhyoung" userId="442ac80a-8cd4-4165-8fc5-0e4ac214a370" providerId="ADAL" clId="{2B91F5E7-2747-4CB5-95B8-3B51225B0F63}" dt="2021-01-11T07:39:03.120" v="606"/>
          <ac:inkMkLst>
            <pc:docMk/>
            <pc:sldMk cId="425677322" sldId="671"/>
            <ac:inkMk id="25" creationId="{02BEDD78-70DC-4DA1-BC07-E1A6F9A9678F}"/>
          </ac:inkMkLst>
        </pc:inkChg>
        <pc:inkChg chg="add del mod">
          <ac:chgData name="KimNamhyoung" userId="442ac80a-8cd4-4165-8fc5-0e4ac214a370" providerId="ADAL" clId="{2B91F5E7-2747-4CB5-95B8-3B51225B0F63}" dt="2021-01-11T07:39:03.118" v="601"/>
          <ac:inkMkLst>
            <pc:docMk/>
            <pc:sldMk cId="425677322" sldId="671"/>
            <ac:inkMk id="26" creationId="{7AFE0BBD-A87A-4B22-BAF9-84F07FF81528}"/>
          </ac:inkMkLst>
        </pc:inkChg>
        <pc:inkChg chg="add del mod">
          <ac:chgData name="KimNamhyoung" userId="442ac80a-8cd4-4165-8fc5-0e4ac214a370" providerId="ADAL" clId="{2B91F5E7-2747-4CB5-95B8-3B51225B0F63}" dt="2021-01-11T07:39:03.122" v="610"/>
          <ac:inkMkLst>
            <pc:docMk/>
            <pc:sldMk cId="425677322" sldId="671"/>
            <ac:inkMk id="27" creationId="{EA770473-4AC3-4F7E-AE16-894B7E890AD4}"/>
          </ac:inkMkLst>
        </pc:inkChg>
        <pc:inkChg chg="add del mod">
          <ac:chgData name="KimNamhyoung" userId="442ac80a-8cd4-4165-8fc5-0e4ac214a370" providerId="ADAL" clId="{2B91F5E7-2747-4CB5-95B8-3B51225B0F63}" dt="2021-01-11T07:39:03.119" v="605"/>
          <ac:inkMkLst>
            <pc:docMk/>
            <pc:sldMk cId="425677322" sldId="671"/>
            <ac:inkMk id="28" creationId="{DBCC4EE8-1EED-4A5F-85EC-07B76579A47D}"/>
          </ac:inkMkLst>
        </pc:inkChg>
        <pc:inkChg chg="add">
          <ac:chgData name="KimNamhyoung" userId="442ac80a-8cd4-4165-8fc5-0e4ac214a370" providerId="ADAL" clId="{2B91F5E7-2747-4CB5-95B8-3B51225B0F63}" dt="2021-01-11T07:38:57.685" v="599" actId="9405"/>
          <ac:inkMkLst>
            <pc:docMk/>
            <pc:sldMk cId="425677322" sldId="671"/>
            <ac:inkMk id="31" creationId="{853E3129-5419-4FD4-9593-8E9D481A300D}"/>
          </ac:inkMkLst>
        </pc:inkChg>
      </pc:sldChg>
      <pc:sldChg chg="addSp modSp mod">
        <pc:chgData name="KimNamhyoung" userId="442ac80a-8cd4-4165-8fc5-0e4ac214a370" providerId="ADAL" clId="{2B91F5E7-2747-4CB5-95B8-3B51225B0F63}" dt="2021-01-11T07:42:04.871" v="663"/>
        <pc:sldMkLst>
          <pc:docMk/>
          <pc:sldMk cId="3516296852" sldId="673"/>
        </pc:sldMkLst>
        <pc:grpChg chg="mod">
          <ac:chgData name="KimNamhyoung" userId="442ac80a-8cd4-4165-8fc5-0e4ac214a370" providerId="ADAL" clId="{2B91F5E7-2747-4CB5-95B8-3B51225B0F63}" dt="2021-01-11T07:42:04.871" v="663"/>
          <ac:grpSpMkLst>
            <pc:docMk/>
            <pc:sldMk cId="3516296852" sldId="673"/>
            <ac:grpSpMk id="8" creationId="{470C72B6-932F-4EF6-AC14-93CDA098E2B2}"/>
          </ac:grpSpMkLst>
        </pc:grpChg>
        <pc:inkChg chg="add">
          <ac:chgData name="KimNamhyoung" userId="442ac80a-8cd4-4165-8fc5-0e4ac214a370" providerId="ADAL" clId="{2B91F5E7-2747-4CB5-95B8-3B51225B0F63}" dt="2021-01-11T07:41:48.001" v="657" actId="9405"/>
          <ac:inkMkLst>
            <pc:docMk/>
            <pc:sldMk cId="3516296852" sldId="673"/>
            <ac:inkMk id="4" creationId="{BFD1B922-CFBD-4BE2-BB0E-A2E6023443C5}"/>
          </ac:inkMkLst>
        </pc:inkChg>
        <pc:inkChg chg="add mod">
          <ac:chgData name="KimNamhyoung" userId="442ac80a-8cd4-4165-8fc5-0e4ac214a370" providerId="ADAL" clId="{2B91F5E7-2747-4CB5-95B8-3B51225B0F63}" dt="2021-01-11T07:42:04.871" v="663"/>
          <ac:inkMkLst>
            <pc:docMk/>
            <pc:sldMk cId="3516296852" sldId="673"/>
            <ac:inkMk id="5" creationId="{4A323732-096F-4355-9C5A-6975C64F8B07}"/>
          </ac:inkMkLst>
        </pc:inkChg>
        <pc:inkChg chg="add mod">
          <ac:chgData name="KimNamhyoung" userId="442ac80a-8cd4-4165-8fc5-0e4ac214a370" providerId="ADAL" clId="{2B91F5E7-2747-4CB5-95B8-3B51225B0F63}" dt="2021-01-11T07:42:04.871" v="663"/>
          <ac:inkMkLst>
            <pc:docMk/>
            <pc:sldMk cId="3516296852" sldId="673"/>
            <ac:inkMk id="7" creationId="{47D471DF-CD65-4C7A-B3FE-DE9638BD8615}"/>
          </ac:inkMkLst>
        </pc:inkChg>
      </pc:sldChg>
      <pc:sldChg chg="addSp delSp modSp mod">
        <pc:chgData name="KimNamhyoung" userId="442ac80a-8cd4-4165-8fc5-0e4ac214a370" providerId="ADAL" clId="{2B91F5E7-2747-4CB5-95B8-3B51225B0F63}" dt="2021-01-11T07:42:58.943" v="688"/>
        <pc:sldMkLst>
          <pc:docMk/>
          <pc:sldMk cId="3831433193" sldId="674"/>
        </pc:sldMkLst>
        <pc:grpChg chg="del mod">
          <ac:chgData name="KimNamhyoung" userId="442ac80a-8cd4-4165-8fc5-0e4ac214a370" providerId="ADAL" clId="{2B91F5E7-2747-4CB5-95B8-3B51225B0F63}" dt="2021-01-11T07:42:35.581" v="674"/>
          <ac:grpSpMkLst>
            <pc:docMk/>
            <pc:sldMk cId="3831433193" sldId="674"/>
            <ac:grpSpMk id="7" creationId="{A523A8F8-69DF-49F3-AFE6-FB4CB84D72F7}"/>
          </ac:grpSpMkLst>
        </pc:grpChg>
        <pc:grpChg chg="del mod">
          <ac:chgData name="KimNamhyoung" userId="442ac80a-8cd4-4165-8fc5-0e4ac214a370" providerId="ADAL" clId="{2B91F5E7-2747-4CB5-95B8-3B51225B0F63}" dt="2021-01-11T07:42:41.281" v="677"/>
          <ac:grpSpMkLst>
            <pc:docMk/>
            <pc:sldMk cId="3831433193" sldId="674"/>
            <ac:grpSpMk id="14" creationId="{31218497-0DFE-4990-AE55-C21EF5311190}"/>
          </ac:grpSpMkLst>
        </pc:grpChg>
        <pc:grpChg chg="mod">
          <ac:chgData name="KimNamhyoung" userId="442ac80a-8cd4-4165-8fc5-0e4ac214a370" providerId="ADAL" clId="{2B91F5E7-2747-4CB5-95B8-3B51225B0F63}" dt="2021-01-11T07:42:35.581" v="674"/>
          <ac:grpSpMkLst>
            <pc:docMk/>
            <pc:sldMk cId="3831433193" sldId="674"/>
            <ac:grpSpMk id="16" creationId="{1826D996-A723-461D-9468-F8FA54707E61}"/>
          </ac:grpSpMkLst>
        </pc:grpChg>
        <pc:grpChg chg="del mod">
          <ac:chgData name="KimNamhyoung" userId="442ac80a-8cd4-4165-8fc5-0e4ac214a370" providerId="ADAL" clId="{2B91F5E7-2747-4CB5-95B8-3B51225B0F63}" dt="2021-01-11T07:42:45.556" v="683"/>
          <ac:grpSpMkLst>
            <pc:docMk/>
            <pc:sldMk cId="3831433193" sldId="674"/>
            <ac:grpSpMk id="19" creationId="{9F9163F0-4C6B-4107-9FDC-707B845CD66F}"/>
          </ac:grpSpMkLst>
        </pc:grpChg>
        <pc:grpChg chg="mod">
          <ac:chgData name="KimNamhyoung" userId="442ac80a-8cd4-4165-8fc5-0e4ac214a370" providerId="ADAL" clId="{2B91F5E7-2747-4CB5-95B8-3B51225B0F63}" dt="2021-01-11T07:42:45.556" v="683"/>
          <ac:grpSpMkLst>
            <pc:docMk/>
            <pc:sldMk cId="3831433193" sldId="674"/>
            <ac:grpSpMk id="25" creationId="{A4FB5506-0422-4806-8821-72F7FAC5275C}"/>
          </ac:grpSpMkLst>
        </pc:grpChg>
        <pc:grpChg chg="mod">
          <ac:chgData name="KimNamhyoung" userId="442ac80a-8cd4-4165-8fc5-0e4ac214a370" providerId="ADAL" clId="{2B91F5E7-2747-4CB5-95B8-3B51225B0F63}" dt="2021-01-11T07:42:58.943" v="688"/>
          <ac:grpSpMkLst>
            <pc:docMk/>
            <pc:sldMk cId="3831433193" sldId="674"/>
            <ac:grpSpMk id="30" creationId="{086EEBB7-B8BC-4866-8D66-AEB8EB0269BB}"/>
          </ac:grpSpMkLst>
        </pc:grpChg>
        <pc:inkChg chg="add mod">
          <ac:chgData name="KimNamhyoung" userId="442ac80a-8cd4-4165-8fc5-0e4ac214a370" providerId="ADAL" clId="{2B91F5E7-2747-4CB5-95B8-3B51225B0F63}" dt="2021-01-11T07:42:35.581" v="674"/>
          <ac:inkMkLst>
            <pc:docMk/>
            <pc:sldMk cId="3831433193" sldId="674"/>
            <ac:inkMk id="4" creationId="{A2F86C91-CA5D-430D-9364-6FBDBADFE0D5}"/>
          </ac:inkMkLst>
        </pc:inkChg>
        <pc:inkChg chg="add mod">
          <ac:chgData name="KimNamhyoung" userId="442ac80a-8cd4-4165-8fc5-0e4ac214a370" providerId="ADAL" clId="{2B91F5E7-2747-4CB5-95B8-3B51225B0F63}" dt="2021-01-11T07:42:35.581" v="674"/>
          <ac:inkMkLst>
            <pc:docMk/>
            <pc:sldMk cId="3831433193" sldId="674"/>
            <ac:inkMk id="5" creationId="{905E1CC9-0F65-4226-97A8-C68FF8B943F8}"/>
          </ac:inkMkLst>
        </pc:inkChg>
        <pc:inkChg chg="add">
          <ac:chgData name="KimNamhyoung" userId="442ac80a-8cd4-4165-8fc5-0e4ac214a370" providerId="ADAL" clId="{2B91F5E7-2747-4CB5-95B8-3B51225B0F63}" dt="2021-01-11T07:42:18.329" v="667" actId="9405"/>
          <ac:inkMkLst>
            <pc:docMk/>
            <pc:sldMk cId="3831433193" sldId="674"/>
            <ac:inkMk id="8" creationId="{270139AF-D469-4FC1-9EC7-AB2451FD961F}"/>
          </ac:inkMkLst>
        </pc:inkChg>
        <pc:inkChg chg="add mod">
          <ac:chgData name="KimNamhyoung" userId="442ac80a-8cd4-4165-8fc5-0e4ac214a370" providerId="ADAL" clId="{2B91F5E7-2747-4CB5-95B8-3B51225B0F63}" dt="2021-01-11T07:42:45.556" v="683"/>
          <ac:inkMkLst>
            <pc:docMk/>
            <pc:sldMk cId="3831433193" sldId="674"/>
            <ac:inkMk id="9" creationId="{8CBDF52E-1C39-466F-ADD4-FBF78045BD1C}"/>
          </ac:inkMkLst>
        </pc:inkChg>
        <pc:inkChg chg="add mod">
          <ac:chgData name="KimNamhyoung" userId="442ac80a-8cd4-4165-8fc5-0e4ac214a370" providerId="ADAL" clId="{2B91F5E7-2747-4CB5-95B8-3B51225B0F63}" dt="2021-01-11T07:42:45.556" v="683"/>
          <ac:inkMkLst>
            <pc:docMk/>
            <pc:sldMk cId="3831433193" sldId="674"/>
            <ac:inkMk id="10" creationId="{E2BBD132-9355-4ACF-9EAE-468B4985F215}"/>
          </ac:inkMkLst>
        </pc:inkChg>
        <pc:inkChg chg="add mod">
          <ac:chgData name="KimNamhyoung" userId="442ac80a-8cd4-4165-8fc5-0e4ac214a370" providerId="ADAL" clId="{2B91F5E7-2747-4CB5-95B8-3B51225B0F63}" dt="2021-01-11T07:42:45.556" v="683"/>
          <ac:inkMkLst>
            <pc:docMk/>
            <pc:sldMk cId="3831433193" sldId="674"/>
            <ac:inkMk id="12" creationId="{674D3DE3-0147-4CFB-9B97-0FB8775AAAA4}"/>
          </ac:inkMkLst>
        </pc:inkChg>
        <pc:inkChg chg="add mod">
          <ac:chgData name="KimNamhyoung" userId="442ac80a-8cd4-4165-8fc5-0e4ac214a370" providerId="ADAL" clId="{2B91F5E7-2747-4CB5-95B8-3B51225B0F63}" dt="2021-01-11T07:42:45.556" v="683"/>
          <ac:inkMkLst>
            <pc:docMk/>
            <pc:sldMk cId="3831433193" sldId="674"/>
            <ac:inkMk id="13" creationId="{6D37F1CD-3CF4-4960-A083-3F1F6B4A0187}"/>
          </ac:inkMkLst>
        </pc:inkChg>
        <pc:inkChg chg="add mod">
          <ac:chgData name="KimNamhyoung" userId="442ac80a-8cd4-4165-8fc5-0e4ac214a370" providerId="ADAL" clId="{2B91F5E7-2747-4CB5-95B8-3B51225B0F63}" dt="2021-01-11T07:42:35.581" v="674"/>
          <ac:inkMkLst>
            <pc:docMk/>
            <pc:sldMk cId="3831433193" sldId="674"/>
            <ac:inkMk id="15" creationId="{8957DE34-6E3D-470F-88B6-AEE4B5FC5A72}"/>
          </ac:inkMkLst>
        </pc:inkChg>
        <pc:inkChg chg="add mod">
          <ac:chgData name="KimNamhyoung" userId="442ac80a-8cd4-4165-8fc5-0e4ac214a370" providerId="ADAL" clId="{2B91F5E7-2747-4CB5-95B8-3B51225B0F63}" dt="2021-01-11T07:42:45.556" v="683"/>
          <ac:inkMkLst>
            <pc:docMk/>
            <pc:sldMk cId="3831433193" sldId="674"/>
            <ac:inkMk id="17" creationId="{05AF9581-F1D3-4936-9200-4C15C652015F}"/>
          </ac:inkMkLst>
        </pc:inkChg>
        <pc:inkChg chg="add mod">
          <ac:chgData name="KimNamhyoung" userId="442ac80a-8cd4-4165-8fc5-0e4ac214a370" providerId="ADAL" clId="{2B91F5E7-2747-4CB5-95B8-3B51225B0F63}" dt="2021-01-11T07:42:45.556" v="683"/>
          <ac:inkMkLst>
            <pc:docMk/>
            <pc:sldMk cId="3831433193" sldId="674"/>
            <ac:inkMk id="18" creationId="{288E36B3-CF7B-4B8D-B923-114904F23925}"/>
          </ac:inkMkLst>
        </pc:inkChg>
        <pc:inkChg chg="add mod">
          <ac:chgData name="KimNamhyoung" userId="442ac80a-8cd4-4165-8fc5-0e4ac214a370" providerId="ADAL" clId="{2B91F5E7-2747-4CB5-95B8-3B51225B0F63}" dt="2021-01-11T07:42:45.556" v="683"/>
          <ac:inkMkLst>
            <pc:docMk/>
            <pc:sldMk cId="3831433193" sldId="674"/>
            <ac:inkMk id="20" creationId="{62D3A916-F1AA-4ED7-9FA1-7827E3140888}"/>
          </ac:inkMkLst>
        </pc:inkChg>
        <pc:inkChg chg="add mod">
          <ac:chgData name="KimNamhyoung" userId="442ac80a-8cd4-4165-8fc5-0e4ac214a370" providerId="ADAL" clId="{2B91F5E7-2747-4CB5-95B8-3B51225B0F63}" dt="2021-01-11T07:42:45.556" v="683"/>
          <ac:inkMkLst>
            <pc:docMk/>
            <pc:sldMk cId="3831433193" sldId="674"/>
            <ac:inkMk id="21" creationId="{EAAF3418-D1AE-4394-9B99-3298CDCD486A}"/>
          </ac:inkMkLst>
        </pc:inkChg>
        <pc:inkChg chg="add mod">
          <ac:chgData name="KimNamhyoung" userId="442ac80a-8cd4-4165-8fc5-0e4ac214a370" providerId="ADAL" clId="{2B91F5E7-2747-4CB5-95B8-3B51225B0F63}" dt="2021-01-11T07:42:45.556" v="683"/>
          <ac:inkMkLst>
            <pc:docMk/>
            <pc:sldMk cId="3831433193" sldId="674"/>
            <ac:inkMk id="22" creationId="{257A5FC4-9955-4A4B-9E1E-82A588DE5C25}"/>
          </ac:inkMkLst>
        </pc:inkChg>
        <pc:inkChg chg="add mod">
          <ac:chgData name="KimNamhyoung" userId="442ac80a-8cd4-4165-8fc5-0e4ac214a370" providerId="ADAL" clId="{2B91F5E7-2747-4CB5-95B8-3B51225B0F63}" dt="2021-01-11T07:42:45.556" v="683"/>
          <ac:inkMkLst>
            <pc:docMk/>
            <pc:sldMk cId="3831433193" sldId="674"/>
            <ac:inkMk id="23" creationId="{9C0C2630-9DE6-4AEF-95DD-59767FED69F0}"/>
          </ac:inkMkLst>
        </pc:inkChg>
        <pc:inkChg chg="add mod">
          <ac:chgData name="KimNamhyoung" userId="442ac80a-8cd4-4165-8fc5-0e4ac214a370" providerId="ADAL" clId="{2B91F5E7-2747-4CB5-95B8-3B51225B0F63}" dt="2021-01-11T07:42:45.556" v="683"/>
          <ac:inkMkLst>
            <pc:docMk/>
            <pc:sldMk cId="3831433193" sldId="674"/>
            <ac:inkMk id="24" creationId="{ABC2BD97-9FB7-40BC-B4AD-7C9FABDAFE7E}"/>
          </ac:inkMkLst>
        </pc:inkChg>
        <pc:inkChg chg="add">
          <ac:chgData name="KimNamhyoung" userId="442ac80a-8cd4-4165-8fc5-0e4ac214a370" providerId="ADAL" clId="{2B91F5E7-2747-4CB5-95B8-3B51225B0F63}" dt="2021-01-11T07:42:49.892" v="684" actId="9405"/>
          <ac:inkMkLst>
            <pc:docMk/>
            <pc:sldMk cId="3831433193" sldId="674"/>
            <ac:inkMk id="26" creationId="{5E50E35B-51C0-4692-871B-EBECC5105751}"/>
          </ac:inkMkLst>
        </pc:inkChg>
        <pc:inkChg chg="add">
          <ac:chgData name="KimNamhyoung" userId="442ac80a-8cd4-4165-8fc5-0e4ac214a370" providerId="ADAL" clId="{2B91F5E7-2747-4CB5-95B8-3B51225B0F63}" dt="2021-01-11T07:42:57.486" v="685" actId="9405"/>
          <ac:inkMkLst>
            <pc:docMk/>
            <pc:sldMk cId="3831433193" sldId="674"/>
            <ac:inkMk id="27" creationId="{0DC26605-D1B6-47B8-8DC4-E89744D8CD48}"/>
          </ac:inkMkLst>
        </pc:inkChg>
        <pc:inkChg chg="add mod">
          <ac:chgData name="KimNamhyoung" userId="442ac80a-8cd4-4165-8fc5-0e4ac214a370" providerId="ADAL" clId="{2B91F5E7-2747-4CB5-95B8-3B51225B0F63}" dt="2021-01-11T07:42:58.943" v="688"/>
          <ac:inkMkLst>
            <pc:docMk/>
            <pc:sldMk cId="3831433193" sldId="674"/>
            <ac:inkMk id="28" creationId="{C14487BE-AD15-4AEA-90EB-F2CCAE07691C}"/>
          </ac:inkMkLst>
        </pc:inkChg>
        <pc:inkChg chg="add mod">
          <ac:chgData name="KimNamhyoung" userId="442ac80a-8cd4-4165-8fc5-0e4ac214a370" providerId="ADAL" clId="{2B91F5E7-2747-4CB5-95B8-3B51225B0F63}" dt="2021-01-11T07:42:58.943" v="688"/>
          <ac:inkMkLst>
            <pc:docMk/>
            <pc:sldMk cId="3831433193" sldId="674"/>
            <ac:inkMk id="29" creationId="{424756C0-EB4D-4334-9EC7-6F6DB47AE44C}"/>
          </ac:inkMkLst>
        </pc:inkChg>
      </pc:sldChg>
      <pc:sldChg chg="addSp modSp mod">
        <pc:chgData name="KimNamhyoung" userId="442ac80a-8cd4-4165-8fc5-0e4ac214a370" providerId="ADAL" clId="{2B91F5E7-2747-4CB5-95B8-3B51225B0F63}" dt="2021-01-11T07:57:16.397" v="708"/>
        <pc:sldMkLst>
          <pc:docMk/>
          <pc:sldMk cId="3422720527" sldId="675"/>
        </pc:sldMkLst>
        <pc:grpChg chg="mod">
          <ac:chgData name="KimNamhyoung" userId="442ac80a-8cd4-4165-8fc5-0e4ac214a370" providerId="ADAL" clId="{2B91F5E7-2747-4CB5-95B8-3B51225B0F63}" dt="2021-01-11T07:56:35.837" v="696"/>
          <ac:grpSpMkLst>
            <pc:docMk/>
            <pc:sldMk cId="3422720527" sldId="675"/>
            <ac:grpSpMk id="7" creationId="{94C8B01B-353B-407C-B724-1790F8EA377A}"/>
          </ac:grpSpMkLst>
        </pc:grpChg>
        <pc:grpChg chg="mod">
          <ac:chgData name="KimNamhyoung" userId="442ac80a-8cd4-4165-8fc5-0e4ac214a370" providerId="ADAL" clId="{2B91F5E7-2747-4CB5-95B8-3B51225B0F63}" dt="2021-01-11T07:56:56.051" v="701"/>
          <ac:grpSpMkLst>
            <pc:docMk/>
            <pc:sldMk cId="3422720527" sldId="675"/>
            <ac:grpSpMk id="12" creationId="{590FF1A8-0289-4C3A-9402-F7E1902F8E7A}"/>
          </ac:grpSpMkLst>
        </pc:grpChg>
        <pc:grpChg chg="mod">
          <ac:chgData name="KimNamhyoung" userId="442ac80a-8cd4-4165-8fc5-0e4ac214a370" providerId="ADAL" clId="{2B91F5E7-2747-4CB5-95B8-3B51225B0F63}" dt="2021-01-11T07:57:12.346" v="705"/>
          <ac:grpSpMkLst>
            <pc:docMk/>
            <pc:sldMk cId="3422720527" sldId="675"/>
            <ac:grpSpMk id="16" creationId="{BEA94B4B-5D4B-4C2C-8A47-5935A238AA75}"/>
          </ac:grpSpMkLst>
        </pc:grpChg>
        <pc:grpChg chg="mod">
          <ac:chgData name="KimNamhyoung" userId="442ac80a-8cd4-4165-8fc5-0e4ac214a370" providerId="ADAL" clId="{2B91F5E7-2747-4CB5-95B8-3B51225B0F63}" dt="2021-01-11T07:57:16.397" v="708"/>
          <ac:grpSpMkLst>
            <pc:docMk/>
            <pc:sldMk cId="3422720527" sldId="675"/>
            <ac:grpSpMk id="19" creationId="{73864887-F037-48BD-8E11-497B7C6BBDEE}"/>
          </ac:grpSpMkLst>
        </pc:grpChg>
        <pc:inkChg chg="add mod">
          <ac:chgData name="KimNamhyoung" userId="442ac80a-8cd4-4165-8fc5-0e4ac214a370" providerId="ADAL" clId="{2B91F5E7-2747-4CB5-95B8-3B51225B0F63}" dt="2021-01-11T07:56:35.837" v="696"/>
          <ac:inkMkLst>
            <pc:docMk/>
            <pc:sldMk cId="3422720527" sldId="675"/>
            <ac:inkMk id="4" creationId="{61F42CFE-2E0E-4AAA-819F-60AA963A1687}"/>
          </ac:inkMkLst>
        </pc:inkChg>
        <pc:inkChg chg="add mod">
          <ac:chgData name="KimNamhyoung" userId="442ac80a-8cd4-4165-8fc5-0e4ac214a370" providerId="ADAL" clId="{2B91F5E7-2747-4CB5-95B8-3B51225B0F63}" dt="2021-01-11T07:56:35.837" v="696"/>
          <ac:inkMkLst>
            <pc:docMk/>
            <pc:sldMk cId="3422720527" sldId="675"/>
            <ac:inkMk id="6" creationId="{CD54E4CE-5FE5-485C-96F1-D6DBED9E624B}"/>
          </ac:inkMkLst>
        </pc:inkChg>
        <pc:inkChg chg="add">
          <ac:chgData name="KimNamhyoung" userId="442ac80a-8cd4-4165-8fc5-0e4ac214a370" providerId="ADAL" clId="{2B91F5E7-2747-4CB5-95B8-3B51225B0F63}" dt="2021-01-11T07:56:50.344" v="697" actId="9405"/>
          <ac:inkMkLst>
            <pc:docMk/>
            <pc:sldMk cId="3422720527" sldId="675"/>
            <ac:inkMk id="8" creationId="{05681988-419C-4CA5-9E0A-554AD7723FD4}"/>
          </ac:inkMkLst>
        </pc:inkChg>
        <pc:inkChg chg="add mod">
          <ac:chgData name="KimNamhyoung" userId="442ac80a-8cd4-4165-8fc5-0e4ac214a370" providerId="ADAL" clId="{2B91F5E7-2747-4CB5-95B8-3B51225B0F63}" dt="2021-01-11T07:56:56.051" v="701"/>
          <ac:inkMkLst>
            <pc:docMk/>
            <pc:sldMk cId="3422720527" sldId="675"/>
            <ac:inkMk id="9" creationId="{5607DC21-893E-4D10-981C-4B0077C3E96E}"/>
          </ac:inkMkLst>
        </pc:inkChg>
        <pc:inkChg chg="add mod">
          <ac:chgData name="KimNamhyoung" userId="442ac80a-8cd4-4165-8fc5-0e4ac214a370" providerId="ADAL" clId="{2B91F5E7-2747-4CB5-95B8-3B51225B0F63}" dt="2021-01-11T07:56:56.051" v="701"/>
          <ac:inkMkLst>
            <pc:docMk/>
            <pc:sldMk cId="3422720527" sldId="675"/>
            <ac:inkMk id="10" creationId="{643F03E1-B6FE-4CAF-8580-9C4748EEBB89}"/>
          </ac:inkMkLst>
        </pc:inkChg>
        <pc:inkChg chg="add mod">
          <ac:chgData name="KimNamhyoung" userId="442ac80a-8cd4-4165-8fc5-0e4ac214a370" providerId="ADAL" clId="{2B91F5E7-2747-4CB5-95B8-3B51225B0F63}" dt="2021-01-11T07:56:56.051" v="701"/>
          <ac:inkMkLst>
            <pc:docMk/>
            <pc:sldMk cId="3422720527" sldId="675"/>
            <ac:inkMk id="11" creationId="{17F6388E-7A1A-4114-B09D-48255DCE0393}"/>
          </ac:inkMkLst>
        </pc:inkChg>
        <pc:inkChg chg="add">
          <ac:chgData name="KimNamhyoung" userId="442ac80a-8cd4-4165-8fc5-0e4ac214a370" providerId="ADAL" clId="{2B91F5E7-2747-4CB5-95B8-3B51225B0F63}" dt="2021-01-11T07:57:01.536" v="702" actId="9405"/>
          <ac:inkMkLst>
            <pc:docMk/>
            <pc:sldMk cId="3422720527" sldId="675"/>
            <ac:inkMk id="13" creationId="{0AA38FD5-A55F-4525-9F80-F137E7AF2E24}"/>
          </ac:inkMkLst>
        </pc:inkChg>
        <pc:inkChg chg="add mod">
          <ac:chgData name="KimNamhyoung" userId="442ac80a-8cd4-4165-8fc5-0e4ac214a370" providerId="ADAL" clId="{2B91F5E7-2747-4CB5-95B8-3B51225B0F63}" dt="2021-01-11T07:57:12.346" v="705"/>
          <ac:inkMkLst>
            <pc:docMk/>
            <pc:sldMk cId="3422720527" sldId="675"/>
            <ac:inkMk id="14" creationId="{77CECDAC-DE65-4417-A23C-702759F23498}"/>
          </ac:inkMkLst>
        </pc:inkChg>
        <pc:inkChg chg="add mod">
          <ac:chgData name="KimNamhyoung" userId="442ac80a-8cd4-4165-8fc5-0e4ac214a370" providerId="ADAL" clId="{2B91F5E7-2747-4CB5-95B8-3B51225B0F63}" dt="2021-01-11T07:57:12.346" v="705"/>
          <ac:inkMkLst>
            <pc:docMk/>
            <pc:sldMk cId="3422720527" sldId="675"/>
            <ac:inkMk id="15" creationId="{3F699AD7-0B29-4167-8463-8EEE1918E56A}"/>
          </ac:inkMkLst>
        </pc:inkChg>
        <pc:inkChg chg="add mod">
          <ac:chgData name="KimNamhyoung" userId="442ac80a-8cd4-4165-8fc5-0e4ac214a370" providerId="ADAL" clId="{2B91F5E7-2747-4CB5-95B8-3B51225B0F63}" dt="2021-01-11T07:57:16.397" v="708"/>
          <ac:inkMkLst>
            <pc:docMk/>
            <pc:sldMk cId="3422720527" sldId="675"/>
            <ac:inkMk id="17" creationId="{1BF1AD47-BEF9-4D65-98E4-8F80B9BDC30E}"/>
          </ac:inkMkLst>
        </pc:inkChg>
        <pc:inkChg chg="add mod">
          <ac:chgData name="KimNamhyoung" userId="442ac80a-8cd4-4165-8fc5-0e4ac214a370" providerId="ADAL" clId="{2B91F5E7-2747-4CB5-95B8-3B51225B0F63}" dt="2021-01-11T07:57:16.397" v="708"/>
          <ac:inkMkLst>
            <pc:docMk/>
            <pc:sldMk cId="3422720527" sldId="675"/>
            <ac:inkMk id="18" creationId="{8F7C60BF-C8C6-45C8-A26A-D7D3B763B08B}"/>
          </ac:inkMkLst>
        </pc:inkChg>
      </pc:sldChg>
      <pc:sldChg chg="addSp modSp mod">
        <pc:chgData name="KimNamhyoung" userId="442ac80a-8cd4-4165-8fc5-0e4ac214a370" providerId="ADAL" clId="{2B91F5E7-2747-4CB5-95B8-3B51225B0F63}" dt="2021-01-11T07:58:16.407" v="724"/>
        <pc:sldMkLst>
          <pc:docMk/>
          <pc:sldMk cId="1327617799" sldId="677"/>
        </pc:sldMkLst>
        <pc:grpChg chg="mod">
          <ac:chgData name="KimNamhyoung" userId="442ac80a-8cd4-4165-8fc5-0e4ac214a370" providerId="ADAL" clId="{2B91F5E7-2747-4CB5-95B8-3B51225B0F63}" dt="2021-01-11T07:57:58.608" v="713"/>
          <ac:grpSpMkLst>
            <pc:docMk/>
            <pc:sldMk cId="1327617799" sldId="677"/>
            <ac:grpSpMk id="9" creationId="{CB0F834E-F33C-413D-88AA-5469D8C6D988}"/>
          </ac:grpSpMkLst>
        </pc:grpChg>
        <pc:grpChg chg="mod">
          <ac:chgData name="KimNamhyoung" userId="442ac80a-8cd4-4165-8fc5-0e4ac214a370" providerId="ADAL" clId="{2B91F5E7-2747-4CB5-95B8-3B51225B0F63}" dt="2021-01-11T07:58:07.266" v="718"/>
          <ac:grpSpMkLst>
            <pc:docMk/>
            <pc:sldMk cId="1327617799" sldId="677"/>
            <ac:grpSpMk id="14" creationId="{94E2C53E-2542-441C-9988-B29CE03BC4BC}"/>
          </ac:grpSpMkLst>
        </pc:grpChg>
        <pc:grpChg chg="mod">
          <ac:chgData name="KimNamhyoung" userId="442ac80a-8cd4-4165-8fc5-0e4ac214a370" providerId="ADAL" clId="{2B91F5E7-2747-4CB5-95B8-3B51225B0F63}" dt="2021-01-11T07:58:11.320" v="721"/>
          <ac:grpSpMkLst>
            <pc:docMk/>
            <pc:sldMk cId="1327617799" sldId="677"/>
            <ac:grpSpMk id="17" creationId="{02456814-23A3-4655-A5F7-83B181DDD16C}"/>
          </ac:grpSpMkLst>
        </pc:grpChg>
        <pc:grpChg chg="mod">
          <ac:chgData name="KimNamhyoung" userId="442ac80a-8cd4-4165-8fc5-0e4ac214a370" providerId="ADAL" clId="{2B91F5E7-2747-4CB5-95B8-3B51225B0F63}" dt="2021-01-11T07:58:16.407" v="724"/>
          <ac:grpSpMkLst>
            <pc:docMk/>
            <pc:sldMk cId="1327617799" sldId="677"/>
            <ac:grpSpMk id="20" creationId="{03EEB3B8-9C8E-4967-B059-9564A1A1D499}"/>
          </ac:grpSpMkLst>
        </pc:grpChg>
        <pc:inkChg chg="add">
          <ac:chgData name="KimNamhyoung" userId="442ac80a-8cd4-4165-8fc5-0e4ac214a370" providerId="ADAL" clId="{2B91F5E7-2747-4CB5-95B8-3B51225B0F63}" dt="2021-01-11T07:57:48.715" v="709" actId="9405"/>
          <ac:inkMkLst>
            <pc:docMk/>
            <pc:sldMk cId="1327617799" sldId="677"/>
            <ac:inkMk id="4" creationId="{0714D395-42C1-4596-9582-45493B7B4F55}"/>
          </ac:inkMkLst>
        </pc:inkChg>
        <pc:inkChg chg="add mod">
          <ac:chgData name="KimNamhyoung" userId="442ac80a-8cd4-4165-8fc5-0e4ac214a370" providerId="ADAL" clId="{2B91F5E7-2747-4CB5-95B8-3B51225B0F63}" dt="2021-01-11T07:57:58.608" v="713"/>
          <ac:inkMkLst>
            <pc:docMk/>
            <pc:sldMk cId="1327617799" sldId="677"/>
            <ac:inkMk id="6" creationId="{0FA92DD6-791E-4706-909D-FA37114716FB}"/>
          </ac:inkMkLst>
        </pc:inkChg>
        <pc:inkChg chg="add mod">
          <ac:chgData name="KimNamhyoung" userId="442ac80a-8cd4-4165-8fc5-0e4ac214a370" providerId="ADAL" clId="{2B91F5E7-2747-4CB5-95B8-3B51225B0F63}" dt="2021-01-11T07:57:58.608" v="713"/>
          <ac:inkMkLst>
            <pc:docMk/>
            <pc:sldMk cId="1327617799" sldId="677"/>
            <ac:inkMk id="7" creationId="{2E3CEFF2-BBED-44A0-BB9D-D2CB3B458986}"/>
          </ac:inkMkLst>
        </pc:inkChg>
        <pc:inkChg chg="add mod">
          <ac:chgData name="KimNamhyoung" userId="442ac80a-8cd4-4165-8fc5-0e4ac214a370" providerId="ADAL" clId="{2B91F5E7-2747-4CB5-95B8-3B51225B0F63}" dt="2021-01-11T07:57:58.608" v="713"/>
          <ac:inkMkLst>
            <pc:docMk/>
            <pc:sldMk cId="1327617799" sldId="677"/>
            <ac:inkMk id="8" creationId="{E7293811-FAF4-4C64-9BB6-FE0F3FE94800}"/>
          </ac:inkMkLst>
        </pc:inkChg>
        <pc:inkChg chg="add mod">
          <ac:chgData name="KimNamhyoung" userId="442ac80a-8cd4-4165-8fc5-0e4ac214a370" providerId="ADAL" clId="{2B91F5E7-2747-4CB5-95B8-3B51225B0F63}" dt="2021-01-11T07:58:07.266" v="718"/>
          <ac:inkMkLst>
            <pc:docMk/>
            <pc:sldMk cId="1327617799" sldId="677"/>
            <ac:inkMk id="10" creationId="{3EA5922A-6B69-4001-846D-AFC0A4DF1A8F}"/>
          </ac:inkMkLst>
        </pc:inkChg>
        <pc:inkChg chg="add">
          <ac:chgData name="KimNamhyoung" userId="442ac80a-8cd4-4165-8fc5-0e4ac214a370" providerId="ADAL" clId="{2B91F5E7-2747-4CB5-95B8-3B51225B0F63}" dt="2021-01-11T07:58:05.236" v="715" actId="9405"/>
          <ac:inkMkLst>
            <pc:docMk/>
            <pc:sldMk cId="1327617799" sldId="677"/>
            <ac:inkMk id="11" creationId="{D0C5FD42-6256-4E0B-BE41-4547497899A8}"/>
          </ac:inkMkLst>
        </pc:inkChg>
        <pc:inkChg chg="add mod">
          <ac:chgData name="KimNamhyoung" userId="442ac80a-8cd4-4165-8fc5-0e4ac214a370" providerId="ADAL" clId="{2B91F5E7-2747-4CB5-95B8-3B51225B0F63}" dt="2021-01-11T07:58:07.266" v="718"/>
          <ac:inkMkLst>
            <pc:docMk/>
            <pc:sldMk cId="1327617799" sldId="677"/>
            <ac:inkMk id="12" creationId="{CF43C5D9-816B-452C-9DA2-9D3A47F7D0DD}"/>
          </ac:inkMkLst>
        </pc:inkChg>
        <pc:inkChg chg="add mod">
          <ac:chgData name="KimNamhyoung" userId="442ac80a-8cd4-4165-8fc5-0e4ac214a370" providerId="ADAL" clId="{2B91F5E7-2747-4CB5-95B8-3B51225B0F63}" dt="2021-01-11T07:58:07.266" v="718"/>
          <ac:inkMkLst>
            <pc:docMk/>
            <pc:sldMk cId="1327617799" sldId="677"/>
            <ac:inkMk id="13" creationId="{4B3DAF26-8ECC-4675-A5FB-27052C353D3D}"/>
          </ac:inkMkLst>
        </pc:inkChg>
        <pc:inkChg chg="add mod">
          <ac:chgData name="KimNamhyoung" userId="442ac80a-8cd4-4165-8fc5-0e4ac214a370" providerId="ADAL" clId="{2B91F5E7-2747-4CB5-95B8-3B51225B0F63}" dt="2021-01-11T07:58:11.320" v="721"/>
          <ac:inkMkLst>
            <pc:docMk/>
            <pc:sldMk cId="1327617799" sldId="677"/>
            <ac:inkMk id="15" creationId="{484DBB6F-57F7-4DFC-A9CE-C3CD796443E9}"/>
          </ac:inkMkLst>
        </pc:inkChg>
        <pc:inkChg chg="add mod">
          <ac:chgData name="KimNamhyoung" userId="442ac80a-8cd4-4165-8fc5-0e4ac214a370" providerId="ADAL" clId="{2B91F5E7-2747-4CB5-95B8-3B51225B0F63}" dt="2021-01-11T07:58:11.320" v="721"/>
          <ac:inkMkLst>
            <pc:docMk/>
            <pc:sldMk cId="1327617799" sldId="677"/>
            <ac:inkMk id="16" creationId="{281CADEC-A962-427E-A0D9-09B7F36F7C33}"/>
          </ac:inkMkLst>
        </pc:inkChg>
        <pc:inkChg chg="add mod">
          <ac:chgData name="KimNamhyoung" userId="442ac80a-8cd4-4165-8fc5-0e4ac214a370" providerId="ADAL" clId="{2B91F5E7-2747-4CB5-95B8-3B51225B0F63}" dt="2021-01-11T07:58:16.407" v="724"/>
          <ac:inkMkLst>
            <pc:docMk/>
            <pc:sldMk cId="1327617799" sldId="677"/>
            <ac:inkMk id="18" creationId="{95F1A19F-8CA9-46BB-86C6-F6ACAE1174FC}"/>
          </ac:inkMkLst>
        </pc:inkChg>
        <pc:inkChg chg="add mod">
          <ac:chgData name="KimNamhyoung" userId="442ac80a-8cd4-4165-8fc5-0e4ac214a370" providerId="ADAL" clId="{2B91F5E7-2747-4CB5-95B8-3B51225B0F63}" dt="2021-01-11T07:58:16.407" v="724"/>
          <ac:inkMkLst>
            <pc:docMk/>
            <pc:sldMk cId="1327617799" sldId="677"/>
            <ac:inkMk id="19" creationId="{9FE0B10F-9E45-4EF8-8758-015BCA981F3D}"/>
          </ac:inkMkLst>
        </pc:inkChg>
      </pc:sldChg>
      <pc:sldChg chg="addSp modSp mod">
        <pc:chgData name="KimNamhyoung" userId="442ac80a-8cd4-4165-8fc5-0e4ac214a370" providerId="ADAL" clId="{2B91F5E7-2747-4CB5-95B8-3B51225B0F63}" dt="2021-01-11T07:59:04.848" v="731"/>
        <pc:sldMkLst>
          <pc:docMk/>
          <pc:sldMk cId="3326427968" sldId="678"/>
        </pc:sldMkLst>
        <pc:grpChg chg="mod">
          <ac:chgData name="KimNamhyoung" userId="442ac80a-8cd4-4165-8fc5-0e4ac214a370" providerId="ADAL" clId="{2B91F5E7-2747-4CB5-95B8-3B51225B0F63}" dt="2021-01-11T07:59:04.848" v="731"/>
          <ac:grpSpMkLst>
            <pc:docMk/>
            <pc:sldMk cId="3326427968" sldId="678"/>
            <ac:grpSpMk id="10" creationId="{B05E4D9D-F5CB-4D03-9BF6-739C572E12A5}"/>
          </ac:grpSpMkLst>
        </pc:grpChg>
        <pc:inkChg chg="add">
          <ac:chgData name="KimNamhyoung" userId="442ac80a-8cd4-4165-8fc5-0e4ac214a370" providerId="ADAL" clId="{2B91F5E7-2747-4CB5-95B8-3B51225B0F63}" dt="2021-01-11T07:58:50.539" v="725" actId="9405"/>
          <ac:inkMkLst>
            <pc:docMk/>
            <pc:sldMk cId="3326427968" sldId="678"/>
            <ac:inkMk id="3" creationId="{E281D1FD-168F-4772-9D52-537909C70197}"/>
          </ac:inkMkLst>
        </pc:inkChg>
        <pc:inkChg chg="add">
          <ac:chgData name="KimNamhyoung" userId="442ac80a-8cd4-4165-8fc5-0e4ac214a370" providerId="ADAL" clId="{2B91F5E7-2747-4CB5-95B8-3B51225B0F63}" dt="2021-01-11T07:58:51.430" v="726" actId="9405"/>
          <ac:inkMkLst>
            <pc:docMk/>
            <pc:sldMk cId="3326427968" sldId="678"/>
            <ac:inkMk id="4" creationId="{9BEBD19C-74B2-4D03-80C4-90188E1C85D1}"/>
          </ac:inkMkLst>
        </pc:inkChg>
        <pc:inkChg chg="add">
          <ac:chgData name="KimNamhyoung" userId="442ac80a-8cd4-4165-8fc5-0e4ac214a370" providerId="ADAL" clId="{2B91F5E7-2747-4CB5-95B8-3B51225B0F63}" dt="2021-01-11T07:58:52.861" v="727" actId="9405"/>
          <ac:inkMkLst>
            <pc:docMk/>
            <pc:sldMk cId="3326427968" sldId="678"/>
            <ac:inkMk id="5" creationId="{8F4B6253-C78F-4042-9A57-41788FA37364}"/>
          </ac:inkMkLst>
        </pc:inkChg>
        <pc:inkChg chg="add">
          <ac:chgData name="KimNamhyoung" userId="442ac80a-8cd4-4165-8fc5-0e4ac214a370" providerId="ADAL" clId="{2B91F5E7-2747-4CB5-95B8-3B51225B0F63}" dt="2021-01-11T07:58:59.626" v="728" actId="9405"/>
          <ac:inkMkLst>
            <pc:docMk/>
            <pc:sldMk cId="3326427968" sldId="678"/>
            <ac:inkMk id="6" creationId="{89BA94C6-7B04-4F02-9C41-D3B2E8BBBDE7}"/>
          </ac:inkMkLst>
        </pc:inkChg>
        <pc:inkChg chg="add mod">
          <ac:chgData name="KimNamhyoung" userId="442ac80a-8cd4-4165-8fc5-0e4ac214a370" providerId="ADAL" clId="{2B91F5E7-2747-4CB5-95B8-3B51225B0F63}" dt="2021-01-11T07:59:04.848" v="731"/>
          <ac:inkMkLst>
            <pc:docMk/>
            <pc:sldMk cId="3326427968" sldId="678"/>
            <ac:inkMk id="8" creationId="{C76485B2-8686-4FD0-B347-813EB0991457}"/>
          </ac:inkMkLst>
        </pc:inkChg>
        <pc:inkChg chg="add mod">
          <ac:chgData name="KimNamhyoung" userId="442ac80a-8cd4-4165-8fc5-0e4ac214a370" providerId="ADAL" clId="{2B91F5E7-2747-4CB5-95B8-3B51225B0F63}" dt="2021-01-11T07:59:04.848" v="731"/>
          <ac:inkMkLst>
            <pc:docMk/>
            <pc:sldMk cId="3326427968" sldId="678"/>
            <ac:inkMk id="9" creationId="{2AB8EC21-5F61-4022-8EEA-7C9E8DFB8C88}"/>
          </ac:inkMkLst>
        </pc:inkChg>
      </pc:sldChg>
      <pc:sldChg chg="addSp modSp mod">
        <pc:chgData name="KimNamhyoung" userId="442ac80a-8cd4-4165-8fc5-0e4ac214a370" providerId="ADAL" clId="{2B91F5E7-2747-4CB5-95B8-3B51225B0F63}" dt="2021-01-11T08:00:29.013" v="747" actId="9405"/>
        <pc:sldMkLst>
          <pc:docMk/>
          <pc:sldMk cId="2631357725" sldId="680"/>
        </pc:sldMkLst>
        <pc:grpChg chg="mod">
          <ac:chgData name="KimNamhyoung" userId="442ac80a-8cd4-4165-8fc5-0e4ac214a370" providerId="ADAL" clId="{2B91F5E7-2747-4CB5-95B8-3B51225B0F63}" dt="2021-01-11T07:59:51.471" v="736"/>
          <ac:grpSpMkLst>
            <pc:docMk/>
            <pc:sldMk cId="2631357725" sldId="680"/>
            <ac:grpSpMk id="9" creationId="{6D711680-BF34-4ADA-9C04-522D8D31C53C}"/>
          </ac:grpSpMkLst>
        </pc:grpChg>
        <pc:grpChg chg="mod">
          <ac:chgData name="KimNamhyoung" userId="442ac80a-8cd4-4165-8fc5-0e4ac214a370" providerId="ADAL" clId="{2B91F5E7-2747-4CB5-95B8-3B51225B0F63}" dt="2021-01-11T08:00:04.695" v="742"/>
          <ac:grpSpMkLst>
            <pc:docMk/>
            <pc:sldMk cId="2631357725" sldId="680"/>
            <ac:grpSpMk id="15" creationId="{FA9AB4E9-35EA-4B2E-A6E9-73515089FB16}"/>
          </ac:grpSpMkLst>
        </pc:grpChg>
        <pc:inkChg chg="add">
          <ac:chgData name="KimNamhyoung" userId="442ac80a-8cd4-4165-8fc5-0e4ac214a370" providerId="ADAL" clId="{2B91F5E7-2747-4CB5-95B8-3B51225B0F63}" dt="2021-01-11T07:59:28.779" v="732" actId="9405"/>
          <ac:inkMkLst>
            <pc:docMk/>
            <pc:sldMk cId="2631357725" sldId="680"/>
            <ac:inkMk id="4" creationId="{843D4689-1F46-4655-9D49-6089FAED2DA2}"/>
          </ac:inkMkLst>
        </pc:inkChg>
        <pc:inkChg chg="add">
          <ac:chgData name="KimNamhyoung" userId="442ac80a-8cd4-4165-8fc5-0e4ac214a370" providerId="ADAL" clId="{2B91F5E7-2747-4CB5-95B8-3B51225B0F63}" dt="2021-01-11T07:59:43.046" v="733" actId="9405"/>
          <ac:inkMkLst>
            <pc:docMk/>
            <pc:sldMk cId="2631357725" sldId="680"/>
            <ac:inkMk id="5" creationId="{73337608-8664-4442-8E3D-A14926C0047F}"/>
          </ac:inkMkLst>
        </pc:inkChg>
        <pc:inkChg chg="add mod">
          <ac:chgData name="KimNamhyoung" userId="442ac80a-8cd4-4165-8fc5-0e4ac214a370" providerId="ADAL" clId="{2B91F5E7-2747-4CB5-95B8-3B51225B0F63}" dt="2021-01-11T07:59:51.471" v="736"/>
          <ac:inkMkLst>
            <pc:docMk/>
            <pc:sldMk cId="2631357725" sldId="680"/>
            <ac:inkMk id="7" creationId="{C21CCA76-82B0-4F90-9521-ABC71D8D003E}"/>
          </ac:inkMkLst>
        </pc:inkChg>
        <pc:inkChg chg="add mod">
          <ac:chgData name="KimNamhyoung" userId="442ac80a-8cd4-4165-8fc5-0e4ac214a370" providerId="ADAL" clId="{2B91F5E7-2747-4CB5-95B8-3B51225B0F63}" dt="2021-01-11T07:59:51.471" v="736"/>
          <ac:inkMkLst>
            <pc:docMk/>
            <pc:sldMk cId="2631357725" sldId="680"/>
            <ac:inkMk id="8" creationId="{3D006EBD-425B-40DF-8840-6AE83AE510AF}"/>
          </ac:inkMkLst>
        </pc:inkChg>
        <pc:inkChg chg="add mod">
          <ac:chgData name="KimNamhyoung" userId="442ac80a-8cd4-4165-8fc5-0e4ac214a370" providerId="ADAL" clId="{2B91F5E7-2747-4CB5-95B8-3B51225B0F63}" dt="2021-01-11T08:00:04.695" v="742"/>
          <ac:inkMkLst>
            <pc:docMk/>
            <pc:sldMk cId="2631357725" sldId="680"/>
            <ac:inkMk id="10" creationId="{C19C3976-80EF-4436-8418-B57432BFEE2D}"/>
          </ac:inkMkLst>
        </pc:inkChg>
        <pc:inkChg chg="add mod">
          <ac:chgData name="KimNamhyoung" userId="442ac80a-8cd4-4165-8fc5-0e4ac214a370" providerId="ADAL" clId="{2B91F5E7-2747-4CB5-95B8-3B51225B0F63}" dt="2021-01-11T08:00:04.695" v="742"/>
          <ac:inkMkLst>
            <pc:docMk/>
            <pc:sldMk cId="2631357725" sldId="680"/>
            <ac:inkMk id="11" creationId="{4F2C8769-D9BA-43B0-A9D2-546BB7EEA8C8}"/>
          </ac:inkMkLst>
        </pc:inkChg>
        <pc:inkChg chg="add mod">
          <ac:chgData name="KimNamhyoung" userId="442ac80a-8cd4-4165-8fc5-0e4ac214a370" providerId="ADAL" clId="{2B91F5E7-2747-4CB5-95B8-3B51225B0F63}" dt="2021-01-11T08:00:04.695" v="742"/>
          <ac:inkMkLst>
            <pc:docMk/>
            <pc:sldMk cId="2631357725" sldId="680"/>
            <ac:inkMk id="12" creationId="{F3B6A86F-7101-48D3-849E-754045E39BAB}"/>
          </ac:inkMkLst>
        </pc:inkChg>
        <pc:inkChg chg="add mod">
          <ac:chgData name="KimNamhyoung" userId="442ac80a-8cd4-4165-8fc5-0e4ac214a370" providerId="ADAL" clId="{2B91F5E7-2747-4CB5-95B8-3B51225B0F63}" dt="2021-01-11T08:00:04.695" v="742"/>
          <ac:inkMkLst>
            <pc:docMk/>
            <pc:sldMk cId="2631357725" sldId="680"/>
            <ac:inkMk id="13" creationId="{62D1FDF3-AB96-4333-9535-680B5A72A952}"/>
          </ac:inkMkLst>
        </pc:inkChg>
        <pc:inkChg chg="add mod">
          <ac:chgData name="KimNamhyoung" userId="442ac80a-8cd4-4165-8fc5-0e4ac214a370" providerId="ADAL" clId="{2B91F5E7-2747-4CB5-95B8-3B51225B0F63}" dt="2021-01-11T08:00:04.695" v="742"/>
          <ac:inkMkLst>
            <pc:docMk/>
            <pc:sldMk cId="2631357725" sldId="680"/>
            <ac:inkMk id="14" creationId="{A1F0E8F0-590F-45B6-84ED-37725EF41871}"/>
          </ac:inkMkLst>
        </pc:inkChg>
        <pc:inkChg chg="add">
          <ac:chgData name="KimNamhyoung" userId="442ac80a-8cd4-4165-8fc5-0e4ac214a370" providerId="ADAL" clId="{2B91F5E7-2747-4CB5-95B8-3B51225B0F63}" dt="2021-01-11T08:00:08.521" v="743" actId="9405"/>
          <ac:inkMkLst>
            <pc:docMk/>
            <pc:sldMk cId="2631357725" sldId="680"/>
            <ac:inkMk id="16" creationId="{42DD319E-FCC9-4CDB-B47F-3C4DDFEAE7C3}"/>
          </ac:inkMkLst>
        </pc:inkChg>
        <pc:inkChg chg="add">
          <ac:chgData name="KimNamhyoung" userId="442ac80a-8cd4-4165-8fc5-0e4ac214a370" providerId="ADAL" clId="{2B91F5E7-2747-4CB5-95B8-3B51225B0F63}" dt="2021-01-11T08:00:09.364" v="744" actId="9405"/>
          <ac:inkMkLst>
            <pc:docMk/>
            <pc:sldMk cId="2631357725" sldId="680"/>
            <ac:inkMk id="17" creationId="{E3EB0DB5-92E1-4A81-92E9-E12FE27F4D49}"/>
          </ac:inkMkLst>
        </pc:inkChg>
        <pc:inkChg chg="add">
          <ac:chgData name="KimNamhyoung" userId="442ac80a-8cd4-4165-8fc5-0e4ac214a370" providerId="ADAL" clId="{2B91F5E7-2747-4CB5-95B8-3B51225B0F63}" dt="2021-01-11T08:00:13.250" v="745" actId="9405"/>
          <ac:inkMkLst>
            <pc:docMk/>
            <pc:sldMk cId="2631357725" sldId="680"/>
            <ac:inkMk id="18" creationId="{446E79FD-A82C-4AE7-A02F-53FE7F073C4F}"/>
          </ac:inkMkLst>
        </pc:inkChg>
        <pc:inkChg chg="add">
          <ac:chgData name="KimNamhyoung" userId="442ac80a-8cd4-4165-8fc5-0e4ac214a370" providerId="ADAL" clId="{2B91F5E7-2747-4CB5-95B8-3B51225B0F63}" dt="2021-01-11T08:00:14.146" v="746" actId="9405"/>
          <ac:inkMkLst>
            <pc:docMk/>
            <pc:sldMk cId="2631357725" sldId="680"/>
            <ac:inkMk id="19" creationId="{40280E49-E1D3-4D0E-BB65-C1A52C73F569}"/>
          </ac:inkMkLst>
        </pc:inkChg>
        <pc:inkChg chg="add">
          <ac:chgData name="KimNamhyoung" userId="442ac80a-8cd4-4165-8fc5-0e4ac214a370" providerId="ADAL" clId="{2B91F5E7-2747-4CB5-95B8-3B51225B0F63}" dt="2021-01-11T08:00:29.013" v="747" actId="9405"/>
          <ac:inkMkLst>
            <pc:docMk/>
            <pc:sldMk cId="2631357725" sldId="680"/>
            <ac:inkMk id="20" creationId="{5763A648-4EC9-482D-B03F-593EF9CEF837}"/>
          </ac:inkMkLst>
        </pc:inkChg>
      </pc:sldChg>
      <pc:sldChg chg="addSp mod">
        <pc:chgData name="KimNamhyoung" userId="442ac80a-8cd4-4165-8fc5-0e4ac214a370" providerId="ADAL" clId="{2B91F5E7-2747-4CB5-95B8-3B51225B0F63}" dt="2021-01-11T08:00:36.506" v="748" actId="9405"/>
        <pc:sldMkLst>
          <pc:docMk/>
          <pc:sldMk cId="3816530046" sldId="681"/>
        </pc:sldMkLst>
        <pc:inkChg chg="add">
          <ac:chgData name="KimNamhyoung" userId="442ac80a-8cd4-4165-8fc5-0e4ac214a370" providerId="ADAL" clId="{2B91F5E7-2747-4CB5-95B8-3B51225B0F63}" dt="2021-01-11T08:00:36.506" v="748" actId="9405"/>
          <ac:inkMkLst>
            <pc:docMk/>
            <pc:sldMk cId="3816530046" sldId="681"/>
            <ac:inkMk id="4" creationId="{0C57CD71-E5DD-4339-9DBB-4B83EAC07310}"/>
          </ac:inkMkLst>
        </pc:inkChg>
      </pc:sldChg>
      <pc:sldChg chg="addSp modSp mod">
        <pc:chgData name="KimNamhyoung" userId="442ac80a-8cd4-4165-8fc5-0e4ac214a370" providerId="ADAL" clId="{2B91F5E7-2747-4CB5-95B8-3B51225B0F63}" dt="2021-01-11T08:02:17.899" v="759" actId="9405"/>
        <pc:sldMkLst>
          <pc:docMk/>
          <pc:sldMk cId="3849674752" sldId="682"/>
        </pc:sldMkLst>
        <pc:grpChg chg="mod">
          <ac:chgData name="KimNamhyoung" userId="442ac80a-8cd4-4165-8fc5-0e4ac214a370" providerId="ADAL" clId="{2B91F5E7-2747-4CB5-95B8-3B51225B0F63}" dt="2021-01-11T08:02:14.601" v="757"/>
          <ac:grpSpMkLst>
            <pc:docMk/>
            <pc:sldMk cId="3849674752" sldId="682"/>
            <ac:grpSpMk id="13" creationId="{F270E147-BAD2-41AE-9668-2B399C3B91DB}"/>
          </ac:grpSpMkLst>
        </pc:grpChg>
        <pc:inkChg chg="add">
          <ac:chgData name="KimNamhyoung" userId="442ac80a-8cd4-4165-8fc5-0e4ac214a370" providerId="ADAL" clId="{2B91F5E7-2747-4CB5-95B8-3B51225B0F63}" dt="2021-01-11T08:02:07.283" v="749" actId="9405"/>
          <ac:inkMkLst>
            <pc:docMk/>
            <pc:sldMk cId="3849674752" sldId="682"/>
            <ac:inkMk id="4" creationId="{1C5A8D6F-3DBF-4D18-84E2-128E57A4BE60}"/>
          </ac:inkMkLst>
        </pc:inkChg>
        <pc:inkChg chg="add mod">
          <ac:chgData name="KimNamhyoung" userId="442ac80a-8cd4-4165-8fc5-0e4ac214a370" providerId="ADAL" clId="{2B91F5E7-2747-4CB5-95B8-3B51225B0F63}" dt="2021-01-11T08:02:14.601" v="757"/>
          <ac:inkMkLst>
            <pc:docMk/>
            <pc:sldMk cId="3849674752" sldId="682"/>
            <ac:inkMk id="6" creationId="{328EA56D-F134-46DA-9BA5-F051D06E1F4B}"/>
          </ac:inkMkLst>
        </pc:inkChg>
        <pc:inkChg chg="add mod">
          <ac:chgData name="KimNamhyoung" userId="442ac80a-8cd4-4165-8fc5-0e4ac214a370" providerId="ADAL" clId="{2B91F5E7-2747-4CB5-95B8-3B51225B0F63}" dt="2021-01-11T08:02:14.601" v="757"/>
          <ac:inkMkLst>
            <pc:docMk/>
            <pc:sldMk cId="3849674752" sldId="682"/>
            <ac:inkMk id="7" creationId="{A56E2EFA-E968-4018-80DF-B856B32339EC}"/>
          </ac:inkMkLst>
        </pc:inkChg>
        <pc:inkChg chg="add mod">
          <ac:chgData name="KimNamhyoung" userId="442ac80a-8cd4-4165-8fc5-0e4ac214a370" providerId="ADAL" clId="{2B91F5E7-2747-4CB5-95B8-3B51225B0F63}" dt="2021-01-11T08:02:14.601" v="757"/>
          <ac:inkMkLst>
            <pc:docMk/>
            <pc:sldMk cId="3849674752" sldId="682"/>
            <ac:inkMk id="8" creationId="{F167258E-1CB2-42B4-8CC1-74B8C0BEFC9C}"/>
          </ac:inkMkLst>
        </pc:inkChg>
        <pc:inkChg chg="add mod">
          <ac:chgData name="KimNamhyoung" userId="442ac80a-8cd4-4165-8fc5-0e4ac214a370" providerId="ADAL" clId="{2B91F5E7-2747-4CB5-95B8-3B51225B0F63}" dt="2021-01-11T08:02:14.601" v="757"/>
          <ac:inkMkLst>
            <pc:docMk/>
            <pc:sldMk cId="3849674752" sldId="682"/>
            <ac:inkMk id="9" creationId="{73E4E135-F7F5-4D0D-81C6-491B3E024A98}"/>
          </ac:inkMkLst>
        </pc:inkChg>
        <pc:inkChg chg="add mod">
          <ac:chgData name="KimNamhyoung" userId="442ac80a-8cd4-4165-8fc5-0e4ac214a370" providerId="ADAL" clId="{2B91F5E7-2747-4CB5-95B8-3B51225B0F63}" dt="2021-01-11T08:02:14.601" v="757"/>
          <ac:inkMkLst>
            <pc:docMk/>
            <pc:sldMk cId="3849674752" sldId="682"/>
            <ac:inkMk id="10" creationId="{364C5186-B92C-4529-9FF5-C0734AA54E83}"/>
          </ac:inkMkLst>
        </pc:inkChg>
        <pc:inkChg chg="add mod">
          <ac:chgData name="KimNamhyoung" userId="442ac80a-8cd4-4165-8fc5-0e4ac214a370" providerId="ADAL" clId="{2B91F5E7-2747-4CB5-95B8-3B51225B0F63}" dt="2021-01-11T08:02:14.601" v="757"/>
          <ac:inkMkLst>
            <pc:docMk/>
            <pc:sldMk cId="3849674752" sldId="682"/>
            <ac:inkMk id="11" creationId="{AB6B5963-26E7-4748-A4B7-32811B0DE017}"/>
          </ac:inkMkLst>
        </pc:inkChg>
        <pc:inkChg chg="add mod">
          <ac:chgData name="KimNamhyoung" userId="442ac80a-8cd4-4165-8fc5-0e4ac214a370" providerId="ADAL" clId="{2B91F5E7-2747-4CB5-95B8-3B51225B0F63}" dt="2021-01-11T08:02:14.601" v="757"/>
          <ac:inkMkLst>
            <pc:docMk/>
            <pc:sldMk cId="3849674752" sldId="682"/>
            <ac:inkMk id="12" creationId="{D30104A9-6A82-40E7-BB68-6EC58E686F24}"/>
          </ac:inkMkLst>
        </pc:inkChg>
        <pc:inkChg chg="add">
          <ac:chgData name="KimNamhyoung" userId="442ac80a-8cd4-4165-8fc5-0e4ac214a370" providerId="ADAL" clId="{2B91F5E7-2747-4CB5-95B8-3B51225B0F63}" dt="2021-01-11T08:02:17.388" v="758" actId="9405"/>
          <ac:inkMkLst>
            <pc:docMk/>
            <pc:sldMk cId="3849674752" sldId="682"/>
            <ac:inkMk id="14" creationId="{AE7D733F-09F7-47E8-8A49-A5C32C525690}"/>
          </ac:inkMkLst>
        </pc:inkChg>
        <pc:inkChg chg="add">
          <ac:chgData name="KimNamhyoung" userId="442ac80a-8cd4-4165-8fc5-0e4ac214a370" providerId="ADAL" clId="{2B91F5E7-2747-4CB5-95B8-3B51225B0F63}" dt="2021-01-11T08:02:17.899" v="759" actId="9405"/>
          <ac:inkMkLst>
            <pc:docMk/>
            <pc:sldMk cId="3849674752" sldId="682"/>
            <ac:inkMk id="15" creationId="{64C3FFA8-0B3A-4B35-BF1D-691D8EB29C90}"/>
          </ac:inkMkLst>
        </pc:inkChg>
      </pc:sldChg>
      <pc:sldChg chg="addSp modSp mod">
        <pc:chgData name="KimNamhyoung" userId="442ac80a-8cd4-4165-8fc5-0e4ac214a370" providerId="ADAL" clId="{2B91F5E7-2747-4CB5-95B8-3B51225B0F63}" dt="2021-01-11T08:02:40.170" v="767"/>
        <pc:sldMkLst>
          <pc:docMk/>
          <pc:sldMk cId="2350100391" sldId="683"/>
        </pc:sldMkLst>
        <pc:grpChg chg="mod">
          <ac:chgData name="KimNamhyoung" userId="442ac80a-8cd4-4165-8fc5-0e4ac214a370" providerId="ADAL" clId="{2B91F5E7-2747-4CB5-95B8-3B51225B0F63}" dt="2021-01-11T08:02:34.264" v="762"/>
          <ac:grpSpMkLst>
            <pc:docMk/>
            <pc:sldMk cId="2350100391" sldId="683"/>
            <ac:grpSpMk id="7" creationId="{33A44432-4768-4B8F-A5D0-755EEF171EE2}"/>
          </ac:grpSpMkLst>
        </pc:grpChg>
        <pc:grpChg chg="mod">
          <ac:chgData name="KimNamhyoung" userId="442ac80a-8cd4-4165-8fc5-0e4ac214a370" providerId="ADAL" clId="{2B91F5E7-2747-4CB5-95B8-3B51225B0F63}" dt="2021-01-11T08:02:40.170" v="767"/>
          <ac:grpSpMkLst>
            <pc:docMk/>
            <pc:sldMk cId="2350100391" sldId="683"/>
            <ac:grpSpMk id="12" creationId="{DB2BE606-749A-4B28-9803-51BACE2F3130}"/>
          </ac:grpSpMkLst>
        </pc:grpChg>
        <pc:inkChg chg="add mod">
          <ac:chgData name="KimNamhyoung" userId="442ac80a-8cd4-4165-8fc5-0e4ac214a370" providerId="ADAL" clId="{2B91F5E7-2747-4CB5-95B8-3B51225B0F63}" dt="2021-01-11T08:02:34.264" v="762"/>
          <ac:inkMkLst>
            <pc:docMk/>
            <pc:sldMk cId="2350100391" sldId="683"/>
            <ac:inkMk id="4" creationId="{B24155DD-0123-41CA-9664-79BC763E3642}"/>
          </ac:inkMkLst>
        </pc:inkChg>
        <pc:inkChg chg="add mod">
          <ac:chgData name="KimNamhyoung" userId="442ac80a-8cd4-4165-8fc5-0e4ac214a370" providerId="ADAL" clId="{2B91F5E7-2747-4CB5-95B8-3B51225B0F63}" dt="2021-01-11T08:02:34.264" v="762"/>
          <ac:inkMkLst>
            <pc:docMk/>
            <pc:sldMk cId="2350100391" sldId="683"/>
            <ac:inkMk id="6" creationId="{38195FC7-788D-4006-976A-1E953D60CA05}"/>
          </ac:inkMkLst>
        </pc:inkChg>
        <pc:inkChg chg="add mod">
          <ac:chgData name="KimNamhyoung" userId="442ac80a-8cd4-4165-8fc5-0e4ac214a370" providerId="ADAL" clId="{2B91F5E7-2747-4CB5-95B8-3B51225B0F63}" dt="2021-01-11T08:02:40.170" v="767"/>
          <ac:inkMkLst>
            <pc:docMk/>
            <pc:sldMk cId="2350100391" sldId="683"/>
            <ac:inkMk id="8" creationId="{D4E20046-FEA8-41CC-B55F-29B8C734A3A5}"/>
          </ac:inkMkLst>
        </pc:inkChg>
        <pc:inkChg chg="add mod">
          <ac:chgData name="KimNamhyoung" userId="442ac80a-8cd4-4165-8fc5-0e4ac214a370" providerId="ADAL" clId="{2B91F5E7-2747-4CB5-95B8-3B51225B0F63}" dt="2021-01-11T08:02:40.170" v="767"/>
          <ac:inkMkLst>
            <pc:docMk/>
            <pc:sldMk cId="2350100391" sldId="683"/>
            <ac:inkMk id="9" creationId="{BB1FF346-CD83-4F61-BA78-42E6B6BF6BC5}"/>
          </ac:inkMkLst>
        </pc:inkChg>
        <pc:inkChg chg="add mod">
          <ac:chgData name="KimNamhyoung" userId="442ac80a-8cd4-4165-8fc5-0e4ac214a370" providerId="ADAL" clId="{2B91F5E7-2747-4CB5-95B8-3B51225B0F63}" dt="2021-01-11T08:02:40.170" v="767"/>
          <ac:inkMkLst>
            <pc:docMk/>
            <pc:sldMk cId="2350100391" sldId="683"/>
            <ac:inkMk id="10" creationId="{3761FAAD-E76E-4473-ABC9-461D8A5989EE}"/>
          </ac:inkMkLst>
        </pc:inkChg>
        <pc:inkChg chg="add mod">
          <ac:chgData name="KimNamhyoung" userId="442ac80a-8cd4-4165-8fc5-0e4ac214a370" providerId="ADAL" clId="{2B91F5E7-2747-4CB5-95B8-3B51225B0F63}" dt="2021-01-11T08:02:40.170" v="767"/>
          <ac:inkMkLst>
            <pc:docMk/>
            <pc:sldMk cId="2350100391" sldId="683"/>
            <ac:inkMk id="11" creationId="{A77FA628-5A66-4A4E-AB84-BF9FCA0AD389}"/>
          </ac:inkMkLst>
        </pc:inkChg>
      </pc:sldChg>
      <pc:sldChg chg="addSp delSp modSp mod">
        <pc:chgData name="KimNamhyoung" userId="442ac80a-8cd4-4165-8fc5-0e4ac214a370" providerId="ADAL" clId="{2B91F5E7-2747-4CB5-95B8-3B51225B0F63}" dt="2021-01-11T08:04:13.729" v="787"/>
        <pc:sldMkLst>
          <pc:docMk/>
          <pc:sldMk cId="2884769444" sldId="684"/>
        </pc:sldMkLst>
        <pc:grpChg chg="del mod">
          <ac:chgData name="KimNamhyoung" userId="442ac80a-8cd4-4165-8fc5-0e4ac214a370" providerId="ADAL" clId="{2B91F5E7-2747-4CB5-95B8-3B51225B0F63}" dt="2021-01-11T08:04:03.817" v="780"/>
          <ac:grpSpMkLst>
            <pc:docMk/>
            <pc:sldMk cId="2884769444" sldId="684"/>
            <ac:grpSpMk id="15" creationId="{E76E62E9-46CC-425E-8754-3F4DC86CF026}"/>
          </ac:grpSpMkLst>
        </pc:grpChg>
        <pc:grpChg chg="mod">
          <ac:chgData name="KimNamhyoung" userId="442ac80a-8cd4-4165-8fc5-0e4ac214a370" providerId="ADAL" clId="{2B91F5E7-2747-4CB5-95B8-3B51225B0F63}" dt="2021-01-11T08:04:03.817" v="780"/>
          <ac:grpSpMkLst>
            <pc:docMk/>
            <pc:sldMk cId="2884769444" sldId="684"/>
            <ac:grpSpMk id="17" creationId="{E7C72190-8321-4788-A443-9C499DA959CA}"/>
          </ac:grpSpMkLst>
        </pc:grpChg>
        <pc:grpChg chg="mod">
          <ac:chgData name="KimNamhyoung" userId="442ac80a-8cd4-4165-8fc5-0e4ac214a370" providerId="ADAL" clId="{2B91F5E7-2747-4CB5-95B8-3B51225B0F63}" dt="2021-01-11T08:04:06.564" v="783"/>
          <ac:grpSpMkLst>
            <pc:docMk/>
            <pc:sldMk cId="2884769444" sldId="684"/>
            <ac:grpSpMk id="20" creationId="{5BAA6B0B-1170-495D-B46B-508762BA0AD7}"/>
          </ac:grpSpMkLst>
        </pc:grpChg>
        <pc:grpChg chg="mod">
          <ac:chgData name="KimNamhyoung" userId="442ac80a-8cd4-4165-8fc5-0e4ac214a370" providerId="ADAL" clId="{2B91F5E7-2747-4CB5-95B8-3B51225B0F63}" dt="2021-01-11T08:04:13.729" v="787"/>
          <ac:grpSpMkLst>
            <pc:docMk/>
            <pc:sldMk cId="2884769444" sldId="684"/>
            <ac:grpSpMk id="24" creationId="{02D1E991-0A10-4C72-8567-D9C3C2E0A05C}"/>
          </ac:grpSpMkLst>
        </pc:grpChg>
        <pc:inkChg chg="add">
          <ac:chgData name="KimNamhyoung" userId="442ac80a-8cd4-4165-8fc5-0e4ac214a370" providerId="ADAL" clId="{2B91F5E7-2747-4CB5-95B8-3B51225B0F63}" dt="2021-01-11T08:02:55.838" v="768" actId="9405"/>
          <ac:inkMkLst>
            <pc:docMk/>
            <pc:sldMk cId="2884769444" sldId="684"/>
            <ac:inkMk id="4" creationId="{B0ED403A-05AB-4EFA-8025-C3CDC6518FE1}"/>
          </ac:inkMkLst>
        </pc:inkChg>
        <pc:inkChg chg="add">
          <ac:chgData name="KimNamhyoung" userId="442ac80a-8cd4-4165-8fc5-0e4ac214a370" providerId="ADAL" clId="{2B91F5E7-2747-4CB5-95B8-3B51225B0F63}" dt="2021-01-11T08:03:05.579" v="769" actId="9405"/>
          <ac:inkMkLst>
            <pc:docMk/>
            <pc:sldMk cId="2884769444" sldId="684"/>
            <ac:inkMk id="6" creationId="{958F8FB4-129F-431C-9A34-780D889F0718}"/>
          </ac:inkMkLst>
        </pc:inkChg>
        <pc:inkChg chg="add">
          <ac:chgData name="KimNamhyoung" userId="442ac80a-8cd4-4165-8fc5-0e4ac214a370" providerId="ADAL" clId="{2B91F5E7-2747-4CB5-95B8-3B51225B0F63}" dt="2021-01-11T08:03:10.462" v="770" actId="9405"/>
          <ac:inkMkLst>
            <pc:docMk/>
            <pc:sldMk cId="2884769444" sldId="684"/>
            <ac:inkMk id="7" creationId="{E3848E56-834B-4E39-B6D1-C80324ADB524}"/>
          </ac:inkMkLst>
        </pc:inkChg>
        <pc:inkChg chg="add">
          <ac:chgData name="KimNamhyoung" userId="442ac80a-8cd4-4165-8fc5-0e4ac214a370" providerId="ADAL" clId="{2B91F5E7-2747-4CB5-95B8-3B51225B0F63}" dt="2021-01-11T08:03:13.485" v="771" actId="9405"/>
          <ac:inkMkLst>
            <pc:docMk/>
            <pc:sldMk cId="2884769444" sldId="684"/>
            <ac:inkMk id="8" creationId="{BC0BD52B-41AF-4644-918A-EF58AD712028}"/>
          </ac:inkMkLst>
        </pc:inkChg>
        <pc:inkChg chg="add">
          <ac:chgData name="KimNamhyoung" userId="442ac80a-8cd4-4165-8fc5-0e4ac214a370" providerId="ADAL" clId="{2B91F5E7-2747-4CB5-95B8-3B51225B0F63}" dt="2021-01-11T08:03:27.226" v="772" actId="9405"/>
          <ac:inkMkLst>
            <pc:docMk/>
            <pc:sldMk cId="2884769444" sldId="684"/>
            <ac:inkMk id="9" creationId="{AF218637-4776-41D5-84E1-4FEB5B6F575C}"/>
          </ac:inkMkLst>
        </pc:inkChg>
        <pc:inkChg chg="add">
          <ac:chgData name="KimNamhyoung" userId="442ac80a-8cd4-4165-8fc5-0e4ac214a370" providerId="ADAL" clId="{2B91F5E7-2747-4CB5-95B8-3B51225B0F63}" dt="2021-01-11T08:03:32.115" v="773" actId="9405"/>
          <ac:inkMkLst>
            <pc:docMk/>
            <pc:sldMk cId="2884769444" sldId="684"/>
            <ac:inkMk id="10" creationId="{8D871331-5BE0-497A-9A44-D5A658FD4698}"/>
          </ac:inkMkLst>
        </pc:inkChg>
        <pc:inkChg chg="add">
          <ac:chgData name="KimNamhyoung" userId="442ac80a-8cd4-4165-8fc5-0e4ac214a370" providerId="ADAL" clId="{2B91F5E7-2747-4CB5-95B8-3B51225B0F63}" dt="2021-01-11T08:03:40.612" v="774" actId="9405"/>
          <ac:inkMkLst>
            <pc:docMk/>
            <pc:sldMk cId="2884769444" sldId="684"/>
            <ac:inkMk id="11" creationId="{94B26FB2-52E7-4B40-AB61-C3C942A11BA3}"/>
          </ac:inkMkLst>
        </pc:inkChg>
        <pc:inkChg chg="add">
          <ac:chgData name="KimNamhyoung" userId="442ac80a-8cd4-4165-8fc5-0e4ac214a370" providerId="ADAL" clId="{2B91F5E7-2747-4CB5-95B8-3B51225B0F63}" dt="2021-01-11T08:03:44.193" v="775" actId="9405"/>
          <ac:inkMkLst>
            <pc:docMk/>
            <pc:sldMk cId="2884769444" sldId="684"/>
            <ac:inkMk id="12" creationId="{D978C394-15EB-4381-91D0-DE2B7570DC08}"/>
          </ac:inkMkLst>
        </pc:inkChg>
        <pc:inkChg chg="add mod">
          <ac:chgData name="KimNamhyoung" userId="442ac80a-8cd4-4165-8fc5-0e4ac214a370" providerId="ADAL" clId="{2B91F5E7-2747-4CB5-95B8-3B51225B0F63}" dt="2021-01-11T08:04:03.817" v="780"/>
          <ac:inkMkLst>
            <pc:docMk/>
            <pc:sldMk cId="2884769444" sldId="684"/>
            <ac:inkMk id="13" creationId="{A7CCCEF7-BE69-47EE-B08F-813ECE33B35B}"/>
          </ac:inkMkLst>
        </pc:inkChg>
        <pc:inkChg chg="add mod">
          <ac:chgData name="KimNamhyoung" userId="442ac80a-8cd4-4165-8fc5-0e4ac214a370" providerId="ADAL" clId="{2B91F5E7-2747-4CB5-95B8-3B51225B0F63}" dt="2021-01-11T08:04:03.817" v="780"/>
          <ac:inkMkLst>
            <pc:docMk/>
            <pc:sldMk cId="2884769444" sldId="684"/>
            <ac:inkMk id="14" creationId="{D173E10D-34F1-4959-A9AB-5D753EC089CE}"/>
          </ac:inkMkLst>
        </pc:inkChg>
        <pc:inkChg chg="add mod">
          <ac:chgData name="KimNamhyoung" userId="442ac80a-8cd4-4165-8fc5-0e4ac214a370" providerId="ADAL" clId="{2B91F5E7-2747-4CB5-95B8-3B51225B0F63}" dt="2021-01-11T08:04:03.817" v="780"/>
          <ac:inkMkLst>
            <pc:docMk/>
            <pc:sldMk cId="2884769444" sldId="684"/>
            <ac:inkMk id="16" creationId="{C9390B1C-8188-4148-8461-53BE6C6CE01F}"/>
          </ac:inkMkLst>
        </pc:inkChg>
        <pc:inkChg chg="add mod">
          <ac:chgData name="KimNamhyoung" userId="442ac80a-8cd4-4165-8fc5-0e4ac214a370" providerId="ADAL" clId="{2B91F5E7-2747-4CB5-95B8-3B51225B0F63}" dt="2021-01-11T08:04:06.564" v="783"/>
          <ac:inkMkLst>
            <pc:docMk/>
            <pc:sldMk cId="2884769444" sldId="684"/>
            <ac:inkMk id="18" creationId="{8179C02D-7FE2-4723-8DFF-975FB334ABB8}"/>
          </ac:inkMkLst>
        </pc:inkChg>
        <pc:inkChg chg="add mod">
          <ac:chgData name="KimNamhyoung" userId="442ac80a-8cd4-4165-8fc5-0e4ac214a370" providerId="ADAL" clId="{2B91F5E7-2747-4CB5-95B8-3B51225B0F63}" dt="2021-01-11T08:04:06.564" v="783"/>
          <ac:inkMkLst>
            <pc:docMk/>
            <pc:sldMk cId="2884769444" sldId="684"/>
            <ac:inkMk id="19" creationId="{24063000-58F6-4F1B-AA7C-8ACD3B837242}"/>
          </ac:inkMkLst>
        </pc:inkChg>
        <pc:inkChg chg="add mod">
          <ac:chgData name="KimNamhyoung" userId="442ac80a-8cd4-4165-8fc5-0e4ac214a370" providerId="ADAL" clId="{2B91F5E7-2747-4CB5-95B8-3B51225B0F63}" dt="2021-01-11T08:04:13.729" v="787"/>
          <ac:inkMkLst>
            <pc:docMk/>
            <pc:sldMk cId="2884769444" sldId="684"/>
            <ac:inkMk id="21" creationId="{A4A967A5-678D-4A91-A90F-CDBC760EFCC4}"/>
          </ac:inkMkLst>
        </pc:inkChg>
        <pc:inkChg chg="add mod">
          <ac:chgData name="KimNamhyoung" userId="442ac80a-8cd4-4165-8fc5-0e4ac214a370" providerId="ADAL" clId="{2B91F5E7-2747-4CB5-95B8-3B51225B0F63}" dt="2021-01-11T08:04:13.729" v="787"/>
          <ac:inkMkLst>
            <pc:docMk/>
            <pc:sldMk cId="2884769444" sldId="684"/>
            <ac:inkMk id="22" creationId="{CF2C7685-2BB2-4F4D-8558-26EF44CB7546}"/>
          </ac:inkMkLst>
        </pc:inkChg>
        <pc:inkChg chg="add mod">
          <ac:chgData name="KimNamhyoung" userId="442ac80a-8cd4-4165-8fc5-0e4ac214a370" providerId="ADAL" clId="{2B91F5E7-2747-4CB5-95B8-3B51225B0F63}" dt="2021-01-11T08:04:13.729" v="787"/>
          <ac:inkMkLst>
            <pc:docMk/>
            <pc:sldMk cId="2884769444" sldId="684"/>
            <ac:inkMk id="23" creationId="{5DAEDA51-0ED2-4284-9469-56DC84B7FA86}"/>
          </ac:inkMkLst>
        </pc:inkChg>
      </pc:sldChg>
      <pc:sldChg chg="addSp delSp modSp mod">
        <pc:chgData name="KimNamhyoung" userId="442ac80a-8cd4-4165-8fc5-0e4ac214a370" providerId="ADAL" clId="{2B91F5E7-2747-4CB5-95B8-3B51225B0F63}" dt="2021-01-11T08:11:52.989" v="887"/>
        <pc:sldMkLst>
          <pc:docMk/>
          <pc:sldMk cId="1782571311" sldId="685"/>
        </pc:sldMkLst>
        <pc:grpChg chg="del mod">
          <ac:chgData name="KimNamhyoung" userId="442ac80a-8cd4-4165-8fc5-0e4ac214a370" providerId="ADAL" clId="{2B91F5E7-2747-4CB5-95B8-3B51225B0F63}" dt="2021-01-11T08:11:52.989" v="887"/>
          <ac:grpSpMkLst>
            <pc:docMk/>
            <pc:sldMk cId="1782571311" sldId="685"/>
            <ac:grpSpMk id="8" creationId="{7066606E-D806-4786-BAB4-ED62A24A23D6}"/>
          </ac:grpSpMkLst>
        </pc:grpChg>
        <pc:grpChg chg="mod">
          <ac:chgData name="KimNamhyoung" userId="442ac80a-8cd4-4165-8fc5-0e4ac214a370" providerId="ADAL" clId="{2B91F5E7-2747-4CB5-95B8-3B51225B0F63}" dt="2021-01-11T08:11:52.989" v="887"/>
          <ac:grpSpMkLst>
            <pc:docMk/>
            <pc:sldMk cId="1782571311" sldId="685"/>
            <ac:grpSpMk id="10" creationId="{7648521D-0D38-4CBA-859A-32DE459B8AD9}"/>
          </ac:grpSpMkLst>
        </pc:grpChg>
        <pc:inkChg chg="add mod">
          <ac:chgData name="KimNamhyoung" userId="442ac80a-8cd4-4165-8fc5-0e4ac214a370" providerId="ADAL" clId="{2B91F5E7-2747-4CB5-95B8-3B51225B0F63}" dt="2021-01-11T08:11:52.989" v="887"/>
          <ac:inkMkLst>
            <pc:docMk/>
            <pc:sldMk cId="1782571311" sldId="685"/>
            <ac:inkMk id="5" creationId="{036A0660-28F8-4F09-9EBB-09C481C18E41}"/>
          </ac:inkMkLst>
        </pc:inkChg>
        <pc:inkChg chg="add mod">
          <ac:chgData name="KimNamhyoung" userId="442ac80a-8cd4-4165-8fc5-0e4ac214a370" providerId="ADAL" clId="{2B91F5E7-2747-4CB5-95B8-3B51225B0F63}" dt="2021-01-11T08:11:52.989" v="887"/>
          <ac:inkMkLst>
            <pc:docMk/>
            <pc:sldMk cId="1782571311" sldId="685"/>
            <ac:inkMk id="6" creationId="{E9987AA7-B72C-4CE7-BE32-016F2CB6814A}"/>
          </ac:inkMkLst>
        </pc:inkChg>
        <pc:inkChg chg="add mod">
          <ac:chgData name="KimNamhyoung" userId="442ac80a-8cd4-4165-8fc5-0e4ac214a370" providerId="ADAL" clId="{2B91F5E7-2747-4CB5-95B8-3B51225B0F63}" dt="2021-01-11T08:11:52.989" v="887"/>
          <ac:inkMkLst>
            <pc:docMk/>
            <pc:sldMk cId="1782571311" sldId="685"/>
            <ac:inkMk id="7" creationId="{8AE76511-7B4A-41A1-BA56-4DC967537081}"/>
          </ac:inkMkLst>
        </pc:inkChg>
        <pc:inkChg chg="add mod">
          <ac:chgData name="KimNamhyoung" userId="442ac80a-8cd4-4165-8fc5-0e4ac214a370" providerId="ADAL" clId="{2B91F5E7-2747-4CB5-95B8-3B51225B0F63}" dt="2021-01-11T08:11:52.989" v="887"/>
          <ac:inkMkLst>
            <pc:docMk/>
            <pc:sldMk cId="1782571311" sldId="685"/>
            <ac:inkMk id="9" creationId="{96528F70-A88D-4652-B1DB-C57D11C56882}"/>
          </ac:inkMkLst>
        </pc:inkChg>
      </pc:sldChg>
      <pc:sldChg chg="addSp modSp mod">
        <pc:chgData name="KimNamhyoung" userId="442ac80a-8cd4-4165-8fc5-0e4ac214a370" providerId="ADAL" clId="{2B91F5E7-2747-4CB5-95B8-3B51225B0F63}" dt="2021-01-11T08:04:35.432" v="790"/>
        <pc:sldMkLst>
          <pc:docMk/>
          <pc:sldMk cId="3926796415" sldId="686"/>
        </pc:sldMkLst>
        <pc:grpChg chg="mod">
          <ac:chgData name="KimNamhyoung" userId="442ac80a-8cd4-4165-8fc5-0e4ac214a370" providerId="ADAL" clId="{2B91F5E7-2747-4CB5-95B8-3B51225B0F63}" dt="2021-01-11T08:04:35.432" v="790"/>
          <ac:grpSpMkLst>
            <pc:docMk/>
            <pc:sldMk cId="3926796415" sldId="686"/>
            <ac:grpSpMk id="6" creationId="{C18DCB76-AD4D-4036-AB81-C4DFA6617DDD}"/>
          </ac:grpSpMkLst>
        </pc:grpChg>
        <pc:inkChg chg="add mod">
          <ac:chgData name="KimNamhyoung" userId="442ac80a-8cd4-4165-8fc5-0e4ac214a370" providerId="ADAL" clId="{2B91F5E7-2747-4CB5-95B8-3B51225B0F63}" dt="2021-01-11T08:04:35.432" v="790"/>
          <ac:inkMkLst>
            <pc:docMk/>
            <pc:sldMk cId="3926796415" sldId="686"/>
            <ac:inkMk id="4" creationId="{4D4390E4-110B-406F-97D6-8B6A9ED28CA9}"/>
          </ac:inkMkLst>
        </pc:inkChg>
        <pc:inkChg chg="add mod">
          <ac:chgData name="KimNamhyoung" userId="442ac80a-8cd4-4165-8fc5-0e4ac214a370" providerId="ADAL" clId="{2B91F5E7-2747-4CB5-95B8-3B51225B0F63}" dt="2021-01-11T08:04:35.432" v="790"/>
          <ac:inkMkLst>
            <pc:docMk/>
            <pc:sldMk cId="3926796415" sldId="686"/>
            <ac:inkMk id="5" creationId="{82A4F810-6080-4586-AE91-2F619F81E88C}"/>
          </ac:inkMkLst>
        </pc:inkChg>
      </pc:sldChg>
      <pc:sldChg chg="addSp delSp modSp mod">
        <pc:chgData name="KimNamhyoung" userId="442ac80a-8cd4-4165-8fc5-0e4ac214a370" providerId="ADAL" clId="{2B91F5E7-2747-4CB5-95B8-3B51225B0F63}" dt="2021-01-11T08:06:18.314" v="804" actId="9405"/>
        <pc:sldMkLst>
          <pc:docMk/>
          <pc:sldMk cId="3577168019" sldId="687"/>
        </pc:sldMkLst>
        <pc:grpChg chg="mod">
          <ac:chgData name="KimNamhyoung" userId="442ac80a-8cd4-4165-8fc5-0e4ac214a370" providerId="ADAL" clId="{2B91F5E7-2747-4CB5-95B8-3B51225B0F63}" dt="2021-01-11T08:05:19.251" v="793"/>
          <ac:grpSpMkLst>
            <pc:docMk/>
            <pc:sldMk cId="3577168019" sldId="687"/>
            <ac:grpSpMk id="7" creationId="{25C86070-7E5E-499F-A737-D94275609BD5}"/>
          </ac:grpSpMkLst>
        </pc:grpChg>
        <pc:grpChg chg="del mod">
          <ac:chgData name="KimNamhyoung" userId="442ac80a-8cd4-4165-8fc5-0e4ac214a370" providerId="ADAL" clId="{2B91F5E7-2747-4CB5-95B8-3B51225B0F63}" dt="2021-01-11T08:06:12.498" v="802"/>
          <ac:grpSpMkLst>
            <pc:docMk/>
            <pc:sldMk cId="3577168019" sldId="687"/>
            <ac:grpSpMk id="12" creationId="{449C90FA-6705-4264-BAB6-7F555C465BB4}"/>
          </ac:grpSpMkLst>
        </pc:grpChg>
        <pc:grpChg chg="mod">
          <ac:chgData name="KimNamhyoung" userId="442ac80a-8cd4-4165-8fc5-0e4ac214a370" providerId="ADAL" clId="{2B91F5E7-2747-4CB5-95B8-3B51225B0F63}" dt="2021-01-11T08:06:12.498" v="802"/>
          <ac:grpSpMkLst>
            <pc:docMk/>
            <pc:sldMk cId="3577168019" sldId="687"/>
            <ac:grpSpMk id="15" creationId="{23346642-B1B5-4AAF-9109-253C219001ED}"/>
          </ac:grpSpMkLst>
        </pc:grpChg>
        <pc:inkChg chg="add mod">
          <ac:chgData name="KimNamhyoung" userId="442ac80a-8cd4-4165-8fc5-0e4ac214a370" providerId="ADAL" clId="{2B91F5E7-2747-4CB5-95B8-3B51225B0F63}" dt="2021-01-11T08:05:19.251" v="793"/>
          <ac:inkMkLst>
            <pc:docMk/>
            <pc:sldMk cId="3577168019" sldId="687"/>
            <ac:inkMk id="4" creationId="{6E28E212-C725-4EA8-AD65-90A7E31F14C2}"/>
          </ac:inkMkLst>
        </pc:inkChg>
        <pc:inkChg chg="add mod">
          <ac:chgData name="KimNamhyoung" userId="442ac80a-8cd4-4165-8fc5-0e4ac214a370" providerId="ADAL" clId="{2B91F5E7-2747-4CB5-95B8-3B51225B0F63}" dt="2021-01-11T08:05:19.251" v="793"/>
          <ac:inkMkLst>
            <pc:docMk/>
            <pc:sldMk cId="3577168019" sldId="687"/>
            <ac:inkMk id="6" creationId="{A0268BA7-C1FB-439D-95D3-1A23217BE657}"/>
          </ac:inkMkLst>
        </pc:inkChg>
        <pc:inkChg chg="add del">
          <ac:chgData name="KimNamhyoung" userId="442ac80a-8cd4-4165-8fc5-0e4ac214a370" providerId="ADAL" clId="{2B91F5E7-2747-4CB5-95B8-3B51225B0F63}" dt="2021-01-11T08:05:41.545" v="795"/>
          <ac:inkMkLst>
            <pc:docMk/>
            <pc:sldMk cId="3577168019" sldId="687"/>
            <ac:inkMk id="8" creationId="{054BF54F-2287-40D2-BA4B-F96C857464FE}"/>
          </ac:inkMkLst>
        </pc:inkChg>
        <pc:inkChg chg="add">
          <ac:chgData name="KimNamhyoung" userId="442ac80a-8cd4-4165-8fc5-0e4ac214a370" providerId="ADAL" clId="{2B91F5E7-2747-4CB5-95B8-3B51225B0F63}" dt="2021-01-11T08:05:51.613" v="796" actId="9405"/>
          <ac:inkMkLst>
            <pc:docMk/>
            <pc:sldMk cId="3577168019" sldId="687"/>
            <ac:inkMk id="9" creationId="{BC140F34-D0D4-4D80-B0A1-0D04E7A17497}"/>
          </ac:inkMkLst>
        </pc:inkChg>
        <pc:inkChg chg="add mod">
          <ac:chgData name="KimNamhyoung" userId="442ac80a-8cd4-4165-8fc5-0e4ac214a370" providerId="ADAL" clId="{2B91F5E7-2747-4CB5-95B8-3B51225B0F63}" dt="2021-01-11T08:06:12.498" v="802"/>
          <ac:inkMkLst>
            <pc:docMk/>
            <pc:sldMk cId="3577168019" sldId="687"/>
            <ac:inkMk id="10" creationId="{67823B70-14B1-47DD-8970-1EC2028D5D8D}"/>
          </ac:inkMkLst>
        </pc:inkChg>
        <pc:inkChg chg="add mod">
          <ac:chgData name="KimNamhyoung" userId="442ac80a-8cd4-4165-8fc5-0e4ac214a370" providerId="ADAL" clId="{2B91F5E7-2747-4CB5-95B8-3B51225B0F63}" dt="2021-01-11T08:06:12.498" v="802"/>
          <ac:inkMkLst>
            <pc:docMk/>
            <pc:sldMk cId="3577168019" sldId="687"/>
            <ac:inkMk id="11" creationId="{469E4058-5D73-47F3-A40B-1C106B9EF194}"/>
          </ac:inkMkLst>
        </pc:inkChg>
        <pc:inkChg chg="add mod">
          <ac:chgData name="KimNamhyoung" userId="442ac80a-8cd4-4165-8fc5-0e4ac214a370" providerId="ADAL" clId="{2B91F5E7-2747-4CB5-95B8-3B51225B0F63}" dt="2021-01-11T08:06:12.498" v="802"/>
          <ac:inkMkLst>
            <pc:docMk/>
            <pc:sldMk cId="3577168019" sldId="687"/>
            <ac:inkMk id="13" creationId="{48020A58-1D31-428C-B7F4-A72F754CCF87}"/>
          </ac:inkMkLst>
        </pc:inkChg>
        <pc:inkChg chg="add mod">
          <ac:chgData name="KimNamhyoung" userId="442ac80a-8cd4-4165-8fc5-0e4ac214a370" providerId="ADAL" clId="{2B91F5E7-2747-4CB5-95B8-3B51225B0F63}" dt="2021-01-11T08:06:12.498" v="802"/>
          <ac:inkMkLst>
            <pc:docMk/>
            <pc:sldMk cId="3577168019" sldId="687"/>
            <ac:inkMk id="14" creationId="{F1F892B1-3C3E-4EB3-93BE-5827B0FAE527}"/>
          </ac:inkMkLst>
        </pc:inkChg>
        <pc:inkChg chg="add">
          <ac:chgData name="KimNamhyoung" userId="442ac80a-8cd4-4165-8fc5-0e4ac214a370" providerId="ADAL" clId="{2B91F5E7-2747-4CB5-95B8-3B51225B0F63}" dt="2021-01-11T08:06:14.852" v="803" actId="9405"/>
          <ac:inkMkLst>
            <pc:docMk/>
            <pc:sldMk cId="3577168019" sldId="687"/>
            <ac:inkMk id="16" creationId="{BFAC12F9-7F40-46CE-BBC8-DD55E30E68EA}"/>
          </ac:inkMkLst>
        </pc:inkChg>
        <pc:inkChg chg="add">
          <ac:chgData name="KimNamhyoung" userId="442ac80a-8cd4-4165-8fc5-0e4ac214a370" providerId="ADAL" clId="{2B91F5E7-2747-4CB5-95B8-3B51225B0F63}" dt="2021-01-11T08:06:18.314" v="804" actId="9405"/>
          <ac:inkMkLst>
            <pc:docMk/>
            <pc:sldMk cId="3577168019" sldId="687"/>
            <ac:inkMk id="17" creationId="{393E15C7-C011-4BB1-BA9F-4978B0CA0C12}"/>
          </ac:inkMkLst>
        </pc:inkChg>
      </pc:sldChg>
      <pc:sldChg chg="addSp modSp mod">
        <pc:chgData name="KimNamhyoung" userId="442ac80a-8cd4-4165-8fc5-0e4ac214a370" providerId="ADAL" clId="{2B91F5E7-2747-4CB5-95B8-3B51225B0F63}" dt="2021-01-11T08:07:07.348" v="808" actId="9405"/>
        <pc:sldMkLst>
          <pc:docMk/>
          <pc:sldMk cId="3516335059" sldId="688"/>
        </pc:sldMkLst>
        <pc:grpChg chg="mod">
          <ac:chgData name="KimNamhyoung" userId="442ac80a-8cd4-4165-8fc5-0e4ac214a370" providerId="ADAL" clId="{2B91F5E7-2747-4CB5-95B8-3B51225B0F63}" dt="2021-01-11T08:06:49.179" v="807"/>
          <ac:grpSpMkLst>
            <pc:docMk/>
            <pc:sldMk cId="3516335059" sldId="688"/>
            <ac:grpSpMk id="7" creationId="{981ACEC0-AF29-4C61-B2FE-C5C7420E77AA}"/>
          </ac:grpSpMkLst>
        </pc:grpChg>
        <pc:inkChg chg="add mod">
          <ac:chgData name="KimNamhyoung" userId="442ac80a-8cd4-4165-8fc5-0e4ac214a370" providerId="ADAL" clId="{2B91F5E7-2747-4CB5-95B8-3B51225B0F63}" dt="2021-01-11T08:06:49.179" v="807"/>
          <ac:inkMkLst>
            <pc:docMk/>
            <pc:sldMk cId="3516335059" sldId="688"/>
            <ac:inkMk id="4" creationId="{487312D4-E3F0-4860-9AD5-DE7D857E268C}"/>
          </ac:inkMkLst>
        </pc:inkChg>
        <pc:inkChg chg="add mod">
          <ac:chgData name="KimNamhyoung" userId="442ac80a-8cd4-4165-8fc5-0e4ac214a370" providerId="ADAL" clId="{2B91F5E7-2747-4CB5-95B8-3B51225B0F63}" dt="2021-01-11T08:06:49.179" v="807"/>
          <ac:inkMkLst>
            <pc:docMk/>
            <pc:sldMk cId="3516335059" sldId="688"/>
            <ac:inkMk id="6" creationId="{C2DAF3AA-2974-42FC-83C3-4E637CC77449}"/>
          </ac:inkMkLst>
        </pc:inkChg>
        <pc:inkChg chg="add">
          <ac:chgData name="KimNamhyoung" userId="442ac80a-8cd4-4165-8fc5-0e4ac214a370" providerId="ADAL" clId="{2B91F5E7-2747-4CB5-95B8-3B51225B0F63}" dt="2021-01-11T08:07:07.348" v="808" actId="9405"/>
          <ac:inkMkLst>
            <pc:docMk/>
            <pc:sldMk cId="3516335059" sldId="688"/>
            <ac:inkMk id="8" creationId="{897DBF8B-B947-4547-9EF6-82A85CE5E1BC}"/>
          </ac:inkMkLst>
        </pc:inkChg>
      </pc:sldChg>
      <pc:sldChg chg="addSp delSp modSp mod">
        <pc:chgData name="KimNamhyoung" userId="442ac80a-8cd4-4165-8fc5-0e4ac214a370" providerId="ADAL" clId="{2B91F5E7-2747-4CB5-95B8-3B51225B0F63}" dt="2021-01-11T08:09:01.106" v="833" actId="9405"/>
        <pc:sldMkLst>
          <pc:docMk/>
          <pc:sldMk cId="3998949262" sldId="689"/>
        </pc:sldMkLst>
        <pc:grpChg chg="mod">
          <ac:chgData name="KimNamhyoung" userId="442ac80a-8cd4-4165-8fc5-0e4ac214a370" providerId="ADAL" clId="{2B91F5E7-2747-4CB5-95B8-3B51225B0F63}" dt="2021-01-11T08:07:46.542" v="814"/>
          <ac:grpSpMkLst>
            <pc:docMk/>
            <pc:sldMk cId="3998949262" sldId="689"/>
            <ac:grpSpMk id="7" creationId="{815A63E6-FDB6-4091-B211-ED65869D941F}"/>
          </ac:grpSpMkLst>
        </pc:grpChg>
        <pc:grpChg chg="mod">
          <ac:chgData name="KimNamhyoung" userId="442ac80a-8cd4-4165-8fc5-0e4ac214a370" providerId="ADAL" clId="{2B91F5E7-2747-4CB5-95B8-3B51225B0F63}" dt="2021-01-11T08:07:58.824" v="818"/>
          <ac:grpSpMkLst>
            <pc:docMk/>
            <pc:sldMk cId="3998949262" sldId="689"/>
            <ac:grpSpMk id="11" creationId="{82E2E12A-42A9-453B-9774-32BE334774F5}"/>
          </ac:grpSpMkLst>
        </pc:grpChg>
        <pc:grpChg chg="del mod">
          <ac:chgData name="KimNamhyoung" userId="442ac80a-8cd4-4165-8fc5-0e4ac214a370" providerId="ADAL" clId="{2B91F5E7-2747-4CB5-95B8-3B51225B0F63}" dt="2021-01-11T08:08:58.600" v="830"/>
          <ac:grpSpMkLst>
            <pc:docMk/>
            <pc:sldMk cId="3998949262" sldId="689"/>
            <ac:grpSpMk id="17" creationId="{E64FE81F-3B74-4DD2-B587-A0E8A3713E5A}"/>
          </ac:grpSpMkLst>
        </pc:grpChg>
        <pc:grpChg chg="mod">
          <ac:chgData name="KimNamhyoung" userId="442ac80a-8cd4-4165-8fc5-0e4ac214a370" providerId="ADAL" clId="{2B91F5E7-2747-4CB5-95B8-3B51225B0F63}" dt="2021-01-11T08:08:58.600" v="830"/>
          <ac:grpSpMkLst>
            <pc:docMk/>
            <pc:sldMk cId="3998949262" sldId="689"/>
            <ac:grpSpMk id="22" creationId="{3709835E-3485-42A0-8E16-9F029CABD0E2}"/>
          </ac:grpSpMkLst>
        </pc:grpChg>
        <pc:inkChg chg="add mod">
          <ac:chgData name="KimNamhyoung" userId="442ac80a-8cd4-4165-8fc5-0e4ac214a370" providerId="ADAL" clId="{2B91F5E7-2747-4CB5-95B8-3B51225B0F63}" dt="2021-01-11T08:07:46.542" v="814"/>
          <ac:inkMkLst>
            <pc:docMk/>
            <pc:sldMk cId="3998949262" sldId="689"/>
            <ac:inkMk id="4" creationId="{AB0091BD-E5A6-485B-869D-344866E5E0DC}"/>
          </ac:inkMkLst>
        </pc:inkChg>
        <pc:inkChg chg="add mod">
          <ac:chgData name="KimNamhyoung" userId="442ac80a-8cd4-4165-8fc5-0e4ac214a370" providerId="ADAL" clId="{2B91F5E7-2747-4CB5-95B8-3B51225B0F63}" dt="2021-01-11T08:07:46.542" v="814"/>
          <ac:inkMkLst>
            <pc:docMk/>
            <pc:sldMk cId="3998949262" sldId="689"/>
            <ac:inkMk id="6" creationId="{741E8AC3-5C64-4018-BF8A-E1C77BB3AE4B}"/>
          </ac:inkMkLst>
        </pc:inkChg>
        <pc:inkChg chg="add">
          <ac:chgData name="KimNamhyoung" userId="442ac80a-8cd4-4165-8fc5-0e4ac214a370" providerId="ADAL" clId="{2B91F5E7-2747-4CB5-95B8-3B51225B0F63}" dt="2021-01-11T08:07:51.291" v="815" actId="9405"/>
          <ac:inkMkLst>
            <pc:docMk/>
            <pc:sldMk cId="3998949262" sldId="689"/>
            <ac:inkMk id="8" creationId="{804E1E03-FD8E-4543-8495-BB4239A3CA74}"/>
          </ac:inkMkLst>
        </pc:inkChg>
        <pc:inkChg chg="add mod">
          <ac:chgData name="KimNamhyoung" userId="442ac80a-8cd4-4165-8fc5-0e4ac214a370" providerId="ADAL" clId="{2B91F5E7-2747-4CB5-95B8-3B51225B0F63}" dt="2021-01-11T08:07:58.824" v="818"/>
          <ac:inkMkLst>
            <pc:docMk/>
            <pc:sldMk cId="3998949262" sldId="689"/>
            <ac:inkMk id="9" creationId="{651444E4-5287-478D-AA86-75C9AC66EBFC}"/>
          </ac:inkMkLst>
        </pc:inkChg>
        <pc:inkChg chg="add mod">
          <ac:chgData name="KimNamhyoung" userId="442ac80a-8cd4-4165-8fc5-0e4ac214a370" providerId="ADAL" clId="{2B91F5E7-2747-4CB5-95B8-3B51225B0F63}" dt="2021-01-11T08:07:58.824" v="818"/>
          <ac:inkMkLst>
            <pc:docMk/>
            <pc:sldMk cId="3998949262" sldId="689"/>
            <ac:inkMk id="10" creationId="{093D7732-5841-49B2-9FDD-D1C6F988E06A}"/>
          </ac:inkMkLst>
        </pc:inkChg>
        <pc:inkChg chg="add">
          <ac:chgData name="KimNamhyoung" userId="442ac80a-8cd4-4165-8fc5-0e4ac214a370" providerId="ADAL" clId="{2B91F5E7-2747-4CB5-95B8-3B51225B0F63}" dt="2021-01-11T08:08:02.611" v="819" actId="9405"/>
          <ac:inkMkLst>
            <pc:docMk/>
            <pc:sldMk cId="3998949262" sldId="689"/>
            <ac:inkMk id="12" creationId="{B751EAF9-0F00-4B71-80A3-9BA27201EDA5}"/>
          </ac:inkMkLst>
        </pc:inkChg>
        <pc:inkChg chg="add">
          <ac:chgData name="KimNamhyoung" userId="442ac80a-8cd4-4165-8fc5-0e4ac214a370" providerId="ADAL" clId="{2B91F5E7-2747-4CB5-95B8-3B51225B0F63}" dt="2021-01-11T08:08:09.961" v="820" actId="9405"/>
          <ac:inkMkLst>
            <pc:docMk/>
            <pc:sldMk cId="3998949262" sldId="689"/>
            <ac:inkMk id="13" creationId="{EF5031B7-C52B-467D-AD23-08214AC17413}"/>
          </ac:inkMkLst>
        </pc:inkChg>
        <pc:inkChg chg="add">
          <ac:chgData name="KimNamhyoung" userId="442ac80a-8cd4-4165-8fc5-0e4ac214a370" providerId="ADAL" clId="{2B91F5E7-2747-4CB5-95B8-3B51225B0F63}" dt="2021-01-11T08:08:10.653" v="821" actId="9405"/>
          <ac:inkMkLst>
            <pc:docMk/>
            <pc:sldMk cId="3998949262" sldId="689"/>
            <ac:inkMk id="14" creationId="{F9D284AC-B44D-4551-BD36-DEDD449A6E6C}"/>
          </ac:inkMkLst>
        </pc:inkChg>
        <pc:inkChg chg="add mod">
          <ac:chgData name="KimNamhyoung" userId="442ac80a-8cd4-4165-8fc5-0e4ac214a370" providerId="ADAL" clId="{2B91F5E7-2747-4CB5-95B8-3B51225B0F63}" dt="2021-01-11T08:08:58.600" v="830"/>
          <ac:inkMkLst>
            <pc:docMk/>
            <pc:sldMk cId="3998949262" sldId="689"/>
            <ac:inkMk id="15" creationId="{308E71D0-155C-42B3-AC0C-C2747B3DFE20}"/>
          </ac:inkMkLst>
        </pc:inkChg>
        <pc:inkChg chg="add mod">
          <ac:chgData name="KimNamhyoung" userId="442ac80a-8cd4-4165-8fc5-0e4ac214a370" providerId="ADAL" clId="{2B91F5E7-2747-4CB5-95B8-3B51225B0F63}" dt="2021-01-11T08:08:58.600" v="830"/>
          <ac:inkMkLst>
            <pc:docMk/>
            <pc:sldMk cId="3998949262" sldId="689"/>
            <ac:inkMk id="16" creationId="{0D854EF1-A8F9-4EA5-8FE9-3F544B0F5F0A}"/>
          </ac:inkMkLst>
        </pc:inkChg>
        <pc:inkChg chg="add">
          <ac:chgData name="KimNamhyoung" userId="442ac80a-8cd4-4165-8fc5-0e4ac214a370" providerId="ADAL" clId="{2B91F5E7-2747-4CB5-95B8-3B51225B0F63}" dt="2021-01-11T08:08:28.357" v="825" actId="9405"/>
          <ac:inkMkLst>
            <pc:docMk/>
            <pc:sldMk cId="3998949262" sldId="689"/>
            <ac:inkMk id="18" creationId="{88D1B364-8615-4AAB-8A41-A9F139016EB0}"/>
          </ac:inkMkLst>
        </pc:inkChg>
        <pc:inkChg chg="add">
          <ac:chgData name="KimNamhyoung" userId="442ac80a-8cd4-4165-8fc5-0e4ac214a370" providerId="ADAL" clId="{2B91F5E7-2747-4CB5-95B8-3B51225B0F63}" dt="2021-01-11T08:08:28.983" v="826" actId="9405"/>
          <ac:inkMkLst>
            <pc:docMk/>
            <pc:sldMk cId="3998949262" sldId="689"/>
            <ac:inkMk id="19" creationId="{29B214D0-5D0A-4618-B610-D0822CAF12FA}"/>
          </ac:inkMkLst>
        </pc:inkChg>
        <pc:inkChg chg="add">
          <ac:chgData name="KimNamhyoung" userId="442ac80a-8cd4-4165-8fc5-0e4ac214a370" providerId="ADAL" clId="{2B91F5E7-2747-4CB5-95B8-3B51225B0F63}" dt="2021-01-11T08:08:30.699" v="827" actId="9405"/>
          <ac:inkMkLst>
            <pc:docMk/>
            <pc:sldMk cId="3998949262" sldId="689"/>
            <ac:inkMk id="20" creationId="{384C45B8-00B0-4FCE-9084-2BE1048CAA32}"/>
          </ac:inkMkLst>
        </pc:inkChg>
        <pc:inkChg chg="add mod">
          <ac:chgData name="KimNamhyoung" userId="442ac80a-8cd4-4165-8fc5-0e4ac214a370" providerId="ADAL" clId="{2B91F5E7-2747-4CB5-95B8-3B51225B0F63}" dt="2021-01-11T08:08:58.600" v="830"/>
          <ac:inkMkLst>
            <pc:docMk/>
            <pc:sldMk cId="3998949262" sldId="689"/>
            <ac:inkMk id="21" creationId="{FA27E6DF-9B20-46E3-A132-CAC7EB8FEBB1}"/>
          </ac:inkMkLst>
        </pc:inkChg>
        <pc:inkChg chg="add">
          <ac:chgData name="KimNamhyoung" userId="442ac80a-8cd4-4165-8fc5-0e4ac214a370" providerId="ADAL" clId="{2B91F5E7-2747-4CB5-95B8-3B51225B0F63}" dt="2021-01-11T08:08:59.420" v="831" actId="9405"/>
          <ac:inkMkLst>
            <pc:docMk/>
            <pc:sldMk cId="3998949262" sldId="689"/>
            <ac:inkMk id="23" creationId="{F51CA621-782A-4321-9B23-08DA1559E66B}"/>
          </ac:inkMkLst>
        </pc:inkChg>
        <pc:inkChg chg="add">
          <ac:chgData name="KimNamhyoung" userId="442ac80a-8cd4-4165-8fc5-0e4ac214a370" providerId="ADAL" clId="{2B91F5E7-2747-4CB5-95B8-3B51225B0F63}" dt="2021-01-11T08:09:00.690" v="832" actId="9405"/>
          <ac:inkMkLst>
            <pc:docMk/>
            <pc:sldMk cId="3998949262" sldId="689"/>
            <ac:inkMk id="24" creationId="{9FB6723C-AF60-4AD7-960B-9A98BFF0C3A5}"/>
          </ac:inkMkLst>
        </pc:inkChg>
        <pc:inkChg chg="add">
          <ac:chgData name="KimNamhyoung" userId="442ac80a-8cd4-4165-8fc5-0e4ac214a370" providerId="ADAL" clId="{2B91F5E7-2747-4CB5-95B8-3B51225B0F63}" dt="2021-01-11T08:09:01.106" v="833" actId="9405"/>
          <ac:inkMkLst>
            <pc:docMk/>
            <pc:sldMk cId="3998949262" sldId="689"/>
            <ac:inkMk id="25" creationId="{E500A965-610C-483B-9B53-C08D2CC7A5BF}"/>
          </ac:inkMkLst>
        </pc:inkChg>
      </pc:sldChg>
      <pc:sldChg chg="addSp delSp modSp mod">
        <pc:chgData name="KimNamhyoung" userId="442ac80a-8cd4-4165-8fc5-0e4ac214a370" providerId="ADAL" clId="{2B91F5E7-2747-4CB5-95B8-3B51225B0F63}" dt="2021-01-11T08:11:42.250" v="881"/>
        <pc:sldMkLst>
          <pc:docMk/>
          <pc:sldMk cId="979392442" sldId="690"/>
        </pc:sldMkLst>
        <pc:grpChg chg="del mod">
          <ac:chgData name="KimNamhyoung" userId="442ac80a-8cd4-4165-8fc5-0e4ac214a370" providerId="ADAL" clId="{2B91F5E7-2747-4CB5-95B8-3B51225B0F63}" dt="2021-01-11T08:10:54.936" v="870"/>
          <ac:grpSpMkLst>
            <pc:docMk/>
            <pc:sldMk cId="979392442" sldId="690"/>
            <ac:grpSpMk id="10" creationId="{5DDD6F78-6BBF-4E95-9954-CA392B9D629F}"/>
          </ac:grpSpMkLst>
        </pc:grpChg>
        <pc:grpChg chg="mod">
          <ac:chgData name="KimNamhyoung" userId="442ac80a-8cd4-4165-8fc5-0e4ac214a370" providerId="ADAL" clId="{2B91F5E7-2747-4CB5-95B8-3B51225B0F63}" dt="2021-01-11T08:10:54.936" v="870"/>
          <ac:grpSpMkLst>
            <pc:docMk/>
            <pc:sldMk cId="979392442" sldId="690"/>
            <ac:grpSpMk id="17" creationId="{4AE2A0B3-4027-463E-93C2-F663F0BFEC9B}"/>
          </ac:grpSpMkLst>
        </pc:grpChg>
        <pc:grpChg chg="mod">
          <ac:chgData name="KimNamhyoung" userId="442ac80a-8cd4-4165-8fc5-0e4ac214a370" providerId="ADAL" clId="{2B91F5E7-2747-4CB5-95B8-3B51225B0F63}" dt="2021-01-11T08:10:54.936" v="870"/>
          <ac:grpSpMkLst>
            <pc:docMk/>
            <pc:sldMk cId="979392442" sldId="690"/>
            <ac:grpSpMk id="18" creationId="{4EBFC050-6374-447B-8DEF-F8586427D3C4}"/>
          </ac:grpSpMkLst>
        </pc:grpChg>
        <pc:grpChg chg="mod">
          <ac:chgData name="KimNamhyoung" userId="442ac80a-8cd4-4165-8fc5-0e4ac214a370" providerId="ADAL" clId="{2B91F5E7-2747-4CB5-95B8-3B51225B0F63}" dt="2021-01-11T08:11:21.027" v="877"/>
          <ac:grpSpMkLst>
            <pc:docMk/>
            <pc:sldMk cId="979392442" sldId="690"/>
            <ac:grpSpMk id="25" creationId="{73547ACC-8C9B-46CA-B7AA-DB4C34A4C417}"/>
          </ac:grpSpMkLst>
        </pc:grpChg>
        <pc:grpChg chg="mod">
          <ac:chgData name="KimNamhyoung" userId="442ac80a-8cd4-4165-8fc5-0e4ac214a370" providerId="ADAL" clId="{2B91F5E7-2747-4CB5-95B8-3B51225B0F63}" dt="2021-01-11T08:11:42.250" v="881"/>
          <ac:grpSpMkLst>
            <pc:docMk/>
            <pc:sldMk cId="979392442" sldId="690"/>
            <ac:grpSpMk id="29" creationId="{56514C06-1BCD-45D1-941C-FDE0394E9F01}"/>
          </ac:grpSpMkLst>
        </pc:grpChg>
        <pc:inkChg chg="add mod">
          <ac:chgData name="KimNamhyoung" userId="442ac80a-8cd4-4165-8fc5-0e4ac214a370" providerId="ADAL" clId="{2B91F5E7-2747-4CB5-95B8-3B51225B0F63}" dt="2021-01-11T08:10:54.936" v="870"/>
          <ac:inkMkLst>
            <pc:docMk/>
            <pc:sldMk cId="979392442" sldId="690"/>
            <ac:inkMk id="4" creationId="{3F2786CA-E5FD-494A-B98D-8A50D16F9D08}"/>
          </ac:inkMkLst>
        </pc:inkChg>
        <pc:inkChg chg="add mod">
          <ac:chgData name="KimNamhyoung" userId="442ac80a-8cd4-4165-8fc5-0e4ac214a370" providerId="ADAL" clId="{2B91F5E7-2747-4CB5-95B8-3B51225B0F63}" dt="2021-01-11T08:10:54.936" v="870"/>
          <ac:inkMkLst>
            <pc:docMk/>
            <pc:sldMk cId="979392442" sldId="690"/>
            <ac:inkMk id="6" creationId="{4F2C8C8C-FBB6-4F93-996D-7E79C053532F}"/>
          </ac:inkMkLst>
        </pc:inkChg>
        <pc:inkChg chg="add mod">
          <ac:chgData name="KimNamhyoung" userId="442ac80a-8cd4-4165-8fc5-0e4ac214a370" providerId="ADAL" clId="{2B91F5E7-2747-4CB5-95B8-3B51225B0F63}" dt="2021-01-11T08:10:54.936" v="870"/>
          <ac:inkMkLst>
            <pc:docMk/>
            <pc:sldMk cId="979392442" sldId="690"/>
            <ac:inkMk id="7" creationId="{D3DC7635-2BCD-4F18-BE02-E9F64F0DA150}"/>
          </ac:inkMkLst>
        </pc:inkChg>
        <pc:inkChg chg="add mod">
          <ac:chgData name="KimNamhyoung" userId="442ac80a-8cd4-4165-8fc5-0e4ac214a370" providerId="ADAL" clId="{2B91F5E7-2747-4CB5-95B8-3B51225B0F63}" dt="2021-01-11T08:10:54.936" v="870"/>
          <ac:inkMkLst>
            <pc:docMk/>
            <pc:sldMk cId="979392442" sldId="690"/>
            <ac:inkMk id="8" creationId="{033E7F46-BAE9-4863-9E6A-F2E4B6CC3724}"/>
          </ac:inkMkLst>
        </pc:inkChg>
        <pc:inkChg chg="add mod">
          <ac:chgData name="KimNamhyoung" userId="442ac80a-8cd4-4165-8fc5-0e4ac214a370" providerId="ADAL" clId="{2B91F5E7-2747-4CB5-95B8-3B51225B0F63}" dt="2021-01-11T08:10:54.936" v="870"/>
          <ac:inkMkLst>
            <pc:docMk/>
            <pc:sldMk cId="979392442" sldId="690"/>
            <ac:inkMk id="9" creationId="{BFAA2FE2-A2D3-44E0-BD81-1EB90B30A566}"/>
          </ac:inkMkLst>
        </pc:inkChg>
        <pc:inkChg chg="add mod">
          <ac:chgData name="KimNamhyoung" userId="442ac80a-8cd4-4165-8fc5-0e4ac214a370" providerId="ADAL" clId="{2B91F5E7-2747-4CB5-95B8-3B51225B0F63}" dt="2021-01-11T08:10:54.936" v="870"/>
          <ac:inkMkLst>
            <pc:docMk/>
            <pc:sldMk cId="979392442" sldId="690"/>
            <ac:inkMk id="11" creationId="{367BB068-533B-4AE6-8934-9B215EC1607E}"/>
          </ac:inkMkLst>
        </pc:inkChg>
        <pc:inkChg chg="add mod">
          <ac:chgData name="KimNamhyoung" userId="442ac80a-8cd4-4165-8fc5-0e4ac214a370" providerId="ADAL" clId="{2B91F5E7-2747-4CB5-95B8-3B51225B0F63}" dt="2021-01-11T08:10:54.936" v="870"/>
          <ac:inkMkLst>
            <pc:docMk/>
            <pc:sldMk cId="979392442" sldId="690"/>
            <ac:inkMk id="12" creationId="{B93E05FA-9529-4247-91DE-FD2E3A801FBC}"/>
          </ac:inkMkLst>
        </pc:inkChg>
        <pc:inkChg chg="add mod">
          <ac:chgData name="KimNamhyoung" userId="442ac80a-8cd4-4165-8fc5-0e4ac214a370" providerId="ADAL" clId="{2B91F5E7-2747-4CB5-95B8-3B51225B0F63}" dt="2021-01-11T08:10:54.936" v="870"/>
          <ac:inkMkLst>
            <pc:docMk/>
            <pc:sldMk cId="979392442" sldId="690"/>
            <ac:inkMk id="13" creationId="{393E70DF-5917-4B75-9531-7C9332049472}"/>
          </ac:inkMkLst>
        </pc:inkChg>
        <pc:inkChg chg="add mod">
          <ac:chgData name="KimNamhyoung" userId="442ac80a-8cd4-4165-8fc5-0e4ac214a370" providerId="ADAL" clId="{2B91F5E7-2747-4CB5-95B8-3B51225B0F63}" dt="2021-01-11T08:10:54.936" v="870"/>
          <ac:inkMkLst>
            <pc:docMk/>
            <pc:sldMk cId="979392442" sldId="690"/>
            <ac:inkMk id="14" creationId="{56E323B0-0E85-4EA5-9B8A-247C6DAE461A}"/>
          </ac:inkMkLst>
        </pc:inkChg>
        <pc:inkChg chg="add mod">
          <ac:chgData name="KimNamhyoung" userId="442ac80a-8cd4-4165-8fc5-0e4ac214a370" providerId="ADAL" clId="{2B91F5E7-2747-4CB5-95B8-3B51225B0F63}" dt="2021-01-11T08:10:54.936" v="870"/>
          <ac:inkMkLst>
            <pc:docMk/>
            <pc:sldMk cId="979392442" sldId="690"/>
            <ac:inkMk id="15" creationId="{F08C7953-BA9C-40DD-8151-0A7C5E6ACD08}"/>
          </ac:inkMkLst>
        </pc:inkChg>
        <pc:inkChg chg="add mod">
          <ac:chgData name="KimNamhyoung" userId="442ac80a-8cd4-4165-8fc5-0e4ac214a370" providerId="ADAL" clId="{2B91F5E7-2747-4CB5-95B8-3B51225B0F63}" dt="2021-01-11T08:10:54.936" v="870"/>
          <ac:inkMkLst>
            <pc:docMk/>
            <pc:sldMk cId="979392442" sldId="690"/>
            <ac:inkMk id="16" creationId="{F387250D-EE66-444F-9945-E082EB09FE28}"/>
          </ac:inkMkLst>
        </pc:inkChg>
        <pc:inkChg chg="add">
          <ac:chgData name="KimNamhyoung" userId="442ac80a-8cd4-4165-8fc5-0e4ac214a370" providerId="ADAL" clId="{2B91F5E7-2747-4CB5-95B8-3B51225B0F63}" dt="2021-01-11T08:11:11.393" v="871" actId="9405"/>
          <ac:inkMkLst>
            <pc:docMk/>
            <pc:sldMk cId="979392442" sldId="690"/>
            <ac:inkMk id="19" creationId="{C14C4766-5936-4B65-9A39-2AF35650DB79}"/>
          </ac:inkMkLst>
        </pc:inkChg>
        <pc:inkChg chg="add mod">
          <ac:chgData name="KimNamhyoung" userId="442ac80a-8cd4-4165-8fc5-0e4ac214a370" providerId="ADAL" clId="{2B91F5E7-2747-4CB5-95B8-3B51225B0F63}" dt="2021-01-11T08:11:21.027" v="877"/>
          <ac:inkMkLst>
            <pc:docMk/>
            <pc:sldMk cId="979392442" sldId="690"/>
            <ac:inkMk id="20" creationId="{12560BE4-391A-463C-98AD-57725D4222BA}"/>
          </ac:inkMkLst>
        </pc:inkChg>
        <pc:inkChg chg="add mod">
          <ac:chgData name="KimNamhyoung" userId="442ac80a-8cd4-4165-8fc5-0e4ac214a370" providerId="ADAL" clId="{2B91F5E7-2747-4CB5-95B8-3B51225B0F63}" dt="2021-01-11T08:11:21.027" v="877"/>
          <ac:inkMkLst>
            <pc:docMk/>
            <pc:sldMk cId="979392442" sldId="690"/>
            <ac:inkMk id="21" creationId="{C7142C0B-AA08-458C-98FE-ABF5FCBFBA89}"/>
          </ac:inkMkLst>
        </pc:inkChg>
        <pc:inkChg chg="add mod">
          <ac:chgData name="KimNamhyoung" userId="442ac80a-8cd4-4165-8fc5-0e4ac214a370" providerId="ADAL" clId="{2B91F5E7-2747-4CB5-95B8-3B51225B0F63}" dt="2021-01-11T08:11:21.027" v="877"/>
          <ac:inkMkLst>
            <pc:docMk/>
            <pc:sldMk cId="979392442" sldId="690"/>
            <ac:inkMk id="22" creationId="{F98E6E2D-F7B7-4B59-8895-46F12D9FFA0D}"/>
          </ac:inkMkLst>
        </pc:inkChg>
        <pc:inkChg chg="add mod">
          <ac:chgData name="KimNamhyoung" userId="442ac80a-8cd4-4165-8fc5-0e4ac214a370" providerId="ADAL" clId="{2B91F5E7-2747-4CB5-95B8-3B51225B0F63}" dt="2021-01-11T08:11:21.027" v="877"/>
          <ac:inkMkLst>
            <pc:docMk/>
            <pc:sldMk cId="979392442" sldId="690"/>
            <ac:inkMk id="23" creationId="{DAEEC83F-7CD8-45C9-BDEB-286AF834506B}"/>
          </ac:inkMkLst>
        </pc:inkChg>
        <pc:inkChg chg="add mod">
          <ac:chgData name="KimNamhyoung" userId="442ac80a-8cd4-4165-8fc5-0e4ac214a370" providerId="ADAL" clId="{2B91F5E7-2747-4CB5-95B8-3B51225B0F63}" dt="2021-01-11T08:11:21.027" v="877"/>
          <ac:inkMkLst>
            <pc:docMk/>
            <pc:sldMk cId="979392442" sldId="690"/>
            <ac:inkMk id="24" creationId="{D410FF60-3AFE-4ECF-A301-A8722E3D8AD7}"/>
          </ac:inkMkLst>
        </pc:inkChg>
        <pc:inkChg chg="add">
          <ac:chgData name="KimNamhyoung" userId="442ac80a-8cd4-4165-8fc5-0e4ac214a370" providerId="ADAL" clId="{2B91F5E7-2747-4CB5-95B8-3B51225B0F63}" dt="2021-01-11T08:11:25.748" v="878" actId="9405"/>
          <ac:inkMkLst>
            <pc:docMk/>
            <pc:sldMk cId="979392442" sldId="690"/>
            <ac:inkMk id="26" creationId="{7FBA5FF1-1ACD-4092-9C3F-E25124F3A19F}"/>
          </ac:inkMkLst>
        </pc:inkChg>
        <pc:inkChg chg="add mod">
          <ac:chgData name="KimNamhyoung" userId="442ac80a-8cd4-4165-8fc5-0e4ac214a370" providerId="ADAL" clId="{2B91F5E7-2747-4CB5-95B8-3B51225B0F63}" dt="2021-01-11T08:11:42.250" v="881"/>
          <ac:inkMkLst>
            <pc:docMk/>
            <pc:sldMk cId="979392442" sldId="690"/>
            <ac:inkMk id="27" creationId="{F9C4DB34-9629-4962-8F11-6A3733430883}"/>
          </ac:inkMkLst>
        </pc:inkChg>
        <pc:inkChg chg="add mod">
          <ac:chgData name="KimNamhyoung" userId="442ac80a-8cd4-4165-8fc5-0e4ac214a370" providerId="ADAL" clId="{2B91F5E7-2747-4CB5-95B8-3B51225B0F63}" dt="2021-01-11T08:11:42.250" v="881"/>
          <ac:inkMkLst>
            <pc:docMk/>
            <pc:sldMk cId="979392442" sldId="690"/>
            <ac:inkMk id="28" creationId="{5D316593-62B3-4BC3-B97A-B56BC6131057}"/>
          </ac:inkMkLst>
        </pc:inkChg>
      </pc:sldChg>
      <pc:sldChg chg="addSp modSp mod">
        <pc:chgData name="KimNamhyoung" userId="442ac80a-8cd4-4165-8fc5-0e4ac214a370" providerId="ADAL" clId="{2B91F5E7-2747-4CB5-95B8-3B51225B0F63}" dt="2021-01-11T08:07:25.206" v="811"/>
        <pc:sldMkLst>
          <pc:docMk/>
          <pc:sldMk cId="1189839499" sldId="691"/>
        </pc:sldMkLst>
        <pc:grpChg chg="mod">
          <ac:chgData name="KimNamhyoung" userId="442ac80a-8cd4-4165-8fc5-0e4ac214a370" providerId="ADAL" clId="{2B91F5E7-2747-4CB5-95B8-3B51225B0F63}" dt="2021-01-11T08:07:25.206" v="811"/>
          <ac:grpSpMkLst>
            <pc:docMk/>
            <pc:sldMk cId="1189839499" sldId="691"/>
            <ac:grpSpMk id="6" creationId="{8419BC85-A428-4210-BC07-DE55C061446E}"/>
          </ac:grpSpMkLst>
        </pc:grpChg>
        <pc:inkChg chg="add mod">
          <ac:chgData name="KimNamhyoung" userId="442ac80a-8cd4-4165-8fc5-0e4ac214a370" providerId="ADAL" clId="{2B91F5E7-2747-4CB5-95B8-3B51225B0F63}" dt="2021-01-11T08:07:25.206" v="811"/>
          <ac:inkMkLst>
            <pc:docMk/>
            <pc:sldMk cId="1189839499" sldId="691"/>
            <ac:inkMk id="4" creationId="{7D19AB9B-5A77-4509-9724-D32E4D762646}"/>
          </ac:inkMkLst>
        </pc:inkChg>
        <pc:inkChg chg="add mod">
          <ac:chgData name="KimNamhyoung" userId="442ac80a-8cd4-4165-8fc5-0e4ac214a370" providerId="ADAL" clId="{2B91F5E7-2747-4CB5-95B8-3B51225B0F63}" dt="2021-01-11T08:07:25.206" v="811"/>
          <ac:inkMkLst>
            <pc:docMk/>
            <pc:sldMk cId="1189839499" sldId="691"/>
            <ac:inkMk id="5" creationId="{9F72C0A7-C89B-463C-93A4-80F496C14DA6}"/>
          </ac:inkMkLst>
        </pc:inkChg>
      </pc:sldChg>
      <pc:sldChg chg="addSp mod">
        <pc:chgData name="KimNamhyoung" userId="442ac80a-8cd4-4165-8fc5-0e4ac214a370" providerId="ADAL" clId="{2B91F5E7-2747-4CB5-95B8-3B51225B0F63}" dt="2021-01-11T08:09:09.472" v="837" actId="9405"/>
        <pc:sldMkLst>
          <pc:docMk/>
          <pc:sldMk cId="468851777" sldId="692"/>
        </pc:sldMkLst>
        <pc:inkChg chg="add">
          <ac:chgData name="KimNamhyoung" userId="442ac80a-8cd4-4165-8fc5-0e4ac214a370" providerId="ADAL" clId="{2B91F5E7-2747-4CB5-95B8-3B51225B0F63}" dt="2021-01-11T08:08:43.720" v="828" actId="9405"/>
          <ac:inkMkLst>
            <pc:docMk/>
            <pc:sldMk cId="468851777" sldId="692"/>
            <ac:inkMk id="4" creationId="{B937408E-D72B-4017-B63D-9A528539604F}"/>
          </ac:inkMkLst>
        </pc:inkChg>
        <pc:inkChg chg="add">
          <ac:chgData name="KimNamhyoung" userId="442ac80a-8cd4-4165-8fc5-0e4ac214a370" providerId="ADAL" clId="{2B91F5E7-2747-4CB5-95B8-3B51225B0F63}" dt="2021-01-11T08:09:05.813" v="834" actId="9405"/>
          <ac:inkMkLst>
            <pc:docMk/>
            <pc:sldMk cId="468851777" sldId="692"/>
            <ac:inkMk id="5" creationId="{E5768208-5B1A-40D7-80DE-AB0668057E5F}"/>
          </ac:inkMkLst>
        </pc:inkChg>
        <pc:inkChg chg="add">
          <ac:chgData name="KimNamhyoung" userId="442ac80a-8cd4-4165-8fc5-0e4ac214a370" providerId="ADAL" clId="{2B91F5E7-2747-4CB5-95B8-3B51225B0F63}" dt="2021-01-11T08:09:06.513" v="835" actId="9405"/>
          <ac:inkMkLst>
            <pc:docMk/>
            <pc:sldMk cId="468851777" sldId="692"/>
            <ac:inkMk id="7" creationId="{A643166F-DCCD-4603-A337-60C3F7124FB2}"/>
          </ac:inkMkLst>
        </pc:inkChg>
        <pc:inkChg chg="add">
          <ac:chgData name="KimNamhyoung" userId="442ac80a-8cd4-4165-8fc5-0e4ac214a370" providerId="ADAL" clId="{2B91F5E7-2747-4CB5-95B8-3B51225B0F63}" dt="2021-01-11T08:09:08.716" v="836" actId="9405"/>
          <ac:inkMkLst>
            <pc:docMk/>
            <pc:sldMk cId="468851777" sldId="692"/>
            <ac:inkMk id="8" creationId="{D135BBA4-1CF1-43D2-A706-91E449AEC3D5}"/>
          </ac:inkMkLst>
        </pc:inkChg>
        <pc:inkChg chg="add">
          <ac:chgData name="KimNamhyoung" userId="442ac80a-8cd4-4165-8fc5-0e4ac214a370" providerId="ADAL" clId="{2B91F5E7-2747-4CB5-95B8-3B51225B0F63}" dt="2021-01-11T08:09:09.472" v="837" actId="9405"/>
          <ac:inkMkLst>
            <pc:docMk/>
            <pc:sldMk cId="468851777" sldId="692"/>
            <ac:inkMk id="9" creationId="{65408B34-F5C2-4A84-88C8-79CE69C5E3D3}"/>
          </ac:inkMkLst>
        </pc:inkChg>
      </pc:sldChg>
      <pc:sldChg chg="addSp delSp modSp mod">
        <pc:chgData name="KimNamhyoung" userId="442ac80a-8cd4-4165-8fc5-0e4ac214a370" providerId="ADAL" clId="{2B91F5E7-2747-4CB5-95B8-3B51225B0F63}" dt="2021-01-11T08:10:14.220" v="857"/>
        <pc:sldMkLst>
          <pc:docMk/>
          <pc:sldMk cId="3017676529" sldId="693"/>
        </pc:sldMkLst>
        <pc:grpChg chg="del mod">
          <ac:chgData name="KimNamhyoung" userId="442ac80a-8cd4-4165-8fc5-0e4ac214a370" providerId="ADAL" clId="{2B91F5E7-2747-4CB5-95B8-3B51225B0F63}" dt="2021-01-11T08:09:54.614" v="846"/>
          <ac:grpSpMkLst>
            <pc:docMk/>
            <pc:sldMk cId="3017676529" sldId="693"/>
            <ac:grpSpMk id="9" creationId="{3A13DF2C-48F6-42D7-91B9-6E83D19C470D}"/>
          </ac:grpSpMkLst>
        </pc:grpChg>
        <pc:grpChg chg="mod">
          <ac:chgData name="KimNamhyoung" userId="442ac80a-8cd4-4165-8fc5-0e4ac214a370" providerId="ADAL" clId="{2B91F5E7-2747-4CB5-95B8-3B51225B0F63}" dt="2021-01-11T08:09:51.547" v="844"/>
          <ac:grpSpMkLst>
            <pc:docMk/>
            <pc:sldMk cId="3017676529" sldId="693"/>
            <ac:grpSpMk id="12" creationId="{D8B2F3E5-C781-4EAA-A0EE-C49B5D29E4A4}"/>
          </ac:grpSpMkLst>
        </pc:grpChg>
        <pc:grpChg chg="mod">
          <ac:chgData name="KimNamhyoung" userId="442ac80a-8cd4-4165-8fc5-0e4ac214a370" providerId="ADAL" clId="{2B91F5E7-2747-4CB5-95B8-3B51225B0F63}" dt="2021-01-11T08:09:54.614" v="846"/>
          <ac:grpSpMkLst>
            <pc:docMk/>
            <pc:sldMk cId="3017676529" sldId="693"/>
            <ac:grpSpMk id="14" creationId="{3B0C9086-0F6C-4FCB-8B78-ACA7C34CFD17}"/>
          </ac:grpSpMkLst>
        </pc:grpChg>
        <pc:grpChg chg="mod">
          <ac:chgData name="KimNamhyoung" userId="442ac80a-8cd4-4165-8fc5-0e4ac214a370" providerId="ADAL" clId="{2B91F5E7-2747-4CB5-95B8-3B51225B0F63}" dt="2021-01-11T08:10:02.533" v="849"/>
          <ac:grpSpMkLst>
            <pc:docMk/>
            <pc:sldMk cId="3017676529" sldId="693"/>
            <ac:grpSpMk id="17" creationId="{A6C9F310-7220-45F9-A5A0-6060BCEFF046}"/>
          </ac:grpSpMkLst>
        </pc:grpChg>
        <pc:grpChg chg="mod">
          <ac:chgData name="KimNamhyoung" userId="442ac80a-8cd4-4165-8fc5-0e4ac214a370" providerId="ADAL" clId="{2B91F5E7-2747-4CB5-95B8-3B51225B0F63}" dt="2021-01-11T08:10:14.220" v="857"/>
          <ac:grpSpMkLst>
            <pc:docMk/>
            <pc:sldMk cId="3017676529" sldId="693"/>
            <ac:grpSpMk id="25" creationId="{DA5E2E9B-E285-4128-A8A2-EE25BAB99F84}"/>
          </ac:grpSpMkLst>
        </pc:grpChg>
        <pc:inkChg chg="add">
          <ac:chgData name="KimNamhyoung" userId="442ac80a-8cd4-4165-8fc5-0e4ac214a370" providerId="ADAL" clId="{2B91F5E7-2747-4CB5-95B8-3B51225B0F63}" dt="2021-01-11T08:09:34.609" v="838" actId="9405"/>
          <ac:inkMkLst>
            <pc:docMk/>
            <pc:sldMk cId="3017676529" sldId="693"/>
            <ac:inkMk id="4" creationId="{63844248-0CCD-457E-9369-B8CCCC6C8BB2}"/>
          </ac:inkMkLst>
        </pc:inkChg>
        <pc:inkChg chg="add mod">
          <ac:chgData name="KimNamhyoung" userId="442ac80a-8cd4-4165-8fc5-0e4ac214a370" providerId="ADAL" clId="{2B91F5E7-2747-4CB5-95B8-3B51225B0F63}" dt="2021-01-11T08:09:54.614" v="846"/>
          <ac:inkMkLst>
            <pc:docMk/>
            <pc:sldMk cId="3017676529" sldId="693"/>
            <ac:inkMk id="6" creationId="{2A389791-B8D7-4FCE-93A3-C955C6BB315F}"/>
          </ac:inkMkLst>
        </pc:inkChg>
        <pc:inkChg chg="add mod">
          <ac:chgData name="KimNamhyoung" userId="442ac80a-8cd4-4165-8fc5-0e4ac214a370" providerId="ADAL" clId="{2B91F5E7-2747-4CB5-95B8-3B51225B0F63}" dt="2021-01-11T08:09:54.614" v="846"/>
          <ac:inkMkLst>
            <pc:docMk/>
            <pc:sldMk cId="3017676529" sldId="693"/>
            <ac:inkMk id="7" creationId="{CA3AB473-864F-4C67-B698-AC9E72A13F6C}"/>
          </ac:inkMkLst>
        </pc:inkChg>
        <pc:inkChg chg="add mod">
          <ac:chgData name="KimNamhyoung" userId="442ac80a-8cd4-4165-8fc5-0e4ac214a370" providerId="ADAL" clId="{2B91F5E7-2747-4CB5-95B8-3B51225B0F63}" dt="2021-01-11T08:09:51.547" v="844"/>
          <ac:inkMkLst>
            <pc:docMk/>
            <pc:sldMk cId="3017676529" sldId="693"/>
            <ac:inkMk id="10" creationId="{454C228F-C024-45F0-8F8E-6857C10A5F62}"/>
          </ac:inkMkLst>
        </pc:inkChg>
        <pc:inkChg chg="add mod">
          <ac:chgData name="KimNamhyoung" userId="442ac80a-8cd4-4165-8fc5-0e4ac214a370" providerId="ADAL" clId="{2B91F5E7-2747-4CB5-95B8-3B51225B0F63}" dt="2021-01-11T08:09:51.547" v="844"/>
          <ac:inkMkLst>
            <pc:docMk/>
            <pc:sldMk cId="3017676529" sldId="693"/>
            <ac:inkMk id="11" creationId="{8F5F588F-0B42-4708-85F1-089E50186B63}"/>
          </ac:inkMkLst>
        </pc:inkChg>
        <pc:inkChg chg="add mod">
          <ac:chgData name="KimNamhyoung" userId="442ac80a-8cd4-4165-8fc5-0e4ac214a370" providerId="ADAL" clId="{2B91F5E7-2747-4CB5-95B8-3B51225B0F63}" dt="2021-01-11T08:09:54.614" v="846"/>
          <ac:inkMkLst>
            <pc:docMk/>
            <pc:sldMk cId="3017676529" sldId="693"/>
            <ac:inkMk id="13" creationId="{B2A64D92-0CA9-4083-A7D7-3C623EA4686E}"/>
          </ac:inkMkLst>
        </pc:inkChg>
        <pc:inkChg chg="add mod">
          <ac:chgData name="KimNamhyoung" userId="442ac80a-8cd4-4165-8fc5-0e4ac214a370" providerId="ADAL" clId="{2B91F5E7-2747-4CB5-95B8-3B51225B0F63}" dt="2021-01-11T08:10:02.533" v="849"/>
          <ac:inkMkLst>
            <pc:docMk/>
            <pc:sldMk cId="3017676529" sldId="693"/>
            <ac:inkMk id="15" creationId="{DDDC40FB-80EC-45E8-AE47-B7F5A12E3C7A}"/>
          </ac:inkMkLst>
        </pc:inkChg>
        <pc:inkChg chg="add mod">
          <ac:chgData name="KimNamhyoung" userId="442ac80a-8cd4-4165-8fc5-0e4ac214a370" providerId="ADAL" clId="{2B91F5E7-2747-4CB5-95B8-3B51225B0F63}" dt="2021-01-11T08:10:02.533" v="849"/>
          <ac:inkMkLst>
            <pc:docMk/>
            <pc:sldMk cId="3017676529" sldId="693"/>
            <ac:inkMk id="16" creationId="{2C0C8C23-1D99-4BB2-BE3B-6341B5B82AE9}"/>
          </ac:inkMkLst>
        </pc:inkChg>
        <pc:inkChg chg="add">
          <ac:chgData name="KimNamhyoung" userId="442ac80a-8cd4-4165-8fc5-0e4ac214a370" providerId="ADAL" clId="{2B91F5E7-2747-4CB5-95B8-3B51225B0F63}" dt="2021-01-11T08:10:03.995" v="850" actId="9405"/>
          <ac:inkMkLst>
            <pc:docMk/>
            <pc:sldMk cId="3017676529" sldId="693"/>
            <ac:inkMk id="18" creationId="{7D290C5A-6945-4257-B59A-EDB59F162107}"/>
          </ac:inkMkLst>
        </pc:inkChg>
        <pc:inkChg chg="add">
          <ac:chgData name="KimNamhyoung" userId="442ac80a-8cd4-4165-8fc5-0e4ac214a370" providerId="ADAL" clId="{2B91F5E7-2747-4CB5-95B8-3B51225B0F63}" dt="2021-01-11T08:10:05.541" v="851" actId="9405"/>
          <ac:inkMkLst>
            <pc:docMk/>
            <pc:sldMk cId="3017676529" sldId="693"/>
            <ac:inkMk id="19" creationId="{6AB0B5FF-369B-4B16-B471-112B701A9A7C}"/>
          </ac:inkMkLst>
        </pc:inkChg>
        <pc:inkChg chg="add">
          <ac:chgData name="KimNamhyoung" userId="442ac80a-8cd4-4165-8fc5-0e4ac214a370" providerId="ADAL" clId="{2B91F5E7-2747-4CB5-95B8-3B51225B0F63}" dt="2021-01-11T08:10:07.930" v="852" actId="9405"/>
          <ac:inkMkLst>
            <pc:docMk/>
            <pc:sldMk cId="3017676529" sldId="693"/>
            <ac:inkMk id="20" creationId="{F06B4634-7F8F-44B3-9FE3-6F6334F39362}"/>
          </ac:inkMkLst>
        </pc:inkChg>
        <pc:inkChg chg="add mod">
          <ac:chgData name="KimNamhyoung" userId="442ac80a-8cd4-4165-8fc5-0e4ac214a370" providerId="ADAL" clId="{2B91F5E7-2747-4CB5-95B8-3B51225B0F63}" dt="2021-01-11T08:10:14.220" v="857"/>
          <ac:inkMkLst>
            <pc:docMk/>
            <pc:sldMk cId="3017676529" sldId="693"/>
            <ac:inkMk id="21" creationId="{D50135A0-C516-4FE5-80FD-B0D41D992D2A}"/>
          </ac:inkMkLst>
        </pc:inkChg>
        <pc:inkChg chg="add mod">
          <ac:chgData name="KimNamhyoung" userId="442ac80a-8cd4-4165-8fc5-0e4ac214a370" providerId="ADAL" clId="{2B91F5E7-2747-4CB5-95B8-3B51225B0F63}" dt="2021-01-11T08:10:14.220" v="857"/>
          <ac:inkMkLst>
            <pc:docMk/>
            <pc:sldMk cId="3017676529" sldId="693"/>
            <ac:inkMk id="22" creationId="{DE4A64C0-99CD-48D0-A99B-4AD8738A29BA}"/>
          </ac:inkMkLst>
        </pc:inkChg>
        <pc:inkChg chg="add mod">
          <ac:chgData name="KimNamhyoung" userId="442ac80a-8cd4-4165-8fc5-0e4ac214a370" providerId="ADAL" clId="{2B91F5E7-2747-4CB5-95B8-3B51225B0F63}" dt="2021-01-11T08:10:14.220" v="857"/>
          <ac:inkMkLst>
            <pc:docMk/>
            <pc:sldMk cId="3017676529" sldId="693"/>
            <ac:inkMk id="23" creationId="{F42D9415-8F8D-4781-8756-B682EBF33BDA}"/>
          </ac:inkMkLst>
        </pc:inkChg>
        <pc:inkChg chg="add mod">
          <ac:chgData name="KimNamhyoung" userId="442ac80a-8cd4-4165-8fc5-0e4ac214a370" providerId="ADAL" clId="{2B91F5E7-2747-4CB5-95B8-3B51225B0F63}" dt="2021-01-11T08:10:14.220" v="857"/>
          <ac:inkMkLst>
            <pc:docMk/>
            <pc:sldMk cId="3017676529" sldId="693"/>
            <ac:inkMk id="24" creationId="{5A53294F-76E3-4456-9E13-84A7591ECFB6}"/>
          </ac:inkMkLst>
        </pc:inkChg>
      </pc:sldChg>
    </pc:docChg>
  </pc:docChgLst>
  <pc:docChgLst>
    <pc:chgData name="nhkim@gachon.ac.kr" userId="442ac80a-8cd4-4165-8fc5-0e4ac214a370" providerId="ADAL" clId="{715FA0AC-D1C9-421E-AE12-D12AABBD170D}"/>
    <pc:docChg chg="undo custSel modSld sldOrd">
      <pc:chgData name="nhkim@gachon.ac.kr" userId="442ac80a-8cd4-4165-8fc5-0e4ac214a370" providerId="ADAL" clId="{715FA0AC-D1C9-421E-AE12-D12AABBD170D}" dt="2021-12-27T15:06:25.352" v="572"/>
      <pc:docMkLst>
        <pc:docMk/>
      </pc:docMkLst>
      <pc:sldChg chg="delSp modSp">
        <pc:chgData name="nhkim@gachon.ac.kr" userId="442ac80a-8cd4-4165-8fc5-0e4ac214a370" providerId="ADAL" clId="{715FA0AC-D1C9-421E-AE12-D12AABBD170D}" dt="2021-12-27T15:00:33.300" v="11"/>
        <pc:sldMkLst>
          <pc:docMk/>
          <pc:sldMk cId="3412590090" sldId="583"/>
        </pc:sldMkLst>
        <pc:grpChg chg="del mod">
          <ac:chgData name="nhkim@gachon.ac.kr" userId="442ac80a-8cd4-4165-8fc5-0e4ac214a370" providerId="ADAL" clId="{715FA0AC-D1C9-421E-AE12-D12AABBD170D}" dt="2021-12-27T15:00:33.294" v="0"/>
          <ac:grpSpMkLst>
            <pc:docMk/>
            <pc:sldMk cId="3412590090" sldId="583"/>
            <ac:grpSpMk id="13" creationId="{E839A6E2-A2F8-4B82-BB02-2EACC63097C8}"/>
          </ac:grpSpMkLst>
        </pc:grpChg>
        <pc:grpChg chg="del mod">
          <ac:chgData name="nhkim@gachon.ac.kr" userId="442ac80a-8cd4-4165-8fc5-0e4ac214a370" providerId="ADAL" clId="{715FA0AC-D1C9-421E-AE12-D12AABBD170D}" dt="2021-12-27T15:00:33.299" v="8"/>
          <ac:grpSpMkLst>
            <pc:docMk/>
            <pc:sldMk cId="3412590090" sldId="583"/>
            <ac:grpSpMk id="23" creationId="{826D9F55-5965-49E9-848F-65420C1E86A4}"/>
          </ac:grpSpMkLst>
        </pc:grpChg>
        <pc:grpChg chg="del mod">
          <ac:chgData name="nhkim@gachon.ac.kr" userId="442ac80a-8cd4-4165-8fc5-0e4ac214a370" providerId="ADAL" clId="{715FA0AC-D1C9-421E-AE12-D12AABBD170D}" dt="2021-12-27T15:00:33.299" v="7"/>
          <ac:grpSpMkLst>
            <pc:docMk/>
            <pc:sldMk cId="3412590090" sldId="583"/>
            <ac:grpSpMk id="39" creationId="{0E824765-56BB-4A2D-9268-7C06363C006A}"/>
          </ac:grpSpMkLst>
        </pc:grpChg>
        <pc:grpChg chg="del mod">
          <ac:chgData name="nhkim@gachon.ac.kr" userId="442ac80a-8cd4-4165-8fc5-0e4ac214a370" providerId="ADAL" clId="{715FA0AC-D1C9-421E-AE12-D12AABBD170D}" dt="2021-12-27T15:00:33.299" v="6"/>
          <ac:grpSpMkLst>
            <pc:docMk/>
            <pc:sldMk cId="3412590090" sldId="583"/>
            <ac:grpSpMk id="48" creationId="{225A2B58-2E52-44FF-9F3E-B7DEA5C61A2F}"/>
          </ac:grpSpMkLst>
        </pc:grpChg>
        <pc:inkChg chg="del">
          <ac:chgData name="nhkim@gachon.ac.kr" userId="442ac80a-8cd4-4165-8fc5-0e4ac214a370" providerId="ADAL" clId="{715FA0AC-D1C9-421E-AE12-D12AABBD170D}" dt="2021-12-27T15:00:33.294" v="0"/>
          <ac:inkMkLst>
            <pc:docMk/>
            <pc:sldMk cId="3412590090" sldId="583"/>
            <ac:inkMk id="11" creationId="{D2E14A6F-27F4-46E2-BBC4-866E05E32999}"/>
          </ac:inkMkLst>
        </pc:inkChg>
        <pc:inkChg chg="del mod">
          <ac:chgData name="nhkim@gachon.ac.kr" userId="442ac80a-8cd4-4165-8fc5-0e4ac214a370" providerId="ADAL" clId="{715FA0AC-D1C9-421E-AE12-D12AABBD170D}" dt="2021-12-27T15:00:33.298" v="2"/>
          <ac:inkMkLst>
            <pc:docMk/>
            <pc:sldMk cId="3412590090" sldId="583"/>
            <ac:inkMk id="12" creationId="{09FC7062-3C9C-49F4-A286-FBFC96CD66D7}"/>
          </ac:inkMkLst>
        </pc:inkChg>
        <pc:inkChg chg="del">
          <ac:chgData name="nhkim@gachon.ac.kr" userId="442ac80a-8cd4-4165-8fc5-0e4ac214a370" providerId="ADAL" clId="{715FA0AC-D1C9-421E-AE12-D12AABBD170D}" dt="2021-12-27T15:00:33.298" v="1"/>
          <ac:inkMkLst>
            <pc:docMk/>
            <pc:sldMk cId="3412590090" sldId="583"/>
            <ac:inkMk id="15" creationId="{C74478C1-27C4-4EF3-A7E3-BCE757F1BE98}"/>
          </ac:inkMkLst>
        </pc:inkChg>
        <pc:inkChg chg="del mod">
          <ac:chgData name="nhkim@gachon.ac.kr" userId="442ac80a-8cd4-4165-8fc5-0e4ac214a370" providerId="ADAL" clId="{715FA0AC-D1C9-421E-AE12-D12AABBD170D}" dt="2021-12-27T15:00:33.300" v="10"/>
          <ac:inkMkLst>
            <pc:docMk/>
            <pc:sldMk cId="3412590090" sldId="583"/>
            <ac:inkMk id="16" creationId="{A8654B73-0027-42A2-92D0-8530993DDF05}"/>
          </ac:inkMkLst>
        </pc:inkChg>
        <pc:inkChg chg="del mod">
          <ac:chgData name="nhkim@gachon.ac.kr" userId="442ac80a-8cd4-4165-8fc5-0e4ac214a370" providerId="ADAL" clId="{715FA0AC-D1C9-421E-AE12-D12AABBD170D}" dt="2021-12-27T15:00:33.299" v="4"/>
          <ac:inkMkLst>
            <pc:docMk/>
            <pc:sldMk cId="3412590090" sldId="583"/>
            <ac:inkMk id="18" creationId="{4F4057C0-287D-4186-8772-68EFCE969F0D}"/>
          </ac:inkMkLst>
        </pc:inkChg>
        <pc:inkChg chg="del">
          <ac:chgData name="nhkim@gachon.ac.kr" userId="442ac80a-8cd4-4165-8fc5-0e4ac214a370" providerId="ADAL" clId="{715FA0AC-D1C9-421E-AE12-D12AABBD170D}" dt="2021-12-27T15:00:33.299" v="8"/>
          <ac:inkMkLst>
            <pc:docMk/>
            <pc:sldMk cId="3412590090" sldId="583"/>
            <ac:inkMk id="21" creationId="{0938100E-8C75-4146-AFF3-028A951E86F5}"/>
          </ac:inkMkLst>
        </pc:inkChg>
        <pc:inkChg chg="del mod">
          <ac:chgData name="nhkim@gachon.ac.kr" userId="442ac80a-8cd4-4165-8fc5-0e4ac214a370" providerId="ADAL" clId="{715FA0AC-D1C9-421E-AE12-D12AABBD170D}" dt="2021-12-27T15:00:33.300" v="11"/>
          <ac:inkMkLst>
            <pc:docMk/>
            <pc:sldMk cId="3412590090" sldId="583"/>
            <ac:inkMk id="22" creationId="{10940E7D-66DC-47FA-9B6F-AB99DF514477}"/>
          </ac:inkMkLst>
        </pc:inkChg>
        <pc:inkChg chg="del mod">
          <ac:chgData name="nhkim@gachon.ac.kr" userId="442ac80a-8cd4-4165-8fc5-0e4ac214a370" providerId="ADAL" clId="{715FA0AC-D1C9-421E-AE12-D12AABBD170D}" dt="2021-12-27T15:00:33.299" v="7"/>
          <ac:inkMkLst>
            <pc:docMk/>
            <pc:sldMk cId="3412590090" sldId="583"/>
            <ac:inkMk id="37" creationId="{D8EE20FB-E7D2-4905-AD09-16A43330E59D}"/>
          </ac:inkMkLst>
        </pc:inkChg>
        <pc:inkChg chg="del mod">
          <ac:chgData name="nhkim@gachon.ac.kr" userId="442ac80a-8cd4-4165-8fc5-0e4ac214a370" providerId="ADAL" clId="{715FA0AC-D1C9-421E-AE12-D12AABBD170D}" dt="2021-12-27T15:00:33.298" v="3"/>
          <ac:inkMkLst>
            <pc:docMk/>
            <pc:sldMk cId="3412590090" sldId="583"/>
            <ac:inkMk id="38" creationId="{B5354B5A-90CD-4C2D-8789-B6CF7300FB05}"/>
          </ac:inkMkLst>
        </pc:inkChg>
        <pc:inkChg chg="del">
          <ac:chgData name="nhkim@gachon.ac.kr" userId="442ac80a-8cd4-4165-8fc5-0e4ac214a370" providerId="ADAL" clId="{715FA0AC-D1C9-421E-AE12-D12AABBD170D}" dt="2021-12-27T15:00:33.300" v="9"/>
          <ac:inkMkLst>
            <pc:docMk/>
            <pc:sldMk cId="3412590090" sldId="583"/>
            <ac:inkMk id="44" creationId="{52852EF7-775D-4352-909F-3D1F58C59B47}"/>
          </ac:inkMkLst>
        </pc:inkChg>
        <pc:inkChg chg="mod">
          <ac:chgData name="nhkim@gachon.ac.kr" userId="442ac80a-8cd4-4165-8fc5-0e4ac214a370" providerId="ADAL" clId="{715FA0AC-D1C9-421E-AE12-D12AABBD170D}" dt="2021-12-27T15:00:33.299" v="6"/>
          <ac:inkMkLst>
            <pc:docMk/>
            <pc:sldMk cId="3412590090" sldId="583"/>
            <ac:inkMk id="45" creationId="{9E4614B9-8018-47EE-A065-FFAA13D992CD}"/>
          </ac:inkMkLst>
        </pc:inkChg>
        <pc:inkChg chg="del">
          <ac:chgData name="nhkim@gachon.ac.kr" userId="442ac80a-8cd4-4165-8fc5-0e4ac214a370" providerId="ADAL" clId="{715FA0AC-D1C9-421E-AE12-D12AABBD170D}" dt="2021-12-27T15:00:33.299" v="5"/>
          <ac:inkMkLst>
            <pc:docMk/>
            <pc:sldMk cId="3412590090" sldId="583"/>
            <ac:inkMk id="46" creationId="{E9291DD0-8597-4872-9A33-536EE94EAD0B}"/>
          </ac:inkMkLst>
        </pc:inkChg>
        <pc:inkChg chg="del mod">
          <ac:chgData name="nhkim@gachon.ac.kr" userId="442ac80a-8cd4-4165-8fc5-0e4ac214a370" providerId="ADAL" clId="{715FA0AC-D1C9-421E-AE12-D12AABBD170D}" dt="2021-12-27T15:00:33.299" v="6"/>
          <ac:inkMkLst>
            <pc:docMk/>
            <pc:sldMk cId="3412590090" sldId="583"/>
            <ac:inkMk id="47" creationId="{20E4334C-AD76-46DE-82DF-900CFE6443B3}"/>
          </ac:inkMkLst>
        </pc:inkChg>
      </pc:sldChg>
      <pc:sldChg chg="delSp">
        <pc:chgData name="nhkim@gachon.ac.kr" userId="442ac80a-8cd4-4165-8fc5-0e4ac214a370" providerId="ADAL" clId="{715FA0AC-D1C9-421E-AE12-D12AABBD170D}" dt="2021-12-27T15:01:00.265" v="25"/>
        <pc:sldMkLst>
          <pc:docMk/>
          <pc:sldMk cId="2490532294" sldId="646"/>
        </pc:sldMkLst>
        <pc:inkChg chg="del">
          <ac:chgData name="nhkim@gachon.ac.kr" userId="442ac80a-8cd4-4165-8fc5-0e4ac214a370" providerId="ADAL" clId="{715FA0AC-D1C9-421E-AE12-D12AABBD170D}" dt="2021-12-27T15:01:00.264" v="24"/>
          <ac:inkMkLst>
            <pc:docMk/>
            <pc:sldMk cId="2490532294" sldId="646"/>
            <ac:inkMk id="4" creationId="{D4FB935B-9752-42D5-A2EA-45D78AA7C9F7}"/>
          </ac:inkMkLst>
        </pc:inkChg>
        <pc:inkChg chg="del">
          <ac:chgData name="nhkim@gachon.ac.kr" userId="442ac80a-8cd4-4165-8fc5-0e4ac214a370" providerId="ADAL" clId="{715FA0AC-D1C9-421E-AE12-D12AABBD170D}" dt="2021-12-27T15:01:00.264" v="23"/>
          <ac:inkMkLst>
            <pc:docMk/>
            <pc:sldMk cId="2490532294" sldId="646"/>
            <ac:inkMk id="6" creationId="{656F969A-3CB2-4C8F-B91D-F6F6F509831E}"/>
          </ac:inkMkLst>
        </pc:inkChg>
        <pc:inkChg chg="del">
          <ac:chgData name="nhkim@gachon.ac.kr" userId="442ac80a-8cd4-4165-8fc5-0e4ac214a370" providerId="ADAL" clId="{715FA0AC-D1C9-421E-AE12-D12AABBD170D}" dt="2021-12-27T15:01:00.265" v="25"/>
          <ac:inkMkLst>
            <pc:docMk/>
            <pc:sldMk cId="2490532294" sldId="646"/>
            <ac:inkMk id="8" creationId="{6870B0CA-1978-4300-9381-E855513DBA52}"/>
          </ac:inkMkLst>
        </pc:inkChg>
      </pc:sldChg>
      <pc:sldChg chg="delSp modSp">
        <pc:chgData name="nhkim@gachon.ac.kr" userId="442ac80a-8cd4-4165-8fc5-0e4ac214a370" providerId="ADAL" clId="{715FA0AC-D1C9-421E-AE12-D12AABBD170D}" dt="2021-12-27T15:01:27.610" v="73"/>
        <pc:sldMkLst>
          <pc:docMk/>
          <pc:sldMk cId="938074414" sldId="647"/>
        </pc:sldMkLst>
        <pc:grpChg chg="del mod">
          <ac:chgData name="nhkim@gachon.ac.kr" userId="442ac80a-8cd4-4165-8fc5-0e4ac214a370" providerId="ADAL" clId="{715FA0AC-D1C9-421E-AE12-D12AABBD170D}" dt="2021-12-27T15:01:27.609" v="70"/>
          <ac:grpSpMkLst>
            <pc:docMk/>
            <pc:sldMk cId="938074414" sldId="647"/>
            <ac:grpSpMk id="8" creationId="{3602820C-AA26-4E1B-88DE-ECECF0CA131F}"/>
          </ac:grpSpMkLst>
        </pc:grpChg>
        <pc:grpChg chg="del mod">
          <ac:chgData name="nhkim@gachon.ac.kr" userId="442ac80a-8cd4-4165-8fc5-0e4ac214a370" providerId="ADAL" clId="{715FA0AC-D1C9-421E-AE12-D12AABBD170D}" dt="2021-12-27T15:01:27.608" v="67"/>
          <ac:grpSpMkLst>
            <pc:docMk/>
            <pc:sldMk cId="938074414" sldId="647"/>
            <ac:grpSpMk id="17" creationId="{01403DDD-6BD0-4562-9273-F45391C2A4FF}"/>
          </ac:grpSpMkLst>
        </pc:grpChg>
        <pc:grpChg chg="del mod">
          <ac:chgData name="nhkim@gachon.ac.kr" userId="442ac80a-8cd4-4165-8fc5-0e4ac214a370" providerId="ADAL" clId="{715FA0AC-D1C9-421E-AE12-D12AABBD170D}" dt="2021-12-27T15:01:27.608" v="68"/>
          <ac:grpSpMkLst>
            <pc:docMk/>
            <pc:sldMk cId="938074414" sldId="647"/>
            <ac:grpSpMk id="21" creationId="{036E6450-EB09-4996-9081-8F428E52CF61}"/>
          </ac:grpSpMkLst>
        </pc:grpChg>
        <pc:inkChg chg="del">
          <ac:chgData name="nhkim@gachon.ac.kr" userId="442ac80a-8cd4-4165-8fc5-0e4ac214a370" providerId="ADAL" clId="{715FA0AC-D1C9-421E-AE12-D12AABBD170D}" dt="2021-12-27T15:01:27.607" v="63"/>
          <ac:inkMkLst>
            <pc:docMk/>
            <pc:sldMk cId="938074414" sldId="647"/>
            <ac:inkMk id="4" creationId="{ECE4D598-9F2E-4033-A9C3-ED60B2EDCB79}"/>
          </ac:inkMkLst>
        </pc:inkChg>
        <pc:inkChg chg="mod">
          <ac:chgData name="nhkim@gachon.ac.kr" userId="442ac80a-8cd4-4165-8fc5-0e4ac214a370" providerId="ADAL" clId="{715FA0AC-D1C9-421E-AE12-D12AABBD170D}" dt="2021-12-27T15:01:27.609" v="70"/>
          <ac:inkMkLst>
            <pc:docMk/>
            <pc:sldMk cId="938074414" sldId="647"/>
            <ac:inkMk id="6" creationId="{9D504857-FBFA-4BD1-9792-9C9225B721BA}"/>
          </ac:inkMkLst>
        </pc:inkChg>
        <pc:inkChg chg="del">
          <ac:chgData name="nhkim@gachon.ac.kr" userId="442ac80a-8cd4-4165-8fc5-0e4ac214a370" providerId="ADAL" clId="{715FA0AC-D1C9-421E-AE12-D12AABBD170D}" dt="2021-12-27T15:01:27.609" v="70"/>
          <ac:inkMkLst>
            <pc:docMk/>
            <pc:sldMk cId="938074414" sldId="647"/>
            <ac:inkMk id="7" creationId="{D852B1C8-7C64-48EC-9C01-94A1F08B915C}"/>
          </ac:inkMkLst>
        </pc:inkChg>
        <pc:inkChg chg="del mod">
          <ac:chgData name="nhkim@gachon.ac.kr" userId="442ac80a-8cd4-4165-8fc5-0e4ac214a370" providerId="ADAL" clId="{715FA0AC-D1C9-421E-AE12-D12AABBD170D}" dt="2021-12-27T15:01:27.608" v="65"/>
          <ac:inkMkLst>
            <pc:docMk/>
            <pc:sldMk cId="938074414" sldId="647"/>
            <ac:inkMk id="9" creationId="{7BEBE611-FD9A-46E2-BE7B-7191289F7924}"/>
          </ac:inkMkLst>
        </pc:inkChg>
        <pc:inkChg chg="del">
          <ac:chgData name="nhkim@gachon.ac.kr" userId="442ac80a-8cd4-4165-8fc5-0e4ac214a370" providerId="ADAL" clId="{715FA0AC-D1C9-421E-AE12-D12AABBD170D}" dt="2021-12-27T15:01:27.607" v="62"/>
          <ac:inkMkLst>
            <pc:docMk/>
            <pc:sldMk cId="938074414" sldId="647"/>
            <ac:inkMk id="10" creationId="{0CC18473-EB00-457C-850F-417F1C4FC111}"/>
          </ac:inkMkLst>
        </pc:inkChg>
        <pc:inkChg chg="del">
          <ac:chgData name="nhkim@gachon.ac.kr" userId="442ac80a-8cd4-4165-8fc5-0e4ac214a370" providerId="ADAL" clId="{715FA0AC-D1C9-421E-AE12-D12AABBD170D}" dt="2021-12-27T15:01:27.610" v="72"/>
          <ac:inkMkLst>
            <pc:docMk/>
            <pc:sldMk cId="938074414" sldId="647"/>
            <ac:inkMk id="11" creationId="{B979514B-0475-4D9A-8FD2-23B3B1347CC0}"/>
          </ac:inkMkLst>
        </pc:inkChg>
        <pc:inkChg chg="del">
          <ac:chgData name="nhkim@gachon.ac.kr" userId="442ac80a-8cd4-4165-8fc5-0e4ac214a370" providerId="ADAL" clId="{715FA0AC-D1C9-421E-AE12-D12AABBD170D}" dt="2021-12-27T15:01:27.608" v="66"/>
          <ac:inkMkLst>
            <pc:docMk/>
            <pc:sldMk cId="938074414" sldId="647"/>
            <ac:inkMk id="12" creationId="{6ED69B34-1253-4203-BB9B-5EC50FAC8519}"/>
          </ac:inkMkLst>
        </pc:inkChg>
        <pc:inkChg chg="del mod">
          <ac:chgData name="nhkim@gachon.ac.kr" userId="442ac80a-8cd4-4165-8fc5-0e4ac214a370" providerId="ADAL" clId="{715FA0AC-D1C9-421E-AE12-D12AABBD170D}" dt="2021-12-27T15:01:27.608" v="67"/>
          <ac:inkMkLst>
            <pc:docMk/>
            <pc:sldMk cId="938074414" sldId="647"/>
            <ac:inkMk id="13" creationId="{00B06B1F-C67D-4E9F-BC30-AC6A72826126}"/>
          </ac:inkMkLst>
        </pc:inkChg>
        <pc:inkChg chg="del mod">
          <ac:chgData name="nhkim@gachon.ac.kr" userId="442ac80a-8cd4-4165-8fc5-0e4ac214a370" providerId="ADAL" clId="{715FA0AC-D1C9-421E-AE12-D12AABBD170D}" dt="2021-12-27T15:01:27.608" v="64"/>
          <ac:inkMkLst>
            <pc:docMk/>
            <pc:sldMk cId="938074414" sldId="647"/>
            <ac:inkMk id="14" creationId="{44ABA095-E1AC-474C-8562-4580F3062EEF}"/>
          </ac:inkMkLst>
        </pc:inkChg>
        <pc:inkChg chg="del mod">
          <ac:chgData name="nhkim@gachon.ac.kr" userId="442ac80a-8cd4-4165-8fc5-0e4ac214a370" providerId="ADAL" clId="{715FA0AC-D1C9-421E-AE12-D12AABBD170D}" dt="2021-12-27T15:01:27.610" v="73"/>
          <ac:inkMkLst>
            <pc:docMk/>
            <pc:sldMk cId="938074414" sldId="647"/>
            <ac:inkMk id="15" creationId="{1E5BDBE6-1C98-4279-8942-2E24C3EA417E}"/>
          </ac:inkMkLst>
        </pc:inkChg>
        <pc:inkChg chg="del">
          <ac:chgData name="nhkim@gachon.ac.kr" userId="442ac80a-8cd4-4165-8fc5-0e4ac214a370" providerId="ADAL" clId="{715FA0AC-D1C9-421E-AE12-D12AABBD170D}" dt="2021-12-27T15:01:27.607" v="61"/>
          <ac:inkMkLst>
            <pc:docMk/>
            <pc:sldMk cId="938074414" sldId="647"/>
            <ac:inkMk id="16" creationId="{C7464775-4C28-4567-894B-7E64B750CE61}"/>
          </ac:inkMkLst>
        </pc:inkChg>
        <pc:inkChg chg="del">
          <ac:chgData name="nhkim@gachon.ac.kr" userId="442ac80a-8cd4-4165-8fc5-0e4ac214a370" providerId="ADAL" clId="{715FA0AC-D1C9-421E-AE12-D12AABBD170D}" dt="2021-12-27T15:01:27.609" v="71"/>
          <ac:inkMkLst>
            <pc:docMk/>
            <pc:sldMk cId="938074414" sldId="647"/>
            <ac:inkMk id="18" creationId="{545EC2F0-4207-4272-A80A-8528FC4B180B}"/>
          </ac:inkMkLst>
        </pc:inkChg>
        <pc:inkChg chg="mod">
          <ac:chgData name="nhkim@gachon.ac.kr" userId="442ac80a-8cd4-4165-8fc5-0e4ac214a370" providerId="ADAL" clId="{715FA0AC-D1C9-421E-AE12-D12AABBD170D}" dt="2021-12-27T15:01:27.608" v="68"/>
          <ac:inkMkLst>
            <pc:docMk/>
            <pc:sldMk cId="938074414" sldId="647"/>
            <ac:inkMk id="19" creationId="{338B2456-0B25-4F0F-BECD-1CC29B533A13}"/>
          </ac:inkMkLst>
        </pc:inkChg>
        <pc:inkChg chg="del mod">
          <ac:chgData name="nhkim@gachon.ac.kr" userId="442ac80a-8cd4-4165-8fc5-0e4ac214a370" providerId="ADAL" clId="{715FA0AC-D1C9-421E-AE12-D12AABBD170D}" dt="2021-12-27T15:01:27.608" v="68"/>
          <ac:inkMkLst>
            <pc:docMk/>
            <pc:sldMk cId="938074414" sldId="647"/>
            <ac:inkMk id="20" creationId="{4F5A8644-6630-45A5-8EF2-604DB3F238EF}"/>
          </ac:inkMkLst>
        </pc:inkChg>
        <pc:inkChg chg="del">
          <ac:chgData name="nhkim@gachon.ac.kr" userId="442ac80a-8cd4-4165-8fc5-0e4ac214a370" providerId="ADAL" clId="{715FA0AC-D1C9-421E-AE12-D12AABBD170D}" dt="2021-12-27T15:01:27.608" v="69"/>
          <ac:inkMkLst>
            <pc:docMk/>
            <pc:sldMk cId="938074414" sldId="647"/>
            <ac:inkMk id="22" creationId="{0DA71542-1EEE-4D07-BD63-B634BB5AE619}"/>
          </ac:inkMkLst>
        </pc:inkChg>
      </pc:sldChg>
      <pc:sldChg chg="delSp modSp">
        <pc:chgData name="nhkim@gachon.ac.kr" userId="442ac80a-8cd4-4165-8fc5-0e4ac214a370" providerId="ADAL" clId="{715FA0AC-D1C9-421E-AE12-D12AABBD170D}" dt="2021-12-27T15:01:43.629" v="95"/>
        <pc:sldMkLst>
          <pc:docMk/>
          <pc:sldMk cId="168110474" sldId="648"/>
        </pc:sldMkLst>
        <pc:grpChg chg="del mod">
          <ac:chgData name="nhkim@gachon.ac.kr" userId="442ac80a-8cd4-4165-8fc5-0e4ac214a370" providerId="ADAL" clId="{715FA0AC-D1C9-421E-AE12-D12AABBD170D}" dt="2021-12-27T15:01:43.628" v="88"/>
          <ac:grpSpMkLst>
            <pc:docMk/>
            <pc:sldMk cId="168110474" sldId="648"/>
            <ac:grpSpMk id="8" creationId="{A7E68DCD-6C4B-4C73-BD8C-E84155DAC2F8}"/>
          </ac:grpSpMkLst>
        </pc:grpChg>
        <pc:grpChg chg="del mod">
          <ac:chgData name="nhkim@gachon.ac.kr" userId="442ac80a-8cd4-4165-8fc5-0e4ac214a370" providerId="ADAL" clId="{715FA0AC-D1C9-421E-AE12-D12AABBD170D}" dt="2021-12-27T15:01:43.629" v="93"/>
          <ac:grpSpMkLst>
            <pc:docMk/>
            <pc:sldMk cId="168110474" sldId="648"/>
            <ac:grpSpMk id="16" creationId="{62978B72-2180-48E6-B79B-AD2654187AB2}"/>
          </ac:grpSpMkLst>
        </pc:grpChg>
        <pc:inkChg chg="del">
          <ac:chgData name="nhkim@gachon.ac.kr" userId="442ac80a-8cd4-4165-8fc5-0e4ac214a370" providerId="ADAL" clId="{715FA0AC-D1C9-421E-AE12-D12AABBD170D}" dt="2021-12-27T15:01:43.629" v="94"/>
          <ac:inkMkLst>
            <pc:docMk/>
            <pc:sldMk cId="168110474" sldId="648"/>
            <ac:inkMk id="4" creationId="{115F412B-6B27-4020-B383-3CCA826F6B79}"/>
          </ac:inkMkLst>
        </pc:inkChg>
        <pc:inkChg chg="del mod">
          <ac:chgData name="nhkim@gachon.ac.kr" userId="442ac80a-8cd4-4165-8fc5-0e4ac214a370" providerId="ADAL" clId="{715FA0AC-D1C9-421E-AE12-D12AABBD170D}" dt="2021-12-27T15:01:43.629" v="91"/>
          <ac:inkMkLst>
            <pc:docMk/>
            <pc:sldMk cId="168110474" sldId="648"/>
            <ac:inkMk id="6" creationId="{48D37AAF-05BF-4381-8F86-6FF042ABFAA1}"/>
          </ac:inkMkLst>
        </pc:inkChg>
        <pc:inkChg chg="del">
          <ac:chgData name="nhkim@gachon.ac.kr" userId="442ac80a-8cd4-4165-8fc5-0e4ac214a370" providerId="ADAL" clId="{715FA0AC-D1C9-421E-AE12-D12AABBD170D}" dt="2021-12-27T15:01:43.628" v="88"/>
          <ac:inkMkLst>
            <pc:docMk/>
            <pc:sldMk cId="168110474" sldId="648"/>
            <ac:inkMk id="7" creationId="{532DA301-E1CC-41BA-88F1-4162C6BA0ACB}"/>
          </ac:inkMkLst>
        </pc:inkChg>
        <pc:inkChg chg="del mod">
          <ac:chgData name="nhkim@gachon.ac.kr" userId="442ac80a-8cd4-4165-8fc5-0e4ac214a370" providerId="ADAL" clId="{715FA0AC-D1C9-421E-AE12-D12AABBD170D}" dt="2021-12-27T15:01:43.628" v="87"/>
          <ac:inkMkLst>
            <pc:docMk/>
            <pc:sldMk cId="168110474" sldId="648"/>
            <ac:inkMk id="10" creationId="{876EA66E-B427-4B16-A966-D4793AD58EB0}"/>
          </ac:inkMkLst>
        </pc:inkChg>
        <pc:inkChg chg="del mod">
          <ac:chgData name="nhkim@gachon.ac.kr" userId="442ac80a-8cd4-4165-8fc5-0e4ac214a370" providerId="ADAL" clId="{715FA0AC-D1C9-421E-AE12-D12AABBD170D}" dt="2021-12-27T15:01:43.629" v="93"/>
          <ac:inkMkLst>
            <pc:docMk/>
            <pc:sldMk cId="168110474" sldId="648"/>
            <ac:inkMk id="11" creationId="{BB8E854A-930A-4D71-BE45-640A2428D93F}"/>
          </ac:inkMkLst>
        </pc:inkChg>
        <pc:inkChg chg="del mod">
          <ac:chgData name="nhkim@gachon.ac.kr" userId="442ac80a-8cd4-4165-8fc5-0e4ac214a370" providerId="ADAL" clId="{715FA0AC-D1C9-421E-AE12-D12AABBD170D}" dt="2021-12-27T15:01:43.629" v="95"/>
          <ac:inkMkLst>
            <pc:docMk/>
            <pc:sldMk cId="168110474" sldId="648"/>
            <ac:inkMk id="12" creationId="{828ED28A-D8BA-4742-AB8D-EFFAD8E8CEB2}"/>
          </ac:inkMkLst>
        </pc:inkChg>
        <pc:inkChg chg="del mod">
          <ac:chgData name="nhkim@gachon.ac.kr" userId="442ac80a-8cd4-4165-8fc5-0e4ac214a370" providerId="ADAL" clId="{715FA0AC-D1C9-421E-AE12-D12AABBD170D}" dt="2021-12-27T15:01:43.628" v="90"/>
          <ac:inkMkLst>
            <pc:docMk/>
            <pc:sldMk cId="168110474" sldId="648"/>
            <ac:inkMk id="13" creationId="{0462A009-5185-4AC3-9560-E72ECC53DD6A}"/>
          </ac:inkMkLst>
        </pc:inkChg>
        <pc:inkChg chg="del mod">
          <ac:chgData name="nhkim@gachon.ac.kr" userId="442ac80a-8cd4-4165-8fc5-0e4ac214a370" providerId="ADAL" clId="{715FA0AC-D1C9-421E-AE12-D12AABBD170D}" dt="2021-12-27T15:01:43.628" v="89"/>
          <ac:inkMkLst>
            <pc:docMk/>
            <pc:sldMk cId="168110474" sldId="648"/>
            <ac:inkMk id="14" creationId="{A24CA1CC-B151-44C3-91D5-7899219CE0AB}"/>
          </ac:inkMkLst>
        </pc:inkChg>
        <pc:inkChg chg="del">
          <ac:chgData name="nhkim@gachon.ac.kr" userId="442ac80a-8cd4-4165-8fc5-0e4ac214a370" providerId="ADAL" clId="{715FA0AC-D1C9-421E-AE12-D12AABBD170D}" dt="2021-12-27T15:01:43.628" v="86"/>
          <ac:inkMkLst>
            <pc:docMk/>
            <pc:sldMk cId="168110474" sldId="648"/>
            <ac:inkMk id="15" creationId="{A641050F-8F86-4B26-BDED-BB51466698AA}"/>
          </ac:inkMkLst>
        </pc:inkChg>
        <pc:inkChg chg="del">
          <ac:chgData name="nhkim@gachon.ac.kr" userId="442ac80a-8cd4-4165-8fc5-0e4ac214a370" providerId="ADAL" clId="{715FA0AC-D1C9-421E-AE12-D12AABBD170D}" dt="2021-12-27T15:01:43.629" v="92"/>
          <ac:inkMkLst>
            <pc:docMk/>
            <pc:sldMk cId="168110474" sldId="648"/>
            <ac:inkMk id="17" creationId="{EC7AE212-AAA9-4A94-86E6-B29CF1522D78}"/>
          </ac:inkMkLst>
        </pc:inkChg>
      </pc:sldChg>
      <pc:sldChg chg="delSp modSp">
        <pc:chgData name="nhkim@gachon.ac.kr" userId="442ac80a-8cd4-4165-8fc5-0e4ac214a370" providerId="ADAL" clId="{715FA0AC-D1C9-421E-AE12-D12AABBD170D}" dt="2021-12-27T15:01:49.718" v="102"/>
        <pc:sldMkLst>
          <pc:docMk/>
          <pc:sldMk cId="3253203006" sldId="649"/>
        </pc:sldMkLst>
        <pc:grpChg chg="del mod">
          <ac:chgData name="nhkim@gachon.ac.kr" userId="442ac80a-8cd4-4165-8fc5-0e4ac214a370" providerId="ADAL" clId="{715FA0AC-D1C9-421E-AE12-D12AABBD170D}" dt="2021-12-27T15:01:49.718" v="99"/>
          <ac:grpSpMkLst>
            <pc:docMk/>
            <pc:sldMk cId="3253203006" sldId="649"/>
            <ac:grpSpMk id="9" creationId="{AF8CCC6E-7B42-4D81-9DE8-12CF0587CB15}"/>
          </ac:grpSpMkLst>
        </pc:grpChg>
        <pc:grpChg chg="del mod">
          <ac:chgData name="nhkim@gachon.ac.kr" userId="442ac80a-8cd4-4165-8fc5-0e4ac214a370" providerId="ADAL" clId="{715FA0AC-D1C9-421E-AE12-D12AABBD170D}" dt="2021-12-27T15:01:49.718" v="100"/>
          <ac:grpSpMkLst>
            <pc:docMk/>
            <pc:sldMk cId="3253203006" sldId="649"/>
            <ac:grpSpMk id="13" creationId="{12C4A49C-6413-407B-BD6B-CFB750DFA9F4}"/>
          </ac:grpSpMkLst>
        </pc:grpChg>
        <pc:inkChg chg="del">
          <ac:chgData name="nhkim@gachon.ac.kr" userId="442ac80a-8cd4-4165-8fc5-0e4ac214a370" providerId="ADAL" clId="{715FA0AC-D1C9-421E-AE12-D12AABBD170D}" dt="2021-12-27T15:01:49.717" v="96"/>
          <ac:inkMkLst>
            <pc:docMk/>
            <pc:sldMk cId="3253203006" sldId="649"/>
            <ac:inkMk id="4" creationId="{E13C68C3-B43F-4C50-9FCF-E07E5D3DE014}"/>
          </ac:inkMkLst>
        </pc:inkChg>
        <pc:inkChg chg="del mod">
          <ac:chgData name="nhkim@gachon.ac.kr" userId="442ac80a-8cd4-4165-8fc5-0e4ac214a370" providerId="ADAL" clId="{715FA0AC-D1C9-421E-AE12-D12AABBD170D}" dt="2021-12-27T15:01:49.718" v="101"/>
          <ac:inkMkLst>
            <pc:docMk/>
            <pc:sldMk cId="3253203006" sldId="649"/>
            <ac:inkMk id="6" creationId="{2B1E40E1-E910-45A8-9771-38426F1459BB}"/>
          </ac:inkMkLst>
        </pc:inkChg>
        <pc:inkChg chg="del mod">
          <ac:chgData name="nhkim@gachon.ac.kr" userId="442ac80a-8cd4-4165-8fc5-0e4ac214a370" providerId="ADAL" clId="{715FA0AC-D1C9-421E-AE12-D12AABBD170D}" dt="2021-12-27T15:01:49.718" v="99"/>
          <ac:inkMkLst>
            <pc:docMk/>
            <pc:sldMk cId="3253203006" sldId="649"/>
            <ac:inkMk id="7" creationId="{FF9DBA07-3EF5-4175-AC77-425E247056A4}"/>
          </ac:inkMkLst>
        </pc:inkChg>
        <pc:inkChg chg="del">
          <ac:chgData name="nhkim@gachon.ac.kr" userId="442ac80a-8cd4-4165-8fc5-0e4ac214a370" providerId="ADAL" clId="{715FA0AC-D1C9-421E-AE12-D12AABBD170D}" dt="2021-12-27T15:01:49.717" v="97"/>
          <ac:inkMkLst>
            <pc:docMk/>
            <pc:sldMk cId="3253203006" sldId="649"/>
            <ac:inkMk id="8" creationId="{6AB21A35-9867-4A2B-BBAB-6F0E73AF78C9}"/>
          </ac:inkMkLst>
        </pc:inkChg>
        <pc:inkChg chg="del mod">
          <ac:chgData name="nhkim@gachon.ac.kr" userId="442ac80a-8cd4-4165-8fc5-0e4ac214a370" providerId="ADAL" clId="{715FA0AC-D1C9-421E-AE12-D12AABBD170D}" dt="2021-12-27T15:01:49.718" v="100"/>
          <ac:inkMkLst>
            <pc:docMk/>
            <pc:sldMk cId="3253203006" sldId="649"/>
            <ac:inkMk id="10" creationId="{8FC792A5-C517-43F2-A8A7-C2DA9130CBAD}"/>
          </ac:inkMkLst>
        </pc:inkChg>
        <pc:inkChg chg="del mod">
          <ac:chgData name="nhkim@gachon.ac.kr" userId="442ac80a-8cd4-4165-8fc5-0e4ac214a370" providerId="ADAL" clId="{715FA0AC-D1C9-421E-AE12-D12AABBD170D}" dt="2021-12-27T15:01:49.718" v="102"/>
          <ac:inkMkLst>
            <pc:docMk/>
            <pc:sldMk cId="3253203006" sldId="649"/>
            <ac:inkMk id="11" creationId="{544C25EC-604D-4C18-B294-7E7CB6AA40BD}"/>
          </ac:inkMkLst>
        </pc:inkChg>
        <pc:inkChg chg="del">
          <ac:chgData name="nhkim@gachon.ac.kr" userId="442ac80a-8cd4-4165-8fc5-0e4ac214a370" providerId="ADAL" clId="{715FA0AC-D1C9-421E-AE12-D12AABBD170D}" dt="2021-12-27T15:01:49.718" v="98"/>
          <ac:inkMkLst>
            <pc:docMk/>
            <pc:sldMk cId="3253203006" sldId="649"/>
            <ac:inkMk id="12" creationId="{090BF84B-9106-4ACE-9557-1D2FBAB35EA5}"/>
          </ac:inkMkLst>
        </pc:inkChg>
      </pc:sldChg>
      <pc:sldChg chg="delSp modSp">
        <pc:chgData name="nhkim@gachon.ac.kr" userId="442ac80a-8cd4-4165-8fc5-0e4ac214a370" providerId="ADAL" clId="{715FA0AC-D1C9-421E-AE12-D12AABBD170D}" dt="2021-12-27T15:02:04.591" v="121"/>
        <pc:sldMkLst>
          <pc:docMk/>
          <pc:sldMk cId="190293080" sldId="650"/>
        </pc:sldMkLst>
        <pc:grpChg chg="del mod">
          <ac:chgData name="nhkim@gachon.ac.kr" userId="442ac80a-8cd4-4165-8fc5-0e4ac214a370" providerId="ADAL" clId="{715FA0AC-D1C9-421E-AE12-D12AABBD170D}" dt="2021-12-27T15:02:04.591" v="119"/>
          <ac:grpSpMkLst>
            <pc:docMk/>
            <pc:sldMk cId="190293080" sldId="650"/>
            <ac:grpSpMk id="9" creationId="{2BEA2AC7-D3A3-42C7-8830-CAA4E4C9369B}"/>
          </ac:grpSpMkLst>
        </pc:grpChg>
        <pc:grpChg chg="del mod">
          <ac:chgData name="nhkim@gachon.ac.kr" userId="442ac80a-8cd4-4165-8fc5-0e4ac214a370" providerId="ADAL" clId="{715FA0AC-D1C9-421E-AE12-D12AABBD170D}" dt="2021-12-27T15:02:04.589" v="112"/>
          <ac:grpSpMkLst>
            <pc:docMk/>
            <pc:sldMk cId="190293080" sldId="650"/>
            <ac:grpSpMk id="13" creationId="{DEC711D5-82C4-4697-A187-2890E1846750}"/>
          </ac:grpSpMkLst>
        </pc:grpChg>
        <pc:grpChg chg="del mod">
          <ac:chgData name="nhkim@gachon.ac.kr" userId="442ac80a-8cd4-4165-8fc5-0e4ac214a370" providerId="ADAL" clId="{715FA0AC-D1C9-421E-AE12-D12AABBD170D}" dt="2021-12-27T15:02:04.590" v="117"/>
          <ac:grpSpMkLst>
            <pc:docMk/>
            <pc:sldMk cId="190293080" sldId="650"/>
            <ac:grpSpMk id="18" creationId="{02D8FECB-746C-4C40-80B5-926DC2A66034}"/>
          </ac:grpSpMkLst>
        </pc:grpChg>
        <pc:grpChg chg="del mod">
          <ac:chgData name="nhkim@gachon.ac.kr" userId="442ac80a-8cd4-4165-8fc5-0e4ac214a370" providerId="ADAL" clId="{715FA0AC-D1C9-421E-AE12-D12AABBD170D}" dt="2021-12-27T15:02:04.589" v="108"/>
          <ac:grpSpMkLst>
            <pc:docMk/>
            <pc:sldMk cId="190293080" sldId="650"/>
            <ac:grpSpMk id="21" creationId="{14DA7E11-F477-48B9-920D-5AC956BF3B7B}"/>
          </ac:grpSpMkLst>
        </pc:grpChg>
        <pc:grpChg chg="del mod">
          <ac:chgData name="nhkim@gachon.ac.kr" userId="442ac80a-8cd4-4165-8fc5-0e4ac214a370" providerId="ADAL" clId="{715FA0AC-D1C9-421E-AE12-D12AABBD170D}" dt="2021-12-27T15:02:04.590" v="114"/>
          <ac:grpSpMkLst>
            <pc:docMk/>
            <pc:sldMk cId="190293080" sldId="650"/>
            <ac:grpSpMk id="25" creationId="{2630FD42-E512-44A0-BC35-F44CA0A5218F}"/>
          </ac:grpSpMkLst>
        </pc:grpChg>
        <pc:inkChg chg="del">
          <ac:chgData name="nhkim@gachon.ac.kr" userId="442ac80a-8cd4-4165-8fc5-0e4ac214a370" providerId="ADAL" clId="{715FA0AC-D1C9-421E-AE12-D12AABBD170D}" dt="2021-12-27T15:02:04.590" v="113"/>
          <ac:inkMkLst>
            <pc:docMk/>
            <pc:sldMk cId="190293080" sldId="650"/>
            <ac:inkMk id="4" creationId="{E9029FC6-C892-4D84-938A-A1BD97F69CA5}"/>
          </ac:inkMkLst>
        </pc:inkChg>
        <pc:inkChg chg="del mod">
          <ac:chgData name="nhkim@gachon.ac.kr" userId="442ac80a-8cd4-4165-8fc5-0e4ac214a370" providerId="ADAL" clId="{715FA0AC-D1C9-421E-AE12-D12AABBD170D}" dt="2021-12-27T15:02:04.591" v="120"/>
          <ac:inkMkLst>
            <pc:docMk/>
            <pc:sldMk cId="190293080" sldId="650"/>
            <ac:inkMk id="7" creationId="{7BBA38E5-FF7F-4FFB-A2E0-AC90996AC429}"/>
          </ac:inkMkLst>
        </pc:inkChg>
        <pc:inkChg chg="del">
          <ac:chgData name="nhkim@gachon.ac.kr" userId="442ac80a-8cd4-4165-8fc5-0e4ac214a370" providerId="ADAL" clId="{715FA0AC-D1C9-421E-AE12-D12AABBD170D}" dt="2021-12-27T15:02:04.591" v="119"/>
          <ac:inkMkLst>
            <pc:docMk/>
            <pc:sldMk cId="190293080" sldId="650"/>
            <ac:inkMk id="8" creationId="{441BCFE2-410F-4444-8956-B34C1D8F81CF}"/>
          </ac:inkMkLst>
        </pc:inkChg>
        <pc:inkChg chg="del">
          <ac:chgData name="nhkim@gachon.ac.kr" userId="442ac80a-8cd4-4165-8fc5-0e4ac214a370" providerId="ADAL" clId="{715FA0AC-D1C9-421E-AE12-D12AABBD170D}" dt="2021-12-27T15:02:04.589" v="107"/>
          <ac:inkMkLst>
            <pc:docMk/>
            <pc:sldMk cId="190293080" sldId="650"/>
            <ac:inkMk id="10" creationId="{17E989DD-778F-49E0-B87D-334C1E90BC20}"/>
          </ac:inkMkLst>
        </pc:inkChg>
        <pc:inkChg chg="del mod">
          <ac:chgData name="nhkim@gachon.ac.kr" userId="442ac80a-8cd4-4165-8fc5-0e4ac214a370" providerId="ADAL" clId="{715FA0AC-D1C9-421E-AE12-D12AABBD170D}" dt="2021-12-27T15:02:04.590" v="115"/>
          <ac:inkMkLst>
            <pc:docMk/>
            <pc:sldMk cId="190293080" sldId="650"/>
            <ac:inkMk id="11" creationId="{6537A877-F1B7-416D-BA77-97B222824DA6}"/>
          </ac:inkMkLst>
        </pc:inkChg>
        <pc:inkChg chg="del">
          <ac:chgData name="nhkim@gachon.ac.kr" userId="442ac80a-8cd4-4165-8fc5-0e4ac214a370" providerId="ADAL" clId="{715FA0AC-D1C9-421E-AE12-D12AABBD170D}" dt="2021-12-27T15:02:04.589" v="112"/>
          <ac:inkMkLst>
            <pc:docMk/>
            <pc:sldMk cId="190293080" sldId="650"/>
            <ac:inkMk id="12" creationId="{346DB7B0-8181-4D3A-80AD-B1FA3E62464C}"/>
          </ac:inkMkLst>
        </pc:inkChg>
        <pc:inkChg chg="del">
          <ac:chgData name="nhkim@gachon.ac.kr" userId="442ac80a-8cd4-4165-8fc5-0e4ac214a370" providerId="ADAL" clId="{715FA0AC-D1C9-421E-AE12-D12AABBD170D}" dt="2021-12-27T15:02:04.588" v="105"/>
          <ac:inkMkLst>
            <pc:docMk/>
            <pc:sldMk cId="190293080" sldId="650"/>
            <ac:inkMk id="14" creationId="{38CB2F1E-4652-4F27-8491-DC55BF687CC7}"/>
          </ac:inkMkLst>
        </pc:inkChg>
        <pc:inkChg chg="del mod">
          <ac:chgData name="nhkim@gachon.ac.kr" userId="442ac80a-8cd4-4165-8fc5-0e4ac214a370" providerId="ADAL" clId="{715FA0AC-D1C9-421E-AE12-D12AABBD170D}" dt="2021-12-27T15:02:04.590" v="117"/>
          <ac:inkMkLst>
            <pc:docMk/>
            <pc:sldMk cId="190293080" sldId="650"/>
            <ac:inkMk id="15" creationId="{4AA85E1B-171D-40D1-B628-347BDD0DE4FD}"/>
          </ac:inkMkLst>
        </pc:inkChg>
        <pc:inkChg chg="del mod">
          <ac:chgData name="nhkim@gachon.ac.kr" userId="442ac80a-8cd4-4165-8fc5-0e4ac214a370" providerId="ADAL" clId="{715FA0AC-D1C9-421E-AE12-D12AABBD170D}" dt="2021-12-27T15:02:04.591" v="121"/>
          <ac:inkMkLst>
            <pc:docMk/>
            <pc:sldMk cId="190293080" sldId="650"/>
            <ac:inkMk id="16" creationId="{597E6FAB-DBC5-4815-A762-1B3462C30EDF}"/>
          </ac:inkMkLst>
        </pc:inkChg>
        <pc:inkChg chg="del">
          <ac:chgData name="nhkim@gachon.ac.kr" userId="442ac80a-8cd4-4165-8fc5-0e4ac214a370" providerId="ADAL" clId="{715FA0AC-D1C9-421E-AE12-D12AABBD170D}" dt="2021-12-27T15:02:04.588" v="106"/>
          <ac:inkMkLst>
            <pc:docMk/>
            <pc:sldMk cId="190293080" sldId="650"/>
            <ac:inkMk id="17" creationId="{910DD088-0AEE-4434-96E0-81A4C9BD79B5}"/>
          </ac:inkMkLst>
        </pc:inkChg>
        <pc:inkChg chg="del">
          <ac:chgData name="nhkim@gachon.ac.kr" userId="442ac80a-8cd4-4165-8fc5-0e4ac214a370" providerId="ADAL" clId="{715FA0AC-D1C9-421E-AE12-D12AABBD170D}" dt="2021-12-27T15:02:04.589" v="108"/>
          <ac:inkMkLst>
            <pc:docMk/>
            <pc:sldMk cId="190293080" sldId="650"/>
            <ac:inkMk id="19" creationId="{2A255D27-4BA3-45ED-A79E-30D11B67129A}"/>
          </ac:inkMkLst>
        </pc:inkChg>
        <pc:inkChg chg="del mod">
          <ac:chgData name="nhkim@gachon.ac.kr" userId="442ac80a-8cd4-4165-8fc5-0e4ac214a370" providerId="ADAL" clId="{715FA0AC-D1C9-421E-AE12-D12AABBD170D}" dt="2021-12-27T15:02:04.589" v="110"/>
          <ac:inkMkLst>
            <pc:docMk/>
            <pc:sldMk cId="190293080" sldId="650"/>
            <ac:inkMk id="20" creationId="{8A02C40C-2419-4B2C-BF79-03E87DE8B5EC}"/>
          </ac:inkMkLst>
        </pc:inkChg>
        <pc:inkChg chg="del">
          <ac:chgData name="nhkim@gachon.ac.kr" userId="442ac80a-8cd4-4165-8fc5-0e4ac214a370" providerId="ADAL" clId="{715FA0AC-D1C9-421E-AE12-D12AABBD170D}" dt="2021-12-27T15:02:04.590" v="114"/>
          <ac:inkMkLst>
            <pc:docMk/>
            <pc:sldMk cId="190293080" sldId="650"/>
            <ac:inkMk id="22" creationId="{CF9BA812-8D8C-47CF-8CDC-2FD6F4AE8C91}"/>
          </ac:inkMkLst>
        </pc:inkChg>
        <pc:inkChg chg="del mod">
          <ac:chgData name="nhkim@gachon.ac.kr" userId="442ac80a-8cd4-4165-8fc5-0e4ac214a370" providerId="ADAL" clId="{715FA0AC-D1C9-421E-AE12-D12AABBD170D}" dt="2021-12-27T15:02:04.591" v="118"/>
          <ac:inkMkLst>
            <pc:docMk/>
            <pc:sldMk cId="190293080" sldId="650"/>
            <ac:inkMk id="23" creationId="{C793F1EA-0971-461B-8BF8-BCCC5058B3C4}"/>
          </ac:inkMkLst>
        </pc:inkChg>
        <pc:inkChg chg="del">
          <ac:chgData name="nhkim@gachon.ac.kr" userId="442ac80a-8cd4-4165-8fc5-0e4ac214a370" providerId="ADAL" clId="{715FA0AC-D1C9-421E-AE12-D12AABBD170D}" dt="2021-12-27T15:02:04.590" v="116"/>
          <ac:inkMkLst>
            <pc:docMk/>
            <pc:sldMk cId="190293080" sldId="650"/>
            <ac:inkMk id="24" creationId="{6BD3C230-2AA5-4F0E-AAE5-ED2B10C7FBFE}"/>
          </ac:inkMkLst>
        </pc:inkChg>
        <pc:inkChg chg="del">
          <ac:chgData name="nhkim@gachon.ac.kr" userId="442ac80a-8cd4-4165-8fc5-0e4ac214a370" providerId="ADAL" clId="{715FA0AC-D1C9-421E-AE12-D12AABBD170D}" dt="2021-12-27T15:02:04.589" v="111"/>
          <ac:inkMkLst>
            <pc:docMk/>
            <pc:sldMk cId="190293080" sldId="650"/>
            <ac:inkMk id="26" creationId="{9358D8C8-6693-4D54-ACA7-9BBA65EB4F15}"/>
          </ac:inkMkLst>
        </pc:inkChg>
        <pc:inkChg chg="del">
          <ac:chgData name="nhkim@gachon.ac.kr" userId="442ac80a-8cd4-4165-8fc5-0e4ac214a370" providerId="ADAL" clId="{715FA0AC-D1C9-421E-AE12-D12AABBD170D}" dt="2021-12-27T15:02:04.589" v="109"/>
          <ac:inkMkLst>
            <pc:docMk/>
            <pc:sldMk cId="190293080" sldId="650"/>
            <ac:inkMk id="27" creationId="{95182411-596A-435A-9E0C-549C368A75AB}"/>
          </ac:inkMkLst>
        </pc:inkChg>
      </pc:sldChg>
      <pc:sldChg chg="delSp modSp">
        <pc:chgData name="nhkim@gachon.ac.kr" userId="442ac80a-8cd4-4165-8fc5-0e4ac214a370" providerId="ADAL" clId="{715FA0AC-D1C9-421E-AE12-D12AABBD170D}" dt="2021-12-27T15:02:32.309" v="151"/>
        <pc:sldMkLst>
          <pc:docMk/>
          <pc:sldMk cId="2020667769" sldId="651"/>
        </pc:sldMkLst>
        <pc:grpChg chg="del mod">
          <ac:chgData name="nhkim@gachon.ac.kr" userId="442ac80a-8cd4-4165-8fc5-0e4ac214a370" providerId="ADAL" clId="{715FA0AC-D1C9-421E-AE12-D12AABBD170D}" dt="2021-12-27T15:02:17.385" v="130"/>
          <ac:grpSpMkLst>
            <pc:docMk/>
            <pc:sldMk cId="2020667769" sldId="651"/>
            <ac:grpSpMk id="7" creationId="{C9C2D76D-EF34-4BFC-9E02-807AE5BFF859}"/>
          </ac:grpSpMkLst>
        </pc:grpChg>
        <pc:grpChg chg="del mod">
          <ac:chgData name="nhkim@gachon.ac.kr" userId="442ac80a-8cd4-4165-8fc5-0e4ac214a370" providerId="ADAL" clId="{715FA0AC-D1C9-421E-AE12-D12AABBD170D}" dt="2021-12-27T15:02:17.385" v="129"/>
          <ac:grpSpMkLst>
            <pc:docMk/>
            <pc:sldMk cId="2020667769" sldId="651"/>
            <ac:grpSpMk id="11" creationId="{3521A232-BAD7-4D4D-AFBA-53E02D90478D}"/>
          </ac:grpSpMkLst>
        </pc:grpChg>
        <pc:grpChg chg="del mod">
          <ac:chgData name="nhkim@gachon.ac.kr" userId="442ac80a-8cd4-4165-8fc5-0e4ac214a370" providerId="ADAL" clId="{715FA0AC-D1C9-421E-AE12-D12AABBD170D}" dt="2021-12-27T15:02:17.385" v="127"/>
          <ac:grpSpMkLst>
            <pc:docMk/>
            <pc:sldMk cId="2020667769" sldId="651"/>
            <ac:grpSpMk id="36" creationId="{690AB6FC-7281-4FE9-9A65-A5FCA6F2CDE7}"/>
          </ac:grpSpMkLst>
        </pc:grpChg>
        <pc:grpChg chg="del mod">
          <ac:chgData name="nhkim@gachon.ac.kr" userId="442ac80a-8cd4-4165-8fc5-0e4ac214a370" providerId="ADAL" clId="{715FA0AC-D1C9-421E-AE12-D12AABBD170D}" dt="2021-12-27T15:02:32.309" v="148"/>
          <ac:grpSpMkLst>
            <pc:docMk/>
            <pc:sldMk cId="2020667769" sldId="651"/>
            <ac:grpSpMk id="44" creationId="{0DA339CE-B3AE-4936-8B17-605526C95E1F}"/>
          </ac:grpSpMkLst>
        </pc:grpChg>
        <pc:grpChg chg="del mod">
          <ac:chgData name="nhkim@gachon.ac.kr" userId="442ac80a-8cd4-4165-8fc5-0e4ac214a370" providerId="ADAL" clId="{715FA0AC-D1C9-421E-AE12-D12AABBD170D}" dt="2021-12-27T15:02:32.309" v="149"/>
          <ac:grpSpMkLst>
            <pc:docMk/>
            <pc:sldMk cId="2020667769" sldId="651"/>
            <ac:grpSpMk id="58" creationId="{2847408D-F3BD-43E7-8224-111B4A8F3EC7}"/>
          </ac:grpSpMkLst>
        </pc:grpChg>
        <pc:grpChg chg="del mod">
          <ac:chgData name="nhkim@gachon.ac.kr" userId="442ac80a-8cd4-4165-8fc5-0e4ac214a370" providerId="ADAL" clId="{715FA0AC-D1C9-421E-AE12-D12AABBD170D}" dt="2021-12-27T15:02:17.386" v="131"/>
          <ac:grpSpMkLst>
            <pc:docMk/>
            <pc:sldMk cId="2020667769" sldId="651"/>
            <ac:grpSpMk id="60" creationId="{23F41665-23AB-42A4-AC19-26EA7435973A}"/>
          </ac:grpSpMkLst>
        </pc:grpChg>
        <pc:inkChg chg="del">
          <ac:chgData name="nhkim@gachon.ac.kr" userId="442ac80a-8cd4-4165-8fc5-0e4ac214a370" providerId="ADAL" clId="{715FA0AC-D1C9-421E-AE12-D12AABBD170D}" dt="2021-12-27T15:02:17.385" v="130"/>
          <ac:inkMkLst>
            <pc:docMk/>
            <pc:sldMk cId="2020667769" sldId="651"/>
            <ac:inkMk id="4" creationId="{B25DE916-C6B3-4412-AF49-0956B7A4B9DB}"/>
          </ac:inkMkLst>
        </pc:inkChg>
        <pc:inkChg chg="mod">
          <ac:chgData name="nhkim@gachon.ac.kr" userId="442ac80a-8cd4-4165-8fc5-0e4ac214a370" providerId="ADAL" clId="{715FA0AC-D1C9-421E-AE12-D12AABBD170D}" dt="2021-12-27T15:02:17.385" v="130"/>
          <ac:inkMkLst>
            <pc:docMk/>
            <pc:sldMk cId="2020667769" sldId="651"/>
            <ac:inkMk id="6" creationId="{8ED1971C-6B8F-4C41-BEF0-E48BDBDA2DDE}"/>
          </ac:inkMkLst>
        </pc:inkChg>
        <pc:inkChg chg="mod">
          <ac:chgData name="nhkim@gachon.ac.kr" userId="442ac80a-8cd4-4165-8fc5-0e4ac214a370" providerId="ADAL" clId="{715FA0AC-D1C9-421E-AE12-D12AABBD170D}" dt="2021-12-27T15:02:17.385" v="129"/>
          <ac:inkMkLst>
            <pc:docMk/>
            <pc:sldMk cId="2020667769" sldId="651"/>
            <ac:inkMk id="8" creationId="{0325D21F-E197-4ECB-B37B-4818A32F36C1}"/>
          </ac:inkMkLst>
        </pc:inkChg>
        <pc:inkChg chg="del">
          <ac:chgData name="nhkim@gachon.ac.kr" userId="442ac80a-8cd4-4165-8fc5-0e4ac214a370" providerId="ADAL" clId="{715FA0AC-D1C9-421E-AE12-D12AABBD170D}" dt="2021-12-27T15:02:17.385" v="128"/>
          <ac:inkMkLst>
            <pc:docMk/>
            <pc:sldMk cId="2020667769" sldId="651"/>
            <ac:inkMk id="9" creationId="{51B235A8-8346-4124-B68B-E3D7E465B0A6}"/>
          </ac:inkMkLst>
        </pc:inkChg>
        <pc:inkChg chg="del mod">
          <ac:chgData name="nhkim@gachon.ac.kr" userId="442ac80a-8cd4-4165-8fc5-0e4ac214a370" providerId="ADAL" clId="{715FA0AC-D1C9-421E-AE12-D12AABBD170D}" dt="2021-12-27T15:02:17.385" v="129"/>
          <ac:inkMkLst>
            <pc:docMk/>
            <pc:sldMk cId="2020667769" sldId="651"/>
            <ac:inkMk id="10" creationId="{D6C68C22-0332-4347-8902-F5C380EEBA6F}"/>
          </ac:inkMkLst>
        </pc:inkChg>
        <pc:inkChg chg="del mod">
          <ac:chgData name="nhkim@gachon.ac.kr" userId="442ac80a-8cd4-4165-8fc5-0e4ac214a370" providerId="ADAL" clId="{715FA0AC-D1C9-421E-AE12-D12AABBD170D}" dt="2021-12-27T15:02:17.386" v="131"/>
          <ac:inkMkLst>
            <pc:docMk/>
            <pc:sldMk cId="2020667769" sldId="651"/>
            <ac:inkMk id="12" creationId="{A0E69566-80E6-40A1-AF80-F21423748412}"/>
          </ac:inkMkLst>
        </pc:inkChg>
        <pc:inkChg chg="del mod">
          <ac:chgData name="nhkim@gachon.ac.kr" userId="442ac80a-8cd4-4165-8fc5-0e4ac214a370" providerId="ADAL" clId="{715FA0AC-D1C9-421E-AE12-D12AABBD170D}" dt="2021-12-27T15:02:17.386" v="135"/>
          <ac:inkMkLst>
            <pc:docMk/>
            <pc:sldMk cId="2020667769" sldId="651"/>
            <ac:inkMk id="13" creationId="{A18E29C5-D34A-4E72-A2EB-31D79EEB8220}"/>
          </ac:inkMkLst>
        </pc:inkChg>
        <pc:inkChg chg="del">
          <ac:chgData name="nhkim@gachon.ac.kr" userId="442ac80a-8cd4-4165-8fc5-0e4ac214a370" providerId="ADAL" clId="{715FA0AC-D1C9-421E-AE12-D12AABBD170D}" dt="2021-12-27T15:02:32.308" v="143"/>
          <ac:inkMkLst>
            <pc:docMk/>
            <pc:sldMk cId="2020667769" sldId="651"/>
            <ac:inkMk id="16" creationId="{304699F1-6406-4516-958E-AD2E9D33A97F}"/>
          </ac:inkMkLst>
        </pc:inkChg>
        <pc:inkChg chg="del mod">
          <ac:chgData name="nhkim@gachon.ac.kr" userId="442ac80a-8cd4-4165-8fc5-0e4ac214a370" providerId="ADAL" clId="{715FA0AC-D1C9-421E-AE12-D12AABBD170D}" dt="2021-12-27T15:02:32.309" v="150"/>
          <ac:inkMkLst>
            <pc:docMk/>
            <pc:sldMk cId="2020667769" sldId="651"/>
            <ac:inkMk id="18" creationId="{88800ADA-8B41-489B-BD43-C1DBADAE527C}"/>
          </ac:inkMkLst>
        </pc:inkChg>
        <pc:inkChg chg="del mod">
          <ac:chgData name="nhkim@gachon.ac.kr" userId="442ac80a-8cd4-4165-8fc5-0e4ac214a370" providerId="ADAL" clId="{715FA0AC-D1C9-421E-AE12-D12AABBD170D}" dt="2021-12-27T15:02:32.309" v="148"/>
          <ac:inkMkLst>
            <pc:docMk/>
            <pc:sldMk cId="2020667769" sldId="651"/>
            <ac:inkMk id="19" creationId="{80CAE63D-2298-48B9-893F-E37A509DCEC1}"/>
          </ac:inkMkLst>
        </pc:inkChg>
        <pc:inkChg chg="del">
          <ac:chgData name="nhkim@gachon.ac.kr" userId="442ac80a-8cd4-4165-8fc5-0e4ac214a370" providerId="ADAL" clId="{715FA0AC-D1C9-421E-AE12-D12AABBD170D}" dt="2021-12-27T15:02:32.308" v="144"/>
          <ac:inkMkLst>
            <pc:docMk/>
            <pc:sldMk cId="2020667769" sldId="651"/>
            <ac:inkMk id="22" creationId="{70D60FB5-EB26-4612-B362-CEA2E146EF96}"/>
          </ac:inkMkLst>
        </pc:inkChg>
        <pc:inkChg chg="del mod">
          <ac:chgData name="nhkim@gachon.ac.kr" userId="442ac80a-8cd4-4165-8fc5-0e4ac214a370" providerId="ADAL" clId="{715FA0AC-D1C9-421E-AE12-D12AABBD170D}" dt="2021-12-27T15:02:32.309" v="146"/>
          <ac:inkMkLst>
            <pc:docMk/>
            <pc:sldMk cId="2020667769" sldId="651"/>
            <ac:inkMk id="26" creationId="{8169E3D5-35A8-4D40-BC88-7CF74C62D6E5}"/>
          </ac:inkMkLst>
        </pc:inkChg>
        <pc:inkChg chg="del">
          <ac:chgData name="nhkim@gachon.ac.kr" userId="442ac80a-8cd4-4165-8fc5-0e4ac214a370" providerId="ADAL" clId="{715FA0AC-D1C9-421E-AE12-D12AABBD170D}" dt="2021-12-27T15:02:17.386" v="133"/>
          <ac:inkMkLst>
            <pc:docMk/>
            <pc:sldMk cId="2020667769" sldId="651"/>
            <ac:inkMk id="31" creationId="{2C6B65F8-A97C-44FD-921D-0C14A0F49865}"/>
          </ac:inkMkLst>
        </pc:inkChg>
        <pc:inkChg chg="del mod">
          <ac:chgData name="nhkim@gachon.ac.kr" userId="442ac80a-8cd4-4165-8fc5-0e4ac214a370" providerId="ADAL" clId="{715FA0AC-D1C9-421E-AE12-D12AABBD170D}" dt="2021-12-27T15:02:17.386" v="132"/>
          <ac:inkMkLst>
            <pc:docMk/>
            <pc:sldMk cId="2020667769" sldId="651"/>
            <ac:inkMk id="33" creationId="{048D901E-7DEC-4615-858F-F44D2E81E54D}"/>
          </ac:inkMkLst>
        </pc:inkChg>
        <pc:inkChg chg="del">
          <ac:chgData name="nhkim@gachon.ac.kr" userId="442ac80a-8cd4-4165-8fc5-0e4ac214a370" providerId="ADAL" clId="{715FA0AC-D1C9-421E-AE12-D12AABBD170D}" dt="2021-12-27T15:02:17.385" v="126"/>
          <ac:inkMkLst>
            <pc:docMk/>
            <pc:sldMk cId="2020667769" sldId="651"/>
            <ac:inkMk id="34" creationId="{3CFCA03E-E54C-4363-84EE-E1AC9FE8887B}"/>
          </ac:inkMkLst>
        </pc:inkChg>
        <pc:inkChg chg="del mod">
          <ac:chgData name="nhkim@gachon.ac.kr" userId="442ac80a-8cd4-4165-8fc5-0e4ac214a370" providerId="ADAL" clId="{715FA0AC-D1C9-421E-AE12-D12AABBD170D}" dt="2021-12-27T15:02:17.385" v="127"/>
          <ac:inkMkLst>
            <pc:docMk/>
            <pc:sldMk cId="2020667769" sldId="651"/>
            <ac:inkMk id="35" creationId="{41E6FD29-4BBA-46E5-A6F8-86967F6BAEF7}"/>
          </ac:inkMkLst>
        </pc:inkChg>
        <pc:inkChg chg="del">
          <ac:chgData name="nhkim@gachon.ac.kr" userId="442ac80a-8cd4-4165-8fc5-0e4ac214a370" providerId="ADAL" clId="{715FA0AC-D1C9-421E-AE12-D12AABBD170D}" dt="2021-12-27T15:02:17.386" v="134"/>
          <ac:inkMkLst>
            <pc:docMk/>
            <pc:sldMk cId="2020667769" sldId="651"/>
            <ac:inkMk id="45" creationId="{36AD01D8-10E3-4BDD-9A4C-6737CEA0E47A}"/>
          </ac:inkMkLst>
        </pc:inkChg>
        <pc:inkChg chg="del mod">
          <ac:chgData name="nhkim@gachon.ac.kr" userId="442ac80a-8cd4-4165-8fc5-0e4ac214a370" providerId="ADAL" clId="{715FA0AC-D1C9-421E-AE12-D12AABBD170D}" dt="2021-12-27T15:02:32.308" v="142"/>
          <ac:inkMkLst>
            <pc:docMk/>
            <pc:sldMk cId="2020667769" sldId="651"/>
            <ac:inkMk id="46" creationId="{7B75C4A4-11C3-4ECE-8FB9-297AA2C893BD}"/>
          </ac:inkMkLst>
        </pc:inkChg>
        <pc:inkChg chg="del">
          <ac:chgData name="nhkim@gachon.ac.kr" userId="442ac80a-8cd4-4165-8fc5-0e4ac214a370" providerId="ADAL" clId="{715FA0AC-D1C9-421E-AE12-D12AABBD170D}" dt="2021-12-27T15:02:32.307" v="136"/>
          <ac:inkMkLst>
            <pc:docMk/>
            <pc:sldMk cId="2020667769" sldId="651"/>
            <ac:inkMk id="47" creationId="{CA427298-1A06-4043-BF4D-464E57BFF0F6}"/>
          </ac:inkMkLst>
        </pc:inkChg>
        <pc:inkChg chg="del mod">
          <ac:chgData name="nhkim@gachon.ac.kr" userId="442ac80a-8cd4-4165-8fc5-0e4ac214a370" providerId="ADAL" clId="{715FA0AC-D1C9-421E-AE12-D12AABBD170D}" dt="2021-12-27T15:02:32.309" v="151"/>
          <ac:inkMkLst>
            <pc:docMk/>
            <pc:sldMk cId="2020667769" sldId="651"/>
            <ac:inkMk id="48" creationId="{DACF1519-95B1-4F2A-A76A-DA2FFE9F01B5}"/>
          </ac:inkMkLst>
        </pc:inkChg>
        <pc:inkChg chg="del mod">
          <ac:chgData name="nhkim@gachon.ac.kr" userId="442ac80a-8cd4-4165-8fc5-0e4ac214a370" providerId="ADAL" clId="{715FA0AC-D1C9-421E-AE12-D12AABBD170D}" dt="2021-12-27T15:02:32.308" v="145"/>
          <ac:inkMkLst>
            <pc:docMk/>
            <pc:sldMk cId="2020667769" sldId="651"/>
            <ac:inkMk id="49" creationId="{88BCC436-7E42-4480-BD42-1E6316B0BE9E}"/>
          </ac:inkMkLst>
        </pc:inkChg>
        <pc:inkChg chg="del mod">
          <ac:chgData name="nhkim@gachon.ac.kr" userId="442ac80a-8cd4-4165-8fc5-0e4ac214a370" providerId="ADAL" clId="{715FA0AC-D1C9-421E-AE12-D12AABBD170D}" dt="2021-12-27T15:02:32.309" v="147"/>
          <ac:inkMkLst>
            <pc:docMk/>
            <pc:sldMk cId="2020667769" sldId="651"/>
            <ac:inkMk id="50" creationId="{72322273-B4A3-4C1A-A8FA-F03E88CCE0A2}"/>
          </ac:inkMkLst>
        </pc:inkChg>
        <pc:inkChg chg="del mod">
          <ac:chgData name="nhkim@gachon.ac.kr" userId="442ac80a-8cd4-4165-8fc5-0e4ac214a370" providerId="ADAL" clId="{715FA0AC-D1C9-421E-AE12-D12AABBD170D}" dt="2021-12-27T15:02:32.307" v="137"/>
          <ac:inkMkLst>
            <pc:docMk/>
            <pc:sldMk cId="2020667769" sldId="651"/>
            <ac:inkMk id="52" creationId="{F2A09D93-39D9-47B1-B694-E81704625E34}"/>
          </ac:inkMkLst>
        </pc:inkChg>
        <pc:inkChg chg="del mod">
          <ac:chgData name="nhkim@gachon.ac.kr" userId="442ac80a-8cd4-4165-8fc5-0e4ac214a370" providerId="ADAL" clId="{715FA0AC-D1C9-421E-AE12-D12AABBD170D}" dt="2021-12-27T15:02:32.308" v="139"/>
          <ac:inkMkLst>
            <pc:docMk/>
            <pc:sldMk cId="2020667769" sldId="651"/>
            <ac:inkMk id="53" creationId="{58D91850-55CE-4E1B-9635-6B88DA934A9E}"/>
          </ac:inkMkLst>
        </pc:inkChg>
        <pc:inkChg chg="del mod">
          <ac:chgData name="nhkim@gachon.ac.kr" userId="442ac80a-8cd4-4165-8fc5-0e4ac214a370" providerId="ADAL" clId="{715FA0AC-D1C9-421E-AE12-D12AABBD170D}" dt="2021-12-27T15:02:32.308" v="140"/>
          <ac:inkMkLst>
            <pc:docMk/>
            <pc:sldMk cId="2020667769" sldId="651"/>
            <ac:inkMk id="54" creationId="{01623BEF-1787-423C-BC7F-3249F5077DB0}"/>
          </ac:inkMkLst>
        </pc:inkChg>
        <pc:inkChg chg="del mod">
          <ac:chgData name="nhkim@gachon.ac.kr" userId="442ac80a-8cd4-4165-8fc5-0e4ac214a370" providerId="ADAL" clId="{715FA0AC-D1C9-421E-AE12-D12AABBD170D}" dt="2021-12-27T15:02:32.308" v="141"/>
          <ac:inkMkLst>
            <pc:docMk/>
            <pc:sldMk cId="2020667769" sldId="651"/>
            <ac:inkMk id="55" creationId="{50F1E5D6-65B8-4C22-8A02-69E7E6A913C8}"/>
          </ac:inkMkLst>
        </pc:inkChg>
        <pc:inkChg chg="del mod">
          <ac:chgData name="nhkim@gachon.ac.kr" userId="442ac80a-8cd4-4165-8fc5-0e4ac214a370" providerId="ADAL" clId="{715FA0AC-D1C9-421E-AE12-D12AABBD170D}" dt="2021-12-27T15:02:32.307" v="138"/>
          <ac:inkMkLst>
            <pc:docMk/>
            <pc:sldMk cId="2020667769" sldId="651"/>
            <ac:inkMk id="56" creationId="{FB566F62-7C59-43BF-8E18-9777552AAF9B}"/>
          </ac:inkMkLst>
        </pc:inkChg>
        <pc:inkChg chg="del mod">
          <ac:chgData name="nhkim@gachon.ac.kr" userId="442ac80a-8cd4-4165-8fc5-0e4ac214a370" providerId="ADAL" clId="{715FA0AC-D1C9-421E-AE12-D12AABBD170D}" dt="2021-12-27T15:02:32.309" v="149"/>
          <ac:inkMkLst>
            <pc:docMk/>
            <pc:sldMk cId="2020667769" sldId="651"/>
            <ac:inkMk id="57" creationId="{0DD1781A-8AB0-4118-951B-8440229C8387}"/>
          </ac:inkMkLst>
        </pc:inkChg>
        <pc:inkChg chg="del">
          <ac:chgData name="nhkim@gachon.ac.kr" userId="442ac80a-8cd4-4165-8fc5-0e4ac214a370" providerId="ADAL" clId="{715FA0AC-D1C9-421E-AE12-D12AABBD170D}" dt="2021-12-27T15:02:17.384" v="125"/>
          <ac:inkMkLst>
            <pc:docMk/>
            <pc:sldMk cId="2020667769" sldId="651"/>
            <ac:inkMk id="59" creationId="{069F377A-BD76-44DF-8E07-B0989F332EDF}"/>
          </ac:inkMkLst>
        </pc:inkChg>
      </pc:sldChg>
      <pc:sldChg chg="delSp modSp">
        <pc:chgData name="nhkim@gachon.ac.kr" userId="442ac80a-8cd4-4165-8fc5-0e4ac214a370" providerId="ADAL" clId="{715FA0AC-D1C9-421E-AE12-D12AABBD170D}" dt="2021-12-27T15:03:13.704" v="284"/>
        <pc:sldMkLst>
          <pc:docMk/>
          <pc:sldMk cId="3812383908" sldId="652"/>
        </pc:sldMkLst>
        <pc:grpChg chg="del mod">
          <ac:chgData name="nhkim@gachon.ac.kr" userId="442ac80a-8cd4-4165-8fc5-0e4ac214a370" providerId="ADAL" clId="{715FA0AC-D1C9-421E-AE12-D12AABBD170D}" dt="2021-12-27T15:03:13.703" v="274"/>
          <ac:grpSpMkLst>
            <pc:docMk/>
            <pc:sldMk cId="3812383908" sldId="652"/>
            <ac:grpSpMk id="32" creationId="{4A35DF63-1F6D-4FDC-A79B-1D8AF9B3865E}"/>
          </ac:grpSpMkLst>
        </pc:grpChg>
        <pc:grpChg chg="del mod">
          <ac:chgData name="nhkim@gachon.ac.kr" userId="442ac80a-8cd4-4165-8fc5-0e4ac214a370" providerId="ADAL" clId="{715FA0AC-D1C9-421E-AE12-D12AABBD170D}" dt="2021-12-27T15:03:13.704" v="278"/>
          <ac:grpSpMkLst>
            <pc:docMk/>
            <pc:sldMk cId="3812383908" sldId="652"/>
            <ac:grpSpMk id="50" creationId="{C48751F8-B72D-4160-96CE-3EA8E80EED8E}"/>
          </ac:grpSpMkLst>
        </pc:grpChg>
        <pc:grpChg chg="del mod">
          <ac:chgData name="nhkim@gachon.ac.kr" userId="442ac80a-8cd4-4165-8fc5-0e4ac214a370" providerId="ADAL" clId="{715FA0AC-D1C9-421E-AE12-D12AABBD170D}" dt="2021-12-27T15:03:13.701" v="262"/>
          <ac:grpSpMkLst>
            <pc:docMk/>
            <pc:sldMk cId="3812383908" sldId="652"/>
            <ac:grpSpMk id="60" creationId="{DECB501B-F9E1-4C48-8976-ECED168979A5}"/>
          </ac:grpSpMkLst>
        </pc:grpChg>
        <pc:grpChg chg="del mod">
          <ac:chgData name="nhkim@gachon.ac.kr" userId="442ac80a-8cd4-4165-8fc5-0e4ac214a370" providerId="ADAL" clId="{715FA0AC-D1C9-421E-AE12-D12AABBD170D}" dt="2021-12-27T15:03:13.700" v="254"/>
          <ac:grpSpMkLst>
            <pc:docMk/>
            <pc:sldMk cId="3812383908" sldId="652"/>
            <ac:grpSpMk id="65" creationId="{004815A7-54DD-4384-A93E-1F7A35AD2A1F}"/>
          </ac:grpSpMkLst>
        </pc:grpChg>
        <pc:grpChg chg="del mod">
          <ac:chgData name="nhkim@gachon.ac.kr" userId="442ac80a-8cd4-4165-8fc5-0e4ac214a370" providerId="ADAL" clId="{715FA0AC-D1C9-421E-AE12-D12AABBD170D}" dt="2021-12-27T15:03:13.704" v="283"/>
          <ac:grpSpMkLst>
            <pc:docMk/>
            <pc:sldMk cId="3812383908" sldId="652"/>
            <ac:grpSpMk id="79" creationId="{3A179423-7DC5-4129-94D1-D70FAD8CA206}"/>
          </ac:grpSpMkLst>
        </pc:grpChg>
        <pc:inkChg chg="del">
          <ac:chgData name="nhkim@gachon.ac.kr" userId="442ac80a-8cd4-4165-8fc5-0e4ac214a370" providerId="ADAL" clId="{715FA0AC-D1C9-421E-AE12-D12AABBD170D}" dt="2021-12-27T15:03:13.695" v="231"/>
          <ac:inkMkLst>
            <pc:docMk/>
            <pc:sldMk cId="3812383908" sldId="652"/>
            <ac:inkMk id="4" creationId="{210A02B4-39CA-4A71-BF33-AA20E73C1B22}"/>
          </ac:inkMkLst>
        </pc:inkChg>
        <pc:inkChg chg="del">
          <ac:chgData name="nhkim@gachon.ac.kr" userId="442ac80a-8cd4-4165-8fc5-0e4ac214a370" providerId="ADAL" clId="{715FA0AC-D1C9-421E-AE12-D12AABBD170D}" dt="2021-12-27T15:03:13.699" v="248"/>
          <ac:inkMkLst>
            <pc:docMk/>
            <pc:sldMk cId="3812383908" sldId="652"/>
            <ac:inkMk id="6" creationId="{B3FF18D5-7ECE-4CD1-BDDD-068E267AE9F2}"/>
          </ac:inkMkLst>
        </pc:inkChg>
        <pc:inkChg chg="del mod">
          <ac:chgData name="nhkim@gachon.ac.kr" userId="442ac80a-8cd4-4165-8fc5-0e4ac214a370" providerId="ADAL" clId="{715FA0AC-D1C9-421E-AE12-D12AABBD170D}" dt="2021-12-27T15:03:13.703" v="274"/>
          <ac:inkMkLst>
            <pc:docMk/>
            <pc:sldMk cId="3812383908" sldId="652"/>
            <ac:inkMk id="8" creationId="{05DB15AF-946D-4020-96C3-E46796842AA5}"/>
          </ac:inkMkLst>
        </pc:inkChg>
        <pc:inkChg chg="del">
          <ac:chgData name="nhkim@gachon.ac.kr" userId="442ac80a-8cd4-4165-8fc5-0e4ac214a370" providerId="ADAL" clId="{715FA0AC-D1C9-421E-AE12-D12AABBD170D}" dt="2021-12-27T15:03:13.701" v="261"/>
          <ac:inkMkLst>
            <pc:docMk/>
            <pc:sldMk cId="3812383908" sldId="652"/>
            <ac:inkMk id="9" creationId="{697C0465-AEE0-4560-A27E-F9E16C47EA88}"/>
          </ac:inkMkLst>
        </pc:inkChg>
        <pc:inkChg chg="del mod">
          <ac:chgData name="nhkim@gachon.ac.kr" userId="442ac80a-8cd4-4165-8fc5-0e4ac214a370" providerId="ADAL" clId="{715FA0AC-D1C9-421E-AE12-D12AABBD170D}" dt="2021-12-27T15:03:13.696" v="236"/>
          <ac:inkMkLst>
            <pc:docMk/>
            <pc:sldMk cId="3812383908" sldId="652"/>
            <ac:inkMk id="11" creationId="{AF0E2A0A-6875-417F-8AAE-693DF23F1A74}"/>
          </ac:inkMkLst>
        </pc:inkChg>
        <pc:inkChg chg="del">
          <ac:chgData name="nhkim@gachon.ac.kr" userId="442ac80a-8cd4-4165-8fc5-0e4ac214a370" providerId="ADAL" clId="{715FA0AC-D1C9-421E-AE12-D12AABBD170D}" dt="2021-12-27T15:03:13.695" v="234"/>
          <ac:inkMkLst>
            <pc:docMk/>
            <pc:sldMk cId="3812383908" sldId="652"/>
            <ac:inkMk id="12" creationId="{B7B4291B-4D68-4280-A00F-A36716DFAAF9}"/>
          </ac:inkMkLst>
        </pc:inkChg>
        <pc:inkChg chg="del mod">
          <ac:chgData name="nhkim@gachon.ac.kr" userId="442ac80a-8cd4-4165-8fc5-0e4ac214a370" providerId="ADAL" clId="{715FA0AC-D1C9-421E-AE12-D12AABBD170D}" dt="2021-12-27T15:03:13.703" v="276"/>
          <ac:inkMkLst>
            <pc:docMk/>
            <pc:sldMk cId="3812383908" sldId="652"/>
            <ac:inkMk id="13" creationId="{DDDF1CF5-1849-4C8B-8771-40C50F7D2465}"/>
          </ac:inkMkLst>
        </pc:inkChg>
        <pc:inkChg chg="del mod">
          <ac:chgData name="nhkim@gachon.ac.kr" userId="442ac80a-8cd4-4165-8fc5-0e4ac214a370" providerId="ADAL" clId="{715FA0AC-D1C9-421E-AE12-D12AABBD170D}" dt="2021-12-27T15:03:13.697" v="241"/>
          <ac:inkMkLst>
            <pc:docMk/>
            <pc:sldMk cId="3812383908" sldId="652"/>
            <ac:inkMk id="15" creationId="{654B0561-F5CE-455F-88F9-9142800D8C6E}"/>
          </ac:inkMkLst>
        </pc:inkChg>
        <pc:inkChg chg="del">
          <ac:chgData name="nhkim@gachon.ac.kr" userId="442ac80a-8cd4-4165-8fc5-0e4ac214a370" providerId="ADAL" clId="{715FA0AC-D1C9-421E-AE12-D12AABBD170D}" dt="2021-12-27T15:03:13.695" v="233"/>
          <ac:inkMkLst>
            <pc:docMk/>
            <pc:sldMk cId="3812383908" sldId="652"/>
            <ac:inkMk id="16" creationId="{018B9858-D02F-4ADE-A3FC-A6014BCE8CE4}"/>
          </ac:inkMkLst>
        </pc:inkChg>
        <pc:inkChg chg="del mod">
          <ac:chgData name="nhkim@gachon.ac.kr" userId="442ac80a-8cd4-4165-8fc5-0e4ac214a370" providerId="ADAL" clId="{715FA0AC-D1C9-421E-AE12-D12AABBD170D}" dt="2021-12-27T15:03:13.699" v="253"/>
          <ac:inkMkLst>
            <pc:docMk/>
            <pc:sldMk cId="3812383908" sldId="652"/>
            <ac:inkMk id="17" creationId="{C4B9B5D5-41E9-48F1-B4DC-90C7EBEB004F}"/>
          </ac:inkMkLst>
        </pc:inkChg>
        <pc:inkChg chg="del mod">
          <ac:chgData name="nhkim@gachon.ac.kr" userId="442ac80a-8cd4-4165-8fc5-0e4ac214a370" providerId="ADAL" clId="{715FA0AC-D1C9-421E-AE12-D12AABBD170D}" dt="2021-12-27T15:03:13.695" v="232"/>
          <ac:inkMkLst>
            <pc:docMk/>
            <pc:sldMk cId="3812383908" sldId="652"/>
            <ac:inkMk id="18" creationId="{CB2AF1D8-394E-47EF-B56A-A29587672D03}"/>
          </ac:inkMkLst>
        </pc:inkChg>
        <pc:inkChg chg="del mod">
          <ac:chgData name="nhkim@gachon.ac.kr" userId="442ac80a-8cd4-4165-8fc5-0e4ac214a370" providerId="ADAL" clId="{715FA0AC-D1C9-421E-AE12-D12AABBD170D}" dt="2021-12-27T15:03:13.702" v="268"/>
          <ac:inkMkLst>
            <pc:docMk/>
            <pc:sldMk cId="3812383908" sldId="652"/>
            <ac:inkMk id="19" creationId="{B1F93D03-2BDB-4463-BF90-1BEC9BA4A377}"/>
          </ac:inkMkLst>
        </pc:inkChg>
        <pc:inkChg chg="del mod">
          <ac:chgData name="nhkim@gachon.ac.kr" userId="442ac80a-8cd4-4165-8fc5-0e4ac214a370" providerId="ADAL" clId="{715FA0AC-D1C9-421E-AE12-D12AABBD170D}" dt="2021-12-27T15:03:13.697" v="243"/>
          <ac:inkMkLst>
            <pc:docMk/>
            <pc:sldMk cId="3812383908" sldId="652"/>
            <ac:inkMk id="20" creationId="{F9777704-2E60-425B-8356-6EE9620B2B0C}"/>
          </ac:inkMkLst>
        </pc:inkChg>
        <pc:inkChg chg="del mod">
          <ac:chgData name="nhkim@gachon.ac.kr" userId="442ac80a-8cd4-4165-8fc5-0e4ac214a370" providerId="ADAL" clId="{715FA0AC-D1C9-421E-AE12-D12AABBD170D}" dt="2021-12-27T15:03:13.700" v="254"/>
          <ac:inkMkLst>
            <pc:docMk/>
            <pc:sldMk cId="3812383908" sldId="652"/>
            <ac:inkMk id="21" creationId="{31B9F50C-341E-4831-BB9B-914041CF6BFB}"/>
          </ac:inkMkLst>
        </pc:inkChg>
        <pc:inkChg chg="del mod">
          <ac:chgData name="nhkim@gachon.ac.kr" userId="442ac80a-8cd4-4165-8fc5-0e4ac214a370" providerId="ADAL" clId="{715FA0AC-D1C9-421E-AE12-D12AABBD170D}" dt="2021-12-27T15:03:13.699" v="251"/>
          <ac:inkMkLst>
            <pc:docMk/>
            <pc:sldMk cId="3812383908" sldId="652"/>
            <ac:inkMk id="22" creationId="{944B6454-E8D0-4B53-9625-36B8D078289B}"/>
          </ac:inkMkLst>
        </pc:inkChg>
        <pc:inkChg chg="del mod">
          <ac:chgData name="nhkim@gachon.ac.kr" userId="442ac80a-8cd4-4165-8fc5-0e4ac214a370" providerId="ADAL" clId="{715FA0AC-D1C9-421E-AE12-D12AABBD170D}" dt="2021-12-27T15:03:13.696" v="235"/>
          <ac:inkMkLst>
            <pc:docMk/>
            <pc:sldMk cId="3812383908" sldId="652"/>
            <ac:inkMk id="24" creationId="{B74E4D03-2226-4228-AC50-C296BB5E98CE}"/>
          </ac:inkMkLst>
        </pc:inkChg>
        <pc:inkChg chg="del mod">
          <ac:chgData name="nhkim@gachon.ac.kr" userId="442ac80a-8cd4-4165-8fc5-0e4ac214a370" providerId="ADAL" clId="{715FA0AC-D1C9-421E-AE12-D12AABBD170D}" dt="2021-12-27T15:03:13.699" v="250"/>
          <ac:inkMkLst>
            <pc:docMk/>
            <pc:sldMk cId="3812383908" sldId="652"/>
            <ac:inkMk id="25" creationId="{F067DF10-88FF-48BB-9201-128ADC3815DC}"/>
          </ac:inkMkLst>
        </pc:inkChg>
        <pc:inkChg chg="del mod">
          <ac:chgData name="nhkim@gachon.ac.kr" userId="442ac80a-8cd4-4165-8fc5-0e4ac214a370" providerId="ADAL" clId="{715FA0AC-D1C9-421E-AE12-D12AABBD170D}" dt="2021-12-27T15:03:13.702" v="270"/>
          <ac:inkMkLst>
            <pc:docMk/>
            <pc:sldMk cId="3812383908" sldId="652"/>
            <ac:inkMk id="26" creationId="{032EF830-7428-47D3-BBE8-B5B605E1E6FE}"/>
          </ac:inkMkLst>
        </pc:inkChg>
        <pc:inkChg chg="del mod">
          <ac:chgData name="nhkim@gachon.ac.kr" userId="442ac80a-8cd4-4165-8fc5-0e4ac214a370" providerId="ADAL" clId="{715FA0AC-D1C9-421E-AE12-D12AABBD170D}" dt="2021-12-27T15:03:13.704" v="284"/>
          <ac:inkMkLst>
            <pc:docMk/>
            <pc:sldMk cId="3812383908" sldId="652"/>
            <ac:inkMk id="27" creationId="{25751AB4-052D-47CA-ABC4-7EA7260DAA14}"/>
          </ac:inkMkLst>
        </pc:inkChg>
        <pc:inkChg chg="del mod">
          <ac:chgData name="nhkim@gachon.ac.kr" userId="442ac80a-8cd4-4165-8fc5-0e4ac214a370" providerId="ADAL" clId="{715FA0AC-D1C9-421E-AE12-D12AABBD170D}" dt="2021-12-27T15:03:13.701" v="264"/>
          <ac:inkMkLst>
            <pc:docMk/>
            <pc:sldMk cId="3812383908" sldId="652"/>
            <ac:inkMk id="28" creationId="{AAB23FA8-9257-4B4E-8296-BB959E3EEC18}"/>
          </ac:inkMkLst>
        </pc:inkChg>
        <pc:inkChg chg="del mod">
          <ac:chgData name="nhkim@gachon.ac.kr" userId="442ac80a-8cd4-4165-8fc5-0e4ac214a370" providerId="ADAL" clId="{715FA0AC-D1C9-421E-AE12-D12AABBD170D}" dt="2021-12-27T15:03:13.704" v="281"/>
          <ac:inkMkLst>
            <pc:docMk/>
            <pc:sldMk cId="3812383908" sldId="652"/>
            <ac:inkMk id="29" creationId="{667939F0-0BC5-43A2-829E-043A4E67681B}"/>
          </ac:inkMkLst>
        </pc:inkChg>
        <pc:inkChg chg="del mod">
          <ac:chgData name="nhkim@gachon.ac.kr" userId="442ac80a-8cd4-4165-8fc5-0e4ac214a370" providerId="ADAL" clId="{715FA0AC-D1C9-421E-AE12-D12AABBD170D}" dt="2021-12-27T15:03:13.700" v="255"/>
          <ac:inkMkLst>
            <pc:docMk/>
            <pc:sldMk cId="3812383908" sldId="652"/>
            <ac:inkMk id="30" creationId="{12D481F2-7946-4DE0-ABA9-DEB7E4C550EA}"/>
          </ac:inkMkLst>
        </pc:inkChg>
        <pc:inkChg chg="del mod">
          <ac:chgData name="nhkim@gachon.ac.kr" userId="442ac80a-8cd4-4165-8fc5-0e4ac214a370" providerId="ADAL" clId="{715FA0AC-D1C9-421E-AE12-D12AABBD170D}" dt="2021-12-27T15:03:13.704" v="279"/>
          <ac:inkMkLst>
            <pc:docMk/>
            <pc:sldMk cId="3812383908" sldId="652"/>
            <ac:inkMk id="31" creationId="{D3AE1F74-0AE5-4B94-A2B8-0EDB2C200E17}"/>
          </ac:inkMkLst>
        </pc:inkChg>
        <pc:inkChg chg="del mod">
          <ac:chgData name="nhkim@gachon.ac.kr" userId="442ac80a-8cd4-4165-8fc5-0e4ac214a370" providerId="ADAL" clId="{715FA0AC-D1C9-421E-AE12-D12AABBD170D}" dt="2021-12-27T15:03:13.698" v="247"/>
          <ac:inkMkLst>
            <pc:docMk/>
            <pc:sldMk cId="3812383908" sldId="652"/>
            <ac:inkMk id="34" creationId="{08E0E592-44BA-4C65-8B82-584ECC9F1DDA}"/>
          </ac:inkMkLst>
        </pc:inkChg>
        <pc:inkChg chg="del mod">
          <ac:chgData name="nhkim@gachon.ac.kr" userId="442ac80a-8cd4-4165-8fc5-0e4ac214a370" providerId="ADAL" clId="{715FA0AC-D1C9-421E-AE12-D12AABBD170D}" dt="2021-12-27T15:03:13.703" v="273"/>
          <ac:inkMkLst>
            <pc:docMk/>
            <pc:sldMk cId="3812383908" sldId="652"/>
            <ac:inkMk id="36" creationId="{7E51DCD6-18EE-4C20-A039-E105EF9CA9D5}"/>
          </ac:inkMkLst>
        </pc:inkChg>
        <pc:inkChg chg="del">
          <ac:chgData name="nhkim@gachon.ac.kr" userId="442ac80a-8cd4-4165-8fc5-0e4ac214a370" providerId="ADAL" clId="{715FA0AC-D1C9-421E-AE12-D12AABBD170D}" dt="2021-12-27T15:03:13.702" v="267"/>
          <ac:inkMkLst>
            <pc:docMk/>
            <pc:sldMk cId="3812383908" sldId="652"/>
            <ac:inkMk id="38" creationId="{88AEA88B-5C86-4F77-8E39-E19AA585625D}"/>
          </ac:inkMkLst>
        </pc:inkChg>
        <pc:inkChg chg="del mod">
          <ac:chgData name="nhkim@gachon.ac.kr" userId="442ac80a-8cd4-4165-8fc5-0e4ac214a370" providerId="ADAL" clId="{715FA0AC-D1C9-421E-AE12-D12AABBD170D}" dt="2021-12-27T15:03:13.696" v="238"/>
          <ac:inkMkLst>
            <pc:docMk/>
            <pc:sldMk cId="3812383908" sldId="652"/>
            <ac:inkMk id="39" creationId="{A4EEC47F-C3CD-48DC-9F3A-DED46472A772}"/>
          </ac:inkMkLst>
        </pc:inkChg>
        <pc:inkChg chg="del">
          <ac:chgData name="nhkim@gachon.ac.kr" userId="442ac80a-8cd4-4165-8fc5-0e4ac214a370" providerId="ADAL" clId="{715FA0AC-D1C9-421E-AE12-D12AABBD170D}" dt="2021-12-27T15:03:13.700" v="258"/>
          <ac:inkMkLst>
            <pc:docMk/>
            <pc:sldMk cId="3812383908" sldId="652"/>
            <ac:inkMk id="40" creationId="{29DA98AF-CA11-4C1B-9AB2-7A6B562F3588}"/>
          </ac:inkMkLst>
        </pc:inkChg>
        <pc:inkChg chg="del mod">
          <ac:chgData name="nhkim@gachon.ac.kr" userId="442ac80a-8cd4-4165-8fc5-0e4ac214a370" providerId="ADAL" clId="{715FA0AC-D1C9-421E-AE12-D12AABBD170D}" dt="2021-12-27T15:03:13.700" v="256"/>
          <ac:inkMkLst>
            <pc:docMk/>
            <pc:sldMk cId="3812383908" sldId="652"/>
            <ac:inkMk id="41" creationId="{E4340BFA-C6F3-4825-84D1-32C8C2DEDC50}"/>
          </ac:inkMkLst>
        </pc:inkChg>
        <pc:inkChg chg="del mod">
          <ac:chgData name="nhkim@gachon.ac.kr" userId="442ac80a-8cd4-4165-8fc5-0e4ac214a370" providerId="ADAL" clId="{715FA0AC-D1C9-421E-AE12-D12AABBD170D}" dt="2021-12-27T15:03:13.702" v="265"/>
          <ac:inkMkLst>
            <pc:docMk/>
            <pc:sldMk cId="3812383908" sldId="652"/>
            <ac:inkMk id="42" creationId="{32EEE739-6D29-40A9-AC9C-AEDBAD73F6E6}"/>
          </ac:inkMkLst>
        </pc:inkChg>
        <pc:inkChg chg="del">
          <ac:chgData name="nhkim@gachon.ac.kr" userId="442ac80a-8cd4-4165-8fc5-0e4ac214a370" providerId="ADAL" clId="{715FA0AC-D1C9-421E-AE12-D12AABBD170D}" dt="2021-12-27T15:03:13.701" v="259"/>
          <ac:inkMkLst>
            <pc:docMk/>
            <pc:sldMk cId="3812383908" sldId="652"/>
            <ac:inkMk id="43" creationId="{038E7BDD-6D62-4D5C-80F5-20F83C2C266C}"/>
          </ac:inkMkLst>
        </pc:inkChg>
        <pc:inkChg chg="del mod">
          <ac:chgData name="nhkim@gachon.ac.kr" userId="442ac80a-8cd4-4165-8fc5-0e4ac214a370" providerId="ADAL" clId="{715FA0AC-D1C9-421E-AE12-D12AABBD170D}" dt="2021-12-27T15:03:13.701" v="263"/>
          <ac:inkMkLst>
            <pc:docMk/>
            <pc:sldMk cId="3812383908" sldId="652"/>
            <ac:inkMk id="44" creationId="{C90789CB-0D23-4F6A-868A-4FEEC10405C2}"/>
          </ac:inkMkLst>
        </pc:inkChg>
        <pc:inkChg chg="del mod">
          <ac:chgData name="nhkim@gachon.ac.kr" userId="442ac80a-8cd4-4165-8fc5-0e4ac214a370" providerId="ADAL" clId="{715FA0AC-D1C9-421E-AE12-D12AABBD170D}" dt="2021-12-27T15:03:13.704" v="280"/>
          <ac:inkMkLst>
            <pc:docMk/>
            <pc:sldMk cId="3812383908" sldId="652"/>
            <ac:inkMk id="46" creationId="{76EE26E2-A541-4C7C-A66B-1C274DD4910C}"/>
          </ac:inkMkLst>
        </pc:inkChg>
        <pc:inkChg chg="del mod">
          <ac:chgData name="nhkim@gachon.ac.kr" userId="442ac80a-8cd4-4165-8fc5-0e4ac214a370" providerId="ADAL" clId="{715FA0AC-D1C9-421E-AE12-D12AABBD170D}" dt="2021-12-27T15:03:13.702" v="266"/>
          <ac:inkMkLst>
            <pc:docMk/>
            <pc:sldMk cId="3812383908" sldId="652"/>
            <ac:inkMk id="47" creationId="{188C19A1-2CF7-43E0-8353-17CE2A2B0C14}"/>
          </ac:inkMkLst>
        </pc:inkChg>
        <pc:inkChg chg="del mod">
          <ac:chgData name="nhkim@gachon.ac.kr" userId="442ac80a-8cd4-4165-8fc5-0e4ac214a370" providerId="ADAL" clId="{715FA0AC-D1C9-421E-AE12-D12AABBD170D}" dt="2021-12-27T15:03:13.704" v="278"/>
          <ac:inkMkLst>
            <pc:docMk/>
            <pc:sldMk cId="3812383908" sldId="652"/>
            <ac:inkMk id="48" creationId="{9D358639-9E1C-474B-BCBC-FEFC5FC5286B}"/>
          </ac:inkMkLst>
        </pc:inkChg>
        <pc:inkChg chg="del">
          <ac:chgData name="nhkim@gachon.ac.kr" userId="442ac80a-8cd4-4165-8fc5-0e4ac214a370" providerId="ADAL" clId="{715FA0AC-D1C9-421E-AE12-D12AABBD170D}" dt="2021-12-27T15:03:13.702" v="269"/>
          <ac:inkMkLst>
            <pc:docMk/>
            <pc:sldMk cId="3812383908" sldId="652"/>
            <ac:inkMk id="49" creationId="{51B27305-E593-49DF-912E-439452B15BB7}"/>
          </ac:inkMkLst>
        </pc:inkChg>
        <pc:inkChg chg="del">
          <ac:chgData name="nhkim@gachon.ac.kr" userId="442ac80a-8cd4-4165-8fc5-0e4ac214a370" providerId="ADAL" clId="{715FA0AC-D1C9-421E-AE12-D12AABBD170D}" dt="2021-12-27T15:03:13.697" v="242"/>
          <ac:inkMkLst>
            <pc:docMk/>
            <pc:sldMk cId="3812383908" sldId="652"/>
            <ac:inkMk id="51" creationId="{991F1F02-5A9B-4733-9CE9-8EDF6B4738C7}"/>
          </ac:inkMkLst>
        </pc:inkChg>
        <pc:inkChg chg="del">
          <ac:chgData name="nhkim@gachon.ac.kr" userId="442ac80a-8cd4-4165-8fc5-0e4ac214a370" providerId="ADAL" clId="{715FA0AC-D1C9-421E-AE12-D12AABBD170D}" dt="2021-12-27T15:03:13.703" v="277"/>
          <ac:inkMkLst>
            <pc:docMk/>
            <pc:sldMk cId="3812383908" sldId="652"/>
            <ac:inkMk id="53" creationId="{6A831A05-DEFF-41CD-A9F3-7C0DD5627D4C}"/>
          </ac:inkMkLst>
        </pc:inkChg>
        <pc:inkChg chg="del">
          <ac:chgData name="nhkim@gachon.ac.kr" userId="442ac80a-8cd4-4165-8fc5-0e4ac214a370" providerId="ADAL" clId="{715FA0AC-D1C9-421E-AE12-D12AABBD170D}" dt="2021-12-27T15:03:13.701" v="260"/>
          <ac:inkMkLst>
            <pc:docMk/>
            <pc:sldMk cId="3812383908" sldId="652"/>
            <ac:inkMk id="55" creationId="{464BB6E7-E251-44CF-B5C5-349F2087B168}"/>
          </ac:inkMkLst>
        </pc:inkChg>
        <pc:inkChg chg="del">
          <ac:chgData name="nhkim@gachon.ac.kr" userId="442ac80a-8cd4-4165-8fc5-0e4ac214a370" providerId="ADAL" clId="{715FA0AC-D1C9-421E-AE12-D12AABBD170D}" dt="2021-12-27T15:03:13.699" v="249"/>
          <ac:inkMkLst>
            <pc:docMk/>
            <pc:sldMk cId="3812383908" sldId="652"/>
            <ac:inkMk id="57" creationId="{A1F0206F-4150-4698-B345-C90AA854180F}"/>
          </ac:inkMkLst>
        </pc:inkChg>
        <pc:inkChg chg="del mod">
          <ac:chgData name="nhkim@gachon.ac.kr" userId="442ac80a-8cd4-4165-8fc5-0e4ac214a370" providerId="ADAL" clId="{715FA0AC-D1C9-421E-AE12-D12AABBD170D}" dt="2021-12-27T15:03:13.698" v="244"/>
          <ac:inkMkLst>
            <pc:docMk/>
            <pc:sldMk cId="3812383908" sldId="652"/>
            <ac:inkMk id="58" creationId="{E20535D2-8DB4-4A62-844D-2DD49B5C60CE}"/>
          </ac:inkMkLst>
        </pc:inkChg>
        <pc:inkChg chg="del mod">
          <ac:chgData name="nhkim@gachon.ac.kr" userId="442ac80a-8cd4-4165-8fc5-0e4ac214a370" providerId="ADAL" clId="{715FA0AC-D1C9-421E-AE12-D12AABBD170D}" dt="2021-12-27T15:03:13.701" v="262"/>
          <ac:inkMkLst>
            <pc:docMk/>
            <pc:sldMk cId="3812383908" sldId="652"/>
            <ac:inkMk id="59" creationId="{C68BF708-6BA5-4D5D-8EF4-03281DD9B7ED}"/>
          </ac:inkMkLst>
        </pc:inkChg>
        <pc:inkChg chg="del mod">
          <ac:chgData name="nhkim@gachon.ac.kr" userId="442ac80a-8cd4-4165-8fc5-0e4ac214a370" providerId="ADAL" clId="{715FA0AC-D1C9-421E-AE12-D12AABBD170D}" dt="2021-12-27T15:03:13.698" v="245"/>
          <ac:inkMkLst>
            <pc:docMk/>
            <pc:sldMk cId="3812383908" sldId="652"/>
            <ac:inkMk id="61" creationId="{D5E9A8EE-55C5-4471-8F0E-6F9BC8CDD433}"/>
          </ac:inkMkLst>
        </pc:inkChg>
        <pc:inkChg chg="del mod">
          <ac:chgData name="nhkim@gachon.ac.kr" userId="442ac80a-8cd4-4165-8fc5-0e4ac214a370" providerId="ADAL" clId="{715FA0AC-D1C9-421E-AE12-D12AABBD170D}" dt="2021-12-27T15:03:13.703" v="271"/>
          <ac:inkMkLst>
            <pc:docMk/>
            <pc:sldMk cId="3812383908" sldId="652"/>
            <ac:inkMk id="62" creationId="{739DACD7-A9C4-4568-8165-92DEADC2E639}"/>
          </ac:inkMkLst>
        </pc:inkChg>
        <pc:inkChg chg="del">
          <ac:chgData name="nhkim@gachon.ac.kr" userId="442ac80a-8cd4-4165-8fc5-0e4ac214a370" providerId="ADAL" clId="{715FA0AC-D1C9-421E-AE12-D12AABBD170D}" dt="2021-12-27T15:03:13.695" v="230"/>
          <ac:inkMkLst>
            <pc:docMk/>
            <pc:sldMk cId="3812383908" sldId="652"/>
            <ac:inkMk id="64" creationId="{CBC2E017-9377-4FEA-AD8F-78F9F8C944CF}"/>
          </ac:inkMkLst>
        </pc:inkChg>
        <pc:inkChg chg="del mod">
          <ac:chgData name="nhkim@gachon.ac.kr" userId="442ac80a-8cd4-4165-8fc5-0e4ac214a370" providerId="ADAL" clId="{715FA0AC-D1C9-421E-AE12-D12AABBD170D}" dt="2021-12-27T15:03:13.704" v="282"/>
          <ac:inkMkLst>
            <pc:docMk/>
            <pc:sldMk cId="3812383908" sldId="652"/>
            <ac:inkMk id="66" creationId="{5CE1E9BB-F876-43E9-A2A4-EAE3BC7DA4D7}"/>
          </ac:inkMkLst>
        </pc:inkChg>
        <pc:inkChg chg="del mod">
          <ac:chgData name="nhkim@gachon.ac.kr" userId="442ac80a-8cd4-4165-8fc5-0e4ac214a370" providerId="ADAL" clId="{715FA0AC-D1C9-421E-AE12-D12AABBD170D}" dt="2021-12-27T15:03:13.700" v="257"/>
          <ac:inkMkLst>
            <pc:docMk/>
            <pc:sldMk cId="3812383908" sldId="652"/>
            <ac:inkMk id="67" creationId="{2DA41501-734D-4AFD-8055-99F6E32435BD}"/>
          </ac:inkMkLst>
        </pc:inkChg>
        <pc:inkChg chg="del mod">
          <ac:chgData name="nhkim@gachon.ac.kr" userId="442ac80a-8cd4-4165-8fc5-0e4ac214a370" providerId="ADAL" clId="{715FA0AC-D1C9-421E-AE12-D12AABBD170D}" dt="2021-12-27T15:03:13.699" v="252"/>
          <ac:inkMkLst>
            <pc:docMk/>
            <pc:sldMk cId="3812383908" sldId="652"/>
            <ac:inkMk id="69" creationId="{4D81EB7B-B052-4F25-826B-791B813B116D}"/>
          </ac:inkMkLst>
        </pc:inkChg>
        <pc:inkChg chg="del mod">
          <ac:chgData name="nhkim@gachon.ac.kr" userId="442ac80a-8cd4-4165-8fc5-0e4ac214a370" providerId="ADAL" clId="{715FA0AC-D1C9-421E-AE12-D12AABBD170D}" dt="2021-12-27T15:03:13.704" v="283"/>
          <ac:inkMkLst>
            <pc:docMk/>
            <pc:sldMk cId="3812383908" sldId="652"/>
            <ac:inkMk id="70" creationId="{E5B5F230-E616-4344-A229-B8C3FA6E713F}"/>
          </ac:inkMkLst>
        </pc:inkChg>
        <pc:inkChg chg="del mod">
          <ac:chgData name="nhkim@gachon.ac.kr" userId="442ac80a-8cd4-4165-8fc5-0e4ac214a370" providerId="ADAL" clId="{715FA0AC-D1C9-421E-AE12-D12AABBD170D}" dt="2021-12-27T15:03:13.696" v="237"/>
          <ac:inkMkLst>
            <pc:docMk/>
            <pc:sldMk cId="3812383908" sldId="652"/>
            <ac:inkMk id="72" creationId="{76AADBEC-4C6A-4F62-AE95-1B77D1FDC8D7}"/>
          </ac:inkMkLst>
        </pc:inkChg>
        <pc:inkChg chg="del mod">
          <ac:chgData name="nhkim@gachon.ac.kr" userId="442ac80a-8cd4-4165-8fc5-0e4ac214a370" providerId="ADAL" clId="{715FA0AC-D1C9-421E-AE12-D12AABBD170D}" dt="2021-12-27T15:03:13.697" v="240"/>
          <ac:inkMkLst>
            <pc:docMk/>
            <pc:sldMk cId="3812383908" sldId="652"/>
            <ac:inkMk id="73" creationId="{9FB530F7-E8D0-4CE2-8950-78EF215BA66C}"/>
          </ac:inkMkLst>
        </pc:inkChg>
        <pc:inkChg chg="del mod">
          <ac:chgData name="nhkim@gachon.ac.kr" userId="442ac80a-8cd4-4165-8fc5-0e4ac214a370" providerId="ADAL" clId="{715FA0AC-D1C9-421E-AE12-D12AABBD170D}" dt="2021-12-27T15:03:13.697" v="239"/>
          <ac:inkMkLst>
            <pc:docMk/>
            <pc:sldMk cId="3812383908" sldId="652"/>
            <ac:inkMk id="74" creationId="{A36B7CA6-F54C-47E0-8165-CC9275B0F79B}"/>
          </ac:inkMkLst>
        </pc:inkChg>
        <pc:inkChg chg="del mod">
          <ac:chgData name="nhkim@gachon.ac.kr" userId="442ac80a-8cd4-4165-8fc5-0e4ac214a370" providerId="ADAL" clId="{715FA0AC-D1C9-421E-AE12-D12AABBD170D}" dt="2021-12-27T15:03:13.703" v="275"/>
          <ac:inkMkLst>
            <pc:docMk/>
            <pc:sldMk cId="3812383908" sldId="652"/>
            <ac:inkMk id="76" creationId="{8C0CF73D-E9B5-445D-8601-1C5602C5930F}"/>
          </ac:inkMkLst>
        </pc:inkChg>
        <pc:inkChg chg="del mod">
          <ac:chgData name="nhkim@gachon.ac.kr" userId="442ac80a-8cd4-4165-8fc5-0e4ac214a370" providerId="ADAL" clId="{715FA0AC-D1C9-421E-AE12-D12AABBD170D}" dt="2021-12-27T15:03:13.703" v="272"/>
          <ac:inkMkLst>
            <pc:docMk/>
            <pc:sldMk cId="3812383908" sldId="652"/>
            <ac:inkMk id="77" creationId="{7ABCD75C-85C7-4D53-9EC2-52D2FE5B1538}"/>
          </ac:inkMkLst>
        </pc:inkChg>
        <pc:inkChg chg="del mod">
          <ac:chgData name="nhkim@gachon.ac.kr" userId="442ac80a-8cd4-4165-8fc5-0e4ac214a370" providerId="ADAL" clId="{715FA0AC-D1C9-421E-AE12-D12AABBD170D}" dt="2021-12-27T15:03:13.698" v="246"/>
          <ac:inkMkLst>
            <pc:docMk/>
            <pc:sldMk cId="3812383908" sldId="652"/>
            <ac:inkMk id="78" creationId="{EB52E7C8-0435-4805-A427-FAB7AC26D28D}"/>
          </ac:inkMkLst>
        </pc:inkChg>
      </pc:sldChg>
      <pc:sldChg chg="delSp modSp">
        <pc:chgData name="nhkim@gachon.ac.kr" userId="442ac80a-8cd4-4165-8fc5-0e4ac214a370" providerId="ADAL" clId="{715FA0AC-D1C9-421E-AE12-D12AABBD170D}" dt="2021-12-27T15:03:35.688" v="328"/>
        <pc:sldMkLst>
          <pc:docMk/>
          <pc:sldMk cId="603298263" sldId="653"/>
        </pc:sldMkLst>
        <pc:grpChg chg="del mod">
          <ac:chgData name="nhkim@gachon.ac.kr" userId="442ac80a-8cd4-4165-8fc5-0e4ac214a370" providerId="ADAL" clId="{715FA0AC-D1C9-421E-AE12-D12AABBD170D}" dt="2021-12-27T15:03:35.688" v="328"/>
          <ac:grpSpMkLst>
            <pc:docMk/>
            <pc:sldMk cId="603298263" sldId="653"/>
            <ac:grpSpMk id="46" creationId="{7AA47F4C-ED38-46E3-ABEF-A1B9D59E42BF}"/>
          </ac:grpSpMkLst>
        </pc:grpChg>
        <pc:grpChg chg="del mod">
          <ac:chgData name="nhkim@gachon.ac.kr" userId="442ac80a-8cd4-4165-8fc5-0e4ac214a370" providerId="ADAL" clId="{715FA0AC-D1C9-421E-AE12-D12AABBD170D}" dt="2021-12-27T15:03:35.682" v="298"/>
          <ac:grpSpMkLst>
            <pc:docMk/>
            <pc:sldMk cId="603298263" sldId="653"/>
            <ac:grpSpMk id="50" creationId="{79199117-B1E1-477E-947F-BA90E1E21999}"/>
          </ac:grpSpMkLst>
        </pc:grpChg>
        <pc:inkChg chg="del">
          <ac:chgData name="nhkim@gachon.ac.kr" userId="442ac80a-8cd4-4165-8fc5-0e4ac214a370" providerId="ADAL" clId="{715FA0AC-D1C9-421E-AE12-D12AABBD170D}" dt="2021-12-27T15:03:35.688" v="327"/>
          <ac:inkMkLst>
            <pc:docMk/>
            <pc:sldMk cId="603298263" sldId="653"/>
            <ac:inkMk id="4" creationId="{7E8BC25F-D0B5-4CDF-AF87-B9F08B007549}"/>
          </ac:inkMkLst>
        </pc:inkChg>
        <pc:inkChg chg="del mod">
          <ac:chgData name="nhkim@gachon.ac.kr" userId="442ac80a-8cd4-4165-8fc5-0e4ac214a370" providerId="ADAL" clId="{715FA0AC-D1C9-421E-AE12-D12AABBD170D}" dt="2021-12-27T15:03:35.685" v="309"/>
          <ac:inkMkLst>
            <pc:docMk/>
            <pc:sldMk cId="603298263" sldId="653"/>
            <ac:inkMk id="6" creationId="{3F55AC51-3E7F-475E-8E98-A9C01647590E}"/>
          </ac:inkMkLst>
        </pc:inkChg>
        <pc:inkChg chg="del mod">
          <ac:chgData name="nhkim@gachon.ac.kr" userId="442ac80a-8cd4-4165-8fc5-0e4ac214a370" providerId="ADAL" clId="{715FA0AC-D1C9-421E-AE12-D12AABBD170D}" dt="2021-12-27T15:03:35.687" v="319"/>
          <ac:inkMkLst>
            <pc:docMk/>
            <pc:sldMk cId="603298263" sldId="653"/>
            <ac:inkMk id="7" creationId="{4413C4F5-3252-4C3D-B9EA-3D20F95F5EB0}"/>
          </ac:inkMkLst>
        </pc:inkChg>
        <pc:inkChg chg="del mod">
          <ac:chgData name="nhkim@gachon.ac.kr" userId="442ac80a-8cd4-4165-8fc5-0e4ac214a370" providerId="ADAL" clId="{715FA0AC-D1C9-421E-AE12-D12AABBD170D}" dt="2021-12-27T15:03:35.682" v="297"/>
          <ac:inkMkLst>
            <pc:docMk/>
            <pc:sldMk cId="603298263" sldId="653"/>
            <ac:inkMk id="8" creationId="{38E4CB83-6637-421F-8389-667888EEF56E}"/>
          </ac:inkMkLst>
        </pc:inkChg>
        <pc:inkChg chg="del mod">
          <ac:chgData name="nhkim@gachon.ac.kr" userId="442ac80a-8cd4-4165-8fc5-0e4ac214a370" providerId="ADAL" clId="{715FA0AC-D1C9-421E-AE12-D12AABBD170D}" dt="2021-12-27T15:03:35.683" v="301"/>
          <ac:inkMkLst>
            <pc:docMk/>
            <pc:sldMk cId="603298263" sldId="653"/>
            <ac:inkMk id="9" creationId="{CD3A0D02-8D5D-4534-8BD2-C762FA3DD08C}"/>
          </ac:inkMkLst>
        </pc:inkChg>
        <pc:inkChg chg="del">
          <ac:chgData name="nhkim@gachon.ac.kr" userId="442ac80a-8cd4-4165-8fc5-0e4ac214a370" providerId="ADAL" clId="{715FA0AC-D1C9-421E-AE12-D12AABBD170D}" dt="2021-12-27T15:03:35.679" v="293"/>
          <ac:inkMkLst>
            <pc:docMk/>
            <pc:sldMk cId="603298263" sldId="653"/>
            <ac:inkMk id="10" creationId="{CA0A6108-DDCE-4209-843A-15064F158F9E}"/>
          </ac:inkMkLst>
        </pc:inkChg>
        <pc:inkChg chg="del mod">
          <ac:chgData name="nhkim@gachon.ac.kr" userId="442ac80a-8cd4-4165-8fc5-0e4ac214a370" providerId="ADAL" clId="{715FA0AC-D1C9-421E-AE12-D12AABBD170D}" dt="2021-12-27T15:03:35.686" v="315"/>
          <ac:inkMkLst>
            <pc:docMk/>
            <pc:sldMk cId="603298263" sldId="653"/>
            <ac:inkMk id="11" creationId="{597D0F2B-6185-4060-B130-BD49A8509B7C}"/>
          </ac:inkMkLst>
        </pc:inkChg>
        <pc:inkChg chg="del mod">
          <ac:chgData name="nhkim@gachon.ac.kr" userId="442ac80a-8cd4-4165-8fc5-0e4ac214a370" providerId="ADAL" clId="{715FA0AC-D1C9-421E-AE12-D12AABBD170D}" dt="2021-12-27T15:03:35.687" v="318"/>
          <ac:inkMkLst>
            <pc:docMk/>
            <pc:sldMk cId="603298263" sldId="653"/>
            <ac:inkMk id="13" creationId="{9E539C07-0AF7-4174-AC43-0C81CB9CEA6C}"/>
          </ac:inkMkLst>
        </pc:inkChg>
        <pc:inkChg chg="del mod">
          <ac:chgData name="nhkim@gachon.ac.kr" userId="442ac80a-8cd4-4165-8fc5-0e4ac214a370" providerId="ADAL" clId="{715FA0AC-D1C9-421E-AE12-D12AABBD170D}" dt="2021-12-27T15:03:35.687" v="321"/>
          <ac:inkMkLst>
            <pc:docMk/>
            <pc:sldMk cId="603298263" sldId="653"/>
            <ac:inkMk id="14" creationId="{2D1776F6-79F8-4084-83A3-896422F6C5A8}"/>
          </ac:inkMkLst>
        </pc:inkChg>
        <pc:inkChg chg="del mod">
          <ac:chgData name="nhkim@gachon.ac.kr" userId="442ac80a-8cd4-4165-8fc5-0e4ac214a370" providerId="ADAL" clId="{715FA0AC-D1C9-421E-AE12-D12AABBD170D}" dt="2021-12-27T15:03:35.685" v="310"/>
          <ac:inkMkLst>
            <pc:docMk/>
            <pc:sldMk cId="603298263" sldId="653"/>
            <ac:inkMk id="15" creationId="{573935AB-41D5-4AE3-98BE-3A32EA3A7CF0}"/>
          </ac:inkMkLst>
        </pc:inkChg>
        <pc:inkChg chg="del mod">
          <ac:chgData name="nhkim@gachon.ac.kr" userId="442ac80a-8cd4-4165-8fc5-0e4ac214a370" providerId="ADAL" clId="{715FA0AC-D1C9-421E-AE12-D12AABBD170D}" dt="2021-12-27T15:03:35.685" v="312"/>
          <ac:inkMkLst>
            <pc:docMk/>
            <pc:sldMk cId="603298263" sldId="653"/>
            <ac:inkMk id="17" creationId="{7E9E0F1A-C3DB-4018-B5F7-15E5EE63D39E}"/>
          </ac:inkMkLst>
        </pc:inkChg>
        <pc:inkChg chg="del mod">
          <ac:chgData name="nhkim@gachon.ac.kr" userId="442ac80a-8cd4-4165-8fc5-0e4ac214a370" providerId="ADAL" clId="{715FA0AC-D1C9-421E-AE12-D12AABBD170D}" dt="2021-12-27T15:03:35.684" v="306"/>
          <ac:inkMkLst>
            <pc:docMk/>
            <pc:sldMk cId="603298263" sldId="653"/>
            <ac:inkMk id="18" creationId="{F345E360-5712-4526-98AD-57F0E7903934}"/>
          </ac:inkMkLst>
        </pc:inkChg>
        <pc:inkChg chg="del mod">
          <ac:chgData name="nhkim@gachon.ac.kr" userId="442ac80a-8cd4-4165-8fc5-0e4ac214a370" providerId="ADAL" clId="{715FA0AC-D1C9-421E-AE12-D12AABBD170D}" dt="2021-12-27T15:03:35.688" v="328"/>
          <ac:inkMkLst>
            <pc:docMk/>
            <pc:sldMk cId="603298263" sldId="653"/>
            <ac:inkMk id="19" creationId="{FD93DE7E-36A5-4E8A-8FAE-4EEFB9B709E8}"/>
          </ac:inkMkLst>
        </pc:inkChg>
        <pc:inkChg chg="del mod">
          <ac:chgData name="nhkim@gachon.ac.kr" userId="442ac80a-8cd4-4165-8fc5-0e4ac214a370" providerId="ADAL" clId="{715FA0AC-D1C9-421E-AE12-D12AABBD170D}" dt="2021-12-27T15:03:35.683" v="304"/>
          <ac:inkMkLst>
            <pc:docMk/>
            <pc:sldMk cId="603298263" sldId="653"/>
            <ac:inkMk id="20" creationId="{5DEEE906-8319-47CB-8CE5-F5D4A6E6EE9D}"/>
          </ac:inkMkLst>
        </pc:inkChg>
        <pc:inkChg chg="del mod">
          <ac:chgData name="nhkim@gachon.ac.kr" userId="442ac80a-8cd4-4165-8fc5-0e4ac214a370" providerId="ADAL" clId="{715FA0AC-D1C9-421E-AE12-D12AABBD170D}" dt="2021-12-27T15:03:35.682" v="300"/>
          <ac:inkMkLst>
            <pc:docMk/>
            <pc:sldMk cId="603298263" sldId="653"/>
            <ac:inkMk id="21" creationId="{C01B6466-7022-40CB-848B-117B03506A1C}"/>
          </ac:inkMkLst>
        </pc:inkChg>
        <pc:inkChg chg="del mod">
          <ac:chgData name="nhkim@gachon.ac.kr" userId="442ac80a-8cd4-4165-8fc5-0e4ac214a370" providerId="ADAL" clId="{715FA0AC-D1C9-421E-AE12-D12AABBD170D}" dt="2021-12-27T15:03:35.686" v="314"/>
          <ac:inkMkLst>
            <pc:docMk/>
            <pc:sldMk cId="603298263" sldId="653"/>
            <ac:inkMk id="23" creationId="{F9550BAE-B3F5-43E6-A3B8-77432183B9A2}"/>
          </ac:inkMkLst>
        </pc:inkChg>
        <pc:inkChg chg="del mod">
          <ac:chgData name="nhkim@gachon.ac.kr" userId="442ac80a-8cd4-4165-8fc5-0e4ac214a370" providerId="ADAL" clId="{715FA0AC-D1C9-421E-AE12-D12AABBD170D}" dt="2021-12-27T15:03:35.684" v="305"/>
          <ac:inkMkLst>
            <pc:docMk/>
            <pc:sldMk cId="603298263" sldId="653"/>
            <ac:inkMk id="24" creationId="{E1A2FB0B-57B5-473B-ADFE-50ECE1DD8869}"/>
          </ac:inkMkLst>
        </pc:inkChg>
        <pc:inkChg chg="del mod">
          <ac:chgData name="nhkim@gachon.ac.kr" userId="442ac80a-8cd4-4165-8fc5-0e4ac214a370" providerId="ADAL" clId="{715FA0AC-D1C9-421E-AE12-D12AABBD170D}" dt="2021-12-27T15:03:35.681" v="295"/>
          <ac:inkMkLst>
            <pc:docMk/>
            <pc:sldMk cId="603298263" sldId="653"/>
            <ac:inkMk id="25" creationId="{D0D4A0F9-974F-425D-802F-7A39E9A4879D}"/>
          </ac:inkMkLst>
        </pc:inkChg>
        <pc:inkChg chg="del mod">
          <ac:chgData name="nhkim@gachon.ac.kr" userId="442ac80a-8cd4-4165-8fc5-0e4ac214a370" providerId="ADAL" clId="{715FA0AC-D1C9-421E-AE12-D12AABBD170D}" dt="2021-12-27T15:03:35.684" v="307"/>
          <ac:inkMkLst>
            <pc:docMk/>
            <pc:sldMk cId="603298263" sldId="653"/>
            <ac:inkMk id="27" creationId="{EAAF82CF-E6E8-46FE-91E8-09E6544D52FA}"/>
          </ac:inkMkLst>
        </pc:inkChg>
        <pc:inkChg chg="del mod">
          <ac:chgData name="nhkim@gachon.ac.kr" userId="442ac80a-8cd4-4165-8fc5-0e4ac214a370" providerId="ADAL" clId="{715FA0AC-D1C9-421E-AE12-D12AABBD170D}" dt="2021-12-27T15:03:35.686" v="313"/>
          <ac:inkMkLst>
            <pc:docMk/>
            <pc:sldMk cId="603298263" sldId="653"/>
            <ac:inkMk id="28" creationId="{D8042B49-83B6-41B0-882A-8D749C44D81C}"/>
          </ac:inkMkLst>
        </pc:inkChg>
        <pc:inkChg chg="del mod">
          <ac:chgData name="nhkim@gachon.ac.kr" userId="442ac80a-8cd4-4165-8fc5-0e4ac214a370" providerId="ADAL" clId="{715FA0AC-D1C9-421E-AE12-D12AABBD170D}" dt="2021-12-27T15:03:35.688" v="323"/>
          <ac:inkMkLst>
            <pc:docMk/>
            <pc:sldMk cId="603298263" sldId="653"/>
            <ac:inkMk id="30" creationId="{7A6824A0-F45A-455A-8EB7-9BD7217D91E6}"/>
          </ac:inkMkLst>
        </pc:inkChg>
        <pc:inkChg chg="del mod">
          <ac:chgData name="nhkim@gachon.ac.kr" userId="442ac80a-8cd4-4165-8fc5-0e4ac214a370" providerId="ADAL" clId="{715FA0AC-D1C9-421E-AE12-D12AABBD170D}" dt="2021-12-27T15:03:35.686" v="316"/>
          <ac:inkMkLst>
            <pc:docMk/>
            <pc:sldMk cId="603298263" sldId="653"/>
            <ac:inkMk id="31" creationId="{8FF87D18-5562-4B68-92F8-A4D5ABE2C4FF}"/>
          </ac:inkMkLst>
        </pc:inkChg>
        <pc:inkChg chg="del mod">
          <ac:chgData name="nhkim@gachon.ac.kr" userId="442ac80a-8cd4-4165-8fc5-0e4ac214a370" providerId="ADAL" clId="{715FA0AC-D1C9-421E-AE12-D12AABBD170D}" dt="2021-12-27T15:03:35.682" v="299"/>
          <ac:inkMkLst>
            <pc:docMk/>
            <pc:sldMk cId="603298263" sldId="653"/>
            <ac:inkMk id="32" creationId="{031559C8-C8B3-4B17-9714-CD63A436A9B9}"/>
          </ac:inkMkLst>
        </pc:inkChg>
        <pc:inkChg chg="del mod">
          <ac:chgData name="nhkim@gachon.ac.kr" userId="442ac80a-8cd4-4165-8fc5-0e4ac214a370" providerId="ADAL" clId="{715FA0AC-D1C9-421E-AE12-D12AABBD170D}" dt="2021-12-27T15:03:35.688" v="326"/>
          <ac:inkMkLst>
            <pc:docMk/>
            <pc:sldMk cId="603298263" sldId="653"/>
            <ac:inkMk id="34" creationId="{6E6AA9E7-7E7A-4236-9F06-E70068C80466}"/>
          </ac:inkMkLst>
        </pc:inkChg>
        <pc:inkChg chg="del mod">
          <ac:chgData name="nhkim@gachon.ac.kr" userId="442ac80a-8cd4-4165-8fc5-0e4ac214a370" providerId="ADAL" clId="{715FA0AC-D1C9-421E-AE12-D12AABBD170D}" dt="2021-12-27T15:03:35.687" v="322"/>
          <ac:inkMkLst>
            <pc:docMk/>
            <pc:sldMk cId="603298263" sldId="653"/>
            <ac:inkMk id="35" creationId="{3E7EA6AB-FDF6-415D-8C52-F736003AFF09}"/>
          </ac:inkMkLst>
        </pc:inkChg>
        <pc:inkChg chg="del mod">
          <ac:chgData name="nhkim@gachon.ac.kr" userId="442ac80a-8cd4-4165-8fc5-0e4ac214a370" providerId="ADAL" clId="{715FA0AC-D1C9-421E-AE12-D12AABBD170D}" dt="2021-12-27T15:03:35.686" v="317"/>
          <ac:inkMkLst>
            <pc:docMk/>
            <pc:sldMk cId="603298263" sldId="653"/>
            <ac:inkMk id="36" creationId="{0315AA44-EB8C-4830-B3FC-B8A440DC6BF4}"/>
          </ac:inkMkLst>
        </pc:inkChg>
        <pc:inkChg chg="del mod">
          <ac:chgData name="nhkim@gachon.ac.kr" userId="442ac80a-8cd4-4165-8fc5-0e4ac214a370" providerId="ADAL" clId="{715FA0AC-D1C9-421E-AE12-D12AABBD170D}" dt="2021-12-27T15:03:35.688" v="324"/>
          <ac:inkMkLst>
            <pc:docMk/>
            <pc:sldMk cId="603298263" sldId="653"/>
            <ac:inkMk id="37" creationId="{FD8D63B4-558B-4593-8D3A-91BB5C6B0EAA}"/>
          </ac:inkMkLst>
        </pc:inkChg>
        <pc:inkChg chg="del mod">
          <ac:chgData name="nhkim@gachon.ac.kr" userId="442ac80a-8cd4-4165-8fc5-0e4ac214a370" providerId="ADAL" clId="{715FA0AC-D1C9-421E-AE12-D12AABBD170D}" dt="2021-12-27T15:03:35.684" v="308"/>
          <ac:inkMkLst>
            <pc:docMk/>
            <pc:sldMk cId="603298263" sldId="653"/>
            <ac:inkMk id="39" creationId="{79BFCD4B-7234-409D-BDFC-FF2A48E1F9FD}"/>
          </ac:inkMkLst>
        </pc:inkChg>
        <pc:inkChg chg="del mod">
          <ac:chgData name="nhkim@gachon.ac.kr" userId="442ac80a-8cd4-4165-8fc5-0e4ac214a370" providerId="ADAL" clId="{715FA0AC-D1C9-421E-AE12-D12AABBD170D}" dt="2021-12-27T15:03:35.683" v="303"/>
          <ac:inkMkLst>
            <pc:docMk/>
            <pc:sldMk cId="603298263" sldId="653"/>
            <ac:inkMk id="40" creationId="{079E406F-5904-4150-9CE4-AEE2D6EBB418}"/>
          </ac:inkMkLst>
        </pc:inkChg>
        <pc:inkChg chg="del mod">
          <ac:chgData name="nhkim@gachon.ac.kr" userId="442ac80a-8cd4-4165-8fc5-0e4ac214a370" providerId="ADAL" clId="{715FA0AC-D1C9-421E-AE12-D12AABBD170D}" dt="2021-12-27T15:03:35.685" v="311"/>
          <ac:inkMkLst>
            <pc:docMk/>
            <pc:sldMk cId="603298263" sldId="653"/>
            <ac:inkMk id="41" creationId="{92D390ED-70D3-4F1E-8A88-FC4668B477CD}"/>
          </ac:inkMkLst>
        </pc:inkChg>
        <pc:inkChg chg="del mod">
          <ac:chgData name="nhkim@gachon.ac.kr" userId="442ac80a-8cd4-4165-8fc5-0e4ac214a370" providerId="ADAL" clId="{715FA0AC-D1C9-421E-AE12-D12AABBD170D}" dt="2021-12-27T15:03:35.687" v="320"/>
          <ac:inkMkLst>
            <pc:docMk/>
            <pc:sldMk cId="603298263" sldId="653"/>
            <ac:inkMk id="42" creationId="{FE94AD72-856F-4F85-ADD6-0731609AE293}"/>
          </ac:inkMkLst>
        </pc:inkChg>
        <pc:inkChg chg="del mod">
          <ac:chgData name="nhkim@gachon.ac.kr" userId="442ac80a-8cd4-4165-8fc5-0e4ac214a370" providerId="ADAL" clId="{715FA0AC-D1C9-421E-AE12-D12AABBD170D}" dt="2021-12-27T15:03:35.688" v="325"/>
          <ac:inkMkLst>
            <pc:docMk/>
            <pc:sldMk cId="603298263" sldId="653"/>
            <ac:inkMk id="43" creationId="{3BA445C5-A323-4BC3-BECE-BEF043D89C63}"/>
          </ac:inkMkLst>
        </pc:inkChg>
        <pc:inkChg chg="del mod">
          <ac:chgData name="nhkim@gachon.ac.kr" userId="442ac80a-8cd4-4165-8fc5-0e4ac214a370" providerId="ADAL" clId="{715FA0AC-D1C9-421E-AE12-D12AABBD170D}" dt="2021-12-27T15:03:35.681" v="294"/>
          <ac:inkMkLst>
            <pc:docMk/>
            <pc:sldMk cId="603298263" sldId="653"/>
            <ac:inkMk id="44" creationId="{0BCD44C5-09A2-4DCB-9AB6-DDEFA4D464E4}"/>
          </ac:inkMkLst>
        </pc:inkChg>
        <pc:inkChg chg="mod">
          <ac:chgData name="nhkim@gachon.ac.kr" userId="442ac80a-8cd4-4165-8fc5-0e4ac214a370" providerId="ADAL" clId="{715FA0AC-D1C9-421E-AE12-D12AABBD170D}" dt="2021-12-27T15:03:35.688" v="328"/>
          <ac:inkMkLst>
            <pc:docMk/>
            <pc:sldMk cId="603298263" sldId="653"/>
            <ac:inkMk id="45" creationId="{025B2D9C-EFA1-446A-AAAE-0AC3E3086962}"/>
          </ac:inkMkLst>
        </pc:inkChg>
        <pc:inkChg chg="del">
          <ac:chgData name="nhkim@gachon.ac.kr" userId="442ac80a-8cd4-4165-8fc5-0e4ac214a370" providerId="ADAL" clId="{715FA0AC-D1C9-421E-AE12-D12AABBD170D}" dt="2021-12-27T15:03:35.681" v="296"/>
          <ac:inkMkLst>
            <pc:docMk/>
            <pc:sldMk cId="603298263" sldId="653"/>
            <ac:inkMk id="47" creationId="{B3D889DB-B881-4315-8A68-72DFB695712A}"/>
          </ac:inkMkLst>
        </pc:inkChg>
        <pc:inkChg chg="del mod">
          <ac:chgData name="nhkim@gachon.ac.kr" userId="442ac80a-8cd4-4165-8fc5-0e4ac214a370" providerId="ADAL" clId="{715FA0AC-D1C9-421E-AE12-D12AABBD170D}" dt="2021-12-27T15:03:35.683" v="302"/>
          <ac:inkMkLst>
            <pc:docMk/>
            <pc:sldMk cId="603298263" sldId="653"/>
            <ac:inkMk id="48" creationId="{C329AB10-0F23-47BD-807C-1025C88A0FCB}"/>
          </ac:inkMkLst>
        </pc:inkChg>
        <pc:inkChg chg="del mod">
          <ac:chgData name="nhkim@gachon.ac.kr" userId="442ac80a-8cd4-4165-8fc5-0e4ac214a370" providerId="ADAL" clId="{715FA0AC-D1C9-421E-AE12-D12AABBD170D}" dt="2021-12-27T15:03:35.682" v="298"/>
          <ac:inkMkLst>
            <pc:docMk/>
            <pc:sldMk cId="603298263" sldId="653"/>
            <ac:inkMk id="49" creationId="{A997C7CD-594F-4ECD-B20E-C59A04B24B93}"/>
          </ac:inkMkLst>
        </pc:inkChg>
      </pc:sldChg>
      <pc:sldChg chg="delSp modSp">
        <pc:chgData name="nhkim@gachon.ac.kr" userId="442ac80a-8cd4-4165-8fc5-0e4ac214a370" providerId="ADAL" clId="{715FA0AC-D1C9-421E-AE12-D12AABBD170D}" dt="2021-12-27T15:04:07.319" v="388"/>
        <pc:sldMkLst>
          <pc:docMk/>
          <pc:sldMk cId="766763153" sldId="654"/>
        </pc:sldMkLst>
        <pc:grpChg chg="del mod">
          <ac:chgData name="nhkim@gachon.ac.kr" userId="442ac80a-8cd4-4165-8fc5-0e4ac214a370" providerId="ADAL" clId="{715FA0AC-D1C9-421E-AE12-D12AABBD170D}" dt="2021-12-27T15:04:07.315" v="360"/>
          <ac:grpSpMkLst>
            <pc:docMk/>
            <pc:sldMk cId="766763153" sldId="654"/>
            <ac:grpSpMk id="7" creationId="{24EEDB65-70BE-46BB-A3C3-3DC9B20E4A01}"/>
          </ac:grpSpMkLst>
        </pc:grpChg>
        <pc:grpChg chg="del mod">
          <ac:chgData name="nhkim@gachon.ac.kr" userId="442ac80a-8cd4-4165-8fc5-0e4ac214a370" providerId="ADAL" clId="{715FA0AC-D1C9-421E-AE12-D12AABBD170D}" dt="2021-12-27T15:04:07.313" v="349"/>
          <ac:grpSpMkLst>
            <pc:docMk/>
            <pc:sldMk cId="766763153" sldId="654"/>
            <ac:grpSpMk id="11" creationId="{FC3A5664-D438-40CB-98A1-540B99E887BE}"/>
          </ac:grpSpMkLst>
        </pc:grpChg>
        <pc:grpChg chg="del mod">
          <ac:chgData name="nhkim@gachon.ac.kr" userId="442ac80a-8cd4-4165-8fc5-0e4ac214a370" providerId="ADAL" clId="{715FA0AC-D1C9-421E-AE12-D12AABBD170D}" dt="2021-12-27T15:04:07.318" v="378"/>
          <ac:grpSpMkLst>
            <pc:docMk/>
            <pc:sldMk cId="766763153" sldId="654"/>
            <ac:grpSpMk id="17" creationId="{E4385EC2-5BF4-4775-8592-54A1BD415502}"/>
          </ac:grpSpMkLst>
        </pc:grpChg>
        <pc:grpChg chg="del mod">
          <ac:chgData name="nhkim@gachon.ac.kr" userId="442ac80a-8cd4-4165-8fc5-0e4ac214a370" providerId="ADAL" clId="{715FA0AC-D1C9-421E-AE12-D12AABBD170D}" dt="2021-12-27T15:04:07.319" v="384"/>
          <ac:grpSpMkLst>
            <pc:docMk/>
            <pc:sldMk cId="766763153" sldId="654"/>
            <ac:grpSpMk id="18" creationId="{AD533BBF-7D45-40C8-9012-C420AAAE25C0}"/>
          </ac:grpSpMkLst>
        </pc:grpChg>
        <pc:grpChg chg="del mod">
          <ac:chgData name="nhkim@gachon.ac.kr" userId="442ac80a-8cd4-4165-8fc5-0e4ac214a370" providerId="ADAL" clId="{715FA0AC-D1C9-421E-AE12-D12AABBD170D}" dt="2021-12-27T15:04:07.317" v="368"/>
          <ac:grpSpMkLst>
            <pc:docMk/>
            <pc:sldMk cId="766763153" sldId="654"/>
            <ac:grpSpMk id="27" creationId="{F23ACB5C-F17C-4802-8696-06EB87A5B2ED}"/>
          </ac:grpSpMkLst>
        </pc:grpChg>
        <pc:grpChg chg="del mod">
          <ac:chgData name="nhkim@gachon.ac.kr" userId="442ac80a-8cd4-4165-8fc5-0e4ac214a370" providerId="ADAL" clId="{715FA0AC-D1C9-421E-AE12-D12AABBD170D}" dt="2021-12-27T15:04:07.314" v="355"/>
          <ac:grpSpMkLst>
            <pc:docMk/>
            <pc:sldMk cId="766763153" sldId="654"/>
            <ac:grpSpMk id="31" creationId="{D3D45265-ECBD-4753-9174-C2A359455B6F}"/>
          </ac:grpSpMkLst>
        </pc:grpChg>
        <pc:grpChg chg="del mod">
          <ac:chgData name="nhkim@gachon.ac.kr" userId="442ac80a-8cd4-4165-8fc5-0e4ac214a370" providerId="ADAL" clId="{715FA0AC-D1C9-421E-AE12-D12AABBD170D}" dt="2021-12-27T15:04:07.314" v="356"/>
          <ac:grpSpMkLst>
            <pc:docMk/>
            <pc:sldMk cId="766763153" sldId="654"/>
            <ac:grpSpMk id="35" creationId="{B728DB01-7F2B-4E44-A214-DE4F90F84B7C}"/>
          </ac:grpSpMkLst>
        </pc:grpChg>
        <pc:grpChg chg="del mod">
          <ac:chgData name="nhkim@gachon.ac.kr" userId="442ac80a-8cd4-4165-8fc5-0e4ac214a370" providerId="ADAL" clId="{715FA0AC-D1C9-421E-AE12-D12AABBD170D}" dt="2021-12-27T15:04:07.319" v="382"/>
          <ac:grpSpMkLst>
            <pc:docMk/>
            <pc:sldMk cId="766763153" sldId="654"/>
            <ac:grpSpMk id="43" creationId="{EB879531-0347-4853-B92D-461B4A2349CE}"/>
          </ac:grpSpMkLst>
        </pc:grpChg>
        <pc:grpChg chg="del mod">
          <ac:chgData name="nhkim@gachon.ac.kr" userId="442ac80a-8cd4-4165-8fc5-0e4ac214a370" providerId="ADAL" clId="{715FA0AC-D1C9-421E-AE12-D12AABBD170D}" dt="2021-12-27T15:04:07.318" v="377"/>
          <ac:grpSpMkLst>
            <pc:docMk/>
            <pc:sldMk cId="766763153" sldId="654"/>
            <ac:grpSpMk id="58" creationId="{98D2B46C-9F14-45C6-BC8C-90DE235BF9CB}"/>
          </ac:grpSpMkLst>
        </pc:grpChg>
        <pc:inkChg chg="del">
          <ac:chgData name="nhkim@gachon.ac.kr" userId="442ac80a-8cd4-4165-8fc5-0e4ac214a370" providerId="ADAL" clId="{715FA0AC-D1C9-421E-AE12-D12AABBD170D}" dt="2021-12-27T15:04:07.315" v="360"/>
          <ac:inkMkLst>
            <pc:docMk/>
            <pc:sldMk cId="766763153" sldId="654"/>
            <ac:inkMk id="4" creationId="{4A5BD2EF-2EC0-41B9-A9A2-CD1ACF984C5A}"/>
          </ac:inkMkLst>
        </pc:inkChg>
        <pc:inkChg chg="mod">
          <ac:chgData name="nhkim@gachon.ac.kr" userId="442ac80a-8cd4-4165-8fc5-0e4ac214a370" providerId="ADAL" clId="{715FA0AC-D1C9-421E-AE12-D12AABBD170D}" dt="2021-12-27T15:04:07.315" v="360"/>
          <ac:inkMkLst>
            <pc:docMk/>
            <pc:sldMk cId="766763153" sldId="654"/>
            <ac:inkMk id="6" creationId="{E92C0DFD-4509-4BA0-9960-BDEA6FFC8FD9}"/>
          </ac:inkMkLst>
        </pc:inkChg>
        <pc:inkChg chg="del">
          <ac:chgData name="nhkim@gachon.ac.kr" userId="442ac80a-8cd4-4165-8fc5-0e4ac214a370" providerId="ADAL" clId="{715FA0AC-D1C9-421E-AE12-D12AABBD170D}" dt="2021-12-27T15:04:07.313" v="349"/>
          <ac:inkMkLst>
            <pc:docMk/>
            <pc:sldMk cId="766763153" sldId="654"/>
            <ac:inkMk id="8" creationId="{5569CE4D-9410-45CF-8CDA-674F7EFC0403}"/>
          </ac:inkMkLst>
        </pc:inkChg>
        <pc:inkChg chg="del mod">
          <ac:chgData name="nhkim@gachon.ac.kr" userId="442ac80a-8cd4-4165-8fc5-0e4ac214a370" providerId="ADAL" clId="{715FA0AC-D1C9-421E-AE12-D12AABBD170D}" dt="2021-12-27T15:04:07.315" v="358"/>
          <ac:inkMkLst>
            <pc:docMk/>
            <pc:sldMk cId="766763153" sldId="654"/>
            <ac:inkMk id="9" creationId="{9B5DA063-47AA-4B8A-922F-3EEEBC348147}"/>
          </ac:inkMkLst>
        </pc:inkChg>
        <pc:inkChg chg="del">
          <ac:chgData name="nhkim@gachon.ac.kr" userId="442ac80a-8cd4-4165-8fc5-0e4ac214a370" providerId="ADAL" clId="{715FA0AC-D1C9-421E-AE12-D12AABBD170D}" dt="2021-12-27T15:04:07.313" v="350"/>
          <ac:inkMkLst>
            <pc:docMk/>
            <pc:sldMk cId="766763153" sldId="654"/>
            <ac:inkMk id="10" creationId="{72A16722-CD86-43A0-AAFF-C888D7FFA8C2}"/>
          </ac:inkMkLst>
        </pc:inkChg>
        <pc:inkChg chg="del">
          <ac:chgData name="nhkim@gachon.ac.kr" userId="442ac80a-8cd4-4165-8fc5-0e4ac214a370" providerId="ADAL" clId="{715FA0AC-D1C9-421E-AE12-D12AABBD170D}" dt="2021-12-27T15:04:07.317" v="371"/>
          <ac:inkMkLst>
            <pc:docMk/>
            <pc:sldMk cId="766763153" sldId="654"/>
            <ac:inkMk id="12" creationId="{901E3E0A-4367-48D4-A266-27827455A03C}"/>
          </ac:inkMkLst>
        </pc:inkChg>
        <pc:inkChg chg="del">
          <ac:chgData name="nhkim@gachon.ac.kr" userId="442ac80a-8cd4-4165-8fc5-0e4ac214a370" providerId="ADAL" clId="{715FA0AC-D1C9-421E-AE12-D12AABBD170D}" dt="2021-12-27T15:04:07.319" v="384"/>
          <ac:inkMkLst>
            <pc:docMk/>
            <pc:sldMk cId="766763153" sldId="654"/>
            <ac:inkMk id="13" creationId="{A001FBB9-0E11-437E-BE4F-E4A86A2F6934}"/>
          </ac:inkMkLst>
        </pc:inkChg>
        <pc:inkChg chg="del mod">
          <ac:chgData name="nhkim@gachon.ac.kr" userId="442ac80a-8cd4-4165-8fc5-0e4ac214a370" providerId="ADAL" clId="{715FA0AC-D1C9-421E-AE12-D12AABBD170D}" dt="2021-12-27T15:04:07.319" v="386"/>
          <ac:inkMkLst>
            <pc:docMk/>
            <pc:sldMk cId="766763153" sldId="654"/>
            <ac:inkMk id="14" creationId="{BE66B488-8D21-4E52-85BF-FBD235188C5E}"/>
          </ac:inkMkLst>
        </pc:inkChg>
        <pc:inkChg chg="del">
          <ac:chgData name="nhkim@gachon.ac.kr" userId="442ac80a-8cd4-4165-8fc5-0e4ac214a370" providerId="ADAL" clId="{715FA0AC-D1C9-421E-AE12-D12AABBD170D}" dt="2021-12-27T15:04:07.318" v="378"/>
          <ac:inkMkLst>
            <pc:docMk/>
            <pc:sldMk cId="766763153" sldId="654"/>
            <ac:inkMk id="15" creationId="{6A17B7F9-ABF3-4570-9A51-564374F20371}"/>
          </ac:inkMkLst>
        </pc:inkChg>
        <pc:inkChg chg="del mod">
          <ac:chgData name="nhkim@gachon.ac.kr" userId="442ac80a-8cd4-4165-8fc5-0e4ac214a370" providerId="ADAL" clId="{715FA0AC-D1C9-421E-AE12-D12AABBD170D}" dt="2021-12-27T15:04:07.319" v="385"/>
          <ac:inkMkLst>
            <pc:docMk/>
            <pc:sldMk cId="766763153" sldId="654"/>
            <ac:inkMk id="16" creationId="{70840708-1AD5-4637-8542-13D69FEACE63}"/>
          </ac:inkMkLst>
        </pc:inkChg>
        <pc:inkChg chg="del">
          <ac:chgData name="nhkim@gachon.ac.kr" userId="442ac80a-8cd4-4165-8fc5-0e4ac214a370" providerId="ADAL" clId="{715FA0AC-D1C9-421E-AE12-D12AABBD170D}" dt="2021-12-27T15:04:07.318" v="381"/>
          <ac:inkMkLst>
            <pc:docMk/>
            <pc:sldMk cId="766763153" sldId="654"/>
            <ac:inkMk id="19" creationId="{BDB71E8E-1C8D-4482-814A-474EF544841D}"/>
          </ac:inkMkLst>
        </pc:inkChg>
        <pc:inkChg chg="del">
          <ac:chgData name="nhkim@gachon.ac.kr" userId="442ac80a-8cd4-4165-8fc5-0e4ac214a370" providerId="ADAL" clId="{715FA0AC-D1C9-421E-AE12-D12AABBD170D}" dt="2021-12-27T15:04:07.314" v="353"/>
          <ac:inkMkLst>
            <pc:docMk/>
            <pc:sldMk cId="766763153" sldId="654"/>
            <ac:inkMk id="20" creationId="{6F5EB442-ED09-4CBC-A49A-0718DCECC5AB}"/>
          </ac:inkMkLst>
        </pc:inkChg>
        <pc:inkChg chg="del mod">
          <ac:chgData name="nhkim@gachon.ac.kr" userId="442ac80a-8cd4-4165-8fc5-0e4ac214a370" providerId="ADAL" clId="{715FA0AC-D1C9-421E-AE12-D12AABBD170D}" dt="2021-12-27T15:04:07.317" v="372"/>
          <ac:inkMkLst>
            <pc:docMk/>
            <pc:sldMk cId="766763153" sldId="654"/>
            <ac:inkMk id="21" creationId="{7B481569-9EBE-4613-A8B5-4E009D7DBEF3}"/>
          </ac:inkMkLst>
        </pc:inkChg>
        <pc:inkChg chg="del mod">
          <ac:chgData name="nhkim@gachon.ac.kr" userId="442ac80a-8cd4-4165-8fc5-0e4ac214a370" providerId="ADAL" clId="{715FA0AC-D1C9-421E-AE12-D12AABBD170D}" dt="2021-12-27T15:04:07.318" v="377"/>
          <ac:inkMkLst>
            <pc:docMk/>
            <pc:sldMk cId="766763153" sldId="654"/>
            <ac:inkMk id="22" creationId="{ECEB8851-FBAE-4E3F-AC70-CBACA3797E2A}"/>
          </ac:inkMkLst>
        </pc:inkChg>
        <pc:inkChg chg="del mod">
          <ac:chgData name="nhkim@gachon.ac.kr" userId="442ac80a-8cd4-4165-8fc5-0e4ac214a370" providerId="ADAL" clId="{715FA0AC-D1C9-421E-AE12-D12AABBD170D}" dt="2021-12-27T15:04:07.318" v="380"/>
          <ac:inkMkLst>
            <pc:docMk/>
            <pc:sldMk cId="766763153" sldId="654"/>
            <ac:inkMk id="23" creationId="{74A83901-701C-4613-BA67-5A80D86F554D}"/>
          </ac:inkMkLst>
        </pc:inkChg>
        <pc:inkChg chg="del">
          <ac:chgData name="nhkim@gachon.ac.kr" userId="442ac80a-8cd4-4165-8fc5-0e4ac214a370" providerId="ADAL" clId="{715FA0AC-D1C9-421E-AE12-D12AABBD170D}" dt="2021-12-27T15:04:07.317" v="368"/>
          <ac:inkMkLst>
            <pc:docMk/>
            <pc:sldMk cId="766763153" sldId="654"/>
            <ac:inkMk id="25" creationId="{CD5994A3-A023-4410-98C7-CDC32EEEEFD4}"/>
          </ac:inkMkLst>
        </pc:inkChg>
        <pc:inkChg chg="del mod">
          <ac:chgData name="nhkim@gachon.ac.kr" userId="442ac80a-8cd4-4165-8fc5-0e4ac214a370" providerId="ADAL" clId="{715FA0AC-D1C9-421E-AE12-D12AABBD170D}" dt="2021-12-27T15:04:07.318" v="379"/>
          <ac:inkMkLst>
            <pc:docMk/>
            <pc:sldMk cId="766763153" sldId="654"/>
            <ac:inkMk id="26" creationId="{517F6A6F-B5F3-408E-9D09-1ABE48077BC4}"/>
          </ac:inkMkLst>
        </pc:inkChg>
        <pc:inkChg chg="del">
          <ac:chgData name="nhkim@gachon.ac.kr" userId="442ac80a-8cd4-4165-8fc5-0e4ac214a370" providerId="ADAL" clId="{715FA0AC-D1C9-421E-AE12-D12AABBD170D}" dt="2021-12-27T15:04:07.314" v="354"/>
          <ac:inkMkLst>
            <pc:docMk/>
            <pc:sldMk cId="766763153" sldId="654"/>
            <ac:inkMk id="28" creationId="{7D48B84C-CB86-437F-A881-6FCB632DF142}"/>
          </ac:inkMkLst>
        </pc:inkChg>
        <pc:inkChg chg="del mod">
          <ac:chgData name="nhkim@gachon.ac.kr" userId="442ac80a-8cd4-4165-8fc5-0e4ac214a370" providerId="ADAL" clId="{715FA0AC-D1C9-421E-AE12-D12AABBD170D}" dt="2021-12-27T15:04:07.316" v="367"/>
          <ac:inkMkLst>
            <pc:docMk/>
            <pc:sldMk cId="766763153" sldId="654"/>
            <ac:inkMk id="29" creationId="{EB6DC434-1917-4DF4-ADD9-6A9B653A8B78}"/>
          </ac:inkMkLst>
        </pc:inkChg>
        <pc:inkChg chg="del mod">
          <ac:chgData name="nhkim@gachon.ac.kr" userId="442ac80a-8cd4-4165-8fc5-0e4ac214a370" providerId="ADAL" clId="{715FA0AC-D1C9-421E-AE12-D12AABBD170D}" dt="2021-12-27T15:04:07.314" v="355"/>
          <ac:inkMkLst>
            <pc:docMk/>
            <pc:sldMk cId="766763153" sldId="654"/>
            <ac:inkMk id="30" creationId="{BDF1143A-4E15-4E25-A87D-36A8E2747B02}"/>
          </ac:inkMkLst>
        </pc:inkChg>
        <pc:inkChg chg="del">
          <ac:chgData name="nhkim@gachon.ac.kr" userId="442ac80a-8cd4-4165-8fc5-0e4ac214a370" providerId="ADAL" clId="{715FA0AC-D1C9-421E-AE12-D12AABBD170D}" dt="2021-12-27T15:04:07.316" v="366"/>
          <ac:inkMkLst>
            <pc:docMk/>
            <pc:sldMk cId="766763153" sldId="654"/>
            <ac:inkMk id="32" creationId="{F5AAA531-B670-47C8-8261-A89E3CD3CF7F}"/>
          </ac:inkMkLst>
        </pc:inkChg>
        <pc:inkChg chg="del">
          <ac:chgData name="nhkim@gachon.ac.kr" userId="442ac80a-8cd4-4165-8fc5-0e4ac214a370" providerId="ADAL" clId="{715FA0AC-D1C9-421E-AE12-D12AABBD170D}" dt="2021-12-27T15:04:07.314" v="356"/>
          <ac:inkMkLst>
            <pc:docMk/>
            <pc:sldMk cId="766763153" sldId="654"/>
            <ac:inkMk id="33" creationId="{3756E7CE-3A33-4062-B6EF-8354140FEB16}"/>
          </ac:inkMkLst>
        </pc:inkChg>
        <pc:inkChg chg="del mod">
          <ac:chgData name="nhkim@gachon.ac.kr" userId="442ac80a-8cd4-4165-8fc5-0e4ac214a370" providerId="ADAL" clId="{715FA0AC-D1C9-421E-AE12-D12AABBD170D}" dt="2021-12-27T15:04:07.315" v="362"/>
          <ac:inkMkLst>
            <pc:docMk/>
            <pc:sldMk cId="766763153" sldId="654"/>
            <ac:inkMk id="34" creationId="{5F6A1F78-4FD0-4EF7-83AF-8CD3B08A7D82}"/>
          </ac:inkMkLst>
        </pc:inkChg>
        <pc:inkChg chg="del">
          <ac:chgData name="nhkim@gachon.ac.kr" userId="442ac80a-8cd4-4165-8fc5-0e4ac214a370" providerId="ADAL" clId="{715FA0AC-D1C9-421E-AE12-D12AABBD170D}" dt="2021-12-27T15:04:07.314" v="357"/>
          <ac:inkMkLst>
            <pc:docMk/>
            <pc:sldMk cId="766763153" sldId="654"/>
            <ac:inkMk id="36" creationId="{94B9D982-C546-4992-BC71-CAF8CDE39F56}"/>
          </ac:inkMkLst>
        </pc:inkChg>
        <pc:inkChg chg="del mod">
          <ac:chgData name="nhkim@gachon.ac.kr" userId="442ac80a-8cd4-4165-8fc5-0e4ac214a370" providerId="ADAL" clId="{715FA0AC-D1C9-421E-AE12-D12AABBD170D}" dt="2021-12-27T15:04:07.319" v="387"/>
          <ac:inkMkLst>
            <pc:docMk/>
            <pc:sldMk cId="766763153" sldId="654"/>
            <ac:inkMk id="37" creationId="{D6A61B01-D044-4D7B-8405-E440A4B1D14E}"/>
          </ac:inkMkLst>
        </pc:inkChg>
        <pc:inkChg chg="del">
          <ac:chgData name="nhkim@gachon.ac.kr" userId="442ac80a-8cd4-4165-8fc5-0e4ac214a370" providerId="ADAL" clId="{715FA0AC-D1C9-421E-AE12-D12AABBD170D}" dt="2021-12-27T15:04:07.313" v="351"/>
          <ac:inkMkLst>
            <pc:docMk/>
            <pc:sldMk cId="766763153" sldId="654"/>
            <ac:inkMk id="38" creationId="{57A08630-3972-43F7-B13F-BBC9D6F72BFC}"/>
          </ac:inkMkLst>
        </pc:inkChg>
        <pc:inkChg chg="del mod">
          <ac:chgData name="nhkim@gachon.ac.kr" userId="442ac80a-8cd4-4165-8fc5-0e4ac214a370" providerId="ADAL" clId="{715FA0AC-D1C9-421E-AE12-D12AABBD170D}" dt="2021-12-27T15:04:07.317" v="373"/>
          <ac:inkMkLst>
            <pc:docMk/>
            <pc:sldMk cId="766763153" sldId="654"/>
            <ac:inkMk id="39" creationId="{E2B77BEE-E7A4-429E-924B-4833FC1D7F5B}"/>
          </ac:inkMkLst>
        </pc:inkChg>
        <pc:inkChg chg="del mod">
          <ac:chgData name="nhkim@gachon.ac.kr" userId="442ac80a-8cd4-4165-8fc5-0e4ac214a370" providerId="ADAL" clId="{715FA0AC-D1C9-421E-AE12-D12AABBD170D}" dt="2021-12-27T15:04:07.315" v="361"/>
          <ac:inkMkLst>
            <pc:docMk/>
            <pc:sldMk cId="766763153" sldId="654"/>
            <ac:inkMk id="40" creationId="{9DB53BB1-684A-4D74-94E6-8B0AB82856B8}"/>
          </ac:inkMkLst>
        </pc:inkChg>
        <pc:inkChg chg="del mod">
          <ac:chgData name="nhkim@gachon.ac.kr" userId="442ac80a-8cd4-4165-8fc5-0e4ac214a370" providerId="ADAL" clId="{715FA0AC-D1C9-421E-AE12-D12AABBD170D}" dt="2021-12-27T15:04:07.319" v="382"/>
          <ac:inkMkLst>
            <pc:docMk/>
            <pc:sldMk cId="766763153" sldId="654"/>
            <ac:inkMk id="42" creationId="{119D0751-2423-49D9-BF9E-DC058F4916B9}"/>
          </ac:inkMkLst>
        </pc:inkChg>
        <pc:inkChg chg="del">
          <ac:chgData name="nhkim@gachon.ac.kr" userId="442ac80a-8cd4-4165-8fc5-0e4ac214a370" providerId="ADAL" clId="{715FA0AC-D1C9-421E-AE12-D12AABBD170D}" dt="2021-12-27T15:04:07.314" v="352"/>
          <ac:inkMkLst>
            <pc:docMk/>
            <pc:sldMk cId="766763153" sldId="654"/>
            <ac:inkMk id="45" creationId="{8279B887-59E7-41CE-B6F0-409F8E7EE79B}"/>
          </ac:inkMkLst>
        </pc:inkChg>
        <pc:inkChg chg="del">
          <ac:chgData name="nhkim@gachon.ac.kr" userId="442ac80a-8cd4-4165-8fc5-0e4ac214a370" providerId="ADAL" clId="{715FA0AC-D1C9-421E-AE12-D12AABBD170D}" dt="2021-12-27T15:04:07.319" v="388"/>
          <ac:inkMkLst>
            <pc:docMk/>
            <pc:sldMk cId="766763153" sldId="654"/>
            <ac:inkMk id="46" creationId="{775829A1-020E-4B03-8C24-4D010B5D45DB}"/>
          </ac:inkMkLst>
        </pc:inkChg>
        <pc:inkChg chg="del">
          <ac:chgData name="nhkim@gachon.ac.kr" userId="442ac80a-8cd4-4165-8fc5-0e4ac214a370" providerId="ADAL" clId="{715FA0AC-D1C9-421E-AE12-D12AABBD170D}" dt="2021-12-27T15:04:07.316" v="365"/>
          <ac:inkMkLst>
            <pc:docMk/>
            <pc:sldMk cId="766763153" sldId="654"/>
            <ac:inkMk id="47" creationId="{D0EAEADB-7261-4E9F-9EA4-0FE75FEFD37E}"/>
          </ac:inkMkLst>
        </pc:inkChg>
        <pc:inkChg chg="del">
          <ac:chgData name="nhkim@gachon.ac.kr" userId="442ac80a-8cd4-4165-8fc5-0e4ac214a370" providerId="ADAL" clId="{715FA0AC-D1C9-421E-AE12-D12AABBD170D}" dt="2021-12-27T15:04:07.315" v="363"/>
          <ac:inkMkLst>
            <pc:docMk/>
            <pc:sldMk cId="766763153" sldId="654"/>
            <ac:inkMk id="48" creationId="{9CD201E1-22DC-4D66-9353-9F2F9FF02452}"/>
          </ac:inkMkLst>
        </pc:inkChg>
        <pc:inkChg chg="del">
          <ac:chgData name="nhkim@gachon.ac.kr" userId="442ac80a-8cd4-4165-8fc5-0e4ac214a370" providerId="ADAL" clId="{715FA0AC-D1C9-421E-AE12-D12AABBD170D}" dt="2021-12-27T15:04:07.317" v="369"/>
          <ac:inkMkLst>
            <pc:docMk/>
            <pc:sldMk cId="766763153" sldId="654"/>
            <ac:inkMk id="49" creationId="{90E973D4-CAD9-4D86-AA84-E673E110DDC1}"/>
          </ac:inkMkLst>
        </pc:inkChg>
        <pc:inkChg chg="del">
          <ac:chgData name="nhkim@gachon.ac.kr" userId="442ac80a-8cd4-4165-8fc5-0e4ac214a370" providerId="ADAL" clId="{715FA0AC-D1C9-421E-AE12-D12AABBD170D}" dt="2021-12-27T15:04:07.318" v="375"/>
          <ac:inkMkLst>
            <pc:docMk/>
            <pc:sldMk cId="766763153" sldId="654"/>
            <ac:inkMk id="50" creationId="{B16F3C63-85D8-4A0B-BBEE-BCBB6F9F5E7C}"/>
          </ac:inkMkLst>
        </pc:inkChg>
        <pc:inkChg chg="del">
          <ac:chgData name="nhkim@gachon.ac.kr" userId="442ac80a-8cd4-4165-8fc5-0e4ac214a370" providerId="ADAL" clId="{715FA0AC-D1C9-421E-AE12-D12AABBD170D}" dt="2021-12-27T15:04:07.319" v="383"/>
          <ac:inkMkLst>
            <pc:docMk/>
            <pc:sldMk cId="766763153" sldId="654"/>
            <ac:inkMk id="51" creationId="{C5ACE307-88A3-4D67-BDC1-AEAD38325E96}"/>
          </ac:inkMkLst>
        </pc:inkChg>
        <pc:inkChg chg="del">
          <ac:chgData name="nhkim@gachon.ac.kr" userId="442ac80a-8cd4-4165-8fc5-0e4ac214a370" providerId="ADAL" clId="{715FA0AC-D1C9-421E-AE12-D12AABBD170D}" dt="2021-12-27T15:04:07.315" v="359"/>
          <ac:inkMkLst>
            <pc:docMk/>
            <pc:sldMk cId="766763153" sldId="654"/>
            <ac:inkMk id="52" creationId="{A314C02A-B7A8-4FDB-9F18-6C88E4FD3C84}"/>
          </ac:inkMkLst>
        </pc:inkChg>
        <pc:inkChg chg="del">
          <ac:chgData name="nhkim@gachon.ac.kr" userId="442ac80a-8cd4-4165-8fc5-0e4ac214a370" providerId="ADAL" clId="{715FA0AC-D1C9-421E-AE12-D12AABBD170D}" dt="2021-12-27T15:04:07.318" v="376"/>
          <ac:inkMkLst>
            <pc:docMk/>
            <pc:sldMk cId="766763153" sldId="654"/>
            <ac:inkMk id="53" creationId="{A2E3F495-035F-4EA3-A22F-A351FF9FDAE6}"/>
          </ac:inkMkLst>
        </pc:inkChg>
        <pc:inkChg chg="del">
          <ac:chgData name="nhkim@gachon.ac.kr" userId="442ac80a-8cd4-4165-8fc5-0e4ac214a370" providerId="ADAL" clId="{715FA0AC-D1C9-421E-AE12-D12AABBD170D}" dt="2021-12-27T15:04:07.317" v="370"/>
          <ac:inkMkLst>
            <pc:docMk/>
            <pc:sldMk cId="766763153" sldId="654"/>
            <ac:inkMk id="54" creationId="{8C8DD77A-599C-4ED9-BBC0-9A2B0B60663A}"/>
          </ac:inkMkLst>
        </pc:inkChg>
        <pc:inkChg chg="del">
          <ac:chgData name="nhkim@gachon.ac.kr" userId="442ac80a-8cd4-4165-8fc5-0e4ac214a370" providerId="ADAL" clId="{715FA0AC-D1C9-421E-AE12-D12AABBD170D}" dt="2021-12-27T15:04:07.316" v="364"/>
          <ac:inkMkLst>
            <pc:docMk/>
            <pc:sldMk cId="766763153" sldId="654"/>
            <ac:inkMk id="56" creationId="{90A69F30-12D0-4F80-B58B-894BF1EBAACF}"/>
          </ac:inkMkLst>
        </pc:inkChg>
        <pc:inkChg chg="del mod">
          <ac:chgData name="nhkim@gachon.ac.kr" userId="442ac80a-8cd4-4165-8fc5-0e4ac214a370" providerId="ADAL" clId="{715FA0AC-D1C9-421E-AE12-D12AABBD170D}" dt="2021-12-27T15:04:07.317" v="374"/>
          <ac:inkMkLst>
            <pc:docMk/>
            <pc:sldMk cId="766763153" sldId="654"/>
            <ac:inkMk id="57" creationId="{CF3ADBD9-51B8-4C7E-BEEB-BC81ECD5E9A4}"/>
          </ac:inkMkLst>
        </pc:inkChg>
      </pc:sldChg>
      <pc:sldChg chg="delSp modSp">
        <pc:chgData name="nhkim@gachon.ac.kr" userId="442ac80a-8cd4-4165-8fc5-0e4ac214a370" providerId="ADAL" clId="{715FA0AC-D1C9-421E-AE12-D12AABBD170D}" dt="2021-12-27T15:00:40.375" v="13"/>
        <pc:sldMkLst>
          <pc:docMk/>
          <pc:sldMk cId="2305413933" sldId="658"/>
        </pc:sldMkLst>
        <pc:grpChg chg="del mod">
          <ac:chgData name="nhkim@gachon.ac.kr" userId="442ac80a-8cd4-4165-8fc5-0e4ac214a370" providerId="ADAL" clId="{715FA0AC-D1C9-421E-AE12-D12AABBD170D}" dt="2021-12-27T15:00:37.569" v="12"/>
          <ac:grpSpMkLst>
            <pc:docMk/>
            <pc:sldMk cId="2305413933" sldId="658"/>
            <ac:grpSpMk id="7" creationId="{5850F360-1130-4C55-B53E-20F8CD86CB56}"/>
          </ac:grpSpMkLst>
        </pc:grpChg>
        <pc:inkChg chg="del">
          <ac:chgData name="nhkim@gachon.ac.kr" userId="442ac80a-8cd4-4165-8fc5-0e4ac214a370" providerId="ADAL" clId="{715FA0AC-D1C9-421E-AE12-D12AABBD170D}" dt="2021-12-27T15:00:37.569" v="12"/>
          <ac:inkMkLst>
            <pc:docMk/>
            <pc:sldMk cId="2305413933" sldId="658"/>
            <ac:inkMk id="5" creationId="{56AE906C-85B6-4828-9AF8-94EDE7702AD5}"/>
          </ac:inkMkLst>
        </pc:inkChg>
        <pc:inkChg chg="del mod">
          <ac:chgData name="nhkim@gachon.ac.kr" userId="442ac80a-8cd4-4165-8fc5-0e4ac214a370" providerId="ADAL" clId="{715FA0AC-D1C9-421E-AE12-D12AABBD170D}" dt="2021-12-27T15:00:40.375" v="13"/>
          <ac:inkMkLst>
            <pc:docMk/>
            <pc:sldMk cId="2305413933" sldId="658"/>
            <ac:inkMk id="6" creationId="{5E3171E8-2110-43AE-B7DC-883C8C96D29D}"/>
          </ac:inkMkLst>
        </pc:inkChg>
      </pc:sldChg>
      <pc:sldChg chg="delSp modSp">
        <pc:chgData name="nhkim@gachon.ac.kr" userId="442ac80a-8cd4-4165-8fc5-0e4ac214a370" providerId="ADAL" clId="{715FA0AC-D1C9-421E-AE12-D12AABBD170D}" dt="2021-12-27T15:00:48.449" v="20"/>
        <pc:sldMkLst>
          <pc:docMk/>
          <pc:sldMk cId="3292289193" sldId="659"/>
        </pc:sldMkLst>
        <pc:grpChg chg="del mod">
          <ac:chgData name="nhkim@gachon.ac.kr" userId="442ac80a-8cd4-4165-8fc5-0e4ac214a370" providerId="ADAL" clId="{715FA0AC-D1C9-421E-AE12-D12AABBD170D}" dt="2021-12-27T15:00:48.447" v="14"/>
          <ac:grpSpMkLst>
            <pc:docMk/>
            <pc:sldMk cId="3292289193" sldId="659"/>
            <ac:grpSpMk id="7" creationId="{83161B81-1C91-4F47-8ED5-40D21DDE5E2F}"/>
          </ac:grpSpMkLst>
        </pc:grpChg>
        <pc:grpChg chg="del mod">
          <ac:chgData name="nhkim@gachon.ac.kr" userId="442ac80a-8cd4-4165-8fc5-0e4ac214a370" providerId="ADAL" clId="{715FA0AC-D1C9-421E-AE12-D12AABBD170D}" dt="2021-12-27T15:00:48.448" v="17"/>
          <ac:grpSpMkLst>
            <pc:docMk/>
            <pc:sldMk cId="3292289193" sldId="659"/>
            <ac:grpSpMk id="10" creationId="{C6A5A544-B570-47AB-89E9-7C36484467B6}"/>
          </ac:grpSpMkLst>
        </pc:grpChg>
        <pc:grpChg chg="del mod">
          <ac:chgData name="nhkim@gachon.ac.kr" userId="442ac80a-8cd4-4165-8fc5-0e4ac214a370" providerId="ADAL" clId="{715FA0AC-D1C9-421E-AE12-D12AABBD170D}" dt="2021-12-27T15:00:48.448" v="18"/>
          <ac:grpSpMkLst>
            <pc:docMk/>
            <pc:sldMk cId="3292289193" sldId="659"/>
            <ac:grpSpMk id="14" creationId="{BAF3389C-8A8D-4CFE-8AE4-184EF7D4C26F}"/>
          </ac:grpSpMkLst>
        </pc:grpChg>
        <pc:inkChg chg="del">
          <ac:chgData name="nhkim@gachon.ac.kr" userId="442ac80a-8cd4-4165-8fc5-0e4ac214a370" providerId="ADAL" clId="{715FA0AC-D1C9-421E-AE12-D12AABBD170D}" dt="2021-12-27T15:00:48.447" v="14"/>
          <ac:inkMkLst>
            <pc:docMk/>
            <pc:sldMk cId="3292289193" sldId="659"/>
            <ac:inkMk id="4" creationId="{CC365DA5-559C-4D71-B35D-26FEAB88AC2C}"/>
          </ac:inkMkLst>
        </pc:inkChg>
        <pc:inkChg chg="del mod">
          <ac:chgData name="nhkim@gachon.ac.kr" userId="442ac80a-8cd4-4165-8fc5-0e4ac214a370" providerId="ADAL" clId="{715FA0AC-D1C9-421E-AE12-D12AABBD170D}" dt="2021-12-27T15:00:48.448" v="16"/>
          <ac:inkMkLst>
            <pc:docMk/>
            <pc:sldMk cId="3292289193" sldId="659"/>
            <ac:inkMk id="5" creationId="{56F61E9D-C21E-424D-80A5-A54F4C043517}"/>
          </ac:inkMkLst>
        </pc:inkChg>
        <pc:inkChg chg="del">
          <ac:chgData name="nhkim@gachon.ac.kr" userId="442ac80a-8cd4-4165-8fc5-0e4ac214a370" providerId="ADAL" clId="{715FA0AC-D1C9-421E-AE12-D12AABBD170D}" dt="2021-12-27T15:00:48.448" v="17"/>
          <ac:inkMkLst>
            <pc:docMk/>
            <pc:sldMk cId="3292289193" sldId="659"/>
            <ac:inkMk id="8" creationId="{10A9F424-CAA3-4AF2-8142-4A35E258F3FC}"/>
          </ac:inkMkLst>
        </pc:inkChg>
        <pc:inkChg chg="del mod">
          <ac:chgData name="nhkim@gachon.ac.kr" userId="442ac80a-8cd4-4165-8fc5-0e4ac214a370" providerId="ADAL" clId="{715FA0AC-D1C9-421E-AE12-D12AABBD170D}" dt="2021-12-27T15:00:48.448" v="19"/>
          <ac:inkMkLst>
            <pc:docMk/>
            <pc:sldMk cId="3292289193" sldId="659"/>
            <ac:inkMk id="9" creationId="{21D0992E-34EA-45D5-8FF0-E38C2D1D024A}"/>
          </ac:inkMkLst>
        </pc:inkChg>
        <pc:inkChg chg="del">
          <ac:chgData name="nhkim@gachon.ac.kr" userId="442ac80a-8cd4-4165-8fc5-0e4ac214a370" providerId="ADAL" clId="{715FA0AC-D1C9-421E-AE12-D12AABBD170D}" dt="2021-12-27T15:00:48.447" v="15"/>
          <ac:inkMkLst>
            <pc:docMk/>
            <pc:sldMk cId="3292289193" sldId="659"/>
            <ac:inkMk id="11" creationId="{A663E235-0C43-4E45-9DA2-B48312D20B92}"/>
          </ac:inkMkLst>
        </pc:inkChg>
        <pc:inkChg chg="del mod">
          <ac:chgData name="nhkim@gachon.ac.kr" userId="442ac80a-8cd4-4165-8fc5-0e4ac214a370" providerId="ADAL" clId="{715FA0AC-D1C9-421E-AE12-D12AABBD170D}" dt="2021-12-27T15:00:48.449" v="20"/>
          <ac:inkMkLst>
            <pc:docMk/>
            <pc:sldMk cId="3292289193" sldId="659"/>
            <ac:inkMk id="12" creationId="{DF2AA3A1-D849-4ADC-9A11-0D49363E7D35}"/>
          </ac:inkMkLst>
        </pc:inkChg>
        <pc:inkChg chg="del">
          <ac:chgData name="nhkim@gachon.ac.kr" userId="442ac80a-8cd4-4165-8fc5-0e4ac214a370" providerId="ADAL" clId="{715FA0AC-D1C9-421E-AE12-D12AABBD170D}" dt="2021-12-27T15:00:48.448" v="18"/>
          <ac:inkMkLst>
            <pc:docMk/>
            <pc:sldMk cId="3292289193" sldId="659"/>
            <ac:inkMk id="13" creationId="{CB5B10A5-8821-4812-B63A-34B78889A124}"/>
          </ac:inkMkLst>
        </pc:inkChg>
      </pc:sldChg>
      <pc:sldChg chg="delSp modSp">
        <pc:chgData name="nhkim@gachon.ac.kr" userId="442ac80a-8cd4-4165-8fc5-0e4ac214a370" providerId="ADAL" clId="{715FA0AC-D1C9-421E-AE12-D12AABBD170D}" dt="2021-12-27T15:00:53.806" v="22"/>
        <pc:sldMkLst>
          <pc:docMk/>
          <pc:sldMk cId="2715974981" sldId="660"/>
        </pc:sldMkLst>
        <pc:grpChg chg="del mod">
          <ac:chgData name="nhkim@gachon.ac.kr" userId="442ac80a-8cd4-4165-8fc5-0e4ac214a370" providerId="ADAL" clId="{715FA0AC-D1C9-421E-AE12-D12AABBD170D}" dt="2021-12-27T15:00:53.806" v="21"/>
          <ac:grpSpMkLst>
            <pc:docMk/>
            <pc:sldMk cId="2715974981" sldId="660"/>
            <ac:grpSpMk id="7" creationId="{FF66FE54-D451-4621-9430-8518ED50875E}"/>
          </ac:grpSpMkLst>
        </pc:grpChg>
        <pc:inkChg chg="del">
          <ac:chgData name="nhkim@gachon.ac.kr" userId="442ac80a-8cd4-4165-8fc5-0e4ac214a370" providerId="ADAL" clId="{715FA0AC-D1C9-421E-AE12-D12AABBD170D}" dt="2021-12-27T15:00:53.806" v="21"/>
          <ac:inkMkLst>
            <pc:docMk/>
            <pc:sldMk cId="2715974981" sldId="660"/>
            <ac:inkMk id="4" creationId="{F3044752-8D1D-43D3-BEBC-585DC7D83EC0}"/>
          </ac:inkMkLst>
        </pc:inkChg>
        <pc:inkChg chg="del mod">
          <ac:chgData name="nhkim@gachon.ac.kr" userId="442ac80a-8cd4-4165-8fc5-0e4ac214a370" providerId="ADAL" clId="{715FA0AC-D1C9-421E-AE12-D12AABBD170D}" dt="2021-12-27T15:00:53.806" v="22"/>
          <ac:inkMkLst>
            <pc:docMk/>
            <pc:sldMk cId="2715974981" sldId="660"/>
            <ac:inkMk id="6" creationId="{B486AF56-1350-40D8-B009-170FB2CFE5F0}"/>
          </ac:inkMkLst>
        </pc:inkChg>
      </pc:sldChg>
      <pc:sldChg chg="delSp modSp">
        <pc:chgData name="nhkim@gachon.ac.kr" userId="442ac80a-8cd4-4165-8fc5-0e4ac214a370" providerId="ADAL" clId="{715FA0AC-D1C9-421E-AE12-D12AABBD170D}" dt="2021-12-27T15:01:16.114" v="60"/>
        <pc:sldMkLst>
          <pc:docMk/>
          <pc:sldMk cId="113300275" sldId="661"/>
        </pc:sldMkLst>
        <pc:grpChg chg="del mod">
          <ac:chgData name="nhkim@gachon.ac.kr" userId="442ac80a-8cd4-4165-8fc5-0e4ac214a370" providerId="ADAL" clId="{715FA0AC-D1C9-421E-AE12-D12AABBD170D}" dt="2021-12-27T15:01:16.108" v="33"/>
          <ac:grpSpMkLst>
            <pc:docMk/>
            <pc:sldMk cId="113300275" sldId="661"/>
            <ac:grpSpMk id="7" creationId="{8574D534-02D9-4094-A59C-ABBBE77B95B2}"/>
          </ac:grpSpMkLst>
        </pc:grpChg>
        <pc:grpChg chg="del mod">
          <ac:chgData name="nhkim@gachon.ac.kr" userId="442ac80a-8cd4-4165-8fc5-0e4ac214a370" providerId="ADAL" clId="{715FA0AC-D1C9-421E-AE12-D12AABBD170D}" dt="2021-12-27T15:01:16.112" v="50"/>
          <ac:grpSpMkLst>
            <pc:docMk/>
            <pc:sldMk cId="113300275" sldId="661"/>
            <ac:grpSpMk id="12" creationId="{E1275549-01A5-4AD3-AFB6-7C8495B59DBE}"/>
          </ac:grpSpMkLst>
        </pc:grpChg>
        <pc:grpChg chg="del mod">
          <ac:chgData name="nhkim@gachon.ac.kr" userId="442ac80a-8cd4-4165-8fc5-0e4ac214a370" providerId="ADAL" clId="{715FA0AC-D1C9-421E-AE12-D12AABBD170D}" dt="2021-12-27T15:01:16.107" v="29"/>
          <ac:grpSpMkLst>
            <pc:docMk/>
            <pc:sldMk cId="113300275" sldId="661"/>
            <ac:grpSpMk id="30" creationId="{D410DFE7-800C-49FC-905E-265993A441D3}"/>
          </ac:grpSpMkLst>
        </pc:grpChg>
        <pc:grpChg chg="del mod">
          <ac:chgData name="nhkim@gachon.ac.kr" userId="442ac80a-8cd4-4165-8fc5-0e4ac214a370" providerId="ADAL" clId="{715FA0AC-D1C9-421E-AE12-D12AABBD170D}" dt="2021-12-27T15:01:16.114" v="59"/>
          <ac:grpSpMkLst>
            <pc:docMk/>
            <pc:sldMk cId="113300275" sldId="661"/>
            <ac:grpSpMk id="43" creationId="{34F9A4B2-CEC7-4B20-9973-EABCC38EFE4F}"/>
          </ac:grpSpMkLst>
        </pc:grpChg>
        <pc:grpChg chg="del mod">
          <ac:chgData name="nhkim@gachon.ac.kr" userId="442ac80a-8cd4-4165-8fc5-0e4ac214a370" providerId="ADAL" clId="{715FA0AC-D1C9-421E-AE12-D12AABBD170D}" dt="2021-12-27T15:01:16.106" v="26"/>
          <ac:grpSpMkLst>
            <pc:docMk/>
            <pc:sldMk cId="113300275" sldId="661"/>
            <ac:grpSpMk id="46" creationId="{1E09F5E1-BD16-4DCD-A0A9-B49C911A9351}"/>
          </ac:grpSpMkLst>
        </pc:grpChg>
        <pc:grpChg chg="del mod">
          <ac:chgData name="nhkim@gachon.ac.kr" userId="442ac80a-8cd4-4165-8fc5-0e4ac214a370" providerId="ADAL" clId="{715FA0AC-D1C9-421E-AE12-D12AABBD170D}" dt="2021-12-27T15:01:16.109" v="34"/>
          <ac:grpSpMkLst>
            <pc:docMk/>
            <pc:sldMk cId="113300275" sldId="661"/>
            <ac:grpSpMk id="51" creationId="{DAB43C30-4E6A-4953-8D6E-761323712596}"/>
          </ac:grpSpMkLst>
        </pc:grpChg>
        <pc:grpChg chg="del mod">
          <ac:chgData name="nhkim@gachon.ac.kr" userId="442ac80a-8cd4-4165-8fc5-0e4ac214a370" providerId="ADAL" clId="{715FA0AC-D1C9-421E-AE12-D12AABBD170D}" dt="2021-12-27T15:01:16.107" v="30"/>
          <ac:grpSpMkLst>
            <pc:docMk/>
            <pc:sldMk cId="113300275" sldId="661"/>
            <ac:grpSpMk id="52" creationId="{4246085D-8B9F-493F-AB38-63279E408752}"/>
          </ac:grpSpMkLst>
        </pc:grpChg>
        <pc:inkChg chg="del mod">
          <ac:chgData name="nhkim@gachon.ac.kr" userId="442ac80a-8cd4-4165-8fc5-0e4ac214a370" providerId="ADAL" clId="{715FA0AC-D1C9-421E-AE12-D12AABBD170D}" dt="2021-12-27T15:01:16.113" v="58"/>
          <ac:inkMkLst>
            <pc:docMk/>
            <pc:sldMk cId="113300275" sldId="661"/>
            <ac:inkMk id="4" creationId="{15386BF5-593D-44A0-8C44-5B15A64117ED}"/>
          </ac:inkMkLst>
        </pc:inkChg>
        <pc:inkChg chg="del">
          <ac:chgData name="nhkim@gachon.ac.kr" userId="442ac80a-8cd4-4165-8fc5-0e4ac214a370" providerId="ADAL" clId="{715FA0AC-D1C9-421E-AE12-D12AABBD170D}" dt="2021-12-27T15:01:16.108" v="33"/>
          <ac:inkMkLst>
            <pc:docMk/>
            <pc:sldMk cId="113300275" sldId="661"/>
            <ac:inkMk id="5" creationId="{C063A440-FDAE-48A6-9CF9-811E5CDABE7B}"/>
          </ac:inkMkLst>
        </pc:inkChg>
        <pc:inkChg chg="del">
          <ac:chgData name="nhkim@gachon.ac.kr" userId="442ac80a-8cd4-4165-8fc5-0e4ac214a370" providerId="ADAL" clId="{715FA0AC-D1C9-421E-AE12-D12AABBD170D}" dt="2021-12-27T15:01:16.112" v="47"/>
          <ac:inkMkLst>
            <pc:docMk/>
            <pc:sldMk cId="113300275" sldId="661"/>
            <ac:inkMk id="8" creationId="{280A86CB-6728-41E5-AA7A-D65DDF1585C1}"/>
          </ac:inkMkLst>
        </pc:inkChg>
        <pc:inkChg chg="del mod">
          <ac:chgData name="nhkim@gachon.ac.kr" userId="442ac80a-8cd4-4165-8fc5-0e4ac214a370" providerId="ADAL" clId="{715FA0AC-D1C9-421E-AE12-D12AABBD170D}" dt="2021-12-27T15:01:16.113" v="57"/>
          <ac:inkMkLst>
            <pc:docMk/>
            <pc:sldMk cId="113300275" sldId="661"/>
            <ac:inkMk id="10" creationId="{63FBCF84-A5CA-444D-ACB9-D95EDA600797}"/>
          </ac:inkMkLst>
        </pc:inkChg>
        <pc:inkChg chg="del">
          <ac:chgData name="nhkim@gachon.ac.kr" userId="442ac80a-8cd4-4165-8fc5-0e4ac214a370" providerId="ADAL" clId="{715FA0AC-D1C9-421E-AE12-D12AABBD170D}" dt="2021-12-27T15:01:16.112" v="50"/>
          <ac:inkMkLst>
            <pc:docMk/>
            <pc:sldMk cId="113300275" sldId="661"/>
            <ac:inkMk id="11" creationId="{DDC96038-5688-4676-9CB7-3C7342BF07C8}"/>
          </ac:inkMkLst>
        </pc:inkChg>
        <pc:inkChg chg="del mod">
          <ac:chgData name="nhkim@gachon.ac.kr" userId="442ac80a-8cd4-4165-8fc5-0e4ac214a370" providerId="ADAL" clId="{715FA0AC-D1C9-421E-AE12-D12AABBD170D}" dt="2021-12-27T15:01:16.108" v="32"/>
          <ac:inkMkLst>
            <pc:docMk/>
            <pc:sldMk cId="113300275" sldId="661"/>
            <ac:inkMk id="13" creationId="{0E1D3E7E-B436-4A1E-8A09-281D0FE2AE50}"/>
          </ac:inkMkLst>
        </pc:inkChg>
        <pc:inkChg chg="del mod">
          <ac:chgData name="nhkim@gachon.ac.kr" userId="442ac80a-8cd4-4165-8fc5-0e4ac214a370" providerId="ADAL" clId="{715FA0AC-D1C9-421E-AE12-D12AABBD170D}" dt="2021-12-27T15:01:16.111" v="45"/>
          <ac:inkMkLst>
            <pc:docMk/>
            <pc:sldMk cId="113300275" sldId="661"/>
            <ac:inkMk id="14" creationId="{C14CF4A5-8498-42BE-9415-8DC2B758864A}"/>
          </ac:inkMkLst>
        </pc:inkChg>
        <pc:inkChg chg="del mod">
          <ac:chgData name="nhkim@gachon.ac.kr" userId="442ac80a-8cd4-4165-8fc5-0e4ac214a370" providerId="ADAL" clId="{715FA0AC-D1C9-421E-AE12-D12AABBD170D}" dt="2021-12-27T15:01:16.111" v="41"/>
          <ac:inkMkLst>
            <pc:docMk/>
            <pc:sldMk cId="113300275" sldId="661"/>
            <ac:inkMk id="15" creationId="{6C2EF047-D0DB-46CC-BDA9-AA2F10BEC3B3}"/>
          </ac:inkMkLst>
        </pc:inkChg>
        <pc:inkChg chg="del">
          <ac:chgData name="nhkim@gachon.ac.kr" userId="442ac80a-8cd4-4165-8fc5-0e4ac214a370" providerId="ADAL" clId="{715FA0AC-D1C9-421E-AE12-D12AABBD170D}" dt="2021-12-27T15:01:16.107" v="27"/>
          <ac:inkMkLst>
            <pc:docMk/>
            <pc:sldMk cId="113300275" sldId="661"/>
            <ac:inkMk id="17" creationId="{248ABAA4-E50E-46DE-8F2C-A237F7326550}"/>
          </ac:inkMkLst>
        </pc:inkChg>
        <pc:inkChg chg="del mod">
          <ac:chgData name="nhkim@gachon.ac.kr" userId="442ac80a-8cd4-4165-8fc5-0e4ac214a370" providerId="ADAL" clId="{715FA0AC-D1C9-421E-AE12-D12AABBD170D}" dt="2021-12-27T15:01:16.112" v="48"/>
          <ac:inkMkLst>
            <pc:docMk/>
            <pc:sldMk cId="113300275" sldId="661"/>
            <ac:inkMk id="18" creationId="{16C6C2B6-D6D5-4F3F-A1FF-2875740DA30F}"/>
          </ac:inkMkLst>
        </pc:inkChg>
        <pc:inkChg chg="del mod">
          <ac:chgData name="nhkim@gachon.ac.kr" userId="442ac80a-8cd4-4165-8fc5-0e4ac214a370" providerId="ADAL" clId="{715FA0AC-D1C9-421E-AE12-D12AABBD170D}" dt="2021-12-27T15:01:16.114" v="59"/>
          <ac:inkMkLst>
            <pc:docMk/>
            <pc:sldMk cId="113300275" sldId="661"/>
            <ac:inkMk id="19" creationId="{BF7FBD00-F960-4E9A-8F79-0746A5D4BE7C}"/>
          </ac:inkMkLst>
        </pc:inkChg>
        <pc:inkChg chg="del mod">
          <ac:chgData name="nhkim@gachon.ac.kr" userId="442ac80a-8cd4-4165-8fc5-0e4ac214a370" providerId="ADAL" clId="{715FA0AC-D1C9-421E-AE12-D12AABBD170D}" dt="2021-12-27T15:01:16.112" v="46"/>
          <ac:inkMkLst>
            <pc:docMk/>
            <pc:sldMk cId="113300275" sldId="661"/>
            <ac:inkMk id="20" creationId="{3035CAFA-3CB0-4B1E-B62F-E3A26EE00963}"/>
          </ac:inkMkLst>
        </pc:inkChg>
        <pc:inkChg chg="del">
          <ac:chgData name="nhkim@gachon.ac.kr" userId="442ac80a-8cd4-4165-8fc5-0e4ac214a370" providerId="ADAL" clId="{715FA0AC-D1C9-421E-AE12-D12AABBD170D}" dt="2021-12-27T15:01:16.108" v="31"/>
          <ac:inkMkLst>
            <pc:docMk/>
            <pc:sldMk cId="113300275" sldId="661"/>
            <ac:inkMk id="22" creationId="{9F528219-EFA5-48F8-8216-C0B5E3D1B861}"/>
          </ac:inkMkLst>
        </pc:inkChg>
        <pc:inkChg chg="del">
          <ac:chgData name="nhkim@gachon.ac.kr" userId="442ac80a-8cd4-4165-8fc5-0e4ac214a370" providerId="ADAL" clId="{715FA0AC-D1C9-421E-AE12-D12AABBD170D}" dt="2021-12-27T15:01:16.109" v="38"/>
          <ac:inkMkLst>
            <pc:docMk/>
            <pc:sldMk cId="113300275" sldId="661"/>
            <ac:inkMk id="23" creationId="{9A61A574-0FE3-42A0-82DC-6C9D494E695D}"/>
          </ac:inkMkLst>
        </pc:inkChg>
        <pc:inkChg chg="del mod">
          <ac:chgData name="nhkim@gachon.ac.kr" userId="442ac80a-8cd4-4165-8fc5-0e4ac214a370" providerId="ADAL" clId="{715FA0AC-D1C9-421E-AE12-D12AABBD170D}" dt="2021-12-27T15:01:16.111" v="40"/>
          <ac:inkMkLst>
            <pc:docMk/>
            <pc:sldMk cId="113300275" sldId="661"/>
            <ac:inkMk id="24" creationId="{1B9C6817-4C12-4CB3-8728-A25FFCEDAFE9}"/>
          </ac:inkMkLst>
        </pc:inkChg>
        <pc:inkChg chg="del mod">
          <ac:chgData name="nhkim@gachon.ac.kr" userId="442ac80a-8cd4-4165-8fc5-0e4ac214a370" providerId="ADAL" clId="{715FA0AC-D1C9-421E-AE12-D12AABBD170D}" dt="2021-12-27T15:01:16.112" v="49"/>
          <ac:inkMkLst>
            <pc:docMk/>
            <pc:sldMk cId="113300275" sldId="661"/>
            <ac:inkMk id="25" creationId="{B9504414-4EB5-4F09-B916-F0F312148B52}"/>
          </ac:inkMkLst>
        </pc:inkChg>
        <pc:inkChg chg="del">
          <ac:chgData name="nhkim@gachon.ac.kr" userId="442ac80a-8cd4-4165-8fc5-0e4ac214a370" providerId="ADAL" clId="{715FA0AC-D1C9-421E-AE12-D12AABBD170D}" dt="2021-12-27T15:01:16.107" v="28"/>
          <ac:inkMkLst>
            <pc:docMk/>
            <pc:sldMk cId="113300275" sldId="661"/>
            <ac:inkMk id="27" creationId="{15D7B864-EB57-447A-BB27-55F8F81B89AE}"/>
          </ac:inkMkLst>
        </pc:inkChg>
        <pc:inkChg chg="del mod">
          <ac:chgData name="nhkim@gachon.ac.kr" userId="442ac80a-8cd4-4165-8fc5-0e4ac214a370" providerId="ADAL" clId="{715FA0AC-D1C9-421E-AE12-D12AABBD170D}" dt="2021-12-27T15:01:16.109" v="37"/>
          <ac:inkMkLst>
            <pc:docMk/>
            <pc:sldMk cId="113300275" sldId="661"/>
            <ac:inkMk id="28" creationId="{B46D3128-75BD-4C34-8BB5-ED638B623840}"/>
          </ac:inkMkLst>
        </pc:inkChg>
        <pc:inkChg chg="del mod">
          <ac:chgData name="nhkim@gachon.ac.kr" userId="442ac80a-8cd4-4165-8fc5-0e4ac214a370" providerId="ADAL" clId="{715FA0AC-D1C9-421E-AE12-D12AABBD170D}" dt="2021-12-27T15:01:16.107" v="29"/>
          <ac:inkMkLst>
            <pc:docMk/>
            <pc:sldMk cId="113300275" sldId="661"/>
            <ac:inkMk id="29" creationId="{4EC4F21F-430A-4075-932A-260A33BB3C88}"/>
          </ac:inkMkLst>
        </pc:inkChg>
        <pc:inkChg chg="del mod">
          <ac:chgData name="nhkim@gachon.ac.kr" userId="442ac80a-8cd4-4165-8fc5-0e4ac214a370" providerId="ADAL" clId="{715FA0AC-D1C9-421E-AE12-D12AABBD170D}" dt="2021-12-27T15:01:16.113" v="56"/>
          <ac:inkMkLst>
            <pc:docMk/>
            <pc:sldMk cId="113300275" sldId="661"/>
            <ac:inkMk id="31" creationId="{9717AC92-FA81-4346-8467-835AE5705D8E}"/>
          </ac:inkMkLst>
        </pc:inkChg>
        <pc:inkChg chg="del mod">
          <ac:chgData name="nhkim@gachon.ac.kr" userId="442ac80a-8cd4-4165-8fc5-0e4ac214a370" providerId="ADAL" clId="{715FA0AC-D1C9-421E-AE12-D12AABBD170D}" dt="2021-12-27T15:01:16.114" v="60"/>
          <ac:inkMkLst>
            <pc:docMk/>
            <pc:sldMk cId="113300275" sldId="661"/>
            <ac:inkMk id="32" creationId="{61877FB2-E19F-402F-B6C2-18966AD3DC66}"/>
          </ac:inkMkLst>
        </pc:inkChg>
        <pc:inkChg chg="del mod">
          <ac:chgData name="nhkim@gachon.ac.kr" userId="442ac80a-8cd4-4165-8fc5-0e4ac214a370" providerId="ADAL" clId="{715FA0AC-D1C9-421E-AE12-D12AABBD170D}" dt="2021-12-27T15:01:16.109" v="36"/>
          <ac:inkMkLst>
            <pc:docMk/>
            <pc:sldMk cId="113300275" sldId="661"/>
            <ac:inkMk id="33" creationId="{08C6D3A7-7789-4720-8443-287B2C0880B2}"/>
          </ac:inkMkLst>
        </pc:inkChg>
        <pc:inkChg chg="del mod">
          <ac:chgData name="nhkim@gachon.ac.kr" userId="442ac80a-8cd4-4165-8fc5-0e4ac214a370" providerId="ADAL" clId="{715FA0AC-D1C9-421E-AE12-D12AABBD170D}" dt="2021-12-27T15:01:16.112" v="51"/>
          <ac:inkMkLst>
            <pc:docMk/>
            <pc:sldMk cId="113300275" sldId="661"/>
            <ac:inkMk id="35" creationId="{299FDF2E-B759-4AF9-A431-DABFBDE7B4C2}"/>
          </ac:inkMkLst>
        </pc:inkChg>
        <pc:inkChg chg="del mod">
          <ac:chgData name="nhkim@gachon.ac.kr" userId="442ac80a-8cd4-4165-8fc5-0e4ac214a370" providerId="ADAL" clId="{715FA0AC-D1C9-421E-AE12-D12AABBD170D}" dt="2021-12-27T15:01:16.113" v="53"/>
          <ac:inkMkLst>
            <pc:docMk/>
            <pc:sldMk cId="113300275" sldId="661"/>
            <ac:inkMk id="36" creationId="{29F2622C-045B-4451-B758-6883203B611C}"/>
          </ac:inkMkLst>
        </pc:inkChg>
        <pc:inkChg chg="del">
          <ac:chgData name="nhkim@gachon.ac.kr" userId="442ac80a-8cd4-4165-8fc5-0e4ac214a370" providerId="ADAL" clId="{715FA0AC-D1C9-421E-AE12-D12AABBD170D}" dt="2021-12-27T15:01:16.111" v="43"/>
          <ac:inkMkLst>
            <pc:docMk/>
            <pc:sldMk cId="113300275" sldId="661"/>
            <ac:inkMk id="38" creationId="{908F7CE7-9052-4887-A361-9FF8D3A914FE}"/>
          </ac:inkMkLst>
        </pc:inkChg>
        <pc:inkChg chg="del">
          <ac:chgData name="nhkim@gachon.ac.kr" userId="442ac80a-8cd4-4165-8fc5-0e4ac214a370" providerId="ADAL" clId="{715FA0AC-D1C9-421E-AE12-D12AABBD170D}" dt="2021-12-27T15:01:16.111" v="42"/>
          <ac:inkMkLst>
            <pc:docMk/>
            <pc:sldMk cId="113300275" sldId="661"/>
            <ac:inkMk id="39" creationId="{3800B14E-178C-4C9B-940A-8DCEE8AB7834}"/>
          </ac:inkMkLst>
        </pc:inkChg>
        <pc:inkChg chg="del">
          <ac:chgData name="nhkim@gachon.ac.kr" userId="442ac80a-8cd4-4165-8fc5-0e4ac214a370" providerId="ADAL" clId="{715FA0AC-D1C9-421E-AE12-D12AABBD170D}" dt="2021-12-27T15:01:16.109" v="35"/>
          <ac:inkMkLst>
            <pc:docMk/>
            <pc:sldMk cId="113300275" sldId="661"/>
            <ac:inkMk id="40" creationId="{58AB6017-5A6A-4E08-BE6F-07EA71CF1653}"/>
          </ac:inkMkLst>
        </pc:inkChg>
        <pc:inkChg chg="del">
          <ac:chgData name="nhkim@gachon.ac.kr" userId="442ac80a-8cd4-4165-8fc5-0e4ac214a370" providerId="ADAL" clId="{715FA0AC-D1C9-421E-AE12-D12AABBD170D}" dt="2021-12-27T15:01:16.113" v="54"/>
          <ac:inkMkLst>
            <pc:docMk/>
            <pc:sldMk cId="113300275" sldId="661"/>
            <ac:inkMk id="41" creationId="{84E638AE-7CD4-4D34-B12C-3CB075D37374}"/>
          </ac:inkMkLst>
        </pc:inkChg>
        <pc:inkChg chg="del mod">
          <ac:chgData name="nhkim@gachon.ac.kr" userId="442ac80a-8cd4-4165-8fc5-0e4ac214a370" providerId="ADAL" clId="{715FA0AC-D1C9-421E-AE12-D12AABBD170D}" dt="2021-12-27T15:01:16.111" v="39"/>
          <ac:inkMkLst>
            <pc:docMk/>
            <pc:sldMk cId="113300275" sldId="661"/>
            <ac:inkMk id="42" creationId="{5FB694DF-E898-44F9-8309-A0986FE972B9}"/>
          </ac:inkMkLst>
        </pc:inkChg>
        <pc:inkChg chg="del">
          <ac:chgData name="nhkim@gachon.ac.kr" userId="442ac80a-8cd4-4165-8fc5-0e4ac214a370" providerId="ADAL" clId="{715FA0AC-D1C9-421E-AE12-D12AABBD170D}" dt="2021-12-27T15:01:16.106" v="26"/>
          <ac:inkMkLst>
            <pc:docMk/>
            <pc:sldMk cId="113300275" sldId="661"/>
            <ac:inkMk id="44" creationId="{E445EFE7-5F17-4C88-93D6-5905183FD6A6}"/>
          </ac:inkMkLst>
        </pc:inkChg>
        <pc:inkChg chg="del mod">
          <ac:chgData name="nhkim@gachon.ac.kr" userId="442ac80a-8cd4-4165-8fc5-0e4ac214a370" providerId="ADAL" clId="{715FA0AC-D1C9-421E-AE12-D12AABBD170D}" dt="2021-12-27T15:01:16.113" v="55"/>
          <ac:inkMkLst>
            <pc:docMk/>
            <pc:sldMk cId="113300275" sldId="661"/>
            <ac:inkMk id="45" creationId="{B775FF8F-2882-4DA7-BF9E-DFB08C7B31CB}"/>
          </ac:inkMkLst>
        </pc:inkChg>
        <pc:inkChg chg="del">
          <ac:chgData name="nhkim@gachon.ac.kr" userId="442ac80a-8cd4-4165-8fc5-0e4ac214a370" providerId="ADAL" clId="{715FA0AC-D1C9-421E-AE12-D12AABBD170D}" dt="2021-12-27T15:01:16.107" v="30"/>
          <ac:inkMkLst>
            <pc:docMk/>
            <pc:sldMk cId="113300275" sldId="661"/>
            <ac:inkMk id="47" creationId="{83AB47A5-7DFF-464A-A8B6-EB76D251A451}"/>
          </ac:inkMkLst>
        </pc:inkChg>
        <pc:inkChg chg="del mod">
          <ac:chgData name="nhkim@gachon.ac.kr" userId="442ac80a-8cd4-4165-8fc5-0e4ac214a370" providerId="ADAL" clId="{715FA0AC-D1C9-421E-AE12-D12AABBD170D}" dt="2021-12-27T15:01:16.113" v="52"/>
          <ac:inkMkLst>
            <pc:docMk/>
            <pc:sldMk cId="113300275" sldId="661"/>
            <ac:inkMk id="48" creationId="{6D8B6363-7777-4747-A99A-3AB56A169854}"/>
          </ac:inkMkLst>
        </pc:inkChg>
        <pc:inkChg chg="del">
          <ac:chgData name="nhkim@gachon.ac.kr" userId="442ac80a-8cd4-4165-8fc5-0e4ac214a370" providerId="ADAL" clId="{715FA0AC-D1C9-421E-AE12-D12AABBD170D}" dt="2021-12-27T15:01:16.109" v="34"/>
          <ac:inkMkLst>
            <pc:docMk/>
            <pc:sldMk cId="113300275" sldId="661"/>
            <ac:inkMk id="49" creationId="{CDE958F2-C25F-4741-8BEF-6BD54C983928}"/>
          </ac:inkMkLst>
        </pc:inkChg>
        <pc:inkChg chg="del mod">
          <ac:chgData name="nhkim@gachon.ac.kr" userId="442ac80a-8cd4-4165-8fc5-0e4ac214a370" providerId="ADAL" clId="{715FA0AC-D1C9-421E-AE12-D12AABBD170D}" dt="2021-12-27T15:01:16.111" v="44"/>
          <ac:inkMkLst>
            <pc:docMk/>
            <pc:sldMk cId="113300275" sldId="661"/>
            <ac:inkMk id="50" creationId="{C92B1035-AC2E-4BAE-A6BC-F5D9904CB658}"/>
          </ac:inkMkLst>
        </pc:inkChg>
      </pc:sldChg>
      <pc:sldChg chg="delSp modSp">
        <pc:chgData name="nhkim@gachon.ac.kr" userId="442ac80a-8cd4-4165-8fc5-0e4ac214a370" providerId="ADAL" clId="{715FA0AC-D1C9-421E-AE12-D12AABBD170D}" dt="2021-12-27T15:01:36.616" v="85"/>
        <pc:sldMkLst>
          <pc:docMk/>
          <pc:sldMk cId="459676590" sldId="663"/>
        </pc:sldMkLst>
        <pc:grpChg chg="del mod">
          <ac:chgData name="nhkim@gachon.ac.kr" userId="442ac80a-8cd4-4165-8fc5-0e4ac214a370" providerId="ADAL" clId="{715FA0AC-D1C9-421E-AE12-D12AABBD170D}" dt="2021-12-27T15:01:36.616" v="85"/>
          <ac:grpSpMkLst>
            <pc:docMk/>
            <pc:sldMk cId="459676590" sldId="663"/>
            <ac:grpSpMk id="19" creationId="{C6A91F0A-5482-4146-848E-F3C32B89E395}"/>
          </ac:grpSpMkLst>
        </pc:grpChg>
        <pc:grpChg chg="del mod">
          <ac:chgData name="nhkim@gachon.ac.kr" userId="442ac80a-8cd4-4165-8fc5-0e4ac214a370" providerId="ADAL" clId="{715FA0AC-D1C9-421E-AE12-D12AABBD170D}" dt="2021-12-27T15:01:36.615" v="82"/>
          <ac:grpSpMkLst>
            <pc:docMk/>
            <pc:sldMk cId="459676590" sldId="663"/>
            <ac:grpSpMk id="22" creationId="{1E4DC802-F5CA-442A-9D78-C7C1D6977AE7}"/>
          </ac:grpSpMkLst>
        </pc:grpChg>
        <pc:grpChg chg="del mod">
          <ac:chgData name="nhkim@gachon.ac.kr" userId="442ac80a-8cd4-4165-8fc5-0e4ac214a370" providerId="ADAL" clId="{715FA0AC-D1C9-421E-AE12-D12AABBD170D}" dt="2021-12-27T15:01:36.614" v="76"/>
          <ac:grpSpMkLst>
            <pc:docMk/>
            <pc:sldMk cId="459676590" sldId="663"/>
            <ac:grpSpMk id="24" creationId="{8E3B238C-ED5D-41E2-9BD3-73C033A92E96}"/>
          </ac:grpSpMkLst>
        </pc:grpChg>
        <pc:inkChg chg="del">
          <ac:chgData name="nhkim@gachon.ac.kr" userId="442ac80a-8cd4-4165-8fc5-0e4ac214a370" providerId="ADAL" clId="{715FA0AC-D1C9-421E-AE12-D12AABBD170D}" dt="2021-12-27T15:01:36.615" v="78"/>
          <ac:inkMkLst>
            <pc:docMk/>
            <pc:sldMk cId="459676590" sldId="663"/>
            <ac:inkMk id="4" creationId="{00367C94-A66C-4126-B66B-55A53A1A06DA}"/>
          </ac:inkMkLst>
        </pc:inkChg>
        <pc:inkChg chg="del">
          <ac:chgData name="nhkim@gachon.ac.kr" userId="442ac80a-8cd4-4165-8fc5-0e4ac214a370" providerId="ADAL" clId="{715FA0AC-D1C9-421E-AE12-D12AABBD170D}" dt="2021-12-27T15:01:36.614" v="75"/>
          <ac:inkMkLst>
            <pc:docMk/>
            <pc:sldMk cId="459676590" sldId="663"/>
            <ac:inkMk id="6" creationId="{0576A595-AE46-481D-92C0-8C3063A7BE59}"/>
          </ac:inkMkLst>
        </pc:inkChg>
        <pc:inkChg chg="del">
          <ac:chgData name="nhkim@gachon.ac.kr" userId="442ac80a-8cd4-4165-8fc5-0e4ac214a370" providerId="ADAL" clId="{715FA0AC-D1C9-421E-AE12-D12AABBD170D}" dt="2021-12-27T15:01:36.615" v="81"/>
          <ac:inkMkLst>
            <pc:docMk/>
            <pc:sldMk cId="459676590" sldId="663"/>
            <ac:inkMk id="7" creationId="{BCAB9EBB-5AB7-49EE-BB01-D9C0533687FF}"/>
          </ac:inkMkLst>
        </pc:inkChg>
        <pc:inkChg chg="del">
          <ac:chgData name="nhkim@gachon.ac.kr" userId="442ac80a-8cd4-4165-8fc5-0e4ac214a370" providerId="ADAL" clId="{715FA0AC-D1C9-421E-AE12-D12AABBD170D}" dt="2021-12-27T15:01:36.615" v="79"/>
          <ac:inkMkLst>
            <pc:docMk/>
            <pc:sldMk cId="459676590" sldId="663"/>
            <ac:inkMk id="8" creationId="{3AA8C31A-2988-4B4F-8BF7-364AB3995D63}"/>
          </ac:inkMkLst>
        </pc:inkChg>
        <pc:inkChg chg="del mod">
          <ac:chgData name="nhkim@gachon.ac.kr" userId="442ac80a-8cd4-4165-8fc5-0e4ac214a370" providerId="ADAL" clId="{715FA0AC-D1C9-421E-AE12-D12AABBD170D}" dt="2021-12-27T15:01:36.615" v="82"/>
          <ac:inkMkLst>
            <pc:docMk/>
            <pc:sldMk cId="459676590" sldId="663"/>
            <ac:inkMk id="9" creationId="{E7CBF274-3852-4FE1-9DB2-8BEF59F4862C}"/>
          </ac:inkMkLst>
        </pc:inkChg>
        <pc:inkChg chg="del">
          <ac:chgData name="nhkim@gachon.ac.kr" userId="442ac80a-8cd4-4165-8fc5-0e4ac214a370" providerId="ADAL" clId="{715FA0AC-D1C9-421E-AE12-D12AABBD170D}" dt="2021-12-27T15:01:36.614" v="74"/>
          <ac:inkMkLst>
            <pc:docMk/>
            <pc:sldMk cId="459676590" sldId="663"/>
            <ac:inkMk id="11" creationId="{BA6549FA-9007-4B58-8CA8-2C9DD43D9B45}"/>
          </ac:inkMkLst>
        </pc:inkChg>
        <pc:inkChg chg="del mod">
          <ac:chgData name="nhkim@gachon.ac.kr" userId="442ac80a-8cd4-4165-8fc5-0e4ac214a370" providerId="ADAL" clId="{715FA0AC-D1C9-421E-AE12-D12AABBD170D}" dt="2021-12-27T15:01:36.615" v="84"/>
          <ac:inkMkLst>
            <pc:docMk/>
            <pc:sldMk cId="459676590" sldId="663"/>
            <ac:inkMk id="12" creationId="{C2BDEF6B-4924-4011-9713-9D8F34364560}"/>
          </ac:inkMkLst>
        </pc:inkChg>
        <pc:inkChg chg="del">
          <ac:chgData name="nhkim@gachon.ac.kr" userId="442ac80a-8cd4-4165-8fc5-0e4ac214a370" providerId="ADAL" clId="{715FA0AC-D1C9-421E-AE12-D12AABBD170D}" dt="2021-12-27T15:01:36.614" v="77"/>
          <ac:inkMkLst>
            <pc:docMk/>
            <pc:sldMk cId="459676590" sldId="663"/>
            <ac:inkMk id="13" creationId="{DA9058EE-863C-4879-B95C-89E2FC0DE951}"/>
          </ac:inkMkLst>
        </pc:inkChg>
        <pc:inkChg chg="del">
          <ac:chgData name="nhkim@gachon.ac.kr" userId="442ac80a-8cd4-4165-8fc5-0e4ac214a370" providerId="ADAL" clId="{715FA0AC-D1C9-421E-AE12-D12AABBD170D}" dt="2021-12-27T15:01:36.616" v="85"/>
          <ac:inkMkLst>
            <pc:docMk/>
            <pc:sldMk cId="459676590" sldId="663"/>
            <ac:inkMk id="17" creationId="{E65888CC-984C-4CBC-9393-5689FE08429E}"/>
          </ac:inkMkLst>
        </pc:inkChg>
        <pc:inkChg chg="mod">
          <ac:chgData name="nhkim@gachon.ac.kr" userId="442ac80a-8cd4-4165-8fc5-0e4ac214a370" providerId="ADAL" clId="{715FA0AC-D1C9-421E-AE12-D12AABBD170D}" dt="2021-12-27T15:01:36.616" v="85"/>
          <ac:inkMkLst>
            <pc:docMk/>
            <pc:sldMk cId="459676590" sldId="663"/>
            <ac:inkMk id="18" creationId="{2F696F34-1FC4-44D6-9AAA-5678ADD70F13}"/>
          </ac:inkMkLst>
        </pc:inkChg>
        <pc:inkChg chg="del mod">
          <ac:chgData name="nhkim@gachon.ac.kr" userId="442ac80a-8cd4-4165-8fc5-0e4ac214a370" providerId="ADAL" clId="{715FA0AC-D1C9-421E-AE12-D12AABBD170D}" dt="2021-12-27T15:01:36.615" v="80"/>
          <ac:inkMkLst>
            <pc:docMk/>
            <pc:sldMk cId="459676590" sldId="663"/>
            <ac:inkMk id="20" creationId="{1D389CE0-496E-4585-8F87-D9ABE43DE821}"/>
          </ac:inkMkLst>
        </pc:inkChg>
        <pc:inkChg chg="del mod">
          <ac:chgData name="nhkim@gachon.ac.kr" userId="442ac80a-8cd4-4165-8fc5-0e4ac214a370" providerId="ADAL" clId="{715FA0AC-D1C9-421E-AE12-D12AABBD170D}" dt="2021-12-27T15:01:36.615" v="83"/>
          <ac:inkMkLst>
            <pc:docMk/>
            <pc:sldMk cId="459676590" sldId="663"/>
            <ac:inkMk id="21" creationId="{DC8AABE5-0F9D-4E5E-8E2A-4828FEB0A619}"/>
          </ac:inkMkLst>
        </pc:inkChg>
        <pc:inkChg chg="del mod">
          <ac:chgData name="nhkim@gachon.ac.kr" userId="442ac80a-8cd4-4165-8fc5-0e4ac214a370" providerId="ADAL" clId="{715FA0AC-D1C9-421E-AE12-D12AABBD170D}" dt="2021-12-27T15:01:36.614" v="76"/>
          <ac:inkMkLst>
            <pc:docMk/>
            <pc:sldMk cId="459676590" sldId="663"/>
            <ac:inkMk id="23" creationId="{51A0BF78-C9A6-460F-8A04-0930A4B81151}"/>
          </ac:inkMkLst>
        </pc:inkChg>
      </pc:sldChg>
      <pc:sldChg chg="delSp modSp">
        <pc:chgData name="nhkim@gachon.ac.kr" userId="442ac80a-8cd4-4165-8fc5-0e4ac214a370" providerId="ADAL" clId="{715FA0AC-D1C9-421E-AE12-D12AABBD170D}" dt="2021-12-27T15:01:54.540" v="104"/>
        <pc:sldMkLst>
          <pc:docMk/>
          <pc:sldMk cId="3583162404" sldId="664"/>
        </pc:sldMkLst>
        <pc:grpChg chg="del mod">
          <ac:chgData name="nhkim@gachon.ac.kr" userId="442ac80a-8cd4-4165-8fc5-0e4ac214a370" providerId="ADAL" clId="{715FA0AC-D1C9-421E-AE12-D12AABBD170D}" dt="2021-12-27T15:01:54.540" v="103"/>
          <ac:grpSpMkLst>
            <pc:docMk/>
            <pc:sldMk cId="3583162404" sldId="664"/>
            <ac:grpSpMk id="7" creationId="{E1646814-3B92-44FB-9144-8AD7F38A57B7}"/>
          </ac:grpSpMkLst>
        </pc:grpChg>
        <pc:inkChg chg="del">
          <ac:chgData name="nhkim@gachon.ac.kr" userId="442ac80a-8cd4-4165-8fc5-0e4ac214a370" providerId="ADAL" clId="{715FA0AC-D1C9-421E-AE12-D12AABBD170D}" dt="2021-12-27T15:01:54.540" v="103"/>
          <ac:inkMkLst>
            <pc:docMk/>
            <pc:sldMk cId="3583162404" sldId="664"/>
            <ac:inkMk id="4" creationId="{518681C6-3202-4EE8-AEA9-0235CA5EE017}"/>
          </ac:inkMkLst>
        </pc:inkChg>
        <pc:inkChg chg="del mod">
          <ac:chgData name="nhkim@gachon.ac.kr" userId="442ac80a-8cd4-4165-8fc5-0e4ac214a370" providerId="ADAL" clId="{715FA0AC-D1C9-421E-AE12-D12AABBD170D}" dt="2021-12-27T15:01:54.540" v="104"/>
          <ac:inkMkLst>
            <pc:docMk/>
            <pc:sldMk cId="3583162404" sldId="664"/>
            <ac:inkMk id="5" creationId="{17016AF7-3C9D-4ED6-8455-93A0FA98A4F0}"/>
          </ac:inkMkLst>
        </pc:inkChg>
      </pc:sldChg>
      <pc:sldChg chg="delSp">
        <pc:chgData name="nhkim@gachon.ac.kr" userId="442ac80a-8cd4-4165-8fc5-0e4ac214a370" providerId="ADAL" clId="{715FA0AC-D1C9-421E-AE12-D12AABBD170D}" dt="2021-12-27T15:02:10.350" v="124"/>
        <pc:sldMkLst>
          <pc:docMk/>
          <pc:sldMk cId="1233700390" sldId="665"/>
        </pc:sldMkLst>
        <pc:inkChg chg="del">
          <ac:chgData name="nhkim@gachon.ac.kr" userId="442ac80a-8cd4-4165-8fc5-0e4ac214a370" providerId="ADAL" clId="{715FA0AC-D1C9-421E-AE12-D12AABBD170D}" dt="2021-12-27T15:02:10.349" v="122"/>
          <ac:inkMkLst>
            <pc:docMk/>
            <pc:sldMk cId="1233700390" sldId="665"/>
            <ac:inkMk id="4" creationId="{F6107F88-2D78-44B3-8903-751CE1077DD0}"/>
          </ac:inkMkLst>
        </pc:inkChg>
        <pc:inkChg chg="del">
          <ac:chgData name="nhkim@gachon.ac.kr" userId="442ac80a-8cd4-4165-8fc5-0e4ac214a370" providerId="ADAL" clId="{715FA0AC-D1C9-421E-AE12-D12AABBD170D}" dt="2021-12-27T15:02:10.350" v="123"/>
          <ac:inkMkLst>
            <pc:docMk/>
            <pc:sldMk cId="1233700390" sldId="665"/>
            <ac:inkMk id="5" creationId="{300DEB90-1336-4623-AE16-47C3F44CEC0B}"/>
          </ac:inkMkLst>
        </pc:inkChg>
        <pc:inkChg chg="del">
          <ac:chgData name="nhkim@gachon.ac.kr" userId="442ac80a-8cd4-4165-8fc5-0e4ac214a370" providerId="ADAL" clId="{715FA0AC-D1C9-421E-AE12-D12AABBD170D}" dt="2021-12-27T15:02:10.350" v="124"/>
          <ac:inkMkLst>
            <pc:docMk/>
            <pc:sldMk cId="1233700390" sldId="665"/>
            <ac:inkMk id="6" creationId="{DABC0089-E0A1-4741-B3C1-D06DDBA07C50}"/>
          </ac:inkMkLst>
        </pc:inkChg>
      </pc:sldChg>
      <pc:sldChg chg="delSp modSp">
        <pc:chgData name="nhkim@gachon.ac.kr" userId="442ac80a-8cd4-4165-8fc5-0e4ac214a370" providerId="ADAL" clId="{715FA0AC-D1C9-421E-AE12-D12AABBD170D}" dt="2021-12-27T15:02:54.437" v="229"/>
        <pc:sldMkLst>
          <pc:docMk/>
          <pc:sldMk cId="1360151241" sldId="666"/>
        </pc:sldMkLst>
        <pc:grpChg chg="del mod">
          <ac:chgData name="nhkim@gachon.ac.kr" userId="442ac80a-8cd4-4165-8fc5-0e4ac214a370" providerId="ADAL" clId="{715FA0AC-D1C9-421E-AE12-D12AABBD170D}" dt="2021-12-27T15:02:54.434" v="211"/>
          <ac:grpSpMkLst>
            <pc:docMk/>
            <pc:sldMk cId="1360151241" sldId="666"/>
            <ac:grpSpMk id="47" creationId="{D517EF52-E522-45FF-B83F-7B2D7283FDF9}"/>
          </ac:grpSpMkLst>
        </pc:grpChg>
        <pc:grpChg chg="del mod">
          <ac:chgData name="nhkim@gachon.ac.kr" userId="442ac80a-8cd4-4165-8fc5-0e4ac214a370" providerId="ADAL" clId="{715FA0AC-D1C9-421E-AE12-D12AABBD170D}" dt="2021-12-27T15:02:54.419" v="154"/>
          <ac:grpSpMkLst>
            <pc:docMk/>
            <pc:sldMk cId="1360151241" sldId="666"/>
            <ac:grpSpMk id="1025" creationId="{ABD1252D-6E1E-4B41-B59C-58DF89806684}"/>
          </ac:grpSpMkLst>
        </pc:grpChg>
        <pc:grpChg chg="del mod">
          <ac:chgData name="nhkim@gachon.ac.kr" userId="442ac80a-8cd4-4165-8fc5-0e4ac214a370" providerId="ADAL" clId="{715FA0AC-D1C9-421E-AE12-D12AABBD170D}" dt="2021-12-27T15:02:54.437" v="229"/>
          <ac:grpSpMkLst>
            <pc:docMk/>
            <pc:sldMk cId="1360151241" sldId="666"/>
            <ac:grpSpMk id="1081" creationId="{3AC7CF83-A3EE-42E3-BB2C-3E18931FBEA9}"/>
          </ac:grpSpMkLst>
        </pc:grpChg>
        <pc:inkChg chg="del mod">
          <ac:chgData name="nhkim@gachon.ac.kr" userId="442ac80a-8cd4-4165-8fc5-0e4ac214a370" providerId="ADAL" clId="{715FA0AC-D1C9-421E-AE12-D12AABBD170D}" dt="2021-12-27T15:02:54.433" v="203"/>
          <ac:inkMkLst>
            <pc:docMk/>
            <pc:sldMk cId="1360151241" sldId="666"/>
            <ac:inkMk id="4" creationId="{84CFB6D7-A3A5-4AF6-85C4-A5ACAA1D15C2}"/>
          </ac:inkMkLst>
        </pc:inkChg>
        <pc:inkChg chg="del mod">
          <ac:chgData name="nhkim@gachon.ac.kr" userId="442ac80a-8cd4-4165-8fc5-0e4ac214a370" providerId="ADAL" clId="{715FA0AC-D1C9-421E-AE12-D12AABBD170D}" dt="2021-12-27T15:02:54.427" v="182"/>
          <ac:inkMkLst>
            <pc:docMk/>
            <pc:sldMk cId="1360151241" sldId="666"/>
            <ac:inkMk id="5" creationId="{35B5377C-4941-4296-8215-98F6E6CDD9CA}"/>
          </ac:inkMkLst>
        </pc:inkChg>
        <pc:inkChg chg="del mod">
          <ac:chgData name="nhkim@gachon.ac.kr" userId="442ac80a-8cd4-4165-8fc5-0e4ac214a370" providerId="ADAL" clId="{715FA0AC-D1C9-421E-AE12-D12AABBD170D}" dt="2021-12-27T15:02:54.432" v="201"/>
          <ac:inkMkLst>
            <pc:docMk/>
            <pc:sldMk cId="1360151241" sldId="666"/>
            <ac:inkMk id="6" creationId="{3BD2868C-5CD8-4D58-9954-C251B4A78031}"/>
          </ac:inkMkLst>
        </pc:inkChg>
        <pc:inkChg chg="del mod">
          <ac:chgData name="nhkim@gachon.ac.kr" userId="442ac80a-8cd4-4165-8fc5-0e4ac214a370" providerId="ADAL" clId="{715FA0AC-D1C9-421E-AE12-D12AABBD170D}" dt="2021-12-27T15:02:54.435" v="214"/>
          <ac:inkMkLst>
            <pc:docMk/>
            <pc:sldMk cId="1360151241" sldId="666"/>
            <ac:inkMk id="7" creationId="{072BDD71-1A48-4874-BFDB-0896ADA45B10}"/>
          </ac:inkMkLst>
        </pc:inkChg>
        <pc:inkChg chg="del mod">
          <ac:chgData name="nhkim@gachon.ac.kr" userId="442ac80a-8cd4-4165-8fc5-0e4ac214a370" providerId="ADAL" clId="{715FA0AC-D1C9-421E-AE12-D12AABBD170D}" dt="2021-12-27T15:02:54.420" v="158"/>
          <ac:inkMkLst>
            <pc:docMk/>
            <pc:sldMk cId="1360151241" sldId="666"/>
            <ac:inkMk id="9" creationId="{0B02D3A6-9BFF-4381-9F2D-285D702E5110}"/>
          </ac:inkMkLst>
        </pc:inkChg>
        <pc:inkChg chg="del mod">
          <ac:chgData name="nhkim@gachon.ac.kr" userId="442ac80a-8cd4-4165-8fc5-0e4ac214a370" providerId="ADAL" clId="{715FA0AC-D1C9-421E-AE12-D12AABBD170D}" dt="2021-12-27T15:02:54.424" v="171"/>
          <ac:inkMkLst>
            <pc:docMk/>
            <pc:sldMk cId="1360151241" sldId="666"/>
            <ac:inkMk id="10" creationId="{E989A78C-A12C-4339-A607-597A8E4E787E}"/>
          </ac:inkMkLst>
        </pc:inkChg>
        <pc:inkChg chg="del mod">
          <ac:chgData name="nhkim@gachon.ac.kr" userId="442ac80a-8cd4-4165-8fc5-0e4ac214a370" providerId="ADAL" clId="{715FA0AC-D1C9-421E-AE12-D12AABBD170D}" dt="2021-12-27T15:02:54.425" v="174"/>
          <ac:inkMkLst>
            <pc:docMk/>
            <pc:sldMk cId="1360151241" sldId="666"/>
            <ac:inkMk id="11" creationId="{51429EEF-8FED-4676-ABCB-C3CEFC8AAF28}"/>
          </ac:inkMkLst>
        </pc:inkChg>
        <pc:inkChg chg="del mod">
          <ac:chgData name="nhkim@gachon.ac.kr" userId="442ac80a-8cd4-4165-8fc5-0e4ac214a370" providerId="ADAL" clId="{715FA0AC-D1C9-421E-AE12-D12AABBD170D}" dt="2021-12-27T15:02:54.434" v="211"/>
          <ac:inkMkLst>
            <pc:docMk/>
            <pc:sldMk cId="1360151241" sldId="666"/>
            <ac:inkMk id="23" creationId="{A601CBA8-7A19-473A-8169-EAF93380DEF9}"/>
          </ac:inkMkLst>
        </pc:inkChg>
        <pc:inkChg chg="del mod">
          <ac:chgData name="nhkim@gachon.ac.kr" userId="442ac80a-8cd4-4165-8fc5-0e4ac214a370" providerId="ADAL" clId="{715FA0AC-D1C9-421E-AE12-D12AABBD170D}" dt="2021-12-27T15:02:54.432" v="200"/>
          <ac:inkMkLst>
            <pc:docMk/>
            <pc:sldMk cId="1360151241" sldId="666"/>
            <ac:inkMk id="24" creationId="{19E9CE90-0313-4F46-A9B1-7C59809C2D36}"/>
          </ac:inkMkLst>
        </pc:inkChg>
        <pc:inkChg chg="del mod">
          <ac:chgData name="nhkim@gachon.ac.kr" userId="442ac80a-8cd4-4165-8fc5-0e4ac214a370" providerId="ADAL" clId="{715FA0AC-D1C9-421E-AE12-D12AABBD170D}" dt="2021-12-27T15:02:54.431" v="194"/>
          <ac:inkMkLst>
            <pc:docMk/>
            <pc:sldMk cId="1360151241" sldId="666"/>
            <ac:inkMk id="26" creationId="{2D849263-423C-4820-BA38-18A8F5FBF621}"/>
          </ac:inkMkLst>
        </pc:inkChg>
        <pc:inkChg chg="del mod">
          <ac:chgData name="nhkim@gachon.ac.kr" userId="442ac80a-8cd4-4165-8fc5-0e4ac214a370" providerId="ADAL" clId="{715FA0AC-D1C9-421E-AE12-D12AABBD170D}" dt="2021-12-27T15:02:54.436" v="219"/>
          <ac:inkMkLst>
            <pc:docMk/>
            <pc:sldMk cId="1360151241" sldId="666"/>
            <ac:inkMk id="27" creationId="{CA59DAB4-9E52-4187-A3B0-510C10613404}"/>
          </ac:inkMkLst>
        </pc:inkChg>
        <pc:inkChg chg="del">
          <ac:chgData name="nhkim@gachon.ac.kr" userId="442ac80a-8cd4-4165-8fc5-0e4ac214a370" providerId="ADAL" clId="{715FA0AC-D1C9-421E-AE12-D12AABBD170D}" dt="2021-12-27T15:02:54.418" v="152"/>
          <ac:inkMkLst>
            <pc:docMk/>
            <pc:sldMk cId="1360151241" sldId="666"/>
            <ac:inkMk id="28" creationId="{E04135A3-862C-4523-9E3A-83004F8AE6B2}"/>
          </ac:inkMkLst>
        </pc:inkChg>
        <pc:inkChg chg="del">
          <ac:chgData name="nhkim@gachon.ac.kr" userId="442ac80a-8cd4-4165-8fc5-0e4ac214a370" providerId="ADAL" clId="{715FA0AC-D1C9-421E-AE12-D12AABBD170D}" dt="2021-12-27T15:02:54.427" v="180"/>
          <ac:inkMkLst>
            <pc:docMk/>
            <pc:sldMk cId="1360151241" sldId="666"/>
            <ac:inkMk id="30" creationId="{A2214938-E672-41D5-80CF-2522B78AAB08}"/>
          </ac:inkMkLst>
        </pc:inkChg>
        <pc:inkChg chg="del mod">
          <ac:chgData name="nhkim@gachon.ac.kr" userId="442ac80a-8cd4-4165-8fc5-0e4ac214a370" providerId="ADAL" clId="{715FA0AC-D1C9-421E-AE12-D12AABBD170D}" dt="2021-12-27T15:02:54.425" v="172"/>
          <ac:inkMkLst>
            <pc:docMk/>
            <pc:sldMk cId="1360151241" sldId="666"/>
            <ac:inkMk id="34" creationId="{F032C2AE-EB41-40E0-9ACF-0441CE390113}"/>
          </ac:inkMkLst>
        </pc:inkChg>
        <pc:inkChg chg="del mod">
          <ac:chgData name="nhkim@gachon.ac.kr" userId="442ac80a-8cd4-4165-8fc5-0e4ac214a370" providerId="ADAL" clId="{715FA0AC-D1C9-421E-AE12-D12AABBD170D}" dt="2021-12-27T15:02:54.434" v="210"/>
          <ac:inkMkLst>
            <pc:docMk/>
            <pc:sldMk cId="1360151241" sldId="666"/>
            <ac:inkMk id="35" creationId="{60F76B4A-B49E-41AB-8219-65EB19A3D46A}"/>
          </ac:inkMkLst>
        </pc:inkChg>
        <pc:inkChg chg="del mod">
          <ac:chgData name="nhkim@gachon.ac.kr" userId="442ac80a-8cd4-4165-8fc5-0e4ac214a370" providerId="ADAL" clId="{715FA0AC-D1C9-421E-AE12-D12AABBD170D}" dt="2021-12-27T15:02:54.429" v="187"/>
          <ac:inkMkLst>
            <pc:docMk/>
            <pc:sldMk cId="1360151241" sldId="666"/>
            <ac:inkMk id="38" creationId="{2266CAE8-954F-4E03-9768-071FB0A41D2A}"/>
          </ac:inkMkLst>
        </pc:inkChg>
        <pc:inkChg chg="del">
          <ac:chgData name="nhkim@gachon.ac.kr" userId="442ac80a-8cd4-4165-8fc5-0e4ac214a370" providerId="ADAL" clId="{715FA0AC-D1C9-421E-AE12-D12AABBD170D}" dt="2021-12-27T15:02:54.428" v="185"/>
          <ac:inkMkLst>
            <pc:docMk/>
            <pc:sldMk cId="1360151241" sldId="666"/>
            <ac:inkMk id="39" creationId="{2B9C5A40-8FF2-4A32-BC74-7A298C1E05F3}"/>
          </ac:inkMkLst>
        </pc:inkChg>
        <pc:inkChg chg="del">
          <ac:chgData name="nhkim@gachon.ac.kr" userId="442ac80a-8cd4-4165-8fc5-0e4ac214a370" providerId="ADAL" clId="{715FA0AC-D1C9-421E-AE12-D12AABBD170D}" dt="2021-12-27T15:02:54.430" v="191"/>
          <ac:inkMkLst>
            <pc:docMk/>
            <pc:sldMk cId="1360151241" sldId="666"/>
            <ac:inkMk id="41" creationId="{AA4CC2E6-A1F4-4CB4-93EF-15E9593C46C3}"/>
          </ac:inkMkLst>
        </pc:inkChg>
        <pc:inkChg chg="del mod">
          <ac:chgData name="nhkim@gachon.ac.kr" userId="442ac80a-8cd4-4165-8fc5-0e4ac214a370" providerId="ADAL" clId="{715FA0AC-D1C9-421E-AE12-D12AABBD170D}" dt="2021-12-27T15:02:54.431" v="196"/>
          <ac:inkMkLst>
            <pc:docMk/>
            <pc:sldMk cId="1360151241" sldId="666"/>
            <ac:inkMk id="42" creationId="{ACF5E47A-19EB-4455-B60C-47DB1AE6BBC2}"/>
          </ac:inkMkLst>
        </pc:inkChg>
        <pc:inkChg chg="del mod">
          <ac:chgData name="nhkim@gachon.ac.kr" userId="442ac80a-8cd4-4165-8fc5-0e4ac214a370" providerId="ADAL" clId="{715FA0AC-D1C9-421E-AE12-D12AABBD170D}" dt="2021-12-27T15:02:54.430" v="190"/>
          <ac:inkMkLst>
            <pc:docMk/>
            <pc:sldMk cId="1360151241" sldId="666"/>
            <ac:inkMk id="43" creationId="{53B7D06F-75BD-457A-8C3B-41F1B94D0B37}"/>
          </ac:inkMkLst>
        </pc:inkChg>
        <pc:inkChg chg="del mod">
          <ac:chgData name="nhkim@gachon.ac.kr" userId="442ac80a-8cd4-4165-8fc5-0e4ac214a370" providerId="ADAL" clId="{715FA0AC-D1C9-421E-AE12-D12AABBD170D}" dt="2021-12-27T15:02:54.434" v="212"/>
          <ac:inkMkLst>
            <pc:docMk/>
            <pc:sldMk cId="1360151241" sldId="666"/>
            <ac:inkMk id="44" creationId="{0AB8374C-1AE1-49A9-8266-FE6610D2A801}"/>
          </ac:inkMkLst>
        </pc:inkChg>
        <pc:inkChg chg="del mod">
          <ac:chgData name="nhkim@gachon.ac.kr" userId="442ac80a-8cd4-4165-8fc5-0e4ac214a370" providerId="ADAL" clId="{715FA0AC-D1C9-421E-AE12-D12AABBD170D}" dt="2021-12-27T15:02:54.437" v="228"/>
          <ac:inkMkLst>
            <pc:docMk/>
            <pc:sldMk cId="1360151241" sldId="666"/>
            <ac:inkMk id="45" creationId="{FD74D1F7-D18A-4FC3-B939-F254289D4729}"/>
          </ac:inkMkLst>
        </pc:inkChg>
        <pc:inkChg chg="del mod">
          <ac:chgData name="nhkim@gachon.ac.kr" userId="442ac80a-8cd4-4165-8fc5-0e4ac214a370" providerId="ADAL" clId="{715FA0AC-D1C9-421E-AE12-D12AABBD170D}" dt="2021-12-27T15:02:54.428" v="184"/>
          <ac:inkMkLst>
            <pc:docMk/>
            <pc:sldMk cId="1360151241" sldId="666"/>
            <ac:inkMk id="48" creationId="{031B5DAD-91B5-45C8-AFFA-620D5D575329}"/>
          </ac:inkMkLst>
        </pc:inkChg>
        <pc:inkChg chg="del mod">
          <ac:chgData name="nhkim@gachon.ac.kr" userId="442ac80a-8cd4-4165-8fc5-0e4ac214a370" providerId="ADAL" clId="{715FA0AC-D1C9-421E-AE12-D12AABBD170D}" dt="2021-12-27T15:02:54.422" v="162"/>
          <ac:inkMkLst>
            <pc:docMk/>
            <pc:sldMk cId="1360151241" sldId="666"/>
            <ac:inkMk id="49" creationId="{FB9E43B2-B933-41DE-8DFA-D5B417BBE88D}"/>
          </ac:inkMkLst>
        </pc:inkChg>
        <pc:inkChg chg="del mod">
          <ac:chgData name="nhkim@gachon.ac.kr" userId="442ac80a-8cd4-4165-8fc5-0e4ac214a370" providerId="ADAL" clId="{715FA0AC-D1C9-421E-AE12-D12AABBD170D}" dt="2021-12-27T15:02:54.425" v="173"/>
          <ac:inkMkLst>
            <pc:docMk/>
            <pc:sldMk cId="1360151241" sldId="666"/>
            <ac:inkMk id="50" creationId="{0A6D7FA4-CA84-4DE7-8F28-FDAD3AD5C663}"/>
          </ac:inkMkLst>
        </pc:inkChg>
        <pc:inkChg chg="del mod">
          <ac:chgData name="nhkim@gachon.ac.kr" userId="442ac80a-8cd4-4165-8fc5-0e4ac214a370" providerId="ADAL" clId="{715FA0AC-D1C9-421E-AE12-D12AABBD170D}" dt="2021-12-27T15:02:54.435" v="215"/>
          <ac:inkMkLst>
            <pc:docMk/>
            <pc:sldMk cId="1360151241" sldId="666"/>
            <ac:inkMk id="52" creationId="{65D1F029-B4F2-4C45-9063-37980F18188A}"/>
          </ac:inkMkLst>
        </pc:inkChg>
        <pc:inkChg chg="del mod">
          <ac:chgData name="nhkim@gachon.ac.kr" userId="442ac80a-8cd4-4165-8fc5-0e4ac214a370" providerId="ADAL" clId="{715FA0AC-D1C9-421E-AE12-D12AABBD170D}" dt="2021-12-27T15:02:54.435" v="216"/>
          <ac:inkMkLst>
            <pc:docMk/>
            <pc:sldMk cId="1360151241" sldId="666"/>
            <ac:inkMk id="53" creationId="{13F97B66-EB01-4F81-AD55-FD0B860E6E5A}"/>
          </ac:inkMkLst>
        </pc:inkChg>
        <pc:inkChg chg="mod">
          <ac:chgData name="nhkim@gachon.ac.kr" userId="442ac80a-8cd4-4165-8fc5-0e4ac214a370" providerId="ADAL" clId="{715FA0AC-D1C9-421E-AE12-D12AABBD170D}" dt="2021-12-27T15:02:54.437" v="229"/>
          <ac:inkMkLst>
            <pc:docMk/>
            <pc:sldMk cId="1360151241" sldId="666"/>
            <ac:inkMk id="54" creationId="{7179384D-D1FA-45E0-9B47-E581B2E94A25}"/>
          </ac:inkMkLst>
        </pc:inkChg>
        <pc:inkChg chg="del mod">
          <ac:chgData name="nhkim@gachon.ac.kr" userId="442ac80a-8cd4-4165-8fc5-0e4ac214a370" providerId="ADAL" clId="{715FA0AC-D1C9-421E-AE12-D12AABBD170D}" dt="2021-12-27T15:02:54.423" v="166"/>
          <ac:inkMkLst>
            <pc:docMk/>
            <pc:sldMk cId="1360151241" sldId="666"/>
            <ac:inkMk id="56" creationId="{F6AA1F9D-33AC-4772-9604-6D74D2190391}"/>
          </ac:inkMkLst>
        </pc:inkChg>
        <pc:inkChg chg="del mod">
          <ac:chgData name="nhkim@gachon.ac.kr" userId="442ac80a-8cd4-4165-8fc5-0e4ac214a370" providerId="ADAL" clId="{715FA0AC-D1C9-421E-AE12-D12AABBD170D}" dt="2021-12-27T15:02:54.430" v="189"/>
          <ac:inkMkLst>
            <pc:docMk/>
            <pc:sldMk cId="1360151241" sldId="666"/>
            <ac:inkMk id="57" creationId="{57BDE2C4-35DD-4A73-8B62-EAA6F6D9A437}"/>
          </ac:inkMkLst>
        </pc:inkChg>
        <pc:inkChg chg="del mod">
          <ac:chgData name="nhkim@gachon.ac.kr" userId="442ac80a-8cd4-4165-8fc5-0e4ac214a370" providerId="ADAL" clId="{715FA0AC-D1C9-421E-AE12-D12AABBD170D}" dt="2021-12-27T15:02:54.437" v="225"/>
          <ac:inkMkLst>
            <pc:docMk/>
            <pc:sldMk cId="1360151241" sldId="666"/>
            <ac:inkMk id="59" creationId="{CE10C50C-EA17-4391-9697-64B2A5F09111}"/>
          </ac:inkMkLst>
        </pc:inkChg>
        <pc:inkChg chg="del mod">
          <ac:chgData name="nhkim@gachon.ac.kr" userId="442ac80a-8cd4-4165-8fc5-0e4ac214a370" providerId="ADAL" clId="{715FA0AC-D1C9-421E-AE12-D12AABBD170D}" dt="2021-12-27T15:02:54.421" v="160"/>
          <ac:inkMkLst>
            <pc:docMk/>
            <pc:sldMk cId="1360151241" sldId="666"/>
            <ac:inkMk id="60" creationId="{B9C7D967-4528-4AF8-9E37-65349CEBC100}"/>
          </ac:inkMkLst>
        </pc:inkChg>
        <pc:inkChg chg="del mod">
          <ac:chgData name="nhkim@gachon.ac.kr" userId="442ac80a-8cd4-4165-8fc5-0e4ac214a370" providerId="ADAL" clId="{715FA0AC-D1C9-421E-AE12-D12AABBD170D}" dt="2021-12-27T15:02:54.423" v="167"/>
          <ac:inkMkLst>
            <pc:docMk/>
            <pc:sldMk cId="1360151241" sldId="666"/>
            <ac:inkMk id="61" creationId="{FCE7F495-1271-4B6F-9388-38C382384728}"/>
          </ac:inkMkLst>
        </pc:inkChg>
        <pc:inkChg chg="del mod">
          <ac:chgData name="nhkim@gachon.ac.kr" userId="442ac80a-8cd4-4165-8fc5-0e4ac214a370" providerId="ADAL" clId="{715FA0AC-D1C9-421E-AE12-D12AABBD170D}" dt="2021-12-27T15:02:54.421" v="161"/>
          <ac:inkMkLst>
            <pc:docMk/>
            <pc:sldMk cId="1360151241" sldId="666"/>
            <ac:inkMk id="63" creationId="{A4A98787-BD1F-40A7-B049-FC4A1306BA1A}"/>
          </ac:inkMkLst>
        </pc:inkChg>
        <pc:inkChg chg="del">
          <ac:chgData name="nhkim@gachon.ac.kr" userId="442ac80a-8cd4-4165-8fc5-0e4ac214a370" providerId="ADAL" clId="{715FA0AC-D1C9-421E-AE12-D12AABBD170D}" dt="2021-12-27T15:02:54.419" v="154"/>
          <ac:inkMkLst>
            <pc:docMk/>
            <pc:sldMk cId="1360151241" sldId="666"/>
            <ac:inkMk id="1024" creationId="{794AF3BA-EE4B-4922-A8DB-EFDE4A6A31F4}"/>
          </ac:inkMkLst>
        </pc:inkChg>
        <pc:inkChg chg="del">
          <ac:chgData name="nhkim@gachon.ac.kr" userId="442ac80a-8cd4-4165-8fc5-0e4ac214a370" providerId="ADAL" clId="{715FA0AC-D1C9-421E-AE12-D12AABBD170D}" dt="2021-12-27T15:02:54.436" v="221"/>
          <ac:inkMkLst>
            <pc:docMk/>
            <pc:sldMk cId="1360151241" sldId="666"/>
            <ac:inkMk id="1027" creationId="{A828108F-0856-4B5C-B300-796EB9E30C4D}"/>
          </ac:inkMkLst>
        </pc:inkChg>
        <pc:inkChg chg="del">
          <ac:chgData name="nhkim@gachon.ac.kr" userId="442ac80a-8cd4-4165-8fc5-0e4ac214a370" providerId="ADAL" clId="{715FA0AC-D1C9-421E-AE12-D12AABBD170D}" dt="2021-12-27T15:02:54.434" v="207"/>
          <ac:inkMkLst>
            <pc:docMk/>
            <pc:sldMk cId="1360151241" sldId="666"/>
            <ac:inkMk id="1028" creationId="{28E05ADC-DB41-4947-8ECA-41848A6311DB}"/>
          </ac:inkMkLst>
        </pc:inkChg>
        <pc:inkChg chg="del mod">
          <ac:chgData name="nhkim@gachon.ac.kr" userId="442ac80a-8cd4-4165-8fc5-0e4ac214a370" providerId="ADAL" clId="{715FA0AC-D1C9-421E-AE12-D12AABBD170D}" dt="2021-12-27T15:02:54.428" v="183"/>
          <ac:inkMkLst>
            <pc:docMk/>
            <pc:sldMk cId="1360151241" sldId="666"/>
            <ac:inkMk id="1030" creationId="{40EF5171-D1F6-4EB5-992B-E85D223D597D}"/>
          </ac:inkMkLst>
        </pc:inkChg>
        <pc:inkChg chg="del mod">
          <ac:chgData name="nhkim@gachon.ac.kr" userId="442ac80a-8cd4-4165-8fc5-0e4ac214a370" providerId="ADAL" clId="{715FA0AC-D1C9-421E-AE12-D12AABBD170D}" dt="2021-12-27T15:02:54.436" v="223"/>
          <ac:inkMkLst>
            <pc:docMk/>
            <pc:sldMk cId="1360151241" sldId="666"/>
            <ac:inkMk id="1031" creationId="{5732A45D-5F12-477B-9A41-5EC8A225C33A}"/>
          </ac:inkMkLst>
        </pc:inkChg>
        <pc:inkChg chg="del mod">
          <ac:chgData name="nhkim@gachon.ac.kr" userId="442ac80a-8cd4-4165-8fc5-0e4ac214a370" providerId="ADAL" clId="{715FA0AC-D1C9-421E-AE12-D12AABBD170D}" dt="2021-12-27T15:02:54.427" v="181"/>
          <ac:inkMkLst>
            <pc:docMk/>
            <pc:sldMk cId="1360151241" sldId="666"/>
            <ac:inkMk id="1032" creationId="{C24F10C5-C857-43AE-B1F6-04F5D5357954}"/>
          </ac:inkMkLst>
        </pc:inkChg>
        <pc:inkChg chg="del mod">
          <ac:chgData name="nhkim@gachon.ac.kr" userId="442ac80a-8cd4-4165-8fc5-0e4ac214a370" providerId="ADAL" clId="{715FA0AC-D1C9-421E-AE12-D12AABBD170D}" dt="2021-12-27T15:02:54.431" v="193"/>
          <ac:inkMkLst>
            <pc:docMk/>
            <pc:sldMk cId="1360151241" sldId="666"/>
            <ac:inkMk id="1034" creationId="{38AEB5D2-3481-4555-A86E-23C0635AA971}"/>
          </ac:inkMkLst>
        </pc:inkChg>
        <pc:inkChg chg="del mod">
          <ac:chgData name="nhkim@gachon.ac.kr" userId="442ac80a-8cd4-4165-8fc5-0e4ac214a370" providerId="ADAL" clId="{715FA0AC-D1C9-421E-AE12-D12AABBD170D}" dt="2021-12-27T15:02:54.435" v="213"/>
          <ac:inkMkLst>
            <pc:docMk/>
            <pc:sldMk cId="1360151241" sldId="666"/>
            <ac:inkMk id="1035" creationId="{CCB0445F-E906-4EBF-8BFE-C211BD773D6A}"/>
          </ac:inkMkLst>
        </pc:inkChg>
        <pc:inkChg chg="del mod">
          <ac:chgData name="nhkim@gachon.ac.kr" userId="442ac80a-8cd4-4165-8fc5-0e4ac214a370" providerId="ADAL" clId="{715FA0AC-D1C9-421E-AE12-D12AABBD170D}" dt="2021-12-27T15:02:54.420" v="156"/>
          <ac:inkMkLst>
            <pc:docMk/>
            <pc:sldMk cId="1360151241" sldId="666"/>
            <ac:inkMk id="1036" creationId="{F7A5D94F-F7F8-4289-97A8-5CD6E1A7DA65}"/>
          </ac:inkMkLst>
        </pc:inkChg>
        <pc:inkChg chg="del mod">
          <ac:chgData name="nhkim@gachon.ac.kr" userId="442ac80a-8cd4-4165-8fc5-0e4ac214a370" providerId="ADAL" clId="{715FA0AC-D1C9-421E-AE12-D12AABBD170D}" dt="2021-12-27T15:02:54.427" v="178"/>
          <ac:inkMkLst>
            <pc:docMk/>
            <pc:sldMk cId="1360151241" sldId="666"/>
            <ac:inkMk id="1038" creationId="{925AE1A5-B425-4655-8AF6-FBD2CDE27E02}"/>
          </ac:inkMkLst>
        </pc:inkChg>
        <pc:inkChg chg="del mod">
          <ac:chgData name="nhkim@gachon.ac.kr" userId="442ac80a-8cd4-4165-8fc5-0e4ac214a370" providerId="ADAL" clId="{715FA0AC-D1C9-421E-AE12-D12AABBD170D}" dt="2021-12-27T15:02:54.424" v="168"/>
          <ac:inkMkLst>
            <pc:docMk/>
            <pc:sldMk cId="1360151241" sldId="666"/>
            <ac:inkMk id="1039" creationId="{C9168FC7-5485-40B4-B756-9E8D201BDE89}"/>
          </ac:inkMkLst>
        </pc:inkChg>
        <pc:inkChg chg="del mod">
          <ac:chgData name="nhkim@gachon.ac.kr" userId="442ac80a-8cd4-4165-8fc5-0e4ac214a370" providerId="ADAL" clId="{715FA0AC-D1C9-421E-AE12-D12AABBD170D}" dt="2021-12-27T15:02:54.431" v="195"/>
          <ac:inkMkLst>
            <pc:docMk/>
            <pc:sldMk cId="1360151241" sldId="666"/>
            <ac:inkMk id="1040" creationId="{2019CDEC-6739-490B-8D78-3D6766BC677A}"/>
          </ac:inkMkLst>
        </pc:inkChg>
        <pc:inkChg chg="del mod">
          <ac:chgData name="nhkim@gachon.ac.kr" userId="442ac80a-8cd4-4165-8fc5-0e4ac214a370" providerId="ADAL" clId="{715FA0AC-D1C9-421E-AE12-D12AABBD170D}" dt="2021-12-27T15:02:54.436" v="218"/>
          <ac:inkMkLst>
            <pc:docMk/>
            <pc:sldMk cId="1360151241" sldId="666"/>
            <ac:inkMk id="1041" creationId="{09187761-D68F-4FC7-B76B-202FAC7D6861}"/>
          </ac:inkMkLst>
        </pc:inkChg>
        <pc:inkChg chg="del mod">
          <ac:chgData name="nhkim@gachon.ac.kr" userId="442ac80a-8cd4-4165-8fc5-0e4ac214a370" providerId="ADAL" clId="{715FA0AC-D1C9-421E-AE12-D12AABBD170D}" dt="2021-12-27T15:02:54.432" v="198"/>
          <ac:inkMkLst>
            <pc:docMk/>
            <pc:sldMk cId="1360151241" sldId="666"/>
            <ac:inkMk id="1042" creationId="{655ECF5D-EBAE-44D1-A780-4D9E05A5D219}"/>
          </ac:inkMkLst>
        </pc:inkChg>
        <pc:inkChg chg="del mod">
          <ac:chgData name="nhkim@gachon.ac.kr" userId="442ac80a-8cd4-4165-8fc5-0e4ac214a370" providerId="ADAL" clId="{715FA0AC-D1C9-421E-AE12-D12AABBD170D}" dt="2021-12-27T15:02:54.419" v="153"/>
          <ac:inkMkLst>
            <pc:docMk/>
            <pc:sldMk cId="1360151241" sldId="666"/>
            <ac:inkMk id="1043" creationId="{341C7CEF-CB92-4F53-A9C3-08134774EA26}"/>
          </ac:inkMkLst>
        </pc:inkChg>
        <pc:inkChg chg="del mod">
          <ac:chgData name="nhkim@gachon.ac.kr" userId="442ac80a-8cd4-4165-8fc5-0e4ac214a370" providerId="ADAL" clId="{715FA0AC-D1C9-421E-AE12-D12AABBD170D}" dt="2021-12-27T15:02:54.422" v="164"/>
          <ac:inkMkLst>
            <pc:docMk/>
            <pc:sldMk cId="1360151241" sldId="666"/>
            <ac:inkMk id="1044" creationId="{F7E776C7-1752-49A1-81E2-AB736CD489BC}"/>
          </ac:inkMkLst>
        </pc:inkChg>
        <pc:inkChg chg="del mod">
          <ac:chgData name="nhkim@gachon.ac.kr" userId="442ac80a-8cd4-4165-8fc5-0e4ac214a370" providerId="ADAL" clId="{715FA0AC-D1C9-421E-AE12-D12AABBD170D}" dt="2021-12-27T15:02:54.426" v="175"/>
          <ac:inkMkLst>
            <pc:docMk/>
            <pc:sldMk cId="1360151241" sldId="666"/>
            <ac:inkMk id="1045" creationId="{000803E9-5ED6-45E4-BFC3-94C7481C4426}"/>
          </ac:inkMkLst>
        </pc:inkChg>
        <pc:inkChg chg="del mod">
          <ac:chgData name="nhkim@gachon.ac.kr" userId="442ac80a-8cd4-4165-8fc5-0e4ac214a370" providerId="ADAL" clId="{715FA0AC-D1C9-421E-AE12-D12AABBD170D}" dt="2021-12-27T15:02:54.435" v="217"/>
          <ac:inkMkLst>
            <pc:docMk/>
            <pc:sldMk cId="1360151241" sldId="666"/>
            <ac:inkMk id="1046" creationId="{9D7B8C59-1AD0-49AA-BBD0-DE2F5FEA8A89}"/>
          </ac:inkMkLst>
        </pc:inkChg>
        <pc:inkChg chg="del mod">
          <ac:chgData name="nhkim@gachon.ac.kr" userId="442ac80a-8cd4-4165-8fc5-0e4ac214a370" providerId="ADAL" clId="{715FA0AC-D1C9-421E-AE12-D12AABBD170D}" dt="2021-12-27T15:02:54.432" v="197"/>
          <ac:inkMkLst>
            <pc:docMk/>
            <pc:sldMk cId="1360151241" sldId="666"/>
            <ac:inkMk id="1047" creationId="{6B19E4CA-B6FD-4A16-887D-11664AF2EFC9}"/>
          </ac:inkMkLst>
        </pc:inkChg>
        <pc:inkChg chg="del mod">
          <ac:chgData name="nhkim@gachon.ac.kr" userId="442ac80a-8cd4-4165-8fc5-0e4ac214a370" providerId="ADAL" clId="{715FA0AC-D1C9-421E-AE12-D12AABBD170D}" dt="2021-12-27T15:02:54.434" v="209"/>
          <ac:inkMkLst>
            <pc:docMk/>
            <pc:sldMk cId="1360151241" sldId="666"/>
            <ac:inkMk id="1048" creationId="{901645BF-BBFB-499E-ACBB-E70BA907CF39}"/>
          </ac:inkMkLst>
        </pc:inkChg>
        <pc:inkChg chg="del mod">
          <ac:chgData name="nhkim@gachon.ac.kr" userId="442ac80a-8cd4-4165-8fc5-0e4ac214a370" providerId="ADAL" clId="{715FA0AC-D1C9-421E-AE12-D12AABBD170D}" dt="2021-12-27T15:02:54.437" v="226"/>
          <ac:inkMkLst>
            <pc:docMk/>
            <pc:sldMk cId="1360151241" sldId="666"/>
            <ac:inkMk id="1049" creationId="{54CC161F-9D2C-43C2-9037-7F67CB97381F}"/>
          </ac:inkMkLst>
        </pc:inkChg>
        <pc:inkChg chg="del mod">
          <ac:chgData name="nhkim@gachon.ac.kr" userId="442ac80a-8cd4-4165-8fc5-0e4ac214a370" providerId="ADAL" clId="{715FA0AC-D1C9-421E-AE12-D12AABBD170D}" dt="2021-12-27T15:02:54.437" v="229"/>
          <ac:inkMkLst>
            <pc:docMk/>
            <pc:sldMk cId="1360151241" sldId="666"/>
            <ac:inkMk id="1050" creationId="{10FC413B-F72E-44C6-90A5-11BEA67C0ACB}"/>
          </ac:inkMkLst>
        </pc:inkChg>
        <pc:inkChg chg="del mod">
          <ac:chgData name="nhkim@gachon.ac.kr" userId="442ac80a-8cd4-4165-8fc5-0e4ac214a370" providerId="ADAL" clId="{715FA0AC-D1C9-421E-AE12-D12AABBD170D}" dt="2021-12-27T15:02:54.433" v="205"/>
          <ac:inkMkLst>
            <pc:docMk/>
            <pc:sldMk cId="1360151241" sldId="666"/>
            <ac:inkMk id="1051" creationId="{D920BA65-4B28-4368-8FC8-AA3A234E70D3}"/>
          </ac:inkMkLst>
        </pc:inkChg>
        <pc:inkChg chg="del mod">
          <ac:chgData name="nhkim@gachon.ac.kr" userId="442ac80a-8cd4-4165-8fc5-0e4ac214a370" providerId="ADAL" clId="{715FA0AC-D1C9-421E-AE12-D12AABBD170D}" dt="2021-12-27T15:02:54.436" v="220"/>
          <ac:inkMkLst>
            <pc:docMk/>
            <pc:sldMk cId="1360151241" sldId="666"/>
            <ac:inkMk id="1052" creationId="{C7B1EFBF-8D97-4A80-A58A-EBB537DE7057}"/>
          </ac:inkMkLst>
        </pc:inkChg>
        <pc:inkChg chg="del mod">
          <ac:chgData name="nhkim@gachon.ac.kr" userId="442ac80a-8cd4-4165-8fc5-0e4ac214a370" providerId="ADAL" clId="{715FA0AC-D1C9-421E-AE12-D12AABBD170D}" dt="2021-12-27T15:02:54.424" v="169"/>
          <ac:inkMkLst>
            <pc:docMk/>
            <pc:sldMk cId="1360151241" sldId="666"/>
            <ac:inkMk id="1053" creationId="{95B33238-7817-4E8F-9086-6C6E64DA5C58}"/>
          </ac:inkMkLst>
        </pc:inkChg>
        <pc:inkChg chg="del mod">
          <ac:chgData name="nhkim@gachon.ac.kr" userId="442ac80a-8cd4-4165-8fc5-0e4ac214a370" providerId="ADAL" clId="{715FA0AC-D1C9-421E-AE12-D12AABBD170D}" dt="2021-12-27T15:02:54.421" v="159"/>
          <ac:inkMkLst>
            <pc:docMk/>
            <pc:sldMk cId="1360151241" sldId="666"/>
            <ac:inkMk id="1054" creationId="{F21CFB8A-A20E-4120-B9D2-4526A8F0CE6C}"/>
          </ac:inkMkLst>
        </pc:inkChg>
        <pc:inkChg chg="del mod">
          <ac:chgData name="nhkim@gachon.ac.kr" userId="442ac80a-8cd4-4165-8fc5-0e4ac214a370" providerId="ADAL" clId="{715FA0AC-D1C9-421E-AE12-D12AABBD170D}" dt="2021-12-27T15:02:54.428" v="186"/>
          <ac:inkMkLst>
            <pc:docMk/>
            <pc:sldMk cId="1360151241" sldId="666"/>
            <ac:inkMk id="1056" creationId="{0F71BC7F-8A1E-49ED-ADC4-FE1346D74118}"/>
          </ac:inkMkLst>
        </pc:inkChg>
        <pc:inkChg chg="del">
          <ac:chgData name="nhkim@gachon.ac.kr" userId="442ac80a-8cd4-4165-8fc5-0e4ac214a370" providerId="ADAL" clId="{715FA0AC-D1C9-421E-AE12-D12AABBD170D}" dt="2021-12-27T15:02:54.434" v="208"/>
          <ac:inkMkLst>
            <pc:docMk/>
            <pc:sldMk cId="1360151241" sldId="666"/>
            <ac:inkMk id="1057" creationId="{A74BBA91-6482-4263-89BC-3B7FD5D6D7C2}"/>
          </ac:inkMkLst>
        </pc:inkChg>
        <pc:inkChg chg="del">
          <ac:chgData name="nhkim@gachon.ac.kr" userId="442ac80a-8cd4-4165-8fc5-0e4ac214a370" providerId="ADAL" clId="{715FA0AC-D1C9-421E-AE12-D12AABBD170D}" dt="2021-12-27T15:02:54.436" v="222"/>
          <ac:inkMkLst>
            <pc:docMk/>
            <pc:sldMk cId="1360151241" sldId="666"/>
            <ac:inkMk id="1059" creationId="{6AD081B9-AA1D-4288-BD2B-47EBE57890D4}"/>
          </ac:inkMkLst>
        </pc:inkChg>
        <pc:inkChg chg="del mod">
          <ac:chgData name="nhkim@gachon.ac.kr" userId="442ac80a-8cd4-4165-8fc5-0e4ac214a370" providerId="ADAL" clId="{715FA0AC-D1C9-421E-AE12-D12AABBD170D}" dt="2021-12-27T15:02:54.437" v="224"/>
          <ac:inkMkLst>
            <pc:docMk/>
            <pc:sldMk cId="1360151241" sldId="666"/>
            <ac:inkMk id="1060" creationId="{AE3220FB-0EA9-434E-8412-1D934E700C78}"/>
          </ac:inkMkLst>
        </pc:inkChg>
        <pc:inkChg chg="del mod">
          <ac:chgData name="nhkim@gachon.ac.kr" userId="442ac80a-8cd4-4165-8fc5-0e4ac214a370" providerId="ADAL" clId="{715FA0AC-D1C9-421E-AE12-D12AABBD170D}" dt="2021-12-27T15:02:54.420" v="157"/>
          <ac:inkMkLst>
            <pc:docMk/>
            <pc:sldMk cId="1360151241" sldId="666"/>
            <ac:inkMk id="1061" creationId="{9F89DE14-356A-484F-BF3B-DE28E857E09C}"/>
          </ac:inkMkLst>
        </pc:inkChg>
        <pc:inkChg chg="del">
          <ac:chgData name="nhkim@gachon.ac.kr" userId="442ac80a-8cd4-4165-8fc5-0e4ac214a370" providerId="ADAL" clId="{715FA0AC-D1C9-421E-AE12-D12AABBD170D}" dt="2021-12-27T15:02:54.426" v="176"/>
          <ac:inkMkLst>
            <pc:docMk/>
            <pc:sldMk cId="1360151241" sldId="666"/>
            <ac:inkMk id="1063" creationId="{51C8A76D-AB5A-4B6A-BD4E-307AEDE5412A}"/>
          </ac:inkMkLst>
        </pc:inkChg>
        <pc:inkChg chg="del">
          <ac:chgData name="nhkim@gachon.ac.kr" userId="442ac80a-8cd4-4165-8fc5-0e4ac214a370" providerId="ADAL" clId="{715FA0AC-D1C9-421E-AE12-D12AABBD170D}" dt="2021-12-27T15:02:54.437" v="227"/>
          <ac:inkMkLst>
            <pc:docMk/>
            <pc:sldMk cId="1360151241" sldId="666"/>
            <ac:inkMk id="1064" creationId="{1A050AE9-B295-45AF-BAA2-B004152BC8B0}"/>
          </ac:inkMkLst>
        </pc:inkChg>
        <pc:inkChg chg="del">
          <ac:chgData name="nhkim@gachon.ac.kr" userId="442ac80a-8cd4-4165-8fc5-0e4ac214a370" providerId="ADAL" clId="{715FA0AC-D1C9-421E-AE12-D12AABBD170D}" dt="2021-12-27T15:02:54.431" v="192"/>
          <ac:inkMkLst>
            <pc:docMk/>
            <pc:sldMk cId="1360151241" sldId="666"/>
            <ac:inkMk id="1066" creationId="{CD35E045-E1BB-45BD-8903-1229F2ED01CF}"/>
          </ac:inkMkLst>
        </pc:inkChg>
        <pc:inkChg chg="del">
          <ac:chgData name="nhkim@gachon.ac.kr" userId="442ac80a-8cd4-4165-8fc5-0e4ac214a370" providerId="ADAL" clId="{715FA0AC-D1C9-421E-AE12-D12AABBD170D}" dt="2021-12-27T15:02:54.433" v="206"/>
          <ac:inkMkLst>
            <pc:docMk/>
            <pc:sldMk cId="1360151241" sldId="666"/>
            <ac:inkMk id="1067" creationId="{83DF51DD-156F-424C-AF88-137C74A7DA41}"/>
          </ac:inkMkLst>
        </pc:inkChg>
        <pc:inkChg chg="del">
          <ac:chgData name="nhkim@gachon.ac.kr" userId="442ac80a-8cd4-4165-8fc5-0e4ac214a370" providerId="ADAL" clId="{715FA0AC-D1C9-421E-AE12-D12AABBD170D}" dt="2021-12-27T15:02:54.424" v="170"/>
          <ac:inkMkLst>
            <pc:docMk/>
            <pc:sldMk cId="1360151241" sldId="666"/>
            <ac:inkMk id="1069" creationId="{BE851324-41DE-4173-AFCC-A2FF2DE6CBE0}"/>
          </ac:inkMkLst>
        </pc:inkChg>
        <pc:inkChg chg="del mod">
          <ac:chgData name="nhkim@gachon.ac.kr" userId="442ac80a-8cd4-4165-8fc5-0e4ac214a370" providerId="ADAL" clId="{715FA0AC-D1C9-421E-AE12-D12AABBD170D}" dt="2021-12-27T15:02:54.433" v="204"/>
          <ac:inkMkLst>
            <pc:docMk/>
            <pc:sldMk cId="1360151241" sldId="666"/>
            <ac:inkMk id="1071" creationId="{5A106875-DBF4-4291-A47A-7E61BA54E841}"/>
          </ac:inkMkLst>
        </pc:inkChg>
        <pc:inkChg chg="del mod">
          <ac:chgData name="nhkim@gachon.ac.kr" userId="442ac80a-8cd4-4165-8fc5-0e4ac214a370" providerId="ADAL" clId="{715FA0AC-D1C9-421E-AE12-D12AABBD170D}" dt="2021-12-27T15:02:54.426" v="177"/>
          <ac:inkMkLst>
            <pc:docMk/>
            <pc:sldMk cId="1360151241" sldId="666"/>
            <ac:inkMk id="1072" creationId="{8BB9DF1D-181E-4CF8-B43A-3D201F9F3A72}"/>
          </ac:inkMkLst>
        </pc:inkChg>
        <pc:inkChg chg="del">
          <ac:chgData name="nhkim@gachon.ac.kr" userId="442ac80a-8cd4-4165-8fc5-0e4ac214a370" providerId="ADAL" clId="{715FA0AC-D1C9-421E-AE12-D12AABBD170D}" dt="2021-12-27T15:02:54.427" v="179"/>
          <ac:inkMkLst>
            <pc:docMk/>
            <pc:sldMk cId="1360151241" sldId="666"/>
            <ac:inkMk id="1074" creationId="{28AA5147-2732-4E3C-A5DE-A219BA7F9F3F}"/>
          </ac:inkMkLst>
        </pc:inkChg>
        <pc:inkChg chg="del">
          <ac:chgData name="nhkim@gachon.ac.kr" userId="442ac80a-8cd4-4165-8fc5-0e4ac214a370" providerId="ADAL" clId="{715FA0AC-D1C9-421E-AE12-D12AABBD170D}" dt="2021-12-27T15:02:54.432" v="199"/>
          <ac:inkMkLst>
            <pc:docMk/>
            <pc:sldMk cId="1360151241" sldId="666"/>
            <ac:inkMk id="1075" creationId="{A8B5A69C-C8B3-4E62-ADEE-81EA52843198}"/>
          </ac:inkMkLst>
        </pc:inkChg>
        <pc:inkChg chg="del">
          <ac:chgData name="nhkim@gachon.ac.kr" userId="442ac80a-8cd4-4165-8fc5-0e4ac214a370" providerId="ADAL" clId="{715FA0AC-D1C9-421E-AE12-D12AABBD170D}" dt="2021-12-27T15:02:54.419" v="155"/>
          <ac:inkMkLst>
            <pc:docMk/>
            <pc:sldMk cId="1360151241" sldId="666"/>
            <ac:inkMk id="1076" creationId="{24A17035-94CD-4D66-BFB8-26A16A6286BA}"/>
          </ac:inkMkLst>
        </pc:inkChg>
        <pc:inkChg chg="del mod">
          <ac:chgData name="nhkim@gachon.ac.kr" userId="442ac80a-8cd4-4165-8fc5-0e4ac214a370" providerId="ADAL" clId="{715FA0AC-D1C9-421E-AE12-D12AABBD170D}" dt="2021-12-27T15:02:54.429" v="188"/>
          <ac:inkMkLst>
            <pc:docMk/>
            <pc:sldMk cId="1360151241" sldId="666"/>
            <ac:inkMk id="1077" creationId="{90DE42B8-896F-4304-80FF-5993792AFB94}"/>
          </ac:inkMkLst>
        </pc:inkChg>
        <pc:inkChg chg="del mod">
          <ac:chgData name="nhkim@gachon.ac.kr" userId="442ac80a-8cd4-4165-8fc5-0e4ac214a370" providerId="ADAL" clId="{715FA0AC-D1C9-421E-AE12-D12AABBD170D}" dt="2021-12-27T15:02:54.422" v="163"/>
          <ac:inkMkLst>
            <pc:docMk/>
            <pc:sldMk cId="1360151241" sldId="666"/>
            <ac:inkMk id="1078" creationId="{12D8BD22-BF23-4932-A561-51A0FE3CC075}"/>
          </ac:inkMkLst>
        </pc:inkChg>
        <pc:inkChg chg="del mod">
          <ac:chgData name="nhkim@gachon.ac.kr" userId="442ac80a-8cd4-4165-8fc5-0e4ac214a370" providerId="ADAL" clId="{715FA0AC-D1C9-421E-AE12-D12AABBD170D}" dt="2021-12-27T15:02:54.423" v="165"/>
          <ac:inkMkLst>
            <pc:docMk/>
            <pc:sldMk cId="1360151241" sldId="666"/>
            <ac:inkMk id="1079" creationId="{9918BD2F-C2DD-4336-96D4-C34F6DA4E56D}"/>
          </ac:inkMkLst>
        </pc:inkChg>
        <pc:inkChg chg="del mod">
          <ac:chgData name="nhkim@gachon.ac.kr" userId="442ac80a-8cd4-4165-8fc5-0e4ac214a370" providerId="ADAL" clId="{715FA0AC-D1C9-421E-AE12-D12AABBD170D}" dt="2021-12-27T15:02:54.433" v="202"/>
          <ac:inkMkLst>
            <pc:docMk/>
            <pc:sldMk cId="1360151241" sldId="666"/>
            <ac:inkMk id="1080" creationId="{836AC504-5154-46BA-BC45-116AC4401291}"/>
          </ac:inkMkLst>
        </pc:inkChg>
      </pc:sldChg>
      <pc:sldChg chg="delSp">
        <pc:chgData name="nhkim@gachon.ac.kr" userId="442ac80a-8cd4-4165-8fc5-0e4ac214a370" providerId="ADAL" clId="{715FA0AC-D1C9-421E-AE12-D12AABBD170D}" dt="2021-12-27T15:03:20.263" v="291"/>
        <pc:sldMkLst>
          <pc:docMk/>
          <pc:sldMk cId="2964102861" sldId="667"/>
        </pc:sldMkLst>
        <pc:inkChg chg="del">
          <ac:chgData name="nhkim@gachon.ac.kr" userId="442ac80a-8cd4-4165-8fc5-0e4ac214a370" providerId="ADAL" clId="{715FA0AC-D1C9-421E-AE12-D12AABBD170D}" dt="2021-12-27T15:03:20.263" v="285"/>
          <ac:inkMkLst>
            <pc:docMk/>
            <pc:sldMk cId="2964102861" sldId="667"/>
            <ac:inkMk id="4" creationId="{D32F18E2-791D-4744-A8D3-A05D61D9386F}"/>
          </ac:inkMkLst>
        </pc:inkChg>
        <pc:inkChg chg="del">
          <ac:chgData name="nhkim@gachon.ac.kr" userId="442ac80a-8cd4-4165-8fc5-0e4ac214a370" providerId="ADAL" clId="{715FA0AC-D1C9-421E-AE12-D12AABBD170D}" dt="2021-12-27T15:03:20.263" v="291"/>
          <ac:inkMkLst>
            <pc:docMk/>
            <pc:sldMk cId="2964102861" sldId="667"/>
            <ac:inkMk id="5" creationId="{974753F7-FAEB-44A4-8B6A-35C65E8B4907}"/>
          </ac:inkMkLst>
        </pc:inkChg>
        <pc:inkChg chg="del">
          <ac:chgData name="nhkim@gachon.ac.kr" userId="442ac80a-8cd4-4165-8fc5-0e4ac214a370" providerId="ADAL" clId="{715FA0AC-D1C9-421E-AE12-D12AABBD170D}" dt="2021-12-27T15:03:20.263" v="287"/>
          <ac:inkMkLst>
            <pc:docMk/>
            <pc:sldMk cId="2964102861" sldId="667"/>
            <ac:inkMk id="7" creationId="{8E030443-244C-4CF0-82B7-BAEFAC96DCD3}"/>
          </ac:inkMkLst>
        </pc:inkChg>
        <pc:inkChg chg="del">
          <ac:chgData name="nhkim@gachon.ac.kr" userId="442ac80a-8cd4-4165-8fc5-0e4ac214a370" providerId="ADAL" clId="{715FA0AC-D1C9-421E-AE12-D12AABBD170D}" dt="2021-12-27T15:03:20.263" v="289"/>
          <ac:inkMkLst>
            <pc:docMk/>
            <pc:sldMk cId="2964102861" sldId="667"/>
            <ac:inkMk id="8" creationId="{D1DA8C8A-F680-4FD9-9A9E-95478774AAB8}"/>
          </ac:inkMkLst>
        </pc:inkChg>
        <pc:inkChg chg="del">
          <ac:chgData name="nhkim@gachon.ac.kr" userId="442ac80a-8cd4-4165-8fc5-0e4ac214a370" providerId="ADAL" clId="{715FA0AC-D1C9-421E-AE12-D12AABBD170D}" dt="2021-12-27T15:03:20.263" v="288"/>
          <ac:inkMkLst>
            <pc:docMk/>
            <pc:sldMk cId="2964102861" sldId="667"/>
            <ac:inkMk id="9" creationId="{98287848-9502-4B93-AE7C-9C6AEF73945F}"/>
          </ac:inkMkLst>
        </pc:inkChg>
        <pc:inkChg chg="del">
          <ac:chgData name="nhkim@gachon.ac.kr" userId="442ac80a-8cd4-4165-8fc5-0e4ac214a370" providerId="ADAL" clId="{715FA0AC-D1C9-421E-AE12-D12AABBD170D}" dt="2021-12-27T15:03:20.263" v="286"/>
          <ac:inkMkLst>
            <pc:docMk/>
            <pc:sldMk cId="2964102861" sldId="667"/>
            <ac:inkMk id="10" creationId="{34B72FBF-713E-4F83-90AE-748AF6975CB1}"/>
          </ac:inkMkLst>
        </pc:inkChg>
        <pc:inkChg chg="del">
          <ac:chgData name="nhkim@gachon.ac.kr" userId="442ac80a-8cd4-4165-8fc5-0e4ac214a370" providerId="ADAL" clId="{715FA0AC-D1C9-421E-AE12-D12AABBD170D}" dt="2021-12-27T15:03:20.263" v="290"/>
          <ac:inkMkLst>
            <pc:docMk/>
            <pc:sldMk cId="2964102861" sldId="667"/>
            <ac:inkMk id="25" creationId="{8B856CF4-097C-43DD-9FAE-4647FA009C75}"/>
          </ac:inkMkLst>
        </pc:inkChg>
      </pc:sldChg>
      <pc:sldChg chg="delSp modSp">
        <pc:chgData name="nhkim@gachon.ac.kr" userId="442ac80a-8cd4-4165-8fc5-0e4ac214a370" providerId="ADAL" clId="{715FA0AC-D1C9-421E-AE12-D12AABBD170D}" dt="2021-12-27T15:03:43.291" v="338"/>
        <pc:sldMkLst>
          <pc:docMk/>
          <pc:sldMk cId="1715314696" sldId="668"/>
        </pc:sldMkLst>
        <pc:grpChg chg="del mod">
          <ac:chgData name="nhkim@gachon.ac.kr" userId="442ac80a-8cd4-4165-8fc5-0e4ac214a370" providerId="ADAL" clId="{715FA0AC-D1C9-421E-AE12-D12AABBD170D}" dt="2021-12-27T15:03:43.289" v="329"/>
          <ac:grpSpMkLst>
            <pc:docMk/>
            <pc:sldMk cId="1715314696" sldId="668"/>
            <ac:grpSpMk id="9" creationId="{5A4587B3-F31E-4CB1-AB5C-2DC9D2A9F9CC}"/>
          </ac:grpSpMkLst>
        </pc:grpChg>
        <pc:grpChg chg="del mod">
          <ac:chgData name="nhkim@gachon.ac.kr" userId="442ac80a-8cd4-4165-8fc5-0e4ac214a370" providerId="ADAL" clId="{715FA0AC-D1C9-421E-AE12-D12AABBD170D}" dt="2021-12-27T15:03:43.290" v="331"/>
          <ac:grpSpMkLst>
            <pc:docMk/>
            <pc:sldMk cId="1715314696" sldId="668"/>
            <ac:grpSpMk id="14" creationId="{67AC9F3A-CC63-4063-AEA4-FF26D4FF5DC2}"/>
          </ac:grpSpMkLst>
        </pc:grpChg>
        <pc:grpChg chg="del mod">
          <ac:chgData name="nhkim@gachon.ac.kr" userId="442ac80a-8cd4-4165-8fc5-0e4ac214a370" providerId="ADAL" clId="{715FA0AC-D1C9-421E-AE12-D12AABBD170D}" dt="2021-12-27T15:03:43.291" v="337"/>
          <ac:grpSpMkLst>
            <pc:docMk/>
            <pc:sldMk cId="1715314696" sldId="668"/>
            <ac:grpSpMk id="19" creationId="{131CC724-3138-4127-A34B-FD7E8E77A268}"/>
          </ac:grpSpMkLst>
        </pc:grpChg>
        <pc:inkChg chg="del">
          <ac:chgData name="nhkim@gachon.ac.kr" userId="442ac80a-8cd4-4165-8fc5-0e4ac214a370" providerId="ADAL" clId="{715FA0AC-D1C9-421E-AE12-D12AABBD170D}" dt="2021-12-27T15:03:43.290" v="334"/>
          <ac:inkMkLst>
            <pc:docMk/>
            <pc:sldMk cId="1715314696" sldId="668"/>
            <ac:inkMk id="4" creationId="{67A9AC5D-6FE2-4B18-B776-5AC19843908B}"/>
          </ac:inkMkLst>
        </pc:inkChg>
        <pc:inkChg chg="del">
          <ac:chgData name="nhkim@gachon.ac.kr" userId="442ac80a-8cd4-4165-8fc5-0e4ac214a370" providerId="ADAL" clId="{715FA0AC-D1C9-421E-AE12-D12AABBD170D}" dt="2021-12-27T15:03:43.289" v="329"/>
          <ac:inkMkLst>
            <pc:docMk/>
            <pc:sldMk cId="1715314696" sldId="668"/>
            <ac:inkMk id="5" creationId="{D52379EA-AB3E-4AD9-AA8B-141B0AA440BF}"/>
          </ac:inkMkLst>
        </pc:inkChg>
        <pc:inkChg chg="del mod">
          <ac:chgData name="nhkim@gachon.ac.kr" userId="442ac80a-8cd4-4165-8fc5-0e4ac214a370" providerId="ADAL" clId="{715FA0AC-D1C9-421E-AE12-D12AABBD170D}" dt="2021-12-27T15:03:43.290" v="335"/>
          <ac:inkMkLst>
            <pc:docMk/>
            <pc:sldMk cId="1715314696" sldId="668"/>
            <ac:inkMk id="7" creationId="{D60D71E5-A0C8-4C8F-A5B7-48A570AF2DAB}"/>
          </ac:inkMkLst>
        </pc:inkChg>
        <pc:inkChg chg="del">
          <ac:chgData name="nhkim@gachon.ac.kr" userId="442ac80a-8cd4-4165-8fc5-0e4ac214a370" providerId="ADAL" clId="{715FA0AC-D1C9-421E-AE12-D12AABBD170D}" dt="2021-12-27T15:03:43.290" v="330"/>
          <ac:inkMkLst>
            <pc:docMk/>
            <pc:sldMk cId="1715314696" sldId="668"/>
            <ac:inkMk id="10" creationId="{FEE7E5A9-B857-47F8-81B0-A4850B69A77F}"/>
          </ac:inkMkLst>
        </pc:inkChg>
        <pc:inkChg chg="del mod">
          <ac:chgData name="nhkim@gachon.ac.kr" userId="442ac80a-8cd4-4165-8fc5-0e4ac214a370" providerId="ADAL" clId="{715FA0AC-D1C9-421E-AE12-D12AABBD170D}" dt="2021-12-27T15:03:43.290" v="331"/>
          <ac:inkMkLst>
            <pc:docMk/>
            <pc:sldMk cId="1715314696" sldId="668"/>
            <ac:inkMk id="11" creationId="{D4254B78-85D4-489E-B2CC-487647C503C5}"/>
          </ac:inkMkLst>
        </pc:inkChg>
        <pc:inkChg chg="del mod">
          <ac:chgData name="nhkim@gachon.ac.kr" userId="442ac80a-8cd4-4165-8fc5-0e4ac214a370" providerId="ADAL" clId="{715FA0AC-D1C9-421E-AE12-D12AABBD170D}" dt="2021-12-27T15:03:43.290" v="336"/>
          <ac:inkMkLst>
            <pc:docMk/>
            <pc:sldMk cId="1715314696" sldId="668"/>
            <ac:inkMk id="13" creationId="{EC155DDC-C8B2-432B-892A-103FA641073C}"/>
          </ac:inkMkLst>
        </pc:inkChg>
        <pc:inkChg chg="del mod">
          <ac:chgData name="nhkim@gachon.ac.kr" userId="442ac80a-8cd4-4165-8fc5-0e4ac214a370" providerId="ADAL" clId="{715FA0AC-D1C9-421E-AE12-D12AABBD170D}" dt="2021-12-27T15:03:43.291" v="337"/>
          <ac:inkMkLst>
            <pc:docMk/>
            <pc:sldMk cId="1715314696" sldId="668"/>
            <ac:inkMk id="15" creationId="{270FD3C8-FB82-4941-8009-E67A85ADB507}"/>
          </ac:inkMkLst>
        </pc:inkChg>
        <pc:inkChg chg="del mod">
          <ac:chgData name="nhkim@gachon.ac.kr" userId="442ac80a-8cd4-4165-8fc5-0e4ac214a370" providerId="ADAL" clId="{715FA0AC-D1C9-421E-AE12-D12AABBD170D}" dt="2021-12-27T15:03:43.290" v="333"/>
          <ac:inkMkLst>
            <pc:docMk/>
            <pc:sldMk cId="1715314696" sldId="668"/>
            <ac:inkMk id="16" creationId="{0B015541-6383-4C7C-A7BC-7AAF30BDC48B}"/>
          </ac:inkMkLst>
        </pc:inkChg>
        <pc:inkChg chg="del mod">
          <ac:chgData name="nhkim@gachon.ac.kr" userId="442ac80a-8cd4-4165-8fc5-0e4ac214a370" providerId="ADAL" clId="{715FA0AC-D1C9-421E-AE12-D12AABBD170D}" dt="2021-12-27T15:03:43.291" v="338"/>
          <ac:inkMkLst>
            <pc:docMk/>
            <pc:sldMk cId="1715314696" sldId="668"/>
            <ac:inkMk id="17" creationId="{4B1A1238-5C92-4F5F-A3AF-F6664E404980}"/>
          </ac:inkMkLst>
        </pc:inkChg>
        <pc:inkChg chg="del">
          <ac:chgData name="nhkim@gachon.ac.kr" userId="442ac80a-8cd4-4165-8fc5-0e4ac214a370" providerId="ADAL" clId="{715FA0AC-D1C9-421E-AE12-D12AABBD170D}" dt="2021-12-27T15:03:43.290" v="332"/>
          <ac:inkMkLst>
            <pc:docMk/>
            <pc:sldMk cId="1715314696" sldId="668"/>
            <ac:inkMk id="18" creationId="{936455F3-6149-4CE5-91C4-86B074801591}"/>
          </ac:inkMkLst>
        </pc:inkChg>
      </pc:sldChg>
      <pc:sldChg chg="delSp">
        <pc:chgData name="nhkim@gachon.ac.kr" userId="442ac80a-8cd4-4165-8fc5-0e4ac214a370" providerId="ADAL" clId="{715FA0AC-D1C9-421E-AE12-D12AABBD170D}" dt="2021-12-27T15:03:24.132" v="292"/>
        <pc:sldMkLst>
          <pc:docMk/>
          <pc:sldMk cId="405799374" sldId="669"/>
        </pc:sldMkLst>
        <pc:inkChg chg="del">
          <ac:chgData name="nhkim@gachon.ac.kr" userId="442ac80a-8cd4-4165-8fc5-0e4ac214a370" providerId="ADAL" clId="{715FA0AC-D1C9-421E-AE12-D12AABBD170D}" dt="2021-12-27T15:03:24.132" v="292"/>
          <ac:inkMkLst>
            <pc:docMk/>
            <pc:sldMk cId="405799374" sldId="669"/>
            <ac:inkMk id="4" creationId="{6F3C2500-82FC-40D3-A288-14691D6A800F}"/>
          </ac:inkMkLst>
        </pc:inkChg>
      </pc:sldChg>
      <pc:sldChg chg="delSp modSp">
        <pc:chgData name="nhkim@gachon.ac.kr" userId="442ac80a-8cd4-4165-8fc5-0e4ac214a370" providerId="ADAL" clId="{715FA0AC-D1C9-421E-AE12-D12AABBD170D}" dt="2021-12-27T15:03:48.441" v="342"/>
        <pc:sldMkLst>
          <pc:docMk/>
          <pc:sldMk cId="1573776939" sldId="670"/>
        </pc:sldMkLst>
        <pc:grpChg chg="del mod">
          <ac:chgData name="nhkim@gachon.ac.kr" userId="442ac80a-8cd4-4165-8fc5-0e4ac214a370" providerId="ADAL" clId="{715FA0AC-D1C9-421E-AE12-D12AABBD170D}" dt="2021-12-27T15:03:48.441" v="342"/>
          <ac:grpSpMkLst>
            <pc:docMk/>
            <pc:sldMk cId="1573776939" sldId="670"/>
            <ac:grpSpMk id="7" creationId="{44B3C218-B0F4-4E3B-88B2-80D39BFF7CD2}"/>
          </ac:grpSpMkLst>
        </pc:grpChg>
        <pc:grpChg chg="del mod">
          <ac:chgData name="nhkim@gachon.ac.kr" userId="442ac80a-8cd4-4165-8fc5-0e4ac214a370" providerId="ADAL" clId="{715FA0AC-D1C9-421E-AE12-D12AABBD170D}" dt="2021-12-27T15:03:48.441" v="339"/>
          <ac:grpSpMkLst>
            <pc:docMk/>
            <pc:sldMk cId="1573776939" sldId="670"/>
            <ac:grpSpMk id="11" creationId="{4F3E9CD0-D6C6-430D-BA30-A22FC6F99206}"/>
          </ac:grpSpMkLst>
        </pc:grpChg>
        <pc:inkChg chg="mod">
          <ac:chgData name="nhkim@gachon.ac.kr" userId="442ac80a-8cd4-4165-8fc5-0e4ac214a370" providerId="ADAL" clId="{715FA0AC-D1C9-421E-AE12-D12AABBD170D}" dt="2021-12-27T15:03:48.441" v="342"/>
          <ac:inkMkLst>
            <pc:docMk/>
            <pc:sldMk cId="1573776939" sldId="670"/>
            <ac:inkMk id="4" creationId="{38FFB608-9225-46DF-841D-1589DF3526CF}"/>
          </ac:inkMkLst>
        </pc:inkChg>
        <pc:inkChg chg="del">
          <ac:chgData name="nhkim@gachon.ac.kr" userId="442ac80a-8cd4-4165-8fc5-0e4ac214a370" providerId="ADAL" clId="{715FA0AC-D1C9-421E-AE12-D12AABBD170D}" dt="2021-12-27T15:03:48.441" v="342"/>
          <ac:inkMkLst>
            <pc:docMk/>
            <pc:sldMk cId="1573776939" sldId="670"/>
            <ac:inkMk id="6" creationId="{6940E017-3EB3-4CB7-9566-FB3B30359692}"/>
          </ac:inkMkLst>
        </pc:inkChg>
        <pc:inkChg chg="del">
          <ac:chgData name="nhkim@gachon.ac.kr" userId="442ac80a-8cd4-4165-8fc5-0e4ac214a370" providerId="ADAL" clId="{715FA0AC-D1C9-421E-AE12-D12AABBD170D}" dt="2021-12-27T15:03:48.441" v="341"/>
          <ac:inkMkLst>
            <pc:docMk/>
            <pc:sldMk cId="1573776939" sldId="670"/>
            <ac:inkMk id="8" creationId="{8FA8805D-CC4A-4DA2-A10B-F0C740CBEA9F}"/>
          </ac:inkMkLst>
        </pc:inkChg>
        <pc:inkChg chg="del">
          <ac:chgData name="nhkim@gachon.ac.kr" userId="442ac80a-8cd4-4165-8fc5-0e4ac214a370" providerId="ADAL" clId="{715FA0AC-D1C9-421E-AE12-D12AABBD170D}" dt="2021-12-27T15:03:48.441" v="339"/>
          <ac:inkMkLst>
            <pc:docMk/>
            <pc:sldMk cId="1573776939" sldId="670"/>
            <ac:inkMk id="9" creationId="{AD6A2062-26C2-465A-8AFA-96DB9B0D1279}"/>
          </ac:inkMkLst>
        </pc:inkChg>
        <pc:inkChg chg="del mod">
          <ac:chgData name="nhkim@gachon.ac.kr" userId="442ac80a-8cd4-4165-8fc5-0e4ac214a370" providerId="ADAL" clId="{715FA0AC-D1C9-421E-AE12-D12AABBD170D}" dt="2021-12-27T15:03:48.441" v="340"/>
          <ac:inkMkLst>
            <pc:docMk/>
            <pc:sldMk cId="1573776939" sldId="670"/>
            <ac:inkMk id="10" creationId="{714687BB-263C-4DF3-8434-BF6679E8CF4A}"/>
          </ac:inkMkLst>
        </pc:inkChg>
      </pc:sldChg>
      <pc:sldChg chg="delSp modSp">
        <pc:chgData name="nhkim@gachon.ac.kr" userId="442ac80a-8cd4-4165-8fc5-0e4ac214a370" providerId="ADAL" clId="{715FA0AC-D1C9-421E-AE12-D12AABBD170D}" dt="2021-12-27T15:03:53.866" v="348"/>
        <pc:sldMkLst>
          <pc:docMk/>
          <pc:sldMk cId="425677322" sldId="671"/>
        </pc:sldMkLst>
        <pc:grpChg chg="del mod">
          <ac:chgData name="nhkim@gachon.ac.kr" userId="442ac80a-8cd4-4165-8fc5-0e4ac214a370" providerId="ADAL" clId="{715FA0AC-D1C9-421E-AE12-D12AABBD170D}" dt="2021-12-27T15:03:53.865" v="345"/>
          <ac:grpSpMkLst>
            <pc:docMk/>
            <pc:sldMk cId="425677322" sldId="671"/>
            <ac:grpSpMk id="30" creationId="{9B882898-F2B1-4AE3-B514-6756D42502A7}"/>
          </ac:grpSpMkLst>
        </pc:grpChg>
        <pc:inkChg chg="del">
          <ac:chgData name="nhkim@gachon.ac.kr" userId="442ac80a-8cd4-4165-8fc5-0e4ac214a370" providerId="ADAL" clId="{715FA0AC-D1C9-421E-AE12-D12AABBD170D}" dt="2021-12-27T15:03:53.866" v="347"/>
          <ac:inkMkLst>
            <pc:docMk/>
            <pc:sldMk cId="425677322" sldId="671"/>
            <ac:inkMk id="9" creationId="{9CC50AAB-6A12-4AC4-A898-CC8C77FC2820}"/>
          </ac:inkMkLst>
        </pc:inkChg>
        <pc:inkChg chg="del">
          <ac:chgData name="nhkim@gachon.ac.kr" userId="442ac80a-8cd4-4165-8fc5-0e4ac214a370" providerId="ADAL" clId="{715FA0AC-D1C9-421E-AE12-D12AABBD170D}" dt="2021-12-27T15:03:53.865" v="343"/>
          <ac:inkMkLst>
            <pc:docMk/>
            <pc:sldMk cId="425677322" sldId="671"/>
            <ac:inkMk id="10" creationId="{38DE4966-B482-4883-910A-44BB9E79D6E8}"/>
          </ac:inkMkLst>
        </pc:inkChg>
        <pc:inkChg chg="del">
          <ac:chgData name="nhkim@gachon.ac.kr" userId="442ac80a-8cd4-4165-8fc5-0e4ac214a370" providerId="ADAL" clId="{715FA0AC-D1C9-421E-AE12-D12AABBD170D}" dt="2021-12-27T15:03:53.865" v="344"/>
          <ac:inkMkLst>
            <pc:docMk/>
            <pc:sldMk cId="425677322" sldId="671"/>
            <ac:inkMk id="16" creationId="{F263E215-2AE8-425A-98DB-96C3A370055A}"/>
          </ac:inkMkLst>
        </pc:inkChg>
        <pc:inkChg chg="del">
          <ac:chgData name="nhkim@gachon.ac.kr" userId="442ac80a-8cd4-4165-8fc5-0e4ac214a370" providerId="ADAL" clId="{715FA0AC-D1C9-421E-AE12-D12AABBD170D}" dt="2021-12-27T15:03:53.865" v="345"/>
          <ac:inkMkLst>
            <pc:docMk/>
            <pc:sldMk cId="425677322" sldId="671"/>
            <ac:inkMk id="22" creationId="{1E2DC23B-1B09-419B-99AE-7CE7400998E4}"/>
          </ac:inkMkLst>
        </pc:inkChg>
        <pc:inkChg chg="del mod">
          <ac:chgData name="nhkim@gachon.ac.kr" userId="442ac80a-8cd4-4165-8fc5-0e4ac214a370" providerId="ADAL" clId="{715FA0AC-D1C9-421E-AE12-D12AABBD170D}" dt="2021-12-27T15:03:53.866" v="348"/>
          <ac:inkMkLst>
            <pc:docMk/>
            <pc:sldMk cId="425677322" sldId="671"/>
            <ac:inkMk id="23" creationId="{21B6AC47-5DA3-403F-ABBA-2DE020245B44}"/>
          </ac:inkMkLst>
        </pc:inkChg>
        <pc:inkChg chg="del">
          <ac:chgData name="nhkim@gachon.ac.kr" userId="442ac80a-8cd4-4165-8fc5-0e4ac214a370" providerId="ADAL" clId="{715FA0AC-D1C9-421E-AE12-D12AABBD170D}" dt="2021-12-27T15:03:53.866" v="346"/>
          <ac:inkMkLst>
            <pc:docMk/>
            <pc:sldMk cId="425677322" sldId="671"/>
            <ac:inkMk id="31" creationId="{853E3129-5419-4FD4-9593-8E9D481A300D}"/>
          </ac:inkMkLst>
        </pc:inkChg>
      </pc:sldChg>
      <pc:sldChg chg="delSp modSp">
        <pc:chgData name="nhkim@gachon.ac.kr" userId="442ac80a-8cd4-4165-8fc5-0e4ac214a370" providerId="ADAL" clId="{715FA0AC-D1C9-421E-AE12-D12AABBD170D}" dt="2021-12-27T15:04:12.611" v="391"/>
        <pc:sldMkLst>
          <pc:docMk/>
          <pc:sldMk cId="3516296852" sldId="673"/>
        </pc:sldMkLst>
        <pc:grpChg chg="del mod">
          <ac:chgData name="nhkim@gachon.ac.kr" userId="442ac80a-8cd4-4165-8fc5-0e4ac214a370" providerId="ADAL" clId="{715FA0AC-D1C9-421E-AE12-D12AABBD170D}" dt="2021-12-27T15:04:12.611" v="389"/>
          <ac:grpSpMkLst>
            <pc:docMk/>
            <pc:sldMk cId="3516296852" sldId="673"/>
            <ac:grpSpMk id="8" creationId="{470C72B6-932F-4EF6-AC14-93CDA098E2B2}"/>
          </ac:grpSpMkLst>
        </pc:grpChg>
        <pc:inkChg chg="del">
          <ac:chgData name="nhkim@gachon.ac.kr" userId="442ac80a-8cd4-4165-8fc5-0e4ac214a370" providerId="ADAL" clId="{715FA0AC-D1C9-421E-AE12-D12AABBD170D}" dt="2021-12-27T15:04:12.611" v="390"/>
          <ac:inkMkLst>
            <pc:docMk/>
            <pc:sldMk cId="3516296852" sldId="673"/>
            <ac:inkMk id="4" creationId="{BFD1B922-CFBD-4BE2-BB0E-A2E6023443C5}"/>
          </ac:inkMkLst>
        </pc:inkChg>
        <pc:inkChg chg="del mod">
          <ac:chgData name="nhkim@gachon.ac.kr" userId="442ac80a-8cd4-4165-8fc5-0e4ac214a370" providerId="ADAL" clId="{715FA0AC-D1C9-421E-AE12-D12AABBD170D}" dt="2021-12-27T15:04:12.611" v="391"/>
          <ac:inkMkLst>
            <pc:docMk/>
            <pc:sldMk cId="3516296852" sldId="673"/>
            <ac:inkMk id="5" creationId="{4A323732-096F-4355-9C5A-6975C64F8B07}"/>
          </ac:inkMkLst>
        </pc:inkChg>
        <pc:inkChg chg="del">
          <ac:chgData name="nhkim@gachon.ac.kr" userId="442ac80a-8cd4-4165-8fc5-0e4ac214a370" providerId="ADAL" clId="{715FA0AC-D1C9-421E-AE12-D12AABBD170D}" dt="2021-12-27T15:04:12.611" v="389"/>
          <ac:inkMkLst>
            <pc:docMk/>
            <pc:sldMk cId="3516296852" sldId="673"/>
            <ac:inkMk id="7" creationId="{47D471DF-CD65-4C7A-B3FE-DE9638BD8615}"/>
          </ac:inkMkLst>
        </pc:inkChg>
      </pc:sldChg>
      <pc:sldChg chg="delSp modSp">
        <pc:chgData name="nhkim@gachon.ac.kr" userId="442ac80a-8cd4-4165-8fc5-0e4ac214a370" providerId="ADAL" clId="{715FA0AC-D1C9-421E-AE12-D12AABBD170D}" dt="2021-12-27T15:04:21.423" v="410"/>
        <pc:sldMkLst>
          <pc:docMk/>
          <pc:sldMk cId="3831433193" sldId="674"/>
        </pc:sldMkLst>
        <pc:grpChg chg="del mod">
          <ac:chgData name="nhkim@gachon.ac.kr" userId="442ac80a-8cd4-4165-8fc5-0e4ac214a370" providerId="ADAL" clId="{715FA0AC-D1C9-421E-AE12-D12AABBD170D}" dt="2021-12-27T15:04:21.420" v="397"/>
          <ac:grpSpMkLst>
            <pc:docMk/>
            <pc:sldMk cId="3831433193" sldId="674"/>
            <ac:grpSpMk id="16" creationId="{1826D996-A723-461D-9468-F8FA54707E61}"/>
          </ac:grpSpMkLst>
        </pc:grpChg>
        <pc:grpChg chg="del mod">
          <ac:chgData name="nhkim@gachon.ac.kr" userId="442ac80a-8cd4-4165-8fc5-0e4ac214a370" providerId="ADAL" clId="{715FA0AC-D1C9-421E-AE12-D12AABBD170D}" dt="2021-12-27T15:04:21.423" v="408"/>
          <ac:grpSpMkLst>
            <pc:docMk/>
            <pc:sldMk cId="3831433193" sldId="674"/>
            <ac:grpSpMk id="25" creationId="{A4FB5506-0422-4806-8821-72F7FAC5275C}"/>
          </ac:grpSpMkLst>
        </pc:grpChg>
        <pc:grpChg chg="del mod">
          <ac:chgData name="nhkim@gachon.ac.kr" userId="442ac80a-8cd4-4165-8fc5-0e4ac214a370" providerId="ADAL" clId="{715FA0AC-D1C9-421E-AE12-D12AABBD170D}" dt="2021-12-27T15:04:21.419" v="393"/>
          <ac:grpSpMkLst>
            <pc:docMk/>
            <pc:sldMk cId="3831433193" sldId="674"/>
            <ac:grpSpMk id="30" creationId="{086EEBB7-B8BC-4866-8D66-AEB8EB0269BB}"/>
          </ac:grpSpMkLst>
        </pc:grpChg>
        <pc:inkChg chg="del">
          <ac:chgData name="nhkim@gachon.ac.kr" userId="442ac80a-8cd4-4165-8fc5-0e4ac214a370" providerId="ADAL" clId="{715FA0AC-D1C9-421E-AE12-D12AABBD170D}" dt="2021-12-27T15:04:21.420" v="396"/>
          <ac:inkMkLst>
            <pc:docMk/>
            <pc:sldMk cId="3831433193" sldId="674"/>
            <ac:inkMk id="4" creationId="{A2F86C91-CA5D-430D-9364-6FBDBADFE0D5}"/>
          </ac:inkMkLst>
        </pc:inkChg>
        <pc:inkChg chg="del mod">
          <ac:chgData name="nhkim@gachon.ac.kr" userId="442ac80a-8cd4-4165-8fc5-0e4ac214a370" providerId="ADAL" clId="{715FA0AC-D1C9-421E-AE12-D12AABBD170D}" dt="2021-12-27T15:04:21.420" v="398"/>
          <ac:inkMkLst>
            <pc:docMk/>
            <pc:sldMk cId="3831433193" sldId="674"/>
            <ac:inkMk id="5" creationId="{905E1CC9-0F65-4226-97A8-C68FF8B943F8}"/>
          </ac:inkMkLst>
        </pc:inkChg>
        <pc:inkChg chg="del">
          <ac:chgData name="nhkim@gachon.ac.kr" userId="442ac80a-8cd4-4165-8fc5-0e4ac214a370" providerId="ADAL" clId="{715FA0AC-D1C9-421E-AE12-D12AABBD170D}" dt="2021-12-27T15:04:21.420" v="399"/>
          <ac:inkMkLst>
            <pc:docMk/>
            <pc:sldMk cId="3831433193" sldId="674"/>
            <ac:inkMk id="8" creationId="{270139AF-D469-4FC1-9EC7-AB2451FD961F}"/>
          </ac:inkMkLst>
        </pc:inkChg>
        <pc:inkChg chg="del mod">
          <ac:chgData name="nhkim@gachon.ac.kr" userId="442ac80a-8cd4-4165-8fc5-0e4ac214a370" providerId="ADAL" clId="{715FA0AC-D1C9-421E-AE12-D12AABBD170D}" dt="2021-12-27T15:04:21.423" v="410"/>
          <ac:inkMkLst>
            <pc:docMk/>
            <pc:sldMk cId="3831433193" sldId="674"/>
            <ac:inkMk id="9" creationId="{8CBDF52E-1C39-466F-ADD4-FBF78045BD1C}"/>
          </ac:inkMkLst>
        </pc:inkChg>
        <pc:inkChg chg="del mod">
          <ac:chgData name="nhkim@gachon.ac.kr" userId="442ac80a-8cd4-4165-8fc5-0e4ac214a370" providerId="ADAL" clId="{715FA0AC-D1C9-421E-AE12-D12AABBD170D}" dt="2021-12-27T15:04:21.419" v="395"/>
          <ac:inkMkLst>
            <pc:docMk/>
            <pc:sldMk cId="3831433193" sldId="674"/>
            <ac:inkMk id="10" creationId="{E2BBD132-9355-4ACF-9EAE-468B4985F215}"/>
          </ac:inkMkLst>
        </pc:inkChg>
        <pc:inkChg chg="del mod">
          <ac:chgData name="nhkim@gachon.ac.kr" userId="442ac80a-8cd4-4165-8fc5-0e4ac214a370" providerId="ADAL" clId="{715FA0AC-D1C9-421E-AE12-D12AABBD170D}" dt="2021-12-27T15:04:21.423" v="407"/>
          <ac:inkMkLst>
            <pc:docMk/>
            <pc:sldMk cId="3831433193" sldId="674"/>
            <ac:inkMk id="12" creationId="{674D3DE3-0147-4CFB-9B97-0FB8775AAAA4}"/>
          </ac:inkMkLst>
        </pc:inkChg>
        <pc:inkChg chg="del">
          <ac:chgData name="nhkim@gachon.ac.kr" userId="442ac80a-8cd4-4165-8fc5-0e4ac214a370" providerId="ADAL" clId="{715FA0AC-D1C9-421E-AE12-D12AABBD170D}" dt="2021-12-27T15:04:21.418" v="392"/>
          <ac:inkMkLst>
            <pc:docMk/>
            <pc:sldMk cId="3831433193" sldId="674"/>
            <ac:inkMk id="13" creationId="{6D37F1CD-3CF4-4960-A083-3F1F6B4A0187}"/>
          </ac:inkMkLst>
        </pc:inkChg>
        <pc:inkChg chg="del mod">
          <ac:chgData name="nhkim@gachon.ac.kr" userId="442ac80a-8cd4-4165-8fc5-0e4ac214a370" providerId="ADAL" clId="{715FA0AC-D1C9-421E-AE12-D12AABBD170D}" dt="2021-12-27T15:04:21.420" v="397"/>
          <ac:inkMkLst>
            <pc:docMk/>
            <pc:sldMk cId="3831433193" sldId="674"/>
            <ac:inkMk id="15" creationId="{8957DE34-6E3D-470F-88B6-AEE4B5FC5A72}"/>
          </ac:inkMkLst>
        </pc:inkChg>
        <pc:inkChg chg="del mod">
          <ac:chgData name="nhkim@gachon.ac.kr" userId="442ac80a-8cd4-4165-8fc5-0e4ac214a370" providerId="ADAL" clId="{715FA0AC-D1C9-421E-AE12-D12AABBD170D}" dt="2021-12-27T15:04:21.420" v="400"/>
          <ac:inkMkLst>
            <pc:docMk/>
            <pc:sldMk cId="3831433193" sldId="674"/>
            <ac:inkMk id="17" creationId="{05AF9581-F1D3-4936-9200-4C15C652015F}"/>
          </ac:inkMkLst>
        </pc:inkChg>
        <pc:inkChg chg="del mod">
          <ac:chgData name="nhkim@gachon.ac.kr" userId="442ac80a-8cd4-4165-8fc5-0e4ac214a370" providerId="ADAL" clId="{715FA0AC-D1C9-421E-AE12-D12AABBD170D}" dt="2021-12-27T15:04:21.421" v="402"/>
          <ac:inkMkLst>
            <pc:docMk/>
            <pc:sldMk cId="3831433193" sldId="674"/>
            <ac:inkMk id="18" creationId="{288E36B3-CF7B-4B8D-B923-114904F23925}"/>
          </ac:inkMkLst>
        </pc:inkChg>
        <pc:inkChg chg="del mod">
          <ac:chgData name="nhkim@gachon.ac.kr" userId="442ac80a-8cd4-4165-8fc5-0e4ac214a370" providerId="ADAL" clId="{715FA0AC-D1C9-421E-AE12-D12AABBD170D}" dt="2021-12-27T15:04:21.421" v="403"/>
          <ac:inkMkLst>
            <pc:docMk/>
            <pc:sldMk cId="3831433193" sldId="674"/>
            <ac:inkMk id="20" creationId="{62D3A916-F1AA-4ED7-9FA1-7827E3140888}"/>
          </ac:inkMkLst>
        </pc:inkChg>
        <pc:inkChg chg="del mod">
          <ac:chgData name="nhkim@gachon.ac.kr" userId="442ac80a-8cd4-4165-8fc5-0e4ac214a370" providerId="ADAL" clId="{715FA0AC-D1C9-421E-AE12-D12AABBD170D}" dt="2021-12-27T15:04:21.419" v="394"/>
          <ac:inkMkLst>
            <pc:docMk/>
            <pc:sldMk cId="3831433193" sldId="674"/>
            <ac:inkMk id="21" creationId="{EAAF3418-D1AE-4394-9B99-3298CDCD486A}"/>
          </ac:inkMkLst>
        </pc:inkChg>
        <pc:inkChg chg="del mod">
          <ac:chgData name="nhkim@gachon.ac.kr" userId="442ac80a-8cd4-4165-8fc5-0e4ac214a370" providerId="ADAL" clId="{715FA0AC-D1C9-421E-AE12-D12AABBD170D}" dt="2021-12-27T15:04:21.421" v="401"/>
          <ac:inkMkLst>
            <pc:docMk/>
            <pc:sldMk cId="3831433193" sldId="674"/>
            <ac:inkMk id="22" creationId="{257A5FC4-9955-4A4B-9E1E-82A588DE5C25}"/>
          </ac:inkMkLst>
        </pc:inkChg>
        <pc:inkChg chg="del mod">
          <ac:chgData name="nhkim@gachon.ac.kr" userId="442ac80a-8cd4-4165-8fc5-0e4ac214a370" providerId="ADAL" clId="{715FA0AC-D1C9-421E-AE12-D12AABBD170D}" dt="2021-12-27T15:04:21.421" v="404"/>
          <ac:inkMkLst>
            <pc:docMk/>
            <pc:sldMk cId="3831433193" sldId="674"/>
            <ac:inkMk id="23" creationId="{9C0C2630-9DE6-4AEF-95DD-59767FED69F0}"/>
          </ac:inkMkLst>
        </pc:inkChg>
        <pc:inkChg chg="del mod">
          <ac:chgData name="nhkim@gachon.ac.kr" userId="442ac80a-8cd4-4165-8fc5-0e4ac214a370" providerId="ADAL" clId="{715FA0AC-D1C9-421E-AE12-D12AABBD170D}" dt="2021-12-27T15:04:21.423" v="408"/>
          <ac:inkMkLst>
            <pc:docMk/>
            <pc:sldMk cId="3831433193" sldId="674"/>
            <ac:inkMk id="24" creationId="{ABC2BD97-9FB7-40BC-B4AD-7C9FABDAFE7E}"/>
          </ac:inkMkLst>
        </pc:inkChg>
        <pc:inkChg chg="del">
          <ac:chgData name="nhkim@gachon.ac.kr" userId="442ac80a-8cd4-4165-8fc5-0e4ac214a370" providerId="ADAL" clId="{715FA0AC-D1C9-421E-AE12-D12AABBD170D}" dt="2021-12-27T15:04:21.422" v="406"/>
          <ac:inkMkLst>
            <pc:docMk/>
            <pc:sldMk cId="3831433193" sldId="674"/>
            <ac:inkMk id="26" creationId="{5E50E35B-51C0-4692-871B-EBECC5105751}"/>
          </ac:inkMkLst>
        </pc:inkChg>
        <pc:inkChg chg="del">
          <ac:chgData name="nhkim@gachon.ac.kr" userId="442ac80a-8cd4-4165-8fc5-0e4ac214a370" providerId="ADAL" clId="{715FA0AC-D1C9-421E-AE12-D12AABBD170D}" dt="2021-12-27T15:04:21.423" v="409"/>
          <ac:inkMkLst>
            <pc:docMk/>
            <pc:sldMk cId="3831433193" sldId="674"/>
            <ac:inkMk id="27" creationId="{0DC26605-D1B6-47B8-8DC4-E89744D8CD48}"/>
          </ac:inkMkLst>
        </pc:inkChg>
        <pc:inkChg chg="del mod">
          <ac:chgData name="nhkim@gachon.ac.kr" userId="442ac80a-8cd4-4165-8fc5-0e4ac214a370" providerId="ADAL" clId="{715FA0AC-D1C9-421E-AE12-D12AABBD170D}" dt="2021-12-27T15:04:21.422" v="405"/>
          <ac:inkMkLst>
            <pc:docMk/>
            <pc:sldMk cId="3831433193" sldId="674"/>
            <ac:inkMk id="28" creationId="{C14487BE-AD15-4AEA-90EB-F2CCAE07691C}"/>
          </ac:inkMkLst>
        </pc:inkChg>
        <pc:inkChg chg="del">
          <ac:chgData name="nhkim@gachon.ac.kr" userId="442ac80a-8cd4-4165-8fc5-0e4ac214a370" providerId="ADAL" clId="{715FA0AC-D1C9-421E-AE12-D12AABBD170D}" dt="2021-12-27T15:04:21.419" v="393"/>
          <ac:inkMkLst>
            <pc:docMk/>
            <pc:sldMk cId="3831433193" sldId="674"/>
            <ac:inkMk id="29" creationId="{424756C0-EB4D-4334-9EC7-6F6DB47AE44C}"/>
          </ac:inkMkLst>
        </pc:inkChg>
      </pc:sldChg>
      <pc:sldChg chg="delSp modSp">
        <pc:chgData name="nhkim@gachon.ac.kr" userId="442ac80a-8cd4-4165-8fc5-0e4ac214a370" providerId="ADAL" clId="{715FA0AC-D1C9-421E-AE12-D12AABBD170D}" dt="2021-12-27T15:04:31.141" v="420"/>
        <pc:sldMkLst>
          <pc:docMk/>
          <pc:sldMk cId="3422720527" sldId="675"/>
        </pc:sldMkLst>
        <pc:grpChg chg="del mod">
          <ac:chgData name="nhkim@gachon.ac.kr" userId="442ac80a-8cd4-4165-8fc5-0e4ac214a370" providerId="ADAL" clId="{715FA0AC-D1C9-421E-AE12-D12AABBD170D}" dt="2021-12-27T15:04:31.139" v="413"/>
          <ac:grpSpMkLst>
            <pc:docMk/>
            <pc:sldMk cId="3422720527" sldId="675"/>
            <ac:grpSpMk id="7" creationId="{94C8B01B-353B-407C-B724-1790F8EA377A}"/>
          </ac:grpSpMkLst>
        </pc:grpChg>
        <pc:grpChg chg="del mod">
          <ac:chgData name="nhkim@gachon.ac.kr" userId="442ac80a-8cd4-4165-8fc5-0e4ac214a370" providerId="ADAL" clId="{715FA0AC-D1C9-421E-AE12-D12AABBD170D}" dt="2021-12-27T15:04:31.140" v="418"/>
          <ac:grpSpMkLst>
            <pc:docMk/>
            <pc:sldMk cId="3422720527" sldId="675"/>
            <ac:grpSpMk id="12" creationId="{590FF1A8-0289-4C3A-9402-F7E1902F8E7A}"/>
          </ac:grpSpMkLst>
        </pc:grpChg>
        <pc:grpChg chg="del mod">
          <ac:chgData name="nhkim@gachon.ac.kr" userId="442ac80a-8cd4-4165-8fc5-0e4ac214a370" providerId="ADAL" clId="{715FA0AC-D1C9-421E-AE12-D12AABBD170D}" dt="2021-12-27T15:04:31.140" v="416"/>
          <ac:grpSpMkLst>
            <pc:docMk/>
            <pc:sldMk cId="3422720527" sldId="675"/>
            <ac:grpSpMk id="16" creationId="{BEA94B4B-5D4B-4C2C-8A47-5935A238AA75}"/>
          </ac:grpSpMkLst>
        </pc:grpChg>
        <pc:grpChg chg="del mod">
          <ac:chgData name="nhkim@gachon.ac.kr" userId="442ac80a-8cd4-4165-8fc5-0e4ac214a370" providerId="ADAL" clId="{715FA0AC-D1C9-421E-AE12-D12AABBD170D}" dt="2021-12-27T15:04:31.139" v="412"/>
          <ac:grpSpMkLst>
            <pc:docMk/>
            <pc:sldMk cId="3422720527" sldId="675"/>
            <ac:grpSpMk id="19" creationId="{73864887-F037-48BD-8E11-497B7C6BBDEE}"/>
          </ac:grpSpMkLst>
        </pc:grpChg>
        <pc:inkChg chg="del">
          <ac:chgData name="nhkim@gachon.ac.kr" userId="442ac80a-8cd4-4165-8fc5-0e4ac214a370" providerId="ADAL" clId="{715FA0AC-D1C9-421E-AE12-D12AABBD170D}" dt="2021-12-27T15:04:31.139" v="413"/>
          <ac:inkMkLst>
            <pc:docMk/>
            <pc:sldMk cId="3422720527" sldId="675"/>
            <ac:inkMk id="4" creationId="{61F42CFE-2E0E-4AAA-819F-60AA963A1687}"/>
          </ac:inkMkLst>
        </pc:inkChg>
        <pc:inkChg chg="mod">
          <ac:chgData name="nhkim@gachon.ac.kr" userId="442ac80a-8cd4-4165-8fc5-0e4ac214a370" providerId="ADAL" clId="{715FA0AC-D1C9-421E-AE12-D12AABBD170D}" dt="2021-12-27T15:04:31.139" v="413"/>
          <ac:inkMkLst>
            <pc:docMk/>
            <pc:sldMk cId="3422720527" sldId="675"/>
            <ac:inkMk id="6" creationId="{CD54E4CE-5FE5-485C-96F1-D6DBED9E624B}"/>
          </ac:inkMkLst>
        </pc:inkChg>
        <pc:inkChg chg="del">
          <ac:chgData name="nhkim@gachon.ac.kr" userId="442ac80a-8cd4-4165-8fc5-0e4ac214a370" providerId="ADAL" clId="{715FA0AC-D1C9-421E-AE12-D12AABBD170D}" dt="2021-12-27T15:04:31.140" v="415"/>
          <ac:inkMkLst>
            <pc:docMk/>
            <pc:sldMk cId="3422720527" sldId="675"/>
            <ac:inkMk id="8" creationId="{05681988-419C-4CA5-9E0A-554AD7723FD4}"/>
          </ac:inkMkLst>
        </pc:inkChg>
        <pc:inkChg chg="del">
          <ac:chgData name="nhkim@gachon.ac.kr" userId="442ac80a-8cd4-4165-8fc5-0e4ac214a370" providerId="ADAL" clId="{715FA0AC-D1C9-421E-AE12-D12AABBD170D}" dt="2021-12-27T15:04:31.140" v="414"/>
          <ac:inkMkLst>
            <pc:docMk/>
            <pc:sldMk cId="3422720527" sldId="675"/>
            <ac:inkMk id="9" creationId="{5607DC21-893E-4D10-981C-4B0077C3E96E}"/>
          </ac:inkMkLst>
        </pc:inkChg>
        <pc:inkChg chg="del mod">
          <ac:chgData name="nhkim@gachon.ac.kr" userId="442ac80a-8cd4-4165-8fc5-0e4ac214a370" providerId="ADAL" clId="{715FA0AC-D1C9-421E-AE12-D12AABBD170D}" dt="2021-12-27T15:04:31.140" v="418"/>
          <ac:inkMkLst>
            <pc:docMk/>
            <pc:sldMk cId="3422720527" sldId="675"/>
            <ac:inkMk id="10" creationId="{643F03E1-B6FE-4CAF-8580-9C4748EEBB89}"/>
          </ac:inkMkLst>
        </pc:inkChg>
        <pc:inkChg chg="del mod">
          <ac:chgData name="nhkim@gachon.ac.kr" userId="442ac80a-8cd4-4165-8fc5-0e4ac214a370" providerId="ADAL" clId="{715FA0AC-D1C9-421E-AE12-D12AABBD170D}" dt="2021-12-27T15:04:31.141" v="420"/>
          <ac:inkMkLst>
            <pc:docMk/>
            <pc:sldMk cId="3422720527" sldId="675"/>
            <ac:inkMk id="11" creationId="{17F6388E-7A1A-4114-B09D-48255DCE0393}"/>
          </ac:inkMkLst>
        </pc:inkChg>
        <pc:inkChg chg="del">
          <ac:chgData name="nhkim@gachon.ac.kr" userId="442ac80a-8cd4-4165-8fc5-0e4ac214a370" providerId="ADAL" clId="{715FA0AC-D1C9-421E-AE12-D12AABBD170D}" dt="2021-12-27T15:04:31.138" v="411"/>
          <ac:inkMkLst>
            <pc:docMk/>
            <pc:sldMk cId="3422720527" sldId="675"/>
            <ac:inkMk id="13" creationId="{0AA38FD5-A55F-4525-9F80-F137E7AF2E24}"/>
          </ac:inkMkLst>
        </pc:inkChg>
        <pc:inkChg chg="del">
          <ac:chgData name="nhkim@gachon.ac.kr" userId="442ac80a-8cd4-4165-8fc5-0e4ac214a370" providerId="ADAL" clId="{715FA0AC-D1C9-421E-AE12-D12AABBD170D}" dt="2021-12-27T15:04:31.140" v="416"/>
          <ac:inkMkLst>
            <pc:docMk/>
            <pc:sldMk cId="3422720527" sldId="675"/>
            <ac:inkMk id="14" creationId="{77CECDAC-DE65-4417-A23C-702759F23498}"/>
          </ac:inkMkLst>
        </pc:inkChg>
        <pc:inkChg chg="del mod">
          <ac:chgData name="nhkim@gachon.ac.kr" userId="442ac80a-8cd4-4165-8fc5-0e4ac214a370" providerId="ADAL" clId="{715FA0AC-D1C9-421E-AE12-D12AABBD170D}" dt="2021-12-27T15:04:31.140" v="419"/>
          <ac:inkMkLst>
            <pc:docMk/>
            <pc:sldMk cId="3422720527" sldId="675"/>
            <ac:inkMk id="15" creationId="{3F699AD7-0B29-4167-8463-8EEE1918E56A}"/>
          </ac:inkMkLst>
        </pc:inkChg>
        <pc:inkChg chg="del">
          <ac:chgData name="nhkim@gachon.ac.kr" userId="442ac80a-8cd4-4165-8fc5-0e4ac214a370" providerId="ADAL" clId="{715FA0AC-D1C9-421E-AE12-D12AABBD170D}" dt="2021-12-27T15:04:31.139" v="412"/>
          <ac:inkMkLst>
            <pc:docMk/>
            <pc:sldMk cId="3422720527" sldId="675"/>
            <ac:inkMk id="17" creationId="{1BF1AD47-BEF9-4D65-98E4-8F80B9BDC30E}"/>
          </ac:inkMkLst>
        </pc:inkChg>
        <pc:inkChg chg="del mod">
          <ac:chgData name="nhkim@gachon.ac.kr" userId="442ac80a-8cd4-4165-8fc5-0e4ac214a370" providerId="ADAL" clId="{715FA0AC-D1C9-421E-AE12-D12AABBD170D}" dt="2021-12-27T15:04:31.140" v="417"/>
          <ac:inkMkLst>
            <pc:docMk/>
            <pc:sldMk cId="3422720527" sldId="675"/>
            <ac:inkMk id="18" creationId="{8F7C60BF-C8C6-45C8-A26A-D7D3B763B08B}"/>
          </ac:inkMkLst>
        </pc:inkChg>
      </pc:sldChg>
      <pc:sldChg chg="delSp modSp">
        <pc:chgData name="nhkim@gachon.ac.kr" userId="442ac80a-8cd4-4165-8fc5-0e4ac214a370" providerId="ADAL" clId="{715FA0AC-D1C9-421E-AE12-D12AABBD170D}" dt="2021-12-27T15:04:39.524" v="431"/>
        <pc:sldMkLst>
          <pc:docMk/>
          <pc:sldMk cId="1327617799" sldId="677"/>
        </pc:sldMkLst>
        <pc:grpChg chg="del mod">
          <ac:chgData name="nhkim@gachon.ac.kr" userId="442ac80a-8cd4-4165-8fc5-0e4ac214a370" providerId="ADAL" clId="{715FA0AC-D1C9-421E-AE12-D12AABBD170D}" dt="2021-12-27T15:04:39.523" v="423"/>
          <ac:grpSpMkLst>
            <pc:docMk/>
            <pc:sldMk cId="1327617799" sldId="677"/>
            <ac:grpSpMk id="9" creationId="{CB0F834E-F33C-413D-88AA-5469D8C6D988}"/>
          </ac:grpSpMkLst>
        </pc:grpChg>
        <pc:grpChg chg="del mod">
          <ac:chgData name="nhkim@gachon.ac.kr" userId="442ac80a-8cd4-4165-8fc5-0e4ac214a370" providerId="ADAL" clId="{715FA0AC-D1C9-421E-AE12-D12AABBD170D}" dt="2021-12-27T15:04:39.523" v="424"/>
          <ac:grpSpMkLst>
            <pc:docMk/>
            <pc:sldMk cId="1327617799" sldId="677"/>
            <ac:grpSpMk id="14" creationId="{94E2C53E-2542-441C-9988-B29CE03BC4BC}"/>
          </ac:grpSpMkLst>
        </pc:grpChg>
        <pc:grpChg chg="del mod">
          <ac:chgData name="nhkim@gachon.ac.kr" userId="442ac80a-8cd4-4165-8fc5-0e4ac214a370" providerId="ADAL" clId="{715FA0AC-D1C9-421E-AE12-D12AABBD170D}" dt="2021-12-27T15:04:39.524" v="426"/>
          <ac:grpSpMkLst>
            <pc:docMk/>
            <pc:sldMk cId="1327617799" sldId="677"/>
            <ac:grpSpMk id="17" creationId="{02456814-23A3-4655-A5F7-83B181DDD16C}"/>
          </ac:grpSpMkLst>
        </pc:grpChg>
        <pc:grpChg chg="del mod">
          <ac:chgData name="nhkim@gachon.ac.kr" userId="442ac80a-8cd4-4165-8fc5-0e4ac214a370" providerId="ADAL" clId="{715FA0AC-D1C9-421E-AE12-D12AABBD170D}" dt="2021-12-27T15:04:39.524" v="425"/>
          <ac:grpSpMkLst>
            <pc:docMk/>
            <pc:sldMk cId="1327617799" sldId="677"/>
            <ac:grpSpMk id="20" creationId="{03EEB3B8-9C8E-4967-B059-9564A1A1D499}"/>
          </ac:grpSpMkLst>
        </pc:grpChg>
        <pc:inkChg chg="del">
          <ac:chgData name="nhkim@gachon.ac.kr" userId="442ac80a-8cd4-4165-8fc5-0e4ac214a370" providerId="ADAL" clId="{715FA0AC-D1C9-421E-AE12-D12AABBD170D}" dt="2021-12-27T15:04:39.524" v="431"/>
          <ac:inkMkLst>
            <pc:docMk/>
            <pc:sldMk cId="1327617799" sldId="677"/>
            <ac:inkMk id="4" creationId="{0714D395-42C1-4596-9582-45493B7B4F55}"/>
          </ac:inkMkLst>
        </pc:inkChg>
        <pc:inkChg chg="del mod">
          <ac:chgData name="nhkim@gachon.ac.kr" userId="442ac80a-8cd4-4165-8fc5-0e4ac214a370" providerId="ADAL" clId="{715FA0AC-D1C9-421E-AE12-D12AABBD170D}" dt="2021-12-27T15:04:39.524" v="430"/>
          <ac:inkMkLst>
            <pc:docMk/>
            <pc:sldMk cId="1327617799" sldId="677"/>
            <ac:inkMk id="6" creationId="{0FA92DD6-791E-4706-909D-FA37114716FB}"/>
          </ac:inkMkLst>
        </pc:inkChg>
        <pc:inkChg chg="del mod">
          <ac:chgData name="nhkim@gachon.ac.kr" userId="442ac80a-8cd4-4165-8fc5-0e4ac214a370" providerId="ADAL" clId="{715FA0AC-D1C9-421E-AE12-D12AABBD170D}" dt="2021-12-27T15:04:39.523" v="423"/>
          <ac:inkMkLst>
            <pc:docMk/>
            <pc:sldMk cId="1327617799" sldId="677"/>
            <ac:inkMk id="7" creationId="{2E3CEFF2-BBED-44A0-BB9D-D2CB3B458986}"/>
          </ac:inkMkLst>
        </pc:inkChg>
        <pc:inkChg chg="del">
          <ac:chgData name="nhkim@gachon.ac.kr" userId="442ac80a-8cd4-4165-8fc5-0e4ac214a370" providerId="ADAL" clId="{715FA0AC-D1C9-421E-AE12-D12AABBD170D}" dt="2021-12-27T15:04:39.523" v="421"/>
          <ac:inkMkLst>
            <pc:docMk/>
            <pc:sldMk cId="1327617799" sldId="677"/>
            <ac:inkMk id="8" creationId="{E7293811-FAF4-4C64-9BB6-FE0F3FE94800}"/>
          </ac:inkMkLst>
        </pc:inkChg>
        <pc:inkChg chg="del mod">
          <ac:chgData name="nhkim@gachon.ac.kr" userId="442ac80a-8cd4-4165-8fc5-0e4ac214a370" providerId="ADAL" clId="{715FA0AC-D1C9-421E-AE12-D12AABBD170D}" dt="2021-12-27T15:04:39.523" v="424"/>
          <ac:inkMkLst>
            <pc:docMk/>
            <pc:sldMk cId="1327617799" sldId="677"/>
            <ac:inkMk id="10" creationId="{3EA5922A-6B69-4001-846D-AFC0A4DF1A8F}"/>
          </ac:inkMkLst>
        </pc:inkChg>
        <pc:inkChg chg="del">
          <ac:chgData name="nhkim@gachon.ac.kr" userId="442ac80a-8cd4-4165-8fc5-0e4ac214a370" providerId="ADAL" clId="{715FA0AC-D1C9-421E-AE12-D12AABBD170D}" dt="2021-12-27T15:04:39.524" v="428"/>
          <ac:inkMkLst>
            <pc:docMk/>
            <pc:sldMk cId="1327617799" sldId="677"/>
            <ac:inkMk id="11" creationId="{D0C5FD42-6256-4E0B-BE41-4547497899A8}"/>
          </ac:inkMkLst>
        </pc:inkChg>
        <pc:inkChg chg="del mod">
          <ac:chgData name="nhkim@gachon.ac.kr" userId="442ac80a-8cd4-4165-8fc5-0e4ac214a370" providerId="ADAL" clId="{715FA0AC-D1C9-421E-AE12-D12AABBD170D}" dt="2021-12-27T15:04:39.524" v="429"/>
          <ac:inkMkLst>
            <pc:docMk/>
            <pc:sldMk cId="1327617799" sldId="677"/>
            <ac:inkMk id="12" creationId="{CF43C5D9-816B-452C-9DA2-9D3A47F7D0DD}"/>
          </ac:inkMkLst>
        </pc:inkChg>
        <pc:inkChg chg="del">
          <ac:chgData name="nhkim@gachon.ac.kr" userId="442ac80a-8cd4-4165-8fc5-0e4ac214a370" providerId="ADAL" clId="{715FA0AC-D1C9-421E-AE12-D12AABBD170D}" dt="2021-12-27T15:04:39.523" v="422"/>
          <ac:inkMkLst>
            <pc:docMk/>
            <pc:sldMk cId="1327617799" sldId="677"/>
            <ac:inkMk id="13" creationId="{4B3DAF26-8ECC-4675-A5FB-27052C353D3D}"/>
          </ac:inkMkLst>
        </pc:inkChg>
        <pc:inkChg chg="del mod">
          <ac:chgData name="nhkim@gachon.ac.kr" userId="442ac80a-8cd4-4165-8fc5-0e4ac214a370" providerId="ADAL" clId="{715FA0AC-D1C9-421E-AE12-D12AABBD170D}" dt="2021-12-27T15:04:39.524" v="427"/>
          <ac:inkMkLst>
            <pc:docMk/>
            <pc:sldMk cId="1327617799" sldId="677"/>
            <ac:inkMk id="15" creationId="{484DBB6F-57F7-4DFC-A9CE-C3CD796443E9}"/>
          </ac:inkMkLst>
        </pc:inkChg>
        <pc:inkChg chg="del">
          <ac:chgData name="nhkim@gachon.ac.kr" userId="442ac80a-8cd4-4165-8fc5-0e4ac214a370" providerId="ADAL" clId="{715FA0AC-D1C9-421E-AE12-D12AABBD170D}" dt="2021-12-27T15:04:39.524" v="426"/>
          <ac:inkMkLst>
            <pc:docMk/>
            <pc:sldMk cId="1327617799" sldId="677"/>
            <ac:inkMk id="16" creationId="{281CADEC-A962-427E-A0D9-09B7F36F7C33}"/>
          </ac:inkMkLst>
        </pc:inkChg>
        <pc:inkChg chg="del">
          <ac:chgData name="nhkim@gachon.ac.kr" userId="442ac80a-8cd4-4165-8fc5-0e4ac214a370" providerId="ADAL" clId="{715FA0AC-D1C9-421E-AE12-D12AABBD170D}" dt="2021-12-27T15:04:39.524" v="425"/>
          <ac:inkMkLst>
            <pc:docMk/>
            <pc:sldMk cId="1327617799" sldId="677"/>
            <ac:inkMk id="18" creationId="{95F1A19F-8CA9-46BB-86C6-F6ACAE1174FC}"/>
          </ac:inkMkLst>
        </pc:inkChg>
        <pc:inkChg chg="mod">
          <ac:chgData name="nhkim@gachon.ac.kr" userId="442ac80a-8cd4-4165-8fc5-0e4ac214a370" providerId="ADAL" clId="{715FA0AC-D1C9-421E-AE12-D12AABBD170D}" dt="2021-12-27T15:04:39.524" v="425"/>
          <ac:inkMkLst>
            <pc:docMk/>
            <pc:sldMk cId="1327617799" sldId="677"/>
            <ac:inkMk id="19" creationId="{9FE0B10F-9E45-4EF8-8758-015BCA981F3D}"/>
          </ac:inkMkLst>
        </pc:inkChg>
      </pc:sldChg>
      <pc:sldChg chg="delSp modSp">
        <pc:chgData name="nhkim@gachon.ac.kr" userId="442ac80a-8cd4-4165-8fc5-0e4ac214a370" providerId="ADAL" clId="{715FA0AC-D1C9-421E-AE12-D12AABBD170D}" dt="2021-12-27T15:04:46.338" v="437"/>
        <pc:sldMkLst>
          <pc:docMk/>
          <pc:sldMk cId="3326427968" sldId="678"/>
        </pc:sldMkLst>
        <pc:grpChg chg="del mod">
          <ac:chgData name="nhkim@gachon.ac.kr" userId="442ac80a-8cd4-4165-8fc5-0e4ac214a370" providerId="ADAL" clId="{715FA0AC-D1C9-421E-AE12-D12AABBD170D}" dt="2021-12-27T15:04:46.337" v="433"/>
          <ac:grpSpMkLst>
            <pc:docMk/>
            <pc:sldMk cId="3326427968" sldId="678"/>
            <ac:grpSpMk id="10" creationId="{B05E4D9D-F5CB-4D03-9BF6-739C572E12A5}"/>
          </ac:grpSpMkLst>
        </pc:grpChg>
        <pc:inkChg chg="del">
          <ac:chgData name="nhkim@gachon.ac.kr" userId="442ac80a-8cd4-4165-8fc5-0e4ac214a370" providerId="ADAL" clId="{715FA0AC-D1C9-421E-AE12-D12AABBD170D}" dt="2021-12-27T15:04:46.337" v="434"/>
          <ac:inkMkLst>
            <pc:docMk/>
            <pc:sldMk cId="3326427968" sldId="678"/>
            <ac:inkMk id="3" creationId="{E281D1FD-168F-4772-9D52-537909C70197}"/>
          </ac:inkMkLst>
        </pc:inkChg>
        <pc:inkChg chg="del">
          <ac:chgData name="nhkim@gachon.ac.kr" userId="442ac80a-8cd4-4165-8fc5-0e4ac214a370" providerId="ADAL" clId="{715FA0AC-D1C9-421E-AE12-D12AABBD170D}" dt="2021-12-27T15:04:46.337" v="432"/>
          <ac:inkMkLst>
            <pc:docMk/>
            <pc:sldMk cId="3326427968" sldId="678"/>
            <ac:inkMk id="4" creationId="{9BEBD19C-74B2-4D03-80C4-90188E1C85D1}"/>
          </ac:inkMkLst>
        </pc:inkChg>
        <pc:inkChg chg="del">
          <ac:chgData name="nhkim@gachon.ac.kr" userId="442ac80a-8cd4-4165-8fc5-0e4ac214a370" providerId="ADAL" clId="{715FA0AC-D1C9-421E-AE12-D12AABBD170D}" dt="2021-12-27T15:04:46.338" v="437"/>
          <ac:inkMkLst>
            <pc:docMk/>
            <pc:sldMk cId="3326427968" sldId="678"/>
            <ac:inkMk id="5" creationId="{8F4B6253-C78F-4042-9A57-41788FA37364}"/>
          </ac:inkMkLst>
        </pc:inkChg>
        <pc:inkChg chg="del">
          <ac:chgData name="nhkim@gachon.ac.kr" userId="442ac80a-8cd4-4165-8fc5-0e4ac214a370" providerId="ADAL" clId="{715FA0AC-D1C9-421E-AE12-D12AABBD170D}" dt="2021-12-27T15:04:46.338" v="435"/>
          <ac:inkMkLst>
            <pc:docMk/>
            <pc:sldMk cId="3326427968" sldId="678"/>
            <ac:inkMk id="6" creationId="{89BA94C6-7B04-4F02-9C41-D3B2E8BBBDE7}"/>
          </ac:inkMkLst>
        </pc:inkChg>
        <pc:inkChg chg="del">
          <ac:chgData name="nhkim@gachon.ac.kr" userId="442ac80a-8cd4-4165-8fc5-0e4ac214a370" providerId="ADAL" clId="{715FA0AC-D1C9-421E-AE12-D12AABBD170D}" dt="2021-12-27T15:04:46.337" v="433"/>
          <ac:inkMkLst>
            <pc:docMk/>
            <pc:sldMk cId="3326427968" sldId="678"/>
            <ac:inkMk id="8" creationId="{C76485B2-8686-4FD0-B347-813EB0991457}"/>
          </ac:inkMkLst>
        </pc:inkChg>
        <pc:inkChg chg="del mod">
          <ac:chgData name="nhkim@gachon.ac.kr" userId="442ac80a-8cd4-4165-8fc5-0e4ac214a370" providerId="ADAL" clId="{715FA0AC-D1C9-421E-AE12-D12AABBD170D}" dt="2021-12-27T15:04:46.338" v="436"/>
          <ac:inkMkLst>
            <pc:docMk/>
            <pc:sldMk cId="3326427968" sldId="678"/>
            <ac:inkMk id="9" creationId="{2AB8EC21-5F61-4022-8EEA-7C9E8DFB8C88}"/>
          </ac:inkMkLst>
        </pc:inkChg>
      </pc:sldChg>
      <pc:sldChg chg="delSp modSp">
        <pc:chgData name="nhkim@gachon.ac.kr" userId="442ac80a-8cd4-4165-8fc5-0e4ac214a370" providerId="ADAL" clId="{715FA0AC-D1C9-421E-AE12-D12AABBD170D}" dt="2021-12-27T15:04:54.932" v="449"/>
        <pc:sldMkLst>
          <pc:docMk/>
          <pc:sldMk cId="2631357725" sldId="680"/>
        </pc:sldMkLst>
        <pc:grpChg chg="del mod">
          <ac:chgData name="nhkim@gachon.ac.kr" userId="442ac80a-8cd4-4165-8fc5-0e4ac214a370" providerId="ADAL" clId="{715FA0AC-D1C9-421E-AE12-D12AABBD170D}" dt="2021-12-27T15:04:52.455" v="438"/>
          <ac:grpSpMkLst>
            <pc:docMk/>
            <pc:sldMk cId="2631357725" sldId="680"/>
            <ac:grpSpMk id="9" creationId="{6D711680-BF34-4ADA-9C04-522D8D31C53C}"/>
          </ac:grpSpMkLst>
        </pc:grpChg>
        <pc:grpChg chg="del mod">
          <ac:chgData name="nhkim@gachon.ac.kr" userId="442ac80a-8cd4-4165-8fc5-0e4ac214a370" providerId="ADAL" clId="{715FA0AC-D1C9-421E-AE12-D12AABBD170D}" dt="2021-12-27T15:04:52.458" v="445"/>
          <ac:grpSpMkLst>
            <pc:docMk/>
            <pc:sldMk cId="2631357725" sldId="680"/>
            <ac:grpSpMk id="15" creationId="{FA9AB4E9-35EA-4B2E-A6E9-73515089FB16}"/>
          </ac:grpSpMkLst>
        </pc:grpChg>
        <pc:inkChg chg="del">
          <ac:chgData name="nhkim@gachon.ac.kr" userId="442ac80a-8cd4-4165-8fc5-0e4ac214a370" providerId="ADAL" clId="{715FA0AC-D1C9-421E-AE12-D12AABBD170D}" dt="2021-12-27T15:04:52.457" v="441"/>
          <ac:inkMkLst>
            <pc:docMk/>
            <pc:sldMk cId="2631357725" sldId="680"/>
            <ac:inkMk id="4" creationId="{843D4689-1F46-4655-9D49-6089FAED2DA2}"/>
          </ac:inkMkLst>
        </pc:inkChg>
        <pc:inkChg chg="del">
          <ac:chgData name="nhkim@gachon.ac.kr" userId="442ac80a-8cd4-4165-8fc5-0e4ac214a370" providerId="ADAL" clId="{715FA0AC-D1C9-421E-AE12-D12AABBD170D}" dt="2021-12-27T15:04:52.458" v="446"/>
          <ac:inkMkLst>
            <pc:docMk/>
            <pc:sldMk cId="2631357725" sldId="680"/>
            <ac:inkMk id="5" creationId="{73337608-8664-4442-8E3D-A14926C0047F}"/>
          </ac:inkMkLst>
        </pc:inkChg>
        <pc:inkChg chg="del">
          <ac:chgData name="nhkim@gachon.ac.kr" userId="442ac80a-8cd4-4165-8fc5-0e4ac214a370" providerId="ADAL" clId="{715FA0AC-D1C9-421E-AE12-D12AABBD170D}" dt="2021-12-27T15:04:52.455" v="438"/>
          <ac:inkMkLst>
            <pc:docMk/>
            <pc:sldMk cId="2631357725" sldId="680"/>
            <ac:inkMk id="7" creationId="{C21CCA76-82B0-4F90-9521-ABC71D8D003E}"/>
          </ac:inkMkLst>
        </pc:inkChg>
        <pc:inkChg chg="del mod">
          <ac:chgData name="nhkim@gachon.ac.kr" userId="442ac80a-8cd4-4165-8fc5-0e4ac214a370" providerId="ADAL" clId="{715FA0AC-D1C9-421E-AE12-D12AABBD170D}" dt="2021-12-27T15:04:52.458" v="447"/>
          <ac:inkMkLst>
            <pc:docMk/>
            <pc:sldMk cId="2631357725" sldId="680"/>
            <ac:inkMk id="8" creationId="{3D006EBD-425B-40DF-8840-6AE83AE510AF}"/>
          </ac:inkMkLst>
        </pc:inkChg>
        <pc:inkChg chg="del mod">
          <ac:chgData name="nhkim@gachon.ac.kr" userId="442ac80a-8cd4-4165-8fc5-0e4ac214a370" providerId="ADAL" clId="{715FA0AC-D1C9-421E-AE12-D12AABBD170D}" dt="2021-12-27T15:04:52.457" v="443"/>
          <ac:inkMkLst>
            <pc:docMk/>
            <pc:sldMk cId="2631357725" sldId="680"/>
            <ac:inkMk id="10" creationId="{C19C3976-80EF-4436-8418-B57432BFEE2D}"/>
          </ac:inkMkLst>
        </pc:inkChg>
        <pc:inkChg chg="del mod">
          <ac:chgData name="nhkim@gachon.ac.kr" userId="442ac80a-8cd4-4165-8fc5-0e4ac214a370" providerId="ADAL" clId="{715FA0AC-D1C9-421E-AE12-D12AABBD170D}" dt="2021-12-27T15:04:52.458" v="445"/>
          <ac:inkMkLst>
            <pc:docMk/>
            <pc:sldMk cId="2631357725" sldId="680"/>
            <ac:inkMk id="11" creationId="{4F2C8769-D9BA-43B0-A9D2-546BB7EEA8C8}"/>
          </ac:inkMkLst>
        </pc:inkChg>
        <pc:inkChg chg="del mod">
          <ac:chgData name="nhkim@gachon.ac.kr" userId="442ac80a-8cd4-4165-8fc5-0e4ac214a370" providerId="ADAL" clId="{715FA0AC-D1C9-421E-AE12-D12AABBD170D}" dt="2021-12-27T15:04:52.458" v="448"/>
          <ac:inkMkLst>
            <pc:docMk/>
            <pc:sldMk cId="2631357725" sldId="680"/>
            <ac:inkMk id="12" creationId="{F3B6A86F-7101-48D3-849E-754045E39BAB}"/>
          </ac:inkMkLst>
        </pc:inkChg>
        <pc:inkChg chg="del mod">
          <ac:chgData name="nhkim@gachon.ac.kr" userId="442ac80a-8cd4-4165-8fc5-0e4ac214a370" providerId="ADAL" clId="{715FA0AC-D1C9-421E-AE12-D12AABBD170D}" dt="2021-12-27T15:04:52.458" v="444"/>
          <ac:inkMkLst>
            <pc:docMk/>
            <pc:sldMk cId="2631357725" sldId="680"/>
            <ac:inkMk id="13" creationId="{62D1FDF3-AB96-4333-9535-680B5A72A952}"/>
          </ac:inkMkLst>
        </pc:inkChg>
        <pc:inkChg chg="del">
          <ac:chgData name="nhkim@gachon.ac.kr" userId="442ac80a-8cd4-4165-8fc5-0e4ac214a370" providerId="ADAL" clId="{715FA0AC-D1C9-421E-AE12-D12AABBD170D}" dt="2021-12-27T15:04:52.457" v="442"/>
          <ac:inkMkLst>
            <pc:docMk/>
            <pc:sldMk cId="2631357725" sldId="680"/>
            <ac:inkMk id="14" creationId="{A1F0E8F0-590F-45B6-84ED-37725EF41871}"/>
          </ac:inkMkLst>
        </pc:inkChg>
        <pc:inkChg chg="del">
          <ac:chgData name="nhkim@gachon.ac.kr" userId="442ac80a-8cd4-4165-8fc5-0e4ac214a370" providerId="ADAL" clId="{715FA0AC-D1C9-421E-AE12-D12AABBD170D}" dt="2021-12-27T15:04:52.456" v="440"/>
          <ac:inkMkLst>
            <pc:docMk/>
            <pc:sldMk cId="2631357725" sldId="680"/>
            <ac:inkMk id="16" creationId="{42DD319E-FCC9-4CDB-B47F-3C4DDFEAE7C3}"/>
          </ac:inkMkLst>
        </pc:inkChg>
        <pc:inkChg chg="del">
          <ac:chgData name="nhkim@gachon.ac.kr" userId="442ac80a-8cd4-4165-8fc5-0e4ac214a370" providerId="ADAL" clId="{715FA0AC-D1C9-421E-AE12-D12AABBD170D}" dt="2021-12-27T15:04:54.932" v="449"/>
          <ac:inkMkLst>
            <pc:docMk/>
            <pc:sldMk cId="2631357725" sldId="680"/>
            <ac:inkMk id="17" creationId="{E3EB0DB5-92E1-4A81-92E9-E12FE27F4D49}"/>
          </ac:inkMkLst>
        </pc:inkChg>
        <pc:inkChg chg="del">
          <ac:chgData name="nhkim@gachon.ac.kr" userId="442ac80a-8cd4-4165-8fc5-0e4ac214a370" providerId="ADAL" clId="{715FA0AC-D1C9-421E-AE12-D12AABBD170D}" dt="2021-12-27T15:04:52.456" v="439"/>
          <ac:inkMkLst>
            <pc:docMk/>
            <pc:sldMk cId="2631357725" sldId="680"/>
            <ac:inkMk id="20" creationId="{5763A648-4EC9-482D-B03F-593EF9CEF837}"/>
          </ac:inkMkLst>
        </pc:inkChg>
      </pc:sldChg>
      <pc:sldChg chg="delSp">
        <pc:chgData name="nhkim@gachon.ac.kr" userId="442ac80a-8cd4-4165-8fc5-0e4ac214a370" providerId="ADAL" clId="{715FA0AC-D1C9-421E-AE12-D12AABBD170D}" dt="2021-12-27T15:04:59.413" v="450"/>
        <pc:sldMkLst>
          <pc:docMk/>
          <pc:sldMk cId="3816530046" sldId="681"/>
        </pc:sldMkLst>
        <pc:inkChg chg="del">
          <ac:chgData name="nhkim@gachon.ac.kr" userId="442ac80a-8cd4-4165-8fc5-0e4ac214a370" providerId="ADAL" clId="{715FA0AC-D1C9-421E-AE12-D12AABBD170D}" dt="2021-12-27T15:04:59.413" v="450"/>
          <ac:inkMkLst>
            <pc:docMk/>
            <pc:sldMk cId="3816530046" sldId="681"/>
            <ac:inkMk id="4" creationId="{0C57CD71-E5DD-4339-9DBB-4B83EAC07310}"/>
          </ac:inkMkLst>
        </pc:inkChg>
      </pc:sldChg>
      <pc:sldChg chg="delSp">
        <pc:chgData name="nhkim@gachon.ac.kr" userId="442ac80a-8cd4-4165-8fc5-0e4ac214a370" providerId="ADAL" clId="{715FA0AC-D1C9-421E-AE12-D12AABBD170D}" dt="2021-12-27T15:05:04.733" v="453"/>
        <pc:sldMkLst>
          <pc:docMk/>
          <pc:sldMk cId="3849674752" sldId="682"/>
        </pc:sldMkLst>
        <pc:inkChg chg="del">
          <ac:chgData name="nhkim@gachon.ac.kr" userId="442ac80a-8cd4-4165-8fc5-0e4ac214a370" providerId="ADAL" clId="{715FA0AC-D1C9-421E-AE12-D12AABBD170D}" dt="2021-12-27T15:05:04.733" v="453"/>
          <ac:inkMkLst>
            <pc:docMk/>
            <pc:sldMk cId="3849674752" sldId="682"/>
            <ac:inkMk id="4" creationId="{1C5A8D6F-3DBF-4D18-84E2-128E57A4BE60}"/>
          </ac:inkMkLst>
        </pc:inkChg>
        <pc:inkChg chg="del">
          <ac:chgData name="nhkim@gachon.ac.kr" userId="442ac80a-8cd4-4165-8fc5-0e4ac214a370" providerId="ADAL" clId="{715FA0AC-D1C9-421E-AE12-D12AABBD170D}" dt="2021-12-27T15:05:04.733" v="452"/>
          <ac:inkMkLst>
            <pc:docMk/>
            <pc:sldMk cId="3849674752" sldId="682"/>
            <ac:inkMk id="14" creationId="{AE7D733F-09F7-47E8-8A49-A5C32C525690}"/>
          </ac:inkMkLst>
        </pc:inkChg>
        <pc:inkChg chg="del">
          <ac:chgData name="nhkim@gachon.ac.kr" userId="442ac80a-8cd4-4165-8fc5-0e4ac214a370" providerId="ADAL" clId="{715FA0AC-D1C9-421E-AE12-D12AABBD170D}" dt="2021-12-27T15:05:04.732" v="451"/>
          <ac:inkMkLst>
            <pc:docMk/>
            <pc:sldMk cId="3849674752" sldId="682"/>
            <ac:inkMk id="15" creationId="{64C3FFA8-0B3A-4B35-BF1D-691D8EB29C90}"/>
          </ac:inkMkLst>
        </pc:inkChg>
      </pc:sldChg>
      <pc:sldChg chg="delSp modSp">
        <pc:chgData name="nhkim@gachon.ac.kr" userId="442ac80a-8cd4-4165-8fc5-0e4ac214a370" providerId="ADAL" clId="{715FA0AC-D1C9-421E-AE12-D12AABBD170D}" dt="2021-12-27T15:05:13.056" v="459"/>
        <pc:sldMkLst>
          <pc:docMk/>
          <pc:sldMk cId="2350100391" sldId="683"/>
        </pc:sldMkLst>
        <pc:grpChg chg="del mod">
          <ac:chgData name="nhkim@gachon.ac.kr" userId="442ac80a-8cd4-4165-8fc5-0e4ac214a370" providerId="ADAL" clId="{715FA0AC-D1C9-421E-AE12-D12AABBD170D}" dt="2021-12-27T15:05:09.419" v="454"/>
          <ac:grpSpMkLst>
            <pc:docMk/>
            <pc:sldMk cId="2350100391" sldId="683"/>
            <ac:grpSpMk id="7" creationId="{33A44432-4768-4B8F-A5D0-755EEF171EE2}"/>
          </ac:grpSpMkLst>
        </pc:grpChg>
        <pc:grpChg chg="del mod">
          <ac:chgData name="nhkim@gachon.ac.kr" userId="442ac80a-8cd4-4165-8fc5-0e4ac214a370" providerId="ADAL" clId="{715FA0AC-D1C9-421E-AE12-D12AABBD170D}" dt="2021-12-27T15:05:13.056" v="458"/>
          <ac:grpSpMkLst>
            <pc:docMk/>
            <pc:sldMk cId="2350100391" sldId="683"/>
            <ac:grpSpMk id="12" creationId="{DB2BE606-749A-4B28-9803-51BACE2F3130}"/>
          </ac:grpSpMkLst>
        </pc:grpChg>
        <pc:inkChg chg="del">
          <ac:chgData name="nhkim@gachon.ac.kr" userId="442ac80a-8cd4-4165-8fc5-0e4ac214a370" providerId="ADAL" clId="{715FA0AC-D1C9-421E-AE12-D12AABBD170D}" dt="2021-12-27T15:05:09.419" v="454"/>
          <ac:inkMkLst>
            <pc:docMk/>
            <pc:sldMk cId="2350100391" sldId="683"/>
            <ac:inkMk id="4" creationId="{B24155DD-0123-41CA-9664-79BC763E3642}"/>
          </ac:inkMkLst>
        </pc:inkChg>
        <pc:inkChg chg="del mod">
          <ac:chgData name="nhkim@gachon.ac.kr" userId="442ac80a-8cd4-4165-8fc5-0e4ac214a370" providerId="ADAL" clId="{715FA0AC-D1C9-421E-AE12-D12AABBD170D}" dt="2021-12-27T15:05:09.419" v="455"/>
          <ac:inkMkLst>
            <pc:docMk/>
            <pc:sldMk cId="2350100391" sldId="683"/>
            <ac:inkMk id="6" creationId="{38195FC7-788D-4006-976A-1E953D60CA05}"/>
          </ac:inkMkLst>
        </pc:inkChg>
        <pc:inkChg chg="del">
          <ac:chgData name="nhkim@gachon.ac.kr" userId="442ac80a-8cd4-4165-8fc5-0e4ac214a370" providerId="ADAL" clId="{715FA0AC-D1C9-421E-AE12-D12AABBD170D}" dt="2021-12-27T15:05:13.055" v="456"/>
          <ac:inkMkLst>
            <pc:docMk/>
            <pc:sldMk cId="2350100391" sldId="683"/>
            <ac:inkMk id="8" creationId="{D4E20046-FEA8-41CC-B55F-29B8C734A3A5}"/>
          </ac:inkMkLst>
        </pc:inkChg>
        <pc:inkChg chg="del mod">
          <ac:chgData name="nhkim@gachon.ac.kr" userId="442ac80a-8cd4-4165-8fc5-0e4ac214a370" providerId="ADAL" clId="{715FA0AC-D1C9-421E-AE12-D12AABBD170D}" dt="2021-12-27T15:05:13.056" v="458"/>
          <ac:inkMkLst>
            <pc:docMk/>
            <pc:sldMk cId="2350100391" sldId="683"/>
            <ac:inkMk id="9" creationId="{BB1FF346-CD83-4F61-BA78-42E6B6BF6BC5}"/>
          </ac:inkMkLst>
        </pc:inkChg>
        <pc:inkChg chg="del mod">
          <ac:chgData name="nhkim@gachon.ac.kr" userId="442ac80a-8cd4-4165-8fc5-0e4ac214a370" providerId="ADAL" clId="{715FA0AC-D1C9-421E-AE12-D12AABBD170D}" dt="2021-12-27T15:05:13.056" v="457"/>
          <ac:inkMkLst>
            <pc:docMk/>
            <pc:sldMk cId="2350100391" sldId="683"/>
            <ac:inkMk id="10" creationId="{3761FAAD-E76E-4473-ABC9-461D8A5989EE}"/>
          </ac:inkMkLst>
        </pc:inkChg>
        <pc:inkChg chg="del mod">
          <ac:chgData name="nhkim@gachon.ac.kr" userId="442ac80a-8cd4-4165-8fc5-0e4ac214a370" providerId="ADAL" clId="{715FA0AC-D1C9-421E-AE12-D12AABBD170D}" dt="2021-12-27T15:05:13.056" v="459"/>
          <ac:inkMkLst>
            <pc:docMk/>
            <pc:sldMk cId="2350100391" sldId="683"/>
            <ac:inkMk id="11" creationId="{A77FA628-5A66-4A4E-AB84-BF9FCA0AD389}"/>
          </ac:inkMkLst>
        </pc:inkChg>
      </pc:sldChg>
      <pc:sldChg chg="delSp modSp">
        <pc:chgData name="nhkim@gachon.ac.kr" userId="442ac80a-8cd4-4165-8fc5-0e4ac214a370" providerId="ADAL" clId="{715FA0AC-D1C9-421E-AE12-D12AABBD170D}" dt="2021-12-27T15:05:24.663" v="474"/>
        <pc:sldMkLst>
          <pc:docMk/>
          <pc:sldMk cId="2884769444" sldId="684"/>
        </pc:sldMkLst>
        <pc:grpChg chg="del mod">
          <ac:chgData name="nhkim@gachon.ac.kr" userId="442ac80a-8cd4-4165-8fc5-0e4ac214a370" providerId="ADAL" clId="{715FA0AC-D1C9-421E-AE12-D12AABBD170D}" dt="2021-12-27T15:05:21.866" v="464"/>
          <ac:grpSpMkLst>
            <pc:docMk/>
            <pc:sldMk cId="2884769444" sldId="684"/>
            <ac:grpSpMk id="17" creationId="{E7C72190-8321-4788-A443-9C499DA959CA}"/>
          </ac:grpSpMkLst>
        </pc:grpChg>
        <pc:grpChg chg="del mod">
          <ac:chgData name="nhkim@gachon.ac.kr" userId="442ac80a-8cd4-4165-8fc5-0e4ac214a370" providerId="ADAL" clId="{715FA0AC-D1C9-421E-AE12-D12AABBD170D}" dt="2021-12-27T15:05:21.866" v="461"/>
          <ac:grpSpMkLst>
            <pc:docMk/>
            <pc:sldMk cId="2884769444" sldId="684"/>
            <ac:grpSpMk id="20" creationId="{5BAA6B0B-1170-495D-B46B-508762BA0AD7}"/>
          </ac:grpSpMkLst>
        </pc:grpChg>
        <pc:grpChg chg="del mod">
          <ac:chgData name="nhkim@gachon.ac.kr" userId="442ac80a-8cd4-4165-8fc5-0e4ac214a370" providerId="ADAL" clId="{715FA0AC-D1C9-421E-AE12-D12AABBD170D}" dt="2021-12-27T15:05:21.868" v="470"/>
          <ac:grpSpMkLst>
            <pc:docMk/>
            <pc:sldMk cId="2884769444" sldId="684"/>
            <ac:grpSpMk id="24" creationId="{02D1E991-0A10-4C72-8567-D9C3C2E0A05C}"/>
          </ac:grpSpMkLst>
        </pc:grpChg>
        <pc:inkChg chg="del">
          <ac:chgData name="nhkim@gachon.ac.kr" userId="442ac80a-8cd4-4165-8fc5-0e4ac214a370" providerId="ADAL" clId="{715FA0AC-D1C9-421E-AE12-D12AABBD170D}" dt="2021-12-27T15:05:21.867" v="466"/>
          <ac:inkMkLst>
            <pc:docMk/>
            <pc:sldMk cId="2884769444" sldId="684"/>
            <ac:inkMk id="4" creationId="{B0ED403A-05AB-4EFA-8025-C3CDC6518FE1}"/>
          </ac:inkMkLst>
        </pc:inkChg>
        <pc:inkChg chg="del">
          <ac:chgData name="nhkim@gachon.ac.kr" userId="442ac80a-8cd4-4165-8fc5-0e4ac214a370" providerId="ADAL" clId="{715FA0AC-D1C9-421E-AE12-D12AABBD170D}" dt="2021-12-27T15:05:24.663" v="474"/>
          <ac:inkMkLst>
            <pc:docMk/>
            <pc:sldMk cId="2884769444" sldId="684"/>
            <ac:inkMk id="6" creationId="{958F8FB4-129F-431C-9A34-780D889F0718}"/>
          </ac:inkMkLst>
        </pc:inkChg>
        <pc:inkChg chg="del">
          <ac:chgData name="nhkim@gachon.ac.kr" userId="442ac80a-8cd4-4165-8fc5-0e4ac214a370" providerId="ADAL" clId="{715FA0AC-D1C9-421E-AE12-D12AABBD170D}" dt="2021-12-27T15:05:21.867" v="467"/>
          <ac:inkMkLst>
            <pc:docMk/>
            <pc:sldMk cId="2884769444" sldId="684"/>
            <ac:inkMk id="7" creationId="{E3848E56-834B-4E39-B6D1-C80324ADB524}"/>
          </ac:inkMkLst>
        </pc:inkChg>
        <pc:inkChg chg="del">
          <ac:chgData name="nhkim@gachon.ac.kr" userId="442ac80a-8cd4-4165-8fc5-0e4ac214a370" providerId="ADAL" clId="{715FA0AC-D1C9-421E-AE12-D12AABBD170D}" dt="2021-12-27T15:05:21.867" v="468"/>
          <ac:inkMkLst>
            <pc:docMk/>
            <pc:sldMk cId="2884769444" sldId="684"/>
            <ac:inkMk id="8" creationId="{BC0BD52B-41AF-4644-918A-EF58AD712028}"/>
          </ac:inkMkLst>
        </pc:inkChg>
        <pc:inkChg chg="del">
          <ac:chgData name="nhkim@gachon.ac.kr" userId="442ac80a-8cd4-4165-8fc5-0e4ac214a370" providerId="ADAL" clId="{715FA0AC-D1C9-421E-AE12-D12AABBD170D}" dt="2021-12-27T15:05:21.868" v="473"/>
          <ac:inkMkLst>
            <pc:docMk/>
            <pc:sldMk cId="2884769444" sldId="684"/>
            <ac:inkMk id="9" creationId="{AF218637-4776-41D5-84E1-4FEB5B6F575C}"/>
          </ac:inkMkLst>
        </pc:inkChg>
        <pc:inkChg chg="del">
          <ac:chgData name="nhkim@gachon.ac.kr" userId="442ac80a-8cd4-4165-8fc5-0e4ac214a370" providerId="ADAL" clId="{715FA0AC-D1C9-421E-AE12-D12AABBD170D}" dt="2021-12-27T15:05:21.868" v="472"/>
          <ac:inkMkLst>
            <pc:docMk/>
            <pc:sldMk cId="2884769444" sldId="684"/>
            <ac:inkMk id="10" creationId="{8D871331-5BE0-497A-9A44-D5A658FD4698}"/>
          </ac:inkMkLst>
        </pc:inkChg>
        <pc:inkChg chg="del">
          <ac:chgData name="nhkim@gachon.ac.kr" userId="442ac80a-8cd4-4165-8fc5-0e4ac214a370" providerId="ADAL" clId="{715FA0AC-D1C9-421E-AE12-D12AABBD170D}" dt="2021-12-27T15:05:21.867" v="465"/>
          <ac:inkMkLst>
            <pc:docMk/>
            <pc:sldMk cId="2884769444" sldId="684"/>
            <ac:inkMk id="11" creationId="{94B26FB2-52E7-4B40-AB61-C3C942A11BA3}"/>
          </ac:inkMkLst>
        </pc:inkChg>
        <pc:inkChg chg="del">
          <ac:chgData name="nhkim@gachon.ac.kr" userId="442ac80a-8cd4-4165-8fc5-0e4ac214a370" providerId="ADAL" clId="{715FA0AC-D1C9-421E-AE12-D12AABBD170D}" dt="2021-12-27T15:05:21.866" v="463"/>
          <ac:inkMkLst>
            <pc:docMk/>
            <pc:sldMk cId="2884769444" sldId="684"/>
            <ac:inkMk id="12" creationId="{D978C394-15EB-4381-91D0-DE2B7570DC08}"/>
          </ac:inkMkLst>
        </pc:inkChg>
        <pc:inkChg chg="del mod">
          <ac:chgData name="nhkim@gachon.ac.kr" userId="442ac80a-8cd4-4165-8fc5-0e4ac214a370" providerId="ADAL" clId="{715FA0AC-D1C9-421E-AE12-D12AABBD170D}" dt="2021-12-27T15:05:21.868" v="469"/>
          <ac:inkMkLst>
            <pc:docMk/>
            <pc:sldMk cId="2884769444" sldId="684"/>
            <ac:inkMk id="13" creationId="{A7CCCEF7-BE69-47EE-B08F-813ECE33B35B}"/>
          </ac:inkMkLst>
        </pc:inkChg>
        <pc:inkChg chg="del">
          <ac:chgData name="nhkim@gachon.ac.kr" userId="442ac80a-8cd4-4165-8fc5-0e4ac214a370" providerId="ADAL" clId="{715FA0AC-D1C9-421E-AE12-D12AABBD170D}" dt="2021-12-27T15:05:21.864" v="460"/>
          <ac:inkMkLst>
            <pc:docMk/>
            <pc:sldMk cId="2884769444" sldId="684"/>
            <ac:inkMk id="14" creationId="{D173E10D-34F1-4959-A9AB-5D753EC089CE}"/>
          </ac:inkMkLst>
        </pc:inkChg>
        <pc:inkChg chg="del mod">
          <ac:chgData name="nhkim@gachon.ac.kr" userId="442ac80a-8cd4-4165-8fc5-0e4ac214a370" providerId="ADAL" clId="{715FA0AC-D1C9-421E-AE12-D12AABBD170D}" dt="2021-12-27T15:05:21.866" v="464"/>
          <ac:inkMkLst>
            <pc:docMk/>
            <pc:sldMk cId="2884769444" sldId="684"/>
            <ac:inkMk id="16" creationId="{C9390B1C-8188-4148-8461-53BE6C6CE01F}"/>
          </ac:inkMkLst>
        </pc:inkChg>
        <pc:inkChg chg="del">
          <ac:chgData name="nhkim@gachon.ac.kr" userId="442ac80a-8cd4-4165-8fc5-0e4ac214a370" providerId="ADAL" clId="{715FA0AC-D1C9-421E-AE12-D12AABBD170D}" dt="2021-12-27T15:05:21.866" v="461"/>
          <ac:inkMkLst>
            <pc:docMk/>
            <pc:sldMk cId="2884769444" sldId="684"/>
            <ac:inkMk id="18" creationId="{8179C02D-7FE2-4723-8DFF-975FB334ABB8}"/>
          </ac:inkMkLst>
        </pc:inkChg>
        <pc:inkChg chg="mod">
          <ac:chgData name="nhkim@gachon.ac.kr" userId="442ac80a-8cd4-4165-8fc5-0e4ac214a370" providerId="ADAL" clId="{715FA0AC-D1C9-421E-AE12-D12AABBD170D}" dt="2021-12-27T15:05:21.866" v="461"/>
          <ac:inkMkLst>
            <pc:docMk/>
            <pc:sldMk cId="2884769444" sldId="684"/>
            <ac:inkMk id="19" creationId="{24063000-58F6-4F1B-AA7C-8ACD3B837242}"/>
          </ac:inkMkLst>
        </pc:inkChg>
        <pc:inkChg chg="del">
          <ac:chgData name="nhkim@gachon.ac.kr" userId="442ac80a-8cd4-4165-8fc5-0e4ac214a370" providerId="ADAL" clId="{715FA0AC-D1C9-421E-AE12-D12AABBD170D}" dt="2021-12-27T15:05:21.866" v="462"/>
          <ac:inkMkLst>
            <pc:docMk/>
            <pc:sldMk cId="2884769444" sldId="684"/>
            <ac:inkMk id="21" creationId="{A4A967A5-678D-4A91-A90F-CDBC760EFCC4}"/>
          </ac:inkMkLst>
        </pc:inkChg>
        <pc:inkChg chg="del mod">
          <ac:chgData name="nhkim@gachon.ac.kr" userId="442ac80a-8cd4-4165-8fc5-0e4ac214a370" providerId="ADAL" clId="{715FA0AC-D1C9-421E-AE12-D12AABBD170D}" dt="2021-12-27T15:05:21.868" v="470"/>
          <ac:inkMkLst>
            <pc:docMk/>
            <pc:sldMk cId="2884769444" sldId="684"/>
            <ac:inkMk id="22" creationId="{CF2C7685-2BB2-4F4D-8558-26EF44CB7546}"/>
          </ac:inkMkLst>
        </pc:inkChg>
        <pc:inkChg chg="del mod">
          <ac:chgData name="nhkim@gachon.ac.kr" userId="442ac80a-8cd4-4165-8fc5-0e4ac214a370" providerId="ADAL" clId="{715FA0AC-D1C9-421E-AE12-D12AABBD170D}" dt="2021-12-27T15:05:21.868" v="471"/>
          <ac:inkMkLst>
            <pc:docMk/>
            <pc:sldMk cId="2884769444" sldId="684"/>
            <ac:inkMk id="23" creationId="{5DAEDA51-0ED2-4284-9469-56DC84B7FA86}"/>
          </ac:inkMkLst>
        </pc:inkChg>
      </pc:sldChg>
      <pc:sldChg chg="delSp modSp">
        <pc:chgData name="nhkim@gachon.ac.kr" userId="442ac80a-8cd4-4165-8fc5-0e4ac214a370" providerId="ADAL" clId="{715FA0AC-D1C9-421E-AE12-D12AABBD170D}" dt="2021-12-27T15:06:25.352" v="572"/>
        <pc:sldMkLst>
          <pc:docMk/>
          <pc:sldMk cId="1782571311" sldId="685"/>
        </pc:sldMkLst>
        <pc:grpChg chg="del mod">
          <ac:chgData name="nhkim@gachon.ac.kr" userId="442ac80a-8cd4-4165-8fc5-0e4ac214a370" providerId="ADAL" clId="{715FA0AC-D1C9-421E-AE12-D12AABBD170D}" dt="2021-12-27T15:06:25.352" v="571"/>
          <ac:grpSpMkLst>
            <pc:docMk/>
            <pc:sldMk cId="1782571311" sldId="685"/>
            <ac:grpSpMk id="10" creationId="{7648521D-0D38-4CBA-859A-32DE459B8AD9}"/>
          </ac:grpSpMkLst>
        </pc:grpChg>
        <pc:inkChg chg="del">
          <ac:chgData name="nhkim@gachon.ac.kr" userId="442ac80a-8cd4-4165-8fc5-0e4ac214a370" providerId="ADAL" clId="{715FA0AC-D1C9-421E-AE12-D12AABBD170D}" dt="2021-12-27T15:06:25.351" v="569"/>
          <ac:inkMkLst>
            <pc:docMk/>
            <pc:sldMk cId="1782571311" sldId="685"/>
            <ac:inkMk id="5" creationId="{036A0660-28F8-4F09-9EBB-09C481C18E41}"/>
          </ac:inkMkLst>
        </pc:inkChg>
        <pc:inkChg chg="del mod">
          <ac:chgData name="nhkim@gachon.ac.kr" userId="442ac80a-8cd4-4165-8fc5-0e4ac214a370" providerId="ADAL" clId="{715FA0AC-D1C9-421E-AE12-D12AABBD170D}" dt="2021-12-27T15:06:25.352" v="571"/>
          <ac:inkMkLst>
            <pc:docMk/>
            <pc:sldMk cId="1782571311" sldId="685"/>
            <ac:inkMk id="6" creationId="{E9987AA7-B72C-4CE7-BE32-016F2CB6814A}"/>
          </ac:inkMkLst>
        </pc:inkChg>
        <pc:inkChg chg="del mod">
          <ac:chgData name="nhkim@gachon.ac.kr" userId="442ac80a-8cd4-4165-8fc5-0e4ac214a370" providerId="ADAL" clId="{715FA0AC-D1C9-421E-AE12-D12AABBD170D}" dt="2021-12-27T15:06:25.352" v="570"/>
          <ac:inkMkLst>
            <pc:docMk/>
            <pc:sldMk cId="1782571311" sldId="685"/>
            <ac:inkMk id="7" creationId="{8AE76511-7B4A-41A1-BA56-4DC967537081}"/>
          </ac:inkMkLst>
        </pc:inkChg>
        <pc:inkChg chg="del mod">
          <ac:chgData name="nhkim@gachon.ac.kr" userId="442ac80a-8cd4-4165-8fc5-0e4ac214a370" providerId="ADAL" clId="{715FA0AC-D1C9-421E-AE12-D12AABBD170D}" dt="2021-12-27T15:06:25.352" v="572"/>
          <ac:inkMkLst>
            <pc:docMk/>
            <pc:sldMk cId="1782571311" sldId="685"/>
            <ac:inkMk id="9" creationId="{96528F70-A88D-4652-B1DB-C57D11C56882}"/>
          </ac:inkMkLst>
        </pc:inkChg>
      </pc:sldChg>
      <pc:sldChg chg="delSp modSp">
        <pc:chgData name="nhkim@gachon.ac.kr" userId="442ac80a-8cd4-4165-8fc5-0e4ac214a370" providerId="ADAL" clId="{715FA0AC-D1C9-421E-AE12-D12AABBD170D}" dt="2021-12-27T15:05:27.215" v="475"/>
        <pc:sldMkLst>
          <pc:docMk/>
          <pc:sldMk cId="3926796415" sldId="686"/>
        </pc:sldMkLst>
        <pc:grpChg chg="del mod">
          <ac:chgData name="nhkim@gachon.ac.kr" userId="442ac80a-8cd4-4165-8fc5-0e4ac214a370" providerId="ADAL" clId="{715FA0AC-D1C9-421E-AE12-D12AABBD170D}" dt="2021-12-27T15:05:27.215" v="475"/>
          <ac:grpSpMkLst>
            <pc:docMk/>
            <pc:sldMk cId="3926796415" sldId="686"/>
            <ac:grpSpMk id="6" creationId="{C18DCB76-AD4D-4036-AB81-C4DFA6617DDD}"/>
          </ac:grpSpMkLst>
        </pc:grpChg>
        <pc:inkChg chg="del">
          <ac:chgData name="nhkim@gachon.ac.kr" userId="442ac80a-8cd4-4165-8fc5-0e4ac214a370" providerId="ADAL" clId="{715FA0AC-D1C9-421E-AE12-D12AABBD170D}" dt="2021-12-27T15:05:27.215" v="475"/>
          <ac:inkMkLst>
            <pc:docMk/>
            <pc:sldMk cId="3926796415" sldId="686"/>
            <ac:inkMk id="4" creationId="{4D4390E4-110B-406F-97D6-8B6A9ED28CA9}"/>
          </ac:inkMkLst>
        </pc:inkChg>
        <pc:inkChg chg="mod">
          <ac:chgData name="nhkim@gachon.ac.kr" userId="442ac80a-8cd4-4165-8fc5-0e4ac214a370" providerId="ADAL" clId="{715FA0AC-D1C9-421E-AE12-D12AABBD170D}" dt="2021-12-27T15:05:27.215" v="475"/>
          <ac:inkMkLst>
            <pc:docMk/>
            <pc:sldMk cId="3926796415" sldId="686"/>
            <ac:inkMk id="5" creationId="{82A4F810-6080-4586-AE91-2F619F81E88C}"/>
          </ac:inkMkLst>
        </pc:inkChg>
      </pc:sldChg>
      <pc:sldChg chg="delSp modSp">
        <pc:chgData name="nhkim@gachon.ac.kr" userId="442ac80a-8cd4-4165-8fc5-0e4ac214a370" providerId="ADAL" clId="{715FA0AC-D1C9-421E-AE12-D12AABBD170D}" dt="2021-12-27T15:05:33.096" v="484"/>
        <pc:sldMkLst>
          <pc:docMk/>
          <pc:sldMk cId="3577168019" sldId="687"/>
        </pc:sldMkLst>
        <pc:grpChg chg="del mod">
          <ac:chgData name="nhkim@gachon.ac.kr" userId="442ac80a-8cd4-4165-8fc5-0e4ac214a370" providerId="ADAL" clId="{715FA0AC-D1C9-421E-AE12-D12AABBD170D}" dt="2021-12-27T15:05:33.095" v="479"/>
          <ac:grpSpMkLst>
            <pc:docMk/>
            <pc:sldMk cId="3577168019" sldId="687"/>
            <ac:grpSpMk id="7" creationId="{25C86070-7E5E-499F-A737-D94275609BD5}"/>
          </ac:grpSpMkLst>
        </pc:grpChg>
        <pc:grpChg chg="del mod">
          <ac:chgData name="nhkim@gachon.ac.kr" userId="442ac80a-8cd4-4165-8fc5-0e4ac214a370" providerId="ADAL" clId="{715FA0AC-D1C9-421E-AE12-D12AABBD170D}" dt="2021-12-27T15:05:33.095" v="482"/>
          <ac:grpSpMkLst>
            <pc:docMk/>
            <pc:sldMk cId="3577168019" sldId="687"/>
            <ac:grpSpMk id="15" creationId="{23346642-B1B5-4AAF-9109-253C219001ED}"/>
          </ac:grpSpMkLst>
        </pc:grpChg>
        <pc:inkChg chg="del">
          <ac:chgData name="nhkim@gachon.ac.kr" userId="442ac80a-8cd4-4165-8fc5-0e4ac214a370" providerId="ADAL" clId="{715FA0AC-D1C9-421E-AE12-D12AABBD170D}" dt="2021-12-27T15:05:33.095" v="479"/>
          <ac:inkMkLst>
            <pc:docMk/>
            <pc:sldMk cId="3577168019" sldId="687"/>
            <ac:inkMk id="4" creationId="{6E28E212-C725-4EA8-AD65-90A7E31F14C2}"/>
          </ac:inkMkLst>
        </pc:inkChg>
        <pc:inkChg chg="del mod">
          <ac:chgData name="nhkim@gachon.ac.kr" userId="442ac80a-8cd4-4165-8fc5-0e4ac214a370" providerId="ADAL" clId="{715FA0AC-D1C9-421E-AE12-D12AABBD170D}" dt="2021-12-27T15:05:33.095" v="481"/>
          <ac:inkMkLst>
            <pc:docMk/>
            <pc:sldMk cId="3577168019" sldId="687"/>
            <ac:inkMk id="6" creationId="{A0268BA7-C1FB-439D-95D3-1A23217BE657}"/>
          </ac:inkMkLst>
        </pc:inkChg>
        <pc:inkChg chg="del">
          <ac:chgData name="nhkim@gachon.ac.kr" userId="442ac80a-8cd4-4165-8fc5-0e4ac214a370" providerId="ADAL" clId="{715FA0AC-D1C9-421E-AE12-D12AABBD170D}" dt="2021-12-27T15:05:33.094" v="476"/>
          <ac:inkMkLst>
            <pc:docMk/>
            <pc:sldMk cId="3577168019" sldId="687"/>
            <ac:inkMk id="9" creationId="{BC140F34-D0D4-4D80-B0A1-0D04E7A17497}"/>
          </ac:inkMkLst>
        </pc:inkChg>
        <pc:inkChg chg="del mod">
          <ac:chgData name="nhkim@gachon.ac.kr" userId="442ac80a-8cd4-4165-8fc5-0e4ac214a370" providerId="ADAL" clId="{715FA0AC-D1C9-421E-AE12-D12AABBD170D}" dt="2021-12-27T15:05:33.095" v="482"/>
          <ac:inkMkLst>
            <pc:docMk/>
            <pc:sldMk cId="3577168019" sldId="687"/>
            <ac:inkMk id="10" creationId="{67823B70-14B1-47DD-8970-1EC2028D5D8D}"/>
          </ac:inkMkLst>
        </pc:inkChg>
        <pc:inkChg chg="del mod">
          <ac:chgData name="nhkim@gachon.ac.kr" userId="442ac80a-8cd4-4165-8fc5-0e4ac214a370" providerId="ADAL" clId="{715FA0AC-D1C9-421E-AE12-D12AABBD170D}" dt="2021-12-27T15:05:33.096" v="483"/>
          <ac:inkMkLst>
            <pc:docMk/>
            <pc:sldMk cId="3577168019" sldId="687"/>
            <ac:inkMk id="11" creationId="{469E4058-5D73-47F3-A40B-1C106B9EF194}"/>
          </ac:inkMkLst>
        </pc:inkChg>
        <pc:inkChg chg="del">
          <ac:chgData name="nhkim@gachon.ac.kr" userId="442ac80a-8cd4-4165-8fc5-0e4ac214a370" providerId="ADAL" clId="{715FA0AC-D1C9-421E-AE12-D12AABBD170D}" dt="2021-12-27T15:05:33.095" v="477"/>
          <ac:inkMkLst>
            <pc:docMk/>
            <pc:sldMk cId="3577168019" sldId="687"/>
            <ac:inkMk id="13" creationId="{48020A58-1D31-428C-B7F4-A72F754CCF87}"/>
          </ac:inkMkLst>
        </pc:inkChg>
        <pc:inkChg chg="del mod">
          <ac:chgData name="nhkim@gachon.ac.kr" userId="442ac80a-8cd4-4165-8fc5-0e4ac214a370" providerId="ADAL" clId="{715FA0AC-D1C9-421E-AE12-D12AABBD170D}" dt="2021-12-27T15:05:33.095" v="478"/>
          <ac:inkMkLst>
            <pc:docMk/>
            <pc:sldMk cId="3577168019" sldId="687"/>
            <ac:inkMk id="14" creationId="{F1F892B1-3C3E-4EB3-93BE-5827B0FAE527}"/>
          </ac:inkMkLst>
        </pc:inkChg>
        <pc:inkChg chg="del">
          <ac:chgData name="nhkim@gachon.ac.kr" userId="442ac80a-8cd4-4165-8fc5-0e4ac214a370" providerId="ADAL" clId="{715FA0AC-D1C9-421E-AE12-D12AABBD170D}" dt="2021-12-27T15:05:33.096" v="484"/>
          <ac:inkMkLst>
            <pc:docMk/>
            <pc:sldMk cId="3577168019" sldId="687"/>
            <ac:inkMk id="16" creationId="{BFAC12F9-7F40-46CE-BBC8-DD55E30E68EA}"/>
          </ac:inkMkLst>
        </pc:inkChg>
        <pc:inkChg chg="del">
          <ac:chgData name="nhkim@gachon.ac.kr" userId="442ac80a-8cd4-4165-8fc5-0e4ac214a370" providerId="ADAL" clId="{715FA0AC-D1C9-421E-AE12-D12AABBD170D}" dt="2021-12-27T15:05:33.095" v="480"/>
          <ac:inkMkLst>
            <pc:docMk/>
            <pc:sldMk cId="3577168019" sldId="687"/>
            <ac:inkMk id="17" creationId="{393E15C7-C011-4BB1-BA9F-4978B0CA0C12}"/>
          </ac:inkMkLst>
        </pc:inkChg>
      </pc:sldChg>
      <pc:sldChg chg="delSp modSp">
        <pc:chgData name="nhkim@gachon.ac.kr" userId="442ac80a-8cd4-4165-8fc5-0e4ac214a370" providerId="ADAL" clId="{715FA0AC-D1C9-421E-AE12-D12AABBD170D}" dt="2021-12-27T15:05:37.980" v="487"/>
        <pc:sldMkLst>
          <pc:docMk/>
          <pc:sldMk cId="3516335059" sldId="688"/>
        </pc:sldMkLst>
        <pc:grpChg chg="del mod">
          <ac:chgData name="nhkim@gachon.ac.kr" userId="442ac80a-8cd4-4165-8fc5-0e4ac214a370" providerId="ADAL" clId="{715FA0AC-D1C9-421E-AE12-D12AABBD170D}" dt="2021-12-27T15:05:37.979" v="486"/>
          <ac:grpSpMkLst>
            <pc:docMk/>
            <pc:sldMk cId="3516335059" sldId="688"/>
            <ac:grpSpMk id="7" creationId="{981ACEC0-AF29-4C61-B2FE-C5C7420E77AA}"/>
          </ac:grpSpMkLst>
        </pc:grpChg>
        <pc:inkChg chg="del">
          <ac:chgData name="nhkim@gachon.ac.kr" userId="442ac80a-8cd4-4165-8fc5-0e4ac214a370" providerId="ADAL" clId="{715FA0AC-D1C9-421E-AE12-D12AABBD170D}" dt="2021-12-27T15:05:37.979" v="486"/>
          <ac:inkMkLst>
            <pc:docMk/>
            <pc:sldMk cId="3516335059" sldId="688"/>
            <ac:inkMk id="4" creationId="{487312D4-E3F0-4860-9AD5-DE7D857E268C}"/>
          </ac:inkMkLst>
        </pc:inkChg>
        <pc:inkChg chg="del mod">
          <ac:chgData name="nhkim@gachon.ac.kr" userId="442ac80a-8cd4-4165-8fc5-0e4ac214a370" providerId="ADAL" clId="{715FA0AC-D1C9-421E-AE12-D12AABBD170D}" dt="2021-12-27T15:05:37.980" v="487"/>
          <ac:inkMkLst>
            <pc:docMk/>
            <pc:sldMk cId="3516335059" sldId="688"/>
            <ac:inkMk id="6" creationId="{C2DAF3AA-2974-42FC-83C3-4E637CC77449}"/>
          </ac:inkMkLst>
        </pc:inkChg>
        <pc:inkChg chg="del">
          <ac:chgData name="nhkim@gachon.ac.kr" userId="442ac80a-8cd4-4165-8fc5-0e4ac214a370" providerId="ADAL" clId="{715FA0AC-D1C9-421E-AE12-D12AABBD170D}" dt="2021-12-27T15:05:37.978" v="485"/>
          <ac:inkMkLst>
            <pc:docMk/>
            <pc:sldMk cId="3516335059" sldId="688"/>
            <ac:inkMk id="8" creationId="{897DBF8B-B947-4547-9EF6-82A85CE5E1BC}"/>
          </ac:inkMkLst>
        </pc:inkChg>
      </pc:sldChg>
      <pc:sldChg chg="delSp modSp">
        <pc:chgData name="nhkim@gachon.ac.kr" userId="442ac80a-8cd4-4165-8fc5-0e4ac214a370" providerId="ADAL" clId="{715FA0AC-D1C9-421E-AE12-D12AABBD170D}" dt="2021-12-27T15:05:51.764" v="506"/>
        <pc:sldMkLst>
          <pc:docMk/>
          <pc:sldMk cId="3998949262" sldId="689"/>
        </pc:sldMkLst>
        <pc:grpChg chg="del mod">
          <ac:chgData name="nhkim@gachon.ac.kr" userId="442ac80a-8cd4-4165-8fc5-0e4ac214a370" providerId="ADAL" clId="{715FA0AC-D1C9-421E-AE12-D12AABBD170D}" dt="2021-12-27T15:05:47.711" v="492"/>
          <ac:grpSpMkLst>
            <pc:docMk/>
            <pc:sldMk cId="3998949262" sldId="689"/>
            <ac:grpSpMk id="7" creationId="{815A63E6-FDB6-4091-B211-ED65869D941F}"/>
          </ac:grpSpMkLst>
        </pc:grpChg>
        <pc:grpChg chg="del mod">
          <ac:chgData name="nhkim@gachon.ac.kr" userId="442ac80a-8cd4-4165-8fc5-0e4ac214a370" providerId="ADAL" clId="{715FA0AC-D1C9-421E-AE12-D12AABBD170D}" dt="2021-12-27T15:05:47.711" v="491"/>
          <ac:grpSpMkLst>
            <pc:docMk/>
            <pc:sldMk cId="3998949262" sldId="689"/>
            <ac:grpSpMk id="11" creationId="{82E2E12A-42A9-453B-9774-32BE334774F5}"/>
          </ac:grpSpMkLst>
        </pc:grpChg>
        <pc:grpChg chg="del mod">
          <ac:chgData name="nhkim@gachon.ac.kr" userId="442ac80a-8cd4-4165-8fc5-0e4ac214a370" providerId="ADAL" clId="{715FA0AC-D1C9-421E-AE12-D12AABBD170D}" dt="2021-12-27T15:05:47.711" v="494"/>
          <ac:grpSpMkLst>
            <pc:docMk/>
            <pc:sldMk cId="3998949262" sldId="689"/>
            <ac:grpSpMk id="22" creationId="{3709835E-3485-42A0-8E16-9F029CABD0E2}"/>
          </ac:grpSpMkLst>
        </pc:grpChg>
        <pc:inkChg chg="del">
          <ac:chgData name="nhkim@gachon.ac.kr" userId="442ac80a-8cd4-4165-8fc5-0e4ac214a370" providerId="ADAL" clId="{715FA0AC-D1C9-421E-AE12-D12AABBD170D}" dt="2021-12-27T15:05:47.711" v="492"/>
          <ac:inkMkLst>
            <pc:docMk/>
            <pc:sldMk cId="3998949262" sldId="689"/>
            <ac:inkMk id="4" creationId="{AB0091BD-E5A6-485B-869D-344866E5E0DC}"/>
          </ac:inkMkLst>
        </pc:inkChg>
        <pc:inkChg chg="del mod">
          <ac:chgData name="nhkim@gachon.ac.kr" userId="442ac80a-8cd4-4165-8fc5-0e4ac214a370" providerId="ADAL" clId="{715FA0AC-D1C9-421E-AE12-D12AABBD170D}" dt="2021-12-27T15:05:51.764" v="506"/>
          <ac:inkMkLst>
            <pc:docMk/>
            <pc:sldMk cId="3998949262" sldId="689"/>
            <ac:inkMk id="6" creationId="{741E8AC3-5C64-4018-BF8A-E1C77BB3AE4B}"/>
          </ac:inkMkLst>
        </pc:inkChg>
        <pc:inkChg chg="del">
          <ac:chgData name="nhkim@gachon.ac.kr" userId="442ac80a-8cd4-4165-8fc5-0e4ac214a370" providerId="ADAL" clId="{715FA0AC-D1C9-421E-AE12-D12AABBD170D}" dt="2021-12-27T15:05:47.712" v="498"/>
          <ac:inkMkLst>
            <pc:docMk/>
            <pc:sldMk cId="3998949262" sldId="689"/>
            <ac:inkMk id="8" creationId="{804E1E03-FD8E-4543-8495-BB4239A3CA74}"/>
          </ac:inkMkLst>
        </pc:inkChg>
        <pc:inkChg chg="del">
          <ac:chgData name="nhkim@gachon.ac.kr" userId="442ac80a-8cd4-4165-8fc5-0e4ac214a370" providerId="ADAL" clId="{715FA0AC-D1C9-421E-AE12-D12AABBD170D}" dt="2021-12-27T15:05:47.711" v="491"/>
          <ac:inkMkLst>
            <pc:docMk/>
            <pc:sldMk cId="3998949262" sldId="689"/>
            <ac:inkMk id="9" creationId="{651444E4-5287-478D-AA86-75C9AC66EBFC}"/>
          </ac:inkMkLst>
        </pc:inkChg>
        <pc:inkChg chg="del mod">
          <ac:chgData name="nhkim@gachon.ac.kr" userId="442ac80a-8cd4-4165-8fc5-0e4ac214a370" providerId="ADAL" clId="{715FA0AC-D1C9-421E-AE12-D12AABBD170D}" dt="2021-12-27T15:05:47.713" v="501"/>
          <ac:inkMkLst>
            <pc:docMk/>
            <pc:sldMk cId="3998949262" sldId="689"/>
            <ac:inkMk id="10" creationId="{093D7732-5841-49B2-9FDD-D1C6F988E06A}"/>
          </ac:inkMkLst>
        </pc:inkChg>
        <pc:inkChg chg="del">
          <ac:chgData name="nhkim@gachon.ac.kr" userId="442ac80a-8cd4-4165-8fc5-0e4ac214a370" providerId="ADAL" clId="{715FA0AC-D1C9-421E-AE12-D12AABBD170D}" dt="2021-12-27T15:05:47.712" v="499"/>
          <ac:inkMkLst>
            <pc:docMk/>
            <pc:sldMk cId="3998949262" sldId="689"/>
            <ac:inkMk id="12" creationId="{B751EAF9-0F00-4B71-80A3-9BA27201EDA5}"/>
          </ac:inkMkLst>
        </pc:inkChg>
        <pc:inkChg chg="del">
          <ac:chgData name="nhkim@gachon.ac.kr" userId="442ac80a-8cd4-4165-8fc5-0e4ac214a370" providerId="ADAL" clId="{715FA0AC-D1C9-421E-AE12-D12AABBD170D}" dt="2021-12-27T15:05:47.712" v="496"/>
          <ac:inkMkLst>
            <pc:docMk/>
            <pc:sldMk cId="3998949262" sldId="689"/>
            <ac:inkMk id="13" creationId="{EF5031B7-C52B-467D-AD23-08214AC17413}"/>
          </ac:inkMkLst>
        </pc:inkChg>
        <pc:inkChg chg="del">
          <ac:chgData name="nhkim@gachon.ac.kr" userId="442ac80a-8cd4-4165-8fc5-0e4ac214a370" providerId="ADAL" clId="{715FA0AC-D1C9-421E-AE12-D12AABBD170D}" dt="2021-12-27T15:05:47.712" v="497"/>
          <ac:inkMkLst>
            <pc:docMk/>
            <pc:sldMk cId="3998949262" sldId="689"/>
            <ac:inkMk id="14" creationId="{F9D284AC-B44D-4551-BD36-DEDD449A6E6C}"/>
          </ac:inkMkLst>
        </pc:inkChg>
        <pc:inkChg chg="del">
          <ac:chgData name="nhkim@gachon.ac.kr" userId="442ac80a-8cd4-4165-8fc5-0e4ac214a370" providerId="ADAL" clId="{715FA0AC-D1C9-421E-AE12-D12AABBD170D}" dt="2021-12-27T15:05:47.710" v="490"/>
          <ac:inkMkLst>
            <pc:docMk/>
            <pc:sldMk cId="3998949262" sldId="689"/>
            <ac:inkMk id="15" creationId="{308E71D0-155C-42B3-AC0C-C2747B3DFE20}"/>
          </ac:inkMkLst>
        </pc:inkChg>
        <pc:inkChg chg="del mod">
          <ac:chgData name="nhkim@gachon.ac.kr" userId="442ac80a-8cd4-4165-8fc5-0e4ac214a370" providerId="ADAL" clId="{715FA0AC-D1C9-421E-AE12-D12AABBD170D}" dt="2021-12-27T15:05:47.711" v="494"/>
          <ac:inkMkLst>
            <pc:docMk/>
            <pc:sldMk cId="3998949262" sldId="689"/>
            <ac:inkMk id="16" creationId="{0D854EF1-A8F9-4EA5-8FE9-3F544B0F5F0A}"/>
          </ac:inkMkLst>
        </pc:inkChg>
        <pc:inkChg chg="del">
          <ac:chgData name="nhkim@gachon.ac.kr" userId="442ac80a-8cd4-4165-8fc5-0e4ac214a370" providerId="ADAL" clId="{715FA0AC-D1C9-421E-AE12-D12AABBD170D}" dt="2021-12-27T15:05:49.442" v="504"/>
          <ac:inkMkLst>
            <pc:docMk/>
            <pc:sldMk cId="3998949262" sldId="689"/>
            <ac:inkMk id="18" creationId="{88D1B364-8615-4AAB-8A41-A9F139016EB0}"/>
          </ac:inkMkLst>
        </pc:inkChg>
        <pc:inkChg chg="del">
          <ac:chgData name="nhkim@gachon.ac.kr" userId="442ac80a-8cd4-4165-8fc5-0e4ac214a370" providerId="ADAL" clId="{715FA0AC-D1C9-421E-AE12-D12AABBD170D}" dt="2021-12-27T15:05:49.441" v="502"/>
          <ac:inkMkLst>
            <pc:docMk/>
            <pc:sldMk cId="3998949262" sldId="689"/>
            <ac:inkMk id="19" creationId="{29B214D0-5D0A-4618-B610-D0822CAF12FA}"/>
          </ac:inkMkLst>
        </pc:inkChg>
        <pc:inkChg chg="del">
          <ac:chgData name="nhkim@gachon.ac.kr" userId="442ac80a-8cd4-4165-8fc5-0e4ac214a370" providerId="ADAL" clId="{715FA0AC-D1C9-421E-AE12-D12AABBD170D}" dt="2021-12-27T15:05:47.712" v="495"/>
          <ac:inkMkLst>
            <pc:docMk/>
            <pc:sldMk cId="3998949262" sldId="689"/>
            <ac:inkMk id="20" creationId="{384C45B8-00B0-4FCE-9084-2BE1048CAA32}"/>
          </ac:inkMkLst>
        </pc:inkChg>
        <pc:inkChg chg="del mod">
          <ac:chgData name="nhkim@gachon.ac.kr" userId="442ac80a-8cd4-4165-8fc5-0e4ac214a370" providerId="ADAL" clId="{715FA0AC-D1C9-421E-AE12-D12AABBD170D}" dt="2021-12-27T15:05:47.712" v="500"/>
          <ac:inkMkLst>
            <pc:docMk/>
            <pc:sldMk cId="3998949262" sldId="689"/>
            <ac:inkMk id="21" creationId="{FA27E6DF-9B20-46E3-A132-CAC7EB8FEBB1}"/>
          </ac:inkMkLst>
        </pc:inkChg>
        <pc:inkChg chg="del">
          <ac:chgData name="nhkim@gachon.ac.kr" userId="442ac80a-8cd4-4165-8fc5-0e4ac214a370" providerId="ADAL" clId="{715FA0AC-D1C9-421E-AE12-D12AABBD170D}" dt="2021-12-27T15:05:47.711" v="493"/>
          <ac:inkMkLst>
            <pc:docMk/>
            <pc:sldMk cId="3998949262" sldId="689"/>
            <ac:inkMk id="23" creationId="{F51CA621-782A-4321-9B23-08DA1559E66B}"/>
          </ac:inkMkLst>
        </pc:inkChg>
        <pc:inkChg chg="del">
          <ac:chgData name="nhkim@gachon.ac.kr" userId="442ac80a-8cd4-4165-8fc5-0e4ac214a370" providerId="ADAL" clId="{715FA0AC-D1C9-421E-AE12-D12AABBD170D}" dt="2021-12-27T15:05:49.442" v="503"/>
          <ac:inkMkLst>
            <pc:docMk/>
            <pc:sldMk cId="3998949262" sldId="689"/>
            <ac:inkMk id="24" creationId="{9FB6723C-AF60-4AD7-960B-9A98BFF0C3A5}"/>
          </ac:inkMkLst>
        </pc:inkChg>
        <pc:inkChg chg="del">
          <ac:chgData name="nhkim@gachon.ac.kr" userId="442ac80a-8cd4-4165-8fc5-0e4ac214a370" providerId="ADAL" clId="{715FA0AC-D1C9-421E-AE12-D12AABBD170D}" dt="2021-12-27T15:05:49.442" v="505"/>
          <ac:inkMkLst>
            <pc:docMk/>
            <pc:sldMk cId="3998949262" sldId="689"/>
            <ac:inkMk id="25" creationId="{E500A965-610C-483B-9B53-C08D2CC7A5BF}"/>
          </ac:inkMkLst>
        </pc:inkChg>
      </pc:sldChg>
      <pc:sldChg chg="addSp delSp modSp ord">
        <pc:chgData name="nhkim@gachon.ac.kr" userId="442ac80a-8cd4-4165-8fc5-0e4ac214a370" providerId="ADAL" clId="{715FA0AC-D1C9-421E-AE12-D12AABBD170D}" dt="2021-12-27T15:06:20.828" v="568"/>
        <pc:sldMkLst>
          <pc:docMk/>
          <pc:sldMk cId="979392442" sldId="690"/>
        </pc:sldMkLst>
        <pc:grpChg chg="add del mod">
          <ac:chgData name="nhkim@gachon.ac.kr" userId="442ac80a-8cd4-4165-8fc5-0e4ac214a370" providerId="ADAL" clId="{715FA0AC-D1C9-421E-AE12-D12AABBD170D}" dt="2021-12-27T15:06:20.822" v="550"/>
          <ac:grpSpMkLst>
            <pc:docMk/>
            <pc:sldMk cId="979392442" sldId="690"/>
            <ac:grpSpMk id="17" creationId="{4AE2A0B3-4027-463E-93C2-F663F0BFEC9B}"/>
          </ac:grpSpMkLst>
        </pc:grpChg>
        <pc:grpChg chg="add del mod">
          <ac:chgData name="nhkim@gachon.ac.kr" userId="442ac80a-8cd4-4165-8fc5-0e4ac214a370" providerId="ADAL" clId="{715FA0AC-D1C9-421E-AE12-D12AABBD170D}" dt="2021-12-27T15:06:20.827" v="563"/>
          <ac:grpSpMkLst>
            <pc:docMk/>
            <pc:sldMk cId="979392442" sldId="690"/>
            <ac:grpSpMk id="18" creationId="{4EBFC050-6374-447B-8DEF-F8586427D3C4}"/>
          </ac:grpSpMkLst>
        </pc:grpChg>
        <pc:grpChg chg="add del mod">
          <ac:chgData name="nhkim@gachon.ac.kr" userId="442ac80a-8cd4-4165-8fc5-0e4ac214a370" providerId="ADAL" clId="{715FA0AC-D1C9-421E-AE12-D12AABBD170D}" dt="2021-12-27T15:06:20.825" v="558"/>
          <ac:grpSpMkLst>
            <pc:docMk/>
            <pc:sldMk cId="979392442" sldId="690"/>
            <ac:grpSpMk id="25" creationId="{73547ACC-8C9B-46CA-B7AA-DB4C34A4C417}"/>
          </ac:grpSpMkLst>
        </pc:grpChg>
        <pc:grpChg chg="add del mod">
          <ac:chgData name="nhkim@gachon.ac.kr" userId="442ac80a-8cd4-4165-8fc5-0e4ac214a370" providerId="ADAL" clId="{715FA0AC-D1C9-421E-AE12-D12AABBD170D}" dt="2021-12-27T15:06:20.827" v="562"/>
          <ac:grpSpMkLst>
            <pc:docMk/>
            <pc:sldMk cId="979392442" sldId="690"/>
            <ac:grpSpMk id="29" creationId="{56514C06-1BCD-45D1-941C-FDE0394E9F01}"/>
          </ac:grpSpMkLst>
        </pc:grpChg>
        <pc:inkChg chg="add del mod">
          <ac:chgData name="nhkim@gachon.ac.kr" userId="442ac80a-8cd4-4165-8fc5-0e4ac214a370" providerId="ADAL" clId="{715FA0AC-D1C9-421E-AE12-D12AABBD170D}" dt="2021-12-27T15:06:20.826" v="560"/>
          <ac:inkMkLst>
            <pc:docMk/>
            <pc:sldMk cId="979392442" sldId="690"/>
            <ac:inkMk id="4" creationId="{3F2786CA-E5FD-494A-B98D-8A50D16F9D08}"/>
          </ac:inkMkLst>
        </pc:inkChg>
        <pc:inkChg chg="add del mod">
          <ac:chgData name="nhkim@gachon.ac.kr" userId="442ac80a-8cd4-4165-8fc5-0e4ac214a370" providerId="ADAL" clId="{715FA0AC-D1C9-421E-AE12-D12AABBD170D}" dt="2021-12-27T15:06:20.825" v="557"/>
          <ac:inkMkLst>
            <pc:docMk/>
            <pc:sldMk cId="979392442" sldId="690"/>
            <ac:inkMk id="6" creationId="{4F2C8C8C-FBB6-4F93-996D-7E79C053532F}"/>
          </ac:inkMkLst>
        </pc:inkChg>
        <pc:inkChg chg="add del mod">
          <ac:chgData name="nhkim@gachon.ac.kr" userId="442ac80a-8cd4-4165-8fc5-0e4ac214a370" providerId="ADAL" clId="{715FA0AC-D1C9-421E-AE12-D12AABBD170D}" dt="2021-12-27T15:06:20.824" v="556"/>
          <ac:inkMkLst>
            <pc:docMk/>
            <pc:sldMk cId="979392442" sldId="690"/>
            <ac:inkMk id="7" creationId="{D3DC7635-2BCD-4F18-BE02-E9F64F0DA150}"/>
          </ac:inkMkLst>
        </pc:inkChg>
        <pc:inkChg chg="add del mod">
          <ac:chgData name="nhkim@gachon.ac.kr" userId="442ac80a-8cd4-4165-8fc5-0e4ac214a370" providerId="ADAL" clId="{715FA0AC-D1C9-421E-AE12-D12AABBD170D}" dt="2021-12-27T15:06:20.824" v="555"/>
          <ac:inkMkLst>
            <pc:docMk/>
            <pc:sldMk cId="979392442" sldId="690"/>
            <ac:inkMk id="8" creationId="{033E7F46-BAE9-4863-9E6A-F2E4B6CC3724}"/>
          </ac:inkMkLst>
        </pc:inkChg>
        <pc:inkChg chg="add del mod">
          <ac:chgData name="nhkim@gachon.ac.kr" userId="442ac80a-8cd4-4165-8fc5-0e4ac214a370" providerId="ADAL" clId="{715FA0AC-D1C9-421E-AE12-D12AABBD170D}" dt="2021-12-27T15:06:20.827" v="563"/>
          <ac:inkMkLst>
            <pc:docMk/>
            <pc:sldMk cId="979392442" sldId="690"/>
            <ac:inkMk id="9" creationId="{BFAA2FE2-A2D3-44E0-BD81-1EB90B30A566}"/>
          </ac:inkMkLst>
        </pc:inkChg>
        <pc:inkChg chg="add del mod">
          <ac:chgData name="nhkim@gachon.ac.kr" userId="442ac80a-8cd4-4165-8fc5-0e4ac214a370" providerId="ADAL" clId="{715FA0AC-D1C9-421E-AE12-D12AABBD170D}" dt="2021-12-27T15:06:20.828" v="566"/>
          <ac:inkMkLst>
            <pc:docMk/>
            <pc:sldMk cId="979392442" sldId="690"/>
            <ac:inkMk id="11" creationId="{367BB068-533B-4AE6-8934-9B215EC1607E}"/>
          </ac:inkMkLst>
        </pc:inkChg>
        <pc:inkChg chg="add del mod">
          <ac:chgData name="nhkim@gachon.ac.kr" userId="442ac80a-8cd4-4165-8fc5-0e4ac214a370" providerId="ADAL" clId="{715FA0AC-D1C9-421E-AE12-D12AABBD170D}" dt="2021-12-27T15:06:20.826" v="561"/>
          <ac:inkMkLst>
            <pc:docMk/>
            <pc:sldMk cId="979392442" sldId="690"/>
            <ac:inkMk id="12" creationId="{B93E05FA-9529-4247-91DE-FD2E3A801FBC}"/>
          </ac:inkMkLst>
        </pc:inkChg>
        <pc:inkChg chg="add del mod">
          <ac:chgData name="nhkim@gachon.ac.kr" userId="442ac80a-8cd4-4165-8fc5-0e4ac214a370" providerId="ADAL" clId="{715FA0AC-D1C9-421E-AE12-D12AABBD170D}" dt="2021-12-27T15:06:20.822" v="551"/>
          <ac:inkMkLst>
            <pc:docMk/>
            <pc:sldMk cId="979392442" sldId="690"/>
            <ac:inkMk id="13" creationId="{393E70DF-5917-4B75-9531-7C9332049472}"/>
          </ac:inkMkLst>
        </pc:inkChg>
        <pc:inkChg chg="add del mod">
          <ac:chgData name="nhkim@gachon.ac.kr" userId="442ac80a-8cd4-4165-8fc5-0e4ac214a370" providerId="ADAL" clId="{715FA0AC-D1C9-421E-AE12-D12AABBD170D}" dt="2021-12-27T15:06:20.828" v="568"/>
          <ac:inkMkLst>
            <pc:docMk/>
            <pc:sldMk cId="979392442" sldId="690"/>
            <ac:inkMk id="14" creationId="{56E323B0-0E85-4EA5-9B8A-247C6DAE461A}"/>
          </ac:inkMkLst>
        </pc:inkChg>
        <pc:inkChg chg="add del mod">
          <ac:chgData name="nhkim@gachon.ac.kr" userId="442ac80a-8cd4-4165-8fc5-0e4ac214a370" providerId="ADAL" clId="{715FA0AC-D1C9-421E-AE12-D12AABBD170D}" dt="2021-12-27T15:06:20.822" v="550"/>
          <ac:inkMkLst>
            <pc:docMk/>
            <pc:sldMk cId="979392442" sldId="690"/>
            <ac:inkMk id="15" creationId="{F08C7953-BA9C-40DD-8151-0A7C5E6ACD08}"/>
          </ac:inkMkLst>
        </pc:inkChg>
        <pc:inkChg chg="add del mod">
          <ac:chgData name="nhkim@gachon.ac.kr" userId="442ac80a-8cd4-4165-8fc5-0e4ac214a370" providerId="ADAL" clId="{715FA0AC-D1C9-421E-AE12-D12AABBD170D}" dt="2021-12-27T15:06:20.821" v="549"/>
          <ac:inkMkLst>
            <pc:docMk/>
            <pc:sldMk cId="979392442" sldId="690"/>
            <ac:inkMk id="16" creationId="{F387250D-EE66-444F-9945-E082EB09FE28}"/>
          </ac:inkMkLst>
        </pc:inkChg>
        <pc:inkChg chg="add del">
          <ac:chgData name="nhkim@gachon.ac.kr" userId="442ac80a-8cd4-4165-8fc5-0e4ac214a370" providerId="ADAL" clId="{715FA0AC-D1C9-421E-AE12-D12AABBD170D}" dt="2021-12-27T15:06:20.828" v="565"/>
          <ac:inkMkLst>
            <pc:docMk/>
            <pc:sldMk cId="979392442" sldId="690"/>
            <ac:inkMk id="19" creationId="{C14C4766-5936-4B65-9A39-2AF35650DB79}"/>
          </ac:inkMkLst>
        </pc:inkChg>
        <pc:inkChg chg="add del mod">
          <ac:chgData name="nhkim@gachon.ac.kr" userId="442ac80a-8cd4-4165-8fc5-0e4ac214a370" providerId="ADAL" clId="{715FA0AC-D1C9-421E-AE12-D12AABBD170D}" dt="2021-12-27T15:06:20.823" v="553"/>
          <ac:inkMkLst>
            <pc:docMk/>
            <pc:sldMk cId="979392442" sldId="690"/>
            <ac:inkMk id="20" creationId="{12560BE4-391A-463C-98AD-57725D4222BA}"/>
          </ac:inkMkLst>
        </pc:inkChg>
        <pc:inkChg chg="add del mod">
          <ac:chgData name="nhkim@gachon.ac.kr" userId="442ac80a-8cd4-4165-8fc5-0e4ac214a370" providerId="ADAL" clId="{715FA0AC-D1C9-421E-AE12-D12AABBD170D}" dt="2021-12-27T15:06:20.825" v="558"/>
          <ac:inkMkLst>
            <pc:docMk/>
            <pc:sldMk cId="979392442" sldId="690"/>
            <ac:inkMk id="21" creationId="{C7142C0B-AA08-458C-98FE-ABF5FCBFBA89}"/>
          </ac:inkMkLst>
        </pc:inkChg>
        <pc:inkChg chg="add del mod">
          <ac:chgData name="nhkim@gachon.ac.kr" userId="442ac80a-8cd4-4165-8fc5-0e4ac214a370" providerId="ADAL" clId="{715FA0AC-D1C9-421E-AE12-D12AABBD170D}" dt="2021-12-27T15:06:20.824" v="554"/>
          <ac:inkMkLst>
            <pc:docMk/>
            <pc:sldMk cId="979392442" sldId="690"/>
            <ac:inkMk id="22" creationId="{F98E6E2D-F7B7-4B59-8895-46F12D9FFA0D}"/>
          </ac:inkMkLst>
        </pc:inkChg>
        <pc:inkChg chg="add del mod">
          <ac:chgData name="nhkim@gachon.ac.kr" userId="442ac80a-8cd4-4165-8fc5-0e4ac214a370" providerId="ADAL" clId="{715FA0AC-D1C9-421E-AE12-D12AABBD170D}" dt="2021-12-27T15:06:20.823" v="552"/>
          <ac:inkMkLst>
            <pc:docMk/>
            <pc:sldMk cId="979392442" sldId="690"/>
            <ac:inkMk id="23" creationId="{DAEEC83F-7CD8-45C9-BDEB-286AF834506B}"/>
          </ac:inkMkLst>
        </pc:inkChg>
        <pc:inkChg chg="add del mod">
          <ac:chgData name="nhkim@gachon.ac.kr" userId="442ac80a-8cd4-4165-8fc5-0e4ac214a370" providerId="ADAL" clId="{715FA0AC-D1C9-421E-AE12-D12AABBD170D}" dt="2021-12-27T15:06:20.825" v="559"/>
          <ac:inkMkLst>
            <pc:docMk/>
            <pc:sldMk cId="979392442" sldId="690"/>
            <ac:inkMk id="24" creationId="{D410FF60-3AFE-4ECF-A301-A8722E3D8AD7}"/>
          </ac:inkMkLst>
        </pc:inkChg>
        <pc:inkChg chg="add del">
          <ac:chgData name="nhkim@gachon.ac.kr" userId="442ac80a-8cd4-4165-8fc5-0e4ac214a370" providerId="ADAL" clId="{715FA0AC-D1C9-421E-AE12-D12AABBD170D}" dt="2021-12-27T15:06:20.828" v="567"/>
          <ac:inkMkLst>
            <pc:docMk/>
            <pc:sldMk cId="979392442" sldId="690"/>
            <ac:inkMk id="26" creationId="{7FBA5FF1-1ACD-4092-9C3F-E25124F3A19F}"/>
          </ac:inkMkLst>
        </pc:inkChg>
        <pc:inkChg chg="add del mod">
          <ac:chgData name="nhkim@gachon.ac.kr" userId="442ac80a-8cd4-4165-8fc5-0e4ac214a370" providerId="ADAL" clId="{715FA0AC-D1C9-421E-AE12-D12AABBD170D}" dt="2021-12-27T15:06:20.827" v="562"/>
          <ac:inkMkLst>
            <pc:docMk/>
            <pc:sldMk cId="979392442" sldId="690"/>
            <ac:inkMk id="27" creationId="{F9C4DB34-9629-4962-8F11-6A3733430883}"/>
          </ac:inkMkLst>
        </pc:inkChg>
        <pc:inkChg chg="add del mod">
          <ac:chgData name="nhkim@gachon.ac.kr" userId="442ac80a-8cd4-4165-8fc5-0e4ac214a370" providerId="ADAL" clId="{715FA0AC-D1C9-421E-AE12-D12AABBD170D}" dt="2021-12-27T15:06:20.828" v="564"/>
          <ac:inkMkLst>
            <pc:docMk/>
            <pc:sldMk cId="979392442" sldId="690"/>
            <ac:inkMk id="28" creationId="{5D316593-62B3-4BC3-B97A-B56BC6131057}"/>
          </ac:inkMkLst>
        </pc:inkChg>
      </pc:sldChg>
      <pc:sldChg chg="delSp modSp">
        <pc:chgData name="nhkim@gachon.ac.kr" userId="442ac80a-8cd4-4165-8fc5-0e4ac214a370" providerId="ADAL" clId="{715FA0AC-D1C9-421E-AE12-D12AABBD170D}" dt="2021-12-27T15:05:40.520" v="489"/>
        <pc:sldMkLst>
          <pc:docMk/>
          <pc:sldMk cId="1189839499" sldId="691"/>
        </pc:sldMkLst>
        <pc:grpChg chg="del mod">
          <ac:chgData name="nhkim@gachon.ac.kr" userId="442ac80a-8cd4-4165-8fc5-0e4ac214a370" providerId="ADAL" clId="{715FA0AC-D1C9-421E-AE12-D12AABBD170D}" dt="2021-12-27T15:05:40.519" v="488"/>
          <ac:grpSpMkLst>
            <pc:docMk/>
            <pc:sldMk cId="1189839499" sldId="691"/>
            <ac:grpSpMk id="6" creationId="{8419BC85-A428-4210-BC07-DE55C061446E}"/>
          </ac:grpSpMkLst>
        </pc:grpChg>
        <pc:inkChg chg="del">
          <ac:chgData name="nhkim@gachon.ac.kr" userId="442ac80a-8cd4-4165-8fc5-0e4ac214a370" providerId="ADAL" clId="{715FA0AC-D1C9-421E-AE12-D12AABBD170D}" dt="2021-12-27T15:05:40.519" v="488"/>
          <ac:inkMkLst>
            <pc:docMk/>
            <pc:sldMk cId="1189839499" sldId="691"/>
            <ac:inkMk id="4" creationId="{7D19AB9B-5A77-4509-9724-D32E4D762646}"/>
          </ac:inkMkLst>
        </pc:inkChg>
        <pc:inkChg chg="del mod">
          <ac:chgData name="nhkim@gachon.ac.kr" userId="442ac80a-8cd4-4165-8fc5-0e4ac214a370" providerId="ADAL" clId="{715FA0AC-D1C9-421E-AE12-D12AABBD170D}" dt="2021-12-27T15:05:40.520" v="489"/>
          <ac:inkMkLst>
            <pc:docMk/>
            <pc:sldMk cId="1189839499" sldId="691"/>
            <ac:inkMk id="5" creationId="{9F72C0A7-C89B-463C-93A4-80F496C14DA6}"/>
          </ac:inkMkLst>
        </pc:inkChg>
      </pc:sldChg>
      <pc:sldChg chg="delSp">
        <pc:chgData name="nhkim@gachon.ac.kr" userId="442ac80a-8cd4-4165-8fc5-0e4ac214a370" providerId="ADAL" clId="{715FA0AC-D1C9-421E-AE12-D12AABBD170D}" dt="2021-12-27T15:05:55.865" v="511"/>
        <pc:sldMkLst>
          <pc:docMk/>
          <pc:sldMk cId="468851777" sldId="692"/>
        </pc:sldMkLst>
        <pc:inkChg chg="del">
          <ac:chgData name="nhkim@gachon.ac.kr" userId="442ac80a-8cd4-4165-8fc5-0e4ac214a370" providerId="ADAL" clId="{715FA0AC-D1C9-421E-AE12-D12AABBD170D}" dt="2021-12-27T15:05:55.865" v="508"/>
          <ac:inkMkLst>
            <pc:docMk/>
            <pc:sldMk cId="468851777" sldId="692"/>
            <ac:inkMk id="4" creationId="{B937408E-D72B-4017-B63D-9A528539604F}"/>
          </ac:inkMkLst>
        </pc:inkChg>
        <pc:inkChg chg="del">
          <ac:chgData name="nhkim@gachon.ac.kr" userId="442ac80a-8cd4-4165-8fc5-0e4ac214a370" providerId="ADAL" clId="{715FA0AC-D1C9-421E-AE12-D12AABBD170D}" dt="2021-12-27T15:05:55.865" v="509"/>
          <ac:inkMkLst>
            <pc:docMk/>
            <pc:sldMk cId="468851777" sldId="692"/>
            <ac:inkMk id="5" creationId="{E5768208-5B1A-40D7-80DE-AB0668057E5F}"/>
          </ac:inkMkLst>
        </pc:inkChg>
        <pc:inkChg chg="del">
          <ac:chgData name="nhkim@gachon.ac.kr" userId="442ac80a-8cd4-4165-8fc5-0e4ac214a370" providerId="ADAL" clId="{715FA0AC-D1C9-421E-AE12-D12AABBD170D}" dt="2021-12-27T15:05:55.865" v="511"/>
          <ac:inkMkLst>
            <pc:docMk/>
            <pc:sldMk cId="468851777" sldId="692"/>
            <ac:inkMk id="7" creationId="{A643166F-DCCD-4603-A337-60C3F7124FB2}"/>
          </ac:inkMkLst>
        </pc:inkChg>
        <pc:inkChg chg="del">
          <ac:chgData name="nhkim@gachon.ac.kr" userId="442ac80a-8cd4-4165-8fc5-0e4ac214a370" providerId="ADAL" clId="{715FA0AC-D1C9-421E-AE12-D12AABBD170D}" dt="2021-12-27T15:05:55.865" v="510"/>
          <ac:inkMkLst>
            <pc:docMk/>
            <pc:sldMk cId="468851777" sldId="692"/>
            <ac:inkMk id="8" creationId="{D135BBA4-1CF1-43D2-A706-91E449AEC3D5}"/>
          </ac:inkMkLst>
        </pc:inkChg>
        <pc:inkChg chg="del">
          <ac:chgData name="nhkim@gachon.ac.kr" userId="442ac80a-8cd4-4165-8fc5-0e4ac214a370" providerId="ADAL" clId="{715FA0AC-D1C9-421E-AE12-D12AABBD170D}" dt="2021-12-27T15:05:55.865" v="507"/>
          <ac:inkMkLst>
            <pc:docMk/>
            <pc:sldMk cId="468851777" sldId="692"/>
            <ac:inkMk id="9" creationId="{65408B34-F5C2-4A84-88C8-79CE69C5E3D3}"/>
          </ac:inkMkLst>
        </pc:inkChg>
      </pc:sldChg>
      <pc:sldChg chg="delSp modSp">
        <pc:chgData name="nhkim@gachon.ac.kr" userId="442ac80a-8cd4-4165-8fc5-0e4ac214a370" providerId="ADAL" clId="{715FA0AC-D1C9-421E-AE12-D12AABBD170D}" dt="2021-12-27T15:06:01.327" v="524"/>
        <pc:sldMkLst>
          <pc:docMk/>
          <pc:sldMk cId="3017676529" sldId="693"/>
        </pc:sldMkLst>
        <pc:grpChg chg="del mod">
          <ac:chgData name="nhkim@gachon.ac.kr" userId="442ac80a-8cd4-4165-8fc5-0e4ac214a370" providerId="ADAL" clId="{715FA0AC-D1C9-421E-AE12-D12AABBD170D}" dt="2021-12-27T15:06:01.326" v="513"/>
          <ac:grpSpMkLst>
            <pc:docMk/>
            <pc:sldMk cId="3017676529" sldId="693"/>
            <ac:grpSpMk id="12" creationId="{D8B2F3E5-C781-4EAA-A0EE-C49B5D29E4A4}"/>
          </ac:grpSpMkLst>
        </pc:grpChg>
        <pc:grpChg chg="del mod">
          <ac:chgData name="nhkim@gachon.ac.kr" userId="442ac80a-8cd4-4165-8fc5-0e4ac214a370" providerId="ADAL" clId="{715FA0AC-D1C9-421E-AE12-D12AABBD170D}" dt="2021-12-27T15:06:01.327" v="520"/>
          <ac:grpSpMkLst>
            <pc:docMk/>
            <pc:sldMk cId="3017676529" sldId="693"/>
            <ac:grpSpMk id="14" creationId="{3B0C9086-0F6C-4FCB-8B78-ACA7C34CFD17}"/>
          </ac:grpSpMkLst>
        </pc:grpChg>
        <pc:grpChg chg="del mod">
          <ac:chgData name="nhkim@gachon.ac.kr" userId="442ac80a-8cd4-4165-8fc5-0e4ac214a370" providerId="ADAL" clId="{715FA0AC-D1C9-421E-AE12-D12AABBD170D}" dt="2021-12-27T15:06:01.326" v="514"/>
          <ac:grpSpMkLst>
            <pc:docMk/>
            <pc:sldMk cId="3017676529" sldId="693"/>
            <ac:grpSpMk id="17" creationId="{A6C9F310-7220-45F9-A5A0-6060BCEFF046}"/>
          </ac:grpSpMkLst>
        </pc:grpChg>
        <pc:grpChg chg="del mod">
          <ac:chgData name="nhkim@gachon.ac.kr" userId="442ac80a-8cd4-4165-8fc5-0e4ac214a370" providerId="ADAL" clId="{715FA0AC-D1C9-421E-AE12-D12AABBD170D}" dt="2021-12-27T15:06:01.327" v="519"/>
          <ac:grpSpMkLst>
            <pc:docMk/>
            <pc:sldMk cId="3017676529" sldId="693"/>
            <ac:grpSpMk id="25" creationId="{DA5E2E9B-E285-4128-A8A2-EE25BAB99F84}"/>
          </ac:grpSpMkLst>
        </pc:grpChg>
        <pc:inkChg chg="del">
          <ac:chgData name="nhkim@gachon.ac.kr" userId="442ac80a-8cd4-4165-8fc5-0e4ac214a370" providerId="ADAL" clId="{715FA0AC-D1C9-421E-AE12-D12AABBD170D}" dt="2021-12-27T15:06:01.327" v="521"/>
          <ac:inkMkLst>
            <pc:docMk/>
            <pc:sldMk cId="3017676529" sldId="693"/>
            <ac:inkMk id="4" creationId="{63844248-0CCD-457E-9369-B8CCCC6C8BB2}"/>
          </ac:inkMkLst>
        </pc:inkChg>
        <pc:inkChg chg="del">
          <ac:chgData name="nhkim@gachon.ac.kr" userId="442ac80a-8cd4-4165-8fc5-0e4ac214a370" providerId="ADAL" clId="{715FA0AC-D1C9-421E-AE12-D12AABBD170D}" dt="2021-12-27T15:06:01.326" v="516"/>
          <ac:inkMkLst>
            <pc:docMk/>
            <pc:sldMk cId="3017676529" sldId="693"/>
            <ac:inkMk id="6" creationId="{2A389791-B8D7-4FCE-93A3-C955C6BB315F}"/>
          </ac:inkMkLst>
        </pc:inkChg>
        <pc:inkChg chg="del mod">
          <ac:chgData name="nhkim@gachon.ac.kr" userId="442ac80a-8cd4-4165-8fc5-0e4ac214a370" providerId="ADAL" clId="{715FA0AC-D1C9-421E-AE12-D12AABBD170D}" dt="2021-12-27T15:06:01.327" v="520"/>
          <ac:inkMkLst>
            <pc:docMk/>
            <pc:sldMk cId="3017676529" sldId="693"/>
            <ac:inkMk id="7" creationId="{CA3AB473-864F-4C67-B698-AC9E72A13F6C}"/>
          </ac:inkMkLst>
        </pc:inkChg>
        <pc:inkChg chg="del">
          <ac:chgData name="nhkim@gachon.ac.kr" userId="442ac80a-8cd4-4165-8fc5-0e4ac214a370" providerId="ADAL" clId="{715FA0AC-D1C9-421E-AE12-D12AABBD170D}" dt="2021-12-27T15:06:01.326" v="513"/>
          <ac:inkMkLst>
            <pc:docMk/>
            <pc:sldMk cId="3017676529" sldId="693"/>
            <ac:inkMk id="10" creationId="{454C228F-C024-45F0-8F8E-6857C10A5F62}"/>
          </ac:inkMkLst>
        </pc:inkChg>
        <pc:inkChg chg="mod">
          <ac:chgData name="nhkim@gachon.ac.kr" userId="442ac80a-8cd4-4165-8fc5-0e4ac214a370" providerId="ADAL" clId="{715FA0AC-D1C9-421E-AE12-D12AABBD170D}" dt="2021-12-27T15:06:01.326" v="513"/>
          <ac:inkMkLst>
            <pc:docMk/>
            <pc:sldMk cId="3017676529" sldId="693"/>
            <ac:inkMk id="11" creationId="{8F5F588F-0B42-4708-85F1-089E50186B63}"/>
          </ac:inkMkLst>
        </pc:inkChg>
        <pc:inkChg chg="del mod">
          <ac:chgData name="nhkim@gachon.ac.kr" userId="442ac80a-8cd4-4165-8fc5-0e4ac214a370" providerId="ADAL" clId="{715FA0AC-D1C9-421E-AE12-D12AABBD170D}" dt="2021-12-27T15:06:01.327" v="524"/>
          <ac:inkMkLst>
            <pc:docMk/>
            <pc:sldMk cId="3017676529" sldId="693"/>
            <ac:inkMk id="13" creationId="{B2A64D92-0CA9-4083-A7D7-3C623EA4686E}"/>
          </ac:inkMkLst>
        </pc:inkChg>
        <pc:inkChg chg="del">
          <ac:chgData name="nhkim@gachon.ac.kr" userId="442ac80a-8cd4-4165-8fc5-0e4ac214a370" providerId="ADAL" clId="{715FA0AC-D1C9-421E-AE12-D12AABBD170D}" dt="2021-12-27T15:06:01.326" v="514"/>
          <ac:inkMkLst>
            <pc:docMk/>
            <pc:sldMk cId="3017676529" sldId="693"/>
            <ac:inkMk id="15" creationId="{DDDC40FB-80EC-45E8-AE47-B7F5A12E3C7A}"/>
          </ac:inkMkLst>
        </pc:inkChg>
        <pc:inkChg chg="del mod">
          <ac:chgData name="nhkim@gachon.ac.kr" userId="442ac80a-8cd4-4165-8fc5-0e4ac214a370" providerId="ADAL" clId="{715FA0AC-D1C9-421E-AE12-D12AABBD170D}" dt="2021-12-27T15:06:01.326" v="515"/>
          <ac:inkMkLst>
            <pc:docMk/>
            <pc:sldMk cId="3017676529" sldId="693"/>
            <ac:inkMk id="16" creationId="{2C0C8C23-1D99-4BB2-BE3B-6341B5B82AE9}"/>
          </ac:inkMkLst>
        </pc:inkChg>
        <pc:inkChg chg="del">
          <ac:chgData name="nhkim@gachon.ac.kr" userId="442ac80a-8cd4-4165-8fc5-0e4ac214a370" providerId="ADAL" clId="{715FA0AC-D1C9-421E-AE12-D12AABBD170D}" dt="2021-12-27T15:06:01.325" v="512"/>
          <ac:inkMkLst>
            <pc:docMk/>
            <pc:sldMk cId="3017676529" sldId="693"/>
            <ac:inkMk id="19" creationId="{6AB0B5FF-369B-4B16-B471-112B701A9A7C}"/>
          </ac:inkMkLst>
        </pc:inkChg>
        <pc:inkChg chg="del">
          <ac:chgData name="nhkim@gachon.ac.kr" userId="442ac80a-8cd4-4165-8fc5-0e4ac214a370" providerId="ADAL" clId="{715FA0AC-D1C9-421E-AE12-D12AABBD170D}" dt="2021-12-27T15:06:01.327" v="523"/>
          <ac:inkMkLst>
            <pc:docMk/>
            <pc:sldMk cId="3017676529" sldId="693"/>
            <ac:inkMk id="20" creationId="{F06B4634-7F8F-44B3-9FE3-6F6334F39362}"/>
          </ac:inkMkLst>
        </pc:inkChg>
        <pc:inkChg chg="del mod">
          <ac:chgData name="nhkim@gachon.ac.kr" userId="442ac80a-8cd4-4165-8fc5-0e4ac214a370" providerId="ADAL" clId="{715FA0AC-D1C9-421E-AE12-D12AABBD170D}" dt="2021-12-27T15:06:01.326" v="518"/>
          <ac:inkMkLst>
            <pc:docMk/>
            <pc:sldMk cId="3017676529" sldId="693"/>
            <ac:inkMk id="21" creationId="{D50135A0-C516-4FE5-80FD-B0D41D992D2A}"/>
          </ac:inkMkLst>
        </pc:inkChg>
        <pc:inkChg chg="del mod">
          <ac:chgData name="nhkim@gachon.ac.kr" userId="442ac80a-8cd4-4165-8fc5-0e4ac214a370" providerId="ADAL" clId="{715FA0AC-D1C9-421E-AE12-D12AABBD170D}" dt="2021-12-27T15:06:01.327" v="519"/>
          <ac:inkMkLst>
            <pc:docMk/>
            <pc:sldMk cId="3017676529" sldId="693"/>
            <ac:inkMk id="22" creationId="{DE4A64C0-99CD-48D0-A99B-4AD8738A29BA}"/>
          </ac:inkMkLst>
        </pc:inkChg>
        <pc:inkChg chg="del">
          <ac:chgData name="nhkim@gachon.ac.kr" userId="442ac80a-8cd4-4165-8fc5-0e4ac214a370" providerId="ADAL" clId="{715FA0AC-D1C9-421E-AE12-D12AABBD170D}" dt="2021-12-27T15:06:01.326" v="517"/>
          <ac:inkMkLst>
            <pc:docMk/>
            <pc:sldMk cId="3017676529" sldId="693"/>
            <ac:inkMk id="23" creationId="{F42D9415-8F8D-4781-8756-B682EBF33BDA}"/>
          </ac:inkMkLst>
        </pc:inkChg>
        <pc:inkChg chg="del mod">
          <ac:chgData name="nhkim@gachon.ac.kr" userId="442ac80a-8cd4-4165-8fc5-0e4ac214a370" providerId="ADAL" clId="{715FA0AC-D1C9-421E-AE12-D12AABBD170D}" dt="2021-12-27T15:06:01.327" v="522"/>
          <ac:inkMkLst>
            <pc:docMk/>
            <pc:sldMk cId="3017676529" sldId="693"/>
            <ac:inkMk id="24" creationId="{5A53294F-76E3-4456-9E13-84A7591ECFB6}"/>
          </ac:inkMkLst>
        </pc:inkChg>
      </pc:sldChg>
    </pc:docChg>
  </pc:docChgLst>
  <pc:docChgLst>
    <pc:chgData name="KimNamhyoung" userId="442ac80a-8cd4-4165-8fc5-0e4ac214a370" providerId="ADAL" clId="{8CADB328-C372-4B5C-8C1D-FEED75F55F7A}"/>
    <pc:docChg chg="modSld">
      <pc:chgData name="KimNamhyoung" userId="442ac80a-8cd4-4165-8fc5-0e4ac214a370" providerId="ADAL" clId="{8CADB328-C372-4B5C-8C1D-FEED75F55F7A}" dt="2021-01-01T15:37:58.078" v="0"/>
      <pc:docMkLst>
        <pc:docMk/>
      </pc:docMkLst>
      <pc:sldChg chg="modSp mod">
        <pc:chgData name="KimNamhyoung" userId="442ac80a-8cd4-4165-8fc5-0e4ac214a370" providerId="ADAL" clId="{8CADB328-C372-4B5C-8C1D-FEED75F55F7A}" dt="2021-01-01T15:37:58.078" v="0"/>
        <pc:sldMkLst>
          <pc:docMk/>
          <pc:sldMk cId="4237237961" sldId="535"/>
        </pc:sldMkLst>
        <pc:spChg chg="mod">
          <ac:chgData name="KimNamhyoung" userId="442ac80a-8cd4-4165-8fc5-0e4ac214a370" providerId="ADAL" clId="{8CADB328-C372-4B5C-8C1D-FEED75F55F7A}" dt="2021-01-01T15:37:58.078" v="0"/>
          <ac:spMkLst>
            <pc:docMk/>
            <pc:sldMk cId="4237237961" sldId="535"/>
            <ac:spMk id="3" creationId="{00000000-0000-0000-0000-000000000000}"/>
          </ac:spMkLst>
        </pc:spChg>
      </pc:sldChg>
    </pc:docChg>
  </pc:docChgLst>
  <pc:docChgLst>
    <pc:chgData name="KimNamhyoung" userId="442ac80a-8cd4-4165-8fc5-0e4ac214a370" providerId="ADAL" clId="{885C6B9F-96C0-410D-AB97-CCA8C26E05FE}"/>
    <pc:docChg chg="undo custSel addSld delSld modSld sldOrd">
      <pc:chgData name="KimNamhyoung" userId="442ac80a-8cd4-4165-8fc5-0e4ac214a370" providerId="ADAL" clId="{885C6B9F-96C0-410D-AB97-CCA8C26E05FE}" dt="2021-01-10T12:34:28.441" v="6081" actId="1076"/>
      <pc:docMkLst>
        <pc:docMk/>
      </pc:docMkLst>
      <pc:sldChg chg="modSp add mod">
        <pc:chgData name="KimNamhyoung" userId="442ac80a-8cd4-4165-8fc5-0e4ac214a370" providerId="ADAL" clId="{885C6B9F-96C0-410D-AB97-CCA8C26E05FE}" dt="2021-01-04T15:41:03.235" v="238"/>
        <pc:sldMkLst>
          <pc:docMk/>
          <pc:sldMk cId="367262077" sldId="381"/>
        </pc:sldMkLst>
        <pc:spChg chg="mod">
          <ac:chgData name="KimNamhyoung" userId="442ac80a-8cd4-4165-8fc5-0e4ac214a370" providerId="ADAL" clId="{885C6B9F-96C0-410D-AB97-CCA8C26E05FE}" dt="2021-01-04T15:41:03.235" v="238"/>
          <ac:spMkLst>
            <pc:docMk/>
            <pc:sldMk cId="367262077" sldId="381"/>
            <ac:spMk id="6" creationId="{0D7249D2-23C1-41F9-979B-363555D88894}"/>
          </ac:spMkLst>
        </pc:spChg>
      </pc:sldChg>
      <pc:sldChg chg="addSp delSp modSp mod">
        <pc:chgData name="KimNamhyoung" userId="442ac80a-8cd4-4165-8fc5-0e4ac214a370" providerId="ADAL" clId="{885C6B9F-96C0-410D-AB97-CCA8C26E05FE}" dt="2021-01-08T11:55:48.122" v="311" actId="6549"/>
        <pc:sldMkLst>
          <pc:docMk/>
          <pc:sldMk cId="1646732944" sldId="531"/>
        </pc:sldMkLst>
        <pc:spChg chg="add mod">
          <ac:chgData name="KimNamhyoung" userId="442ac80a-8cd4-4165-8fc5-0e4ac214a370" providerId="ADAL" clId="{885C6B9F-96C0-410D-AB97-CCA8C26E05FE}" dt="2021-01-08T11:55:44.012" v="310" actId="1035"/>
          <ac:spMkLst>
            <pc:docMk/>
            <pc:sldMk cId="1646732944" sldId="531"/>
            <ac:spMk id="7" creationId="{B08CB9F4-6A75-4337-9A7D-F5FCA961B04C}"/>
          </ac:spMkLst>
        </pc:spChg>
        <pc:spChg chg="mod">
          <ac:chgData name="KimNamhyoung" userId="442ac80a-8cd4-4165-8fc5-0e4ac214a370" providerId="ADAL" clId="{885C6B9F-96C0-410D-AB97-CCA8C26E05FE}" dt="2021-01-08T11:55:48.122" v="311" actId="6549"/>
          <ac:spMkLst>
            <pc:docMk/>
            <pc:sldMk cId="1646732944" sldId="531"/>
            <ac:spMk id="11" creationId="{00000000-0000-0000-0000-000000000000}"/>
          </ac:spMkLst>
        </pc:spChg>
        <pc:spChg chg="del">
          <ac:chgData name="KimNamhyoung" userId="442ac80a-8cd4-4165-8fc5-0e4ac214a370" providerId="ADAL" clId="{885C6B9F-96C0-410D-AB97-CCA8C26E05FE}" dt="2021-01-08T11:54:15.963" v="274" actId="478"/>
          <ac:spMkLst>
            <pc:docMk/>
            <pc:sldMk cId="1646732944" sldId="531"/>
            <ac:spMk id="12" creationId="{00000000-0000-0000-0000-000000000000}"/>
          </ac:spMkLst>
        </pc:spChg>
      </pc:sldChg>
      <pc:sldChg chg="modSp mod">
        <pc:chgData name="KimNamhyoung" userId="442ac80a-8cd4-4165-8fc5-0e4ac214a370" providerId="ADAL" clId="{885C6B9F-96C0-410D-AB97-CCA8C26E05FE}" dt="2021-01-04T11:16:34.304" v="0" actId="20577"/>
        <pc:sldMkLst>
          <pc:docMk/>
          <pc:sldMk cId="2069480276" sldId="533"/>
        </pc:sldMkLst>
        <pc:spChg chg="mod">
          <ac:chgData name="KimNamhyoung" userId="442ac80a-8cd4-4165-8fc5-0e4ac214a370" providerId="ADAL" clId="{885C6B9F-96C0-410D-AB97-CCA8C26E05FE}" dt="2021-01-04T11:16:34.304" v="0" actId="20577"/>
          <ac:spMkLst>
            <pc:docMk/>
            <pc:sldMk cId="2069480276" sldId="533"/>
            <ac:spMk id="11" creationId="{00000000-0000-0000-0000-000000000000}"/>
          </ac:spMkLst>
        </pc:spChg>
      </pc:sldChg>
      <pc:sldChg chg="del">
        <pc:chgData name="KimNamhyoung" userId="442ac80a-8cd4-4165-8fc5-0e4ac214a370" providerId="ADAL" clId="{885C6B9F-96C0-410D-AB97-CCA8C26E05FE}" dt="2021-01-08T11:55:54.913" v="312" actId="47"/>
        <pc:sldMkLst>
          <pc:docMk/>
          <pc:sldMk cId="696273699" sldId="538"/>
        </pc:sldMkLst>
      </pc:sldChg>
      <pc:sldChg chg="modSp mod">
        <pc:chgData name="KimNamhyoung" userId="442ac80a-8cd4-4165-8fc5-0e4ac214a370" providerId="ADAL" clId="{885C6B9F-96C0-410D-AB97-CCA8C26E05FE}" dt="2021-01-08T12:03:02.915" v="316"/>
        <pc:sldMkLst>
          <pc:docMk/>
          <pc:sldMk cId="2274714048" sldId="539"/>
        </pc:sldMkLst>
        <pc:spChg chg="mod">
          <ac:chgData name="KimNamhyoung" userId="442ac80a-8cd4-4165-8fc5-0e4ac214a370" providerId="ADAL" clId="{885C6B9F-96C0-410D-AB97-CCA8C26E05FE}" dt="2021-01-08T12:03:02.915" v="316"/>
          <ac:spMkLst>
            <pc:docMk/>
            <pc:sldMk cId="2274714048" sldId="539"/>
            <ac:spMk id="11" creationId="{00000000-0000-0000-0000-000000000000}"/>
          </ac:spMkLst>
        </pc:spChg>
      </pc:sldChg>
      <pc:sldChg chg="addSp delSp modSp mod">
        <pc:chgData name="KimNamhyoung" userId="442ac80a-8cd4-4165-8fc5-0e4ac214a370" providerId="ADAL" clId="{885C6B9F-96C0-410D-AB97-CCA8C26E05FE}" dt="2021-01-10T06:45:22.827" v="449" actId="1076"/>
        <pc:sldMkLst>
          <pc:docMk/>
          <pc:sldMk cId="234079446" sldId="541"/>
        </pc:sldMkLst>
        <pc:spChg chg="del">
          <ac:chgData name="KimNamhyoung" userId="442ac80a-8cd4-4165-8fc5-0e4ac214a370" providerId="ADAL" clId="{885C6B9F-96C0-410D-AB97-CCA8C26E05FE}" dt="2021-01-10T06:15:18.248" v="376" actId="478"/>
          <ac:spMkLst>
            <pc:docMk/>
            <pc:sldMk cId="234079446" sldId="541"/>
            <ac:spMk id="5" creationId="{00000000-0000-0000-0000-000000000000}"/>
          </ac:spMkLst>
        </pc:spChg>
        <pc:spChg chg="del">
          <ac:chgData name="KimNamhyoung" userId="442ac80a-8cd4-4165-8fc5-0e4ac214a370" providerId="ADAL" clId="{885C6B9F-96C0-410D-AB97-CCA8C26E05FE}" dt="2021-01-10T06:15:19.391" v="377" actId="478"/>
          <ac:spMkLst>
            <pc:docMk/>
            <pc:sldMk cId="234079446" sldId="541"/>
            <ac:spMk id="7" creationId="{00000000-0000-0000-0000-000000000000}"/>
          </ac:spMkLst>
        </pc:spChg>
        <pc:spChg chg="del">
          <ac:chgData name="KimNamhyoung" userId="442ac80a-8cd4-4165-8fc5-0e4ac214a370" providerId="ADAL" clId="{885C6B9F-96C0-410D-AB97-CCA8C26E05FE}" dt="2021-01-10T06:15:20.049" v="378" actId="478"/>
          <ac:spMkLst>
            <pc:docMk/>
            <pc:sldMk cId="234079446" sldId="541"/>
            <ac:spMk id="8" creationId="{00000000-0000-0000-0000-000000000000}"/>
          </ac:spMkLst>
        </pc:spChg>
        <pc:spChg chg="mod">
          <ac:chgData name="KimNamhyoung" userId="442ac80a-8cd4-4165-8fc5-0e4ac214a370" providerId="ADAL" clId="{885C6B9F-96C0-410D-AB97-CCA8C26E05FE}" dt="2021-01-10T06:23:17.342" v="380" actId="6549"/>
          <ac:spMkLst>
            <pc:docMk/>
            <pc:sldMk cId="234079446" sldId="541"/>
            <ac:spMk id="11" creationId="{00000000-0000-0000-0000-000000000000}"/>
          </ac:spMkLst>
        </pc:spChg>
        <pc:spChg chg="del">
          <ac:chgData name="KimNamhyoung" userId="442ac80a-8cd4-4165-8fc5-0e4ac214a370" providerId="ADAL" clId="{885C6B9F-96C0-410D-AB97-CCA8C26E05FE}" dt="2021-01-10T06:15:22.041" v="379" actId="478"/>
          <ac:spMkLst>
            <pc:docMk/>
            <pc:sldMk cId="234079446" sldId="541"/>
            <ac:spMk id="13" creationId="{00000000-0000-0000-0000-000000000000}"/>
          </ac:spMkLst>
        </pc:spChg>
        <pc:picChg chg="add mod modCrop">
          <ac:chgData name="KimNamhyoung" userId="442ac80a-8cd4-4165-8fc5-0e4ac214a370" providerId="ADAL" clId="{885C6B9F-96C0-410D-AB97-CCA8C26E05FE}" dt="2021-01-10T06:45:22.827" v="449" actId="1076"/>
          <ac:picMkLst>
            <pc:docMk/>
            <pc:sldMk cId="234079446" sldId="541"/>
            <ac:picMk id="4" creationId="{9F65EC3F-DE08-4860-A0AE-4064EC24FD13}"/>
          </ac:picMkLst>
        </pc:picChg>
        <pc:picChg chg="add mod modCrop">
          <ac:chgData name="KimNamhyoung" userId="442ac80a-8cd4-4165-8fc5-0e4ac214a370" providerId="ADAL" clId="{885C6B9F-96C0-410D-AB97-CCA8C26E05FE}" dt="2021-01-10T06:45:20.200" v="448" actId="1076"/>
          <ac:picMkLst>
            <pc:docMk/>
            <pc:sldMk cId="234079446" sldId="541"/>
            <ac:picMk id="10" creationId="{8CF41AE2-0222-4B45-A54B-4B3EF9A44B56}"/>
          </ac:picMkLst>
        </pc:picChg>
        <pc:picChg chg="add del mod">
          <ac:chgData name="KimNamhyoung" userId="442ac80a-8cd4-4165-8fc5-0e4ac214a370" providerId="ADAL" clId="{885C6B9F-96C0-410D-AB97-CCA8C26E05FE}" dt="2021-01-10T06:25:42.619" v="414"/>
          <ac:picMkLst>
            <pc:docMk/>
            <pc:sldMk cId="234079446" sldId="541"/>
            <ac:picMk id="12" creationId="{879A1BE3-A026-45E8-B0AF-81848735F02F}"/>
          </ac:picMkLst>
        </pc:picChg>
      </pc:sldChg>
      <pc:sldChg chg="modSp mod">
        <pc:chgData name="KimNamhyoung" userId="442ac80a-8cd4-4165-8fc5-0e4ac214a370" providerId="ADAL" clId="{885C6B9F-96C0-410D-AB97-CCA8C26E05FE}" dt="2021-01-04T11:58:25.128" v="4" actId="14100"/>
        <pc:sldMkLst>
          <pc:docMk/>
          <pc:sldMk cId="2116914705" sldId="542"/>
        </pc:sldMkLst>
        <pc:spChg chg="mod">
          <ac:chgData name="KimNamhyoung" userId="442ac80a-8cd4-4165-8fc5-0e4ac214a370" providerId="ADAL" clId="{885C6B9F-96C0-410D-AB97-CCA8C26E05FE}" dt="2021-01-04T11:58:25.128" v="4" actId="14100"/>
          <ac:spMkLst>
            <pc:docMk/>
            <pc:sldMk cId="2116914705" sldId="542"/>
            <ac:spMk id="11" creationId="{00000000-0000-0000-0000-000000000000}"/>
          </ac:spMkLst>
        </pc:spChg>
      </pc:sldChg>
      <pc:sldChg chg="del">
        <pc:chgData name="KimNamhyoung" userId="442ac80a-8cd4-4165-8fc5-0e4ac214a370" providerId="ADAL" clId="{885C6B9F-96C0-410D-AB97-CCA8C26E05FE}" dt="2021-01-10T06:23:36.997" v="382" actId="47"/>
        <pc:sldMkLst>
          <pc:docMk/>
          <pc:sldMk cId="2026282748" sldId="543"/>
        </pc:sldMkLst>
      </pc:sldChg>
      <pc:sldChg chg="addSp delSp modSp mod">
        <pc:chgData name="KimNamhyoung" userId="442ac80a-8cd4-4165-8fc5-0e4ac214a370" providerId="ADAL" clId="{885C6B9F-96C0-410D-AB97-CCA8C26E05FE}" dt="2021-01-10T07:22:44.359" v="1417" actId="14100"/>
        <pc:sldMkLst>
          <pc:docMk/>
          <pc:sldMk cId="64274332" sldId="544"/>
        </pc:sldMkLst>
        <pc:spChg chg="mod">
          <ac:chgData name="KimNamhyoung" userId="442ac80a-8cd4-4165-8fc5-0e4ac214a370" providerId="ADAL" clId="{885C6B9F-96C0-410D-AB97-CCA8C26E05FE}" dt="2021-01-10T06:56:37.017" v="675" actId="20577"/>
          <ac:spMkLst>
            <pc:docMk/>
            <pc:sldMk cId="64274332" sldId="544"/>
            <ac:spMk id="3" creationId="{00000000-0000-0000-0000-000000000000}"/>
          </ac:spMkLst>
        </pc:spChg>
        <pc:spChg chg="del">
          <ac:chgData name="KimNamhyoung" userId="442ac80a-8cd4-4165-8fc5-0e4ac214a370" providerId="ADAL" clId="{885C6B9F-96C0-410D-AB97-CCA8C26E05FE}" dt="2021-01-10T06:57:05.943" v="680" actId="478"/>
          <ac:spMkLst>
            <pc:docMk/>
            <pc:sldMk cId="64274332" sldId="544"/>
            <ac:spMk id="5" creationId="{00000000-0000-0000-0000-000000000000}"/>
          </ac:spMkLst>
        </pc:spChg>
        <pc:spChg chg="add del mod">
          <ac:chgData name="KimNamhyoung" userId="442ac80a-8cd4-4165-8fc5-0e4ac214a370" providerId="ADAL" clId="{885C6B9F-96C0-410D-AB97-CCA8C26E05FE}" dt="2021-01-10T06:57:15.312" v="688" actId="478"/>
          <ac:spMkLst>
            <pc:docMk/>
            <pc:sldMk cId="64274332" sldId="544"/>
            <ac:spMk id="6" creationId="{00000000-0000-0000-0000-000000000000}"/>
          </ac:spMkLst>
        </pc:spChg>
        <pc:spChg chg="add del">
          <ac:chgData name="KimNamhyoung" userId="442ac80a-8cd4-4165-8fc5-0e4ac214a370" providerId="ADAL" clId="{885C6B9F-96C0-410D-AB97-CCA8C26E05FE}" dt="2021-01-10T06:57:14.672" v="686" actId="478"/>
          <ac:spMkLst>
            <pc:docMk/>
            <pc:sldMk cId="64274332" sldId="544"/>
            <ac:spMk id="7" creationId="{00000000-0000-0000-0000-000000000000}"/>
          </ac:spMkLst>
        </pc:spChg>
        <pc:spChg chg="del">
          <ac:chgData name="KimNamhyoung" userId="442ac80a-8cd4-4165-8fc5-0e4ac214a370" providerId="ADAL" clId="{885C6B9F-96C0-410D-AB97-CCA8C26E05FE}" dt="2021-01-10T06:57:16.439" v="689" actId="478"/>
          <ac:spMkLst>
            <pc:docMk/>
            <pc:sldMk cId="64274332" sldId="544"/>
            <ac:spMk id="8" creationId="{00000000-0000-0000-0000-000000000000}"/>
          </ac:spMkLst>
        </pc:spChg>
        <pc:spChg chg="mod">
          <ac:chgData name="KimNamhyoung" userId="442ac80a-8cd4-4165-8fc5-0e4ac214a370" providerId="ADAL" clId="{885C6B9F-96C0-410D-AB97-CCA8C26E05FE}" dt="2021-01-10T07:22:10.228" v="1413"/>
          <ac:spMkLst>
            <pc:docMk/>
            <pc:sldMk cId="64274332" sldId="544"/>
            <ac:spMk id="11" creationId="{00000000-0000-0000-0000-000000000000}"/>
          </ac:spMkLst>
        </pc:spChg>
        <pc:picChg chg="add mod">
          <ac:chgData name="KimNamhyoung" userId="442ac80a-8cd4-4165-8fc5-0e4ac214a370" providerId="ADAL" clId="{885C6B9F-96C0-410D-AB97-CCA8C26E05FE}" dt="2021-01-10T07:22:44.359" v="1417" actId="14100"/>
          <ac:picMkLst>
            <pc:docMk/>
            <pc:sldMk cId="64274332" sldId="544"/>
            <ac:picMk id="4" creationId="{45E50ABF-9774-4E8B-8518-8D64C8026111}"/>
          </ac:picMkLst>
        </pc:picChg>
      </pc:sldChg>
      <pc:sldChg chg="del">
        <pc:chgData name="KimNamhyoung" userId="442ac80a-8cd4-4165-8fc5-0e4ac214a370" providerId="ADAL" clId="{885C6B9F-96C0-410D-AB97-CCA8C26E05FE}" dt="2021-01-10T09:15:49.785" v="3217" actId="47"/>
        <pc:sldMkLst>
          <pc:docMk/>
          <pc:sldMk cId="141799749" sldId="545"/>
        </pc:sldMkLst>
      </pc:sldChg>
      <pc:sldChg chg="del">
        <pc:chgData name="KimNamhyoung" userId="442ac80a-8cd4-4165-8fc5-0e4ac214a370" providerId="ADAL" clId="{885C6B9F-96C0-410D-AB97-CCA8C26E05FE}" dt="2021-01-10T09:15:51.649" v="3219" actId="47"/>
        <pc:sldMkLst>
          <pc:docMk/>
          <pc:sldMk cId="1913100673" sldId="546"/>
        </pc:sldMkLst>
      </pc:sldChg>
      <pc:sldChg chg="del">
        <pc:chgData name="KimNamhyoung" userId="442ac80a-8cd4-4165-8fc5-0e4ac214a370" providerId="ADAL" clId="{885C6B9F-96C0-410D-AB97-CCA8C26E05FE}" dt="2021-01-10T09:15:52.285" v="3220" actId="47"/>
        <pc:sldMkLst>
          <pc:docMk/>
          <pc:sldMk cId="833796895" sldId="547"/>
        </pc:sldMkLst>
      </pc:sldChg>
      <pc:sldChg chg="add del">
        <pc:chgData name="KimNamhyoung" userId="442ac80a-8cd4-4165-8fc5-0e4ac214a370" providerId="ADAL" clId="{885C6B9F-96C0-410D-AB97-CCA8C26E05FE}" dt="2021-01-10T09:15:55.048" v="3222" actId="47"/>
        <pc:sldMkLst>
          <pc:docMk/>
          <pc:sldMk cId="3150934685" sldId="548"/>
        </pc:sldMkLst>
      </pc:sldChg>
      <pc:sldChg chg="del">
        <pc:chgData name="KimNamhyoung" userId="442ac80a-8cd4-4165-8fc5-0e4ac214a370" providerId="ADAL" clId="{885C6B9F-96C0-410D-AB97-CCA8C26E05FE}" dt="2021-01-10T09:16:01.079" v="3223" actId="47"/>
        <pc:sldMkLst>
          <pc:docMk/>
          <pc:sldMk cId="2775240408" sldId="549"/>
        </pc:sldMkLst>
      </pc:sldChg>
      <pc:sldChg chg="del">
        <pc:chgData name="KimNamhyoung" userId="442ac80a-8cd4-4165-8fc5-0e4ac214a370" providerId="ADAL" clId="{885C6B9F-96C0-410D-AB97-CCA8C26E05FE}" dt="2021-01-10T09:15:50.448" v="3218" actId="47"/>
        <pc:sldMkLst>
          <pc:docMk/>
          <pc:sldMk cId="930234845" sldId="550"/>
        </pc:sldMkLst>
      </pc:sldChg>
      <pc:sldChg chg="del">
        <pc:chgData name="KimNamhyoung" userId="442ac80a-8cd4-4165-8fc5-0e4ac214a370" providerId="ADAL" clId="{885C6B9F-96C0-410D-AB97-CCA8C26E05FE}" dt="2021-01-10T09:16:02.289" v="3224" actId="47"/>
        <pc:sldMkLst>
          <pc:docMk/>
          <pc:sldMk cId="4246801050" sldId="551"/>
        </pc:sldMkLst>
      </pc:sldChg>
      <pc:sldChg chg="del">
        <pc:chgData name="KimNamhyoung" userId="442ac80a-8cd4-4165-8fc5-0e4ac214a370" providerId="ADAL" clId="{885C6B9F-96C0-410D-AB97-CCA8C26E05FE}" dt="2021-01-10T09:16:03.540" v="3225" actId="47"/>
        <pc:sldMkLst>
          <pc:docMk/>
          <pc:sldMk cId="2262901666" sldId="552"/>
        </pc:sldMkLst>
      </pc:sldChg>
      <pc:sldChg chg="del">
        <pc:chgData name="KimNamhyoung" userId="442ac80a-8cd4-4165-8fc5-0e4ac214a370" providerId="ADAL" clId="{885C6B9F-96C0-410D-AB97-CCA8C26E05FE}" dt="2021-01-10T09:16:05.468" v="3226" actId="47"/>
        <pc:sldMkLst>
          <pc:docMk/>
          <pc:sldMk cId="2338669170" sldId="553"/>
        </pc:sldMkLst>
      </pc:sldChg>
      <pc:sldChg chg="del">
        <pc:chgData name="KimNamhyoung" userId="442ac80a-8cd4-4165-8fc5-0e4ac214a370" providerId="ADAL" clId="{885C6B9F-96C0-410D-AB97-CCA8C26E05FE}" dt="2021-01-10T09:16:06.406" v="3227" actId="47"/>
        <pc:sldMkLst>
          <pc:docMk/>
          <pc:sldMk cId="1408278823" sldId="554"/>
        </pc:sldMkLst>
      </pc:sldChg>
      <pc:sldChg chg="del">
        <pc:chgData name="KimNamhyoung" userId="442ac80a-8cd4-4165-8fc5-0e4ac214a370" providerId="ADAL" clId="{885C6B9F-96C0-410D-AB97-CCA8C26E05FE}" dt="2021-01-10T09:16:07.278" v="3228" actId="47"/>
        <pc:sldMkLst>
          <pc:docMk/>
          <pc:sldMk cId="4157358026" sldId="555"/>
        </pc:sldMkLst>
      </pc:sldChg>
      <pc:sldChg chg="del">
        <pc:chgData name="KimNamhyoung" userId="442ac80a-8cd4-4165-8fc5-0e4ac214a370" providerId="ADAL" clId="{885C6B9F-96C0-410D-AB97-CCA8C26E05FE}" dt="2021-01-10T09:16:08.940" v="3230" actId="47"/>
        <pc:sldMkLst>
          <pc:docMk/>
          <pc:sldMk cId="2732012080" sldId="556"/>
        </pc:sldMkLst>
      </pc:sldChg>
      <pc:sldChg chg="del">
        <pc:chgData name="KimNamhyoung" userId="442ac80a-8cd4-4165-8fc5-0e4ac214a370" providerId="ADAL" clId="{885C6B9F-96C0-410D-AB97-CCA8C26E05FE}" dt="2021-01-10T09:16:08.087" v="3229" actId="47"/>
        <pc:sldMkLst>
          <pc:docMk/>
          <pc:sldMk cId="978220199" sldId="557"/>
        </pc:sldMkLst>
      </pc:sldChg>
      <pc:sldChg chg="del">
        <pc:chgData name="KimNamhyoung" userId="442ac80a-8cd4-4165-8fc5-0e4ac214a370" providerId="ADAL" clId="{885C6B9F-96C0-410D-AB97-CCA8C26E05FE}" dt="2021-01-10T09:16:09.889" v="3231" actId="47"/>
        <pc:sldMkLst>
          <pc:docMk/>
          <pc:sldMk cId="1883884217" sldId="558"/>
        </pc:sldMkLst>
      </pc:sldChg>
      <pc:sldChg chg="del">
        <pc:chgData name="KimNamhyoung" userId="442ac80a-8cd4-4165-8fc5-0e4ac214a370" providerId="ADAL" clId="{885C6B9F-96C0-410D-AB97-CCA8C26E05FE}" dt="2021-01-10T09:16:10.908" v="3232" actId="47"/>
        <pc:sldMkLst>
          <pc:docMk/>
          <pc:sldMk cId="3353413881" sldId="559"/>
        </pc:sldMkLst>
      </pc:sldChg>
      <pc:sldChg chg="del">
        <pc:chgData name="KimNamhyoung" userId="442ac80a-8cd4-4165-8fc5-0e4ac214a370" providerId="ADAL" clId="{885C6B9F-96C0-410D-AB97-CCA8C26E05FE}" dt="2021-01-10T09:15:35.889" v="3215" actId="47"/>
        <pc:sldMkLst>
          <pc:docMk/>
          <pc:sldMk cId="3550979346" sldId="560"/>
        </pc:sldMkLst>
      </pc:sldChg>
      <pc:sldChg chg="delSp modSp mod ord">
        <pc:chgData name="KimNamhyoung" userId="442ac80a-8cd4-4165-8fc5-0e4ac214a370" providerId="ADAL" clId="{885C6B9F-96C0-410D-AB97-CCA8C26E05FE}" dt="2021-01-10T12:20:54.044" v="5400" actId="313"/>
        <pc:sldMkLst>
          <pc:docMk/>
          <pc:sldMk cId="2234021625" sldId="561"/>
        </pc:sldMkLst>
        <pc:spChg chg="mod">
          <ac:chgData name="KimNamhyoung" userId="442ac80a-8cd4-4165-8fc5-0e4ac214a370" providerId="ADAL" clId="{885C6B9F-96C0-410D-AB97-CCA8C26E05FE}" dt="2021-01-04T13:00:53.961" v="135" actId="20577"/>
          <ac:spMkLst>
            <pc:docMk/>
            <pc:sldMk cId="2234021625" sldId="561"/>
            <ac:spMk id="3" creationId="{00000000-0000-0000-0000-000000000000}"/>
          </ac:spMkLst>
        </pc:spChg>
        <pc:spChg chg="mod">
          <ac:chgData name="KimNamhyoung" userId="442ac80a-8cd4-4165-8fc5-0e4ac214a370" providerId="ADAL" clId="{885C6B9F-96C0-410D-AB97-CCA8C26E05FE}" dt="2021-01-10T12:20:54.044" v="5400" actId="313"/>
          <ac:spMkLst>
            <pc:docMk/>
            <pc:sldMk cId="2234021625" sldId="561"/>
            <ac:spMk id="5" creationId="{00000000-0000-0000-0000-000000000000}"/>
          </ac:spMkLst>
        </pc:spChg>
        <pc:spChg chg="del">
          <ac:chgData name="KimNamhyoung" userId="442ac80a-8cd4-4165-8fc5-0e4ac214a370" providerId="ADAL" clId="{885C6B9F-96C0-410D-AB97-CCA8C26E05FE}" dt="2021-01-04T12:23:54.280" v="5" actId="478"/>
          <ac:spMkLst>
            <pc:docMk/>
            <pc:sldMk cId="2234021625" sldId="561"/>
            <ac:spMk id="6" creationId="{00000000-0000-0000-0000-000000000000}"/>
          </ac:spMkLst>
        </pc:spChg>
        <pc:spChg chg="del">
          <ac:chgData name="KimNamhyoung" userId="442ac80a-8cd4-4165-8fc5-0e4ac214a370" providerId="ADAL" clId="{885C6B9F-96C0-410D-AB97-CCA8C26E05FE}" dt="2021-01-04T12:23:56.721" v="6" actId="478"/>
          <ac:spMkLst>
            <pc:docMk/>
            <pc:sldMk cId="2234021625" sldId="561"/>
            <ac:spMk id="7" creationId="{00000000-0000-0000-0000-000000000000}"/>
          </ac:spMkLst>
        </pc:spChg>
        <pc:spChg chg="del">
          <ac:chgData name="KimNamhyoung" userId="442ac80a-8cd4-4165-8fc5-0e4ac214a370" providerId="ADAL" clId="{885C6B9F-96C0-410D-AB97-CCA8C26E05FE}" dt="2021-01-04T12:23:57.555" v="7" actId="478"/>
          <ac:spMkLst>
            <pc:docMk/>
            <pc:sldMk cId="2234021625" sldId="561"/>
            <ac:spMk id="8" creationId="{00000000-0000-0000-0000-000000000000}"/>
          </ac:spMkLst>
        </pc:spChg>
        <pc:spChg chg="mod">
          <ac:chgData name="KimNamhyoung" userId="442ac80a-8cd4-4165-8fc5-0e4ac214a370" providerId="ADAL" clId="{885C6B9F-96C0-410D-AB97-CCA8C26E05FE}" dt="2021-01-04T13:01:01.840" v="148"/>
          <ac:spMkLst>
            <pc:docMk/>
            <pc:sldMk cId="2234021625" sldId="561"/>
            <ac:spMk id="11" creationId="{00000000-0000-0000-0000-000000000000}"/>
          </ac:spMkLst>
        </pc:spChg>
      </pc:sldChg>
      <pc:sldChg chg="del">
        <pc:chgData name="KimNamhyoung" userId="442ac80a-8cd4-4165-8fc5-0e4ac214a370" providerId="ADAL" clId="{885C6B9F-96C0-410D-AB97-CCA8C26E05FE}" dt="2021-01-10T09:16:11.686" v="3233" actId="47"/>
        <pc:sldMkLst>
          <pc:docMk/>
          <pc:sldMk cId="1178232362" sldId="562"/>
        </pc:sldMkLst>
      </pc:sldChg>
      <pc:sldChg chg="addSp delSp modSp mod ord">
        <pc:chgData name="KimNamhyoung" userId="442ac80a-8cd4-4165-8fc5-0e4ac214a370" providerId="ADAL" clId="{885C6B9F-96C0-410D-AB97-CCA8C26E05FE}" dt="2021-01-04T13:01:38.542" v="208"/>
        <pc:sldMkLst>
          <pc:docMk/>
          <pc:sldMk cId="3288498176" sldId="563"/>
        </pc:sldMkLst>
        <pc:spChg chg="mod">
          <ac:chgData name="KimNamhyoung" userId="442ac80a-8cd4-4165-8fc5-0e4ac214a370" providerId="ADAL" clId="{885C6B9F-96C0-410D-AB97-CCA8C26E05FE}" dt="2021-01-04T13:01:28.045" v="205"/>
          <ac:spMkLst>
            <pc:docMk/>
            <pc:sldMk cId="3288498176" sldId="563"/>
            <ac:spMk id="3" creationId="{00000000-0000-0000-0000-000000000000}"/>
          </ac:spMkLst>
        </pc:spChg>
        <pc:spChg chg="mod">
          <ac:chgData name="KimNamhyoung" userId="442ac80a-8cd4-4165-8fc5-0e4ac214a370" providerId="ADAL" clId="{885C6B9F-96C0-410D-AB97-CCA8C26E05FE}" dt="2021-01-04T13:01:22.515" v="192"/>
          <ac:spMkLst>
            <pc:docMk/>
            <pc:sldMk cId="3288498176" sldId="563"/>
            <ac:spMk id="11" creationId="{00000000-0000-0000-0000-000000000000}"/>
          </ac:spMkLst>
        </pc:spChg>
        <pc:picChg chg="add del mod">
          <ac:chgData name="KimNamhyoung" userId="442ac80a-8cd4-4165-8fc5-0e4ac214a370" providerId="ADAL" clId="{885C6B9F-96C0-410D-AB97-CCA8C26E05FE}" dt="2021-01-04T13:00:39.205" v="121" actId="478"/>
          <ac:picMkLst>
            <pc:docMk/>
            <pc:sldMk cId="3288498176" sldId="563"/>
            <ac:picMk id="4" creationId="{A4C9868E-97D9-4CA7-B141-6683D3F624E3}"/>
          </ac:picMkLst>
        </pc:picChg>
        <pc:picChg chg="add mod">
          <ac:chgData name="KimNamhyoung" userId="442ac80a-8cd4-4165-8fc5-0e4ac214a370" providerId="ADAL" clId="{885C6B9F-96C0-410D-AB97-CCA8C26E05FE}" dt="2021-01-04T13:00:02.130" v="111" actId="1076"/>
          <ac:picMkLst>
            <pc:docMk/>
            <pc:sldMk cId="3288498176" sldId="563"/>
            <ac:picMk id="6" creationId="{4E2B36CA-ED9E-4E8C-9806-4050037CCDF7}"/>
          </ac:picMkLst>
        </pc:picChg>
      </pc:sldChg>
      <pc:sldChg chg="del">
        <pc:chgData name="KimNamhyoung" userId="442ac80a-8cd4-4165-8fc5-0e4ac214a370" providerId="ADAL" clId="{885C6B9F-96C0-410D-AB97-CCA8C26E05FE}" dt="2021-01-04T13:01:30.859" v="206" actId="47"/>
        <pc:sldMkLst>
          <pc:docMk/>
          <pc:sldMk cId="2073274893" sldId="565"/>
        </pc:sldMkLst>
      </pc:sldChg>
      <pc:sldChg chg="del">
        <pc:chgData name="KimNamhyoung" userId="442ac80a-8cd4-4165-8fc5-0e4ac214a370" providerId="ADAL" clId="{885C6B9F-96C0-410D-AB97-CCA8C26E05FE}" dt="2021-01-04T12:59:27.200" v="102" actId="47"/>
        <pc:sldMkLst>
          <pc:docMk/>
          <pc:sldMk cId="2392251437" sldId="566"/>
        </pc:sldMkLst>
      </pc:sldChg>
      <pc:sldChg chg="del">
        <pc:chgData name="KimNamhyoung" userId="442ac80a-8cd4-4165-8fc5-0e4ac214a370" providerId="ADAL" clId="{885C6B9F-96C0-410D-AB97-CCA8C26E05FE}" dt="2021-01-04T12:59:24.850" v="101" actId="47"/>
        <pc:sldMkLst>
          <pc:docMk/>
          <pc:sldMk cId="372964082" sldId="567"/>
        </pc:sldMkLst>
      </pc:sldChg>
      <pc:sldChg chg="del">
        <pc:chgData name="KimNamhyoung" userId="442ac80a-8cd4-4165-8fc5-0e4ac214a370" providerId="ADAL" clId="{885C6B9F-96C0-410D-AB97-CCA8C26E05FE}" dt="2021-01-04T12:59:23.247" v="100" actId="47"/>
        <pc:sldMkLst>
          <pc:docMk/>
          <pc:sldMk cId="658059353" sldId="568"/>
        </pc:sldMkLst>
      </pc:sldChg>
      <pc:sldChg chg="del">
        <pc:chgData name="KimNamhyoung" userId="442ac80a-8cd4-4165-8fc5-0e4ac214a370" providerId="ADAL" clId="{885C6B9F-96C0-410D-AB97-CCA8C26E05FE}" dt="2021-01-04T12:59:22.137" v="99" actId="47"/>
        <pc:sldMkLst>
          <pc:docMk/>
          <pc:sldMk cId="1118837691" sldId="569"/>
        </pc:sldMkLst>
      </pc:sldChg>
      <pc:sldChg chg="del">
        <pc:chgData name="KimNamhyoung" userId="442ac80a-8cd4-4165-8fc5-0e4ac214a370" providerId="ADAL" clId="{885C6B9F-96C0-410D-AB97-CCA8C26E05FE}" dt="2021-01-10T09:15:48.599" v="3216" actId="47"/>
        <pc:sldMkLst>
          <pc:docMk/>
          <pc:sldMk cId="450877151" sldId="572"/>
        </pc:sldMkLst>
      </pc:sldChg>
      <pc:sldChg chg="addSp modSp mod">
        <pc:chgData name="KimNamhyoung" userId="442ac80a-8cd4-4165-8fc5-0e4ac214a370" providerId="ADAL" clId="{885C6B9F-96C0-410D-AB97-CCA8C26E05FE}" dt="2021-01-08T12:43:12.373" v="366" actId="20577"/>
        <pc:sldMkLst>
          <pc:docMk/>
          <pc:sldMk cId="2642398692" sldId="581"/>
        </pc:sldMkLst>
        <pc:spChg chg="add mod">
          <ac:chgData name="KimNamhyoung" userId="442ac80a-8cd4-4165-8fc5-0e4ac214a370" providerId="ADAL" clId="{885C6B9F-96C0-410D-AB97-CCA8C26E05FE}" dt="2021-01-08T12:43:12.373" v="366" actId="20577"/>
          <ac:spMkLst>
            <pc:docMk/>
            <pc:sldMk cId="2642398692" sldId="581"/>
            <ac:spMk id="4" creationId="{EF2AC89D-75C5-47A3-92BA-921A09A17D0A}"/>
          </ac:spMkLst>
        </pc:spChg>
        <pc:spChg chg="mod">
          <ac:chgData name="KimNamhyoung" userId="442ac80a-8cd4-4165-8fc5-0e4ac214a370" providerId="ADAL" clId="{885C6B9F-96C0-410D-AB97-CCA8C26E05FE}" dt="2021-01-08T12:37:12.963" v="325" actId="20577"/>
          <ac:spMkLst>
            <pc:docMk/>
            <pc:sldMk cId="2642398692" sldId="581"/>
            <ac:spMk id="11" creationId="{00000000-0000-0000-0000-000000000000}"/>
          </ac:spMkLst>
        </pc:spChg>
      </pc:sldChg>
      <pc:sldChg chg="modSp add mod ord">
        <pc:chgData name="KimNamhyoung" userId="442ac80a-8cd4-4165-8fc5-0e4ac214a370" providerId="ADAL" clId="{885C6B9F-96C0-410D-AB97-CCA8C26E05FE}" dt="2021-01-04T13:01:38.542" v="208"/>
        <pc:sldMkLst>
          <pc:docMk/>
          <pc:sldMk cId="864769258" sldId="582"/>
        </pc:sldMkLst>
        <pc:spChg chg="mod">
          <ac:chgData name="KimNamhyoung" userId="442ac80a-8cd4-4165-8fc5-0e4ac214a370" providerId="ADAL" clId="{885C6B9F-96C0-410D-AB97-CCA8C26E05FE}" dt="2021-01-04T13:01:14.033" v="174"/>
          <ac:spMkLst>
            <pc:docMk/>
            <pc:sldMk cId="864769258" sldId="582"/>
            <ac:spMk id="3" creationId="{00000000-0000-0000-0000-000000000000}"/>
          </ac:spMkLst>
        </pc:spChg>
        <pc:spChg chg="mod">
          <ac:chgData name="KimNamhyoung" userId="442ac80a-8cd4-4165-8fc5-0e4ac214a370" providerId="ADAL" clId="{885C6B9F-96C0-410D-AB97-CCA8C26E05FE}" dt="2021-01-04T13:01:10.108" v="161"/>
          <ac:spMkLst>
            <pc:docMk/>
            <pc:sldMk cId="864769258" sldId="582"/>
            <ac:spMk id="11" creationId="{00000000-0000-0000-0000-000000000000}"/>
          </ac:spMkLst>
        </pc:spChg>
        <pc:picChg chg="mod">
          <ac:chgData name="KimNamhyoung" userId="442ac80a-8cd4-4165-8fc5-0e4ac214a370" providerId="ADAL" clId="{885C6B9F-96C0-410D-AB97-CCA8C26E05FE}" dt="2021-01-04T13:00:23.819" v="117" actId="1076"/>
          <ac:picMkLst>
            <pc:docMk/>
            <pc:sldMk cId="864769258" sldId="582"/>
            <ac:picMk id="4" creationId="{A4C9868E-97D9-4CA7-B141-6683D3F624E3}"/>
          </ac:picMkLst>
        </pc:picChg>
      </pc:sldChg>
      <pc:sldChg chg="modSp new mod">
        <pc:chgData name="KimNamhyoung" userId="442ac80a-8cd4-4165-8fc5-0e4ac214a370" providerId="ADAL" clId="{885C6B9F-96C0-410D-AB97-CCA8C26E05FE}" dt="2021-01-04T15:41:32.587" v="272"/>
        <pc:sldMkLst>
          <pc:docMk/>
          <pc:sldMk cId="3412590090" sldId="583"/>
        </pc:sldMkLst>
        <pc:spChg chg="mod">
          <ac:chgData name="KimNamhyoung" userId="442ac80a-8cd4-4165-8fc5-0e4ac214a370" providerId="ADAL" clId="{885C6B9F-96C0-410D-AB97-CCA8C26E05FE}" dt="2021-01-04T15:41:32.587" v="272"/>
          <ac:spMkLst>
            <pc:docMk/>
            <pc:sldMk cId="3412590090" sldId="583"/>
            <ac:spMk id="2" creationId="{9081A98A-78FC-49C4-A680-3378AAFA48D2}"/>
          </ac:spMkLst>
        </pc:spChg>
      </pc:sldChg>
      <pc:sldChg chg="addSp delSp modSp add mod">
        <pc:chgData name="KimNamhyoung" userId="442ac80a-8cd4-4165-8fc5-0e4ac214a370" providerId="ADAL" clId="{885C6B9F-96C0-410D-AB97-CCA8C26E05FE}" dt="2021-01-10T06:10:34.912" v="372" actId="1076"/>
        <pc:sldMkLst>
          <pc:docMk/>
          <pc:sldMk cId="2437859092" sldId="584"/>
        </pc:sldMkLst>
        <pc:spChg chg="del">
          <ac:chgData name="KimNamhyoung" userId="442ac80a-8cd4-4165-8fc5-0e4ac214a370" providerId="ADAL" clId="{885C6B9F-96C0-410D-AB97-CCA8C26E05FE}" dt="2021-01-10T06:06:35.856" v="369" actId="478"/>
          <ac:spMkLst>
            <pc:docMk/>
            <pc:sldMk cId="2437859092" sldId="584"/>
            <ac:spMk id="6" creationId="{00000000-0000-0000-0000-000000000000}"/>
          </ac:spMkLst>
        </pc:spChg>
        <pc:spChg chg="mod">
          <ac:chgData name="KimNamhyoung" userId="442ac80a-8cd4-4165-8fc5-0e4ac214a370" providerId="ADAL" clId="{885C6B9F-96C0-410D-AB97-CCA8C26E05FE}" dt="2021-01-10T06:06:33.334" v="368" actId="6549"/>
          <ac:spMkLst>
            <pc:docMk/>
            <pc:sldMk cId="2437859092" sldId="584"/>
            <ac:spMk id="11" creationId="{00000000-0000-0000-0000-000000000000}"/>
          </ac:spMkLst>
        </pc:spChg>
        <pc:picChg chg="add mod">
          <ac:chgData name="KimNamhyoung" userId="442ac80a-8cd4-4165-8fc5-0e4ac214a370" providerId="ADAL" clId="{885C6B9F-96C0-410D-AB97-CCA8C26E05FE}" dt="2021-01-10T06:10:34.912" v="372" actId="1076"/>
          <ac:picMkLst>
            <pc:docMk/>
            <pc:sldMk cId="2437859092" sldId="584"/>
            <ac:picMk id="4" creationId="{9D1D6A1F-3421-47BB-AE4C-F9D07BCD9DC3}"/>
          </ac:picMkLst>
        </pc:picChg>
      </pc:sldChg>
      <pc:sldChg chg="add del">
        <pc:chgData name="KimNamhyoung" userId="442ac80a-8cd4-4165-8fc5-0e4ac214a370" providerId="ADAL" clId="{885C6B9F-96C0-410D-AB97-CCA8C26E05FE}" dt="2021-01-10T06:23:20.338" v="381" actId="47"/>
        <pc:sldMkLst>
          <pc:docMk/>
          <pc:sldMk cId="480588818" sldId="585"/>
        </pc:sldMkLst>
      </pc:sldChg>
      <pc:sldChg chg="addSp delSp modSp add mod">
        <pc:chgData name="KimNamhyoung" userId="442ac80a-8cd4-4165-8fc5-0e4ac214a370" providerId="ADAL" clId="{885C6B9F-96C0-410D-AB97-CCA8C26E05FE}" dt="2021-01-10T06:45:38.999" v="451" actId="20577"/>
        <pc:sldMkLst>
          <pc:docMk/>
          <pc:sldMk cId="1017295827" sldId="585"/>
        </pc:sldMkLst>
        <pc:spChg chg="mod">
          <ac:chgData name="KimNamhyoung" userId="442ac80a-8cd4-4165-8fc5-0e4ac214a370" providerId="ADAL" clId="{885C6B9F-96C0-410D-AB97-CCA8C26E05FE}" dt="2021-01-10T06:45:38.999" v="451" actId="20577"/>
          <ac:spMkLst>
            <pc:docMk/>
            <pc:sldMk cId="1017295827" sldId="585"/>
            <ac:spMk id="11" creationId="{00000000-0000-0000-0000-000000000000}"/>
          </ac:spMkLst>
        </pc:spChg>
        <pc:picChg chg="del">
          <ac:chgData name="KimNamhyoung" userId="442ac80a-8cd4-4165-8fc5-0e4ac214a370" providerId="ADAL" clId="{885C6B9F-96C0-410D-AB97-CCA8C26E05FE}" dt="2021-01-10T06:42:07.618" v="420" actId="478"/>
          <ac:picMkLst>
            <pc:docMk/>
            <pc:sldMk cId="1017295827" sldId="585"/>
            <ac:picMk id="4" creationId="{9F65EC3F-DE08-4860-A0AE-4064EC24FD13}"/>
          </ac:picMkLst>
        </pc:picChg>
        <pc:picChg chg="add mod">
          <ac:chgData name="KimNamhyoung" userId="442ac80a-8cd4-4165-8fc5-0e4ac214a370" providerId="ADAL" clId="{885C6B9F-96C0-410D-AB97-CCA8C26E05FE}" dt="2021-01-10T06:45:36.879" v="450" actId="1076"/>
          <ac:picMkLst>
            <pc:docMk/>
            <pc:sldMk cId="1017295827" sldId="585"/>
            <ac:picMk id="5" creationId="{1E2B7D13-F98F-40B9-BEC4-489BDD97DE2A}"/>
          </ac:picMkLst>
        </pc:picChg>
        <pc:picChg chg="del">
          <ac:chgData name="KimNamhyoung" userId="442ac80a-8cd4-4165-8fc5-0e4ac214a370" providerId="ADAL" clId="{885C6B9F-96C0-410D-AB97-CCA8C26E05FE}" dt="2021-01-10T06:42:05.882" v="419" actId="478"/>
          <ac:picMkLst>
            <pc:docMk/>
            <pc:sldMk cId="1017295827" sldId="585"/>
            <ac:picMk id="10" creationId="{8CF41AE2-0222-4B45-A54B-4B3EF9A44B56}"/>
          </ac:picMkLst>
        </pc:picChg>
      </pc:sldChg>
      <pc:sldChg chg="addSp delSp modSp add mod">
        <pc:chgData name="KimNamhyoung" userId="442ac80a-8cd4-4165-8fc5-0e4ac214a370" providerId="ADAL" clId="{885C6B9F-96C0-410D-AB97-CCA8C26E05FE}" dt="2021-01-10T06:48:08.843" v="583" actId="1076"/>
        <pc:sldMkLst>
          <pc:docMk/>
          <pc:sldMk cId="2942812521" sldId="586"/>
        </pc:sldMkLst>
        <pc:spChg chg="mod">
          <ac:chgData name="KimNamhyoung" userId="442ac80a-8cd4-4165-8fc5-0e4ac214a370" providerId="ADAL" clId="{885C6B9F-96C0-410D-AB97-CCA8C26E05FE}" dt="2021-01-10T06:47:49.693" v="580"/>
          <ac:spMkLst>
            <pc:docMk/>
            <pc:sldMk cId="2942812521" sldId="586"/>
            <ac:spMk id="11" creationId="{00000000-0000-0000-0000-000000000000}"/>
          </ac:spMkLst>
        </pc:spChg>
        <pc:picChg chg="del">
          <ac:chgData name="KimNamhyoung" userId="442ac80a-8cd4-4165-8fc5-0e4ac214a370" providerId="ADAL" clId="{885C6B9F-96C0-410D-AB97-CCA8C26E05FE}" dt="2021-01-10T06:47:26.014" v="530" actId="478"/>
          <ac:picMkLst>
            <pc:docMk/>
            <pc:sldMk cId="2942812521" sldId="586"/>
            <ac:picMk id="4" creationId="{9F65EC3F-DE08-4860-A0AE-4064EC24FD13}"/>
          </ac:picMkLst>
        </pc:picChg>
        <pc:picChg chg="add mod">
          <ac:chgData name="KimNamhyoung" userId="442ac80a-8cd4-4165-8fc5-0e4ac214a370" providerId="ADAL" clId="{885C6B9F-96C0-410D-AB97-CCA8C26E05FE}" dt="2021-01-10T06:48:08.843" v="583" actId="1076"/>
          <ac:picMkLst>
            <pc:docMk/>
            <pc:sldMk cId="2942812521" sldId="586"/>
            <ac:picMk id="5" creationId="{D28B9123-8B51-4FE6-BBF9-84798FE4BDE8}"/>
          </ac:picMkLst>
        </pc:picChg>
        <pc:picChg chg="del">
          <ac:chgData name="KimNamhyoung" userId="442ac80a-8cd4-4165-8fc5-0e4ac214a370" providerId="ADAL" clId="{885C6B9F-96C0-410D-AB97-CCA8C26E05FE}" dt="2021-01-10T06:47:25.207" v="529" actId="478"/>
          <ac:picMkLst>
            <pc:docMk/>
            <pc:sldMk cId="2942812521" sldId="586"/>
            <ac:picMk id="10" creationId="{8CF41AE2-0222-4B45-A54B-4B3EF9A44B56}"/>
          </ac:picMkLst>
        </pc:picChg>
      </pc:sldChg>
      <pc:sldChg chg="addSp delSp modSp add mod">
        <pc:chgData name="KimNamhyoung" userId="442ac80a-8cd4-4165-8fc5-0e4ac214a370" providerId="ADAL" clId="{885C6B9F-96C0-410D-AB97-CCA8C26E05FE}" dt="2021-01-10T06:49:25.884" v="622" actId="1076"/>
        <pc:sldMkLst>
          <pc:docMk/>
          <pc:sldMk cId="1254516438" sldId="587"/>
        </pc:sldMkLst>
        <pc:spChg chg="mod">
          <ac:chgData name="KimNamhyoung" userId="442ac80a-8cd4-4165-8fc5-0e4ac214a370" providerId="ADAL" clId="{885C6B9F-96C0-410D-AB97-CCA8C26E05FE}" dt="2021-01-10T06:48:17.871" v="616"/>
          <ac:spMkLst>
            <pc:docMk/>
            <pc:sldMk cId="1254516438" sldId="587"/>
            <ac:spMk id="11" creationId="{00000000-0000-0000-0000-000000000000}"/>
          </ac:spMkLst>
        </pc:spChg>
        <pc:picChg chg="del mod">
          <ac:chgData name="KimNamhyoung" userId="442ac80a-8cd4-4165-8fc5-0e4ac214a370" providerId="ADAL" clId="{885C6B9F-96C0-410D-AB97-CCA8C26E05FE}" dt="2021-01-10T06:48:12.434" v="586" actId="478"/>
          <ac:picMkLst>
            <pc:docMk/>
            <pc:sldMk cId="1254516438" sldId="587"/>
            <ac:picMk id="4" creationId="{9F65EC3F-DE08-4860-A0AE-4064EC24FD13}"/>
          </ac:picMkLst>
        </pc:picChg>
        <pc:picChg chg="add del mod">
          <ac:chgData name="KimNamhyoung" userId="442ac80a-8cd4-4165-8fc5-0e4ac214a370" providerId="ADAL" clId="{885C6B9F-96C0-410D-AB97-CCA8C26E05FE}" dt="2021-01-10T06:49:07.997" v="619" actId="478"/>
          <ac:picMkLst>
            <pc:docMk/>
            <pc:sldMk cId="1254516438" sldId="587"/>
            <ac:picMk id="5" creationId="{04D126DC-6B4C-4007-98D8-D5D3AC2F97F8}"/>
          </ac:picMkLst>
        </pc:picChg>
        <pc:picChg chg="add mod">
          <ac:chgData name="KimNamhyoung" userId="442ac80a-8cd4-4165-8fc5-0e4ac214a370" providerId="ADAL" clId="{885C6B9F-96C0-410D-AB97-CCA8C26E05FE}" dt="2021-01-10T06:49:25.884" v="622" actId="1076"/>
          <ac:picMkLst>
            <pc:docMk/>
            <pc:sldMk cId="1254516438" sldId="587"/>
            <ac:picMk id="7" creationId="{BC777DBF-150A-4BC4-BF31-C5204A04F5E2}"/>
          </ac:picMkLst>
        </pc:picChg>
        <pc:picChg chg="del">
          <ac:chgData name="KimNamhyoung" userId="442ac80a-8cd4-4165-8fc5-0e4ac214a370" providerId="ADAL" clId="{885C6B9F-96C0-410D-AB97-CCA8C26E05FE}" dt="2021-01-10T06:48:11.706" v="584" actId="478"/>
          <ac:picMkLst>
            <pc:docMk/>
            <pc:sldMk cId="1254516438" sldId="587"/>
            <ac:picMk id="10" creationId="{8CF41AE2-0222-4B45-A54B-4B3EF9A44B56}"/>
          </ac:picMkLst>
        </pc:picChg>
      </pc:sldChg>
      <pc:sldChg chg="add del">
        <pc:chgData name="KimNamhyoung" userId="442ac80a-8cd4-4165-8fc5-0e4ac214a370" providerId="ADAL" clId="{885C6B9F-96C0-410D-AB97-CCA8C26E05FE}" dt="2021-01-10T06:50:08.940" v="659" actId="47"/>
        <pc:sldMkLst>
          <pc:docMk/>
          <pc:sldMk cId="3549685746" sldId="588"/>
        </pc:sldMkLst>
      </pc:sldChg>
      <pc:sldChg chg="addSp delSp modSp add mod">
        <pc:chgData name="KimNamhyoung" userId="442ac80a-8cd4-4165-8fc5-0e4ac214a370" providerId="ADAL" clId="{885C6B9F-96C0-410D-AB97-CCA8C26E05FE}" dt="2021-01-10T06:47:07.433" v="528" actId="1076"/>
        <pc:sldMkLst>
          <pc:docMk/>
          <pc:sldMk cId="2424465795" sldId="589"/>
        </pc:sldMkLst>
        <pc:spChg chg="mod">
          <ac:chgData name="KimNamhyoung" userId="442ac80a-8cd4-4165-8fc5-0e4ac214a370" providerId="ADAL" clId="{885C6B9F-96C0-410D-AB97-CCA8C26E05FE}" dt="2021-01-10T06:46:44.742" v="524"/>
          <ac:spMkLst>
            <pc:docMk/>
            <pc:sldMk cId="2424465795" sldId="589"/>
            <ac:spMk id="11" creationId="{00000000-0000-0000-0000-000000000000}"/>
          </ac:spMkLst>
        </pc:spChg>
        <pc:picChg chg="add mod">
          <ac:chgData name="KimNamhyoung" userId="442ac80a-8cd4-4165-8fc5-0e4ac214a370" providerId="ADAL" clId="{885C6B9F-96C0-410D-AB97-CCA8C26E05FE}" dt="2021-01-10T06:47:07.433" v="528" actId="1076"/>
          <ac:picMkLst>
            <pc:docMk/>
            <pc:sldMk cId="2424465795" sldId="589"/>
            <ac:picMk id="4" creationId="{CE027ACA-593E-4822-A385-0386CEE87821}"/>
          </ac:picMkLst>
        </pc:picChg>
        <pc:picChg chg="del">
          <ac:chgData name="KimNamhyoung" userId="442ac80a-8cd4-4165-8fc5-0e4ac214a370" providerId="ADAL" clId="{885C6B9F-96C0-410D-AB97-CCA8C26E05FE}" dt="2021-01-10T06:46:45.383" v="525" actId="478"/>
          <ac:picMkLst>
            <pc:docMk/>
            <pc:sldMk cId="2424465795" sldId="589"/>
            <ac:picMk id="5" creationId="{1E2B7D13-F98F-40B9-BEC4-489BDD97DE2A}"/>
          </ac:picMkLst>
        </pc:picChg>
      </pc:sldChg>
      <pc:sldChg chg="addSp delSp modSp add mod">
        <pc:chgData name="KimNamhyoung" userId="442ac80a-8cd4-4165-8fc5-0e4ac214a370" providerId="ADAL" clId="{885C6B9F-96C0-410D-AB97-CCA8C26E05FE}" dt="2021-01-10T06:50:03.173" v="658"/>
        <pc:sldMkLst>
          <pc:docMk/>
          <pc:sldMk cId="1413772121" sldId="590"/>
        </pc:sldMkLst>
        <pc:spChg chg="mod">
          <ac:chgData name="KimNamhyoung" userId="442ac80a-8cd4-4165-8fc5-0e4ac214a370" providerId="ADAL" clId="{885C6B9F-96C0-410D-AB97-CCA8C26E05FE}" dt="2021-01-10T06:50:03.173" v="658"/>
          <ac:spMkLst>
            <pc:docMk/>
            <pc:sldMk cId="1413772121" sldId="590"/>
            <ac:spMk id="11" creationId="{00000000-0000-0000-0000-000000000000}"/>
          </ac:spMkLst>
        </pc:spChg>
        <pc:picChg chg="add mod">
          <ac:chgData name="KimNamhyoung" userId="442ac80a-8cd4-4165-8fc5-0e4ac214a370" providerId="ADAL" clId="{885C6B9F-96C0-410D-AB97-CCA8C26E05FE}" dt="2021-01-10T06:49:54.079" v="627" actId="1076"/>
          <ac:picMkLst>
            <pc:docMk/>
            <pc:sldMk cId="1413772121" sldId="590"/>
            <ac:picMk id="4" creationId="{B8FDF86E-A146-4265-9466-C797DCE1EB52}"/>
          </ac:picMkLst>
        </pc:picChg>
        <pc:picChg chg="del">
          <ac:chgData name="KimNamhyoung" userId="442ac80a-8cd4-4165-8fc5-0e4ac214a370" providerId="ADAL" clId="{885C6B9F-96C0-410D-AB97-CCA8C26E05FE}" dt="2021-01-10T06:49:32.455" v="624" actId="478"/>
          <ac:picMkLst>
            <pc:docMk/>
            <pc:sldMk cId="1413772121" sldId="590"/>
            <ac:picMk id="7" creationId="{BC777DBF-150A-4BC4-BF31-C5204A04F5E2}"/>
          </ac:picMkLst>
        </pc:picChg>
      </pc:sldChg>
      <pc:sldChg chg="new del">
        <pc:chgData name="KimNamhyoung" userId="442ac80a-8cd4-4165-8fc5-0e4ac214a370" providerId="ADAL" clId="{885C6B9F-96C0-410D-AB97-CCA8C26E05FE}" dt="2021-01-10T09:16:52.562" v="3234" actId="47"/>
        <pc:sldMkLst>
          <pc:docMk/>
          <pc:sldMk cId="744997254" sldId="591"/>
        </pc:sldMkLst>
      </pc:sldChg>
      <pc:sldChg chg="new del">
        <pc:chgData name="KimNamhyoung" userId="442ac80a-8cd4-4165-8fc5-0e4ac214a370" providerId="ADAL" clId="{885C6B9F-96C0-410D-AB97-CCA8C26E05FE}" dt="2021-01-10T09:16:53.810" v="3235" actId="47"/>
        <pc:sldMkLst>
          <pc:docMk/>
          <pc:sldMk cId="3323724098" sldId="592"/>
        </pc:sldMkLst>
      </pc:sldChg>
      <pc:sldChg chg="new del">
        <pc:chgData name="KimNamhyoung" userId="442ac80a-8cd4-4165-8fc5-0e4ac214a370" providerId="ADAL" clId="{885C6B9F-96C0-410D-AB97-CCA8C26E05FE}" dt="2021-01-10T09:16:54.521" v="3236" actId="47"/>
        <pc:sldMkLst>
          <pc:docMk/>
          <pc:sldMk cId="2516594386" sldId="593"/>
        </pc:sldMkLst>
      </pc:sldChg>
      <pc:sldChg chg="new del">
        <pc:chgData name="KimNamhyoung" userId="442ac80a-8cd4-4165-8fc5-0e4ac214a370" providerId="ADAL" clId="{885C6B9F-96C0-410D-AB97-CCA8C26E05FE}" dt="2021-01-10T09:16:55.273" v="3237" actId="47"/>
        <pc:sldMkLst>
          <pc:docMk/>
          <pc:sldMk cId="599344580" sldId="594"/>
        </pc:sldMkLst>
      </pc:sldChg>
      <pc:sldChg chg="modSp add del mod">
        <pc:chgData name="KimNamhyoung" userId="442ac80a-8cd4-4165-8fc5-0e4ac214a370" providerId="ADAL" clId="{885C6B9F-96C0-410D-AB97-CCA8C26E05FE}" dt="2021-01-10T06:57:59.161" v="764" actId="2696"/>
        <pc:sldMkLst>
          <pc:docMk/>
          <pc:sldMk cId="599303058" sldId="595"/>
        </pc:sldMkLst>
        <pc:spChg chg="mod">
          <ac:chgData name="KimNamhyoung" userId="442ac80a-8cd4-4165-8fc5-0e4ac214a370" providerId="ADAL" clId="{885C6B9F-96C0-410D-AB97-CCA8C26E05FE}" dt="2021-01-10T06:57:29.563" v="706"/>
          <ac:spMkLst>
            <pc:docMk/>
            <pc:sldMk cId="599303058" sldId="595"/>
            <ac:spMk id="11" creationId="{00000000-0000-0000-0000-000000000000}"/>
          </ac:spMkLst>
        </pc:spChg>
      </pc:sldChg>
      <pc:sldChg chg="addSp delSp modSp add mod ord">
        <pc:chgData name="KimNamhyoung" userId="442ac80a-8cd4-4165-8fc5-0e4ac214a370" providerId="ADAL" clId="{885C6B9F-96C0-410D-AB97-CCA8C26E05FE}" dt="2021-01-10T08:39:06.250" v="2184"/>
        <pc:sldMkLst>
          <pc:docMk/>
          <pc:sldMk cId="1623799907" sldId="595"/>
        </pc:sldMkLst>
        <pc:spChg chg="mod">
          <ac:chgData name="KimNamhyoung" userId="442ac80a-8cd4-4165-8fc5-0e4ac214a370" providerId="ADAL" clId="{885C6B9F-96C0-410D-AB97-CCA8C26E05FE}" dt="2021-01-10T08:39:06.250" v="2184"/>
          <ac:spMkLst>
            <pc:docMk/>
            <pc:sldMk cId="1623799907" sldId="595"/>
            <ac:spMk id="11" creationId="{00000000-0000-0000-0000-000000000000}"/>
          </ac:spMkLst>
        </pc:spChg>
        <pc:picChg chg="add del mod">
          <ac:chgData name="KimNamhyoung" userId="442ac80a-8cd4-4165-8fc5-0e4ac214a370" providerId="ADAL" clId="{885C6B9F-96C0-410D-AB97-CCA8C26E05FE}" dt="2021-01-10T08:33:47.534" v="1724" actId="478"/>
          <ac:picMkLst>
            <pc:docMk/>
            <pc:sldMk cId="1623799907" sldId="595"/>
            <ac:picMk id="4" creationId="{C54AA212-DD07-4FC7-B083-A23EB0ECF08B}"/>
          </ac:picMkLst>
        </pc:picChg>
      </pc:sldChg>
      <pc:sldChg chg="addSp modSp add mod">
        <pc:chgData name="KimNamhyoung" userId="442ac80a-8cd4-4165-8fc5-0e4ac214a370" providerId="ADAL" clId="{885C6B9F-96C0-410D-AB97-CCA8C26E05FE}" dt="2021-01-10T08:50:46.035" v="2545" actId="1076"/>
        <pc:sldMkLst>
          <pc:docMk/>
          <pc:sldMk cId="1477040455" sldId="596"/>
        </pc:sldMkLst>
        <pc:spChg chg="mod">
          <ac:chgData name="KimNamhyoung" userId="442ac80a-8cd4-4165-8fc5-0e4ac214a370" providerId="ADAL" clId="{885C6B9F-96C0-410D-AB97-CCA8C26E05FE}" dt="2021-01-10T08:50:39.962" v="2543" actId="2710"/>
          <ac:spMkLst>
            <pc:docMk/>
            <pc:sldMk cId="1477040455" sldId="596"/>
            <ac:spMk id="11" creationId="{00000000-0000-0000-0000-000000000000}"/>
          </ac:spMkLst>
        </pc:spChg>
        <pc:picChg chg="add mod modCrop">
          <ac:chgData name="KimNamhyoung" userId="442ac80a-8cd4-4165-8fc5-0e4ac214a370" providerId="ADAL" clId="{885C6B9F-96C0-410D-AB97-CCA8C26E05FE}" dt="2021-01-10T08:50:01.188" v="2465" actId="732"/>
          <ac:picMkLst>
            <pc:docMk/>
            <pc:sldMk cId="1477040455" sldId="596"/>
            <ac:picMk id="4" creationId="{58C44031-D088-4CE1-9165-394DE7903848}"/>
          </ac:picMkLst>
        </pc:picChg>
        <pc:picChg chg="add mod modCrop">
          <ac:chgData name="KimNamhyoung" userId="442ac80a-8cd4-4165-8fc5-0e4ac214a370" providerId="ADAL" clId="{885C6B9F-96C0-410D-AB97-CCA8C26E05FE}" dt="2021-01-10T08:50:46.035" v="2545" actId="1076"/>
          <ac:picMkLst>
            <pc:docMk/>
            <pc:sldMk cId="1477040455" sldId="596"/>
            <ac:picMk id="6" creationId="{F577BF72-90CF-494E-9113-A4F15026C6DD}"/>
          </ac:picMkLst>
        </pc:picChg>
      </pc:sldChg>
      <pc:sldChg chg="addSp delSp modSp add mod ord">
        <pc:chgData name="KimNamhyoung" userId="442ac80a-8cd4-4165-8fc5-0e4ac214a370" providerId="ADAL" clId="{885C6B9F-96C0-410D-AB97-CCA8C26E05FE}" dt="2021-01-10T10:44:39.764" v="3268" actId="478"/>
        <pc:sldMkLst>
          <pc:docMk/>
          <pc:sldMk cId="1066621277" sldId="597"/>
        </pc:sldMkLst>
        <pc:spChg chg="mod">
          <ac:chgData name="KimNamhyoung" userId="442ac80a-8cd4-4165-8fc5-0e4ac214a370" providerId="ADAL" clId="{885C6B9F-96C0-410D-AB97-CCA8C26E05FE}" dt="2021-01-10T10:44:39.257" v="3267" actId="6549"/>
          <ac:spMkLst>
            <pc:docMk/>
            <pc:sldMk cId="1066621277" sldId="597"/>
            <ac:spMk id="11" creationId="{00000000-0000-0000-0000-000000000000}"/>
          </ac:spMkLst>
        </pc:spChg>
        <pc:picChg chg="add mod">
          <ac:chgData name="KimNamhyoung" userId="442ac80a-8cd4-4165-8fc5-0e4ac214a370" providerId="ADAL" clId="{885C6B9F-96C0-410D-AB97-CCA8C26E05FE}" dt="2021-01-10T10:44:38.839" v="3266" actId="1076"/>
          <ac:picMkLst>
            <pc:docMk/>
            <pc:sldMk cId="1066621277" sldId="597"/>
            <ac:picMk id="4" creationId="{BCB11F12-1F83-4226-BBDF-0A3EE0553B1D}"/>
          </ac:picMkLst>
        </pc:picChg>
        <pc:picChg chg="add del mod">
          <ac:chgData name="KimNamhyoung" userId="442ac80a-8cd4-4165-8fc5-0e4ac214a370" providerId="ADAL" clId="{885C6B9F-96C0-410D-AB97-CCA8C26E05FE}" dt="2021-01-10T10:44:39.764" v="3268" actId="478"/>
          <ac:picMkLst>
            <pc:docMk/>
            <pc:sldMk cId="1066621277" sldId="597"/>
            <ac:picMk id="6" creationId="{3AC82735-5F69-4A64-95DC-5C390DEF1339}"/>
          </ac:picMkLst>
        </pc:picChg>
      </pc:sldChg>
      <pc:sldChg chg="addSp modSp add mod">
        <pc:chgData name="KimNamhyoung" userId="442ac80a-8cd4-4165-8fc5-0e4ac214a370" providerId="ADAL" clId="{885C6B9F-96C0-410D-AB97-CCA8C26E05FE}" dt="2021-01-10T10:51:25.643" v="3439" actId="14100"/>
        <pc:sldMkLst>
          <pc:docMk/>
          <pc:sldMk cId="2657347325" sldId="598"/>
        </pc:sldMkLst>
        <pc:spChg chg="mod">
          <ac:chgData name="KimNamhyoung" userId="442ac80a-8cd4-4165-8fc5-0e4ac214a370" providerId="ADAL" clId="{885C6B9F-96C0-410D-AB97-CCA8C26E05FE}" dt="2021-01-10T10:50:59.747" v="3434" actId="6549"/>
          <ac:spMkLst>
            <pc:docMk/>
            <pc:sldMk cId="2657347325" sldId="598"/>
            <ac:spMk id="11" creationId="{00000000-0000-0000-0000-000000000000}"/>
          </ac:spMkLst>
        </pc:spChg>
        <pc:picChg chg="add mod">
          <ac:chgData name="KimNamhyoung" userId="442ac80a-8cd4-4165-8fc5-0e4ac214a370" providerId="ADAL" clId="{885C6B9F-96C0-410D-AB97-CCA8C26E05FE}" dt="2021-01-10T10:51:03.158" v="3435" actId="1076"/>
          <ac:picMkLst>
            <pc:docMk/>
            <pc:sldMk cId="2657347325" sldId="598"/>
            <ac:picMk id="4" creationId="{293F20ED-A4F5-4D16-A5E1-60DCB31D4702}"/>
          </ac:picMkLst>
        </pc:picChg>
        <pc:picChg chg="add mod">
          <ac:chgData name="KimNamhyoung" userId="442ac80a-8cd4-4165-8fc5-0e4ac214a370" providerId="ADAL" clId="{885C6B9F-96C0-410D-AB97-CCA8C26E05FE}" dt="2021-01-10T10:51:25.643" v="3439" actId="14100"/>
          <ac:picMkLst>
            <pc:docMk/>
            <pc:sldMk cId="2657347325" sldId="598"/>
            <ac:picMk id="6" creationId="{5C5FF2DA-91E5-45A3-A35D-85EA8790F05F}"/>
          </ac:picMkLst>
        </pc:picChg>
      </pc:sldChg>
      <pc:sldChg chg="addSp modSp add mod">
        <pc:chgData name="KimNamhyoung" userId="442ac80a-8cd4-4165-8fc5-0e4ac214a370" providerId="ADAL" clId="{885C6B9F-96C0-410D-AB97-CCA8C26E05FE}" dt="2021-01-10T11:17:40.493" v="3942" actId="20577"/>
        <pc:sldMkLst>
          <pc:docMk/>
          <pc:sldMk cId="2533286081" sldId="599"/>
        </pc:sldMkLst>
        <pc:spChg chg="mod">
          <ac:chgData name="KimNamhyoung" userId="442ac80a-8cd4-4165-8fc5-0e4ac214a370" providerId="ADAL" clId="{885C6B9F-96C0-410D-AB97-CCA8C26E05FE}" dt="2021-01-10T11:17:40.493" v="3942" actId="20577"/>
          <ac:spMkLst>
            <pc:docMk/>
            <pc:sldMk cId="2533286081" sldId="599"/>
            <ac:spMk id="11" creationId="{00000000-0000-0000-0000-000000000000}"/>
          </ac:spMkLst>
        </pc:spChg>
        <pc:picChg chg="add mod">
          <ac:chgData name="KimNamhyoung" userId="442ac80a-8cd4-4165-8fc5-0e4ac214a370" providerId="ADAL" clId="{885C6B9F-96C0-410D-AB97-CCA8C26E05FE}" dt="2021-01-10T11:03:17.012" v="3650" actId="1076"/>
          <ac:picMkLst>
            <pc:docMk/>
            <pc:sldMk cId="2533286081" sldId="599"/>
            <ac:picMk id="4" creationId="{6C48A935-3D22-43C8-931B-8A6F1C65070F}"/>
          </ac:picMkLst>
        </pc:picChg>
      </pc:sldChg>
      <pc:sldChg chg="addSp modSp add mod">
        <pc:chgData name="KimNamhyoung" userId="442ac80a-8cd4-4165-8fc5-0e4ac214a370" providerId="ADAL" clId="{885C6B9F-96C0-410D-AB97-CCA8C26E05FE}" dt="2021-01-10T11:48:46.051" v="4195" actId="6549"/>
        <pc:sldMkLst>
          <pc:docMk/>
          <pc:sldMk cId="1951178454" sldId="600"/>
        </pc:sldMkLst>
        <pc:spChg chg="mod">
          <ac:chgData name="KimNamhyoung" userId="442ac80a-8cd4-4165-8fc5-0e4ac214a370" providerId="ADAL" clId="{885C6B9F-96C0-410D-AB97-CCA8C26E05FE}" dt="2021-01-10T11:48:46.051" v="4195" actId="6549"/>
          <ac:spMkLst>
            <pc:docMk/>
            <pc:sldMk cId="1951178454" sldId="600"/>
            <ac:spMk id="11" creationId="{00000000-0000-0000-0000-000000000000}"/>
          </ac:spMkLst>
        </pc:spChg>
        <pc:picChg chg="add mod">
          <ac:chgData name="KimNamhyoung" userId="442ac80a-8cd4-4165-8fc5-0e4ac214a370" providerId="ADAL" clId="{885C6B9F-96C0-410D-AB97-CCA8C26E05FE}" dt="2021-01-10T11:47:07.226" v="4059" actId="1076"/>
          <ac:picMkLst>
            <pc:docMk/>
            <pc:sldMk cId="1951178454" sldId="600"/>
            <ac:picMk id="4" creationId="{ACCAA951-D12A-40A3-9386-2054F7B7030D}"/>
          </ac:picMkLst>
        </pc:picChg>
      </pc:sldChg>
      <pc:sldChg chg="addSp modSp add mod">
        <pc:chgData name="KimNamhyoung" userId="442ac80a-8cd4-4165-8fc5-0e4ac214a370" providerId="ADAL" clId="{885C6B9F-96C0-410D-AB97-CCA8C26E05FE}" dt="2021-01-10T11:57:55.032" v="4774" actId="6549"/>
        <pc:sldMkLst>
          <pc:docMk/>
          <pc:sldMk cId="3329223003" sldId="601"/>
        </pc:sldMkLst>
        <pc:spChg chg="mod">
          <ac:chgData name="KimNamhyoung" userId="442ac80a-8cd4-4165-8fc5-0e4ac214a370" providerId="ADAL" clId="{885C6B9F-96C0-410D-AB97-CCA8C26E05FE}" dt="2021-01-10T11:57:55.032" v="4774" actId="6549"/>
          <ac:spMkLst>
            <pc:docMk/>
            <pc:sldMk cId="3329223003" sldId="601"/>
            <ac:spMk id="11" creationId="{00000000-0000-0000-0000-000000000000}"/>
          </ac:spMkLst>
        </pc:spChg>
        <pc:picChg chg="add mod">
          <ac:chgData name="KimNamhyoung" userId="442ac80a-8cd4-4165-8fc5-0e4ac214a370" providerId="ADAL" clId="{885C6B9F-96C0-410D-AB97-CCA8C26E05FE}" dt="2021-01-10T11:57:32.432" v="4677" actId="1076"/>
          <ac:picMkLst>
            <pc:docMk/>
            <pc:sldMk cId="3329223003" sldId="601"/>
            <ac:picMk id="4" creationId="{9C50C947-71AB-4619-8494-6CBCEB7E3351}"/>
          </ac:picMkLst>
        </pc:picChg>
      </pc:sldChg>
      <pc:sldChg chg="addSp modSp add mod">
        <pc:chgData name="KimNamhyoung" userId="442ac80a-8cd4-4165-8fc5-0e4ac214a370" providerId="ADAL" clId="{885C6B9F-96C0-410D-AB97-CCA8C26E05FE}" dt="2021-01-10T12:14:19.874" v="5351" actId="1076"/>
        <pc:sldMkLst>
          <pc:docMk/>
          <pc:sldMk cId="430136948" sldId="602"/>
        </pc:sldMkLst>
        <pc:spChg chg="mod">
          <ac:chgData name="KimNamhyoung" userId="442ac80a-8cd4-4165-8fc5-0e4ac214a370" providerId="ADAL" clId="{885C6B9F-96C0-410D-AB97-CCA8C26E05FE}" dt="2021-01-10T12:14:17.183" v="5350" actId="6549"/>
          <ac:spMkLst>
            <pc:docMk/>
            <pc:sldMk cId="430136948" sldId="602"/>
            <ac:spMk id="11" creationId="{00000000-0000-0000-0000-000000000000}"/>
          </ac:spMkLst>
        </pc:spChg>
        <pc:picChg chg="add mod">
          <ac:chgData name="KimNamhyoung" userId="442ac80a-8cd4-4165-8fc5-0e4ac214a370" providerId="ADAL" clId="{885C6B9F-96C0-410D-AB97-CCA8C26E05FE}" dt="2021-01-10T12:14:19.874" v="5351" actId="1076"/>
          <ac:picMkLst>
            <pc:docMk/>
            <pc:sldMk cId="430136948" sldId="602"/>
            <ac:picMk id="4" creationId="{F7163EC4-3647-4FD1-B262-C0E51F044919}"/>
          </ac:picMkLst>
        </pc:picChg>
      </pc:sldChg>
      <pc:sldChg chg="addSp modSp add mod">
        <pc:chgData name="KimNamhyoung" userId="442ac80a-8cd4-4165-8fc5-0e4ac214a370" providerId="ADAL" clId="{885C6B9F-96C0-410D-AB97-CCA8C26E05FE}" dt="2021-01-10T12:22:53.281" v="5563" actId="20577"/>
        <pc:sldMkLst>
          <pc:docMk/>
          <pc:sldMk cId="372796739" sldId="603"/>
        </pc:sldMkLst>
        <pc:spChg chg="mod">
          <ac:chgData name="KimNamhyoung" userId="442ac80a-8cd4-4165-8fc5-0e4ac214a370" providerId="ADAL" clId="{885C6B9F-96C0-410D-AB97-CCA8C26E05FE}" dt="2021-01-10T12:22:53.281" v="5563" actId="20577"/>
          <ac:spMkLst>
            <pc:docMk/>
            <pc:sldMk cId="372796739" sldId="603"/>
            <ac:spMk id="11" creationId="{00000000-0000-0000-0000-000000000000}"/>
          </ac:spMkLst>
        </pc:spChg>
        <pc:picChg chg="add mod">
          <ac:chgData name="KimNamhyoung" userId="442ac80a-8cd4-4165-8fc5-0e4ac214a370" providerId="ADAL" clId="{885C6B9F-96C0-410D-AB97-CCA8C26E05FE}" dt="2021-01-10T12:22:29.560" v="5403" actId="1076"/>
          <ac:picMkLst>
            <pc:docMk/>
            <pc:sldMk cId="372796739" sldId="603"/>
            <ac:picMk id="4" creationId="{D937C972-C10F-4D6E-B693-8BEE0634CA92}"/>
          </ac:picMkLst>
        </pc:picChg>
      </pc:sldChg>
      <pc:sldChg chg="addSp modSp add mod">
        <pc:chgData name="KimNamhyoung" userId="442ac80a-8cd4-4165-8fc5-0e4ac214a370" providerId="ADAL" clId="{885C6B9F-96C0-410D-AB97-CCA8C26E05FE}" dt="2021-01-10T12:25:15.149" v="5703"/>
        <pc:sldMkLst>
          <pc:docMk/>
          <pc:sldMk cId="3847746213" sldId="604"/>
        </pc:sldMkLst>
        <pc:spChg chg="mod">
          <ac:chgData name="KimNamhyoung" userId="442ac80a-8cd4-4165-8fc5-0e4ac214a370" providerId="ADAL" clId="{885C6B9F-96C0-410D-AB97-CCA8C26E05FE}" dt="2021-01-10T12:25:15.149" v="5703"/>
          <ac:spMkLst>
            <pc:docMk/>
            <pc:sldMk cId="3847746213" sldId="604"/>
            <ac:spMk id="11" creationId="{00000000-0000-0000-0000-000000000000}"/>
          </ac:spMkLst>
        </pc:spChg>
        <pc:picChg chg="add mod">
          <ac:chgData name="KimNamhyoung" userId="442ac80a-8cd4-4165-8fc5-0e4ac214a370" providerId="ADAL" clId="{885C6B9F-96C0-410D-AB97-CCA8C26E05FE}" dt="2021-01-10T12:24:44.407" v="5603" actId="1076"/>
          <ac:picMkLst>
            <pc:docMk/>
            <pc:sldMk cId="3847746213" sldId="604"/>
            <ac:picMk id="4" creationId="{A9ADAABE-0C9B-4CFD-AE1B-2CDDBA061341}"/>
          </ac:picMkLst>
        </pc:picChg>
      </pc:sldChg>
      <pc:sldChg chg="addSp modSp add mod">
        <pc:chgData name="KimNamhyoung" userId="442ac80a-8cd4-4165-8fc5-0e4ac214a370" providerId="ADAL" clId="{885C6B9F-96C0-410D-AB97-CCA8C26E05FE}" dt="2021-01-10T12:32:55.593" v="6075"/>
        <pc:sldMkLst>
          <pc:docMk/>
          <pc:sldMk cId="4254401420" sldId="605"/>
        </pc:sldMkLst>
        <pc:spChg chg="mod">
          <ac:chgData name="KimNamhyoung" userId="442ac80a-8cd4-4165-8fc5-0e4ac214a370" providerId="ADAL" clId="{885C6B9F-96C0-410D-AB97-CCA8C26E05FE}" dt="2021-01-10T12:32:55.593" v="6075"/>
          <ac:spMkLst>
            <pc:docMk/>
            <pc:sldMk cId="4254401420" sldId="605"/>
            <ac:spMk id="11" creationId="{00000000-0000-0000-0000-000000000000}"/>
          </ac:spMkLst>
        </pc:spChg>
        <pc:picChg chg="add mod">
          <ac:chgData name="KimNamhyoung" userId="442ac80a-8cd4-4165-8fc5-0e4ac214a370" providerId="ADAL" clId="{885C6B9F-96C0-410D-AB97-CCA8C26E05FE}" dt="2021-01-10T12:32:02.927" v="5955" actId="1076"/>
          <ac:picMkLst>
            <pc:docMk/>
            <pc:sldMk cId="4254401420" sldId="605"/>
            <ac:picMk id="4" creationId="{B545170D-2D7F-4E2C-85D3-25075755F650}"/>
          </ac:picMkLst>
        </pc:picChg>
        <pc:picChg chg="add mod">
          <ac:chgData name="KimNamhyoung" userId="442ac80a-8cd4-4165-8fc5-0e4ac214a370" providerId="ADAL" clId="{885C6B9F-96C0-410D-AB97-CCA8C26E05FE}" dt="2021-01-10T12:32:22.282" v="5958" actId="1076"/>
          <ac:picMkLst>
            <pc:docMk/>
            <pc:sldMk cId="4254401420" sldId="605"/>
            <ac:picMk id="6" creationId="{693920F6-E658-4908-9E90-453CF73A80C1}"/>
          </ac:picMkLst>
        </pc:picChg>
      </pc:sldChg>
      <pc:sldChg chg="modSp add mod">
        <pc:chgData name="KimNamhyoung" userId="442ac80a-8cd4-4165-8fc5-0e4ac214a370" providerId="ADAL" clId="{885C6B9F-96C0-410D-AB97-CCA8C26E05FE}" dt="2021-01-10T07:00:33.354" v="1079" actId="6549"/>
        <pc:sldMkLst>
          <pc:docMk/>
          <pc:sldMk cId="1329715237" sldId="606"/>
        </pc:sldMkLst>
        <pc:spChg chg="mod">
          <ac:chgData name="KimNamhyoung" userId="442ac80a-8cd4-4165-8fc5-0e4ac214a370" providerId="ADAL" clId="{885C6B9F-96C0-410D-AB97-CCA8C26E05FE}" dt="2021-01-10T07:00:33.354" v="1079" actId="6549"/>
          <ac:spMkLst>
            <pc:docMk/>
            <pc:sldMk cId="1329715237" sldId="606"/>
            <ac:spMk id="11" creationId="{00000000-0000-0000-0000-000000000000}"/>
          </ac:spMkLst>
        </pc:spChg>
      </pc:sldChg>
      <pc:sldChg chg="modSp add mod">
        <pc:chgData name="KimNamhyoung" userId="442ac80a-8cd4-4165-8fc5-0e4ac214a370" providerId="ADAL" clId="{885C6B9F-96C0-410D-AB97-CCA8C26E05FE}" dt="2021-01-10T07:00:40.725" v="1104" actId="6549"/>
        <pc:sldMkLst>
          <pc:docMk/>
          <pc:sldMk cId="3506540641" sldId="607"/>
        </pc:sldMkLst>
        <pc:spChg chg="mod">
          <ac:chgData name="KimNamhyoung" userId="442ac80a-8cd4-4165-8fc5-0e4ac214a370" providerId="ADAL" clId="{885C6B9F-96C0-410D-AB97-CCA8C26E05FE}" dt="2021-01-10T07:00:40.725" v="1104" actId="6549"/>
          <ac:spMkLst>
            <pc:docMk/>
            <pc:sldMk cId="3506540641" sldId="607"/>
            <ac:spMk id="11" creationId="{00000000-0000-0000-0000-000000000000}"/>
          </ac:spMkLst>
        </pc:spChg>
      </pc:sldChg>
      <pc:sldChg chg="modSp add mod">
        <pc:chgData name="KimNamhyoung" userId="442ac80a-8cd4-4165-8fc5-0e4ac214a370" providerId="ADAL" clId="{885C6B9F-96C0-410D-AB97-CCA8C26E05FE}" dt="2021-01-10T07:00:49.893" v="1154" actId="6549"/>
        <pc:sldMkLst>
          <pc:docMk/>
          <pc:sldMk cId="3252215354" sldId="608"/>
        </pc:sldMkLst>
        <pc:spChg chg="mod">
          <ac:chgData name="KimNamhyoung" userId="442ac80a-8cd4-4165-8fc5-0e4ac214a370" providerId="ADAL" clId="{885C6B9F-96C0-410D-AB97-CCA8C26E05FE}" dt="2021-01-10T07:00:49.893" v="1154" actId="6549"/>
          <ac:spMkLst>
            <pc:docMk/>
            <pc:sldMk cId="3252215354" sldId="608"/>
            <ac:spMk id="11" creationId="{00000000-0000-0000-0000-000000000000}"/>
          </ac:spMkLst>
        </pc:spChg>
      </pc:sldChg>
      <pc:sldChg chg="modSp add mod">
        <pc:chgData name="KimNamhyoung" userId="442ac80a-8cd4-4165-8fc5-0e4ac214a370" providerId="ADAL" clId="{885C6B9F-96C0-410D-AB97-CCA8C26E05FE}" dt="2021-01-10T07:01:11.337" v="1195" actId="6549"/>
        <pc:sldMkLst>
          <pc:docMk/>
          <pc:sldMk cId="3312590710" sldId="609"/>
        </pc:sldMkLst>
        <pc:spChg chg="mod">
          <ac:chgData name="KimNamhyoung" userId="442ac80a-8cd4-4165-8fc5-0e4ac214a370" providerId="ADAL" clId="{885C6B9F-96C0-410D-AB97-CCA8C26E05FE}" dt="2021-01-10T07:01:11.337" v="1195" actId="6549"/>
          <ac:spMkLst>
            <pc:docMk/>
            <pc:sldMk cId="3312590710" sldId="609"/>
            <ac:spMk id="11" creationId="{00000000-0000-0000-0000-000000000000}"/>
          </ac:spMkLst>
        </pc:spChg>
      </pc:sldChg>
      <pc:sldChg chg="modSp add mod">
        <pc:chgData name="KimNamhyoung" userId="442ac80a-8cd4-4165-8fc5-0e4ac214a370" providerId="ADAL" clId="{885C6B9F-96C0-410D-AB97-CCA8C26E05FE}" dt="2021-01-10T07:01:21.349" v="1238" actId="6549"/>
        <pc:sldMkLst>
          <pc:docMk/>
          <pc:sldMk cId="2134616574" sldId="610"/>
        </pc:sldMkLst>
        <pc:spChg chg="mod">
          <ac:chgData name="KimNamhyoung" userId="442ac80a-8cd4-4165-8fc5-0e4ac214a370" providerId="ADAL" clId="{885C6B9F-96C0-410D-AB97-CCA8C26E05FE}" dt="2021-01-10T07:01:21.349" v="1238" actId="6549"/>
          <ac:spMkLst>
            <pc:docMk/>
            <pc:sldMk cId="2134616574" sldId="610"/>
            <ac:spMk id="11" creationId="{00000000-0000-0000-0000-000000000000}"/>
          </ac:spMkLst>
        </pc:spChg>
      </pc:sldChg>
      <pc:sldChg chg="modSp add mod">
        <pc:chgData name="KimNamhyoung" userId="442ac80a-8cd4-4165-8fc5-0e4ac214a370" providerId="ADAL" clId="{885C6B9F-96C0-410D-AB97-CCA8C26E05FE}" dt="2021-01-10T07:01:28.968" v="1278" actId="6549"/>
        <pc:sldMkLst>
          <pc:docMk/>
          <pc:sldMk cId="1339498590" sldId="611"/>
        </pc:sldMkLst>
        <pc:spChg chg="mod">
          <ac:chgData name="KimNamhyoung" userId="442ac80a-8cd4-4165-8fc5-0e4ac214a370" providerId="ADAL" clId="{885C6B9F-96C0-410D-AB97-CCA8C26E05FE}" dt="2021-01-10T07:01:28.968" v="1278" actId="6549"/>
          <ac:spMkLst>
            <pc:docMk/>
            <pc:sldMk cId="1339498590" sldId="611"/>
            <ac:spMk id="11" creationId="{00000000-0000-0000-0000-000000000000}"/>
          </ac:spMkLst>
        </pc:spChg>
      </pc:sldChg>
      <pc:sldChg chg="addSp delSp modSp add mod">
        <pc:chgData name="KimNamhyoung" userId="442ac80a-8cd4-4165-8fc5-0e4ac214a370" providerId="ADAL" clId="{885C6B9F-96C0-410D-AB97-CCA8C26E05FE}" dt="2021-01-10T08:30:08.067" v="1583" actId="1076"/>
        <pc:sldMkLst>
          <pc:docMk/>
          <pc:sldMk cId="1913978476" sldId="612"/>
        </pc:sldMkLst>
        <pc:spChg chg="mod">
          <ac:chgData name="KimNamhyoung" userId="442ac80a-8cd4-4165-8fc5-0e4ac214a370" providerId="ADAL" clId="{885C6B9F-96C0-410D-AB97-CCA8C26E05FE}" dt="2021-01-10T08:29:27.859" v="1576" actId="14100"/>
          <ac:spMkLst>
            <pc:docMk/>
            <pc:sldMk cId="1913978476" sldId="612"/>
            <ac:spMk id="11" creationId="{00000000-0000-0000-0000-000000000000}"/>
          </ac:spMkLst>
        </pc:spChg>
        <pc:picChg chg="del">
          <ac:chgData name="KimNamhyoung" userId="442ac80a-8cd4-4165-8fc5-0e4ac214a370" providerId="ADAL" clId="{885C6B9F-96C0-410D-AB97-CCA8C26E05FE}" dt="2021-01-10T07:23:32.495" v="1477" actId="478"/>
          <ac:picMkLst>
            <pc:docMk/>
            <pc:sldMk cId="1913978476" sldId="612"/>
            <ac:picMk id="4" creationId="{45E50ABF-9774-4E8B-8518-8D64C8026111}"/>
          </ac:picMkLst>
        </pc:picChg>
        <pc:picChg chg="add mod modCrop">
          <ac:chgData name="KimNamhyoung" userId="442ac80a-8cd4-4165-8fc5-0e4ac214a370" providerId="ADAL" clId="{885C6B9F-96C0-410D-AB97-CCA8C26E05FE}" dt="2021-01-10T08:30:08.067" v="1583" actId="1076"/>
          <ac:picMkLst>
            <pc:docMk/>
            <pc:sldMk cId="1913978476" sldId="612"/>
            <ac:picMk id="5" creationId="{F2D81810-F850-4705-B0CA-549E5E4669C1}"/>
          </ac:picMkLst>
        </pc:picChg>
        <pc:picChg chg="add mod modCrop">
          <ac:chgData name="KimNamhyoung" userId="442ac80a-8cd4-4165-8fc5-0e4ac214a370" providerId="ADAL" clId="{885C6B9F-96C0-410D-AB97-CCA8C26E05FE}" dt="2021-01-10T08:29:49.165" v="1580" actId="1076"/>
          <ac:picMkLst>
            <pc:docMk/>
            <pc:sldMk cId="1913978476" sldId="612"/>
            <ac:picMk id="7" creationId="{05D40FF8-F440-4B2A-837B-EE67373B5E7C}"/>
          </ac:picMkLst>
        </pc:picChg>
      </pc:sldChg>
      <pc:sldChg chg="addSp delSp modSp add mod">
        <pc:chgData name="KimNamhyoung" userId="442ac80a-8cd4-4165-8fc5-0e4ac214a370" providerId="ADAL" clId="{885C6B9F-96C0-410D-AB97-CCA8C26E05FE}" dt="2021-01-10T08:41:02.793" v="2234" actId="1076"/>
        <pc:sldMkLst>
          <pc:docMk/>
          <pc:sldMk cId="1530370015" sldId="613"/>
        </pc:sldMkLst>
        <pc:spChg chg="mod">
          <ac:chgData name="KimNamhyoung" userId="442ac80a-8cd4-4165-8fc5-0e4ac214a370" providerId="ADAL" clId="{885C6B9F-96C0-410D-AB97-CCA8C26E05FE}" dt="2021-01-10T08:41:00.851" v="2233" actId="20577"/>
          <ac:spMkLst>
            <pc:docMk/>
            <pc:sldMk cId="1530370015" sldId="613"/>
            <ac:spMk id="11" creationId="{00000000-0000-0000-0000-000000000000}"/>
          </ac:spMkLst>
        </pc:spChg>
        <pc:picChg chg="del mod">
          <ac:chgData name="KimNamhyoung" userId="442ac80a-8cd4-4165-8fc5-0e4ac214a370" providerId="ADAL" clId="{885C6B9F-96C0-410D-AB97-CCA8C26E05FE}" dt="2021-01-10T08:40:45.594" v="2186" actId="478"/>
          <ac:picMkLst>
            <pc:docMk/>
            <pc:sldMk cId="1530370015" sldId="613"/>
            <ac:picMk id="4" creationId="{C54AA212-DD07-4FC7-B083-A23EB0ECF08B}"/>
          </ac:picMkLst>
        </pc:picChg>
        <pc:picChg chg="add mod">
          <ac:chgData name="KimNamhyoung" userId="442ac80a-8cd4-4165-8fc5-0e4ac214a370" providerId="ADAL" clId="{885C6B9F-96C0-410D-AB97-CCA8C26E05FE}" dt="2021-01-10T08:41:02.793" v="2234" actId="1076"/>
          <ac:picMkLst>
            <pc:docMk/>
            <pc:sldMk cId="1530370015" sldId="613"/>
            <ac:picMk id="5" creationId="{EE97F30C-9F5F-4567-B72B-D9670B33F272}"/>
          </ac:picMkLst>
        </pc:picChg>
      </pc:sldChg>
      <pc:sldChg chg="addSp delSp modSp add mod">
        <pc:chgData name="KimNamhyoung" userId="442ac80a-8cd4-4165-8fc5-0e4ac214a370" providerId="ADAL" clId="{885C6B9F-96C0-410D-AB97-CCA8C26E05FE}" dt="2021-01-10T08:32:36.383" v="1721" actId="1076"/>
        <pc:sldMkLst>
          <pc:docMk/>
          <pc:sldMk cId="1896387241" sldId="614"/>
        </pc:sldMkLst>
        <pc:picChg chg="del">
          <ac:chgData name="KimNamhyoung" userId="442ac80a-8cd4-4165-8fc5-0e4ac214a370" providerId="ADAL" clId="{885C6B9F-96C0-410D-AB97-CCA8C26E05FE}" dt="2021-01-10T08:31:38.805" v="1717" actId="478"/>
          <ac:picMkLst>
            <pc:docMk/>
            <pc:sldMk cId="1896387241" sldId="614"/>
            <ac:picMk id="4" creationId="{C54AA212-DD07-4FC7-B083-A23EB0ECF08B}"/>
          </ac:picMkLst>
        </pc:picChg>
        <pc:picChg chg="add mod">
          <ac:chgData name="KimNamhyoung" userId="442ac80a-8cd4-4165-8fc5-0e4ac214a370" providerId="ADAL" clId="{885C6B9F-96C0-410D-AB97-CCA8C26E05FE}" dt="2021-01-10T08:32:36.383" v="1721" actId="1076"/>
          <ac:picMkLst>
            <pc:docMk/>
            <pc:sldMk cId="1896387241" sldId="614"/>
            <ac:picMk id="5" creationId="{D3B32724-15E3-43CD-A7F7-A826D0C22147}"/>
          </ac:picMkLst>
        </pc:picChg>
      </pc:sldChg>
      <pc:sldChg chg="add">
        <pc:chgData name="KimNamhyoung" userId="442ac80a-8cd4-4165-8fc5-0e4ac214a370" providerId="ADAL" clId="{885C6B9F-96C0-410D-AB97-CCA8C26E05FE}" dt="2021-01-10T08:32:40.176" v="1722"/>
        <pc:sldMkLst>
          <pc:docMk/>
          <pc:sldMk cId="4011489694" sldId="615"/>
        </pc:sldMkLst>
      </pc:sldChg>
      <pc:sldChg chg="add">
        <pc:chgData name="KimNamhyoung" userId="442ac80a-8cd4-4165-8fc5-0e4ac214a370" providerId="ADAL" clId="{885C6B9F-96C0-410D-AB97-CCA8C26E05FE}" dt="2021-01-10T08:33:45.196" v="1723"/>
        <pc:sldMkLst>
          <pc:docMk/>
          <pc:sldMk cId="629848320" sldId="616"/>
        </pc:sldMkLst>
      </pc:sldChg>
      <pc:sldChg chg="addSp delSp modSp add mod">
        <pc:chgData name="KimNamhyoung" userId="442ac80a-8cd4-4165-8fc5-0e4ac214a370" providerId="ADAL" clId="{885C6B9F-96C0-410D-AB97-CCA8C26E05FE}" dt="2021-01-10T08:42:58.075" v="2239" actId="1076"/>
        <pc:sldMkLst>
          <pc:docMk/>
          <pc:sldMk cId="4083530187" sldId="617"/>
        </pc:sldMkLst>
        <pc:picChg chg="add mod">
          <ac:chgData name="KimNamhyoung" userId="442ac80a-8cd4-4165-8fc5-0e4ac214a370" providerId="ADAL" clId="{885C6B9F-96C0-410D-AB97-CCA8C26E05FE}" dt="2021-01-10T08:42:58.075" v="2239" actId="1076"/>
          <ac:picMkLst>
            <pc:docMk/>
            <pc:sldMk cId="4083530187" sldId="617"/>
            <ac:picMk id="4" creationId="{6781EE69-5037-4638-A101-F7BEB867D940}"/>
          </ac:picMkLst>
        </pc:picChg>
        <pc:picChg chg="del">
          <ac:chgData name="KimNamhyoung" userId="442ac80a-8cd4-4165-8fc5-0e4ac214a370" providerId="ADAL" clId="{885C6B9F-96C0-410D-AB97-CCA8C26E05FE}" dt="2021-01-10T08:41:43.743" v="2236" actId="478"/>
          <ac:picMkLst>
            <pc:docMk/>
            <pc:sldMk cId="4083530187" sldId="617"/>
            <ac:picMk id="5" creationId="{D3B32724-15E3-43CD-A7F7-A826D0C22147}"/>
          </ac:picMkLst>
        </pc:picChg>
      </pc:sldChg>
      <pc:sldChg chg="addSp delSp modSp add mod">
        <pc:chgData name="KimNamhyoung" userId="442ac80a-8cd4-4165-8fc5-0e4ac214a370" providerId="ADAL" clId="{885C6B9F-96C0-410D-AB97-CCA8C26E05FE}" dt="2021-01-10T08:44:28.195" v="2399" actId="14100"/>
        <pc:sldMkLst>
          <pc:docMk/>
          <pc:sldMk cId="2743684851" sldId="618"/>
        </pc:sldMkLst>
        <pc:spChg chg="mod">
          <ac:chgData name="KimNamhyoung" userId="442ac80a-8cd4-4165-8fc5-0e4ac214a370" providerId="ADAL" clId="{885C6B9F-96C0-410D-AB97-CCA8C26E05FE}" dt="2021-01-10T08:44:28.195" v="2399" actId="14100"/>
          <ac:spMkLst>
            <pc:docMk/>
            <pc:sldMk cId="2743684851" sldId="618"/>
            <ac:spMk id="11" creationId="{00000000-0000-0000-0000-000000000000}"/>
          </ac:spMkLst>
        </pc:spChg>
        <pc:picChg chg="del">
          <ac:chgData name="KimNamhyoung" userId="442ac80a-8cd4-4165-8fc5-0e4ac214a370" providerId="ADAL" clId="{885C6B9F-96C0-410D-AB97-CCA8C26E05FE}" dt="2021-01-10T08:43:10.553" v="2241" actId="478"/>
          <ac:picMkLst>
            <pc:docMk/>
            <pc:sldMk cId="2743684851" sldId="618"/>
            <ac:picMk id="4" creationId="{6781EE69-5037-4638-A101-F7BEB867D940}"/>
          </ac:picMkLst>
        </pc:picChg>
        <pc:picChg chg="add mod">
          <ac:chgData name="KimNamhyoung" userId="442ac80a-8cd4-4165-8fc5-0e4ac214a370" providerId="ADAL" clId="{885C6B9F-96C0-410D-AB97-CCA8C26E05FE}" dt="2021-01-10T08:43:52.189" v="2352" actId="1076"/>
          <ac:picMkLst>
            <pc:docMk/>
            <pc:sldMk cId="2743684851" sldId="618"/>
            <ac:picMk id="5" creationId="{4BCF4881-F4CE-4029-85D6-C8D9E46E2A7E}"/>
          </ac:picMkLst>
        </pc:picChg>
      </pc:sldChg>
      <pc:sldChg chg="addSp delSp modSp add mod ord">
        <pc:chgData name="KimNamhyoung" userId="442ac80a-8cd4-4165-8fc5-0e4ac214a370" providerId="ADAL" clId="{885C6B9F-96C0-410D-AB97-CCA8C26E05FE}" dt="2021-01-10T10:45:35.307" v="3299" actId="1076"/>
        <pc:sldMkLst>
          <pc:docMk/>
          <pc:sldMk cId="2692101712" sldId="619"/>
        </pc:sldMkLst>
        <pc:spChg chg="mod">
          <ac:chgData name="KimNamhyoung" userId="442ac80a-8cd4-4165-8fc5-0e4ac214a370" providerId="ADAL" clId="{885C6B9F-96C0-410D-AB97-CCA8C26E05FE}" dt="2021-01-10T10:45:32.699" v="3298" actId="20577"/>
          <ac:spMkLst>
            <pc:docMk/>
            <pc:sldMk cId="2692101712" sldId="619"/>
            <ac:spMk id="11" creationId="{00000000-0000-0000-0000-000000000000}"/>
          </ac:spMkLst>
        </pc:spChg>
        <pc:picChg chg="del mod">
          <ac:chgData name="KimNamhyoung" userId="442ac80a-8cd4-4165-8fc5-0e4ac214a370" providerId="ADAL" clId="{885C6B9F-96C0-410D-AB97-CCA8C26E05FE}" dt="2021-01-10T08:55:21.683" v="2838" actId="478"/>
          <ac:picMkLst>
            <pc:docMk/>
            <pc:sldMk cId="2692101712" sldId="619"/>
            <ac:picMk id="4" creationId="{BCB11F12-1F83-4226-BBDF-0A3EE0553B1D}"/>
          </ac:picMkLst>
        </pc:picChg>
        <pc:picChg chg="add del mod">
          <ac:chgData name="KimNamhyoung" userId="442ac80a-8cd4-4165-8fc5-0e4ac214a370" providerId="ADAL" clId="{885C6B9F-96C0-410D-AB97-CCA8C26E05FE}" dt="2021-01-10T10:43:46.510" v="3247" actId="478"/>
          <ac:picMkLst>
            <pc:docMk/>
            <pc:sldMk cId="2692101712" sldId="619"/>
            <ac:picMk id="5" creationId="{58C00F6E-4AD7-48C8-BF72-0668EDB44EE8}"/>
          </ac:picMkLst>
        </pc:picChg>
        <pc:picChg chg="del">
          <ac:chgData name="KimNamhyoung" userId="442ac80a-8cd4-4165-8fc5-0e4ac214a370" providerId="ADAL" clId="{885C6B9F-96C0-410D-AB97-CCA8C26E05FE}" dt="2021-01-10T08:55:22.520" v="2839" actId="478"/>
          <ac:picMkLst>
            <pc:docMk/>
            <pc:sldMk cId="2692101712" sldId="619"/>
            <ac:picMk id="6" creationId="{3AC82735-5F69-4A64-95DC-5C390DEF1339}"/>
          </ac:picMkLst>
        </pc:picChg>
        <pc:picChg chg="add mod">
          <ac:chgData name="KimNamhyoung" userId="442ac80a-8cd4-4165-8fc5-0e4ac214a370" providerId="ADAL" clId="{885C6B9F-96C0-410D-AB97-CCA8C26E05FE}" dt="2021-01-10T10:45:35.307" v="3299" actId="1076"/>
          <ac:picMkLst>
            <pc:docMk/>
            <pc:sldMk cId="2692101712" sldId="619"/>
            <ac:picMk id="8" creationId="{21738363-B0FD-4AF4-8565-31941539673F}"/>
          </ac:picMkLst>
        </pc:picChg>
      </pc:sldChg>
      <pc:sldChg chg="addSp delSp modSp add mod">
        <pc:chgData name="KimNamhyoung" userId="442ac80a-8cd4-4165-8fc5-0e4ac214a370" providerId="ADAL" clId="{885C6B9F-96C0-410D-AB97-CCA8C26E05FE}" dt="2021-01-10T10:46:33.991" v="3377" actId="1076"/>
        <pc:sldMkLst>
          <pc:docMk/>
          <pc:sldMk cId="3422919631" sldId="620"/>
        </pc:sldMkLst>
        <pc:spChg chg="mod">
          <ac:chgData name="KimNamhyoung" userId="442ac80a-8cd4-4165-8fc5-0e4ac214a370" providerId="ADAL" clId="{885C6B9F-96C0-410D-AB97-CCA8C26E05FE}" dt="2021-01-10T10:46:09.918" v="3373" actId="6549"/>
          <ac:spMkLst>
            <pc:docMk/>
            <pc:sldMk cId="3422919631" sldId="620"/>
            <ac:spMk id="11" creationId="{00000000-0000-0000-0000-000000000000}"/>
          </ac:spMkLst>
        </pc:spChg>
        <pc:picChg chg="del mod">
          <ac:chgData name="KimNamhyoung" userId="442ac80a-8cd4-4165-8fc5-0e4ac214a370" providerId="ADAL" clId="{885C6B9F-96C0-410D-AB97-CCA8C26E05FE}" dt="2021-01-10T10:45:50.468" v="3301" actId="478"/>
          <ac:picMkLst>
            <pc:docMk/>
            <pc:sldMk cId="3422919631" sldId="620"/>
            <ac:picMk id="4" creationId="{BCB11F12-1F83-4226-BBDF-0A3EE0553B1D}"/>
          </ac:picMkLst>
        </pc:picChg>
        <pc:picChg chg="add mod">
          <ac:chgData name="KimNamhyoung" userId="442ac80a-8cd4-4165-8fc5-0e4ac214a370" providerId="ADAL" clId="{885C6B9F-96C0-410D-AB97-CCA8C26E05FE}" dt="2021-01-10T10:46:33.991" v="3377" actId="1076"/>
          <ac:picMkLst>
            <pc:docMk/>
            <pc:sldMk cId="3422919631" sldId="620"/>
            <ac:picMk id="5" creationId="{9FE64B63-161F-4924-A034-6E5E7C0A9AF4}"/>
          </ac:picMkLst>
        </pc:picChg>
        <pc:picChg chg="del">
          <ac:chgData name="KimNamhyoung" userId="442ac80a-8cd4-4165-8fc5-0e4ac214a370" providerId="ADAL" clId="{885C6B9F-96C0-410D-AB97-CCA8C26E05FE}" dt="2021-01-10T10:45:51.217" v="3302" actId="478"/>
          <ac:picMkLst>
            <pc:docMk/>
            <pc:sldMk cId="3422919631" sldId="620"/>
            <ac:picMk id="6" creationId="{3AC82735-5F69-4A64-95DC-5C390DEF1339}"/>
          </ac:picMkLst>
        </pc:picChg>
      </pc:sldChg>
      <pc:sldChg chg="addSp delSp modSp add mod">
        <pc:chgData name="KimNamhyoung" userId="442ac80a-8cd4-4165-8fc5-0e4ac214a370" providerId="ADAL" clId="{885C6B9F-96C0-410D-AB97-CCA8C26E05FE}" dt="2021-01-10T09:14:26.322" v="3117" actId="1076"/>
        <pc:sldMkLst>
          <pc:docMk/>
          <pc:sldMk cId="2960847897" sldId="621"/>
        </pc:sldMkLst>
        <pc:spChg chg="mod">
          <ac:chgData name="KimNamhyoung" userId="442ac80a-8cd4-4165-8fc5-0e4ac214a370" providerId="ADAL" clId="{885C6B9F-96C0-410D-AB97-CCA8C26E05FE}" dt="2021-01-10T09:14:12.226" v="3115"/>
          <ac:spMkLst>
            <pc:docMk/>
            <pc:sldMk cId="2960847897" sldId="621"/>
            <ac:spMk id="11" creationId="{00000000-0000-0000-0000-000000000000}"/>
          </ac:spMkLst>
        </pc:spChg>
        <pc:picChg chg="del">
          <ac:chgData name="KimNamhyoung" userId="442ac80a-8cd4-4165-8fc5-0e4ac214a370" providerId="ADAL" clId="{885C6B9F-96C0-410D-AB97-CCA8C26E05FE}" dt="2021-01-10T09:12:07.295" v="2842" actId="478"/>
          <ac:picMkLst>
            <pc:docMk/>
            <pc:sldMk cId="2960847897" sldId="621"/>
            <ac:picMk id="4" creationId="{58C44031-D088-4CE1-9165-394DE7903848}"/>
          </ac:picMkLst>
        </pc:picChg>
        <pc:picChg chg="add mod">
          <ac:chgData name="KimNamhyoung" userId="442ac80a-8cd4-4165-8fc5-0e4ac214a370" providerId="ADAL" clId="{885C6B9F-96C0-410D-AB97-CCA8C26E05FE}" dt="2021-01-10T09:14:26.322" v="3117" actId="1076"/>
          <ac:picMkLst>
            <pc:docMk/>
            <pc:sldMk cId="2960847897" sldId="621"/>
            <ac:picMk id="5" creationId="{950B2D01-CE72-41B9-B79F-45323E981D91}"/>
          </ac:picMkLst>
        </pc:picChg>
        <pc:picChg chg="del">
          <ac:chgData name="KimNamhyoung" userId="442ac80a-8cd4-4165-8fc5-0e4ac214a370" providerId="ADAL" clId="{885C6B9F-96C0-410D-AB97-CCA8C26E05FE}" dt="2021-01-10T09:12:08.096" v="2843" actId="478"/>
          <ac:picMkLst>
            <pc:docMk/>
            <pc:sldMk cId="2960847897" sldId="621"/>
            <ac:picMk id="6" creationId="{F577BF72-90CF-494E-9113-A4F15026C6DD}"/>
          </ac:picMkLst>
        </pc:picChg>
      </pc:sldChg>
      <pc:sldChg chg="new del">
        <pc:chgData name="KimNamhyoung" userId="442ac80a-8cd4-4165-8fc5-0e4ac214a370" providerId="ADAL" clId="{885C6B9F-96C0-410D-AB97-CCA8C26E05FE}" dt="2021-01-10T09:14:34.353" v="3119" actId="47"/>
        <pc:sldMkLst>
          <pc:docMk/>
          <pc:sldMk cId="1990341221" sldId="622"/>
        </pc:sldMkLst>
      </pc:sldChg>
      <pc:sldChg chg="addSp delSp modSp add mod">
        <pc:chgData name="KimNamhyoung" userId="442ac80a-8cd4-4165-8fc5-0e4ac214a370" providerId="ADAL" clId="{885C6B9F-96C0-410D-AB97-CCA8C26E05FE}" dt="2021-01-10T09:15:14.225" v="3214" actId="22"/>
        <pc:sldMkLst>
          <pc:docMk/>
          <pc:sldMk cId="59527885" sldId="623"/>
        </pc:sldMkLst>
        <pc:spChg chg="mod">
          <ac:chgData name="KimNamhyoung" userId="442ac80a-8cd4-4165-8fc5-0e4ac214a370" providerId="ADAL" clId="{885C6B9F-96C0-410D-AB97-CCA8C26E05FE}" dt="2021-01-10T09:15:10.655" v="3213" actId="6549"/>
          <ac:spMkLst>
            <pc:docMk/>
            <pc:sldMk cId="59527885" sldId="623"/>
            <ac:spMk id="11" creationId="{00000000-0000-0000-0000-000000000000}"/>
          </ac:spMkLst>
        </pc:spChg>
        <pc:picChg chg="add del">
          <ac:chgData name="KimNamhyoung" userId="442ac80a-8cd4-4165-8fc5-0e4ac214a370" providerId="ADAL" clId="{885C6B9F-96C0-410D-AB97-CCA8C26E05FE}" dt="2021-01-10T09:14:55.696" v="3123" actId="22"/>
          <ac:picMkLst>
            <pc:docMk/>
            <pc:sldMk cId="59527885" sldId="623"/>
            <ac:picMk id="4" creationId="{559FEA44-352C-469F-920D-D9851C744EA3}"/>
          </ac:picMkLst>
        </pc:picChg>
        <pc:picChg chg="del">
          <ac:chgData name="KimNamhyoung" userId="442ac80a-8cd4-4165-8fc5-0e4ac214a370" providerId="ADAL" clId="{885C6B9F-96C0-410D-AB97-CCA8C26E05FE}" dt="2021-01-10T09:14:37.313" v="3120" actId="478"/>
          <ac:picMkLst>
            <pc:docMk/>
            <pc:sldMk cId="59527885" sldId="623"/>
            <ac:picMk id="5" creationId="{950B2D01-CE72-41B9-B79F-45323E981D91}"/>
          </ac:picMkLst>
        </pc:picChg>
        <pc:picChg chg="add">
          <ac:chgData name="KimNamhyoung" userId="442ac80a-8cd4-4165-8fc5-0e4ac214a370" providerId="ADAL" clId="{885C6B9F-96C0-410D-AB97-CCA8C26E05FE}" dt="2021-01-10T09:15:14.225" v="3214" actId="22"/>
          <ac:picMkLst>
            <pc:docMk/>
            <pc:sldMk cId="59527885" sldId="623"/>
            <ac:picMk id="7" creationId="{18ED3055-4B3F-44D7-8736-BC245A823D5F}"/>
          </ac:picMkLst>
        </pc:picChg>
      </pc:sldChg>
      <pc:sldChg chg="delSp modSp add mod ord">
        <pc:chgData name="KimNamhyoung" userId="442ac80a-8cd4-4165-8fc5-0e4ac214a370" providerId="ADAL" clId="{885C6B9F-96C0-410D-AB97-CCA8C26E05FE}" dt="2021-01-10T10:45:12.057" v="3277" actId="1076"/>
        <pc:sldMkLst>
          <pc:docMk/>
          <pc:sldMk cId="3637267212" sldId="624"/>
        </pc:sldMkLst>
        <pc:spChg chg="mod">
          <ac:chgData name="KimNamhyoung" userId="442ac80a-8cd4-4165-8fc5-0e4ac214a370" providerId="ADAL" clId="{885C6B9F-96C0-410D-AB97-CCA8C26E05FE}" dt="2021-01-10T10:45:07.458" v="3274" actId="6549"/>
          <ac:spMkLst>
            <pc:docMk/>
            <pc:sldMk cId="3637267212" sldId="624"/>
            <ac:spMk id="11" creationId="{00000000-0000-0000-0000-000000000000}"/>
          </ac:spMkLst>
        </pc:spChg>
        <pc:picChg chg="mod">
          <ac:chgData name="KimNamhyoung" userId="442ac80a-8cd4-4165-8fc5-0e4ac214a370" providerId="ADAL" clId="{885C6B9F-96C0-410D-AB97-CCA8C26E05FE}" dt="2021-01-10T10:45:12.057" v="3277" actId="1076"/>
          <ac:picMkLst>
            <pc:docMk/>
            <pc:sldMk cId="3637267212" sldId="624"/>
            <ac:picMk id="5" creationId="{58C00F6E-4AD7-48C8-BF72-0668EDB44EE8}"/>
          </ac:picMkLst>
        </pc:picChg>
        <pc:picChg chg="del">
          <ac:chgData name="KimNamhyoung" userId="442ac80a-8cd4-4165-8fc5-0e4ac214a370" providerId="ADAL" clId="{885C6B9F-96C0-410D-AB97-CCA8C26E05FE}" dt="2021-01-10T10:45:05.765" v="3273" actId="478"/>
          <ac:picMkLst>
            <pc:docMk/>
            <pc:sldMk cId="3637267212" sldId="624"/>
            <ac:picMk id="8" creationId="{21738363-B0FD-4AF4-8565-31941539673F}"/>
          </ac:picMkLst>
        </pc:picChg>
      </pc:sldChg>
      <pc:sldChg chg="addSp delSp modSp add mod">
        <pc:chgData name="KimNamhyoung" userId="442ac80a-8cd4-4165-8fc5-0e4ac214a370" providerId="ADAL" clId="{885C6B9F-96C0-410D-AB97-CCA8C26E05FE}" dt="2021-01-10T10:58:23.706" v="3531" actId="6549"/>
        <pc:sldMkLst>
          <pc:docMk/>
          <pc:sldMk cId="2130233459" sldId="625"/>
        </pc:sldMkLst>
        <pc:spChg chg="mod">
          <ac:chgData name="KimNamhyoung" userId="442ac80a-8cd4-4165-8fc5-0e4ac214a370" providerId="ADAL" clId="{885C6B9F-96C0-410D-AB97-CCA8C26E05FE}" dt="2021-01-10T10:58:23.706" v="3531" actId="6549"/>
          <ac:spMkLst>
            <pc:docMk/>
            <pc:sldMk cId="2130233459" sldId="625"/>
            <ac:spMk id="11" creationId="{00000000-0000-0000-0000-000000000000}"/>
          </ac:spMkLst>
        </pc:spChg>
        <pc:picChg chg="del">
          <ac:chgData name="KimNamhyoung" userId="442ac80a-8cd4-4165-8fc5-0e4ac214a370" providerId="ADAL" clId="{885C6B9F-96C0-410D-AB97-CCA8C26E05FE}" dt="2021-01-10T10:57:41.087" v="3441" actId="478"/>
          <ac:picMkLst>
            <pc:docMk/>
            <pc:sldMk cId="2130233459" sldId="625"/>
            <ac:picMk id="4" creationId="{293F20ED-A4F5-4D16-A5E1-60DCB31D4702}"/>
          </ac:picMkLst>
        </pc:picChg>
        <pc:picChg chg="add mod">
          <ac:chgData name="KimNamhyoung" userId="442ac80a-8cd4-4165-8fc5-0e4ac214a370" providerId="ADAL" clId="{885C6B9F-96C0-410D-AB97-CCA8C26E05FE}" dt="2021-01-10T10:57:56.903" v="3444" actId="1076"/>
          <ac:picMkLst>
            <pc:docMk/>
            <pc:sldMk cId="2130233459" sldId="625"/>
            <ac:picMk id="5" creationId="{21AC0073-B0BF-4543-BDEA-C657172F19DD}"/>
          </ac:picMkLst>
        </pc:picChg>
        <pc:picChg chg="del">
          <ac:chgData name="KimNamhyoung" userId="442ac80a-8cd4-4165-8fc5-0e4ac214a370" providerId="ADAL" clId="{885C6B9F-96C0-410D-AB97-CCA8C26E05FE}" dt="2021-01-10T10:57:41.824" v="3442" actId="478"/>
          <ac:picMkLst>
            <pc:docMk/>
            <pc:sldMk cId="2130233459" sldId="625"/>
            <ac:picMk id="6" creationId="{5C5FF2DA-91E5-45A3-A35D-85EA8790F05F}"/>
          </ac:picMkLst>
        </pc:picChg>
      </pc:sldChg>
      <pc:sldChg chg="addSp modSp new mod">
        <pc:chgData name="KimNamhyoung" userId="442ac80a-8cd4-4165-8fc5-0e4ac214a370" providerId="ADAL" clId="{885C6B9F-96C0-410D-AB97-CCA8C26E05FE}" dt="2021-01-10T11:01:12.428" v="3559"/>
        <pc:sldMkLst>
          <pc:docMk/>
          <pc:sldMk cId="1959565316" sldId="626"/>
        </pc:sldMkLst>
        <pc:spChg chg="mod">
          <ac:chgData name="KimNamhyoung" userId="442ac80a-8cd4-4165-8fc5-0e4ac214a370" providerId="ADAL" clId="{885C6B9F-96C0-410D-AB97-CCA8C26E05FE}" dt="2021-01-10T11:01:12.428" v="3559"/>
          <ac:spMkLst>
            <pc:docMk/>
            <pc:sldMk cId="1959565316" sldId="626"/>
            <ac:spMk id="2" creationId="{4BC7A84B-096C-4815-992C-4792CDBEC9E4}"/>
          </ac:spMkLst>
        </pc:spChg>
        <pc:spChg chg="mod">
          <ac:chgData name="KimNamhyoung" userId="442ac80a-8cd4-4165-8fc5-0e4ac214a370" providerId="ADAL" clId="{885C6B9F-96C0-410D-AB97-CCA8C26E05FE}" dt="2021-01-10T11:00:58.045" v="3558" actId="20577"/>
          <ac:spMkLst>
            <pc:docMk/>
            <pc:sldMk cId="1959565316" sldId="626"/>
            <ac:spMk id="3" creationId="{F27A1F04-A049-4AA7-839B-F5FB0497306A}"/>
          </ac:spMkLst>
        </pc:spChg>
        <pc:picChg chg="add mod">
          <ac:chgData name="KimNamhyoung" userId="442ac80a-8cd4-4165-8fc5-0e4ac214a370" providerId="ADAL" clId="{885C6B9F-96C0-410D-AB97-CCA8C26E05FE}" dt="2021-01-10T11:00:40.761" v="3536" actId="1076"/>
          <ac:picMkLst>
            <pc:docMk/>
            <pc:sldMk cId="1959565316" sldId="626"/>
            <ac:picMk id="5" creationId="{B749FCCC-C461-4E0D-BA34-9605835309DE}"/>
          </ac:picMkLst>
        </pc:picChg>
      </pc:sldChg>
      <pc:sldChg chg="addSp delSp modSp add mod">
        <pc:chgData name="KimNamhyoung" userId="442ac80a-8cd4-4165-8fc5-0e4ac214a370" providerId="ADAL" clId="{885C6B9F-96C0-410D-AB97-CCA8C26E05FE}" dt="2021-01-10T11:32:14.885" v="4003" actId="1076"/>
        <pc:sldMkLst>
          <pc:docMk/>
          <pc:sldMk cId="443547696" sldId="627"/>
        </pc:sldMkLst>
        <pc:spChg chg="mod">
          <ac:chgData name="KimNamhyoung" userId="442ac80a-8cd4-4165-8fc5-0e4ac214a370" providerId="ADAL" clId="{885C6B9F-96C0-410D-AB97-CCA8C26E05FE}" dt="2021-01-10T11:31:47.978" v="4001" actId="6549"/>
          <ac:spMkLst>
            <pc:docMk/>
            <pc:sldMk cId="443547696" sldId="627"/>
            <ac:spMk id="11" creationId="{00000000-0000-0000-0000-000000000000}"/>
          </ac:spMkLst>
        </pc:spChg>
        <pc:picChg chg="del">
          <ac:chgData name="KimNamhyoung" userId="442ac80a-8cd4-4165-8fc5-0e4ac214a370" providerId="ADAL" clId="{885C6B9F-96C0-410D-AB97-CCA8C26E05FE}" dt="2021-01-10T11:02:38.916" v="3648" actId="478"/>
          <ac:picMkLst>
            <pc:docMk/>
            <pc:sldMk cId="443547696" sldId="627"/>
            <ac:picMk id="4" creationId="{6C48A935-3D22-43C8-931B-8A6F1C65070F}"/>
          </ac:picMkLst>
        </pc:picChg>
        <pc:picChg chg="add mod">
          <ac:chgData name="KimNamhyoung" userId="442ac80a-8cd4-4165-8fc5-0e4ac214a370" providerId="ADAL" clId="{885C6B9F-96C0-410D-AB97-CCA8C26E05FE}" dt="2021-01-10T11:32:14.885" v="4003" actId="1076"/>
          <ac:picMkLst>
            <pc:docMk/>
            <pc:sldMk cId="443547696" sldId="627"/>
            <ac:picMk id="5" creationId="{F6643E56-E4E3-4407-B9DA-E5AB76CDA085}"/>
          </ac:picMkLst>
        </pc:picChg>
      </pc:sldChg>
      <pc:sldChg chg="addSp delSp modSp add mod">
        <pc:chgData name="KimNamhyoung" userId="442ac80a-8cd4-4165-8fc5-0e4ac214a370" providerId="ADAL" clId="{885C6B9F-96C0-410D-AB97-CCA8C26E05FE}" dt="2021-01-10T11:32:52.431" v="4009" actId="1076"/>
        <pc:sldMkLst>
          <pc:docMk/>
          <pc:sldMk cId="4164353108" sldId="628"/>
        </pc:sldMkLst>
        <pc:spChg chg="mod">
          <ac:chgData name="KimNamhyoung" userId="442ac80a-8cd4-4165-8fc5-0e4ac214a370" providerId="ADAL" clId="{885C6B9F-96C0-410D-AB97-CCA8C26E05FE}" dt="2021-01-10T11:32:29.431" v="4005" actId="6549"/>
          <ac:spMkLst>
            <pc:docMk/>
            <pc:sldMk cId="4164353108" sldId="628"/>
            <ac:spMk id="11" creationId="{00000000-0000-0000-0000-000000000000}"/>
          </ac:spMkLst>
        </pc:spChg>
        <pc:picChg chg="add mod">
          <ac:chgData name="KimNamhyoung" userId="442ac80a-8cd4-4165-8fc5-0e4ac214a370" providerId="ADAL" clId="{885C6B9F-96C0-410D-AB97-CCA8C26E05FE}" dt="2021-01-10T11:32:52.431" v="4009" actId="1076"/>
          <ac:picMkLst>
            <pc:docMk/>
            <pc:sldMk cId="4164353108" sldId="628"/>
            <ac:picMk id="4" creationId="{A79A29DB-99D2-45BA-A5B5-456EDCE1FF9B}"/>
          </ac:picMkLst>
        </pc:picChg>
        <pc:picChg chg="del">
          <ac:chgData name="KimNamhyoung" userId="442ac80a-8cd4-4165-8fc5-0e4ac214a370" providerId="ADAL" clId="{885C6B9F-96C0-410D-AB97-CCA8C26E05FE}" dt="2021-01-10T11:32:30.177" v="4006" actId="478"/>
          <ac:picMkLst>
            <pc:docMk/>
            <pc:sldMk cId="4164353108" sldId="628"/>
            <ac:picMk id="5" creationId="{F6643E56-E4E3-4407-B9DA-E5AB76CDA085}"/>
          </ac:picMkLst>
        </pc:picChg>
      </pc:sldChg>
      <pc:sldChg chg="addSp delSp modSp add mod">
        <pc:chgData name="KimNamhyoung" userId="442ac80a-8cd4-4165-8fc5-0e4ac214a370" providerId="ADAL" clId="{885C6B9F-96C0-410D-AB97-CCA8C26E05FE}" dt="2021-01-10T11:51:40.447" v="4439"/>
        <pc:sldMkLst>
          <pc:docMk/>
          <pc:sldMk cId="1055770585" sldId="629"/>
        </pc:sldMkLst>
        <pc:spChg chg="mod">
          <ac:chgData name="KimNamhyoung" userId="442ac80a-8cd4-4165-8fc5-0e4ac214a370" providerId="ADAL" clId="{885C6B9F-96C0-410D-AB97-CCA8C26E05FE}" dt="2021-01-10T11:51:40.447" v="4439"/>
          <ac:spMkLst>
            <pc:docMk/>
            <pc:sldMk cId="1055770585" sldId="629"/>
            <ac:spMk id="11" creationId="{00000000-0000-0000-0000-000000000000}"/>
          </ac:spMkLst>
        </pc:spChg>
        <pc:picChg chg="del">
          <ac:chgData name="KimNamhyoung" userId="442ac80a-8cd4-4165-8fc5-0e4ac214a370" providerId="ADAL" clId="{885C6B9F-96C0-410D-AB97-CCA8C26E05FE}" dt="2021-01-10T11:47:11.689" v="4061" actId="478"/>
          <ac:picMkLst>
            <pc:docMk/>
            <pc:sldMk cId="1055770585" sldId="629"/>
            <ac:picMk id="4" creationId="{ACCAA951-D12A-40A3-9386-2054F7B7030D}"/>
          </ac:picMkLst>
        </pc:picChg>
        <pc:picChg chg="add mod">
          <ac:chgData name="KimNamhyoung" userId="442ac80a-8cd4-4165-8fc5-0e4ac214a370" providerId="ADAL" clId="{885C6B9F-96C0-410D-AB97-CCA8C26E05FE}" dt="2021-01-10T11:49:24.039" v="4201" actId="1076"/>
          <ac:picMkLst>
            <pc:docMk/>
            <pc:sldMk cId="1055770585" sldId="629"/>
            <ac:picMk id="5" creationId="{C16F1C31-FD6A-4237-9105-AC36429A8C60}"/>
          </ac:picMkLst>
        </pc:picChg>
      </pc:sldChg>
      <pc:sldChg chg="addSp new del mod">
        <pc:chgData name="KimNamhyoung" userId="442ac80a-8cd4-4165-8fc5-0e4ac214a370" providerId="ADAL" clId="{885C6B9F-96C0-410D-AB97-CCA8C26E05FE}" dt="2021-01-10T11:52:29.837" v="4449" actId="47"/>
        <pc:sldMkLst>
          <pc:docMk/>
          <pc:sldMk cId="1358599969" sldId="630"/>
        </pc:sldMkLst>
        <pc:picChg chg="add">
          <ac:chgData name="KimNamhyoung" userId="442ac80a-8cd4-4165-8fc5-0e4ac214a370" providerId="ADAL" clId="{885C6B9F-96C0-410D-AB97-CCA8C26E05FE}" dt="2021-01-10T11:52:13.270" v="4441" actId="22"/>
          <ac:picMkLst>
            <pc:docMk/>
            <pc:sldMk cId="1358599969" sldId="630"/>
            <ac:picMk id="5" creationId="{4C529E87-66C4-4AC6-8701-A83A41449B05}"/>
          </ac:picMkLst>
        </pc:picChg>
      </pc:sldChg>
      <pc:sldChg chg="addSp delSp modSp add mod">
        <pc:chgData name="KimNamhyoung" userId="442ac80a-8cd4-4165-8fc5-0e4ac214a370" providerId="ADAL" clId="{885C6B9F-96C0-410D-AB97-CCA8C26E05FE}" dt="2021-01-10T11:54:21.658" v="4674"/>
        <pc:sldMkLst>
          <pc:docMk/>
          <pc:sldMk cId="419408373" sldId="631"/>
        </pc:sldMkLst>
        <pc:spChg chg="mod">
          <ac:chgData name="KimNamhyoung" userId="442ac80a-8cd4-4165-8fc5-0e4ac214a370" providerId="ADAL" clId="{885C6B9F-96C0-410D-AB97-CCA8C26E05FE}" dt="2021-01-10T11:54:21.658" v="4674"/>
          <ac:spMkLst>
            <pc:docMk/>
            <pc:sldMk cId="419408373" sldId="631"/>
            <ac:spMk id="11" creationId="{00000000-0000-0000-0000-000000000000}"/>
          </ac:spMkLst>
        </pc:spChg>
        <pc:picChg chg="del">
          <ac:chgData name="KimNamhyoung" userId="442ac80a-8cd4-4165-8fc5-0e4ac214a370" providerId="ADAL" clId="{885C6B9F-96C0-410D-AB97-CCA8C26E05FE}" dt="2021-01-10T11:52:20.396" v="4443" actId="478"/>
          <ac:picMkLst>
            <pc:docMk/>
            <pc:sldMk cId="419408373" sldId="631"/>
            <ac:picMk id="5" creationId="{C16F1C31-FD6A-4237-9105-AC36429A8C60}"/>
          </ac:picMkLst>
        </pc:picChg>
        <pc:picChg chg="add mod">
          <ac:chgData name="KimNamhyoung" userId="442ac80a-8cd4-4165-8fc5-0e4ac214a370" providerId="ADAL" clId="{885C6B9F-96C0-410D-AB97-CCA8C26E05FE}" dt="2021-01-10T11:53:36.233" v="4480" actId="14100"/>
          <ac:picMkLst>
            <pc:docMk/>
            <pc:sldMk cId="419408373" sldId="631"/>
            <ac:picMk id="6" creationId="{52A162F0-9C1C-49FC-A54D-31B4B00BA527}"/>
          </ac:picMkLst>
        </pc:picChg>
      </pc:sldChg>
      <pc:sldChg chg="addSp delSp modSp add mod">
        <pc:chgData name="KimNamhyoung" userId="442ac80a-8cd4-4165-8fc5-0e4ac214a370" providerId="ADAL" clId="{885C6B9F-96C0-410D-AB97-CCA8C26E05FE}" dt="2021-01-10T12:00:18.820" v="4909" actId="14100"/>
        <pc:sldMkLst>
          <pc:docMk/>
          <pc:sldMk cId="1542063896" sldId="632"/>
        </pc:sldMkLst>
        <pc:spChg chg="mod">
          <ac:chgData name="KimNamhyoung" userId="442ac80a-8cd4-4165-8fc5-0e4ac214a370" providerId="ADAL" clId="{885C6B9F-96C0-410D-AB97-CCA8C26E05FE}" dt="2021-01-10T11:59:21.584" v="4901" actId="6549"/>
          <ac:spMkLst>
            <pc:docMk/>
            <pc:sldMk cId="1542063896" sldId="632"/>
            <ac:spMk id="11" creationId="{00000000-0000-0000-0000-000000000000}"/>
          </ac:spMkLst>
        </pc:spChg>
        <pc:picChg chg="del">
          <ac:chgData name="KimNamhyoung" userId="442ac80a-8cd4-4165-8fc5-0e4ac214a370" providerId="ADAL" clId="{885C6B9F-96C0-410D-AB97-CCA8C26E05FE}" dt="2021-01-10T11:58:06.584" v="4777" actId="478"/>
          <ac:picMkLst>
            <pc:docMk/>
            <pc:sldMk cId="1542063896" sldId="632"/>
            <ac:picMk id="4" creationId="{9C50C947-71AB-4619-8494-6CBCEB7E3351}"/>
          </ac:picMkLst>
        </pc:picChg>
        <pc:picChg chg="add mod modCrop">
          <ac:chgData name="KimNamhyoung" userId="442ac80a-8cd4-4165-8fc5-0e4ac214a370" providerId="ADAL" clId="{885C6B9F-96C0-410D-AB97-CCA8C26E05FE}" dt="2021-01-10T12:00:18.820" v="4909" actId="14100"/>
          <ac:picMkLst>
            <pc:docMk/>
            <pc:sldMk cId="1542063896" sldId="632"/>
            <ac:picMk id="5" creationId="{7AFF6F50-6DA7-4DBE-8542-F4E2FBABD4B7}"/>
          </ac:picMkLst>
        </pc:picChg>
        <pc:picChg chg="add mod modCrop">
          <ac:chgData name="KimNamhyoung" userId="442ac80a-8cd4-4165-8fc5-0e4ac214a370" providerId="ADAL" clId="{885C6B9F-96C0-410D-AB97-CCA8C26E05FE}" dt="2021-01-10T12:00:13.030" v="4908" actId="14100"/>
          <ac:picMkLst>
            <pc:docMk/>
            <pc:sldMk cId="1542063896" sldId="632"/>
            <ac:picMk id="7" creationId="{1F5CADA7-A848-4C1F-B428-4C8BA43126D5}"/>
          </ac:picMkLst>
        </pc:picChg>
      </pc:sldChg>
      <pc:sldChg chg="addSp delSp modSp add mod">
        <pc:chgData name="KimNamhyoung" userId="442ac80a-8cd4-4165-8fc5-0e4ac214a370" providerId="ADAL" clId="{885C6B9F-96C0-410D-AB97-CCA8C26E05FE}" dt="2021-01-10T12:06:59.005" v="5339" actId="478"/>
        <pc:sldMkLst>
          <pc:docMk/>
          <pc:sldMk cId="3429438832" sldId="633"/>
        </pc:sldMkLst>
        <pc:spChg chg="mod">
          <ac:chgData name="KimNamhyoung" userId="442ac80a-8cd4-4165-8fc5-0e4ac214a370" providerId="ADAL" clId="{885C6B9F-96C0-410D-AB97-CCA8C26E05FE}" dt="2021-01-10T12:06:41.885" v="5335"/>
          <ac:spMkLst>
            <pc:docMk/>
            <pc:sldMk cId="3429438832" sldId="633"/>
            <ac:spMk id="11" creationId="{00000000-0000-0000-0000-000000000000}"/>
          </ac:spMkLst>
        </pc:spChg>
        <pc:picChg chg="del">
          <ac:chgData name="KimNamhyoung" userId="442ac80a-8cd4-4165-8fc5-0e4ac214a370" providerId="ADAL" clId="{885C6B9F-96C0-410D-AB97-CCA8C26E05FE}" dt="2021-01-10T12:00:25.022" v="4910" actId="478"/>
          <ac:picMkLst>
            <pc:docMk/>
            <pc:sldMk cId="3429438832" sldId="633"/>
            <ac:picMk id="4" creationId="{9C50C947-71AB-4619-8494-6CBCEB7E3351}"/>
          </ac:picMkLst>
        </pc:picChg>
        <pc:picChg chg="add mod">
          <ac:chgData name="KimNamhyoung" userId="442ac80a-8cd4-4165-8fc5-0e4ac214a370" providerId="ADAL" clId="{885C6B9F-96C0-410D-AB97-CCA8C26E05FE}" dt="2021-01-10T12:01:55.491" v="4961" actId="1076"/>
          <ac:picMkLst>
            <pc:docMk/>
            <pc:sldMk cId="3429438832" sldId="633"/>
            <ac:picMk id="5" creationId="{149F4A71-E64A-4DA7-8FE3-D9571FD18F14}"/>
          </ac:picMkLst>
        </pc:picChg>
        <pc:picChg chg="add del mod">
          <ac:chgData name="KimNamhyoung" userId="442ac80a-8cd4-4165-8fc5-0e4ac214a370" providerId="ADAL" clId="{885C6B9F-96C0-410D-AB97-CCA8C26E05FE}" dt="2021-01-10T12:06:59.005" v="5339" actId="478"/>
          <ac:picMkLst>
            <pc:docMk/>
            <pc:sldMk cId="3429438832" sldId="633"/>
            <ac:picMk id="7" creationId="{09E1857E-79A8-4F12-B5C3-B1B049A5D46D}"/>
          </ac:picMkLst>
        </pc:picChg>
      </pc:sldChg>
      <pc:sldChg chg="delSp modSp add mod">
        <pc:chgData name="KimNamhyoung" userId="442ac80a-8cd4-4165-8fc5-0e4ac214a370" providerId="ADAL" clId="{885C6B9F-96C0-410D-AB97-CCA8C26E05FE}" dt="2021-01-10T12:07:08.875" v="5344" actId="1076"/>
        <pc:sldMkLst>
          <pc:docMk/>
          <pc:sldMk cId="4196026816" sldId="634"/>
        </pc:sldMkLst>
        <pc:spChg chg="mod">
          <ac:chgData name="KimNamhyoung" userId="442ac80a-8cd4-4165-8fc5-0e4ac214a370" providerId="ADAL" clId="{885C6B9F-96C0-410D-AB97-CCA8C26E05FE}" dt="2021-01-10T12:07:05.278" v="5341" actId="6549"/>
          <ac:spMkLst>
            <pc:docMk/>
            <pc:sldMk cId="4196026816" sldId="634"/>
            <ac:spMk id="11" creationId="{00000000-0000-0000-0000-000000000000}"/>
          </ac:spMkLst>
        </pc:spChg>
        <pc:picChg chg="del">
          <ac:chgData name="KimNamhyoung" userId="442ac80a-8cd4-4165-8fc5-0e4ac214a370" providerId="ADAL" clId="{885C6B9F-96C0-410D-AB97-CCA8C26E05FE}" dt="2021-01-10T12:07:06.190" v="5342" actId="478"/>
          <ac:picMkLst>
            <pc:docMk/>
            <pc:sldMk cId="4196026816" sldId="634"/>
            <ac:picMk id="5" creationId="{149F4A71-E64A-4DA7-8FE3-D9571FD18F14}"/>
          </ac:picMkLst>
        </pc:picChg>
        <pc:picChg chg="mod">
          <ac:chgData name="KimNamhyoung" userId="442ac80a-8cd4-4165-8fc5-0e4ac214a370" providerId="ADAL" clId="{885C6B9F-96C0-410D-AB97-CCA8C26E05FE}" dt="2021-01-10T12:07:08.875" v="5344" actId="1076"/>
          <ac:picMkLst>
            <pc:docMk/>
            <pc:sldMk cId="4196026816" sldId="634"/>
            <ac:picMk id="7" creationId="{09E1857E-79A8-4F12-B5C3-B1B049A5D46D}"/>
          </ac:picMkLst>
        </pc:picChg>
      </pc:sldChg>
      <pc:sldChg chg="addSp delSp modSp add mod">
        <pc:chgData name="KimNamhyoung" userId="442ac80a-8cd4-4165-8fc5-0e4ac214a370" providerId="ADAL" clId="{885C6B9F-96C0-410D-AB97-CCA8C26E05FE}" dt="2021-01-10T12:14:43.274" v="5356" actId="1076"/>
        <pc:sldMkLst>
          <pc:docMk/>
          <pc:sldMk cId="826151201" sldId="635"/>
        </pc:sldMkLst>
        <pc:picChg chg="del">
          <ac:chgData name="KimNamhyoung" userId="442ac80a-8cd4-4165-8fc5-0e4ac214a370" providerId="ADAL" clId="{885C6B9F-96C0-410D-AB97-CCA8C26E05FE}" dt="2021-01-10T12:14:36.192" v="5353" actId="478"/>
          <ac:picMkLst>
            <pc:docMk/>
            <pc:sldMk cId="826151201" sldId="635"/>
            <ac:picMk id="4" creationId="{F7163EC4-3647-4FD1-B262-C0E51F044919}"/>
          </ac:picMkLst>
        </pc:picChg>
        <pc:picChg chg="add mod">
          <ac:chgData name="KimNamhyoung" userId="442ac80a-8cd4-4165-8fc5-0e4ac214a370" providerId="ADAL" clId="{885C6B9F-96C0-410D-AB97-CCA8C26E05FE}" dt="2021-01-10T12:14:43.274" v="5356" actId="1076"/>
          <ac:picMkLst>
            <pc:docMk/>
            <pc:sldMk cId="826151201" sldId="635"/>
            <ac:picMk id="5" creationId="{14C943D7-B237-48D8-8CA5-7CF2DB2FC097}"/>
          </ac:picMkLst>
        </pc:picChg>
      </pc:sldChg>
      <pc:sldChg chg="add del">
        <pc:chgData name="KimNamhyoung" userId="442ac80a-8cd4-4165-8fc5-0e4ac214a370" providerId="ADAL" clId="{885C6B9F-96C0-410D-AB97-CCA8C26E05FE}" dt="2021-01-10T12:22:56.925" v="5564" actId="47"/>
        <pc:sldMkLst>
          <pc:docMk/>
          <pc:sldMk cId="3319361541" sldId="636"/>
        </pc:sldMkLst>
      </pc:sldChg>
      <pc:sldChg chg="addSp modSp add mod">
        <pc:chgData name="KimNamhyoung" userId="442ac80a-8cd4-4165-8fc5-0e4ac214a370" providerId="ADAL" clId="{885C6B9F-96C0-410D-AB97-CCA8C26E05FE}" dt="2021-01-10T12:29:04.061" v="5867" actId="14100"/>
        <pc:sldMkLst>
          <pc:docMk/>
          <pc:sldMk cId="2731220112" sldId="637"/>
        </pc:sldMkLst>
        <pc:spChg chg="mod">
          <ac:chgData name="KimNamhyoung" userId="442ac80a-8cd4-4165-8fc5-0e4ac214a370" providerId="ADAL" clId="{885C6B9F-96C0-410D-AB97-CCA8C26E05FE}" dt="2021-01-10T12:27:06.575" v="5858" actId="6549"/>
          <ac:spMkLst>
            <pc:docMk/>
            <pc:sldMk cId="2731220112" sldId="637"/>
            <ac:spMk id="11" creationId="{00000000-0000-0000-0000-000000000000}"/>
          </ac:spMkLst>
        </pc:spChg>
        <pc:picChg chg="add mod">
          <ac:chgData name="KimNamhyoung" userId="442ac80a-8cd4-4165-8fc5-0e4ac214a370" providerId="ADAL" clId="{885C6B9F-96C0-410D-AB97-CCA8C26E05FE}" dt="2021-01-10T12:29:04.061" v="5867" actId="14100"/>
          <ac:picMkLst>
            <pc:docMk/>
            <pc:sldMk cId="2731220112" sldId="637"/>
            <ac:picMk id="4" creationId="{CD4A71F9-9899-4497-BE88-A7C076280B5A}"/>
          </ac:picMkLst>
        </pc:picChg>
      </pc:sldChg>
      <pc:sldChg chg="addSp modSp add mod">
        <pc:chgData name="KimNamhyoung" userId="442ac80a-8cd4-4165-8fc5-0e4ac214a370" providerId="ADAL" clId="{885C6B9F-96C0-410D-AB97-CCA8C26E05FE}" dt="2021-01-10T12:34:28.441" v="6081" actId="1076"/>
        <pc:sldMkLst>
          <pc:docMk/>
          <pc:sldMk cId="3798347739" sldId="638"/>
        </pc:sldMkLst>
        <pc:spChg chg="mod">
          <ac:chgData name="KimNamhyoung" userId="442ac80a-8cd4-4165-8fc5-0e4ac214a370" providerId="ADAL" clId="{885C6B9F-96C0-410D-AB97-CCA8C26E05FE}" dt="2021-01-10T12:34:26.470" v="6080" actId="6549"/>
          <ac:spMkLst>
            <pc:docMk/>
            <pc:sldMk cId="3798347739" sldId="638"/>
            <ac:spMk id="11" creationId="{00000000-0000-0000-0000-000000000000}"/>
          </ac:spMkLst>
        </pc:spChg>
        <pc:picChg chg="add mod">
          <ac:chgData name="KimNamhyoung" userId="442ac80a-8cd4-4165-8fc5-0e4ac214a370" providerId="ADAL" clId="{885C6B9F-96C0-410D-AB97-CCA8C26E05FE}" dt="2021-01-10T12:34:28.441" v="6081" actId="1076"/>
          <ac:picMkLst>
            <pc:docMk/>
            <pc:sldMk cId="3798347739" sldId="638"/>
            <ac:picMk id="4" creationId="{2C61ECCB-5189-47AE-9D30-F9282CCAD6B9}"/>
          </ac:picMkLst>
        </pc:picChg>
      </pc:sldChg>
      <pc:sldChg chg="add">
        <pc:chgData name="KimNamhyoung" userId="442ac80a-8cd4-4165-8fc5-0e4ac214a370" providerId="ADAL" clId="{885C6B9F-96C0-410D-AB97-CCA8C26E05FE}" dt="2021-01-10T12:16:25.928" v="5360"/>
        <pc:sldMkLst>
          <pc:docMk/>
          <pc:sldMk cId="3728739508" sldId="639"/>
        </pc:sldMkLst>
      </pc:sldChg>
      <pc:sldChg chg="add">
        <pc:chgData name="KimNamhyoung" userId="442ac80a-8cd4-4165-8fc5-0e4ac214a370" providerId="ADAL" clId="{885C6B9F-96C0-410D-AB97-CCA8C26E05FE}" dt="2021-01-10T12:16:27.790" v="5361"/>
        <pc:sldMkLst>
          <pc:docMk/>
          <pc:sldMk cId="888367024" sldId="640"/>
        </pc:sldMkLst>
      </pc:sldChg>
      <pc:sldChg chg="add">
        <pc:chgData name="KimNamhyoung" userId="442ac80a-8cd4-4165-8fc5-0e4ac214a370" providerId="ADAL" clId="{885C6B9F-96C0-410D-AB97-CCA8C26E05FE}" dt="2021-01-10T12:16:29.964" v="5362"/>
        <pc:sldMkLst>
          <pc:docMk/>
          <pc:sldMk cId="2007849989" sldId="641"/>
        </pc:sldMkLst>
      </pc:sldChg>
      <pc:sldChg chg="add">
        <pc:chgData name="KimNamhyoung" userId="442ac80a-8cd4-4165-8fc5-0e4ac214a370" providerId="ADAL" clId="{885C6B9F-96C0-410D-AB97-CCA8C26E05FE}" dt="2021-01-10T12:16:32.200" v="5363"/>
        <pc:sldMkLst>
          <pc:docMk/>
          <pc:sldMk cId="1807642965" sldId="642"/>
        </pc:sldMkLst>
      </pc:sldChg>
      <pc:sldChg chg="add">
        <pc:chgData name="KimNamhyoung" userId="442ac80a-8cd4-4165-8fc5-0e4ac214a370" providerId="ADAL" clId="{885C6B9F-96C0-410D-AB97-CCA8C26E05FE}" dt="2021-01-10T12:16:34.223" v="5364"/>
        <pc:sldMkLst>
          <pc:docMk/>
          <pc:sldMk cId="3073296952" sldId="643"/>
        </pc:sldMkLst>
      </pc:sldChg>
      <pc:sldChg chg="add">
        <pc:chgData name="KimNamhyoung" userId="442ac80a-8cd4-4165-8fc5-0e4ac214a370" providerId="ADAL" clId="{885C6B9F-96C0-410D-AB97-CCA8C26E05FE}" dt="2021-01-10T12:16:36.425" v="5365"/>
        <pc:sldMkLst>
          <pc:docMk/>
          <pc:sldMk cId="3992569818" sldId="644"/>
        </pc:sldMkLst>
      </pc:sldChg>
      <pc:sldChg chg="add del">
        <pc:chgData name="KimNamhyoung" userId="442ac80a-8cd4-4165-8fc5-0e4ac214a370" providerId="ADAL" clId="{885C6B9F-96C0-410D-AB97-CCA8C26E05FE}" dt="2021-01-10T12:33:03.076" v="6077" actId="47"/>
        <pc:sldMkLst>
          <pc:docMk/>
          <pc:sldMk cId="1390252384" sldId="645"/>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1T07:05:46.022"/>
    </inkml:context>
    <inkml:brush xml:id="br0">
      <inkml:brushProperty name="width" value="0.05" units="cm"/>
      <inkml:brushProperty name="height" value="0.05" units="cm"/>
      <inkml:brushProperty name="color" value="#E71224"/>
    </inkml:brush>
  </inkml:definitions>
  <inkml:trace contextRef="#ctx0" brushRef="#br0">2 1 4817,'3'28'1744,"2"-33"-1544,-6 9-144,-3 11-152,4-3-648,-4 7-808,5-22 992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1T07:17:24.275"/>
    </inkml:context>
    <inkml:brush xml:id="br0">
      <inkml:brushProperty name="width" value="0.05" units="cm"/>
      <inkml:brushProperty name="height" value="0.05" units="cm"/>
      <inkml:brushProperty name="color" value="#E71224"/>
    </inkml:brush>
  </inkml:definitions>
  <inkml:trace contextRef="#ctx0" brushRef="#br0">34 1 3385,'-21'28'1208,"18"-30"-1088,0-8-8,0 6-48,1 7-8,0 1-48,2-6 8,0 1-104,0 0-176,0-1 184</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1T07:17:44.287"/>
    </inkml:context>
    <inkml:brush xml:id="br0">
      <inkml:brushProperty name="width" value="0.05" units="cm"/>
      <inkml:brushProperty name="height" value="0.05" units="cm"/>
      <inkml:brushProperty name="color" value="#E71224"/>
    </inkml:brush>
  </inkml:definitions>
  <inkml:trace contextRef="#ctx0" brushRef="#br0">1 2 6185,'4'-2'1545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1T07:21:36.499"/>
    </inkml:context>
    <inkml:brush xml:id="br0">
      <inkml:brushProperty name="width" value="0.05" units="cm"/>
      <inkml:brushProperty name="height" value="0.05" units="cm"/>
      <inkml:brushProperty name="color" value="#E71224"/>
    </inkml:brush>
  </inkml:definitions>
  <inkml:trace contextRef="#ctx0" brushRef="#br0">0 18 2761,'1'-17'688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1T07:21:42.440"/>
    </inkml:context>
    <inkml:brush xml:id="br0">
      <inkml:brushProperty name="width" value="0.05" units="cm"/>
      <inkml:brushProperty name="height" value="0.05" units="cm"/>
      <inkml:brushProperty name="color" value="#E71224"/>
    </inkml:brush>
  </inkml:definitions>
  <inkml:trace contextRef="#ctx0" brushRef="#br0">1 18 640,'25'8'384,"-15"-6"-223,0-2 1,-1 1-1,1-1 0,0 0 0,0-1 0,-1 0 0,1-1 1,-1 0-1,15-5 0,26-5 308,-27 9-420,-23 3-33,-11 1-36,-8 1-629,2 4 380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1T07:25:52.139"/>
    </inkml:context>
    <inkml:brush xml:id="br0">
      <inkml:brushProperty name="width" value="0.05" units="cm"/>
      <inkml:brushProperty name="height" value="0.05" units="cm"/>
      <inkml:brushProperty name="color" value="#E71224"/>
    </inkml:brush>
  </inkml:definitions>
  <inkml:trace contextRef="#ctx0" brushRef="#br0">0 5 2417,'7'11'1088,"23"-15"-280,16-3-1928,3 3 784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1T07:32:54.397"/>
    </inkml:context>
    <inkml:brush xml:id="br0">
      <inkml:brushProperty name="width" value="0.05" units="cm"/>
      <inkml:brushProperty name="height" value="0.05" units="cm"/>
      <inkml:brushProperty name="color" value="#E71224"/>
    </inkml:brush>
  </inkml:definitions>
  <inkml:trace contextRef="#ctx0" brushRef="#br0">15 0 4137,'-12'10'1352,"11"-2"-1576,-1-5 88</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1T07:36:40.451"/>
    </inkml:context>
    <inkml:brush xml:id="br0">
      <inkml:brushProperty name="width" value="0.05" units="cm"/>
      <inkml:brushProperty name="height" value="0.05" units="cm"/>
      <inkml:brushProperty name="color" value="#E71224"/>
    </inkml:brush>
  </inkml:definitions>
  <inkml:trace contextRef="#ctx0" brushRef="#br0">18 1 4601,'-18'13'1144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1T07:37:29.760"/>
    </inkml:context>
    <inkml:brush xml:id="br0">
      <inkml:brushProperty name="width" value="0.05" units="cm"/>
      <inkml:brushProperty name="height" value="0.05" units="cm"/>
      <inkml:brushProperty name="color" value="#E71224"/>
    </inkml:brush>
  </inkml:definitions>
  <inkml:trace contextRef="#ctx0" brushRef="#br0">1 0 48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1T07:38:04.137"/>
    </inkml:context>
    <inkml:brush xml:id="br0">
      <inkml:brushProperty name="width" value="0.05" units="cm"/>
      <inkml:brushProperty name="height" value="0.05" units="cm"/>
      <inkml:brushProperty name="color" value="#E71224"/>
    </inkml:brush>
  </inkml:definitions>
  <inkml:trace contextRef="#ctx0" brushRef="#br0">0 13 3137,'10'-13'776</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1T07:39:55.895"/>
    </inkml:context>
    <inkml:brush xml:id="br0">
      <inkml:brushProperty name="width" value="0.05" units="cm"/>
      <inkml:brushProperty name="height" value="0.05" units="cm"/>
      <inkml:brushProperty name="color" value="#E71224"/>
    </inkml:brush>
  </inkml:definitions>
  <inkml:trace contextRef="#ctx0" brushRef="#br0">1 1 2120,'0'0'529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1T07:06:31.793"/>
    </inkml:context>
    <inkml:brush xml:id="br0">
      <inkml:brushProperty name="width" value="0.05" units="cm"/>
      <inkml:brushProperty name="height" value="0.05" units="cm"/>
      <inkml:brushProperty name="color" value="#E71224"/>
    </inkml:brush>
  </inkml:definitions>
  <inkml:trace contextRef="#ctx0" brushRef="#br0">1 24 4649,'6'-14'1656,"-3"10"-1424,3-1-8,-4 5-72,-3 0-72,0 0-72,-1 0 17,1 0-1,-1 0-32,1 1-273,0 10-695,2-3 648</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1T07:40:46.077"/>
    </inkml:context>
    <inkml:brush xml:id="br0">
      <inkml:brushProperty name="width" value="0.05" units="cm"/>
      <inkml:brushProperty name="height" value="0.05" units="cm"/>
      <inkml:brushProperty name="color" value="#E71224"/>
    </inkml:brush>
  </inkml:definitions>
  <inkml:trace contextRef="#ctx0" brushRef="#br0">0 0 2465,'0'2'992,"2"7"-1464,-2-6 40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1T07:56:35.222"/>
    </inkml:context>
    <inkml:brush xml:id="br0">
      <inkml:brushProperty name="width" value="0.05" units="cm"/>
      <inkml:brushProperty name="height" value="0.05" units="cm"/>
      <inkml:brushProperty name="color" value="#E71224"/>
    </inkml:brush>
  </inkml:definitions>
  <inkml:trace contextRef="#ctx0" brushRef="#br0">13 0 2817,'-8'15'672,"4"-11"-704</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1T07:58:15.803"/>
    </inkml:context>
    <inkml:brush xml:id="br0">
      <inkml:brushProperty name="width" value="0.05" units="cm"/>
      <inkml:brushProperty name="height" value="0.05" units="cm"/>
      <inkml:brushProperty name="color" value="#E71224"/>
    </inkml:brush>
  </inkml:definitions>
  <inkml:trace contextRef="#ctx0" brushRef="#br0">3 8 2665,'-2'-7'664</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1T08:00:13.249"/>
    </inkml:context>
    <inkml:brush xml:id="br0">
      <inkml:brushProperty name="width" value="0.05" units="cm"/>
      <inkml:brushProperty name="height" value="0.05" units="cm"/>
      <inkml:brushProperty name="color" value="#E71224"/>
    </inkml:brush>
  </inkml:definitions>
  <inkml:trace contextRef="#ctx0" brushRef="#br0">24 2 1144,'-7'-1'440,"-1"7"-336,1-4-488,6-6 304</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1T08:00:14.145"/>
    </inkml:context>
    <inkml:brush xml:id="br0">
      <inkml:brushProperty name="width" value="0.05" units="cm"/>
      <inkml:brushProperty name="height" value="0.05" units="cm"/>
      <inkml:brushProperty name="color" value="#E71224"/>
    </inkml:brush>
  </inkml:definitions>
  <inkml:trace contextRef="#ctx0" brushRef="#br0">5 2 3209,'-4'-1'976,"4"6"-1672,4 0 536</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1T08:02:11.129"/>
    </inkml:context>
    <inkml:brush xml:id="br0">
      <inkml:brushProperty name="width" value="0.05" units="cm"/>
      <inkml:brushProperty name="height" value="0.05" units="cm"/>
      <inkml:brushProperty name="color" value="#E71224"/>
    </inkml:brush>
  </inkml:definitions>
  <inkml:trace contextRef="#ctx0" brushRef="#br0">1 189 1864,'0'0'21,"1"0"0,-1-1 1,1 1-1,-1 0 0,1-1 0,-1 1 0,1 0 0,0 0 0,-1-1 0,1 1 0,-1 0 0,1 0 0,0 0 0,-1 0 0,1 0 0,-1 0 0,1 0 0,0 0 0,-1 0 0,1 0 0,-1 0 0,1 0 1,0 0-1,-1 0 0,1 1 0,-1-1 0,1 0 0,0 0 0,-1 1 0,1-1 0,-1 0 0,1 1 0,-1-1 0,1 1 0,-1-1 0,0 1 0,1-1 0,-1 1 0,0-1 0,1 1 0,-1-1 0,0 1 0,1-1 1,-1 1-1,0 0 0,2 6-19,-1-1 0,0 1 0,-1-1 0,0 1 0,0-1 1,0 1-1,-2 10 0,2-16-2,-1 20 39,2-20-35,0 0 0,0 0 0,0 0 0,0 0 0,0 0 0,0 0 0,0 0 0,0 0 0,0 0 0,0-1 0,0 1 0,1 0 0,0 0 0,13 6 15,82 51 32,17 34-43,-109-88 11,-1 0 0,1 0-1,-1 0 1,1-1-1,0 0 1,1 0 0,-1 0-1,0-1 1,1 0-1,-1 0 1,1 0 0,0 0-1,0-1 1,0 0-1,-1-1 1,1 1 0,0-1-1,0 0 1,0 0 0,0-1-1,11-2 1,-10 1 79,1-1 1,-1 0-1,0 0 1,-1 0-1,1-1 1,-1 0-1,1 0 1,7-8-1,6-6 148,18-23 0,-2 3-92,104-94 129,-137 129-279,0 0 1,0 0-1,-1 0 1,1 0-1,-1 0 0,0-1 1,0 1-1,0-1 1,-1 0-1,1 1 1,-1-1-1,0 0 0,1-4 1,-1 0 4,-1 1 0,0-1 1,0 0-1,-1 1 0,-2-14 0,3 19-19,-1-1 0,1 1 0,0-1 0,0 0 0,0 1 0,0-1 0,0 0 1,1 1-1,-1-1 0,1 1 0,0-1 0,0 1 0,0-1 0,0 1 0,0 0 0,2-4 0,2 0-209,-1 1-1,1 0 1,0 0-1,10-7 1,-8 6-69,20-18-274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1T08:02:11.811"/>
    </inkml:context>
    <inkml:brush xml:id="br0">
      <inkml:brushProperty name="width" value="0.05" units="cm"/>
      <inkml:brushProperty name="height" value="0.05" units="cm"/>
      <inkml:brushProperty name="color" value="#E71224"/>
    </inkml:brush>
  </inkml:definitions>
  <inkml:trace contextRef="#ctx0" brushRef="#br0">0 130 2361,'58'24'1224,"-57"-23"-1213,0-1-1,0 1 1,0 0 0,0 0 0,0-1-1,0 1 1,0 0 0,-1 0 0,1 0-1,0 0 1,0 0 0,-1 0 0,1 0-1,0 0 1,-1 0 0,1 1 0,-1-1-1,0 0 1,1 0 0,-1 0 0,0 1-1,0-1 1,0 0 0,0 0 0,0 0-1,0 3 1,-1 2 64,0 0-1,-1 1 0,0-1 1,-3 8-1,3-9-5,0 0 0,0 1 0,1-1 0,-1 0-1,1 0 1,0 8 0,3 5 23,0 0 1,1 0-1,1-1 1,1 0-1,1 0 0,0 0 1,1 0-1,1-1 0,0 0 1,1-1-1,1 0 1,1 0-1,0-1 0,0 0 1,2-1-1,0-1 1,0 0-1,1 0 0,0-1 1,1-1-1,23 12 0,-34-20-41,1 0 0,-1-1 0,0 1 0,1-1-1,-1 0 1,0 0 0,1-1 0,-1 1 0,1-1 0,-1 0-1,1 0 1,-1 0 0,1-1 0,-1 0 0,1 1-1,-1-2 1,8-1 0,-1-3 77,1 0-1,-1-1 1,0 0-1,16-14 1,-17 13-108,0 1 1,-1 0 0,0-1 0,0 0 0,0 0 0,-1-1 0,0 0 0,-1 0 1,0-1-1,-1 0 0,11-21 0,17-56-87,31-69-503,-57 140 457,5-11-714,-1-1-1,14-47 1,-16 29-41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1T08:02:12.460"/>
    </inkml:context>
    <inkml:brush xml:id="br0">
      <inkml:brushProperty name="width" value="0.05" units="cm"/>
      <inkml:brushProperty name="height" value="0.05" units="cm"/>
      <inkml:brushProperty name="color" value="#E71224"/>
    </inkml:brush>
  </inkml:definitions>
  <inkml:trace contextRef="#ctx0" brushRef="#br0">21 163 3657,'-12'61'1819,"8"-40"-1764,2 0 1,0 1-1,2-1 1,0 1-1,1-1 1,1 1-1,1-1 1,1 0-1,1 0 0,1 0 1,0-1-1,2 1 1,0-2-1,2 1 1,0-1-1,16 22 1,-13-22 70,1-1-1,1-1 1,1 0 0,32 27 0,-42-39-67,0-1-1,1 1 1,-1-1 0,1 0 0,0 0-1,0-1 1,1 0 0,-1 0-1,1-1 1,-1 0 0,1 0-1,0-1 1,0 0 0,-1 0-1,1-1 1,0 0 0,15-2-1,-4-3 6,-1-1-1,0-1 0,0 0 0,-1-1 0,1-1 0,-2-1 1,19-13-1,-30 19-56,0 0 0,0-1 0,-1 1 0,1-1 0,-1 0 0,0-1 0,-1 1 0,1-1 0,-1 1 0,0-1 0,2-7 1,1-6 16,0 0 1,3-27 0,-3 17-11,57-349-47,-62 372 24,2-12-80,-1-1 0,-1 1 0,-1-21-1,0 37 59,0 1 0,0 0-1,0 0 1,0-1-1,0 1 1,-1 0 0,1-1-1,0 1 1,-1 0 0,1 0-1,-1 0 1,0-2-1,-12 0-198</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1T08:02:12.802"/>
    </inkml:context>
    <inkml:brush xml:id="br0">
      <inkml:brushProperty name="width" value="0.05" units="cm"/>
      <inkml:brushProperty name="height" value="0.05" units="cm"/>
      <inkml:brushProperty name="color" value="#E71224"/>
    </inkml:brush>
  </inkml:definitions>
  <inkml:trace contextRef="#ctx0" brushRef="#br0">51 81 3001,'-30'-47'600,"10"13"-856</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1T08:02:13.143"/>
    </inkml:context>
    <inkml:brush xml:id="br0">
      <inkml:brushProperty name="width" value="0.05" units="cm"/>
      <inkml:brushProperty name="height" value="0.05" units="cm"/>
      <inkml:brushProperty name="color" value="#E71224"/>
    </inkml:brush>
  </inkml:definitions>
  <inkml:trace contextRef="#ctx0" brushRef="#br0">52 148 2345,'-7'10'247,"1"1"0,0 0 0,0 0 0,1 0 0,0 1 0,1 0 0,1 0 0,0 0 0,0 0 0,0 15 0,3-12-177,0-1 1,1 0-1,0 1 0,2-1 1,-1 0-1,2 0 1,0 0-1,8 19 1,-3-13 34,0 0 0,1-1 0,1 0 0,1-1 0,0 0 0,23 25 0,-30-38-32,0 0 1,0 0-1,1-1 1,-1 1-1,1-1 1,0-1-1,0 1 1,0-1 0,1 0-1,-1 0 1,1-1-1,0 1 1,0-2-1,-1 1 1,1-1-1,0 0 1,0 0-1,1-1 1,-1 0 0,0 0-1,0-1 1,0 0-1,0 0 1,0-1-1,-1 1 1,1-1-1,9-5 1,6-3 27,0-1-1,-1-1 1,33-23 0,-44 27-90,0-1 1,-1 0-1,0 0 0,0-1 1,-1 0-1,-1 0 0,1-1 1,10-22-1,39-122-123,-31 77 22,23-57-125,-47 129 209,0-1-1,0 1 1,-1-1 0,1-12 0,-1 17-106,-1 0 0,0 0 0,-1 0 0,1-1 0,0 1 1,0 0-1,-1 0 0,1 0 0,-1 0 0,0 0 0,0 0 0,0 0 1,0 0-1,0 0 0,0 0 0,0 0 0,-1 1 0,-1-3 0,-6 2-700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1T07:06:32.132"/>
    </inkml:context>
    <inkml:brush xml:id="br0">
      <inkml:brushProperty name="width" value="0.05" units="cm"/>
      <inkml:brushProperty name="height" value="0.05" units="cm"/>
      <inkml:brushProperty name="color" value="#E71224"/>
    </inkml:brush>
  </inkml:definitions>
  <inkml:trace contextRef="#ctx0" brushRef="#br0">1 2 4945,'1'-1'1424,"12"6"-3056,-2 7 1176</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1T08:02:13.529"/>
    </inkml:context>
    <inkml:brush xml:id="br0">
      <inkml:brushProperty name="width" value="0.05" units="cm"/>
      <inkml:brushProperty name="height" value="0.05" units="cm"/>
      <inkml:brushProperty name="color" value="#E71224"/>
    </inkml:brush>
  </inkml:definitions>
  <inkml:trace contextRef="#ctx0" brushRef="#br0">31 154 4177,'-4'6'202,"0"1"0,1-1-1,-1 1 1,1 0 0,1 0 0,-1 0 0,1 0-1,0 0 1,1 1 0,0-1 0,-1 13 0,3-9-111,-1 0-1,2 1 1,-1-1 0,2 0 0,-1 0 0,1 0 0,5 11 0,4 2 8,0-1 0,1 1 0,1-2 0,1 0 0,32 35 0,-42-51-65,0 0-1,1 0 1,-1-1-1,1 0 0,0 0 1,1 0-1,-1-1 1,1 0-1,0 0 0,0-1 1,0 0-1,0 0 1,1-1-1,-1 0 0,1 0 1,0 0-1,-1-1 1,1 0-1,0-1 0,10 0 1,-5-1 10,0-1 0,1 0 0,-1 0 0,0-2 0,0 1 0,23-11 0,-28 10-31,0-1-1,-1 1 1,0-1 0,0 0-1,0-1 1,0 1 0,-1-1-1,0-1 1,0 1 0,-1-1-1,8-13 1,92-191-176,-61 113-43,-32 69-35,-1 0 1,8-38 0,-17 61 187,14-37-172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1T08:02:14.041"/>
    </inkml:context>
    <inkml:brush xml:id="br0">
      <inkml:brushProperty name="width" value="0.05" units="cm"/>
      <inkml:brushProperty name="height" value="0.05" units="cm"/>
      <inkml:brushProperty name="color" value="#E71224"/>
    </inkml:brush>
  </inkml:definitions>
  <inkml:trace contextRef="#ctx0" brushRef="#br0">12 1 2529,'0'0'89,"-1"1"0,0-1 0,0 1 0,0 0 0,0 0 1,1-1-1,-1 1 0,0 0 0,1 0 0,-1 0 1,0 0-1,1 0 0,-1 0 0,1 0 0,0 0 1,-1 0-1,1 0 0,0 0 0,-1 0 0,1 0 1,0 0-1,0 0 0,0 2 0,4 29 185,-2-17-17,3 35 107,-2-10-2,1-1-1,2 0 1,2 0 0,18 53-1,-23-85-290,1 0 1,-1-1-1,2 1 0,-1-1 0,1 0 0,0 0 0,0 0 1,0-1-1,1 0 0,0 0 0,0 0 0,0-1 0,1 0 1,-1 0-1,1 0 0,0-1 0,0 0 0,13 3 0,-12-4-32,0 0 0,0 0-1,1-1 1,-1 0 0,0 0-1,0-1 1,1 0 0,-1 0-1,0-1 1,0 0 0,0-1 0,1 0-1,-1 0 1,-1-1 0,1 0-1,0 0 1,7-5 0,1-3-12,-2-1-1,1-1 1,-2 0 0,0-1 0,18-24 0,2-1-28,-20 24-18,-2 3-51,0 0 0,-1 0 0,-1-1 0,12-22 1,-10 12-197,22-48-717,-31 63 906,-1 1 0,1 0-1,-1-1 1,0-9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1T08:04:05.816"/>
    </inkml:context>
    <inkml:brush xml:id="br0">
      <inkml:brushProperty name="width" value="0.05" units="cm"/>
      <inkml:brushProperty name="height" value="0.05" units="cm"/>
      <inkml:brushProperty name="color" value="#E71224"/>
    </inkml:brush>
  </inkml:definitions>
  <inkml:trace contextRef="#ctx0" brushRef="#br0">3 39 3865,'-1'0'232,"-1"-39"-344</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1T08:04:34.831"/>
    </inkml:context>
    <inkml:brush xml:id="br0">
      <inkml:brushProperty name="width" value="0.05" units="cm"/>
      <inkml:brushProperty name="height" value="0.05" units="cm"/>
      <inkml:brushProperty name="color" value="#E71224"/>
    </inkml:brush>
  </inkml:definitions>
  <inkml:trace contextRef="#ctx0" brushRef="#br0">6 0 3633,'0'0'1464,"-1"0"-2328,-3 6 632</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1T08:09:50.970"/>
    </inkml:context>
    <inkml:brush xml:id="br0">
      <inkml:brushProperty name="width" value="0.05" units="cm"/>
      <inkml:brushProperty name="height" value="0.05" units="cm"/>
      <inkml:brushProperty name="color" value="#E71224"/>
    </inkml:brush>
  </inkml:definitions>
  <inkml:trace contextRef="#ctx0" brushRef="#br0">60 0 3497,'7'3'1224,"-2"2"-1112,-5 2-96,-11 0-8,-8-1-24,10-5-400,-18 3-512,21-14 592</inkml:trace>
  <inkml:trace contextRef="#ctx0" brushRef="#br0" timeOffset="1">177 44 2889,'0'3'1136,"-4"-3"-1296,4-3-64</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1T08:10:03.994"/>
    </inkml:context>
    <inkml:brush xml:id="br0">
      <inkml:brushProperty name="width" value="0.05" units="cm"/>
      <inkml:brushProperty name="height" value="0.05" units="cm"/>
      <inkml:brushProperty name="color" value="#E71224"/>
    </inkml:brush>
  </inkml:definitions>
  <inkml:trace contextRef="#ctx0" brushRef="#br0">0 1 2817,'6'0'896,"-3"1"-960,5 2-192,3-5 176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1T07:06:43.628"/>
    </inkml:context>
    <inkml:brush xml:id="br0">
      <inkml:brushProperty name="width" value="0.05" units="cm"/>
      <inkml:brushProperty name="height" value="0.05" units="cm"/>
      <inkml:brushProperty name="color" value="#E71224"/>
    </inkml:brush>
  </inkml:definitions>
  <inkml:trace contextRef="#ctx0" brushRef="#br0">38 7 3609,'-18'-4'1344,"10"1"-848,3 16-1832,-2 6 888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1T07:15:03.613"/>
    </inkml:context>
    <inkml:brush xml:id="br0">
      <inkml:brushProperty name="width" value="0.05" units="cm"/>
      <inkml:brushProperty name="height" value="0.05" units="cm"/>
      <inkml:brushProperty name="color" value="#E71224"/>
    </inkml:brush>
  </inkml:definitions>
  <inkml:trace contextRef="#ctx0" brushRef="#br0">2 0 1048,'-1'0'264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1T07:15:41.290"/>
    </inkml:context>
    <inkml:brush xml:id="br0">
      <inkml:brushProperty name="width" value="0.05" units="cm"/>
      <inkml:brushProperty name="height" value="0.05" units="cm"/>
      <inkml:brushProperty name="color" value="#E71224"/>
    </inkml:brush>
  </inkml:definitions>
  <inkml:trace contextRef="#ctx0" brushRef="#br0">21 0 1528,'-4'2'184,"-13"6"-320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1T07:16:23.944"/>
    </inkml:context>
    <inkml:brush xml:id="br0">
      <inkml:brushProperty name="width" value="0.05" units="cm"/>
      <inkml:brushProperty name="height" value="0.05" units="cm"/>
      <inkml:brushProperty name="color" value="#E71224"/>
    </inkml:brush>
  </inkml:definitions>
  <inkml:trace contextRef="#ctx0" brushRef="#br0">1 13 4313,'1'-4'1728,"5"2"-1064,-2 0-135,-4 0-145,0 1-168,-2-1-256,1 2-192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1T07:16:24.396"/>
    </inkml:context>
    <inkml:brush xml:id="br0">
      <inkml:brushProperty name="width" value="0.05" units="cm"/>
      <inkml:brushProperty name="height" value="0.05" units="cm"/>
      <inkml:brushProperty name="color" value="#E71224"/>
    </inkml:brush>
  </inkml:definitions>
  <inkml:trace contextRef="#ctx0" brushRef="#br0">33 0 8962,'-30'34'2352,"27"-23"-3560,7-31 656</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1T07:16:25.470"/>
    </inkml:context>
    <inkml:brush xml:id="br0">
      <inkml:brushProperty name="width" value="0.05" units="cm"/>
      <inkml:brushProperty name="height" value="0.05" units="cm"/>
      <inkml:brushProperty name="color" value="#E71224"/>
    </inkml:brush>
  </inkml:definitions>
  <inkml:trace contextRef="#ctx0" brushRef="#br0">24 1 5353,'-23'23'1336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44530" tIns="22264" rIns="44530" bIns="22264" numCol="1" anchor="t" anchorCtr="0" compatLnSpc="1">
            <a:prstTxWarp prst="textNoShape">
              <a:avLst/>
            </a:prstTxWarp>
          </a:bodyPr>
          <a:lstStyle>
            <a:lvl1pPr algn="l" defTabSz="445764" eaLnBrk="1" latinLnBrk="1" hangingPunct="1">
              <a:defRPr kumimoji="1" sz="600" b="0">
                <a:latin typeface="굴림" charset="-127"/>
                <a:ea typeface="굴림" charset="-127"/>
              </a:defRPr>
            </a:lvl1pPr>
          </a:lstStyle>
          <a:p>
            <a:pPr>
              <a:defRPr/>
            </a:pPr>
            <a:endParaRPr lang="en-US" altLang="ko-KR"/>
          </a:p>
        </p:txBody>
      </p:sp>
      <p:sp>
        <p:nvSpPr>
          <p:cNvPr id="256003"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44530" tIns="22264" rIns="44530" bIns="22264" numCol="1" anchor="t" anchorCtr="0" compatLnSpc="1">
            <a:prstTxWarp prst="textNoShape">
              <a:avLst/>
            </a:prstTxWarp>
          </a:bodyPr>
          <a:lstStyle>
            <a:lvl1pPr algn="r" defTabSz="445764" eaLnBrk="1" latinLnBrk="1" hangingPunct="1">
              <a:defRPr kumimoji="1" sz="600" b="0">
                <a:latin typeface="굴림" charset="-127"/>
                <a:ea typeface="굴림" charset="-127"/>
              </a:defRPr>
            </a:lvl1pPr>
          </a:lstStyle>
          <a:p>
            <a:pPr>
              <a:defRPr/>
            </a:pPr>
            <a:endParaRPr lang="en-US" altLang="ko-KR"/>
          </a:p>
        </p:txBody>
      </p:sp>
      <p:sp>
        <p:nvSpPr>
          <p:cNvPr id="15364" name="Rectangle 4"/>
          <p:cNvSpPr>
            <a:spLocks noGrp="1" noRot="1" noChangeAspect="1" noChangeArrowheads="1" noTextEdit="1"/>
          </p:cNvSpPr>
          <p:nvPr>
            <p:ph type="sldImg" idx="2"/>
          </p:nvPr>
        </p:nvSpPr>
        <p:spPr bwMode="auto">
          <a:xfrm>
            <a:off x="993775" y="769938"/>
            <a:ext cx="5113338" cy="3835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05" name="Rectangle 5"/>
          <p:cNvSpPr>
            <a:spLocks noGrp="1" noChangeArrowheads="1"/>
          </p:cNvSpPr>
          <p:nvPr>
            <p:ph type="body" sz="quarter" idx="3"/>
          </p:nvPr>
        </p:nvSpPr>
        <p:spPr bwMode="auto">
          <a:xfrm>
            <a:off x="709613" y="4860925"/>
            <a:ext cx="5680075" cy="4603750"/>
          </a:xfrm>
          <a:prstGeom prst="rect">
            <a:avLst/>
          </a:prstGeom>
          <a:noFill/>
          <a:ln w="9525">
            <a:noFill/>
            <a:miter lim="800000"/>
            <a:headEnd/>
            <a:tailEnd/>
          </a:ln>
          <a:effectLst/>
        </p:spPr>
        <p:txBody>
          <a:bodyPr vert="horz" wrap="square" lIns="44530" tIns="22264" rIns="44530" bIns="22264" numCol="1" anchor="t" anchorCtr="0" compatLnSpc="1">
            <a:prstTxWarp prst="textNoShape">
              <a:avLst/>
            </a:prstTxWarp>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256006"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44530" tIns="22264" rIns="44530" bIns="22264" numCol="1" anchor="b" anchorCtr="0" compatLnSpc="1">
            <a:prstTxWarp prst="textNoShape">
              <a:avLst/>
            </a:prstTxWarp>
          </a:bodyPr>
          <a:lstStyle>
            <a:lvl1pPr algn="l" defTabSz="445764" eaLnBrk="1" latinLnBrk="1" hangingPunct="1">
              <a:defRPr kumimoji="1" sz="600" b="0">
                <a:latin typeface="굴림" charset="-127"/>
                <a:ea typeface="굴림" charset="-127"/>
              </a:defRPr>
            </a:lvl1pPr>
          </a:lstStyle>
          <a:p>
            <a:pPr>
              <a:defRPr/>
            </a:pPr>
            <a:endParaRPr lang="en-US" altLang="ko-KR"/>
          </a:p>
        </p:txBody>
      </p:sp>
    </p:spTree>
    <p:extLst>
      <p:ext uri="{BB962C8B-B14F-4D97-AF65-F5344CB8AC3E}">
        <p14:creationId xmlns:p14="http://schemas.microsoft.com/office/powerpoint/2010/main" val="3047256582"/>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1pPr>
    <a:lvl2pPr marL="4572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2pPr>
    <a:lvl3pPr marL="9144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3pPr>
    <a:lvl4pPr marL="13716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4pPr>
    <a:lvl5pPr marL="18288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5" name="텍스트 개체 틀 4"/>
          <p:cNvSpPr>
            <a:spLocks noGrp="1"/>
          </p:cNvSpPr>
          <p:nvPr>
            <p:ph type="body" sz="quarter" idx="10"/>
          </p:nvPr>
        </p:nvSpPr>
        <p:spPr>
          <a:xfrm>
            <a:off x="238133" y="1059206"/>
            <a:ext cx="8668800" cy="1809726"/>
          </a:xfrm>
        </p:spPr>
        <p:txBody>
          <a:bodyPr/>
          <a:lstStyle>
            <a:lvl1pPr marL="457200" marR="0" indent="-457200" algn="l" defTabSz="914400" rtl="0" eaLnBrk="0" fontAlgn="base" latinLnBrk="1" hangingPunct="0">
              <a:lnSpc>
                <a:spcPct val="150000"/>
              </a:lnSpc>
              <a:spcBef>
                <a:spcPct val="0"/>
              </a:spcBef>
              <a:spcAft>
                <a:spcPct val="50000"/>
              </a:spcAft>
              <a:buClr>
                <a:srgbClr val="CC0000"/>
              </a:buClr>
              <a:buSzTx/>
              <a:buFont typeface="Wingdings 2" pitchFamily="18" charset="2"/>
              <a:buChar char="¡"/>
              <a:tabLst/>
              <a:defRPr/>
            </a:lvl1pPr>
            <a:lvl2pPr marL="914400" marR="0" indent="-457200" algn="l" defTabSz="914400" rtl="0" eaLnBrk="0" fontAlgn="base" latinLnBrk="1" hangingPunct="0">
              <a:lnSpc>
                <a:spcPct val="100000"/>
              </a:lnSpc>
              <a:spcBef>
                <a:spcPct val="0"/>
              </a:spcBef>
              <a:spcAft>
                <a:spcPct val="50000"/>
              </a:spcAft>
              <a:buClr>
                <a:srgbClr val="000000"/>
              </a:buClr>
              <a:buSzTx/>
              <a:buFontTx/>
              <a:buChar char="•"/>
              <a:tabLst/>
              <a:defRPr/>
            </a:lvl2pPr>
            <a:lvl3pPr marL="1371600" marR="0" indent="-457200" algn="l" defTabSz="914400" rtl="0" eaLnBrk="0" fontAlgn="base" latinLnBrk="1" hangingPunct="0">
              <a:lnSpc>
                <a:spcPct val="100000"/>
              </a:lnSpc>
              <a:spcBef>
                <a:spcPct val="0"/>
              </a:spcBef>
              <a:spcAft>
                <a:spcPct val="30000"/>
              </a:spcAft>
              <a:buClr>
                <a:srgbClr val="000000"/>
              </a:buClr>
              <a:buSzTx/>
              <a:buFontTx/>
              <a:buChar char="•"/>
              <a:tabLst/>
              <a:defRPr/>
            </a:lvl3pPr>
            <a:lvl4pPr marL="1828800" marR="0" indent="-457200" algn="l" defTabSz="914400" rtl="0" eaLnBrk="0" fontAlgn="base" latinLnBrk="1" hangingPunct="0">
              <a:lnSpc>
                <a:spcPct val="100000"/>
              </a:lnSpc>
              <a:spcBef>
                <a:spcPct val="0"/>
              </a:spcBef>
              <a:spcAft>
                <a:spcPct val="30000"/>
              </a:spcAft>
              <a:buClr>
                <a:srgbClr val="000000"/>
              </a:buClr>
              <a:buSzTx/>
              <a:buFontTx/>
              <a:buChar char="•"/>
              <a:tabLst/>
              <a:defRPr/>
            </a:lvl4pPr>
            <a:lvl5pPr marL="2286000" marR="0" indent="-457200" algn="l" defTabSz="914400" rtl="0" eaLnBrk="0" fontAlgn="base" latinLnBrk="1" hangingPunct="0">
              <a:lnSpc>
                <a:spcPct val="100000"/>
              </a:lnSpc>
              <a:spcBef>
                <a:spcPct val="0"/>
              </a:spcBef>
              <a:spcAft>
                <a:spcPct val="30000"/>
              </a:spcAft>
              <a:buClr>
                <a:srgbClr val="000000"/>
              </a:buClr>
              <a:buSzTx/>
              <a:buFontTx/>
              <a:buChar char="•"/>
              <a:tabLst/>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
        <p:nvSpPr>
          <p:cNvPr id="8" name="텍스트 개체 틀 7"/>
          <p:cNvSpPr>
            <a:spLocks noGrp="1"/>
          </p:cNvSpPr>
          <p:nvPr>
            <p:ph type="body" sz="quarter" idx="11"/>
          </p:nvPr>
        </p:nvSpPr>
        <p:spPr>
          <a:xfrm>
            <a:off x="142875" y="188913"/>
            <a:ext cx="4644000" cy="215444"/>
          </a:xfrm>
        </p:spPr>
        <p:txBody>
          <a:bodyPr/>
          <a:lstStyle>
            <a:lvl1pPr>
              <a:defRPr sz="1400"/>
            </a:lvl1pPr>
          </a:lstStyle>
          <a:p>
            <a:pPr lvl="0"/>
            <a:r>
              <a:rPr lang="ko-KR" altLang="en-US" dirty="0"/>
              <a:t>마스터 텍스트</a:t>
            </a:r>
          </a:p>
        </p:txBody>
      </p:sp>
    </p:spTree>
    <p:extLst>
      <p:ext uri="{BB962C8B-B14F-4D97-AF65-F5344CB8AC3E}">
        <p14:creationId xmlns:p14="http://schemas.microsoft.com/office/powerpoint/2010/main" val="419408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39"/>
              <a:ext cx="316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619"/>
              <a:ext cx="2303"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latinLnBrk="1">
                <a:defRPr/>
              </a:pPr>
              <a:r>
                <a:rPr lang="en-US" altLang="zh-CN" sz="100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3315" name="Rectangle 1027"/>
          <p:cNvSpPr>
            <a:spLocks noGrp="1" noChangeArrowheads="1"/>
          </p:cNvSpPr>
          <p:nvPr>
            <p:ph type="subTitle" idx="1"/>
          </p:nvPr>
        </p:nvSpPr>
        <p:spPr>
          <a:xfrm>
            <a:off x="2693377" y="3962401"/>
            <a:ext cx="5130312" cy="200055"/>
          </a:xfrm>
        </p:spPr>
        <p:txBody>
          <a:bodyPr/>
          <a:lstStyle>
            <a:lvl1pPr algn="r">
              <a:defRPr sz="1300">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3769141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5" name="텍스트 개체 틀 4"/>
          <p:cNvSpPr>
            <a:spLocks noGrp="1"/>
          </p:cNvSpPr>
          <p:nvPr>
            <p:ph type="body" sz="quarter" idx="10"/>
          </p:nvPr>
        </p:nvSpPr>
        <p:spPr>
          <a:xfrm>
            <a:off x="238133" y="1059206"/>
            <a:ext cx="8668800" cy="1809726"/>
          </a:xfrm>
        </p:spPr>
        <p:txBody>
          <a:bodyPr/>
          <a:lstStyle>
            <a:lvl1pPr marL="457200" marR="0" indent="-457200" algn="l" defTabSz="914400" rtl="0" eaLnBrk="0" fontAlgn="base" latinLnBrk="1" hangingPunct="0">
              <a:lnSpc>
                <a:spcPct val="150000"/>
              </a:lnSpc>
              <a:spcBef>
                <a:spcPct val="0"/>
              </a:spcBef>
              <a:spcAft>
                <a:spcPct val="50000"/>
              </a:spcAft>
              <a:buClr>
                <a:srgbClr val="CC0000"/>
              </a:buClr>
              <a:buSzTx/>
              <a:buFont typeface="Wingdings 2" pitchFamily="18" charset="2"/>
              <a:buChar char="¡"/>
              <a:tabLst/>
              <a:defRPr/>
            </a:lvl1pPr>
            <a:lvl2pPr marL="914400" marR="0" indent="-457200" algn="l" defTabSz="914400" rtl="0" eaLnBrk="0" fontAlgn="base" latinLnBrk="1" hangingPunct="0">
              <a:lnSpc>
                <a:spcPct val="100000"/>
              </a:lnSpc>
              <a:spcBef>
                <a:spcPct val="0"/>
              </a:spcBef>
              <a:spcAft>
                <a:spcPct val="50000"/>
              </a:spcAft>
              <a:buClr>
                <a:srgbClr val="000000"/>
              </a:buClr>
              <a:buSzTx/>
              <a:buFontTx/>
              <a:buChar char="•"/>
              <a:tabLst/>
              <a:defRPr/>
            </a:lvl2pPr>
            <a:lvl3pPr marL="1371600" marR="0" indent="-457200" algn="l" defTabSz="914400" rtl="0" eaLnBrk="0" fontAlgn="base" latinLnBrk="1" hangingPunct="0">
              <a:lnSpc>
                <a:spcPct val="100000"/>
              </a:lnSpc>
              <a:spcBef>
                <a:spcPct val="0"/>
              </a:spcBef>
              <a:spcAft>
                <a:spcPct val="30000"/>
              </a:spcAft>
              <a:buClr>
                <a:srgbClr val="000000"/>
              </a:buClr>
              <a:buSzTx/>
              <a:buFontTx/>
              <a:buChar char="•"/>
              <a:tabLst/>
              <a:defRPr/>
            </a:lvl3pPr>
            <a:lvl4pPr marL="1828800" marR="0" indent="-457200" algn="l" defTabSz="914400" rtl="0" eaLnBrk="0" fontAlgn="base" latinLnBrk="1" hangingPunct="0">
              <a:lnSpc>
                <a:spcPct val="100000"/>
              </a:lnSpc>
              <a:spcBef>
                <a:spcPct val="0"/>
              </a:spcBef>
              <a:spcAft>
                <a:spcPct val="30000"/>
              </a:spcAft>
              <a:buClr>
                <a:srgbClr val="000000"/>
              </a:buClr>
              <a:buSzTx/>
              <a:buFontTx/>
              <a:buChar char="•"/>
              <a:tabLst/>
              <a:defRPr/>
            </a:lvl4pPr>
            <a:lvl5pPr marL="2286000" marR="0" indent="-457200" algn="l" defTabSz="914400" rtl="0" eaLnBrk="0" fontAlgn="base" latinLnBrk="1" hangingPunct="0">
              <a:lnSpc>
                <a:spcPct val="100000"/>
              </a:lnSpc>
              <a:spcBef>
                <a:spcPct val="0"/>
              </a:spcBef>
              <a:spcAft>
                <a:spcPct val="30000"/>
              </a:spcAft>
              <a:buClr>
                <a:srgbClr val="000000"/>
              </a:buClr>
              <a:buSzTx/>
              <a:buFontTx/>
              <a:buChar char="•"/>
              <a:tabLst/>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
        <p:nvSpPr>
          <p:cNvPr id="8" name="텍스트 개체 틀 7"/>
          <p:cNvSpPr>
            <a:spLocks noGrp="1"/>
          </p:cNvSpPr>
          <p:nvPr>
            <p:ph type="body" sz="quarter" idx="11"/>
          </p:nvPr>
        </p:nvSpPr>
        <p:spPr>
          <a:xfrm>
            <a:off x="142875" y="188913"/>
            <a:ext cx="4644000" cy="215444"/>
          </a:xfrm>
        </p:spPr>
        <p:txBody>
          <a:bodyPr/>
          <a:lstStyle>
            <a:lvl1pPr>
              <a:defRPr sz="1400"/>
            </a:lvl1pPr>
          </a:lstStyle>
          <a:p>
            <a:pPr lvl="0"/>
            <a:r>
              <a:rPr lang="ko-KR" altLang="en-US" dirty="0"/>
              <a:t>마스터 텍스트</a:t>
            </a:r>
          </a:p>
        </p:txBody>
      </p:sp>
    </p:spTree>
    <p:extLst>
      <p:ext uri="{BB962C8B-B14F-4D97-AF65-F5344CB8AC3E}">
        <p14:creationId xmlns:p14="http://schemas.microsoft.com/office/powerpoint/2010/main" val="3305263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1"/>
            <a:ext cx="7772400" cy="1231106"/>
          </a:xfrm>
        </p:spPr>
        <p:txBody>
          <a:bodyPr/>
          <a:lstStyle>
            <a:lvl1pPr algn="l">
              <a:defRPr sz="3200" b="1" cap="all"/>
            </a:lvl1pPr>
          </a:lstStyle>
          <a:p>
            <a:r>
              <a:rPr lang="ko-KR" altLang="en-US"/>
              <a:t>마스터 제목 스타일 편집</a:t>
            </a:r>
            <a:endParaRPr lang="ko-KR" altLang="en-US" dirty="0"/>
          </a:p>
        </p:txBody>
      </p:sp>
      <p:sp>
        <p:nvSpPr>
          <p:cNvPr id="3" name="Text Placeholder 2"/>
          <p:cNvSpPr>
            <a:spLocks noGrp="1"/>
          </p:cNvSpPr>
          <p:nvPr>
            <p:ph type="body" idx="1"/>
          </p:nvPr>
        </p:nvSpPr>
        <p:spPr>
          <a:xfrm>
            <a:off x="722435" y="4099128"/>
            <a:ext cx="7772400" cy="307777"/>
          </a:xfrm>
        </p:spPr>
        <p:txBody>
          <a:bodyPr lIns="72000"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Tree>
    <p:extLst>
      <p:ext uri="{BB962C8B-B14F-4D97-AF65-F5344CB8AC3E}">
        <p14:creationId xmlns:p14="http://schemas.microsoft.com/office/powerpoint/2010/main" val="3348960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Tree>
    <p:extLst>
      <p:ext uri="{BB962C8B-B14F-4D97-AF65-F5344CB8AC3E}">
        <p14:creationId xmlns:p14="http://schemas.microsoft.com/office/powerpoint/2010/main" val="1482123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3" name="내용 개체 틀 2"/>
          <p:cNvSpPr>
            <a:spLocks noGrp="1"/>
          </p:cNvSpPr>
          <p:nvPr>
            <p:ph idx="1"/>
          </p:nvPr>
        </p:nvSpPr>
        <p:spPr/>
        <p:txBody>
          <a:bodyPr/>
          <a:lstStyle>
            <a:lvl1pPr marL="457200" marR="0" indent="-457200" algn="l" defTabSz="914400" rtl="0" eaLnBrk="0" fontAlgn="base" latinLnBrk="1" hangingPunct="0">
              <a:lnSpc>
                <a:spcPct val="150000"/>
              </a:lnSpc>
              <a:spcBef>
                <a:spcPct val="0"/>
              </a:spcBef>
              <a:spcAft>
                <a:spcPct val="50000"/>
              </a:spcAft>
              <a:buClr>
                <a:srgbClr val="CC0000"/>
              </a:buClr>
              <a:buSzTx/>
              <a:buFont typeface="Wingdings 2" pitchFamily="18" charset="2"/>
              <a:buChar char="¡"/>
              <a:tabLst/>
              <a:defRPr>
                <a:latin typeface="맑은 고딕" pitchFamily="50" charset="-127"/>
                <a:ea typeface="맑은 고딕" pitchFamily="50" charset="-127"/>
              </a:defRPr>
            </a:lvl1pPr>
            <a:lvl2pPr marL="914400" marR="0" indent="-457200" algn="l" defTabSz="914400" rtl="0" eaLnBrk="0" fontAlgn="base" latinLnBrk="1" hangingPunct="0">
              <a:lnSpc>
                <a:spcPct val="100000"/>
              </a:lnSpc>
              <a:spcBef>
                <a:spcPct val="0"/>
              </a:spcBef>
              <a:spcAft>
                <a:spcPct val="50000"/>
              </a:spcAft>
              <a:buClr>
                <a:srgbClr val="000000"/>
              </a:buClr>
              <a:buSzTx/>
              <a:buFontTx/>
              <a:buChar char="•"/>
              <a:tabLst/>
              <a:defRPr>
                <a:latin typeface="맑은 고딕" pitchFamily="50" charset="-127"/>
                <a:ea typeface="맑은 고딕" pitchFamily="50" charset="-127"/>
              </a:defRPr>
            </a:lvl2pPr>
            <a:lvl3pPr marL="13716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3pPr>
            <a:lvl4pPr marL="18288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4pPr>
            <a:lvl5pPr marL="22860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Tree>
    <p:extLst>
      <p:ext uri="{BB962C8B-B14F-4D97-AF65-F5344CB8AC3E}">
        <p14:creationId xmlns:p14="http://schemas.microsoft.com/office/powerpoint/2010/main" val="748021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39"/>
              <a:ext cx="316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619"/>
              <a:ext cx="2303"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latinLnBrk="1">
                <a:defRPr/>
              </a:pPr>
              <a:r>
                <a:rPr lang="en-US" altLang="zh-CN" sz="100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8" name="모서리가 둥근 직사각형 21"/>
          <p:cNvSpPr>
            <a:spLocks noChangeArrowheads="1"/>
          </p:cNvSpPr>
          <p:nvPr userDrawn="1"/>
        </p:nvSpPr>
        <p:spPr bwMode="auto">
          <a:xfrm>
            <a:off x="53975"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eaLnBrk="0" hangingPunct="0">
              <a:defRPr sz="4800" b="1">
                <a:solidFill>
                  <a:schemeClr val="tx1"/>
                </a:solidFill>
                <a:latin typeface="Times New Roman" pitchFamily="18" charset="0"/>
                <a:ea typeface="굴림" pitchFamily="50" charset="-127"/>
              </a:defRPr>
            </a:lvl1pPr>
            <a:lvl2pPr marL="742950" indent="-285750" defTabSz="977900" eaLnBrk="0" hangingPunct="0">
              <a:defRPr sz="4800" b="1">
                <a:solidFill>
                  <a:schemeClr val="tx1"/>
                </a:solidFill>
                <a:latin typeface="Times New Roman" pitchFamily="18" charset="0"/>
                <a:ea typeface="굴림" pitchFamily="50" charset="-127"/>
              </a:defRPr>
            </a:lvl2pPr>
            <a:lvl3pPr marL="1143000" indent="-228600" defTabSz="977900" eaLnBrk="0" hangingPunct="0">
              <a:defRPr sz="4800" b="1">
                <a:solidFill>
                  <a:schemeClr val="tx1"/>
                </a:solidFill>
                <a:latin typeface="Times New Roman" pitchFamily="18" charset="0"/>
                <a:ea typeface="굴림" pitchFamily="50" charset="-127"/>
              </a:defRPr>
            </a:lvl3pPr>
            <a:lvl4pPr marL="1600200" indent="-228600" defTabSz="977900" eaLnBrk="0" hangingPunct="0">
              <a:defRPr sz="4800" b="1">
                <a:solidFill>
                  <a:schemeClr val="tx1"/>
                </a:solidFill>
                <a:latin typeface="Times New Roman" pitchFamily="18" charset="0"/>
                <a:ea typeface="굴림" pitchFamily="50" charset="-127"/>
              </a:defRPr>
            </a:lvl4pPr>
            <a:lvl5pPr marL="2057400" indent="-228600" defTabSz="977900" eaLnBrk="0" hangingPunct="0">
              <a:defRPr sz="4800" b="1">
                <a:solidFill>
                  <a:schemeClr val="tx1"/>
                </a:solidFill>
                <a:latin typeface="Times New Roman" pitchFamily="18" charset="0"/>
                <a:ea typeface="굴림" pitchFamily="50" charset="-127"/>
              </a:defRPr>
            </a:lvl5pPr>
            <a:lvl6pPr marL="25146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eaLnBrk="1" hangingPunct="1">
              <a:defRPr/>
            </a:pPr>
            <a:endParaRPr lang="ko-KR" altLang="en-US" sz="1300" b="0">
              <a:solidFill>
                <a:prstClr val="black"/>
              </a:solidFill>
              <a:latin typeface="맑은 고딕" pitchFamily="50" charset="-127"/>
              <a:ea typeface="맑은 고딕" pitchFamily="50" charset="-127"/>
            </a:endParaRPr>
          </a:p>
        </p:txBody>
      </p:sp>
      <p:sp>
        <p:nvSpPr>
          <p:cNvPr id="11" name="Rectangle 1027"/>
          <p:cNvSpPr>
            <a:spLocks noGrp="1" noChangeArrowheads="1"/>
          </p:cNvSpPr>
          <p:nvPr>
            <p:ph type="subTitle" idx="1"/>
          </p:nvPr>
        </p:nvSpPr>
        <p:spPr>
          <a:xfrm>
            <a:off x="2693377" y="3962401"/>
            <a:ext cx="5130312" cy="200055"/>
          </a:xfrm>
        </p:spPr>
        <p:txBody>
          <a:bodyPr/>
          <a:lstStyle>
            <a:lvl1pPr algn="r">
              <a:defRPr sz="1300">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1719838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reserve="1">
  <p:cSld name="제목, 텍스트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2195513" y="692150"/>
            <a:ext cx="6948487" cy="436563"/>
          </a:xfrm>
        </p:spPr>
        <p:txBody>
          <a:bodyPr/>
          <a:lstStyle/>
          <a:p>
            <a:r>
              <a:rPr lang="ko-KR" altLang="en-US"/>
              <a:t>마스터 제목 스타일 편집</a:t>
            </a:r>
          </a:p>
        </p:txBody>
      </p:sp>
      <p:sp>
        <p:nvSpPr>
          <p:cNvPr id="3" name="텍스트 개체 틀 2"/>
          <p:cNvSpPr>
            <a:spLocks noGrp="1"/>
          </p:cNvSpPr>
          <p:nvPr>
            <p:ph type="body" sz="half" idx="1"/>
          </p:nvPr>
        </p:nvSpPr>
        <p:spPr>
          <a:xfrm>
            <a:off x="1547813" y="1628775"/>
            <a:ext cx="3649662" cy="4537075"/>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quarter" idx="2"/>
          </p:nvPr>
        </p:nvSpPr>
        <p:spPr>
          <a:xfrm>
            <a:off x="5349875" y="1628775"/>
            <a:ext cx="3649663" cy="2192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내용 개체 틀 4"/>
          <p:cNvSpPr>
            <a:spLocks noGrp="1"/>
          </p:cNvSpPr>
          <p:nvPr>
            <p:ph sz="quarter" idx="3"/>
          </p:nvPr>
        </p:nvSpPr>
        <p:spPr>
          <a:xfrm>
            <a:off x="5349875" y="3973513"/>
            <a:ext cx="3649663" cy="2192337"/>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Rectangle 33"/>
          <p:cNvSpPr>
            <a:spLocks noGrp="1" noChangeArrowheads="1"/>
          </p:cNvSpPr>
          <p:nvPr>
            <p:ph type="sldNum" sz="quarter" idx="10"/>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latinLnBrk="1" hangingPunct="1">
              <a:defRPr>
                <a:latin typeface="맑은 고딕" panose="020B0503020000020004" pitchFamily="50" charset="-127"/>
                <a:ea typeface="맑은 고딕" panose="020B0503020000020004" pitchFamily="50" charset="-127"/>
              </a:defRPr>
            </a:lvl1pPr>
          </a:lstStyle>
          <a:p>
            <a:pPr>
              <a:defRPr/>
            </a:pPr>
            <a:fld id="{DA3E30D7-35D0-4D14-BA36-CA33A12DA63A}" type="slidenum">
              <a:rPr lang="en-US" altLang="ko-KR">
                <a:solidFill>
                  <a:prstClr val="black"/>
                </a:solidFill>
              </a:rPr>
              <a:pPr>
                <a:defRPr/>
              </a:pPr>
              <a:t>‹#›</a:t>
            </a:fld>
            <a:endParaRPr lang="en-US" altLang="ko-KR">
              <a:solidFill>
                <a:prstClr val="black"/>
              </a:solidFill>
            </a:endParaRPr>
          </a:p>
        </p:txBody>
      </p:sp>
    </p:spTree>
    <p:extLst>
      <p:ext uri="{BB962C8B-B14F-4D97-AF65-F5344CB8AC3E}">
        <p14:creationId xmlns:p14="http://schemas.microsoft.com/office/powerpoint/2010/main" val="3690109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86370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86046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39"/>
              <a:ext cx="316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619"/>
              <a:ext cx="2303"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latinLnBrk="1">
                <a:defRPr/>
              </a:pPr>
              <a:r>
                <a:rPr lang="en-US" altLang="zh-CN" sz="100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3315" name="Rectangle 1027"/>
          <p:cNvSpPr>
            <a:spLocks noGrp="1" noChangeArrowheads="1"/>
          </p:cNvSpPr>
          <p:nvPr>
            <p:ph type="subTitle" idx="1"/>
          </p:nvPr>
        </p:nvSpPr>
        <p:spPr>
          <a:xfrm>
            <a:off x="2693377" y="3962401"/>
            <a:ext cx="5130312" cy="200055"/>
          </a:xfrm>
        </p:spPr>
        <p:txBody>
          <a:bodyPr/>
          <a:lstStyle>
            <a:lvl1pPr algn="r">
              <a:defRPr sz="1300">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1322476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1"/>
            <a:ext cx="7772400" cy="1231106"/>
          </a:xfrm>
        </p:spPr>
        <p:txBody>
          <a:bodyPr/>
          <a:lstStyle>
            <a:lvl1pPr algn="l">
              <a:defRPr sz="3200" b="1" cap="all"/>
            </a:lvl1pPr>
          </a:lstStyle>
          <a:p>
            <a:r>
              <a:rPr lang="ko-KR" altLang="en-US"/>
              <a:t>마스터 제목 스타일 편집</a:t>
            </a:r>
            <a:endParaRPr lang="ko-KR" altLang="en-US" dirty="0"/>
          </a:p>
        </p:txBody>
      </p:sp>
      <p:sp>
        <p:nvSpPr>
          <p:cNvPr id="3" name="Text Placeholder 2"/>
          <p:cNvSpPr>
            <a:spLocks noGrp="1"/>
          </p:cNvSpPr>
          <p:nvPr>
            <p:ph type="body" idx="1"/>
          </p:nvPr>
        </p:nvSpPr>
        <p:spPr>
          <a:xfrm>
            <a:off x="722435" y="4099128"/>
            <a:ext cx="7772400" cy="307777"/>
          </a:xfrm>
        </p:spPr>
        <p:txBody>
          <a:bodyPr lIns="72000"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Tree>
    <p:extLst>
      <p:ext uri="{BB962C8B-B14F-4D97-AF65-F5344CB8AC3E}">
        <p14:creationId xmlns:p14="http://schemas.microsoft.com/office/powerpoint/2010/main" val="24699197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476" y="2430617"/>
            <a:ext cx="8721213" cy="1231106"/>
          </a:xfrm>
        </p:spPr>
        <p:txBody>
          <a:bodyPr/>
          <a:lstStyle>
            <a:lvl1pPr algn="ctr">
              <a:defRPr sz="3200" b="1" cap="all"/>
            </a:lvl1pPr>
          </a:lstStyle>
          <a:p>
            <a:r>
              <a:rPr lang="ko-KR" altLang="en-US" dirty="0"/>
              <a:t>마스터 제목 스타일 편집</a:t>
            </a:r>
          </a:p>
        </p:txBody>
      </p:sp>
    </p:spTree>
    <p:extLst>
      <p:ext uri="{BB962C8B-B14F-4D97-AF65-F5344CB8AC3E}">
        <p14:creationId xmlns:p14="http://schemas.microsoft.com/office/powerpoint/2010/main" val="1043374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Tree>
    <p:extLst>
      <p:ext uri="{BB962C8B-B14F-4D97-AF65-F5344CB8AC3E}">
        <p14:creationId xmlns:p14="http://schemas.microsoft.com/office/powerpoint/2010/main" val="1354859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3" name="내용 개체 틀 2"/>
          <p:cNvSpPr>
            <a:spLocks noGrp="1"/>
          </p:cNvSpPr>
          <p:nvPr>
            <p:ph idx="1"/>
          </p:nvPr>
        </p:nvSpPr>
        <p:spPr/>
        <p:txBody>
          <a:bodyPr/>
          <a:lstStyle>
            <a:lvl1pPr marL="457200" marR="0" indent="-457200" algn="l" defTabSz="914400" rtl="0" eaLnBrk="0" fontAlgn="base" latinLnBrk="1" hangingPunct="0">
              <a:lnSpc>
                <a:spcPct val="150000"/>
              </a:lnSpc>
              <a:spcBef>
                <a:spcPct val="0"/>
              </a:spcBef>
              <a:spcAft>
                <a:spcPct val="50000"/>
              </a:spcAft>
              <a:buClr>
                <a:srgbClr val="CC0000"/>
              </a:buClr>
              <a:buSzTx/>
              <a:buFont typeface="Wingdings 2" pitchFamily="18" charset="2"/>
              <a:buChar char="¡"/>
              <a:tabLst/>
              <a:defRPr>
                <a:latin typeface="맑은 고딕" pitchFamily="50" charset="-127"/>
                <a:ea typeface="맑은 고딕" pitchFamily="50" charset="-127"/>
              </a:defRPr>
            </a:lvl1pPr>
            <a:lvl2pPr marL="914400" marR="0" indent="-457200" algn="l" defTabSz="914400" rtl="0" eaLnBrk="0" fontAlgn="base" latinLnBrk="1" hangingPunct="0">
              <a:lnSpc>
                <a:spcPct val="100000"/>
              </a:lnSpc>
              <a:spcBef>
                <a:spcPct val="0"/>
              </a:spcBef>
              <a:spcAft>
                <a:spcPct val="50000"/>
              </a:spcAft>
              <a:buClr>
                <a:srgbClr val="000000"/>
              </a:buClr>
              <a:buSzTx/>
              <a:buFontTx/>
              <a:buChar char="•"/>
              <a:tabLst/>
              <a:defRPr>
                <a:latin typeface="맑은 고딕" pitchFamily="50" charset="-127"/>
                <a:ea typeface="맑은 고딕" pitchFamily="50" charset="-127"/>
              </a:defRPr>
            </a:lvl2pPr>
            <a:lvl3pPr marL="13716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3pPr>
            <a:lvl4pPr marL="18288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4pPr>
            <a:lvl5pPr marL="22860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Tree>
    <p:extLst>
      <p:ext uri="{BB962C8B-B14F-4D97-AF65-F5344CB8AC3E}">
        <p14:creationId xmlns:p14="http://schemas.microsoft.com/office/powerpoint/2010/main" val="699883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39"/>
              <a:ext cx="316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619"/>
              <a:ext cx="2303"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latinLnBrk="1">
                <a:defRPr/>
              </a:pPr>
              <a:r>
                <a:rPr lang="en-US" altLang="zh-CN" sz="100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8" name="모서리가 둥근 직사각형 21"/>
          <p:cNvSpPr>
            <a:spLocks noChangeArrowheads="1"/>
          </p:cNvSpPr>
          <p:nvPr userDrawn="1"/>
        </p:nvSpPr>
        <p:spPr bwMode="auto">
          <a:xfrm>
            <a:off x="53975"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eaLnBrk="0" hangingPunct="0">
              <a:defRPr sz="4800" b="1">
                <a:solidFill>
                  <a:schemeClr val="tx1"/>
                </a:solidFill>
                <a:latin typeface="Times New Roman" pitchFamily="18" charset="0"/>
                <a:ea typeface="굴림" pitchFamily="50" charset="-127"/>
              </a:defRPr>
            </a:lvl1pPr>
            <a:lvl2pPr marL="742950" indent="-285750" defTabSz="977900" eaLnBrk="0" hangingPunct="0">
              <a:defRPr sz="4800" b="1">
                <a:solidFill>
                  <a:schemeClr val="tx1"/>
                </a:solidFill>
                <a:latin typeface="Times New Roman" pitchFamily="18" charset="0"/>
                <a:ea typeface="굴림" pitchFamily="50" charset="-127"/>
              </a:defRPr>
            </a:lvl2pPr>
            <a:lvl3pPr marL="1143000" indent="-228600" defTabSz="977900" eaLnBrk="0" hangingPunct="0">
              <a:defRPr sz="4800" b="1">
                <a:solidFill>
                  <a:schemeClr val="tx1"/>
                </a:solidFill>
                <a:latin typeface="Times New Roman" pitchFamily="18" charset="0"/>
                <a:ea typeface="굴림" pitchFamily="50" charset="-127"/>
              </a:defRPr>
            </a:lvl3pPr>
            <a:lvl4pPr marL="1600200" indent="-228600" defTabSz="977900" eaLnBrk="0" hangingPunct="0">
              <a:defRPr sz="4800" b="1">
                <a:solidFill>
                  <a:schemeClr val="tx1"/>
                </a:solidFill>
                <a:latin typeface="Times New Roman" pitchFamily="18" charset="0"/>
                <a:ea typeface="굴림" pitchFamily="50" charset="-127"/>
              </a:defRPr>
            </a:lvl4pPr>
            <a:lvl5pPr marL="2057400" indent="-228600" defTabSz="977900" eaLnBrk="0" hangingPunct="0">
              <a:defRPr sz="4800" b="1">
                <a:solidFill>
                  <a:schemeClr val="tx1"/>
                </a:solidFill>
                <a:latin typeface="Times New Roman" pitchFamily="18" charset="0"/>
                <a:ea typeface="굴림" pitchFamily="50" charset="-127"/>
              </a:defRPr>
            </a:lvl5pPr>
            <a:lvl6pPr marL="25146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eaLnBrk="1" hangingPunct="1">
              <a:defRPr/>
            </a:pPr>
            <a:endParaRPr lang="ko-KR" altLang="en-US" sz="1300" b="0">
              <a:latin typeface="맑은 고딕" pitchFamily="50" charset="-127"/>
              <a:ea typeface="맑은 고딕" pitchFamily="50" charset="-127"/>
            </a:endParaRPr>
          </a:p>
        </p:txBody>
      </p:sp>
      <p:sp>
        <p:nvSpPr>
          <p:cNvPr id="11" name="Rectangle 1027"/>
          <p:cNvSpPr>
            <a:spLocks noGrp="1" noChangeArrowheads="1"/>
          </p:cNvSpPr>
          <p:nvPr>
            <p:ph type="subTitle" idx="1"/>
          </p:nvPr>
        </p:nvSpPr>
        <p:spPr>
          <a:xfrm>
            <a:off x="2693377" y="3962401"/>
            <a:ext cx="5130312" cy="200055"/>
          </a:xfrm>
        </p:spPr>
        <p:txBody>
          <a:bodyPr/>
          <a:lstStyle>
            <a:lvl1pPr algn="r">
              <a:defRPr sz="1300">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3559898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reserve="1">
  <p:cSld name="제목, 텍스트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2195513" y="692150"/>
            <a:ext cx="6948487" cy="436563"/>
          </a:xfrm>
        </p:spPr>
        <p:txBody>
          <a:bodyPr/>
          <a:lstStyle/>
          <a:p>
            <a:r>
              <a:rPr lang="ko-KR" altLang="en-US"/>
              <a:t>마스터 제목 스타일 편집</a:t>
            </a:r>
          </a:p>
        </p:txBody>
      </p:sp>
      <p:sp>
        <p:nvSpPr>
          <p:cNvPr id="3" name="텍스트 개체 틀 2"/>
          <p:cNvSpPr>
            <a:spLocks noGrp="1"/>
          </p:cNvSpPr>
          <p:nvPr>
            <p:ph type="body" sz="half" idx="1"/>
          </p:nvPr>
        </p:nvSpPr>
        <p:spPr>
          <a:xfrm>
            <a:off x="1547813" y="1628775"/>
            <a:ext cx="3649662" cy="4537075"/>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quarter" idx="2"/>
          </p:nvPr>
        </p:nvSpPr>
        <p:spPr>
          <a:xfrm>
            <a:off x="5349875" y="1628775"/>
            <a:ext cx="3649663" cy="2192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내용 개체 틀 4"/>
          <p:cNvSpPr>
            <a:spLocks noGrp="1"/>
          </p:cNvSpPr>
          <p:nvPr>
            <p:ph sz="quarter" idx="3"/>
          </p:nvPr>
        </p:nvSpPr>
        <p:spPr>
          <a:xfrm>
            <a:off x="5349875" y="3973513"/>
            <a:ext cx="3649663" cy="2192337"/>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Rectangle 33"/>
          <p:cNvSpPr>
            <a:spLocks noGrp="1" noChangeArrowheads="1"/>
          </p:cNvSpPr>
          <p:nvPr>
            <p:ph type="sldNum" sz="quarter" idx="10"/>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latinLnBrk="1" hangingPunct="1">
              <a:defRPr>
                <a:latin typeface="맑은 고딕" panose="020B0503020000020004" pitchFamily="50" charset="-127"/>
                <a:ea typeface="맑은 고딕" panose="020B0503020000020004" pitchFamily="50" charset="-127"/>
              </a:defRPr>
            </a:lvl1pPr>
          </a:lstStyle>
          <a:p>
            <a:pPr>
              <a:defRPr/>
            </a:pPr>
            <a:fld id="{DA3E30D7-35D0-4D14-BA36-CA33A12DA63A}" type="slidenum">
              <a:rPr lang="en-US" altLang="ko-KR"/>
              <a:pPr>
                <a:defRPr/>
              </a:pPr>
              <a:t>‹#›</a:t>
            </a:fld>
            <a:endParaRPr lang="en-US" altLang="ko-KR"/>
          </a:p>
        </p:txBody>
      </p:sp>
    </p:spTree>
    <p:extLst>
      <p:ext uri="{BB962C8B-B14F-4D97-AF65-F5344CB8AC3E}">
        <p14:creationId xmlns:p14="http://schemas.microsoft.com/office/powerpoint/2010/main" val="34748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8975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279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588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ags" Target="../tags/tag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ags" Target="../tags/tag5.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3.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10253F"/>
            </a:gs>
            <a:gs pos="100000">
              <a:schemeClr val="tx1"/>
            </a:gs>
          </a:gsLst>
          <a:lin ang="5400000" scaled="1"/>
        </a:gradFill>
        <a:effectLst/>
      </p:bgPr>
    </p:bg>
    <p:spTree>
      <p:nvGrpSpPr>
        <p:cNvPr id="1" name=""/>
        <p:cNvGrpSpPr/>
        <p:nvPr/>
      </p:nvGrpSpPr>
      <p:grpSpPr>
        <a:xfrm>
          <a:off x="0" y="0"/>
          <a:ext cx="0" cy="0"/>
          <a:chOff x="0" y="0"/>
          <a:chExt cx="0" cy="0"/>
        </a:xfrm>
      </p:grpSpPr>
      <p:sp>
        <p:nvSpPr>
          <p:cNvPr id="1026" name="모서리가 둥근 직사각형 14"/>
          <p:cNvSpPr>
            <a:spLocks noChangeArrowheads="1"/>
          </p:cNvSpPr>
          <p:nvPr userDrawn="1"/>
        </p:nvSpPr>
        <p:spPr bwMode="auto">
          <a:xfrm>
            <a:off x="53975"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eaLnBrk="0" hangingPunct="0">
              <a:defRPr sz="4800" b="1">
                <a:solidFill>
                  <a:schemeClr val="tx1"/>
                </a:solidFill>
                <a:latin typeface="Times New Roman" pitchFamily="18" charset="0"/>
                <a:ea typeface="굴림" pitchFamily="50" charset="-127"/>
              </a:defRPr>
            </a:lvl1pPr>
            <a:lvl2pPr marL="742950" indent="-285750" defTabSz="977900" eaLnBrk="0" hangingPunct="0">
              <a:defRPr sz="4800" b="1">
                <a:solidFill>
                  <a:schemeClr val="tx1"/>
                </a:solidFill>
                <a:latin typeface="Times New Roman" pitchFamily="18" charset="0"/>
                <a:ea typeface="굴림" pitchFamily="50" charset="-127"/>
              </a:defRPr>
            </a:lvl2pPr>
            <a:lvl3pPr marL="1143000" indent="-228600" defTabSz="977900" eaLnBrk="0" hangingPunct="0">
              <a:defRPr sz="4800" b="1">
                <a:solidFill>
                  <a:schemeClr val="tx1"/>
                </a:solidFill>
                <a:latin typeface="Times New Roman" pitchFamily="18" charset="0"/>
                <a:ea typeface="굴림" pitchFamily="50" charset="-127"/>
              </a:defRPr>
            </a:lvl3pPr>
            <a:lvl4pPr marL="1600200" indent="-228600" defTabSz="977900" eaLnBrk="0" hangingPunct="0">
              <a:defRPr sz="4800" b="1">
                <a:solidFill>
                  <a:schemeClr val="tx1"/>
                </a:solidFill>
                <a:latin typeface="Times New Roman" pitchFamily="18" charset="0"/>
                <a:ea typeface="굴림" pitchFamily="50" charset="-127"/>
              </a:defRPr>
            </a:lvl4pPr>
            <a:lvl5pPr marL="2057400" indent="-228600" defTabSz="977900" eaLnBrk="0" hangingPunct="0">
              <a:defRPr sz="4800" b="1">
                <a:solidFill>
                  <a:schemeClr val="tx1"/>
                </a:solidFill>
                <a:latin typeface="Times New Roman" pitchFamily="18" charset="0"/>
                <a:ea typeface="굴림" pitchFamily="50" charset="-127"/>
              </a:defRPr>
            </a:lvl5pPr>
            <a:lvl6pPr marL="25146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eaLnBrk="1" hangingPunct="1">
              <a:defRPr/>
            </a:pPr>
            <a:endParaRPr lang="ko-KR" altLang="en-US" sz="1300" b="0">
              <a:latin typeface="맑은 고딕" pitchFamily="50" charset="-127"/>
              <a:ea typeface="맑은 고딕" pitchFamily="50" charset="-127"/>
            </a:endParaRPr>
          </a:p>
        </p:txBody>
      </p:sp>
      <p:sp>
        <p:nvSpPr>
          <p:cNvPr id="5122" name="Rectangle 2"/>
          <p:cNvSpPr>
            <a:spLocks noGrp="1" noChangeArrowheads="1"/>
          </p:cNvSpPr>
          <p:nvPr>
            <p:ph type="title"/>
          </p:nvPr>
        </p:nvSpPr>
        <p:spPr bwMode="auto">
          <a:xfrm>
            <a:off x="138113" y="450850"/>
            <a:ext cx="8858250" cy="430213"/>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p>
            <a:pPr lvl="0"/>
            <a:r>
              <a:rPr lang="en-US" altLang="zh-CN" dirty="0"/>
              <a:t>Click to edit Master title style</a:t>
            </a:r>
          </a:p>
        </p:txBody>
      </p:sp>
      <p:sp>
        <p:nvSpPr>
          <p:cNvPr id="1028" name="Rectangle 3"/>
          <p:cNvSpPr>
            <a:spLocks noGrp="1" noChangeArrowheads="1"/>
          </p:cNvSpPr>
          <p:nvPr>
            <p:ph type="body" idx="1"/>
          </p:nvPr>
        </p:nvSpPr>
        <p:spPr bwMode="auto">
          <a:xfrm>
            <a:off x="236538" y="1060450"/>
            <a:ext cx="86709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grpSp>
        <p:nvGrpSpPr>
          <p:cNvPr id="1029" name="McK Slide Elements"/>
          <p:cNvGrpSpPr>
            <a:grpSpLocks/>
          </p:cNvGrpSpPr>
          <p:nvPr/>
        </p:nvGrpSpPr>
        <p:grpSpPr bwMode="auto">
          <a:xfrm>
            <a:off x="123825" y="542925"/>
            <a:ext cx="8794750" cy="6288088"/>
            <a:chOff x="77" y="335"/>
            <a:chExt cx="5429" cy="3882"/>
          </a:xfrm>
        </p:grpSpPr>
        <p:sp>
          <p:nvSpPr>
            <p:cNvPr id="1035" name="McK Measure" hidden="1"/>
            <p:cNvSpPr txBox="1">
              <a:spLocks noChangeArrowheads="1"/>
            </p:cNvSpPr>
            <p:nvPr userDrawn="1"/>
          </p:nvSpPr>
          <p:spPr bwMode="auto">
            <a:xfrm>
              <a:off x="77" y="335"/>
              <a:ext cx="542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eaLnBrk="0" hangingPunct="0">
                <a:defRPr kumimoji="1" b="1">
                  <a:solidFill>
                    <a:schemeClr val="tx1"/>
                  </a:solidFill>
                  <a:latin typeface="Impact" pitchFamily="34" charset="0"/>
                  <a:ea typeface="굴림" pitchFamily="50" charset="-127"/>
                </a:defRPr>
              </a:lvl1pPr>
              <a:lvl2pPr marL="742950" indent="-285750" defTabSz="957263" eaLnBrk="0" hangingPunct="0">
                <a:defRPr kumimoji="1" b="1">
                  <a:solidFill>
                    <a:schemeClr val="tx1"/>
                  </a:solidFill>
                  <a:latin typeface="Impact" pitchFamily="34" charset="0"/>
                  <a:ea typeface="굴림" pitchFamily="50" charset="-127"/>
                </a:defRPr>
              </a:lvl2pPr>
              <a:lvl3pPr marL="1143000" indent="-228600" defTabSz="957263" eaLnBrk="0" hangingPunct="0">
                <a:defRPr kumimoji="1" b="1">
                  <a:solidFill>
                    <a:schemeClr val="tx1"/>
                  </a:solidFill>
                  <a:latin typeface="Impact" pitchFamily="34" charset="0"/>
                  <a:ea typeface="굴림" pitchFamily="50" charset="-127"/>
                </a:defRPr>
              </a:lvl3pPr>
              <a:lvl4pPr marL="1600200" indent="-228600" defTabSz="957263" eaLnBrk="0" hangingPunct="0">
                <a:defRPr kumimoji="1" b="1">
                  <a:solidFill>
                    <a:schemeClr val="tx1"/>
                  </a:solidFill>
                  <a:latin typeface="Impact" pitchFamily="34" charset="0"/>
                  <a:ea typeface="굴림" pitchFamily="50" charset="-127"/>
                </a:defRPr>
              </a:lvl4pPr>
              <a:lvl5pPr marL="2057400" indent="-228600" defTabSz="957263" eaLnBrk="0" hangingPunct="0">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lang="en-US" altLang="zh-CN" sz="1700">
                  <a:latin typeface="맑은 고딕" pitchFamily="50" charset="-127"/>
                  <a:ea typeface="맑은 고딕" pitchFamily="50" charset="-127"/>
                </a:rPr>
                <a:t>Unit of measure</a:t>
              </a:r>
            </a:p>
          </p:txBody>
        </p:sp>
        <p:sp>
          <p:nvSpPr>
            <p:cNvPr id="1036" name="McK Footnote" hidden="1"/>
            <p:cNvSpPr txBox="1">
              <a:spLocks noChangeArrowheads="1"/>
            </p:cNvSpPr>
            <p:nvPr userDrawn="1"/>
          </p:nvSpPr>
          <p:spPr bwMode="auto">
            <a:xfrm>
              <a:off x="79" y="3841"/>
              <a:ext cx="514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14363" indent="-614363" defTabSz="957263" eaLnBrk="0" hangingPunct="0">
                <a:tabLst>
                  <a:tab pos="569913" algn="r"/>
                </a:tabLst>
                <a:defRPr kumimoji="1" b="1">
                  <a:solidFill>
                    <a:schemeClr val="tx1"/>
                  </a:solidFill>
                  <a:latin typeface="Impact" pitchFamily="34" charset="0"/>
                  <a:ea typeface="굴림" pitchFamily="50" charset="-127"/>
                </a:defRPr>
              </a:lvl1pPr>
              <a:lvl2pPr marL="742950" indent="-285750" defTabSz="957263" eaLnBrk="0" hangingPunct="0">
                <a:tabLst>
                  <a:tab pos="569913" algn="r"/>
                </a:tabLst>
                <a:defRPr kumimoji="1" b="1">
                  <a:solidFill>
                    <a:schemeClr val="tx1"/>
                  </a:solidFill>
                  <a:latin typeface="Impact" pitchFamily="34" charset="0"/>
                  <a:ea typeface="굴림" pitchFamily="50" charset="-127"/>
                </a:defRPr>
              </a:lvl2pPr>
              <a:lvl3pPr marL="1143000" indent="-228600" defTabSz="957263" eaLnBrk="0" hangingPunct="0">
                <a:tabLst>
                  <a:tab pos="569913" algn="r"/>
                </a:tabLst>
                <a:defRPr kumimoji="1" b="1">
                  <a:solidFill>
                    <a:schemeClr val="tx1"/>
                  </a:solidFill>
                  <a:latin typeface="Impact" pitchFamily="34" charset="0"/>
                  <a:ea typeface="굴림" pitchFamily="50" charset="-127"/>
                </a:defRPr>
              </a:lvl3pPr>
              <a:lvl4pPr marL="1600200" indent="-228600" defTabSz="957263" eaLnBrk="0" hangingPunct="0">
                <a:tabLst>
                  <a:tab pos="569913" algn="r"/>
                </a:tabLst>
                <a:defRPr kumimoji="1" b="1">
                  <a:solidFill>
                    <a:schemeClr val="tx1"/>
                  </a:solidFill>
                  <a:latin typeface="Impact" pitchFamily="34" charset="0"/>
                  <a:ea typeface="굴림" pitchFamily="50" charset="-127"/>
                </a:defRPr>
              </a:lvl4pPr>
              <a:lvl5pPr marL="2057400" indent="-228600" defTabSz="957263" eaLnBrk="0" hangingPunct="0">
                <a:tabLst>
                  <a:tab pos="569913" algn="r"/>
                </a:tabLst>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9pPr>
            </a:lstStyle>
            <a:p>
              <a:pPr eaLnBrk="1" latinLnBrk="1" hangingPunct="1">
                <a:defRPr/>
              </a:pPr>
              <a:r>
                <a:rPr lang="zh-CN" altLang="en-US">
                  <a:solidFill>
                    <a:srgbClr val="000000"/>
                  </a:solidFill>
                  <a:latin typeface="맑은 고딕" pitchFamily="50" charset="-127"/>
                  <a:ea typeface="맑은 고딕" pitchFamily="50" charset="-127"/>
                </a:rPr>
                <a:t>	*	</a:t>
              </a:r>
              <a:r>
                <a:rPr lang="en-US" altLang="zh-CN">
                  <a:solidFill>
                    <a:srgbClr val="000000"/>
                  </a:solidFill>
                  <a:latin typeface="맑은 고딕" pitchFamily="50" charset="-127"/>
                  <a:ea typeface="맑은 고딕" pitchFamily="50" charset="-127"/>
                </a:rPr>
                <a:t>Footnote</a:t>
              </a:r>
            </a:p>
            <a:p>
              <a:pPr eaLnBrk="1" latinLnBrk="1" hangingPunct="1">
                <a:spcBef>
                  <a:spcPct val="20000"/>
                </a:spcBef>
                <a:defRPr/>
              </a:pPr>
              <a:r>
                <a:rPr lang="en-US" altLang="zh-CN">
                  <a:solidFill>
                    <a:srgbClr val="000000"/>
                  </a:solidFill>
                  <a:latin typeface="맑은 고딕" pitchFamily="50" charset="-127"/>
                  <a:ea typeface="맑은 고딕" pitchFamily="50" charset="-127"/>
                </a:rPr>
                <a:t>Source:		Source</a:t>
              </a:r>
            </a:p>
          </p:txBody>
        </p:sp>
      </p:grpSp>
      <p:sp>
        <p:nvSpPr>
          <p:cNvPr id="1030" name="Rectangle 190"/>
          <p:cNvSpPr>
            <a:spLocks noChangeArrowheads="1"/>
          </p:cNvSpPr>
          <p:nvPr>
            <p:custDataLst>
              <p:tags r:id="rId10"/>
            </p:custDataLst>
          </p:nvPr>
        </p:nvSpPr>
        <p:spPr bwMode="auto">
          <a:xfrm>
            <a:off x="3584575" y="6545263"/>
            <a:ext cx="19812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55675" eaLnBrk="0" hangingPunct="0">
              <a:defRPr sz="4800" b="1">
                <a:solidFill>
                  <a:schemeClr val="tx1"/>
                </a:solidFill>
                <a:latin typeface="Times New Roman" panose="02020603050405020304" pitchFamily="18" charset="0"/>
                <a:ea typeface="굴림" panose="020B0600000101010101" pitchFamily="50" charset="-127"/>
              </a:defRPr>
            </a:lvl1pPr>
            <a:lvl2pPr marL="742950" indent="-285750" defTabSz="955675" eaLnBrk="0" hangingPunct="0">
              <a:defRPr sz="4800" b="1">
                <a:solidFill>
                  <a:schemeClr val="tx1"/>
                </a:solidFill>
                <a:latin typeface="Times New Roman" panose="02020603050405020304" pitchFamily="18" charset="0"/>
                <a:ea typeface="굴림" panose="020B0600000101010101" pitchFamily="50" charset="-127"/>
              </a:defRPr>
            </a:lvl2pPr>
            <a:lvl3pPr marL="1143000" indent="-228600" defTabSz="955675" eaLnBrk="0" hangingPunct="0">
              <a:defRPr sz="4800" b="1">
                <a:solidFill>
                  <a:schemeClr val="tx1"/>
                </a:solidFill>
                <a:latin typeface="Times New Roman" panose="02020603050405020304" pitchFamily="18" charset="0"/>
                <a:ea typeface="굴림" panose="020B0600000101010101" pitchFamily="50" charset="-127"/>
              </a:defRPr>
            </a:lvl3pPr>
            <a:lvl4pPr marL="1600200" indent="-228600" defTabSz="955675" eaLnBrk="0" hangingPunct="0">
              <a:defRPr sz="4800" b="1">
                <a:solidFill>
                  <a:schemeClr val="tx1"/>
                </a:solidFill>
                <a:latin typeface="Times New Roman" panose="02020603050405020304" pitchFamily="18" charset="0"/>
                <a:ea typeface="굴림" panose="020B0600000101010101" pitchFamily="50" charset="-127"/>
              </a:defRPr>
            </a:lvl4pPr>
            <a:lvl5pPr marL="2057400" indent="-228600" defTabSz="955675" eaLnBrk="0" hangingPunct="0">
              <a:defRPr sz="4800" b="1">
                <a:solidFill>
                  <a:schemeClr val="tx1"/>
                </a:solidFill>
                <a:latin typeface="Times New Roman" panose="02020603050405020304" pitchFamily="18" charset="0"/>
                <a:ea typeface="굴림" panose="020B0600000101010101" pitchFamily="50" charset="-127"/>
              </a:defRPr>
            </a:lvl5pPr>
            <a:lvl6pPr marL="25146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latinLnBrk="1">
              <a:defRPr/>
            </a:pPr>
            <a:r>
              <a:rPr lang="en-US" altLang="ko-KR" sz="1100">
                <a:solidFill>
                  <a:srgbClr val="10253F"/>
                </a:solidFill>
                <a:latin typeface="맑은 고딕" panose="020B0503020000020004" pitchFamily="50" charset="-127"/>
                <a:ea typeface="맑은 고딕" panose="020B0503020000020004" pitchFamily="50" charset="-127"/>
              </a:rPr>
              <a:t>&lt; </a:t>
            </a:r>
            <a:fld id="{862A8295-A8CF-4201-9BAD-C17D3C951308}" type="slidenum">
              <a:rPr lang="en-US" altLang="ko-KR" sz="1100" smtClean="0">
                <a:solidFill>
                  <a:srgbClr val="10253F"/>
                </a:solidFill>
                <a:latin typeface="맑은 고딕" panose="020B0503020000020004" pitchFamily="50" charset="-127"/>
                <a:ea typeface="맑은 고딕" panose="020B0503020000020004" pitchFamily="50" charset="-127"/>
              </a:rPr>
              <a:pPr algn="ctr" latinLnBrk="1">
                <a:defRPr/>
              </a:pPr>
              <a:t>‹#›</a:t>
            </a:fld>
            <a:r>
              <a:rPr lang="en-US" altLang="ko-KR" sz="1100">
                <a:solidFill>
                  <a:srgbClr val="10253F"/>
                </a:solidFill>
                <a:latin typeface="맑은 고딕" panose="020B0503020000020004" pitchFamily="50" charset="-127"/>
                <a:ea typeface="맑은 고딕" panose="020B0503020000020004" pitchFamily="50" charset="-127"/>
              </a:rPr>
              <a:t> &gt;</a:t>
            </a:r>
          </a:p>
        </p:txBody>
      </p:sp>
      <p:sp>
        <p:nvSpPr>
          <p:cNvPr id="1217" name="Line 193"/>
          <p:cNvSpPr>
            <a:spLocks noChangeShapeType="1"/>
          </p:cNvSpPr>
          <p:nvPr/>
        </p:nvSpPr>
        <p:spPr bwMode="auto">
          <a:xfrm>
            <a:off x="138113" y="6459538"/>
            <a:ext cx="8859837" cy="0"/>
          </a:xfrm>
          <a:prstGeom prst="line">
            <a:avLst/>
          </a:prstGeom>
          <a:noFill/>
          <a:ln w="12700">
            <a:solidFill>
              <a:schemeClr val="tx2">
                <a:lumMod val="75000"/>
              </a:schemeClr>
            </a:solidFill>
            <a:round/>
            <a:headEnd/>
            <a:tailEnd/>
          </a:ln>
          <a:effectLst/>
        </p:spPr>
        <p:txBody>
          <a:bodyPr/>
          <a:lstStyle/>
          <a:p>
            <a:pPr eaLnBrk="1" latinLnBrk="1" hangingPunct="1">
              <a:defRPr/>
            </a:pPr>
            <a:endParaRPr lang="ko-KR" altLang="en-US">
              <a:latin typeface="+mn-ea"/>
              <a:ea typeface="+mn-ea"/>
            </a:endParaRPr>
          </a:p>
        </p:txBody>
      </p:sp>
      <p:pic>
        <p:nvPicPr>
          <p:cNvPr id="1032" name="Picture 12" descr="C:\DataNsoftware\바탕자료\LAB\서울대\slcf_logo2.jpg"/>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8281988" y="6462713"/>
            <a:ext cx="7445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5" descr="C:\Users\jaewook\Pictures\logo_love.gif"/>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101013" y="44450"/>
            <a:ext cx="8921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30" r:id="rId1"/>
    <p:sldLayoutId id="2147485331" r:id="rId2"/>
    <p:sldLayoutId id="2147485332" r:id="rId3"/>
    <p:sldLayoutId id="2147485333" r:id="rId4"/>
    <p:sldLayoutId id="2147485349" r:id="rId5"/>
    <p:sldLayoutId id="2147485350" r:id="rId6"/>
    <p:sldLayoutId id="2147485334" r:id="rId7"/>
    <p:sldLayoutId id="2147485335" r:id="rId8"/>
  </p:sldLayoutIdLst>
  <p:txStyles>
    <p:title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p:titleStyle>
    <p:bodyStyle>
      <a:lvl1pPr marL="457200" indent="-457200" algn="l" rtl="0" eaLnBrk="0" fontAlgn="base" latinLnBrk="1" hangingPunct="0">
        <a:lnSpc>
          <a:spcPct val="150000"/>
        </a:lnSpc>
        <a:spcBef>
          <a:spcPct val="0"/>
        </a:spcBef>
        <a:spcAft>
          <a:spcPct val="50000"/>
        </a:spcAft>
        <a:buClr>
          <a:srgbClr val="CC0000"/>
        </a:buClr>
        <a:buFont typeface="Wingdings 2" panose="05020102010507070707" pitchFamily="18" charset="2"/>
        <a:buChar char="¡"/>
        <a:defRPr>
          <a:solidFill>
            <a:schemeClr val="tx2"/>
          </a:solidFill>
          <a:latin typeface="+mn-ea"/>
          <a:ea typeface="+mn-ea"/>
          <a:cs typeface="+mn-cs"/>
        </a:defRPr>
      </a:lvl1pPr>
      <a:lvl2pPr marL="914400" indent="-457200" algn="l" rtl="0" eaLnBrk="0" fontAlgn="base" latinLnBrk="1" hangingPunct="0">
        <a:spcBef>
          <a:spcPct val="0"/>
        </a:spcBef>
        <a:spcAft>
          <a:spcPct val="50000"/>
        </a:spcAft>
        <a:buClr>
          <a:srgbClr val="000000"/>
        </a:buClr>
        <a:buChar char="•"/>
        <a:defRPr sz="1600">
          <a:solidFill>
            <a:schemeClr val="tx1"/>
          </a:solidFill>
          <a:latin typeface="+mn-ea"/>
          <a:ea typeface="+mn-ea"/>
        </a:defRPr>
      </a:lvl2pPr>
      <a:lvl3pPr marL="13716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3pPr>
      <a:lvl4pPr marL="18288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4pPr>
      <a:lvl5pPr marL="22860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5pPr>
      <a:lvl6pPr marL="1079500" indent="-158750" algn="l" defTabSz="957263" rtl="0" fontAlgn="base">
        <a:spcBef>
          <a:spcPct val="0"/>
        </a:spcBef>
        <a:spcAft>
          <a:spcPct val="0"/>
        </a:spcAft>
        <a:buSzPct val="75000"/>
        <a:buChar char="–"/>
        <a:defRPr sz="1500">
          <a:solidFill>
            <a:schemeClr val="tx1"/>
          </a:solidFill>
          <a:latin typeface="+mn-lt"/>
          <a:ea typeface="+mn-ea"/>
        </a:defRPr>
      </a:lvl6pPr>
      <a:lvl7pPr marL="1536700" indent="-158750" algn="l" defTabSz="957263" rtl="0" fontAlgn="base">
        <a:spcBef>
          <a:spcPct val="0"/>
        </a:spcBef>
        <a:spcAft>
          <a:spcPct val="0"/>
        </a:spcAft>
        <a:buSzPct val="75000"/>
        <a:buChar char="–"/>
        <a:defRPr sz="1500">
          <a:solidFill>
            <a:schemeClr val="tx1"/>
          </a:solidFill>
          <a:latin typeface="+mn-lt"/>
          <a:ea typeface="+mn-ea"/>
        </a:defRPr>
      </a:lvl7pPr>
      <a:lvl8pPr marL="1993900" indent="-158750" algn="l" defTabSz="957263" rtl="0" fontAlgn="base">
        <a:spcBef>
          <a:spcPct val="0"/>
        </a:spcBef>
        <a:spcAft>
          <a:spcPct val="0"/>
        </a:spcAft>
        <a:buSzPct val="75000"/>
        <a:buChar char="–"/>
        <a:defRPr sz="1500">
          <a:solidFill>
            <a:schemeClr val="tx1"/>
          </a:solidFill>
          <a:latin typeface="+mn-lt"/>
          <a:ea typeface="+mn-ea"/>
        </a:defRPr>
      </a:lvl8pPr>
      <a:lvl9pPr marL="2451100" indent="-158750" algn="l" defTabSz="957263" rtl="0" fontAlgn="base">
        <a:spcBef>
          <a:spcPct val="0"/>
        </a:spcBef>
        <a:spcAft>
          <a:spcPct val="0"/>
        </a:spcAft>
        <a:buSzPct val="75000"/>
        <a:buChar char="–"/>
        <a:defRPr sz="15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10253F"/>
            </a:gs>
            <a:gs pos="100000">
              <a:schemeClr val="tx1"/>
            </a:gs>
          </a:gsLst>
          <a:lin ang="5400000" scaled="1"/>
        </a:gra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38113" y="293688"/>
            <a:ext cx="8858250" cy="430212"/>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p>
            <a:pPr lvl="0"/>
            <a:r>
              <a:rPr lang="en-US" altLang="zh-CN" dirty="0"/>
              <a:t>Click to edit Master title style</a:t>
            </a:r>
          </a:p>
        </p:txBody>
      </p:sp>
      <p:sp>
        <p:nvSpPr>
          <p:cNvPr id="2051" name="Rectangle 3"/>
          <p:cNvSpPr>
            <a:spLocks noGrp="1" noChangeArrowheads="1"/>
          </p:cNvSpPr>
          <p:nvPr>
            <p:ph type="body" idx="1"/>
          </p:nvPr>
        </p:nvSpPr>
        <p:spPr bwMode="auto">
          <a:xfrm>
            <a:off x="236538" y="928688"/>
            <a:ext cx="8670925" cy="115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grpSp>
        <p:nvGrpSpPr>
          <p:cNvPr id="2052" name="McK Slide Elements"/>
          <p:cNvGrpSpPr>
            <a:grpSpLocks/>
          </p:cNvGrpSpPr>
          <p:nvPr/>
        </p:nvGrpSpPr>
        <p:grpSpPr bwMode="auto">
          <a:xfrm>
            <a:off x="123825" y="542925"/>
            <a:ext cx="8794750" cy="6288088"/>
            <a:chOff x="77" y="335"/>
            <a:chExt cx="5429" cy="3882"/>
          </a:xfrm>
        </p:grpSpPr>
        <p:sp>
          <p:nvSpPr>
            <p:cNvPr id="2054" name="McK Measure" hidden="1"/>
            <p:cNvSpPr txBox="1">
              <a:spLocks noChangeArrowheads="1"/>
            </p:cNvSpPr>
            <p:nvPr userDrawn="1"/>
          </p:nvSpPr>
          <p:spPr bwMode="auto">
            <a:xfrm>
              <a:off x="77" y="335"/>
              <a:ext cx="542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a:defRPr sz="4800" b="1">
                  <a:solidFill>
                    <a:schemeClr val="tx1"/>
                  </a:solidFill>
                  <a:latin typeface="Times New Roman" pitchFamily="18" charset="0"/>
                  <a:ea typeface="굴림" charset="-127"/>
                </a:defRPr>
              </a:lvl1pPr>
              <a:lvl2pPr marL="742950" indent="-285750" defTabSz="957263">
                <a:defRPr sz="4800" b="1">
                  <a:solidFill>
                    <a:schemeClr val="tx1"/>
                  </a:solidFill>
                  <a:latin typeface="Times New Roman" pitchFamily="18" charset="0"/>
                  <a:ea typeface="굴림" charset="-127"/>
                </a:defRPr>
              </a:lvl2pPr>
              <a:lvl3pPr marL="1143000" indent="-228600" defTabSz="957263">
                <a:defRPr sz="4800" b="1">
                  <a:solidFill>
                    <a:schemeClr val="tx1"/>
                  </a:solidFill>
                  <a:latin typeface="Times New Roman" pitchFamily="18" charset="0"/>
                  <a:ea typeface="굴림" charset="-127"/>
                </a:defRPr>
              </a:lvl3pPr>
              <a:lvl4pPr marL="1600200" indent="-228600" defTabSz="957263">
                <a:defRPr sz="4800" b="1">
                  <a:solidFill>
                    <a:schemeClr val="tx1"/>
                  </a:solidFill>
                  <a:latin typeface="Times New Roman" pitchFamily="18" charset="0"/>
                  <a:ea typeface="굴림" charset="-127"/>
                </a:defRPr>
              </a:lvl4pPr>
              <a:lvl5pPr marL="2057400" indent="-228600" defTabSz="957263">
                <a:defRPr sz="4800" b="1">
                  <a:solidFill>
                    <a:schemeClr val="tx1"/>
                  </a:solidFill>
                  <a:latin typeface="Times New Roman" pitchFamily="18" charset="0"/>
                  <a:ea typeface="굴림" charset="-127"/>
                </a:defRPr>
              </a:lvl5pPr>
              <a:lvl6pPr marL="2514600" indent="-228600" algn="ctr" defTabSz="957263"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57263"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57263"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57263"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700" b="0">
                  <a:solidFill>
                    <a:srgbClr val="000000"/>
                  </a:solidFill>
                  <a:latin typeface="맑은 고딕" pitchFamily="50" charset="-127"/>
                  <a:ea typeface="맑은 고딕" pitchFamily="50" charset="-127"/>
                </a:rPr>
                <a:t>Unit of measure</a:t>
              </a:r>
            </a:p>
          </p:txBody>
        </p:sp>
        <p:sp>
          <p:nvSpPr>
            <p:cNvPr id="2055" name="McK Footnote" hidden="1"/>
            <p:cNvSpPr txBox="1">
              <a:spLocks noChangeArrowheads="1"/>
            </p:cNvSpPr>
            <p:nvPr userDrawn="1"/>
          </p:nvSpPr>
          <p:spPr bwMode="auto">
            <a:xfrm>
              <a:off x="79" y="3841"/>
              <a:ext cx="514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14363" indent="-614363" defTabSz="957263">
                <a:tabLst>
                  <a:tab pos="569913" algn="r"/>
                </a:tabLst>
                <a:defRPr sz="4800" b="1">
                  <a:solidFill>
                    <a:schemeClr val="tx1"/>
                  </a:solidFill>
                  <a:latin typeface="Times New Roman" pitchFamily="18" charset="0"/>
                  <a:ea typeface="굴림" charset="-127"/>
                </a:defRPr>
              </a:lvl1pPr>
              <a:lvl2pPr marL="742950" indent="-285750" defTabSz="957263">
                <a:tabLst>
                  <a:tab pos="569913" algn="r"/>
                </a:tabLst>
                <a:defRPr sz="4800" b="1">
                  <a:solidFill>
                    <a:schemeClr val="tx1"/>
                  </a:solidFill>
                  <a:latin typeface="Times New Roman" pitchFamily="18" charset="0"/>
                  <a:ea typeface="굴림" charset="-127"/>
                </a:defRPr>
              </a:lvl2pPr>
              <a:lvl3pPr marL="1143000" indent="-228600" defTabSz="957263">
                <a:tabLst>
                  <a:tab pos="569913" algn="r"/>
                </a:tabLst>
                <a:defRPr sz="4800" b="1">
                  <a:solidFill>
                    <a:schemeClr val="tx1"/>
                  </a:solidFill>
                  <a:latin typeface="Times New Roman" pitchFamily="18" charset="0"/>
                  <a:ea typeface="굴림" charset="-127"/>
                </a:defRPr>
              </a:lvl3pPr>
              <a:lvl4pPr marL="1600200" indent="-228600" defTabSz="957263">
                <a:tabLst>
                  <a:tab pos="569913" algn="r"/>
                </a:tabLst>
                <a:defRPr sz="4800" b="1">
                  <a:solidFill>
                    <a:schemeClr val="tx1"/>
                  </a:solidFill>
                  <a:latin typeface="Times New Roman" pitchFamily="18" charset="0"/>
                  <a:ea typeface="굴림" charset="-127"/>
                </a:defRPr>
              </a:lvl4pPr>
              <a:lvl5pPr marL="2057400" indent="-228600" defTabSz="957263">
                <a:tabLst>
                  <a:tab pos="569913" algn="r"/>
                </a:tabLst>
                <a:defRPr sz="4800" b="1">
                  <a:solidFill>
                    <a:schemeClr val="tx1"/>
                  </a:solidFill>
                  <a:latin typeface="Times New Roman" pitchFamily="18" charset="0"/>
                  <a:ea typeface="굴림" charset="-127"/>
                </a:defRPr>
              </a:lvl5pPr>
              <a:lvl6pPr marL="2514600" indent="-228600" algn="ctr" defTabSz="957263" eaLnBrk="0" fontAlgn="base" hangingPunct="0">
                <a:spcBef>
                  <a:spcPct val="0"/>
                </a:spcBef>
                <a:spcAft>
                  <a:spcPct val="0"/>
                </a:spcAft>
                <a:tabLst>
                  <a:tab pos="569913" algn="r"/>
                </a:tabLst>
                <a:defRPr sz="4800" b="1">
                  <a:solidFill>
                    <a:schemeClr val="tx1"/>
                  </a:solidFill>
                  <a:latin typeface="Times New Roman" pitchFamily="18" charset="0"/>
                  <a:ea typeface="굴림" charset="-127"/>
                </a:defRPr>
              </a:lvl6pPr>
              <a:lvl7pPr marL="2971800" indent="-228600" algn="ctr" defTabSz="957263" eaLnBrk="0" fontAlgn="base" hangingPunct="0">
                <a:spcBef>
                  <a:spcPct val="0"/>
                </a:spcBef>
                <a:spcAft>
                  <a:spcPct val="0"/>
                </a:spcAft>
                <a:tabLst>
                  <a:tab pos="569913" algn="r"/>
                </a:tabLst>
                <a:defRPr sz="4800" b="1">
                  <a:solidFill>
                    <a:schemeClr val="tx1"/>
                  </a:solidFill>
                  <a:latin typeface="Times New Roman" pitchFamily="18" charset="0"/>
                  <a:ea typeface="굴림" charset="-127"/>
                </a:defRPr>
              </a:lvl7pPr>
              <a:lvl8pPr marL="3429000" indent="-228600" algn="ctr" defTabSz="957263" eaLnBrk="0" fontAlgn="base" hangingPunct="0">
                <a:spcBef>
                  <a:spcPct val="0"/>
                </a:spcBef>
                <a:spcAft>
                  <a:spcPct val="0"/>
                </a:spcAft>
                <a:tabLst>
                  <a:tab pos="569913" algn="r"/>
                </a:tabLst>
                <a:defRPr sz="4800" b="1">
                  <a:solidFill>
                    <a:schemeClr val="tx1"/>
                  </a:solidFill>
                  <a:latin typeface="Times New Roman" pitchFamily="18" charset="0"/>
                  <a:ea typeface="굴림" charset="-127"/>
                </a:defRPr>
              </a:lvl8pPr>
              <a:lvl9pPr marL="3886200" indent="-228600" algn="ctr" defTabSz="957263" eaLnBrk="0" fontAlgn="base" hangingPunct="0">
                <a:spcBef>
                  <a:spcPct val="0"/>
                </a:spcBef>
                <a:spcAft>
                  <a:spcPct val="0"/>
                </a:spcAft>
                <a:tabLst>
                  <a:tab pos="569913" algn="r"/>
                </a:tabLst>
                <a:defRPr sz="4800" b="1">
                  <a:solidFill>
                    <a:schemeClr val="tx1"/>
                  </a:solidFill>
                  <a:latin typeface="Times New Roman" pitchFamily="18" charset="0"/>
                  <a:ea typeface="굴림" charset="-127"/>
                </a:defRPr>
              </a:lvl9pPr>
            </a:lstStyle>
            <a:p>
              <a:pPr eaLnBrk="1" latinLnBrk="1" hangingPunct="1">
                <a:defRPr/>
              </a:pPr>
              <a:r>
                <a:rPr lang="zh-CN" altLang="en-US" sz="1800" b="0">
                  <a:solidFill>
                    <a:srgbClr val="000000"/>
                  </a:solidFill>
                  <a:latin typeface="맑은 고딕" pitchFamily="50" charset="-127"/>
                  <a:ea typeface="맑은 고딕" pitchFamily="50" charset="-127"/>
                </a:rPr>
                <a:t>	*	</a:t>
              </a:r>
              <a:r>
                <a:rPr lang="en-US" altLang="zh-CN" sz="1800" b="0">
                  <a:solidFill>
                    <a:srgbClr val="000000"/>
                  </a:solidFill>
                  <a:latin typeface="맑은 고딕" pitchFamily="50" charset="-127"/>
                  <a:ea typeface="맑은 고딕" pitchFamily="50" charset="-127"/>
                </a:rPr>
                <a:t>Footnote</a:t>
              </a:r>
            </a:p>
            <a:p>
              <a:pPr eaLnBrk="1" latinLnBrk="1" hangingPunct="1">
                <a:spcBef>
                  <a:spcPct val="20000"/>
                </a:spcBef>
                <a:defRPr/>
              </a:pPr>
              <a:r>
                <a:rPr lang="en-US" altLang="zh-CN" sz="1800" b="0">
                  <a:solidFill>
                    <a:srgbClr val="000000"/>
                  </a:solidFill>
                  <a:latin typeface="맑은 고딕" pitchFamily="50" charset="-127"/>
                  <a:ea typeface="맑은 고딕" pitchFamily="50" charset="-127"/>
                </a:rPr>
                <a:t>Source:		Source</a:t>
              </a:r>
            </a:p>
          </p:txBody>
        </p:sp>
      </p:grpSp>
      <p:sp>
        <p:nvSpPr>
          <p:cNvPr id="2053" name="Rectangle 190"/>
          <p:cNvSpPr>
            <a:spLocks noChangeArrowheads="1"/>
          </p:cNvSpPr>
          <p:nvPr>
            <p:custDataLst>
              <p:tags r:id="rId4"/>
            </p:custDataLst>
          </p:nvPr>
        </p:nvSpPr>
        <p:spPr bwMode="auto">
          <a:xfrm>
            <a:off x="3584575" y="6545263"/>
            <a:ext cx="19812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55675" eaLnBrk="0" hangingPunct="0">
              <a:defRPr sz="4800" b="1">
                <a:solidFill>
                  <a:schemeClr val="tx1"/>
                </a:solidFill>
                <a:latin typeface="Times New Roman" panose="02020603050405020304" pitchFamily="18" charset="0"/>
                <a:ea typeface="굴림" panose="020B0600000101010101" pitchFamily="50" charset="-127"/>
              </a:defRPr>
            </a:lvl1pPr>
            <a:lvl2pPr marL="742950" indent="-285750" defTabSz="955675" eaLnBrk="0" hangingPunct="0">
              <a:defRPr sz="4800" b="1">
                <a:solidFill>
                  <a:schemeClr val="tx1"/>
                </a:solidFill>
                <a:latin typeface="Times New Roman" panose="02020603050405020304" pitchFamily="18" charset="0"/>
                <a:ea typeface="굴림" panose="020B0600000101010101" pitchFamily="50" charset="-127"/>
              </a:defRPr>
            </a:lvl2pPr>
            <a:lvl3pPr marL="1143000" indent="-228600" defTabSz="955675" eaLnBrk="0" hangingPunct="0">
              <a:defRPr sz="4800" b="1">
                <a:solidFill>
                  <a:schemeClr val="tx1"/>
                </a:solidFill>
                <a:latin typeface="Times New Roman" panose="02020603050405020304" pitchFamily="18" charset="0"/>
                <a:ea typeface="굴림" panose="020B0600000101010101" pitchFamily="50" charset="-127"/>
              </a:defRPr>
            </a:lvl3pPr>
            <a:lvl4pPr marL="1600200" indent="-228600" defTabSz="955675" eaLnBrk="0" hangingPunct="0">
              <a:defRPr sz="4800" b="1">
                <a:solidFill>
                  <a:schemeClr val="tx1"/>
                </a:solidFill>
                <a:latin typeface="Times New Roman" panose="02020603050405020304" pitchFamily="18" charset="0"/>
                <a:ea typeface="굴림" panose="020B0600000101010101" pitchFamily="50" charset="-127"/>
              </a:defRPr>
            </a:lvl4pPr>
            <a:lvl5pPr marL="2057400" indent="-228600" defTabSz="955675" eaLnBrk="0" hangingPunct="0">
              <a:defRPr sz="4800" b="1">
                <a:solidFill>
                  <a:schemeClr val="tx1"/>
                </a:solidFill>
                <a:latin typeface="Times New Roman" panose="02020603050405020304" pitchFamily="18" charset="0"/>
                <a:ea typeface="굴림" panose="020B0600000101010101" pitchFamily="50" charset="-127"/>
              </a:defRPr>
            </a:lvl5pPr>
            <a:lvl6pPr marL="25146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latinLnBrk="1">
              <a:defRPr/>
            </a:pPr>
            <a:r>
              <a:rPr lang="en-US" altLang="ko-KR" sz="1100">
                <a:solidFill>
                  <a:srgbClr val="10253F"/>
                </a:solidFill>
                <a:latin typeface="맑은 고딕" panose="020B0503020000020004" pitchFamily="50" charset="-127"/>
                <a:ea typeface="맑은 고딕" panose="020B0503020000020004" pitchFamily="50" charset="-127"/>
              </a:rPr>
              <a:t>&lt; </a:t>
            </a:r>
            <a:fld id="{D10AF0A5-8721-40F8-8BF6-67AA27135A31}" type="slidenum">
              <a:rPr lang="en-US" altLang="ko-KR" sz="1100" smtClean="0">
                <a:solidFill>
                  <a:srgbClr val="10253F"/>
                </a:solidFill>
                <a:latin typeface="맑은 고딕" panose="020B0503020000020004" pitchFamily="50" charset="-127"/>
                <a:ea typeface="맑은 고딕" panose="020B0503020000020004" pitchFamily="50" charset="-127"/>
              </a:rPr>
              <a:pPr algn="ctr" latinLnBrk="1">
                <a:defRPr/>
              </a:pPr>
              <a:t>‹#›</a:t>
            </a:fld>
            <a:r>
              <a:rPr lang="en-US" altLang="ko-KR" sz="1100">
                <a:solidFill>
                  <a:srgbClr val="10253F"/>
                </a:solidFill>
                <a:latin typeface="맑은 고딕" panose="020B0503020000020004" pitchFamily="50" charset="-127"/>
                <a:ea typeface="맑은 고딕" panose="020B0503020000020004" pitchFamily="50" charset="-127"/>
              </a:rPr>
              <a:t> &gt;</a:t>
            </a:r>
          </a:p>
        </p:txBody>
      </p:sp>
    </p:spTree>
  </p:cSld>
  <p:clrMap bg1="lt1" tx1="dk1" bg2="lt2" tx2="dk2" accent1="accent1" accent2="accent2" accent3="accent3" accent4="accent4" accent5="accent5" accent6="accent6" hlink="hlink" folHlink="folHlink"/>
  <p:sldLayoutIdLst>
    <p:sldLayoutId id="2147485336" r:id="rId1"/>
    <p:sldLayoutId id="2147485353" r:id="rId2"/>
  </p:sldLayoutIdLst>
  <p:txStyles>
    <p:titleStyle>
      <a:lvl1pPr algn="l" defTabSz="957263" rtl="0" eaLnBrk="0" fontAlgn="base" hangingPunct="0">
        <a:spcBef>
          <a:spcPct val="0"/>
        </a:spcBef>
        <a:spcAft>
          <a:spcPct val="0"/>
        </a:spcAft>
        <a:defRPr sz="2100" b="1">
          <a:solidFill>
            <a:schemeClr val="bg1"/>
          </a:solidFill>
          <a:latin typeface="+mn-ea"/>
          <a:ea typeface="+mn-ea"/>
          <a:cs typeface="+mj-cs"/>
        </a:defRPr>
      </a:lvl1pPr>
      <a:lvl2pPr algn="l" defTabSz="957263" rtl="0" eaLnBrk="0" fontAlgn="base" hangingPunct="0">
        <a:spcBef>
          <a:spcPct val="0"/>
        </a:spcBef>
        <a:spcAft>
          <a:spcPct val="0"/>
        </a:spcAft>
        <a:defRPr sz="21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1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1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1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p:titleStyle>
    <p:bodyStyle>
      <a:lvl1pPr marL="342900" indent="-342900" algn="l" defTabSz="957263" rtl="0" eaLnBrk="0" fontAlgn="base" hangingPunct="0">
        <a:spcBef>
          <a:spcPct val="0"/>
        </a:spcBef>
        <a:spcAft>
          <a:spcPct val="0"/>
        </a:spcAft>
        <a:buSzPct val="120000"/>
        <a:defRPr sz="1500">
          <a:solidFill>
            <a:schemeClr val="bg1"/>
          </a:solidFill>
          <a:latin typeface="+mn-ea"/>
          <a:ea typeface="+mn-ea"/>
          <a:cs typeface="+mn-cs"/>
        </a:defRPr>
      </a:lvl1pPr>
      <a:lvl2pPr marL="153988" indent="-152400" algn="l" defTabSz="957263" rtl="0" eaLnBrk="0" fontAlgn="base" hangingPunct="0">
        <a:spcBef>
          <a:spcPct val="0"/>
        </a:spcBef>
        <a:spcAft>
          <a:spcPct val="0"/>
        </a:spcAft>
        <a:buSzPct val="120000"/>
        <a:buChar char="•"/>
        <a:defRPr sz="1500">
          <a:solidFill>
            <a:schemeClr val="bg1"/>
          </a:solidFill>
          <a:latin typeface="+mn-ea"/>
          <a:ea typeface="+mn-ea"/>
        </a:defRPr>
      </a:lvl2pPr>
      <a:lvl3pPr marL="315913" indent="-160338" algn="l" defTabSz="957263" rtl="0" eaLnBrk="0" fontAlgn="base" hangingPunct="0">
        <a:spcBef>
          <a:spcPct val="0"/>
        </a:spcBef>
        <a:spcAft>
          <a:spcPct val="0"/>
        </a:spcAft>
        <a:buChar char="–"/>
        <a:defRPr sz="1500">
          <a:solidFill>
            <a:schemeClr val="bg1"/>
          </a:solidFill>
          <a:latin typeface="+mn-ea"/>
          <a:ea typeface="+mn-ea"/>
        </a:defRPr>
      </a:lvl3pPr>
      <a:lvl4pPr marL="461963" indent="-144463" algn="l" defTabSz="957263" rtl="0" eaLnBrk="0" fontAlgn="base" hangingPunct="0">
        <a:spcBef>
          <a:spcPct val="0"/>
        </a:spcBef>
        <a:spcAft>
          <a:spcPct val="0"/>
        </a:spcAft>
        <a:buSzPct val="89000"/>
        <a:buChar char="•"/>
        <a:defRPr sz="1500">
          <a:solidFill>
            <a:schemeClr val="bg1"/>
          </a:solidFill>
          <a:latin typeface="+mn-ea"/>
          <a:ea typeface="+mn-ea"/>
        </a:defRPr>
      </a:lvl4pPr>
      <a:lvl5pPr marL="622300" indent="-158750" algn="l" defTabSz="957263" rtl="0" eaLnBrk="0" fontAlgn="base" hangingPunct="0">
        <a:spcBef>
          <a:spcPct val="0"/>
        </a:spcBef>
        <a:spcAft>
          <a:spcPct val="0"/>
        </a:spcAft>
        <a:buSzPct val="75000"/>
        <a:buChar char="–"/>
        <a:defRPr sz="1500">
          <a:solidFill>
            <a:schemeClr val="bg1"/>
          </a:solidFill>
          <a:latin typeface="+mn-ea"/>
          <a:ea typeface="+mn-ea"/>
        </a:defRPr>
      </a:lvl5pPr>
      <a:lvl6pPr marL="1079500" indent="-158750" algn="l" defTabSz="957263" rtl="0" fontAlgn="base">
        <a:spcBef>
          <a:spcPct val="0"/>
        </a:spcBef>
        <a:spcAft>
          <a:spcPct val="0"/>
        </a:spcAft>
        <a:buSzPct val="75000"/>
        <a:buChar char="–"/>
        <a:defRPr sz="1500">
          <a:solidFill>
            <a:schemeClr val="tx1"/>
          </a:solidFill>
          <a:latin typeface="+mn-lt"/>
          <a:ea typeface="+mn-ea"/>
        </a:defRPr>
      </a:lvl6pPr>
      <a:lvl7pPr marL="1536700" indent="-158750" algn="l" defTabSz="957263" rtl="0" fontAlgn="base">
        <a:spcBef>
          <a:spcPct val="0"/>
        </a:spcBef>
        <a:spcAft>
          <a:spcPct val="0"/>
        </a:spcAft>
        <a:buSzPct val="75000"/>
        <a:buChar char="–"/>
        <a:defRPr sz="1500">
          <a:solidFill>
            <a:schemeClr val="tx1"/>
          </a:solidFill>
          <a:latin typeface="+mn-lt"/>
          <a:ea typeface="+mn-ea"/>
        </a:defRPr>
      </a:lvl7pPr>
      <a:lvl8pPr marL="1993900" indent="-158750" algn="l" defTabSz="957263" rtl="0" fontAlgn="base">
        <a:spcBef>
          <a:spcPct val="0"/>
        </a:spcBef>
        <a:spcAft>
          <a:spcPct val="0"/>
        </a:spcAft>
        <a:buSzPct val="75000"/>
        <a:buChar char="–"/>
        <a:defRPr sz="1500">
          <a:solidFill>
            <a:schemeClr val="tx1"/>
          </a:solidFill>
          <a:latin typeface="+mn-lt"/>
          <a:ea typeface="+mn-ea"/>
        </a:defRPr>
      </a:lvl8pPr>
      <a:lvl9pPr marL="2451100" indent="-158750" algn="l" defTabSz="957263" rtl="0" fontAlgn="base">
        <a:spcBef>
          <a:spcPct val="0"/>
        </a:spcBef>
        <a:spcAft>
          <a:spcPct val="0"/>
        </a:spcAft>
        <a:buSzPct val="75000"/>
        <a:buChar char="–"/>
        <a:defRPr sz="15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10253F"/>
            </a:gs>
            <a:gs pos="100000">
              <a:schemeClr val="tx1"/>
            </a:gs>
          </a:gsLst>
          <a:lin ang="5400000" scaled="1"/>
        </a:gradFill>
        <a:effectLst/>
      </p:bgPr>
    </p:bg>
    <p:spTree>
      <p:nvGrpSpPr>
        <p:cNvPr id="1" name=""/>
        <p:cNvGrpSpPr/>
        <p:nvPr/>
      </p:nvGrpSpPr>
      <p:grpSpPr>
        <a:xfrm>
          <a:off x="0" y="0"/>
          <a:ext cx="0" cy="0"/>
          <a:chOff x="0" y="0"/>
          <a:chExt cx="0" cy="0"/>
        </a:xfrm>
      </p:grpSpPr>
      <p:sp>
        <p:nvSpPr>
          <p:cNvPr id="1026" name="모서리가 둥근 직사각형 14"/>
          <p:cNvSpPr>
            <a:spLocks noChangeArrowheads="1"/>
          </p:cNvSpPr>
          <p:nvPr userDrawn="1"/>
        </p:nvSpPr>
        <p:spPr bwMode="auto">
          <a:xfrm>
            <a:off x="53975"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eaLnBrk="0" hangingPunct="0">
              <a:defRPr sz="4800" b="1">
                <a:solidFill>
                  <a:schemeClr val="tx1"/>
                </a:solidFill>
                <a:latin typeface="Times New Roman" pitchFamily="18" charset="0"/>
                <a:ea typeface="굴림" pitchFamily="50" charset="-127"/>
              </a:defRPr>
            </a:lvl1pPr>
            <a:lvl2pPr marL="742950" indent="-285750" defTabSz="977900" eaLnBrk="0" hangingPunct="0">
              <a:defRPr sz="4800" b="1">
                <a:solidFill>
                  <a:schemeClr val="tx1"/>
                </a:solidFill>
                <a:latin typeface="Times New Roman" pitchFamily="18" charset="0"/>
                <a:ea typeface="굴림" pitchFamily="50" charset="-127"/>
              </a:defRPr>
            </a:lvl2pPr>
            <a:lvl3pPr marL="1143000" indent="-228600" defTabSz="977900" eaLnBrk="0" hangingPunct="0">
              <a:defRPr sz="4800" b="1">
                <a:solidFill>
                  <a:schemeClr val="tx1"/>
                </a:solidFill>
                <a:latin typeface="Times New Roman" pitchFamily="18" charset="0"/>
                <a:ea typeface="굴림" pitchFamily="50" charset="-127"/>
              </a:defRPr>
            </a:lvl3pPr>
            <a:lvl4pPr marL="1600200" indent="-228600" defTabSz="977900" eaLnBrk="0" hangingPunct="0">
              <a:defRPr sz="4800" b="1">
                <a:solidFill>
                  <a:schemeClr val="tx1"/>
                </a:solidFill>
                <a:latin typeface="Times New Roman" pitchFamily="18" charset="0"/>
                <a:ea typeface="굴림" pitchFamily="50" charset="-127"/>
              </a:defRPr>
            </a:lvl4pPr>
            <a:lvl5pPr marL="2057400" indent="-228600" defTabSz="977900" eaLnBrk="0" hangingPunct="0">
              <a:defRPr sz="4800" b="1">
                <a:solidFill>
                  <a:schemeClr val="tx1"/>
                </a:solidFill>
                <a:latin typeface="Times New Roman" pitchFamily="18" charset="0"/>
                <a:ea typeface="굴림" pitchFamily="50" charset="-127"/>
              </a:defRPr>
            </a:lvl5pPr>
            <a:lvl6pPr marL="25146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eaLnBrk="1" hangingPunct="1">
              <a:defRPr/>
            </a:pPr>
            <a:endParaRPr lang="ko-KR" altLang="en-US" sz="1300" b="0">
              <a:solidFill>
                <a:prstClr val="black"/>
              </a:solidFill>
              <a:latin typeface="맑은 고딕" pitchFamily="50" charset="-127"/>
              <a:ea typeface="맑은 고딕" pitchFamily="50" charset="-127"/>
            </a:endParaRPr>
          </a:p>
        </p:txBody>
      </p:sp>
      <p:sp>
        <p:nvSpPr>
          <p:cNvPr id="5122" name="Rectangle 2"/>
          <p:cNvSpPr>
            <a:spLocks noGrp="1" noChangeArrowheads="1"/>
          </p:cNvSpPr>
          <p:nvPr>
            <p:ph type="title"/>
          </p:nvPr>
        </p:nvSpPr>
        <p:spPr bwMode="auto">
          <a:xfrm>
            <a:off x="138113" y="450850"/>
            <a:ext cx="8858250" cy="430213"/>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p>
            <a:pPr lvl="0"/>
            <a:r>
              <a:rPr lang="en-US" altLang="zh-CN" dirty="0"/>
              <a:t>Click to edit Master title style</a:t>
            </a:r>
          </a:p>
        </p:txBody>
      </p:sp>
      <p:sp>
        <p:nvSpPr>
          <p:cNvPr id="1028" name="Rectangle 3"/>
          <p:cNvSpPr>
            <a:spLocks noGrp="1" noChangeArrowheads="1"/>
          </p:cNvSpPr>
          <p:nvPr>
            <p:ph type="body" idx="1"/>
          </p:nvPr>
        </p:nvSpPr>
        <p:spPr bwMode="auto">
          <a:xfrm>
            <a:off x="236538" y="1060450"/>
            <a:ext cx="86709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grpSp>
        <p:nvGrpSpPr>
          <p:cNvPr id="1029" name="McK Slide Elements"/>
          <p:cNvGrpSpPr>
            <a:grpSpLocks/>
          </p:cNvGrpSpPr>
          <p:nvPr/>
        </p:nvGrpSpPr>
        <p:grpSpPr bwMode="auto">
          <a:xfrm>
            <a:off x="123825" y="542925"/>
            <a:ext cx="8794750" cy="6288088"/>
            <a:chOff x="77" y="335"/>
            <a:chExt cx="5429" cy="3882"/>
          </a:xfrm>
        </p:grpSpPr>
        <p:sp>
          <p:nvSpPr>
            <p:cNvPr id="1035" name="McK Measure" hidden="1"/>
            <p:cNvSpPr txBox="1">
              <a:spLocks noChangeArrowheads="1"/>
            </p:cNvSpPr>
            <p:nvPr userDrawn="1"/>
          </p:nvSpPr>
          <p:spPr bwMode="auto">
            <a:xfrm>
              <a:off x="77" y="335"/>
              <a:ext cx="542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eaLnBrk="0" hangingPunct="0">
                <a:defRPr kumimoji="1" b="1">
                  <a:solidFill>
                    <a:schemeClr val="tx1"/>
                  </a:solidFill>
                  <a:latin typeface="Impact" pitchFamily="34" charset="0"/>
                  <a:ea typeface="굴림" pitchFamily="50" charset="-127"/>
                </a:defRPr>
              </a:lvl1pPr>
              <a:lvl2pPr marL="742950" indent="-285750" defTabSz="957263" eaLnBrk="0" hangingPunct="0">
                <a:defRPr kumimoji="1" b="1">
                  <a:solidFill>
                    <a:schemeClr val="tx1"/>
                  </a:solidFill>
                  <a:latin typeface="Impact" pitchFamily="34" charset="0"/>
                  <a:ea typeface="굴림" pitchFamily="50" charset="-127"/>
                </a:defRPr>
              </a:lvl2pPr>
              <a:lvl3pPr marL="1143000" indent="-228600" defTabSz="957263" eaLnBrk="0" hangingPunct="0">
                <a:defRPr kumimoji="1" b="1">
                  <a:solidFill>
                    <a:schemeClr val="tx1"/>
                  </a:solidFill>
                  <a:latin typeface="Impact" pitchFamily="34" charset="0"/>
                  <a:ea typeface="굴림" pitchFamily="50" charset="-127"/>
                </a:defRPr>
              </a:lvl3pPr>
              <a:lvl4pPr marL="1600200" indent="-228600" defTabSz="957263" eaLnBrk="0" hangingPunct="0">
                <a:defRPr kumimoji="1" b="1">
                  <a:solidFill>
                    <a:schemeClr val="tx1"/>
                  </a:solidFill>
                  <a:latin typeface="Impact" pitchFamily="34" charset="0"/>
                  <a:ea typeface="굴림" pitchFamily="50" charset="-127"/>
                </a:defRPr>
              </a:lvl4pPr>
              <a:lvl5pPr marL="2057400" indent="-228600" defTabSz="957263" eaLnBrk="0" hangingPunct="0">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lang="en-US" altLang="zh-CN" sz="1700">
                  <a:solidFill>
                    <a:prstClr val="black"/>
                  </a:solidFill>
                  <a:latin typeface="맑은 고딕" pitchFamily="50" charset="-127"/>
                  <a:ea typeface="맑은 고딕" pitchFamily="50" charset="-127"/>
                </a:rPr>
                <a:t>Unit of measure</a:t>
              </a:r>
            </a:p>
          </p:txBody>
        </p:sp>
        <p:sp>
          <p:nvSpPr>
            <p:cNvPr id="1036" name="McK Footnote" hidden="1"/>
            <p:cNvSpPr txBox="1">
              <a:spLocks noChangeArrowheads="1"/>
            </p:cNvSpPr>
            <p:nvPr userDrawn="1"/>
          </p:nvSpPr>
          <p:spPr bwMode="auto">
            <a:xfrm>
              <a:off x="79" y="3841"/>
              <a:ext cx="514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14363" indent="-614363" defTabSz="957263" eaLnBrk="0" hangingPunct="0">
                <a:tabLst>
                  <a:tab pos="569913" algn="r"/>
                </a:tabLst>
                <a:defRPr kumimoji="1" b="1">
                  <a:solidFill>
                    <a:schemeClr val="tx1"/>
                  </a:solidFill>
                  <a:latin typeface="Impact" pitchFamily="34" charset="0"/>
                  <a:ea typeface="굴림" pitchFamily="50" charset="-127"/>
                </a:defRPr>
              </a:lvl1pPr>
              <a:lvl2pPr marL="742950" indent="-285750" defTabSz="957263" eaLnBrk="0" hangingPunct="0">
                <a:tabLst>
                  <a:tab pos="569913" algn="r"/>
                </a:tabLst>
                <a:defRPr kumimoji="1" b="1">
                  <a:solidFill>
                    <a:schemeClr val="tx1"/>
                  </a:solidFill>
                  <a:latin typeface="Impact" pitchFamily="34" charset="0"/>
                  <a:ea typeface="굴림" pitchFamily="50" charset="-127"/>
                </a:defRPr>
              </a:lvl2pPr>
              <a:lvl3pPr marL="1143000" indent="-228600" defTabSz="957263" eaLnBrk="0" hangingPunct="0">
                <a:tabLst>
                  <a:tab pos="569913" algn="r"/>
                </a:tabLst>
                <a:defRPr kumimoji="1" b="1">
                  <a:solidFill>
                    <a:schemeClr val="tx1"/>
                  </a:solidFill>
                  <a:latin typeface="Impact" pitchFamily="34" charset="0"/>
                  <a:ea typeface="굴림" pitchFamily="50" charset="-127"/>
                </a:defRPr>
              </a:lvl3pPr>
              <a:lvl4pPr marL="1600200" indent="-228600" defTabSz="957263" eaLnBrk="0" hangingPunct="0">
                <a:tabLst>
                  <a:tab pos="569913" algn="r"/>
                </a:tabLst>
                <a:defRPr kumimoji="1" b="1">
                  <a:solidFill>
                    <a:schemeClr val="tx1"/>
                  </a:solidFill>
                  <a:latin typeface="Impact" pitchFamily="34" charset="0"/>
                  <a:ea typeface="굴림" pitchFamily="50" charset="-127"/>
                </a:defRPr>
              </a:lvl4pPr>
              <a:lvl5pPr marL="2057400" indent="-228600" defTabSz="957263" eaLnBrk="0" hangingPunct="0">
                <a:tabLst>
                  <a:tab pos="569913" algn="r"/>
                </a:tabLst>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9pPr>
            </a:lstStyle>
            <a:p>
              <a:pPr eaLnBrk="1" latinLnBrk="1" hangingPunct="1">
                <a:defRPr/>
              </a:pPr>
              <a:r>
                <a:rPr lang="zh-CN" altLang="en-US">
                  <a:solidFill>
                    <a:srgbClr val="000000"/>
                  </a:solidFill>
                  <a:latin typeface="맑은 고딕" pitchFamily="50" charset="-127"/>
                  <a:ea typeface="맑은 고딕" pitchFamily="50" charset="-127"/>
                </a:rPr>
                <a:t>	*	</a:t>
              </a:r>
              <a:r>
                <a:rPr lang="en-US" altLang="zh-CN">
                  <a:solidFill>
                    <a:srgbClr val="000000"/>
                  </a:solidFill>
                  <a:latin typeface="맑은 고딕" pitchFamily="50" charset="-127"/>
                  <a:ea typeface="맑은 고딕" pitchFamily="50" charset="-127"/>
                </a:rPr>
                <a:t>Footnote</a:t>
              </a:r>
            </a:p>
            <a:p>
              <a:pPr eaLnBrk="1" latinLnBrk="1" hangingPunct="1">
                <a:spcBef>
                  <a:spcPct val="20000"/>
                </a:spcBef>
                <a:defRPr/>
              </a:pPr>
              <a:r>
                <a:rPr lang="en-US" altLang="zh-CN">
                  <a:solidFill>
                    <a:srgbClr val="000000"/>
                  </a:solidFill>
                  <a:latin typeface="맑은 고딕" pitchFamily="50" charset="-127"/>
                  <a:ea typeface="맑은 고딕" pitchFamily="50" charset="-127"/>
                </a:rPr>
                <a:t>Source:		Source</a:t>
              </a:r>
            </a:p>
          </p:txBody>
        </p:sp>
      </p:grpSp>
      <p:sp>
        <p:nvSpPr>
          <p:cNvPr id="1030" name="Rectangle 190"/>
          <p:cNvSpPr>
            <a:spLocks noChangeArrowheads="1"/>
          </p:cNvSpPr>
          <p:nvPr>
            <p:custDataLst>
              <p:tags r:id="rId12"/>
            </p:custDataLst>
          </p:nvPr>
        </p:nvSpPr>
        <p:spPr bwMode="auto">
          <a:xfrm>
            <a:off x="3584575" y="6545263"/>
            <a:ext cx="19812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55675" eaLnBrk="0" hangingPunct="0">
              <a:defRPr sz="4800" b="1">
                <a:solidFill>
                  <a:schemeClr val="tx1"/>
                </a:solidFill>
                <a:latin typeface="Times New Roman" panose="02020603050405020304" pitchFamily="18" charset="0"/>
                <a:ea typeface="굴림" panose="020B0600000101010101" pitchFamily="50" charset="-127"/>
              </a:defRPr>
            </a:lvl1pPr>
            <a:lvl2pPr marL="742950" indent="-285750" defTabSz="955675" eaLnBrk="0" hangingPunct="0">
              <a:defRPr sz="4800" b="1">
                <a:solidFill>
                  <a:schemeClr val="tx1"/>
                </a:solidFill>
                <a:latin typeface="Times New Roman" panose="02020603050405020304" pitchFamily="18" charset="0"/>
                <a:ea typeface="굴림" panose="020B0600000101010101" pitchFamily="50" charset="-127"/>
              </a:defRPr>
            </a:lvl2pPr>
            <a:lvl3pPr marL="1143000" indent="-228600" defTabSz="955675" eaLnBrk="0" hangingPunct="0">
              <a:defRPr sz="4800" b="1">
                <a:solidFill>
                  <a:schemeClr val="tx1"/>
                </a:solidFill>
                <a:latin typeface="Times New Roman" panose="02020603050405020304" pitchFamily="18" charset="0"/>
                <a:ea typeface="굴림" panose="020B0600000101010101" pitchFamily="50" charset="-127"/>
              </a:defRPr>
            </a:lvl3pPr>
            <a:lvl4pPr marL="1600200" indent="-228600" defTabSz="955675" eaLnBrk="0" hangingPunct="0">
              <a:defRPr sz="4800" b="1">
                <a:solidFill>
                  <a:schemeClr val="tx1"/>
                </a:solidFill>
                <a:latin typeface="Times New Roman" panose="02020603050405020304" pitchFamily="18" charset="0"/>
                <a:ea typeface="굴림" panose="020B0600000101010101" pitchFamily="50" charset="-127"/>
              </a:defRPr>
            </a:lvl4pPr>
            <a:lvl5pPr marL="2057400" indent="-228600" defTabSz="955675" eaLnBrk="0" hangingPunct="0">
              <a:defRPr sz="4800" b="1">
                <a:solidFill>
                  <a:schemeClr val="tx1"/>
                </a:solidFill>
                <a:latin typeface="Times New Roman" panose="02020603050405020304" pitchFamily="18" charset="0"/>
                <a:ea typeface="굴림" panose="020B0600000101010101" pitchFamily="50" charset="-127"/>
              </a:defRPr>
            </a:lvl5pPr>
            <a:lvl6pPr marL="25146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latinLnBrk="1">
              <a:defRPr/>
            </a:pPr>
            <a:r>
              <a:rPr lang="en-US" altLang="ko-KR" sz="1100">
                <a:solidFill>
                  <a:srgbClr val="10253F"/>
                </a:solidFill>
                <a:latin typeface="맑은 고딕" panose="020B0503020000020004" pitchFamily="50" charset="-127"/>
                <a:ea typeface="맑은 고딕" panose="020B0503020000020004" pitchFamily="50" charset="-127"/>
              </a:rPr>
              <a:t>&lt; </a:t>
            </a:r>
            <a:fld id="{862A8295-A8CF-4201-9BAD-C17D3C951308}" type="slidenum">
              <a:rPr lang="en-US" altLang="ko-KR" sz="1100" smtClean="0">
                <a:solidFill>
                  <a:srgbClr val="10253F"/>
                </a:solidFill>
                <a:latin typeface="맑은 고딕" panose="020B0503020000020004" pitchFamily="50" charset="-127"/>
                <a:ea typeface="맑은 고딕" panose="020B0503020000020004" pitchFamily="50" charset="-127"/>
              </a:rPr>
              <a:pPr algn="ctr" latinLnBrk="1">
                <a:defRPr/>
              </a:pPr>
              <a:t>‹#›</a:t>
            </a:fld>
            <a:r>
              <a:rPr lang="en-US" altLang="ko-KR" sz="1100">
                <a:solidFill>
                  <a:srgbClr val="10253F"/>
                </a:solidFill>
                <a:latin typeface="맑은 고딕" panose="020B0503020000020004" pitchFamily="50" charset="-127"/>
                <a:ea typeface="맑은 고딕" panose="020B0503020000020004" pitchFamily="50" charset="-127"/>
              </a:rPr>
              <a:t> &gt;</a:t>
            </a:r>
          </a:p>
        </p:txBody>
      </p:sp>
      <p:sp>
        <p:nvSpPr>
          <p:cNvPr id="1217" name="Line 193"/>
          <p:cNvSpPr>
            <a:spLocks noChangeShapeType="1"/>
          </p:cNvSpPr>
          <p:nvPr/>
        </p:nvSpPr>
        <p:spPr bwMode="auto">
          <a:xfrm>
            <a:off x="138113" y="6459538"/>
            <a:ext cx="8859837" cy="0"/>
          </a:xfrm>
          <a:prstGeom prst="line">
            <a:avLst/>
          </a:prstGeom>
          <a:noFill/>
          <a:ln w="12700">
            <a:solidFill>
              <a:schemeClr val="tx2">
                <a:lumMod val="75000"/>
              </a:schemeClr>
            </a:solidFill>
            <a:round/>
            <a:headEnd/>
            <a:tailEnd/>
          </a:ln>
          <a:effectLst/>
        </p:spPr>
        <p:txBody>
          <a:bodyPr/>
          <a:lstStyle/>
          <a:p>
            <a:pPr eaLnBrk="1" latinLnBrk="1" hangingPunct="1">
              <a:defRPr/>
            </a:pPr>
            <a:endParaRPr lang="ko-KR" altLang="en-US">
              <a:solidFill>
                <a:prstClr val="black"/>
              </a:solidFill>
              <a:latin typeface="맑은 고딕"/>
              <a:ea typeface="맑은 고딕"/>
            </a:endParaRPr>
          </a:p>
        </p:txBody>
      </p:sp>
      <p:pic>
        <p:nvPicPr>
          <p:cNvPr id="1032" name="Picture 12" descr="C:\DataNsoftware\바탕자료\LAB\서울대\slcf_logo2.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281988" y="6462713"/>
            <a:ext cx="7445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5" descr="C:\Users\jaewook\Pictures\logo_love.gif"/>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101013" y="44450"/>
            <a:ext cx="8921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3530854"/>
      </p:ext>
    </p:extLst>
  </p:cSld>
  <p:clrMap bg1="lt1" tx1="dk1" bg2="lt2" tx2="dk2" accent1="accent1" accent2="accent2" accent3="accent3" accent4="accent4" accent5="accent5" accent6="accent6" hlink="hlink" folHlink="folHlink"/>
  <p:sldLayoutIdLst>
    <p:sldLayoutId id="2147485355" r:id="rId1"/>
    <p:sldLayoutId id="2147485356" r:id="rId2"/>
    <p:sldLayoutId id="2147485357" r:id="rId3"/>
    <p:sldLayoutId id="2147485358" r:id="rId4"/>
    <p:sldLayoutId id="2147485359" r:id="rId5"/>
    <p:sldLayoutId id="2147485360" r:id="rId6"/>
    <p:sldLayoutId id="2147485361" r:id="rId7"/>
    <p:sldLayoutId id="2147485362" r:id="rId8"/>
    <p:sldLayoutId id="2147485363" r:id="rId9"/>
    <p:sldLayoutId id="2147485364" r:id="rId10"/>
  </p:sldLayoutIdLst>
  <p:txStyles>
    <p:title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p:titleStyle>
    <p:bodyStyle>
      <a:lvl1pPr marL="457200" indent="-457200" algn="l" rtl="0" eaLnBrk="0" fontAlgn="base" latinLnBrk="1" hangingPunct="0">
        <a:lnSpc>
          <a:spcPct val="150000"/>
        </a:lnSpc>
        <a:spcBef>
          <a:spcPct val="0"/>
        </a:spcBef>
        <a:spcAft>
          <a:spcPct val="50000"/>
        </a:spcAft>
        <a:buClr>
          <a:srgbClr val="CC0000"/>
        </a:buClr>
        <a:buFont typeface="Wingdings 2" panose="05020102010507070707" pitchFamily="18" charset="2"/>
        <a:buChar char="¡"/>
        <a:defRPr>
          <a:solidFill>
            <a:schemeClr val="tx2"/>
          </a:solidFill>
          <a:latin typeface="+mn-ea"/>
          <a:ea typeface="+mn-ea"/>
          <a:cs typeface="+mn-cs"/>
        </a:defRPr>
      </a:lvl1pPr>
      <a:lvl2pPr marL="914400" indent="-457200" algn="l" rtl="0" eaLnBrk="0" fontAlgn="base" latinLnBrk="1" hangingPunct="0">
        <a:spcBef>
          <a:spcPct val="0"/>
        </a:spcBef>
        <a:spcAft>
          <a:spcPct val="50000"/>
        </a:spcAft>
        <a:buClr>
          <a:srgbClr val="000000"/>
        </a:buClr>
        <a:buChar char="•"/>
        <a:defRPr sz="1600">
          <a:solidFill>
            <a:schemeClr val="tx1"/>
          </a:solidFill>
          <a:latin typeface="+mn-ea"/>
          <a:ea typeface="+mn-ea"/>
        </a:defRPr>
      </a:lvl2pPr>
      <a:lvl3pPr marL="13716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3pPr>
      <a:lvl4pPr marL="18288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4pPr>
      <a:lvl5pPr marL="22860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5pPr>
      <a:lvl6pPr marL="1079500" indent="-158750" algn="l" defTabSz="957263" rtl="0" fontAlgn="base">
        <a:spcBef>
          <a:spcPct val="0"/>
        </a:spcBef>
        <a:spcAft>
          <a:spcPct val="0"/>
        </a:spcAft>
        <a:buSzPct val="75000"/>
        <a:buChar char="–"/>
        <a:defRPr sz="1500">
          <a:solidFill>
            <a:schemeClr val="tx1"/>
          </a:solidFill>
          <a:latin typeface="+mn-lt"/>
          <a:ea typeface="+mn-ea"/>
        </a:defRPr>
      </a:lvl6pPr>
      <a:lvl7pPr marL="1536700" indent="-158750" algn="l" defTabSz="957263" rtl="0" fontAlgn="base">
        <a:spcBef>
          <a:spcPct val="0"/>
        </a:spcBef>
        <a:spcAft>
          <a:spcPct val="0"/>
        </a:spcAft>
        <a:buSzPct val="75000"/>
        <a:buChar char="–"/>
        <a:defRPr sz="1500">
          <a:solidFill>
            <a:schemeClr val="tx1"/>
          </a:solidFill>
          <a:latin typeface="+mn-lt"/>
          <a:ea typeface="+mn-ea"/>
        </a:defRPr>
      </a:lvl7pPr>
      <a:lvl8pPr marL="1993900" indent="-158750" algn="l" defTabSz="957263" rtl="0" fontAlgn="base">
        <a:spcBef>
          <a:spcPct val="0"/>
        </a:spcBef>
        <a:spcAft>
          <a:spcPct val="0"/>
        </a:spcAft>
        <a:buSzPct val="75000"/>
        <a:buChar char="–"/>
        <a:defRPr sz="1500">
          <a:solidFill>
            <a:schemeClr val="tx1"/>
          </a:solidFill>
          <a:latin typeface="+mn-lt"/>
          <a:ea typeface="+mn-ea"/>
        </a:defRPr>
      </a:lvl8pPr>
      <a:lvl9pPr marL="2451100" indent="-158750" algn="l" defTabSz="957263" rtl="0" fontAlgn="base">
        <a:spcBef>
          <a:spcPct val="0"/>
        </a:spcBef>
        <a:spcAft>
          <a:spcPct val="0"/>
        </a:spcAft>
        <a:buSzPct val="75000"/>
        <a:buChar char="–"/>
        <a:defRPr sz="15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3.png"/><Relationship Id="rId1" Type="http://schemas.openxmlformats.org/officeDocument/2006/relationships/slideLayout" Target="../slideLayouts/slideLayout14.xml"/><Relationship Id="rId6" Type="http://schemas.openxmlformats.org/officeDocument/2006/relationships/image" Target="../media/image15.png"/><Relationship Id="rId5" Type="http://schemas.openxmlformats.org/officeDocument/2006/relationships/customXml" Target="../ink/ink6.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3" Type="http://schemas.openxmlformats.org/officeDocument/2006/relationships/customXml" Target="../ink/ink8.xml"/><Relationship Id="rId3" Type="http://schemas.openxmlformats.org/officeDocument/2006/relationships/customXml" Target="../ink/ink7.xml"/><Relationship Id="rId12" Type="http://schemas.openxmlformats.org/officeDocument/2006/relationships/image" Target="../media/image111.png"/><Relationship Id="rId2" Type="http://schemas.openxmlformats.org/officeDocument/2006/relationships/image" Target="../media/image16.png"/><Relationship Id="rId16" Type="http://schemas.openxmlformats.org/officeDocument/2006/relationships/image" Target="../media/image17.png"/><Relationship Id="rId1" Type="http://schemas.openxmlformats.org/officeDocument/2006/relationships/slideLayout" Target="../slideLayouts/slideLayout14.xml"/><Relationship Id="rId15" Type="http://schemas.openxmlformats.org/officeDocument/2006/relationships/customXml" Target="../ink/ink9.xml"/><Relationship Id="rId14" Type="http://schemas.openxmlformats.org/officeDocument/2006/relationships/image" Target="../media/image112.png"/></Relationships>
</file>

<file path=ppt/slides/_rels/slide12.xml.rels><?xml version="1.0" encoding="UTF-8" standalone="yes"?>
<Relationships xmlns="http://schemas.openxmlformats.org/package/2006/relationships"><Relationship Id="rId26" Type="http://schemas.openxmlformats.org/officeDocument/2006/relationships/image" Target="../media/image134.png"/><Relationship Id="rId3" Type="http://schemas.openxmlformats.org/officeDocument/2006/relationships/customXml" Target="../ink/ink10.xml"/><Relationship Id="rId2" Type="http://schemas.openxmlformats.org/officeDocument/2006/relationships/image" Target="../media/image18.png"/><Relationship Id="rId1" Type="http://schemas.openxmlformats.org/officeDocument/2006/relationships/slideLayout" Target="../slideLayouts/slideLayout14.xml"/><Relationship Id="rId11" Type="http://schemas.openxmlformats.org/officeDocument/2006/relationships/customXml" Target="../ink/ink11.xml"/><Relationship Id="rId10" Type="http://schemas.openxmlformats.org/officeDocument/2006/relationships/image" Target="../media/image126.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22.png"/><Relationship Id="rId1" Type="http://schemas.openxmlformats.org/officeDocument/2006/relationships/slideLayout" Target="../slideLayouts/slideLayout14.xml"/><Relationship Id="rId6" Type="http://schemas.openxmlformats.org/officeDocument/2006/relationships/image" Target="../media/image24.png"/><Relationship Id="rId5" Type="http://schemas.openxmlformats.org/officeDocument/2006/relationships/customXml" Target="../ink/ink13.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27.png"/><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31.png"/><Relationship Id="rId16" Type="http://schemas.openxmlformats.org/officeDocument/2006/relationships/image" Target="../media/image341.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32.png"/><Relationship Id="rId1" Type="http://schemas.openxmlformats.org/officeDocument/2006/relationships/slideLayout" Target="../slideLayouts/slideLayout14.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36.png"/><Relationship Id="rId1" Type="http://schemas.openxmlformats.org/officeDocument/2006/relationships/slideLayout" Target="../slideLayouts/slideLayout14.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38.png"/><Relationship Id="rId1" Type="http://schemas.openxmlformats.org/officeDocument/2006/relationships/slideLayout" Target="../slideLayouts/slideLayout14.xml"/><Relationship Id="rId4" Type="http://schemas.openxmlformats.org/officeDocument/2006/relationships/image" Target="../media/image401.png"/></Relationships>
</file>

<file path=ppt/slides/_rels/slide26.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image" Target="../media/image39.png"/><Relationship Id="rId1" Type="http://schemas.openxmlformats.org/officeDocument/2006/relationships/slideLayout" Target="../slideLayouts/slideLayout14.xml"/><Relationship Id="rId5" Type="http://schemas.openxmlformats.org/officeDocument/2006/relationships/customXml" Target="../ink/ink20.xml"/><Relationship Id="rId4" Type="http://schemas.openxmlformats.org/officeDocument/2006/relationships/image" Target="../media/image37.png"/><Relationship Id="rId56" Type="http://schemas.openxmlformats.org/officeDocument/2006/relationships/image" Target="../media/image434.png"/></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47" Type="http://schemas.openxmlformats.org/officeDocument/2006/relationships/customXml" Target="../ink/ink3.xml"/><Relationship Id="rId50" Type="http://schemas.openxmlformats.org/officeDocument/2006/relationships/image" Target="../media/image4.png"/><Relationship Id="rId17" Type="http://schemas.openxmlformats.org/officeDocument/2006/relationships/customXml" Target="../ink/ink2.xml"/><Relationship Id="rId46" Type="http://schemas.openxmlformats.org/officeDocument/2006/relationships/image" Target="../media/image25.png"/><Relationship Id="rId2" Type="http://schemas.openxmlformats.org/officeDocument/2006/relationships/image" Target="../media/image3.png"/><Relationship Id="rId16" Type="http://schemas.openxmlformats.org/officeDocument/2006/relationships/image" Target="../media/image10.png"/><Relationship Id="rId1" Type="http://schemas.openxmlformats.org/officeDocument/2006/relationships/slideLayout" Target="../slideLayouts/slideLayout14.xml"/><Relationship Id="rId49" Type="http://schemas.openxmlformats.org/officeDocument/2006/relationships/customXml" Target="../ink/ink4.xml"/><Relationship Id="rId48" Type="http://schemas.openxmlformats.org/officeDocument/2006/relationships/image" Target="../media/image26.png"/></Relationships>
</file>

<file path=ppt/slides/_rels/slide30.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image" Target="../media/image43.png"/><Relationship Id="rId1" Type="http://schemas.openxmlformats.org/officeDocument/2006/relationships/slideLayout" Target="../slideLayouts/slideLayout14.xml"/><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45.png"/><Relationship Id="rId1" Type="http://schemas.openxmlformats.org/officeDocument/2006/relationships/slideLayout" Target="../slideLayouts/slideLayout14.xml"/><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6" Type="http://schemas.openxmlformats.org/officeDocument/2006/relationships/image" Target="../media/image519.png"/><Relationship Id="rId3" Type="http://schemas.openxmlformats.org/officeDocument/2006/relationships/customXml" Target="../ink/ink23.xml"/><Relationship Id="rId2" Type="http://schemas.openxmlformats.org/officeDocument/2006/relationships/image" Target="../media/image48.png"/><Relationship Id="rId1" Type="http://schemas.openxmlformats.org/officeDocument/2006/relationships/slideLayout" Target="../slideLayouts/slideLayout14.xml"/><Relationship Id="rId28" Type="http://schemas.openxmlformats.org/officeDocument/2006/relationships/image" Target="../media/image520.png"/><Relationship Id="rId27" Type="http://schemas.openxmlformats.org/officeDocument/2006/relationships/customXml" Target="../ink/ink24.xml"/></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8" Type="http://schemas.openxmlformats.org/officeDocument/2006/relationships/image" Target="../media/image527.png"/><Relationship Id="rId13" Type="http://schemas.openxmlformats.org/officeDocument/2006/relationships/customXml" Target="../ink/ink29.xml"/><Relationship Id="rId18" Type="http://schemas.openxmlformats.org/officeDocument/2006/relationships/image" Target="../media/image532.png"/><Relationship Id="rId3" Type="http://schemas.openxmlformats.org/officeDocument/2006/relationships/customXml" Target="../ink/ink25.xml"/><Relationship Id="rId7" Type="http://schemas.openxmlformats.org/officeDocument/2006/relationships/customXml" Target="../ink/ink26.xml"/><Relationship Id="rId12" Type="http://schemas.openxmlformats.org/officeDocument/2006/relationships/image" Target="../media/image529.png"/><Relationship Id="rId17" Type="http://schemas.openxmlformats.org/officeDocument/2006/relationships/customXml" Target="../ink/ink31.xml"/><Relationship Id="rId2" Type="http://schemas.openxmlformats.org/officeDocument/2006/relationships/image" Target="../media/image50.png"/><Relationship Id="rId16" Type="http://schemas.openxmlformats.org/officeDocument/2006/relationships/image" Target="../media/image531.png"/><Relationship Id="rId1" Type="http://schemas.openxmlformats.org/officeDocument/2006/relationships/slideLayout" Target="../slideLayouts/slideLayout14.xml"/><Relationship Id="rId6" Type="http://schemas.openxmlformats.org/officeDocument/2006/relationships/image" Target="../media/image526.png"/><Relationship Id="rId11" Type="http://schemas.openxmlformats.org/officeDocument/2006/relationships/customXml" Target="../ink/ink28.xml"/><Relationship Id="rId15" Type="http://schemas.openxmlformats.org/officeDocument/2006/relationships/customXml" Target="../ink/ink30.xml"/><Relationship Id="rId10" Type="http://schemas.openxmlformats.org/officeDocument/2006/relationships/image" Target="../media/image528.png"/><Relationship Id="rId9" Type="http://schemas.openxmlformats.org/officeDocument/2006/relationships/customXml" Target="../ink/ink27.xml"/><Relationship Id="rId14" Type="http://schemas.openxmlformats.org/officeDocument/2006/relationships/image" Target="../media/image530.png"/></Relationships>
</file>

<file path=ppt/slides/_rels/slide3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customXml" Target="../ink/ink32.xml"/><Relationship Id="rId2" Type="http://schemas.openxmlformats.org/officeDocument/2006/relationships/image" Target="../media/image52.png"/><Relationship Id="rId1" Type="http://schemas.openxmlformats.org/officeDocument/2006/relationships/slideLayout" Target="../slideLayouts/slideLayout14.xml"/><Relationship Id="rId4" Type="http://schemas.openxmlformats.org/officeDocument/2006/relationships/image" Target="../media/image53.png"/></Relationships>
</file>

<file path=ppt/slides/_rels/slide38.xml.rels><?xml version="1.0" encoding="UTF-8" standalone="yes"?>
<Relationships xmlns="http://schemas.openxmlformats.org/package/2006/relationships"><Relationship Id="rId3" Type="http://schemas.openxmlformats.org/officeDocument/2006/relationships/customXml" Target="../ink/ink33.xml"/><Relationship Id="rId2" Type="http://schemas.openxmlformats.org/officeDocument/2006/relationships/image" Target="../media/image54.png"/><Relationship Id="rId1" Type="http://schemas.openxmlformats.org/officeDocument/2006/relationships/slideLayout" Target="../slideLayouts/slideLayout14.xml"/><Relationship Id="rId4" Type="http://schemas.openxmlformats.org/officeDocument/2006/relationships/image" Target="../media/image55.png"/></Relationships>
</file>

<file path=ppt/slides/_rels/slide3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62.png"/><Relationship Id="rId21" Type="http://schemas.openxmlformats.org/officeDocument/2006/relationships/image" Target="../media/image613.png"/><Relationship Id="rId2" Type="http://schemas.openxmlformats.org/officeDocument/2006/relationships/image" Target="../media/image61.png"/><Relationship Id="rId1" Type="http://schemas.openxmlformats.org/officeDocument/2006/relationships/slideLayout" Target="../slideLayouts/slideLayout14.xml"/><Relationship Id="rId6" Type="http://schemas.openxmlformats.org/officeDocument/2006/relationships/customXml" Target="../ink/ink35.xml"/><Relationship Id="rId5" Type="http://schemas.openxmlformats.org/officeDocument/2006/relationships/image" Target="../media/image63.png"/><Relationship Id="rId4" Type="http://schemas.openxmlformats.org/officeDocument/2006/relationships/customXml" Target="../ink/ink34.xml"/></Relationships>
</file>

<file path=ppt/slides/_rels/slide4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2250078" y="4843357"/>
            <a:ext cx="6642522" cy="1308050"/>
          </a:xfrm>
        </p:spPr>
        <p:txBody>
          <a:bodyPr/>
          <a:lstStyle/>
          <a:p>
            <a:pPr>
              <a:defRPr/>
            </a:pPr>
            <a:r>
              <a:rPr lang="en-US" altLang="ko-KR" sz="1800" b="1" dirty="0" err="1">
                <a:solidFill>
                  <a:schemeClr val="bg1"/>
                </a:solidFill>
              </a:rPr>
              <a:t>BigData</a:t>
            </a:r>
            <a:r>
              <a:rPr lang="ko-KR" altLang="en-US" sz="1800" b="1" dirty="0">
                <a:solidFill>
                  <a:schemeClr val="bg1"/>
                </a:solidFill>
              </a:rPr>
              <a:t> </a:t>
            </a:r>
            <a:r>
              <a:rPr lang="en-US" altLang="ko-KR" sz="1800" b="1" dirty="0">
                <a:solidFill>
                  <a:schemeClr val="bg1"/>
                </a:solidFill>
              </a:rPr>
              <a:t>Fintech</a:t>
            </a:r>
            <a:r>
              <a:rPr lang="ko-KR" altLang="en-US" sz="1800" b="1" dirty="0">
                <a:solidFill>
                  <a:schemeClr val="bg1"/>
                </a:solidFill>
              </a:rPr>
              <a:t> 과정 </a:t>
            </a:r>
            <a:endParaRPr lang="en-US" altLang="ko-KR" sz="1800" b="1" dirty="0">
              <a:solidFill>
                <a:schemeClr val="bg1"/>
              </a:solidFill>
            </a:endParaRPr>
          </a:p>
          <a:p>
            <a:pPr>
              <a:defRPr/>
            </a:pPr>
            <a:r>
              <a:rPr lang="ko-KR" altLang="en-US" sz="1800" b="1" dirty="0">
                <a:solidFill>
                  <a:schemeClr val="bg1"/>
                </a:solidFill>
              </a:rPr>
              <a:t>파이썬 프로그래밍</a:t>
            </a:r>
            <a:endParaRPr lang="en-US" altLang="ko-KR" sz="1800" b="1" dirty="0">
              <a:solidFill>
                <a:schemeClr val="bg1"/>
              </a:solidFill>
            </a:endParaRPr>
          </a:p>
          <a:p>
            <a:pPr>
              <a:defRPr/>
            </a:pPr>
            <a:endParaRPr lang="en-US" altLang="ko-KR" sz="1800" b="1" dirty="0">
              <a:solidFill>
                <a:schemeClr val="bg1"/>
              </a:solidFill>
            </a:endParaRPr>
          </a:p>
          <a:p>
            <a:pPr>
              <a:defRPr/>
            </a:pPr>
            <a:r>
              <a:rPr lang="ko-KR" altLang="en-US" sz="1800" b="1" dirty="0" err="1">
                <a:solidFill>
                  <a:schemeClr val="bg1"/>
                </a:solidFill>
              </a:rPr>
              <a:t>김남형</a:t>
            </a:r>
            <a:endParaRPr lang="ko-KR" altLang="en-US" sz="1100"/>
          </a:p>
          <a:p>
            <a:pPr>
              <a:defRPr/>
            </a:pPr>
            <a:endParaRPr lang="ko-KR" altLang="en-US" dirty="0"/>
          </a:p>
        </p:txBody>
      </p:sp>
      <p:sp>
        <p:nvSpPr>
          <p:cNvPr id="15362" name="제목 1"/>
          <p:cNvSpPr>
            <a:spLocks noGrp="1"/>
          </p:cNvSpPr>
          <p:nvPr>
            <p:ph type="ctrTitle" idx="4294967295"/>
          </p:nvPr>
        </p:nvSpPr>
        <p:spPr>
          <a:xfrm>
            <a:off x="1004577" y="550785"/>
            <a:ext cx="7201000" cy="1870075"/>
          </a:xfrm>
          <a:noFill/>
          <a:extLst>
            <a:ext uri="{909E8E84-426E-40DD-AFC4-6F175D3DCCD1}">
              <a14:hiddenFill xmlns:a14="http://schemas.microsoft.com/office/drawing/2010/main">
                <a:solidFill>
                  <a:srgbClr val="10253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ko-KR" sz="3600" dirty="0"/>
              <a:t>Pandas for Data Manipulation in Python</a:t>
            </a:r>
          </a:p>
        </p:txBody>
      </p:sp>
      <p:sp>
        <p:nvSpPr>
          <p:cNvPr id="15364" name="Rectangle 20"/>
          <p:cNvSpPr>
            <a:spLocks noChangeArrowheads="1"/>
          </p:cNvSpPr>
          <p:nvPr/>
        </p:nvSpPr>
        <p:spPr bwMode="auto">
          <a:xfrm>
            <a:off x="2410747" y="6283557"/>
            <a:ext cx="54673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defTabSz="957263">
              <a:buSzPct val="120000"/>
              <a:defRPr sz="1500">
                <a:solidFill>
                  <a:schemeClr val="bg1"/>
                </a:solidFill>
                <a:latin typeface="맑은 고딕" panose="020B0503020000020004" pitchFamily="50" charset="-127"/>
                <a:ea typeface="맑은 고딕" panose="020B0503020000020004" pitchFamily="50" charset="-127"/>
              </a:defRPr>
            </a:lvl1pPr>
            <a:lvl2pPr marL="742950" indent="-285750" defTabSz="957263">
              <a:buSzPct val="120000"/>
              <a:buChar char="•"/>
              <a:defRPr sz="1500">
                <a:solidFill>
                  <a:schemeClr val="bg1"/>
                </a:solidFill>
                <a:latin typeface="맑은 고딕" panose="020B0503020000020004" pitchFamily="50" charset="-127"/>
                <a:ea typeface="맑은 고딕" panose="020B0503020000020004" pitchFamily="50" charset="-127"/>
              </a:defRPr>
            </a:lvl2pPr>
            <a:lvl3pPr marL="1143000" indent="-228600" defTabSz="957263">
              <a:buChar char="–"/>
              <a:defRPr sz="1500">
                <a:solidFill>
                  <a:schemeClr val="bg1"/>
                </a:solidFill>
                <a:latin typeface="맑은 고딕" panose="020B0503020000020004" pitchFamily="50" charset="-127"/>
                <a:ea typeface="맑은 고딕" panose="020B0503020000020004" pitchFamily="50" charset="-127"/>
              </a:defRPr>
            </a:lvl3pPr>
            <a:lvl4pPr marL="1600200" indent="-228600" defTabSz="957263">
              <a:buSzPct val="89000"/>
              <a:buChar char="•"/>
              <a:defRPr sz="1500">
                <a:solidFill>
                  <a:schemeClr val="bg1"/>
                </a:solidFill>
                <a:latin typeface="맑은 고딕" panose="020B0503020000020004" pitchFamily="50" charset="-127"/>
                <a:ea typeface="맑은 고딕" panose="020B0503020000020004" pitchFamily="50" charset="-127"/>
              </a:defRPr>
            </a:lvl4pPr>
            <a:lvl5pPr marL="2057400" indent="-228600" defTabSz="957263">
              <a:buSzPct val="75000"/>
              <a:buChar char="–"/>
              <a:defRPr sz="1500">
                <a:solidFill>
                  <a:schemeClr val="bg1"/>
                </a:solidFill>
                <a:latin typeface="맑은 고딕" panose="020B0503020000020004" pitchFamily="50" charset="-127"/>
                <a:ea typeface="맑은 고딕" panose="020B0503020000020004" pitchFamily="50" charset="-127"/>
              </a:defRPr>
            </a:lvl5pPr>
            <a:lvl6pPr marL="25146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6pPr>
            <a:lvl7pPr marL="29718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7pPr>
            <a:lvl8pPr marL="34290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8pPr>
            <a:lvl9pPr marL="38862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9pPr>
          </a:lstStyle>
          <a:p>
            <a:pPr algn="r" eaLnBrk="1" latinLnBrk="1" hangingPunct="1">
              <a:spcBef>
                <a:spcPct val="50000"/>
              </a:spcBef>
              <a:buSzTx/>
            </a:pPr>
            <a:r>
              <a:rPr lang="en-US" altLang="ko-KR" sz="1100" b="0" dirty="0">
                <a:solidFill>
                  <a:srgbClr val="A6A6A6"/>
                </a:solidFill>
              </a:rPr>
              <a:t>This document is confidential and is intended solely for the use</a:t>
            </a:r>
          </a:p>
        </p:txBody>
      </p:sp>
      <p:sp>
        <p:nvSpPr>
          <p:cNvPr id="5" name="Rectangle 17"/>
          <p:cNvSpPr>
            <a:spLocks noChangeArrowheads="1"/>
          </p:cNvSpPr>
          <p:nvPr/>
        </p:nvSpPr>
        <p:spPr bwMode="auto">
          <a:xfrm>
            <a:off x="539440" y="515860"/>
            <a:ext cx="107950" cy="1871662"/>
          </a:xfrm>
          <a:prstGeom prst="rect">
            <a:avLst/>
          </a:prstGeom>
          <a:gradFill rotWithShape="1">
            <a:gsLst>
              <a:gs pos="0">
                <a:schemeClr val="tx2"/>
              </a:gs>
              <a:gs pos="100000">
                <a:schemeClr val="accent1">
                  <a:lumMod val="20000"/>
                  <a:lumOff val="80000"/>
                </a:schemeClr>
              </a:gs>
            </a:gsLst>
            <a:lin ang="5400000" scaled="1"/>
          </a:gradFill>
          <a:ln w="9525" algn="ctr">
            <a:noFill/>
            <a:miter lim="800000"/>
            <a:headEnd/>
            <a:tailEnd/>
          </a:ln>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endParaRPr lang="ko-KR" altLang="en-US" sz="1300" b="0">
              <a:solidFill>
                <a:srgbClr val="000000"/>
              </a:solidFill>
            </a:endParaRPr>
          </a:p>
        </p:txBody>
      </p:sp>
    </p:spTree>
    <p:extLst>
      <p:ext uri="{BB962C8B-B14F-4D97-AF65-F5344CB8AC3E}">
        <p14:creationId xmlns:p14="http://schemas.microsoft.com/office/powerpoint/2010/main" val="4237237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81A98A-78FC-49C4-A680-3378AAFA48D2}"/>
              </a:ext>
            </a:extLst>
          </p:cNvPr>
          <p:cNvSpPr>
            <a:spLocks noGrp="1"/>
          </p:cNvSpPr>
          <p:nvPr>
            <p:ph type="title"/>
          </p:nvPr>
        </p:nvSpPr>
        <p:spPr/>
        <p:txBody>
          <a:bodyPr/>
          <a:lstStyle/>
          <a:p>
            <a:r>
              <a:rPr lang="ko-KR" altLang="en-US" dirty="0"/>
              <a:t>날짜와 시간 선택</a:t>
            </a:r>
          </a:p>
        </p:txBody>
      </p:sp>
      <p:sp>
        <p:nvSpPr>
          <p:cNvPr id="3" name="내용 개체 틀 2">
            <a:extLst>
              <a:ext uri="{FF2B5EF4-FFF2-40B4-BE49-F238E27FC236}">
                <a16:creationId xmlns:a16="http://schemas.microsoft.com/office/drawing/2014/main" id="{C8AB3FF9-DB62-4B75-920F-6DCD0B03DF90}"/>
              </a:ext>
            </a:extLst>
          </p:cNvPr>
          <p:cNvSpPr>
            <a:spLocks noGrp="1"/>
          </p:cNvSpPr>
          <p:nvPr>
            <p:ph idx="1"/>
          </p:nvPr>
        </p:nvSpPr>
        <p:spPr>
          <a:xfrm>
            <a:off x="236538" y="1060450"/>
            <a:ext cx="8670925" cy="361959"/>
          </a:xfrm>
        </p:spPr>
        <p:txBody>
          <a:bodyPr/>
          <a:lstStyle/>
          <a:p>
            <a:r>
              <a:rPr lang="ko-KR" altLang="en-US" dirty="0"/>
              <a:t>날짜 벡터에서 하나 이상의 원소 선택</a:t>
            </a:r>
          </a:p>
        </p:txBody>
      </p:sp>
      <p:pic>
        <p:nvPicPr>
          <p:cNvPr id="5" name="그림 4">
            <a:extLst>
              <a:ext uri="{FF2B5EF4-FFF2-40B4-BE49-F238E27FC236}">
                <a16:creationId xmlns:a16="http://schemas.microsoft.com/office/drawing/2014/main" id="{832CA53A-64BC-4CE4-A677-0E52476B0754}"/>
              </a:ext>
            </a:extLst>
          </p:cNvPr>
          <p:cNvPicPr>
            <a:picLocks noChangeAspect="1"/>
          </p:cNvPicPr>
          <p:nvPr/>
        </p:nvPicPr>
        <p:blipFill>
          <a:blip r:embed="rId2"/>
          <a:stretch>
            <a:fillRect/>
          </a:stretch>
        </p:blipFill>
        <p:spPr>
          <a:xfrm>
            <a:off x="683460" y="1484730"/>
            <a:ext cx="7956470" cy="4762843"/>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잉크 5">
                <a:extLst>
                  <a:ext uri="{FF2B5EF4-FFF2-40B4-BE49-F238E27FC236}">
                    <a16:creationId xmlns:a16="http://schemas.microsoft.com/office/drawing/2014/main" id="{9D504857-FBFA-4BD1-9792-9C9225B721BA}"/>
                  </a:ext>
                </a:extLst>
              </p14:cNvPr>
              <p14:cNvContentPartPr/>
              <p14:nvPr/>
            </p14:nvContentPartPr>
            <p14:xfrm>
              <a:off x="6717886" y="2968721"/>
              <a:ext cx="720" cy="360"/>
            </p14:xfrm>
          </p:contentPart>
        </mc:Choice>
        <mc:Fallback>
          <p:pic>
            <p:nvPicPr>
              <p:cNvPr id="6" name="잉크 5">
                <a:extLst>
                  <a:ext uri="{FF2B5EF4-FFF2-40B4-BE49-F238E27FC236}">
                    <a16:creationId xmlns:a16="http://schemas.microsoft.com/office/drawing/2014/main" id="{9D504857-FBFA-4BD1-9792-9C9225B721BA}"/>
                  </a:ext>
                </a:extLst>
              </p:cNvPr>
              <p:cNvPicPr/>
              <p:nvPr/>
            </p:nvPicPr>
            <p:blipFill>
              <a:blip r:embed="rId4"/>
              <a:stretch>
                <a:fillRect/>
              </a:stretch>
            </p:blipFill>
            <p:spPr>
              <a:xfrm>
                <a:off x="6708886" y="2959721"/>
                <a:ext cx="183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9" name="잉크 18">
                <a:extLst>
                  <a:ext uri="{FF2B5EF4-FFF2-40B4-BE49-F238E27FC236}">
                    <a16:creationId xmlns:a16="http://schemas.microsoft.com/office/drawing/2014/main" id="{338B2456-0B25-4F0F-BECD-1CC29B533A13}"/>
                  </a:ext>
                </a:extLst>
              </p14:cNvPr>
              <p14:cNvContentPartPr/>
              <p14:nvPr/>
            </p14:nvContentPartPr>
            <p14:xfrm>
              <a:off x="4350886" y="3847841"/>
              <a:ext cx="7560" cy="3960"/>
            </p14:xfrm>
          </p:contentPart>
        </mc:Choice>
        <mc:Fallback>
          <p:pic>
            <p:nvPicPr>
              <p:cNvPr id="19" name="잉크 18">
                <a:extLst>
                  <a:ext uri="{FF2B5EF4-FFF2-40B4-BE49-F238E27FC236}">
                    <a16:creationId xmlns:a16="http://schemas.microsoft.com/office/drawing/2014/main" id="{338B2456-0B25-4F0F-BECD-1CC29B533A13}"/>
                  </a:ext>
                </a:extLst>
              </p:cNvPr>
              <p:cNvPicPr/>
              <p:nvPr/>
            </p:nvPicPr>
            <p:blipFill>
              <a:blip r:embed="rId6"/>
              <a:stretch>
                <a:fillRect/>
              </a:stretch>
            </p:blipFill>
            <p:spPr>
              <a:xfrm>
                <a:off x="4342295" y="3838841"/>
                <a:ext cx="24398" cy="21600"/>
              </a:xfrm>
              <a:prstGeom prst="rect">
                <a:avLst/>
              </a:prstGeom>
            </p:spPr>
          </p:pic>
        </mc:Fallback>
      </mc:AlternateContent>
    </p:spTree>
    <p:extLst>
      <p:ext uri="{BB962C8B-B14F-4D97-AF65-F5344CB8AC3E}">
        <p14:creationId xmlns:p14="http://schemas.microsoft.com/office/powerpoint/2010/main" val="938074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2B1DD0F-6830-437F-9F73-C108175E4681}"/>
              </a:ext>
            </a:extLst>
          </p:cNvPr>
          <p:cNvSpPr>
            <a:spLocks noGrp="1"/>
          </p:cNvSpPr>
          <p:nvPr>
            <p:ph type="title"/>
          </p:nvPr>
        </p:nvSpPr>
        <p:spPr/>
        <p:txBody>
          <a:bodyPr/>
          <a:lstStyle/>
          <a:p>
            <a:r>
              <a:rPr lang="ko-KR" altLang="en-US" dirty="0"/>
              <a:t>날짜와 시간 선택</a:t>
            </a:r>
          </a:p>
        </p:txBody>
      </p:sp>
      <p:sp>
        <p:nvSpPr>
          <p:cNvPr id="3" name="내용 개체 틀 2">
            <a:extLst>
              <a:ext uri="{FF2B5EF4-FFF2-40B4-BE49-F238E27FC236}">
                <a16:creationId xmlns:a16="http://schemas.microsoft.com/office/drawing/2014/main" id="{324E8BF6-E124-41F1-A794-5D1C88B46139}"/>
              </a:ext>
            </a:extLst>
          </p:cNvPr>
          <p:cNvSpPr>
            <a:spLocks noGrp="1"/>
          </p:cNvSpPr>
          <p:nvPr>
            <p:ph idx="1"/>
          </p:nvPr>
        </p:nvSpPr>
        <p:spPr>
          <a:xfrm>
            <a:off x="236538" y="1060450"/>
            <a:ext cx="8670925" cy="1285288"/>
          </a:xfrm>
        </p:spPr>
        <p:txBody>
          <a:bodyPr/>
          <a:lstStyle/>
          <a:p>
            <a:r>
              <a:rPr lang="ko-KR" altLang="en-US" dirty="0"/>
              <a:t>날짜 벡터에서 하나 이상의 원소 선택</a:t>
            </a:r>
            <a:endParaRPr lang="en-US" altLang="ko-KR" dirty="0"/>
          </a:p>
          <a:p>
            <a:pPr lvl="1"/>
            <a:r>
              <a:rPr lang="ko-KR" altLang="en-US" dirty="0"/>
              <a:t>날짜 열을 데이터프레임의 인덱스로 지정하고 </a:t>
            </a:r>
            <a:r>
              <a:rPr lang="en-US" altLang="ko-KR" dirty="0"/>
              <a:t>loc</a:t>
            </a:r>
            <a:r>
              <a:rPr lang="ko-KR" altLang="en-US" dirty="0"/>
              <a:t>이용해 </a:t>
            </a:r>
            <a:r>
              <a:rPr lang="ko-KR" altLang="en-US" dirty="0" err="1"/>
              <a:t>슬라이싱</a:t>
            </a:r>
            <a:endParaRPr lang="ko-KR" altLang="en-US" dirty="0"/>
          </a:p>
          <a:p>
            <a:endParaRPr lang="ko-KR" altLang="en-US" dirty="0"/>
          </a:p>
        </p:txBody>
      </p:sp>
      <p:pic>
        <p:nvPicPr>
          <p:cNvPr id="5" name="그림 4">
            <a:extLst>
              <a:ext uri="{FF2B5EF4-FFF2-40B4-BE49-F238E27FC236}">
                <a16:creationId xmlns:a16="http://schemas.microsoft.com/office/drawing/2014/main" id="{4F963145-DB07-439D-87B2-95676E73A852}"/>
              </a:ext>
            </a:extLst>
          </p:cNvPr>
          <p:cNvPicPr>
            <a:picLocks noChangeAspect="1"/>
          </p:cNvPicPr>
          <p:nvPr/>
        </p:nvPicPr>
        <p:blipFill>
          <a:blip r:embed="rId2"/>
          <a:stretch>
            <a:fillRect/>
          </a:stretch>
        </p:blipFill>
        <p:spPr>
          <a:xfrm>
            <a:off x="1115520" y="1844780"/>
            <a:ext cx="6575484" cy="4752660"/>
          </a:xfrm>
          <a:prstGeom prst="rect">
            <a:avLst/>
          </a:prstGeom>
        </p:spPr>
      </p:pic>
      <mc:AlternateContent xmlns:mc="http://schemas.openxmlformats.org/markup-compatibility/2006" xmlns:p14="http://schemas.microsoft.com/office/powerpoint/2010/main">
        <mc:Choice Requires="p14">
          <p:contentPart p14:bwMode="auto" r:id="rId3">
            <p14:nvContentPartPr>
              <p14:cNvPr id="15" name="잉크 14">
                <a:extLst>
                  <a:ext uri="{FF2B5EF4-FFF2-40B4-BE49-F238E27FC236}">
                    <a16:creationId xmlns:a16="http://schemas.microsoft.com/office/drawing/2014/main" id="{4BB067BA-9ED4-4DAD-822F-9CEAC8551176}"/>
                  </a:ext>
                </a:extLst>
              </p14:cNvPr>
              <p14:cNvContentPartPr/>
              <p14:nvPr/>
            </p14:nvContentPartPr>
            <p14:xfrm>
              <a:off x="2938606" y="4912001"/>
              <a:ext cx="4320" cy="4680"/>
            </p14:xfrm>
          </p:contentPart>
        </mc:Choice>
        <mc:Fallback xmlns="">
          <p:pic>
            <p:nvPicPr>
              <p:cNvPr id="15" name="잉크 14">
                <a:extLst>
                  <a:ext uri="{FF2B5EF4-FFF2-40B4-BE49-F238E27FC236}">
                    <a16:creationId xmlns:a16="http://schemas.microsoft.com/office/drawing/2014/main" id="{4BB067BA-9ED4-4DAD-822F-9CEAC8551176}"/>
                  </a:ext>
                </a:extLst>
              </p:cNvPr>
              <p:cNvPicPr/>
              <p:nvPr/>
            </p:nvPicPr>
            <p:blipFill>
              <a:blip r:embed="rId12"/>
              <a:stretch>
                <a:fillRect/>
              </a:stretch>
            </p:blipFill>
            <p:spPr>
              <a:xfrm>
                <a:off x="2929966" y="4903001"/>
                <a:ext cx="2196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잉크 15">
                <a:extLst>
                  <a:ext uri="{FF2B5EF4-FFF2-40B4-BE49-F238E27FC236}">
                    <a16:creationId xmlns:a16="http://schemas.microsoft.com/office/drawing/2014/main" id="{9E033C10-C7DB-48C7-ACDE-64BF560A0D34}"/>
                  </a:ext>
                </a:extLst>
              </p14:cNvPr>
              <p14:cNvContentPartPr/>
              <p14:nvPr/>
            </p14:nvContentPartPr>
            <p14:xfrm>
              <a:off x="2792086" y="6476201"/>
              <a:ext cx="12240" cy="16560"/>
            </p14:xfrm>
          </p:contentPart>
        </mc:Choice>
        <mc:Fallback xmlns="">
          <p:pic>
            <p:nvPicPr>
              <p:cNvPr id="16" name="잉크 15">
                <a:extLst>
                  <a:ext uri="{FF2B5EF4-FFF2-40B4-BE49-F238E27FC236}">
                    <a16:creationId xmlns:a16="http://schemas.microsoft.com/office/drawing/2014/main" id="{9E033C10-C7DB-48C7-ACDE-64BF560A0D34}"/>
                  </a:ext>
                </a:extLst>
              </p:cNvPr>
              <p:cNvPicPr/>
              <p:nvPr/>
            </p:nvPicPr>
            <p:blipFill>
              <a:blip r:embed="rId14"/>
              <a:stretch>
                <a:fillRect/>
              </a:stretch>
            </p:blipFill>
            <p:spPr>
              <a:xfrm>
                <a:off x="2783086" y="6467201"/>
                <a:ext cx="2988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8" name="잉크 17">
                <a:extLst>
                  <a:ext uri="{FF2B5EF4-FFF2-40B4-BE49-F238E27FC236}">
                    <a16:creationId xmlns:a16="http://schemas.microsoft.com/office/drawing/2014/main" id="{2F696F34-1FC4-44D6-9AAA-5678ADD70F13}"/>
                  </a:ext>
                </a:extLst>
              </p14:cNvPr>
              <p14:cNvContentPartPr/>
              <p14:nvPr/>
            </p14:nvContentPartPr>
            <p14:xfrm>
              <a:off x="1259926" y="6446321"/>
              <a:ext cx="8640" cy="8640"/>
            </p14:xfrm>
          </p:contentPart>
        </mc:Choice>
        <mc:Fallback>
          <p:pic>
            <p:nvPicPr>
              <p:cNvPr id="18" name="잉크 17">
                <a:extLst>
                  <a:ext uri="{FF2B5EF4-FFF2-40B4-BE49-F238E27FC236}">
                    <a16:creationId xmlns:a16="http://schemas.microsoft.com/office/drawing/2014/main" id="{2F696F34-1FC4-44D6-9AAA-5678ADD70F13}"/>
                  </a:ext>
                </a:extLst>
              </p:cNvPr>
              <p:cNvPicPr/>
              <p:nvPr/>
            </p:nvPicPr>
            <p:blipFill>
              <a:blip r:embed="rId16"/>
              <a:stretch>
                <a:fillRect/>
              </a:stretch>
            </p:blipFill>
            <p:spPr>
              <a:xfrm>
                <a:off x="1250926" y="6437321"/>
                <a:ext cx="26280" cy="26280"/>
              </a:xfrm>
              <a:prstGeom prst="rect">
                <a:avLst/>
              </a:prstGeom>
            </p:spPr>
          </p:pic>
        </mc:Fallback>
      </mc:AlternateContent>
    </p:spTree>
    <p:extLst>
      <p:ext uri="{BB962C8B-B14F-4D97-AF65-F5344CB8AC3E}">
        <p14:creationId xmlns:p14="http://schemas.microsoft.com/office/powerpoint/2010/main" val="459676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81A98A-78FC-49C4-A680-3378AAFA48D2}"/>
              </a:ext>
            </a:extLst>
          </p:cNvPr>
          <p:cNvSpPr>
            <a:spLocks noGrp="1"/>
          </p:cNvSpPr>
          <p:nvPr>
            <p:ph type="title"/>
          </p:nvPr>
        </p:nvSpPr>
        <p:spPr/>
        <p:txBody>
          <a:bodyPr/>
          <a:lstStyle/>
          <a:p>
            <a:r>
              <a:rPr lang="ko-KR" altLang="en-US" dirty="0"/>
              <a:t>날짜 데이터를 여러 특성으로 나누기</a:t>
            </a:r>
          </a:p>
        </p:txBody>
      </p:sp>
      <p:sp>
        <p:nvSpPr>
          <p:cNvPr id="3" name="내용 개체 틀 2">
            <a:extLst>
              <a:ext uri="{FF2B5EF4-FFF2-40B4-BE49-F238E27FC236}">
                <a16:creationId xmlns:a16="http://schemas.microsoft.com/office/drawing/2014/main" id="{C8AB3FF9-DB62-4B75-920F-6DCD0B03DF90}"/>
              </a:ext>
            </a:extLst>
          </p:cNvPr>
          <p:cNvSpPr>
            <a:spLocks noGrp="1"/>
          </p:cNvSpPr>
          <p:nvPr>
            <p:ph idx="1"/>
          </p:nvPr>
        </p:nvSpPr>
        <p:spPr>
          <a:xfrm>
            <a:off x="236538" y="1060450"/>
            <a:ext cx="8670925" cy="361959"/>
          </a:xfrm>
        </p:spPr>
        <p:txBody>
          <a:bodyPr/>
          <a:lstStyle/>
          <a:p>
            <a:r>
              <a:rPr lang="en-US" altLang="ko-KR" dirty="0" err="1"/>
              <a:t>Series.dt</a:t>
            </a:r>
            <a:r>
              <a:rPr lang="ko-KR" altLang="en-US" dirty="0"/>
              <a:t>의 시간속성 사용하여 년</a:t>
            </a:r>
            <a:r>
              <a:rPr lang="en-US" altLang="ko-KR" dirty="0"/>
              <a:t>, </a:t>
            </a:r>
            <a:r>
              <a:rPr lang="ko-KR" altLang="en-US" dirty="0"/>
              <a:t>월</a:t>
            </a:r>
            <a:r>
              <a:rPr lang="en-US" altLang="ko-KR" dirty="0"/>
              <a:t>, </a:t>
            </a:r>
            <a:r>
              <a:rPr lang="ko-KR" altLang="en-US" dirty="0"/>
              <a:t>일</a:t>
            </a:r>
            <a:r>
              <a:rPr lang="en-US" altLang="ko-KR" dirty="0"/>
              <a:t>, </a:t>
            </a:r>
            <a:r>
              <a:rPr lang="ko-KR" altLang="en-US" dirty="0"/>
              <a:t>시 분에 해당하는 특성 분리</a:t>
            </a:r>
          </a:p>
        </p:txBody>
      </p:sp>
      <p:pic>
        <p:nvPicPr>
          <p:cNvPr id="5" name="그림 4">
            <a:extLst>
              <a:ext uri="{FF2B5EF4-FFF2-40B4-BE49-F238E27FC236}">
                <a16:creationId xmlns:a16="http://schemas.microsoft.com/office/drawing/2014/main" id="{EB1DF571-FFA9-4552-A436-64331FB028C2}"/>
              </a:ext>
            </a:extLst>
          </p:cNvPr>
          <p:cNvPicPr>
            <a:picLocks noChangeAspect="1"/>
          </p:cNvPicPr>
          <p:nvPr/>
        </p:nvPicPr>
        <p:blipFill>
          <a:blip r:embed="rId2"/>
          <a:stretch>
            <a:fillRect/>
          </a:stretch>
        </p:blipFill>
        <p:spPr>
          <a:xfrm>
            <a:off x="1259540" y="1484730"/>
            <a:ext cx="5919263" cy="5106211"/>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잉크 8">
                <a:extLst>
                  <a:ext uri="{FF2B5EF4-FFF2-40B4-BE49-F238E27FC236}">
                    <a16:creationId xmlns:a16="http://schemas.microsoft.com/office/drawing/2014/main" id="{3F7BD132-3C3A-433A-B0BB-74EB2C3D1866}"/>
                  </a:ext>
                </a:extLst>
              </p14:cNvPr>
              <p14:cNvContentPartPr/>
              <p14:nvPr/>
            </p14:nvContentPartPr>
            <p14:xfrm>
              <a:off x="2710726" y="3202361"/>
              <a:ext cx="12600" cy="10800"/>
            </p14:xfrm>
          </p:contentPart>
        </mc:Choice>
        <mc:Fallback xmlns="">
          <p:pic>
            <p:nvPicPr>
              <p:cNvPr id="9" name="잉크 8">
                <a:extLst>
                  <a:ext uri="{FF2B5EF4-FFF2-40B4-BE49-F238E27FC236}">
                    <a16:creationId xmlns:a16="http://schemas.microsoft.com/office/drawing/2014/main" id="{3F7BD132-3C3A-433A-B0BB-74EB2C3D1866}"/>
                  </a:ext>
                </a:extLst>
              </p:cNvPr>
              <p:cNvPicPr/>
              <p:nvPr/>
            </p:nvPicPr>
            <p:blipFill>
              <a:blip r:embed="rId10"/>
              <a:stretch>
                <a:fillRect/>
              </a:stretch>
            </p:blipFill>
            <p:spPr>
              <a:xfrm>
                <a:off x="2701726" y="3193721"/>
                <a:ext cx="3024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잉크 17">
                <a:extLst>
                  <a:ext uri="{FF2B5EF4-FFF2-40B4-BE49-F238E27FC236}">
                    <a16:creationId xmlns:a16="http://schemas.microsoft.com/office/drawing/2014/main" id="{D619F535-6C38-4D3E-BF52-53083942E2D4}"/>
                  </a:ext>
                </a:extLst>
              </p14:cNvPr>
              <p14:cNvContentPartPr/>
              <p14:nvPr/>
            </p14:nvContentPartPr>
            <p14:xfrm>
              <a:off x="5183566" y="5755121"/>
              <a:ext cx="1800" cy="720"/>
            </p14:xfrm>
          </p:contentPart>
        </mc:Choice>
        <mc:Fallback xmlns="">
          <p:pic>
            <p:nvPicPr>
              <p:cNvPr id="18" name="잉크 17">
                <a:extLst>
                  <a:ext uri="{FF2B5EF4-FFF2-40B4-BE49-F238E27FC236}">
                    <a16:creationId xmlns:a16="http://schemas.microsoft.com/office/drawing/2014/main" id="{D619F535-6C38-4D3E-BF52-53083942E2D4}"/>
                  </a:ext>
                </a:extLst>
              </p:cNvPr>
              <p:cNvPicPr/>
              <p:nvPr/>
            </p:nvPicPr>
            <p:blipFill>
              <a:blip r:embed="rId26"/>
              <a:stretch>
                <a:fillRect/>
              </a:stretch>
            </p:blipFill>
            <p:spPr>
              <a:xfrm>
                <a:off x="5174926" y="5746121"/>
                <a:ext cx="19440" cy="18360"/>
              </a:xfrm>
              <a:prstGeom prst="rect">
                <a:avLst/>
              </a:prstGeom>
            </p:spPr>
          </p:pic>
        </mc:Fallback>
      </mc:AlternateContent>
    </p:spTree>
    <p:extLst>
      <p:ext uri="{BB962C8B-B14F-4D97-AF65-F5344CB8AC3E}">
        <p14:creationId xmlns:p14="http://schemas.microsoft.com/office/powerpoint/2010/main" val="168110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81A98A-78FC-49C4-A680-3378AAFA48D2}"/>
              </a:ext>
            </a:extLst>
          </p:cNvPr>
          <p:cNvSpPr>
            <a:spLocks noGrp="1"/>
          </p:cNvSpPr>
          <p:nvPr>
            <p:ph type="title"/>
          </p:nvPr>
        </p:nvSpPr>
        <p:spPr/>
        <p:txBody>
          <a:bodyPr/>
          <a:lstStyle/>
          <a:p>
            <a:r>
              <a:rPr lang="ko-KR" altLang="en-US" dirty="0"/>
              <a:t>날짜 간의 차이를 계산하기 </a:t>
            </a:r>
          </a:p>
        </p:txBody>
      </p:sp>
      <p:sp>
        <p:nvSpPr>
          <p:cNvPr id="3" name="내용 개체 틀 2">
            <a:extLst>
              <a:ext uri="{FF2B5EF4-FFF2-40B4-BE49-F238E27FC236}">
                <a16:creationId xmlns:a16="http://schemas.microsoft.com/office/drawing/2014/main" id="{C8AB3FF9-DB62-4B75-920F-6DCD0B03DF90}"/>
              </a:ext>
            </a:extLst>
          </p:cNvPr>
          <p:cNvSpPr>
            <a:spLocks noGrp="1"/>
          </p:cNvSpPr>
          <p:nvPr>
            <p:ph idx="1"/>
          </p:nvPr>
        </p:nvSpPr>
        <p:spPr>
          <a:xfrm>
            <a:off x="236538" y="1060450"/>
            <a:ext cx="8670925" cy="800219"/>
          </a:xfrm>
        </p:spPr>
        <p:txBody>
          <a:bodyPr/>
          <a:lstStyle/>
          <a:p>
            <a:r>
              <a:rPr lang="ko-KR" altLang="en-US" dirty="0"/>
              <a:t>두 날짜 특성을 빼서 날짜 간의 차이 계산</a:t>
            </a:r>
            <a:endParaRPr lang="en-US" altLang="ko-KR" dirty="0"/>
          </a:p>
          <a:p>
            <a:pPr lvl="1"/>
            <a:r>
              <a:rPr lang="en-US" altLang="ko-KR" dirty="0" err="1"/>
              <a:t>Timedelta</a:t>
            </a:r>
            <a:r>
              <a:rPr lang="en-US" altLang="ko-KR" dirty="0"/>
              <a:t> </a:t>
            </a:r>
            <a:r>
              <a:rPr lang="ko-KR" altLang="en-US" dirty="0"/>
              <a:t>객체가 만들어짐</a:t>
            </a:r>
          </a:p>
        </p:txBody>
      </p:sp>
      <p:pic>
        <p:nvPicPr>
          <p:cNvPr id="5" name="그림 4">
            <a:extLst>
              <a:ext uri="{FF2B5EF4-FFF2-40B4-BE49-F238E27FC236}">
                <a16:creationId xmlns:a16="http://schemas.microsoft.com/office/drawing/2014/main" id="{6F9A7307-1E6B-4A41-9191-2449D37E9D7E}"/>
              </a:ext>
            </a:extLst>
          </p:cNvPr>
          <p:cNvPicPr>
            <a:picLocks noChangeAspect="1"/>
          </p:cNvPicPr>
          <p:nvPr/>
        </p:nvPicPr>
        <p:blipFill>
          <a:blip r:embed="rId2"/>
          <a:stretch>
            <a:fillRect/>
          </a:stretch>
        </p:blipFill>
        <p:spPr>
          <a:xfrm>
            <a:off x="539440" y="2204830"/>
            <a:ext cx="7956470" cy="3416016"/>
          </a:xfrm>
          <a:prstGeom prst="rect">
            <a:avLst/>
          </a:prstGeom>
        </p:spPr>
      </p:pic>
    </p:spTree>
    <p:extLst>
      <p:ext uri="{BB962C8B-B14F-4D97-AF65-F5344CB8AC3E}">
        <p14:creationId xmlns:p14="http://schemas.microsoft.com/office/powerpoint/2010/main" val="3253203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81A98A-78FC-49C4-A680-3378AAFA48D2}"/>
              </a:ext>
            </a:extLst>
          </p:cNvPr>
          <p:cNvSpPr>
            <a:spLocks noGrp="1"/>
          </p:cNvSpPr>
          <p:nvPr>
            <p:ph type="title"/>
          </p:nvPr>
        </p:nvSpPr>
        <p:spPr/>
        <p:txBody>
          <a:bodyPr/>
          <a:lstStyle/>
          <a:p>
            <a:r>
              <a:rPr lang="ko-KR" altLang="en-US" dirty="0"/>
              <a:t>날짜 간의 차이를 계산하기 </a:t>
            </a:r>
          </a:p>
        </p:txBody>
      </p:sp>
      <p:sp>
        <p:nvSpPr>
          <p:cNvPr id="3" name="내용 개체 틀 2">
            <a:extLst>
              <a:ext uri="{FF2B5EF4-FFF2-40B4-BE49-F238E27FC236}">
                <a16:creationId xmlns:a16="http://schemas.microsoft.com/office/drawing/2014/main" id="{C8AB3FF9-DB62-4B75-920F-6DCD0B03DF90}"/>
              </a:ext>
            </a:extLst>
          </p:cNvPr>
          <p:cNvSpPr>
            <a:spLocks noGrp="1"/>
          </p:cNvSpPr>
          <p:nvPr>
            <p:ph idx="1"/>
          </p:nvPr>
        </p:nvSpPr>
        <p:spPr>
          <a:xfrm>
            <a:off x="236538" y="1060450"/>
            <a:ext cx="8670925" cy="800219"/>
          </a:xfrm>
        </p:spPr>
        <p:txBody>
          <a:bodyPr/>
          <a:lstStyle/>
          <a:p>
            <a:r>
              <a:rPr lang="ko-KR" altLang="en-US" dirty="0"/>
              <a:t>두 날짜 특성을 빼서 날짜 간의 차이 계산</a:t>
            </a:r>
            <a:endParaRPr lang="en-US" altLang="ko-KR" dirty="0"/>
          </a:p>
          <a:p>
            <a:pPr lvl="1"/>
            <a:r>
              <a:rPr lang="en-US" altLang="ko-KR" dirty="0"/>
              <a:t>days </a:t>
            </a:r>
            <a:r>
              <a:rPr lang="ko-KR" altLang="en-US" dirty="0"/>
              <a:t>출력 삭제하고 </a:t>
            </a:r>
            <a:r>
              <a:rPr lang="ko-KR" altLang="en-US" dirty="0" err="1"/>
              <a:t>수치값만</a:t>
            </a:r>
            <a:r>
              <a:rPr lang="ko-KR" altLang="en-US" dirty="0"/>
              <a:t> 남기고 싶을 때</a:t>
            </a:r>
          </a:p>
        </p:txBody>
      </p:sp>
      <p:pic>
        <p:nvPicPr>
          <p:cNvPr id="6" name="그림 5">
            <a:extLst>
              <a:ext uri="{FF2B5EF4-FFF2-40B4-BE49-F238E27FC236}">
                <a16:creationId xmlns:a16="http://schemas.microsoft.com/office/drawing/2014/main" id="{3FFB1B1D-1C68-4CB7-A931-426C6C864BF2}"/>
              </a:ext>
            </a:extLst>
          </p:cNvPr>
          <p:cNvPicPr>
            <a:picLocks noChangeAspect="1"/>
          </p:cNvPicPr>
          <p:nvPr/>
        </p:nvPicPr>
        <p:blipFill>
          <a:blip r:embed="rId2"/>
          <a:stretch>
            <a:fillRect/>
          </a:stretch>
        </p:blipFill>
        <p:spPr>
          <a:xfrm>
            <a:off x="539440" y="1988800"/>
            <a:ext cx="8244510" cy="1615983"/>
          </a:xfrm>
          <a:prstGeom prst="rect">
            <a:avLst/>
          </a:prstGeom>
        </p:spPr>
      </p:pic>
    </p:spTree>
    <p:extLst>
      <p:ext uri="{BB962C8B-B14F-4D97-AF65-F5344CB8AC3E}">
        <p14:creationId xmlns:p14="http://schemas.microsoft.com/office/powerpoint/2010/main" val="3583162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81A98A-78FC-49C4-A680-3378AAFA48D2}"/>
              </a:ext>
            </a:extLst>
          </p:cNvPr>
          <p:cNvSpPr>
            <a:spLocks noGrp="1"/>
          </p:cNvSpPr>
          <p:nvPr>
            <p:ph type="title"/>
          </p:nvPr>
        </p:nvSpPr>
        <p:spPr/>
        <p:txBody>
          <a:bodyPr/>
          <a:lstStyle/>
          <a:p>
            <a:r>
              <a:rPr lang="ko-KR" altLang="en-US" dirty="0"/>
              <a:t>요일을 인코딩하기</a:t>
            </a:r>
          </a:p>
        </p:txBody>
      </p:sp>
      <p:sp>
        <p:nvSpPr>
          <p:cNvPr id="3" name="내용 개체 틀 2">
            <a:extLst>
              <a:ext uri="{FF2B5EF4-FFF2-40B4-BE49-F238E27FC236}">
                <a16:creationId xmlns:a16="http://schemas.microsoft.com/office/drawing/2014/main" id="{C8AB3FF9-DB62-4B75-920F-6DCD0B03DF90}"/>
              </a:ext>
            </a:extLst>
          </p:cNvPr>
          <p:cNvSpPr>
            <a:spLocks noGrp="1"/>
          </p:cNvSpPr>
          <p:nvPr>
            <p:ph idx="1"/>
          </p:nvPr>
        </p:nvSpPr>
        <p:spPr>
          <a:xfrm>
            <a:off x="236538" y="1060450"/>
            <a:ext cx="8670925" cy="3685945"/>
          </a:xfrm>
        </p:spPr>
        <p:txBody>
          <a:bodyPr/>
          <a:lstStyle/>
          <a:p>
            <a:r>
              <a:rPr lang="en-US" altLang="ko-KR" dirty="0" err="1"/>
              <a:t>Series.dt</a:t>
            </a:r>
            <a:r>
              <a:rPr lang="ko-KR" altLang="en-US" dirty="0"/>
              <a:t>의 </a:t>
            </a:r>
            <a:r>
              <a:rPr lang="en-US" altLang="ko-KR" dirty="0" err="1"/>
              <a:t>day_name</a:t>
            </a:r>
            <a:r>
              <a:rPr lang="ko-KR" altLang="en-US" dirty="0"/>
              <a:t> 속성 사용</a:t>
            </a:r>
            <a:endParaRPr lang="en-US" altLang="ko-KR" dirty="0"/>
          </a:p>
          <a:p>
            <a:endParaRPr lang="en-US" altLang="ko-KR" dirty="0"/>
          </a:p>
          <a:p>
            <a:endParaRPr lang="en-US" altLang="ko-KR" dirty="0"/>
          </a:p>
          <a:p>
            <a:endParaRPr lang="en-US" altLang="ko-KR" dirty="0"/>
          </a:p>
          <a:p>
            <a:endParaRPr lang="en-US" altLang="ko-KR" dirty="0"/>
          </a:p>
          <a:p>
            <a:endParaRPr lang="en-US" altLang="ko-KR" dirty="0"/>
          </a:p>
          <a:p>
            <a:pPr lvl="1"/>
            <a:r>
              <a:rPr lang="ko-KR" altLang="en-US" dirty="0" err="1"/>
              <a:t>수치형값으로</a:t>
            </a:r>
            <a:r>
              <a:rPr lang="ko-KR" altLang="en-US" dirty="0"/>
              <a:t> 출력하고 싶다면 </a:t>
            </a:r>
            <a:r>
              <a:rPr lang="en-US" altLang="ko-KR" dirty="0"/>
              <a:t>weekday </a:t>
            </a:r>
            <a:r>
              <a:rPr lang="ko-KR" altLang="en-US" dirty="0"/>
              <a:t>사용</a:t>
            </a:r>
            <a:r>
              <a:rPr lang="en-US" altLang="ko-KR" dirty="0"/>
              <a:t>(</a:t>
            </a:r>
            <a:r>
              <a:rPr lang="ko-KR" altLang="en-US" dirty="0"/>
              <a:t>월요일이 </a:t>
            </a:r>
            <a:r>
              <a:rPr lang="en-US" altLang="ko-KR" dirty="0"/>
              <a:t>0)</a:t>
            </a:r>
            <a:endParaRPr lang="ko-KR" altLang="en-US" dirty="0"/>
          </a:p>
        </p:txBody>
      </p:sp>
      <p:pic>
        <p:nvPicPr>
          <p:cNvPr id="5" name="그림 4">
            <a:extLst>
              <a:ext uri="{FF2B5EF4-FFF2-40B4-BE49-F238E27FC236}">
                <a16:creationId xmlns:a16="http://schemas.microsoft.com/office/drawing/2014/main" id="{8205727E-2CEC-44A8-AC5C-E5787A0644FA}"/>
              </a:ext>
            </a:extLst>
          </p:cNvPr>
          <p:cNvPicPr>
            <a:picLocks noChangeAspect="1"/>
          </p:cNvPicPr>
          <p:nvPr/>
        </p:nvPicPr>
        <p:blipFill rotWithShape="1">
          <a:blip r:embed="rId2"/>
          <a:srcRect b="48852"/>
          <a:stretch/>
        </p:blipFill>
        <p:spPr>
          <a:xfrm>
            <a:off x="755470" y="1538709"/>
            <a:ext cx="6827229" cy="2501105"/>
          </a:xfrm>
          <a:prstGeom prst="rect">
            <a:avLst/>
          </a:prstGeom>
        </p:spPr>
      </p:pic>
      <p:pic>
        <p:nvPicPr>
          <p:cNvPr id="6" name="그림 5">
            <a:extLst>
              <a:ext uri="{FF2B5EF4-FFF2-40B4-BE49-F238E27FC236}">
                <a16:creationId xmlns:a16="http://schemas.microsoft.com/office/drawing/2014/main" id="{6C393A86-369B-4454-87B5-BE5C5C216C49}"/>
              </a:ext>
            </a:extLst>
          </p:cNvPr>
          <p:cNvPicPr>
            <a:picLocks noChangeAspect="1"/>
          </p:cNvPicPr>
          <p:nvPr/>
        </p:nvPicPr>
        <p:blipFill rotWithShape="1">
          <a:blip r:embed="rId2"/>
          <a:srcRect t="59101" r="55609"/>
          <a:stretch/>
        </p:blipFill>
        <p:spPr>
          <a:xfrm>
            <a:off x="785657" y="4653170"/>
            <a:ext cx="3030693" cy="1999916"/>
          </a:xfrm>
          <a:prstGeom prst="rect">
            <a:avLst/>
          </a:prstGeom>
        </p:spPr>
      </p:pic>
    </p:spTree>
    <p:extLst>
      <p:ext uri="{BB962C8B-B14F-4D97-AF65-F5344CB8AC3E}">
        <p14:creationId xmlns:p14="http://schemas.microsoft.com/office/powerpoint/2010/main" val="190293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81A98A-78FC-49C4-A680-3378AAFA48D2}"/>
              </a:ext>
            </a:extLst>
          </p:cNvPr>
          <p:cNvSpPr>
            <a:spLocks noGrp="1"/>
          </p:cNvSpPr>
          <p:nvPr>
            <p:ph type="title"/>
          </p:nvPr>
        </p:nvSpPr>
        <p:spPr/>
        <p:txBody>
          <a:bodyPr/>
          <a:lstStyle/>
          <a:p>
            <a:r>
              <a:rPr lang="ko-KR" altLang="en-US" dirty="0"/>
              <a:t>시차 특성 만들기</a:t>
            </a:r>
          </a:p>
        </p:txBody>
      </p:sp>
      <p:sp>
        <p:nvSpPr>
          <p:cNvPr id="3" name="내용 개체 틀 2">
            <a:extLst>
              <a:ext uri="{FF2B5EF4-FFF2-40B4-BE49-F238E27FC236}">
                <a16:creationId xmlns:a16="http://schemas.microsoft.com/office/drawing/2014/main" id="{C8AB3FF9-DB62-4B75-920F-6DCD0B03DF90}"/>
              </a:ext>
            </a:extLst>
          </p:cNvPr>
          <p:cNvSpPr>
            <a:spLocks noGrp="1"/>
          </p:cNvSpPr>
          <p:nvPr>
            <p:ph idx="1"/>
          </p:nvPr>
        </p:nvSpPr>
        <p:spPr>
          <a:xfrm>
            <a:off x="236538" y="1060450"/>
            <a:ext cx="8670925" cy="2400657"/>
          </a:xfrm>
        </p:spPr>
        <p:txBody>
          <a:bodyPr/>
          <a:lstStyle/>
          <a:p>
            <a:r>
              <a:rPr lang="ko-KR" altLang="en-US" dirty="0" err="1"/>
              <a:t>판다스</a:t>
            </a:r>
            <a:r>
              <a:rPr lang="ko-KR" altLang="en-US" dirty="0"/>
              <a:t> </a:t>
            </a:r>
            <a:r>
              <a:rPr lang="en-US" altLang="ko-KR" dirty="0"/>
              <a:t>shift</a:t>
            </a:r>
            <a:r>
              <a:rPr lang="ko-KR" altLang="en-US" dirty="0"/>
              <a:t>를 사용하여 </a:t>
            </a:r>
            <a:r>
              <a:rPr lang="en-US" altLang="ko-KR" dirty="0"/>
              <a:t>n</a:t>
            </a:r>
            <a:r>
              <a:rPr lang="ko-KR" altLang="en-US" dirty="0"/>
              <a:t>기간 만큼 차이가 나는 시차특성 만들기</a:t>
            </a:r>
            <a:endParaRPr lang="en-US" altLang="ko-KR" dirty="0"/>
          </a:p>
          <a:p>
            <a:pPr lvl="1"/>
            <a:r>
              <a:rPr lang="ko-KR" altLang="en-US" dirty="0"/>
              <a:t>시계열 데이터에서 과거 값을 사용하여 예측을 하는 경우 </a:t>
            </a:r>
            <a:endParaRPr lang="en-US" altLang="ko-KR" dirty="0"/>
          </a:p>
          <a:p>
            <a:pPr lvl="1"/>
            <a:r>
              <a:rPr lang="ko-KR" altLang="en-US" dirty="0"/>
              <a:t>예를 들어 하루 전 주식 가격을 사용해 오늘 가격을 예측하는 경우에 </a:t>
            </a:r>
            <a:r>
              <a:rPr lang="en-US" altLang="ko-KR" dirty="0"/>
              <a:t>shift</a:t>
            </a:r>
            <a:r>
              <a:rPr lang="ko-KR" altLang="en-US" dirty="0"/>
              <a:t>메서드를 사용하여 한 행 뒤의 값을 담은 새로운 특성을 만들 수 있음</a:t>
            </a:r>
            <a:endParaRPr lang="en-US" altLang="ko-KR" dirty="0"/>
          </a:p>
          <a:p>
            <a:pPr lvl="1"/>
            <a:r>
              <a:rPr lang="ko-KR" altLang="en-US" dirty="0"/>
              <a:t>예제에서 </a:t>
            </a:r>
            <a:r>
              <a:rPr lang="en-US" altLang="ko-KR" dirty="0" err="1"/>
              <a:t>previous_days_stock_price</a:t>
            </a:r>
            <a:r>
              <a:rPr lang="ko-KR" altLang="en-US" dirty="0"/>
              <a:t>의 첫 번째 행의 값은 이전 </a:t>
            </a:r>
            <a:r>
              <a:rPr lang="en-US" altLang="ko-KR" dirty="0" err="1"/>
              <a:t>stock_price</a:t>
            </a:r>
            <a:r>
              <a:rPr lang="ko-KR" altLang="en-US" dirty="0"/>
              <a:t>값이 없기 때문에 누락되어 있음 </a:t>
            </a:r>
            <a:endParaRPr lang="en-US" altLang="ko-KR" dirty="0"/>
          </a:p>
          <a:p>
            <a:pPr lvl="1"/>
            <a:r>
              <a:rPr lang="en-US" altLang="ko-KR" dirty="0"/>
              <a:t>shift(-1)</a:t>
            </a:r>
            <a:r>
              <a:rPr lang="ko-KR" altLang="en-US" dirty="0"/>
              <a:t>은 한 행 뒤의 값</a:t>
            </a:r>
          </a:p>
        </p:txBody>
      </p:sp>
    </p:spTree>
    <p:extLst>
      <p:ext uri="{BB962C8B-B14F-4D97-AF65-F5344CB8AC3E}">
        <p14:creationId xmlns:p14="http://schemas.microsoft.com/office/powerpoint/2010/main" val="1233700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81A98A-78FC-49C4-A680-3378AAFA48D2}"/>
              </a:ext>
            </a:extLst>
          </p:cNvPr>
          <p:cNvSpPr>
            <a:spLocks noGrp="1"/>
          </p:cNvSpPr>
          <p:nvPr>
            <p:ph type="title"/>
          </p:nvPr>
        </p:nvSpPr>
        <p:spPr/>
        <p:txBody>
          <a:bodyPr/>
          <a:lstStyle/>
          <a:p>
            <a:r>
              <a:rPr lang="ko-KR" altLang="en-US" dirty="0"/>
              <a:t>시차 특성 만들기</a:t>
            </a:r>
          </a:p>
        </p:txBody>
      </p:sp>
      <p:sp>
        <p:nvSpPr>
          <p:cNvPr id="3" name="내용 개체 틀 2">
            <a:extLst>
              <a:ext uri="{FF2B5EF4-FFF2-40B4-BE49-F238E27FC236}">
                <a16:creationId xmlns:a16="http://schemas.microsoft.com/office/drawing/2014/main" id="{C8AB3FF9-DB62-4B75-920F-6DCD0B03DF90}"/>
              </a:ext>
            </a:extLst>
          </p:cNvPr>
          <p:cNvSpPr>
            <a:spLocks noGrp="1"/>
          </p:cNvSpPr>
          <p:nvPr>
            <p:ph idx="1"/>
          </p:nvPr>
        </p:nvSpPr>
        <p:spPr>
          <a:xfrm>
            <a:off x="236538" y="1060450"/>
            <a:ext cx="8670925" cy="361959"/>
          </a:xfrm>
        </p:spPr>
        <p:txBody>
          <a:bodyPr/>
          <a:lstStyle/>
          <a:p>
            <a:r>
              <a:rPr lang="ko-KR" altLang="en-US" dirty="0" err="1"/>
              <a:t>판다스</a:t>
            </a:r>
            <a:r>
              <a:rPr lang="ko-KR" altLang="en-US" dirty="0"/>
              <a:t> </a:t>
            </a:r>
            <a:r>
              <a:rPr lang="en-US" altLang="ko-KR" dirty="0"/>
              <a:t>shift</a:t>
            </a:r>
            <a:r>
              <a:rPr lang="ko-KR" altLang="en-US" dirty="0"/>
              <a:t>를 사용하여 </a:t>
            </a:r>
            <a:r>
              <a:rPr lang="en-US" altLang="ko-KR" dirty="0"/>
              <a:t>n</a:t>
            </a:r>
            <a:r>
              <a:rPr lang="ko-KR" altLang="en-US" dirty="0"/>
              <a:t>기간 만큼 차이가 나는 시차특성 만들기</a:t>
            </a:r>
          </a:p>
        </p:txBody>
      </p:sp>
      <p:pic>
        <p:nvPicPr>
          <p:cNvPr id="5" name="그림 4">
            <a:extLst>
              <a:ext uri="{FF2B5EF4-FFF2-40B4-BE49-F238E27FC236}">
                <a16:creationId xmlns:a16="http://schemas.microsoft.com/office/drawing/2014/main" id="{5581990A-B38C-4D14-8E1A-20CA505CB43F}"/>
              </a:ext>
            </a:extLst>
          </p:cNvPr>
          <p:cNvPicPr>
            <a:picLocks noChangeAspect="1"/>
          </p:cNvPicPr>
          <p:nvPr/>
        </p:nvPicPr>
        <p:blipFill>
          <a:blip r:embed="rId2"/>
          <a:stretch>
            <a:fillRect/>
          </a:stretch>
        </p:blipFill>
        <p:spPr>
          <a:xfrm>
            <a:off x="1043509" y="1422409"/>
            <a:ext cx="6882227" cy="5247041"/>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잉크 5">
                <a:extLst>
                  <a:ext uri="{FF2B5EF4-FFF2-40B4-BE49-F238E27FC236}">
                    <a16:creationId xmlns:a16="http://schemas.microsoft.com/office/drawing/2014/main" id="{8ED1971C-6B8F-4C41-BEF0-E48BDBDA2DDE}"/>
                  </a:ext>
                </a:extLst>
              </p14:cNvPr>
              <p14:cNvContentPartPr/>
              <p14:nvPr/>
            </p14:nvContentPartPr>
            <p14:xfrm>
              <a:off x="6247006" y="2384801"/>
              <a:ext cx="720" cy="6840"/>
            </p14:xfrm>
          </p:contentPart>
        </mc:Choice>
        <mc:Fallback>
          <p:pic>
            <p:nvPicPr>
              <p:cNvPr id="6" name="잉크 5">
                <a:extLst>
                  <a:ext uri="{FF2B5EF4-FFF2-40B4-BE49-F238E27FC236}">
                    <a16:creationId xmlns:a16="http://schemas.microsoft.com/office/drawing/2014/main" id="{8ED1971C-6B8F-4C41-BEF0-E48BDBDA2DDE}"/>
                  </a:ext>
                </a:extLst>
              </p:cNvPr>
              <p:cNvPicPr/>
              <p:nvPr/>
            </p:nvPicPr>
            <p:blipFill>
              <a:blip r:embed="rId4"/>
              <a:stretch>
                <a:fillRect/>
              </a:stretch>
            </p:blipFill>
            <p:spPr>
              <a:xfrm>
                <a:off x="6238006" y="2375301"/>
                <a:ext cx="18360" cy="254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잉크 7">
                <a:extLst>
                  <a:ext uri="{FF2B5EF4-FFF2-40B4-BE49-F238E27FC236}">
                    <a16:creationId xmlns:a16="http://schemas.microsoft.com/office/drawing/2014/main" id="{0325D21F-E197-4ECB-B37B-4818A32F36C1}"/>
                  </a:ext>
                </a:extLst>
              </p14:cNvPr>
              <p14:cNvContentPartPr/>
              <p14:nvPr/>
            </p14:nvContentPartPr>
            <p14:xfrm>
              <a:off x="3636286" y="2665241"/>
              <a:ext cx="75600" cy="10440"/>
            </p14:xfrm>
          </p:contentPart>
        </mc:Choice>
        <mc:Fallback>
          <p:pic>
            <p:nvPicPr>
              <p:cNvPr id="8" name="잉크 7">
                <a:extLst>
                  <a:ext uri="{FF2B5EF4-FFF2-40B4-BE49-F238E27FC236}">
                    <a16:creationId xmlns:a16="http://schemas.microsoft.com/office/drawing/2014/main" id="{0325D21F-E197-4ECB-B37B-4818A32F36C1}"/>
                  </a:ext>
                </a:extLst>
              </p:cNvPr>
              <p:cNvPicPr/>
              <p:nvPr/>
            </p:nvPicPr>
            <p:blipFill>
              <a:blip r:embed="rId6"/>
              <a:stretch>
                <a:fillRect/>
              </a:stretch>
            </p:blipFill>
            <p:spPr>
              <a:xfrm>
                <a:off x="3627286" y="2656241"/>
                <a:ext cx="93240" cy="28080"/>
              </a:xfrm>
              <a:prstGeom prst="rect">
                <a:avLst/>
              </a:prstGeom>
            </p:spPr>
          </p:pic>
        </mc:Fallback>
      </mc:AlternateContent>
    </p:spTree>
    <p:extLst>
      <p:ext uri="{BB962C8B-B14F-4D97-AF65-F5344CB8AC3E}">
        <p14:creationId xmlns:p14="http://schemas.microsoft.com/office/powerpoint/2010/main" val="2020667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81A98A-78FC-49C4-A680-3378AAFA48D2}"/>
              </a:ext>
            </a:extLst>
          </p:cNvPr>
          <p:cNvSpPr>
            <a:spLocks noGrp="1"/>
          </p:cNvSpPr>
          <p:nvPr>
            <p:ph type="title"/>
          </p:nvPr>
        </p:nvSpPr>
        <p:spPr/>
        <p:txBody>
          <a:bodyPr/>
          <a:lstStyle/>
          <a:p>
            <a:r>
              <a:rPr lang="ko-KR" altLang="en-US" dirty="0"/>
              <a:t>이동 시간 윈도 사용하기</a:t>
            </a:r>
          </a:p>
        </p:txBody>
      </p:sp>
      <p:sp>
        <p:nvSpPr>
          <p:cNvPr id="3" name="내용 개체 틀 2">
            <a:extLst>
              <a:ext uri="{FF2B5EF4-FFF2-40B4-BE49-F238E27FC236}">
                <a16:creationId xmlns:a16="http://schemas.microsoft.com/office/drawing/2014/main" id="{C8AB3FF9-DB62-4B75-920F-6DCD0B03DF90}"/>
              </a:ext>
            </a:extLst>
          </p:cNvPr>
          <p:cNvSpPr>
            <a:spLocks noGrp="1"/>
          </p:cNvSpPr>
          <p:nvPr>
            <p:ph idx="1"/>
          </p:nvPr>
        </p:nvSpPr>
        <p:spPr>
          <a:xfrm>
            <a:off x="236538" y="1060450"/>
            <a:ext cx="8670925" cy="5109091"/>
          </a:xfrm>
        </p:spPr>
        <p:txBody>
          <a:bodyPr/>
          <a:lstStyle/>
          <a:p>
            <a:r>
              <a:rPr lang="ko-KR" altLang="en-US" dirty="0"/>
              <a:t>시계열 데이터에서 일정 시간 간격으로 통계 계산</a:t>
            </a:r>
            <a:endParaRPr lang="en-US" altLang="ko-KR" dirty="0"/>
          </a:p>
          <a:p>
            <a:pPr lvl="1"/>
            <a:r>
              <a:rPr lang="ko-KR" altLang="en-US" dirty="0"/>
              <a:t>이동시간 윈도</a:t>
            </a:r>
            <a:r>
              <a:rPr lang="en-US" altLang="ko-KR" dirty="0"/>
              <a:t>(rolling window </a:t>
            </a:r>
            <a:r>
              <a:rPr lang="ko-KR" altLang="en-US" dirty="0"/>
              <a:t>또는 </a:t>
            </a:r>
            <a:r>
              <a:rPr lang="en-US" altLang="ko-KR" dirty="0"/>
              <a:t>moving time window)</a:t>
            </a:r>
          </a:p>
          <a:p>
            <a:pPr lvl="1"/>
            <a:r>
              <a:rPr lang="ko-KR" altLang="en-US" dirty="0"/>
              <a:t>같은</a:t>
            </a:r>
            <a:r>
              <a:rPr lang="en-US" altLang="ko-KR" dirty="0"/>
              <a:t> </a:t>
            </a:r>
            <a:r>
              <a:rPr lang="ko-KR" altLang="en-US" dirty="0"/>
              <a:t>크기의 윈도를 이동시키며 계산</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ko-KR" altLang="en-US" dirty="0"/>
              <a:t>시간 윈도의 평균은 단기간의 급한 변화를 완화시키기 때문에 시계열 데이터를 부드럽게 만들기 위해 이동 평균이 종종 사용됨</a:t>
            </a:r>
          </a:p>
        </p:txBody>
      </p:sp>
      <p:pic>
        <p:nvPicPr>
          <p:cNvPr id="1026" name="Picture 2" descr="Image for post">
            <a:extLst>
              <a:ext uri="{FF2B5EF4-FFF2-40B4-BE49-F238E27FC236}">
                <a16:creationId xmlns:a16="http://schemas.microsoft.com/office/drawing/2014/main" id="{BBAA12DF-C605-4CAA-8C01-3ABFA7C70E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017"/>
          <a:stretch/>
        </p:blipFill>
        <p:spPr bwMode="auto">
          <a:xfrm>
            <a:off x="2195670" y="2236706"/>
            <a:ext cx="3131045" cy="31527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54" name="잉크 53">
                <a:extLst>
                  <a:ext uri="{FF2B5EF4-FFF2-40B4-BE49-F238E27FC236}">
                    <a16:creationId xmlns:a16="http://schemas.microsoft.com/office/drawing/2014/main" id="{7179384D-D1FA-45E0-9B47-E581B2E94A25}"/>
                  </a:ext>
                </a:extLst>
              </p14:cNvPr>
              <p14:cNvContentPartPr/>
              <p14:nvPr/>
            </p14:nvContentPartPr>
            <p14:xfrm>
              <a:off x="4342606" y="3552641"/>
              <a:ext cx="47880" cy="5760"/>
            </p14:xfrm>
          </p:contentPart>
        </mc:Choice>
        <mc:Fallback>
          <p:pic>
            <p:nvPicPr>
              <p:cNvPr id="54" name="잉크 53">
                <a:extLst>
                  <a:ext uri="{FF2B5EF4-FFF2-40B4-BE49-F238E27FC236}">
                    <a16:creationId xmlns:a16="http://schemas.microsoft.com/office/drawing/2014/main" id="{7179384D-D1FA-45E0-9B47-E581B2E94A25}"/>
                  </a:ext>
                </a:extLst>
              </p:cNvPr>
              <p:cNvPicPr/>
              <p:nvPr/>
            </p:nvPicPr>
            <p:blipFill>
              <a:blip r:embed="rId4"/>
              <a:stretch>
                <a:fillRect/>
              </a:stretch>
            </p:blipFill>
            <p:spPr>
              <a:xfrm>
                <a:off x="4333606" y="3543641"/>
                <a:ext cx="65520" cy="23400"/>
              </a:xfrm>
              <a:prstGeom prst="rect">
                <a:avLst/>
              </a:prstGeom>
            </p:spPr>
          </p:pic>
        </mc:Fallback>
      </mc:AlternateContent>
    </p:spTree>
    <p:extLst>
      <p:ext uri="{BB962C8B-B14F-4D97-AF65-F5344CB8AC3E}">
        <p14:creationId xmlns:p14="http://schemas.microsoft.com/office/powerpoint/2010/main" val="1360151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81A98A-78FC-49C4-A680-3378AAFA48D2}"/>
              </a:ext>
            </a:extLst>
          </p:cNvPr>
          <p:cNvSpPr>
            <a:spLocks noGrp="1"/>
          </p:cNvSpPr>
          <p:nvPr>
            <p:ph type="title"/>
          </p:nvPr>
        </p:nvSpPr>
        <p:spPr/>
        <p:txBody>
          <a:bodyPr/>
          <a:lstStyle/>
          <a:p>
            <a:r>
              <a:rPr lang="ko-KR" altLang="en-US" dirty="0"/>
              <a:t>이동 시간 윈도 사용하기</a:t>
            </a:r>
          </a:p>
        </p:txBody>
      </p:sp>
      <p:sp>
        <p:nvSpPr>
          <p:cNvPr id="3" name="내용 개체 틀 2">
            <a:extLst>
              <a:ext uri="{FF2B5EF4-FFF2-40B4-BE49-F238E27FC236}">
                <a16:creationId xmlns:a16="http://schemas.microsoft.com/office/drawing/2014/main" id="{C8AB3FF9-DB62-4B75-920F-6DCD0B03DF90}"/>
              </a:ext>
            </a:extLst>
          </p:cNvPr>
          <p:cNvSpPr>
            <a:spLocks noGrp="1"/>
          </p:cNvSpPr>
          <p:nvPr>
            <p:ph idx="1"/>
          </p:nvPr>
        </p:nvSpPr>
        <p:spPr>
          <a:xfrm>
            <a:off x="236538" y="1060450"/>
            <a:ext cx="8670925" cy="361959"/>
          </a:xfrm>
        </p:spPr>
        <p:txBody>
          <a:bodyPr/>
          <a:lstStyle/>
          <a:p>
            <a:r>
              <a:rPr lang="ko-KR" altLang="en-US" dirty="0"/>
              <a:t>시계열 데이터에서 일정 시간 간격으로 통계 계산</a:t>
            </a:r>
          </a:p>
        </p:txBody>
      </p:sp>
      <p:pic>
        <p:nvPicPr>
          <p:cNvPr id="5" name="그림 4">
            <a:extLst>
              <a:ext uri="{FF2B5EF4-FFF2-40B4-BE49-F238E27FC236}">
                <a16:creationId xmlns:a16="http://schemas.microsoft.com/office/drawing/2014/main" id="{D94B9075-E036-4757-B93D-4DF065ABA1AF}"/>
              </a:ext>
            </a:extLst>
          </p:cNvPr>
          <p:cNvPicPr>
            <a:picLocks noChangeAspect="1"/>
          </p:cNvPicPr>
          <p:nvPr/>
        </p:nvPicPr>
        <p:blipFill rotWithShape="1">
          <a:blip r:embed="rId2"/>
          <a:srcRect b="45928"/>
          <a:stretch/>
        </p:blipFill>
        <p:spPr>
          <a:xfrm>
            <a:off x="467430" y="1700760"/>
            <a:ext cx="6090144" cy="2982658"/>
          </a:xfrm>
          <a:prstGeom prst="rect">
            <a:avLst/>
          </a:prstGeom>
        </p:spPr>
      </p:pic>
      <p:pic>
        <p:nvPicPr>
          <p:cNvPr id="7" name="그림 6">
            <a:extLst>
              <a:ext uri="{FF2B5EF4-FFF2-40B4-BE49-F238E27FC236}">
                <a16:creationId xmlns:a16="http://schemas.microsoft.com/office/drawing/2014/main" id="{E077A88F-E214-44C4-899C-97CF65247542}"/>
              </a:ext>
            </a:extLst>
          </p:cNvPr>
          <p:cNvPicPr>
            <a:picLocks noChangeAspect="1"/>
          </p:cNvPicPr>
          <p:nvPr/>
        </p:nvPicPr>
        <p:blipFill>
          <a:blip r:embed="rId3"/>
          <a:stretch>
            <a:fillRect/>
          </a:stretch>
        </p:blipFill>
        <p:spPr>
          <a:xfrm>
            <a:off x="5940190" y="3774814"/>
            <a:ext cx="2561835" cy="2432603"/>
          </a:xfrm>
          <a:prstGeom prst="rect">
            <a:avLst/>
          </a:prstGeom>
        </p:spPr>
      </p:pic>
    </p:spTree>
    <p:extLst>
      <p:ext uri="{BB962C8B-B14F-4D97-AF65-F5344CB8AC3E}">
        <p14:creationId xmlns:p14="http://schemas.microsoft.com/office/powerpoint/2010/main" val="3812383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a:extLst>
              <a:ext uri="{FF2B5EF4-FFF2-40B4-BE49-F238E27FC236}">
                <a16:creationId xmlns:a16="http://schemas.microsoft.com/office/drawing/2014/main" id="{0D7249D2-23C1-41F9-979B-363555D88894}"/>
              </a:ext>
            </a:extLst>
          </p:cNvPr>
          <p:cNvSpPr>
            <a:spLocks noGrp="1"/>
          </p:cNvSpPr>
          <p:nvPr>
            <p:ph type="title"/>
          </p:nvPr>
        </p:nvSpPr>
        <p:spPr/>
        <p:txBody>
          <a:bodyPr/>
          <a:lstStyle/>
          <a:p>
            <a:r>
              <a:rPr lang="ko-KR" altLang="en-US" sz="3200" dirty="0"/>
              <a:t>날짜와 시간 다루기</a:t>
            </a:r>
          </a:p>
        </p:txBody>
      </p:sp>
    </p:spTree>
    <p:extLst>
      <p:ext uri="{BB962C8B-B14F-4D97-AF65-F5344CB8AC3E}">
        <p14:creationId xmlns:p14="http://schemas.microsoft.com/office/powerpoint/2010/main" val="1606417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81A98A-78FC-49C4-A680-3378AAFA48D2}"/>
              </a:ext>
            </a:extLst>
          </p:cNvPr>
          <p:cNvSpPr>
            <a:spLocks noGrp="1"/>
          </p:cNvSpPr>
          <p:nvPr>
            <p:ph type="title"/>
          </p:nvPr>
        </p:nvSpPr>
        <p:spPr/>
        <p:txBody>
          <a:bodyPr/>
          <a:lstStyle/>
          <a:p>
            <a:r>
              <a:rPr lang="ko-KR" altLang="en-US" dirty="0"/>
              <a:t>이동 시간 윈도 사용하기</a:t>
            </a:r>
          </a:p>
        </p:txBody>
      </p:sp>
      <p:sp>
        <p:nvSpPr>
          <p:cNvPr id="3" name="내용 개체 틀 2">
            <a:extLst>
              <a:ext uri="{FF2B5EF4-FFF2-40B4-BE49-F238E27FC236}">
                <a16:creationId xmlns:a16="http://schemas.microsoft.com/office/drawing/2014/main" id="{C8AB3FF9-DB62-4B75-920F-6DCD0B03DF90}"/>
              </a:ext>
            </a:extLst>
          </p:cNvPr>
          <p:cNvSpPr>
            <a:spLocks noGrp="1"/>
          </p:cNvSpPr>
          <p:nvPr>
            <p:ph idx="1"/>
          </p:nvPr>
        </p:nvSpPr>
        <p:spPr>
          <a:xfrm>
            <a:off x="236538" y="1060450"/>
            <a:ext cx="8670925" cy="2031325"/>
          </a:xfrm>
        </p:spPr>
        <p:txBody>
          <a:bodyPr/>
          <a:lstStyle/>
          <a:p>
            <a:r>
              <a:rPr lang="ko-KR" altLang="en-US" dirty="0"/>
              <a:t>시계열 데이터에서 일정 시간 간격으로 통계 계산</a:t>
            </a:r>
            <a:endParaRPr lang="en-US" altLang="ko-KR" dirty="0"/>
          </a:p>
          <a:p>
            <a:pPr lvl="1"/>
            <a:r>
              <a:rPr lang="ko-KR" altLang="en-US" dirty="0"/>
              <a:t>최근 항목에 높은 가중치를 두지만 전체 기간에 대한 통계를 계산하는 지수 이동 윈도</a:t>
            </a:r>
            <a:r>
              <a:rPr lang="en-US" altLang="ko-KR" dirty="0"/>
              <a:t>(exponential moving window)</a:t>
            </a:r>
            <a:r>
              <a:rPr lang="ko-KR" altLang="en-US" dirty="0"/>
              <a:t>도 많이 사용 </a:t>
            </a:r>
            <a:endParaRPr lang="en-US" altLang="ko-KR" dirty="0"/>
          </a:p>
          <a:p>
            <a:pPr lvl="1"/>
            <a:r>
              <a:rPr lang="en-US" altLang="ko-KR" dirty="0"/>
              <a:t>alpha</a:t>
            </a:r>
            <a:r>
              <a:rPr lang="ko-KR" altLang="en-US" dirty="0"/>
              <a:t>값은 </a:t>
            </a:r>
            <a:r>
              <a:rPr lang="en-US" altLang="ko-KR" dirty="0"/>
              <a:t>0&lt; alpha &lt;=1, </a:t>
            </a:r>
            <a:r>
              <a:rPr lang="ko-KR" altLang="en-US" dirty="0"/>
              <a:t>클수록 </a:t>
            </a:r>
            <a:r>
              <a:rPr lang="ko-KR" altLang="en-US" dirty="0" err="1"/>
              <a:t>현재값에</a:t>
            </a:r>
            <a:r>
              <a:rPr lang="ko-KR" altLang="en-US" dirty="0"/>
              <a:t> 큰 가중치</a:t>
            </a:r>
            <a:endParaRPr lang="en-US" altLang="ko-KR" dirty="0"/>
          </a:p>
          <a:p>
            <a:pPr lvl="1"/>
            <a:r>
              <a:rPr lang="en-US" altLang="ko-KR" dirty="0"/>
              <a:t>https://pandas.pydata.org/pandas-docs/stable/reference/api/pandas.DataFrame.ewm.html</a:t>
            </a:r>
            <a:endParaRPr lang="ko-KR" altLang="en-US" dirty="0"/>
          </a:p>
        </p:txBody>
      </p:sp>
      <p:pic>
        <p:nvPicPr>
          <p:cNvPr id="6" name="그림 5">
            <a:extLst>
              <a:ext uri="{FF2B5EF4-FFF2-40B4-BE49-F238E27FC236}">
                <a16:creationId xmlns:a16="http://schemas.microsoft.com/office/drawing/2014/main" id="{7EFD4EBC-2BB2-4D8C-96B8-B23030EBCB0F}"/>
              </a:ext>
            </a:extLst>
          </p:cNvPr>
          <p:cNvPicPr>
            <a:picLocks noChangeAspect="1"/>
          </p:cNvPicPr>
          <p:nvPr/>
        </p:nvPicPr>
        <p:blipFill>
          <a:blip r:embed="rId2"/>
          <a:stretch>
            <a:fillRect/>
          </a:stretch>
        </p:blipFill>
        <p:spPr>
          <a:xfrm>
            <a:off x="2195670" y="3271162"/>
            <a:ext cx="3168440" cy="2944546"/>
          </a:xfrm>
          <a:prstGeom prst="rect">
            <a:avLst/>
          </a:prstGeom>
        </p:spPr>
      </p:pic>
      <mc:AlternateContent xmlns:mc="http://schemas.openxmlformats.org/markup-compatibility/2006" xmlns:p14="http://schemas.microsoft.com/office/powerpoint/2010/main">
        <mc:Choice Requires="p14">
          <p:contentPart p14:bwMode="auto" r:id="rId3">
            <p14:nvContentPartPr>
              <p14:cNvPr id="11" name="잉크 10">
                <a:extLst>
                  <a:ext uri="{FF2B5EF4-FFF2-40B4-BE49-F238E27FC236}">
                    <a16:creationId xmlns:a16="http://schemas.microsoft.com/office/drawing/2014/main" id="{9AB0F2C8-7EA2-4A8E-B523-101062193C3F}"/>
                  </a:ext>
                </a:extLst>
              </p14:cNvPr>
              <p14:cNvContentPartPr/>
              <p14:nvPr/>
            </p14:nvContentPartPr>
            <p14:xfrm>
              <a:off x="3646726" y="4438961"/>
              <a:ext cx="5760" cy="7560"/>
            </p14:xfrm>
          </p:contentPart>
        </mc:Choice>
        <mc:Fallback xmlns="">
          <p:pic>
            <p:nvPicPr>
              <p:cNvPr id="11" name="잉크 10">
                <a:extLst>
                  <a:ext uri="{FF2B5EF4-FFF2-40B4-BE49-F238E27FC236}">
                    <a16:creationId xmlns:a16="http://schemas.microsoft.com/office/drawing/2014/main" id="{9AB0F2C8-7EA2-4A8E-B523-101062193C3F}"/>
                  </a:ext>
                </a:extLst>
              </p:cNvPr>
              <p:cNvPicPr/>
              <p:nvPr/>
            </p:nvPicPr>
            <p:blipFill>
              <a:blip r:embed="rId16"/>
              <a:stretch>
                <a:fillRect/>
              </a:stretch>
            </p:blipFill>
            <p:spPr>
              <a:xfrm>
                <a:off x="3637726" y="4429961"/>
                <a:ext cx="23400" cy="25200"/>
              </a:xfrm>
              <a:prstGeom prst="rect">
                <a:avLst/>
              </a:prstGeom>
            </p:spPr>
          </p:pic>
        </mc:Fallback>
      </mc:AlternateContent>
    </p:spTree>
    <p:extLst>
      <p:ext uri="{BB962C8B-B14F-4D97-AF65-F5344CB8AC3E}">
        <p14:creationId xmlns:p14="http://schemas.microsoft.com/office/powerpoint/2010/main" val="2964102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81A98A-78FC-49C4-A680-3378AAFA48D2}"/>
              </a:ext>
            </a:extLst>
          </p:cNvPr>
          <p:cNvSpPr>
            <a:spLocks noGrp="1"/>
          </p:cNvSpPr>
          <p:nvPr>
            <p:ph type="title"/>
          </p:nvPr>
        </p:nvSpPr>
        <p:spPr/>
        <p:txBody>
          <a:bodyPr/>
          <a:lstStyle/>
          <a:p>
            <a:r>
              <a:rPr lang="ko-KR" altLang="en-US" dirty="0"/>
              <a:t>시계열 데이터에서 누락된 값 다루기</a:t>
            </a:r>
          </a:p>
        </p:txBody>
      </p:sp>
      <p:sp>
        <p:nvSpPr>
          <p:cNvPr id="3" name="내용 개체 틀 2">
            <a:extLst>
              <a:ext uri="{FF2B5EF4-FFF2-40B4-BE49-F238E27FC236}">
                <a16:creationId xmlns:a16="http://schemas.microsoft.com/office/drawing/2014/main" id="{C8AB3FF9-DB62-4B75-920F-6DCD0B03DF90}"/>
              </a:ext>
            </a:extLst>
          </p:cNvPr>
          <p:cNvSpPr>
            <a:spLocks noGrp="1"/>
          </p:cNvSpPr>
          <p:nvPr>
            <p:ph idx="1"/>
          </p:nvPr>
        </p:nvSpPr>
        <p:spPr>
          <a:xfrm>
            <a:off x="236538" y="1060450"/>
            <a:ext cx="8670925" cy="1746953"/>
          </a:xfrm>
        </p:spPr>
        <p:txBody>
          <a:bodyPr/>
          <a:lstStyle/>
          <a:p>
            <a:r>
              <a:rPr lang="ko-KR" altLang="en-US" dirty="0" err="1"/>
              <a:t>보간은</a:t>
            </a:r>
            <a:r>
              <a:rPr lang="ko-KR" altLang="en-US" dirty="0"/>
              <a:t> 누락된 값의 양쪽 경계를 잇는 직선이나 곡선을 사용하여 적절한 값을 예측함으로써 </a:t>
            </a:r>
            <a:r>
              <a:rPr lang="ko-KR" altLang="en-US" dirty="0" err="1"/>
              <a:t>비어있는</a:t>
            </a:r>
            <a:r>
              <a:rPr lang="ko-KR" altLang="en-US" dirty="0"/>
              <a:t> 간극을 채우는 기법</a:t>
            </a:r>
            <a:endParaRPr lang="en-US" altLang="ko-KR" dirty="0"/>
          </a:p>
          <a:p>
            <a:r>
              <a:rPr lang="ko-KR" altLang="en-US" dirty="0"/>
              <a:t>특히 시간 간격이 일정하고</a:t>
            </a:r>
            <a:r>
              <a:rPr lang="en-US" altLang="ko-KR" dirty="0"/>
              <a:t>, </a:t>
            </a:r>
            <a:r>
              <a:rPr lang="ko-KR" altLang="en-US" dirty="0"/>
              <a:t>데이터가 노이즈로 인한 변동이 심하지 않고 누락된 값으로 인한 빈 간극이 작을 때 보간 방식이 유용</a:t>
            </a:r>
            <a:endParaRPr lang="en-US" altLang="ko-KR" dirty="0"/>
          </a:p>
        </p:txBody>
      </p:sp>
    </p:spTree>
    <p:extLst>
      <p:ext uri="{BB962C8B-B14F-4D97-AF65-F5344CB8AC3E}">
        <p14:creationId xmlns:p14="http://schemas.microsoft.com/office/powerpoint/2010/main" val="405799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81A98A-78FC-49C4-A680-3378AAFA48D2}"/>
              </a:ext>
            </a:extLst>
          </p:cNvPr>
          <p:cNvSpPr>
            <a:spLocks noGrp="1"/>
          </p:cNvSpPr>
          <p:nvPr>
            <p:ph type="title"/>
          </p:nvPr>
        </p:nvSpPr>
        <p:spPr/>
        <p:txBody>
          <a:bodyPr/>
          <a:lstStyle/>
          <a:p>
            <a:r>
              <a:rPr lang="ko-KR" altLang="en-US" dirty="0"/>
              <a:t>시계열 데이터에서 누락된 값 다루기</a:t>
            </a:r>
          </a:p>
        </p:txBody>
      </p:sp>
      <p:sp>
        <p:nvSpPr>
          <p:cNvPr id="3" name="내용 개체 틀 2">
            <a:extLst>
              <a:ext uri="{FF2B5EF4-FFF2-40B4-BE49-F238E27FC236}">
                <a16:creationId xmlns:a16="http://schemas.microsoft.com/office/drawing/2014/main" id="{C8AB3FF9-DB62-4B75-920F-6DCD0B03DF90}"/>
              </a:ext>
            </a:extLst>
          </p:cNvPr>
          <p:cNvSpPr>
            <a:spLocks noGrp="1"/>
          </p:cNvSpPr>
          <p:nvPr>
            <p:ph idx="1"/>
          </p:nvPr>
        </p:nvSpPr>
        <p:spPr>
          <a:xfrm>
            <a:off x="236538" y="1060450"/>
            <a:ext cx="8670925" cy="361959"/>
          </a:xfrm>
        </p:spPr>
        <p:txBody>
          <a:bodyPr/>
          <a:lstStyle/>
          <a:p>
            <a:r>
              <a:rPr lang="ko-KR" altLang="en-US" dirty="0"/>
              <a:t>보간</a:t>
            </a:r>
            <a:r>
              <a:rPr lang="en-US" altLang="ko-KR" dirty="0"/>
              <a:t>(interpolation) </a:t>
            </a:r>
            <a:r>
              <a:rPr lang="ko-KR" altLang="en-US" dirty="0"/>
              <a:t>방법 사용</a:t>
            </a:r>
          </a:p>
        </p:txBody>
      </p:sp>
      <p:pic>
        <p:nvPicPr>
          <p:cNvPr id="5" name="그림 4">
            <a:extLst>
              <a:ext uri="{FF2B5EF4-FFF2-40B4-BE49-F238E27FC236}">
                <a16:creationId xmlns:a16="http://schemas.microsoft.com/office/drawing/2014/main" id="{FFF122CB-0661-4DF9-9BDC-B2A7C0A9A8D2}"/>
              </a:ext>
            </a:extLst>
          </p:cNvPr>
          <p:cNvPicPr>
            <a:picLocks noChangeAspect="1"/>
          </p:cNvPicPr>
          <p:nvPr/>
        </p:nvPicPr>
        <p:blipFill>
          <a:blip r:embed="rId2"/>
          <a:stretch>
            <a:fillRect/>
          </a:stretch>
        </p:blipFill>
        <p:spPr>
          <a:xfrm>
            <a:off x="971500" y="1424569"/>
            <a:ext cx="6122802" cy="5298443"/>
          </a:xfrm>
          <a:prstGeom prst="rect">
            <a:avLst/>
          </a:prstGeom>
        </p:spPr>
      </p:pic>
      <mc:AlternateContent xmlns:mc="http://schemas.openxmlformats.org/markup-compatibility/2006">
        <mc:Choice xmlns:p14="http://schemas.microsoft.com/office/powerpoint/2010/main" Requires="p14">
          <p:contentPart p14:bwMode="auto" r:id="rId3">
            <p14:nvContentPartPr>
              <p14:cNvPr id="45" name="잉크 44">
                <a:extLst>
                  <a:ext uri="{FF2B5EF4-FFF2-40B4-BE49-F238E27FC236}">
                    <a16:creationId xmlns:a16="http://schemas.microsoft.com/office/drawing/2014/main" id="{025B2D9C-EFA1-446A-AAAE-0AC3E3086962}"/>
                  </a:ext>
                </a:extLst>
              </p14:cNvPr>
              <p14:cNvContentPartPr/>
              <p14:nvPr/>
            </p14:nvContentPartPr>
            <p14:xfrm>
              <a:off x="6323686" y="5774921"/>
              <a:ext cx="6840" cy="5400"/>
            </p14:xfrm>
          </p:contentPart>
        </mc:Choice>
        <mc:Fallback>
          <p:pic>
            <p:nvPicPr>
              <p:cNvPr id="45" name="잉크 44">
                <a:extLst>
                  <a:ext uri="{FF2B5EF4-FFF2-40B4-BE49-F238E27FC236}">
                    <a16:creationId xmlns:a16="http://schemas.microsoft.com/office/drawing/2014/main" id="{025B2D9C-EFA1-446A-AAAE-0AC3E3086962}"/>
                  </a:ext>
                </a:extLst>
              </p:cNvPr>
              <p:cNvPicPr/>
              <p:nvPr/>
            </p:nvPicPr>
            <p:blipFill>
              <a:blip r:embed="rId4"/>
              <a:stretch>
                <a:fillRect/>
              </a:stretch>
            </p:blipFill>
            <p:spPr>
              <a:xfrm>
                <a:off x="6314686" y="5765278"/>
                <a:ext cx="24480" cy="24300"/>
              </a:xfrm>
              <a:prstGeom prst="rect">
                <a:avLst/>
              </a:prstGeom>
            </p:spPr>
          </p:pic>
        </mc:Fallback>
      </mc:AlternateContent>
    </p:spTree>
    <p:extLst>
      <p:ext uri="{BB962C8B-B14F-4D97-AF65-F5344CB8AC3E}">
        <p14:creationId xmlns:p14="http://schemas.microsoft.com/office/powerpoint/2010/main" val="603298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81A98A-78FC-49C4-A680-3378AAFA48D2}"/>
              </a:ext>
            </a:extLst>
          </p:cNvPr>
          <p:cNvSpPr>
            <a:spLocks noGrp="1"/>
          </p:cNvSpPr>
          <p:nvPr>
            <p:ph type="title"/>
          </p:nvPr>
        </p:nvSpPr>
        <p:spPr/>
        <p:txBody>
          <a:bodyPr/>
          <a:lstStyle/>
          <a:p>
            <a:r>
              <a:rPr lang="ko-KR" altLang="en-US" dirty="0"/>
              <a:t>시계열 데이터에서 누락된 값 다루기</a:t>
            </a:r>
          </a:p>
        </p:txBody>
      </p:sp>
      <p:sp>
        <p:nvSpPr>
          <p:cNvPr id="3" name="내용 개체 틀 2">
            <a:extLst>
              <a:ext uri="{FF2B5EF4-FFF2-40B4-BE49-F238E27FC236}">
                <a16:creationId xmlns:a16="http://schemas.microsoft.com/office/drawing/2014/main" id="{C8AB3FF9-DB62-4B75-920F-6DCD0B03DF90}"/>
              </a:ext>
            </a:extLst>
          </p:cNvPr>
          <p:cNvSpPr>
            <a:spLocks noGrp="1"/>
          </p:cNvSpPr>
          <p:nvPr>
            <p:ph idx="1"/>
          </p:nvPr>
        </p:nvSpPr>
        <p:spPr>
          <a:xfrm>
            <a:off x="236538" y="1060450"/>
            <a:ext cx="8670925" cy="361959"/>
          </a:xfrm>
        </p:spPr>
        <p:txBody>
          <a:bodyPr/>
          <a:lstStyle/>
          <a:p>
            <a:r>
              <a:rPr lang="ko-KR" altLang="en-US" dirty="0"/>
              <a:t>이전에 등장한 마지막 값이나 누락된 값 이후에 등장한 최초의 값으로 대체</a:t>
            </a:r>
          </a:p>
        </p:txBody>
      </p:sp>
      <p:pic>
        <p:nvPicPr>
          <p:cNvPr id="6" name="그림 5">
            <a:extLst>
              <a:ext uri="{FF2B5EF4-FFF2-40B4-BE49-F238E27FC236}">
                <a16:creationId xmlns:a16="http://schemas.microsoft.com/office/drawing/2014/main" id="{5DD10046-8478-4EB5-BE00-3EC118399A38}"/>
              </a:ext>
            </a:extLst>
          </p:cNvPr>
          <p:cNvPicPr>
            <a:picLocks noChangeAspect="1"/>
          </p:cNvPicPr>
          <p:nvPr/>
        </p:nvPicPr>
        <p:blipFill>
          <a:blip r:embed="rId2"/>
          <a:stretch>
            <a:fillRect/>
          </a:stretch>
        </p:blipFill>
        <p:spPr>
          <a:xfrm>
            <a:off x="572819" y="1951374"/>
            <a:ext cx="3739891" cy="3804933"/>
          </a:xfrm>
          <a:prstGeom prst="rect">
            <a:avLst/>
          </a:prstGeom>
        </p:spPr>
      </p:pic>
      <p:pic>
        <p:nvPicPr>
          <p:cNvPr id="8" name="그림 7">
            <a:extLst>
              <a:ext uri="{FF2B5EF4-FFF2-40B4-BE49-F238E27FC236}">
                <a16:creationId xmlns:a16="http://schemas.microsoft.com/office/drawing/2014/main" id="{B09E3DDF-DB4F-4220-B295-4C5F8EF98D12}"/>
              </a:ext>
            </a:extLst>
          </p:cNvPr>
          <p:cNvPicPr>
            <a:picLocks noChangeAspect="1"/>
          </p:cNvPicPr>
          <p:nvPr/>
        </p:nvPicPr>
        <p:blipFill rotWithShape="1">
          <a:blip r:embed="rId3"/>
          <a:srcRect t="1850"/>
          <a:stretch/>
        </p:blipFill>
        <p:spPr>
          <a:xfrm>
            <a:off x="5004060" y="1925318"/>
            <a:ext cx="3567121" cy="3820875"/>
          </a:xfrm>
          <a:prstGeom prst="rect">
            <a:avLst/>
          </a:prstGeom>
        </p:spPr>
      </p:pic>
    </p:spTree>
    <p:extLst>
      <p:ext uri="{BB962C8B-B14F-4D97-AF65-F5344CB8AC3E}">
        <p14:creationId xmlns:p14="http://schemas.microsoft.com/office/powerpoint/2010/main" val="1715314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81A98A-78FC-49C4-A680-3378AAFA48D2}"/>
              </a:ext>
            </a:extLst>
          </p:cNvPr>
          <p:cNvSpPr>
            <a:spLocks noGrp="1"/>
          </p:cNvSpPr>
          <p:nvPr>
            <p:ph type="title"/>
          </p:nvPr>
        </p:nvSpPr>
        <p:spPr/>
        <p:txBody>
          <a:bodyPr/>
          <a:lstStyle/>
          <a:p>
            <a:r>
              <a:rPr lang="ko-KR" altLang="en-US" dirty="0"/>
              <a:t>시계열 데이터에서 누락된 값 다루기</a:t>
            </a:r>
          </a:p>
        </p:txBody>
      </p:sp>
      <p:sp>
        <p:nvSpPr>
          <p:cNvPr id="3" name="내용 개체 틀 2">
            <a:extLst>
              <a:ext uri="{FF2B5EF4-FFF2-40B4-BE49-F238E27FC236}">
                <a16:creationId xmlns:a16="http://schemas.microsoft.com/office/drawing/2014/main" id="{C8AB3FF9-DB62-4B75-920F-6DCD0B03DF90}"/>
              </a:ext>
            </a:extLst>
          </p:cNvPr>
          <p:cNvSpPr>
            <a:spLocks noGrp="1"/>
          </p:cNvSpPr>
          <p:nvPr>
            <p:ph idx="1"/>
          </p:nvPr>
        </p:nvSpPr>
        <p:spPr>
          <a:xfrm>
            <a:off x="236538" y="1060450"/>
            <a:ext cx="8670925" cy="2993448"/>
          </a:xfrm>
        </p:spPr>
        <p:txBody>
          <a:bodyPr/>
          <a:lstStyle/>
          <a:p>
            <a:r>
              <a:rPr lang="ko-KR" altLang="en-US" dirty="0"/>
              <a:t>두 포인트 사이를 비선형으로 가정하면 </a:t>
            </a:r>
            <a:r>
              <a:rPr lang="en-US" altLang="ko-KR" dirty="0"/>
              <a:t>interpolate</a:t>
            </a:r>
            <a:r>
              <a:rPr lang="ko-KR" altLang="en-US" dirty="0"/>
              <a:t>의 </a:t>
            </a:r>
            <a:r>
              <a:rPr lang="en-US" altLang="ko-KR" dirty="0"/>
              <a:t>method </a:t>
            </a:r>
            <a:r>
              <a:rPr lang="ko-KR" altLang="en-US" dirty="0"/>
              <a:t>매개변수를 사용해 다른 보간 방법 지정</a:t>
            </a:r>
            <a:endParaRPr lang="en-US" altLang="ko-KR" dirty="0"/>
          </a:p>
          <a:p>
            <a:endParaRPr lang="en-US" altLang="ko-KR" dirty="0"/>
          </a:p>
          <a:p>
            <a:endParaRPr lang="en-US" altLang="ko-KR" dirty="0"/>
          </a:p>
          <a:p>
            <a:endParaRPr lang="en-US" altLang="ko-KR" dirty="0"/>
          </a:p>
          <a:p>
            <a:endParaRPr lang="en-US" altLang="ko-KR" dirty="0"/>
          </a:p>
        </p:txBody>
      </p:sp>
      <p:pic>
        <p:nvPicPr>
          <p:cNvPr id="5" name="그림 4">
            <a:extLst>
              <a:ext uri="{FF2B5EF4-FFF2-40B4-BE49-F238E27FC236}">
                <a16:creationId xmlns:a16="http://schemas.microsoft.com/office/drawing/2014/main" id="{D95F41EB-9ED1-4084-8892-EEBB4E50310B}"/>
              </a:ext>
            </a:extLst>
          </p:cNvPr>
          <p:cNvPicPr>
            <a:picLocks noChangeAspect="1"/>
          </p:cNvPicPr>
          <p:nvPr/>
        </p:nvPicPr>
        <p:blipFill>
          <a:blip r:embed="rId2"/>
          <a:stretch>
            <a:fillRect/>
          </a:stretch>
        </p:blipFill>
        <p:spPr>
          <a:xfrm>
            <a:off x="1979640" y="2060810"/>
            <a:ext cx="4752660" cy="3601443"/>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잉크 3">
                <a:extLst>
                  <a:ext uri="{FF2B5EF4-FFF2-40B4-BE49-F238E27FC236}">
                    <a16:creationId xmlns:a16="http://schemas.microsoft.com/office/drawing/2014/main" id="{38FFB608-9225-46DF-841D-1589DF3526CF}"/>
                  </a:ext>
                </a:extLst>
              </p14:cNvPr>
              <p14:cNvContentPartPr/>
              <p14:nvPr/>
            </p14:nvContentPartPr>
            <p14:xfrm>
              <a:off x="3419566" y="2705921"/>
              <a:ext cx="360" cy="360"/>
            </p14:xfrm>
          </p:contentPart>
        </mc:Choice>
        <mc:Fallback>
          <p:pic>
            <p:nvPicPr>
              <p:cNvPr id="4" name="잉크 3">
                <a:extLst>
                  <a:ext uri="{FF2B5EF4-FFF2-40B4-BE49-F238E27FC236}">
                    <a16:creationId xmlns:a16="http://schemas.microsoft.com/office/drawing/2014/main" id="{38FFB608-9225-46DF-841D-1589DF3526CF}"/>
                  </a:ext>
                </a:extLst>
              </p:cNvPr>
              <p:cNvPicPr/>
              <p:nvPr/>
            </p:nvPicPr>
            <p:blipFill>
              <a:blip r:embed="rId4"/>
              <a:stretch>
                <a:fillRect/>
              </a:stretch>
            </p:blipFill>
            <p:spPr>
              <a:xfrm>
                <a:off x="3410566" y="2696921"/>
                <a:ext cx="18000" cy="18000"/>
              </a:xfrm>
              <a:prstGeom prst="rect">
                <a:avLst/>
              </a:prstGeom>
            </p:spPr>
          </p:pic>
        </mc:Fallback>
      </mc:AlternateContent>
    </p:spTree>
    <p:extLst>
      <p:ext uri="{BB962C8B-B14F-4D97-AF65-F5344CB8AC3E}">
        <p14:creationId xmlns:p14="http://schemas.microsoft.com/office/powerpoint/2010/main" val="1573776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81A98A-78FC-49C4-A680-3378AAFA48D2}"/>
              </a:ext>
            </a:extLst>
          </p:cNvPr>
          <p:cNvSpPr>
            <a:spLocks noGrp="1"/>
          </p:cNvSpPr>
          <p:nvPr>
            <p:ph type="title"/>
          </p:nvPr>
        </p:nvSpPr>
        <p:spPr/>
        <p:txBody>
          <a:bodyPr/>
          <a:lstStyle/>
          <a:p>
            <a:r>
              <a:rPr lang="ko-KR" altLang="en-US" dirty="0"/>
              <a:t>시계열 데이터에서 누락된 값 다루기</a:t>
            </a:r>
          </a:p>
        </p:txBody>
      </p:sp>
      <p:sp>
        <p:nvSpPr>
          <p:cNvPr id="3" name="내용 개체 틀 2">
            <a:extLst>
              <a:ext uri="{FF2B5EF4-FFF2-40B4-BE49-F238E27FC236}">
                <a16:creationId xmlns:a16="http://schemas.microsoft.com/office/drawing/2014/main" id="{C8AB3FF9-DB62-4B75-920F-6DCD0B03DF90}"/>
              </a:ext>
            </a:extLst>
          </p:cNvPr>
          <p:cNvSpPr>
            <a:spLocks noGrp="1"/>
          </p:cNvSpPr>
          <p:nvPr>
            <p:ph idx="1"/>
          </p:nvPr>
        </p:nvSpPr>
        <p:spPr>
          <a:xfrm>
            <a:off x="236538" y="1060450"/>
            <a:ext cx="8670925" cy="1331455"/>
          </a:xfrm>
        </p:spPr>
        <p:txBody>
          <a:bodyPr/>
          <a:lstStyle/>
          <a:p>
            <a:r>
              <a:rPr lang="ko-KR" altLang="en-US" dirty="0"/>
              <a:t>누락된 값의 간격이 커서 전체를 </a:t>
            </a:r>
            <a:r>
              <a:rPr lang="ko-KR" altLang="en-US" dirty="0" err="1"/>
              <a:t>보간하는</a:t>
            </a:r>
            <a:r>
              <a:rPr lang="ko-KR" altLang="en-US" dirty="0"/>
              <a:t> 것이 좋지 않을 때가 있음</a:t>
            </a:r>
            <a:endParaRPr lang="en-US" altLang="ko-KR" dirty="0"/>
          </a:p>
          <a:p>
            <a:r>
              <a:rPr lang="ko-KR" altLang="en-US" dirty="0"/>
              <a:t>이런 경우 </a:t>
            </a:r>
            <a:r>
              <a:rPr lang="en-US" altLang="ko-KR" dirty="0"/>
              <a:t>limit</a:t>
            </a:r>
            <a:r>
              <a:rPr lang="ko-KR" altLang="en-US" dirty="0"/>
              <a:t> 매개변수를 사용하여 보간 값의 개수를 제한하고 </a:t>
            </a:r>
            <a:r>
              <a:rPr lang="en-US" altLang="ko-KR" dirty="0" err="1"/>
              <a:t>limit_direction</a:t>
            </a:r>
            <a:r>
              <a:rPr lang="en-US" altLang="ko-KR" dirty="0"/>
              <a:t> </a:t>
            </a:r>
            <a:r>
              <a:rPr lang="ko-KR" altLang="en-US" dirty="0"/>
              <a:t>매개변수에서 마지막 데이터로 앞쪽 방향으로 </a:t>
            </a:r>
            <a:r>
              <a:rPr lang="ko-KR" altLang="en-US" dirty="0" err="1"/>
              <a:t>보간할지</a:t>
            </a:r>
            <a:r>
              <a:rPr lang="ko-KR" altLang="en-US" dirty="0"/>
              <a:t> 그 반대로 할지 지정</a:t>
            </a:r>
          </a:p>
        </p:txBody>
      </p:sp>
      <p:pic>
        <p:nvPicPr>
          <p:cNvPr id="6" name="그림 5">
            <a:extLst>
              <a:ext uri="{FF2B5EF4-FFF2-40B4-BE49-F238E27FC236}">
                <a16:creationId xmlns:a16="http://schemas.microsoft.com/office/drawing/2014/main" id="{F60BAA2E-AAE5-4451-B265-FF8287758573}"/>
              </a:ext>
            </a:extLst>
          </p:cNvPr>
          <p:cNvPicPr>
            <a:picLocks noChangeAspect="1"/>
          </p:cNvPicPr>
          <p:nvPr/>
        </p:nvPicPr>
        <p:blipFill>
          <a:blip r:embed="rId2"/>
          <a:stretch>
            <a:fillRect/>
          </a:stretch>
        </p:blipFill>
        <p:spPr>
          <a:xfrm>
            <a:off x="899490" y="2535355"/>
            <a:ext cx="6637234" cy="3592850"/>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잉크 6">
                <a:extLst>
                  <a:ext uri="{FF2B5EF4-FFF2-40B4-BE49-F238E27FC236}">
                    <a16:creationId xmlns:a16="http://schemas.microsoft.com/office/drawing/2014/main" id="{09AB4ADF-3E44-4E63-96F9-42C9DE9ADCEF}"/>
                  </a:ext>
                </a:extLst>
              </p14:cNvPr>
              <p14:cNvContentPartPr/>
              <p14:nvPr/>
            </p14:nvContentPartPr>
            <p14:xfrm>
              <a:off x="6767566" y="4320521"/>
              <a:ext cx="3960" cy="4680"/>
            </p14:xfrm>
          </p:contentPart>
        </mc:Choice>
        <mc:Fallback xmlns="">
          <p:pic>
            <p:nvPicPr>
              <p:cNvPr id="7" name="잉크 6">
                <a:extLst>
                  <a:ext uri="{FF2B5EF4-FFF2-40B4-BE49-F238E27FC236}">
                    <a16:creationId xmlns:a16="http://schemas.microsoft.com/office/drawing/2014/main" id="{09AB4ADF-3E44-4E63-96F9-42C9DE9ADCEF}"/>
                  </a:ext>
                </a:extLst>
              </p:cNvPr>
              <p:cNvPicPr/>
              <p:nvPr/>
            </p:nvPicPr>
            <p:blipFill>
              <a:blip r:embed="rId4"/>
              <a:stretch>
                <a:fillRect/>
              </a:stretch>
            </p:blipFill>
            <p:spPr>
              <a:xfrm>
                <a:off x="6758566" y="4311521"/>
                <a:ext cx="21600" cy="22320"/>
              </a:xfrm>
              <a:prstGeom prst="rect">
                <a:avLst/>
              </a:prstGeom>
            </p:spPr>
          </p:pic>
        </mc:Fallback>
      </mc:AlternateContent>
    </p:spTree>
    <p:extLst>
      <p:ext uri="{BB962C8B-B14F-4D97-AF65-F5344CB8AC3E}">
        <p14:creationId xmlns:p14="http://schemas.microsoft.com/office/powerpoint/2010/main" val="425677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81A98A-78FC-49C4-A680-3378AAFA48D2}"/>
              </a:ext>
            </a:extLst>
          </p:cNvPr>
          <p:cNvSpPr>
            <a:spLocks noGrp="1"/>
          </p:cNvSpPr>
          <p:nvPr>
            <p:ph type="title"/>
          </p:nvPr>
        </p:nvSpPr>
        <p:spPr/>
        <p:txBody>
          <a:bodyPr/>
          <a:lstStyle/>
          <a:p>
            <a:r>
              <a:rPr lang="ko-KR" altLang="en-US" dirty="0"/>
              <a:t>시간에 따라 </a:t>
            </a:r>
            <a:r>
              <a:rPr lang="ko-KR" altLang="en-US" dirty="0" err="1"/>
              <a:t>그룹핑</a:t>
            </a:r>
            <a:endParaRPr lang="ko-KR" altLang="en-US" dirty="0"/>
          </a:p>
        </p:txBody>
      </p:sp>
      <p:sp>
        <p:nvSpPr>
          <p:cNvPr id="3" name="내용 개체 틀 2">
            <a:extLst>
              <a:ext uri="{FF2B5EF4-FFF2-40B4-BE49-F238E27FC236}">
                <a16:creationId xmlns:a16="http://schemas.microsoft.com/office/drawing/2014/main" id="{C8AB3FF9-DB62-4B75-920F-6DCD0B03DF90}"/>
              </a:ext>
            </a:extLst>
          </p:cNvPr>
          <p:cNvSpPr>
            <a:spLocks noGrp="1"/>
          </p:cNvSpPr>
          <p:nvPr>
            <p:ph idx="1"/>
          </p:nvPr>
        </p:nvSpPr>
        <p:spPr>
          <a:xfrm>
            <a:off x="236538" y="1060450"/>
            <a:ext cx="8670925" cy="361959"/>
          </a:xfrm>
        </p:spPr>
        <p:txBody>
          <a:bodyPr/>
          <a:lstStyle/>
          <a:p>
            <a:r>
              <a:rPr lang="en-US" altLang="ko-KR" dirty="0"/>
              <a:t>resample</a:t>
            </a:r>
            <a:r>
              <a:rPr lang="ko-KR" altLang="en-US" dirty="0"/>
              <a:t> 메서드를 사용해 행을 </a:t>
            </a:r>
            <a:r>
              <a:rPr lang="ko-KR" altLang="en-US" dirty="0" err="1"/>
              <a:t>그룹핑</a:t>
            </a:r>
            <a:endParaRPr lang="ko-KR" altLang="en-US" dirty="0"/>
          </a:p>
        </p:txBody>
      </p:sp>
      <p:pic>
        <p:nvPicPr>
          <p:cNvPr id="5" name="그림 4">
            <a:extLst>
              <a:ext uri="{FF2B5EF4-FFF2-40B4-BE49-F238E27FC236}">
                <a16:creationId xmlns:a16="http://schemas.microsoft.com/office/drawing/2014/main" id="{AFE2637D-47CC-4256-9CE7-5F108C402FD2}"/>
              </a:ext>
            </a:extLst>
          </p:cNvPr>
          <p:cNvPicPr>
            <a:picLocks noChangeAspect="1"/>
          </p:cNvPicPr>
          <p:nvPr/>
        </p:nvPicPr>
        <p:blipFill>
          <a:blip r:embed="rId2"/>
          <a:stretch>
            <a:fillRect/>
          </a:stretch>
        </p:blipFill>
        <p:spPr>
          <a:xfrm>
            <a:off x="1259540" y="1484730"/>
            <a:ext cx="6371785" cy="5278170"/>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잉크 5">
                <a:extLst>
                  <a:ext uri="{FF2B5EF4-FFF2-40B4-BE49-F238E27FC236}">
                    <a16:creationId xmlns:a16="http://schemas.microsoft.com/office/drawing/2014/main" id="{E92C0DFD-4509-4BA0-9960-BDEA6FFC8FD9}"/>
                  </a:ext>
                </a:extLst>
              </p14:cNvPr>
              <p14:cNvContentPartPr/>
              <p14:nvPr/>
            </p14:nvContentPartPr>
            <p14:xfrm>
              <a:off x="1685446" y="1413521"/>
              <a:ext cx="360" cy="360"/>
            </p14:xfrm>
          </p:contentPart>
        </mc:Choice>
        <mc:Fallback>
          <p:pic>
            <p:nvPicPr>
              <p:cNvPr id="6" name="잉크 5">
                <a:extLst>
                  <a:ext uri="{FF2B5EF4-FFF2-40B4-BE49-F238E27FC236}">
                    <a16:creationId xmlns:a16="http://schemas.microsoft.com/office/drawing/2014/main" id="{E92C0DFD-4509-4BA0-9960-BDEA6FFC8FD9}"/>
                  </a:ext>
                </a:extLst>
              </p:cNvPr>
              <p:cNvPicPr/>
              <p:nvPr/>
            </p:nvPicPr>
            <p:blipFill>
              <a:blip r:embed="rId4"/>
              <a:stretch>
                <a:fillRect/>
              </a:stretch>
            </p:blipFill>
            <p:spPr>
              <a:xfrm>
                <a:off x="1676446" y="140452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4" name="잉크 43">
                <a:extLst>
                  <a:ext uri="{FF2B5EF4-FFF2-40B4-BE49-F238E27FC236}">
                    <a16:creationId xmlns:a16="http://schemas.microsoft.com/office/drawing/2014/main" id="{7D1C6D10-080C-42D7-9696-536C1BF1560B}"/>
                  </a:ext>
                </a:extLst>
              </p14:cNvPr>
              <p14:cNvContentPartPr/>
              <p14:nvPr/>
            </p14:nvContentPartPr>
            <p14:xfrm>
              <a:off x="2284126" y="3976001"/>
              <a:ext cx="720" cy="5400"/>
            </p14:xfrm>
          </p:contentPart>
        </mc:Choice>
        <mc:Fallback xmlns="">
          <p:pic>
            <p:nvPicPr>
              <p:cNvPr id="44" name="잉크 43">
                <a:extLst>
                  <a:ext uri="{FF2B5EF4-FFF2-40B4-BE49-F238E27FC236}">
                    <a16:creationId xmlns:a16="http://schemas.microsoft.com/office/drawing/2014/main" id="{7D1C6D10-080C-42D7-9696-536C1BF1560B}"/>
                  </a:ext>
                </a:extLst>
              </p:cNvPr>
              <p:cNvPicPr/>
              <p:nvPr/>
            </p:nvPicPr>
            <p:blipFill>
              <a:blip r:embed="rId56"/>
              <a:stretch>
                <a:fillRect/>
              </a:stretch>
            </p:blipFill>
            <p:spPr>
              <a:xfrm>
                <a:off x="2275126" y="3967001"/>
                <a:ext cx="18360" cy="23040"/>
              </a:xfrm>
              <a:prstGeom prst="rect">
                <a:avLst/>
              </a:prstGeom>
            </p:spPr>
          </p:pic>
        </mc:Fallback>
      </mc:AlternateContent>
    </p:spTree>
    <p:extLst>
      <p:ext uri="{BB962C8B-B14F-4D97-AF65-F5344CB8AC3E}">
        <p14:creationId xmlns:p14="http://schemas.microsoft.com/office/powerpoint/2010/main" val="766763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81A98A-78FC-49C4-A680-3378AAFA48D2}"/>
              </a:ext>
            </a:extLst>
          </p:cNvPr>
          <p:cNvSpPr>
            <a:spLocks noGrp="1"/>
          </p:cNvSpPr>
          <p:nvPr>
            <p:ph type="title"/>
          </p:nvPr>
        </p:nvSpPr>
        <p:spPr/>
        <p:txBody>
          <a:bodyPr/>
          <a:lstStyle/>
          <a:p>
            <a:r>
              <a:rPr lang="ko-KR" altLang="en-US" dirty="0"/>
              <a:t>시간에 따라 </a:t>
            </a:r>
            <a:r>
              <a:rPr lang="ko-KR" altLang="en-US" dirty="0" err="1"/>
              <a:t>그룹핑</a:t>
            </a:r>
            <a:endParaRPr lang="ko-KR" altLang="en-US" dirty="0"/>
          </a:p>
        </p:txBody>
      </p:sp>
      <p:sp>
        <p:nvSpPr>
          <p:cNvPr id="3" name="내용 개체 틀 2">
            <a:extLst>
              <a:ext uri="{FF2B5EF4-FFF2-40B4-BE49-F238E27FC236}">
                <a16:creationId xmlns:a16="http://schemas.microsoft.com/office/drawing/2014/main" id="{C8AB3FF9-DB62-4B75-920F-6DCD0B03DF90}"/>
              </a:ext>
            </a:extLst>
          </p:cNvPr>
          <p:cNvSpPr>
            <a:spLocks noGrp="1"/>
          </p:cNvSpPr>
          <p:nvPr>
            <p:ph idx="1"/>
          </p:nvPr>
        </p:nvSpPr>
        <p:spPr>
          <a:xfrm>
            <a:off x="236538" y="1060450"/>
            <a:ext cx="8670925" cy="361959"/>
          </a:xfrm>
        </p:spPr>
        <p:txBody>
          <a:bodyPr/>
          <a:lstStyle/>
          <a:p>
            <a:r>
              <a:rPr lang="en-US" altLang="ko-KR" dirty="0"/>
              <a:t>resample</a:t>
            </a:r>
            <a:r>
              <a:rPr lang="ko-KR" altLang="en-US" dirty="0"/>
              <a:t> 메서드를 사용해 행을 </a:t>
            </a:r>
            <a:r>
              <a:rPr lang="ko-KR" altLang="en-US" dirty="0" err="1"/>
              <a:t>그룹핑</a:t>
            </a:r>
            <a:endParaRPr lang="ko-KR" altLang="en-US" dirty="0"/>
          </a:p>
        </p:txBody>
      </p:sp>
      <p:pic>
        <p:nvPicPr>
          <p:cNvPr id="6" name="그림 5">
            <a:extLst>
              <a:ext uri="{FF2B5EF4-FFF2-40B4-BE49-F238E27FC236}">
                <a16:creationId xmlns:a16="http://schemas.microsoft.com/office/drawing/2014/main" id="{53190688-5504-4337-9833-37B363F55F03}"/>
              </a:ext>
            </a:extLst>
          </p:cNvPr>
          <p:cNvPicPr>
            <a:picLocks noChangeAspect="1"/>
          </p:cNvPicPr>
          <p:nvPr/>
        </p:nvPicPr>
        <p:blipFill>
          <a:blip r:embed="rId2"/>
          <a:stretch>
            <a:fillRect/>
          </a:stretch>
        </p:blipFill>
        <p:spPr>
          <a:xfrm>
            <a:off x="2197595" y="1772770"/>
            <a:ext cx="4748810" cy="3152770"/>
          </a:xfrm>
          <a:prstGeom prst="rect">
            <a:avLst/>
          </a:prstGeom>
        </p:spPr>
      </p:pic>
    </p:spTree>
    <p:extLst>
      <p:ext uri="{BB962C8B-B14F-4D97-AF65-F5344CB8AC3E}">
        <p14:creationId xmlns:p14="http://schemas.microsoft.com/office/powerpoint/2010/main" val="3516296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81A98A-78FC-49C4-A680-3378AAFA48D2}"/>
              </a:ext>
            </a:extLst>
          </p:cNvPr>
          <p:cNvSpPr>
            <a:spLocks noGrp="1"/>
          </p:cNvSpPr>
          <p:nvPr>
            <p:ph type="title"/>
          </p:nvPr>
        </p:nvSpPr>
        <p:spPr/>
        <p:txBody>
          <a:bodyPr/>
          <a:lstStyle/>
          <a:p>
            <a:r>
              <a:rPr lang="ko-KR" altLang="en-US" dirty="0"/>
              <a:t>시간에 따라 </a:t>
            </a:r>
            <a:r>
              <a:rPr lang="ko-KR" altLang="en-US" dirty="0" err="1"/>
              <a:t>그룹핑</a:t>
            </a:r>
            <a:endParaRPr lang="ko-KR" altLang="en-US" dirty="0"/>
          </a:p>
        </p:txBody>
      </p:sp>
      <p:sp>
        <p:nvSpPr>
          <p:cNvPr id="3" name="내용 개체 틀 2">
            <a:extLst>
              <a:ext uri="{FF2B5EF4-FFF2-40B4-BE49-F238E27FC236}">
                <a16:creationId xmlns:a16="http://schemas.microsoft.com/office/drawing/2014/main" id="{C8AB3FF9-DB62-4B75-920F-6DCD0B03DF90}"/>
              </a:ext>
            </a:extLst>
          </p:cNvPr>
          <p:cNvSpPr>
            <a:spLocks noGrp="1"/>
          </p:cNvSpPr>
          <p:nvPr>
            <p:ph idx="1"/>
          </p:nvPr>
        </p:nvSpPr>
        <p:spPr>
          <a:xfrm>
            <a:off x="236538" y="1060450"/>
            <a:ext cx="8670925" cy="4124206"/>
          </a:xfrm>
        </p:spPr>
        <p:txBody>
          <a:bodyPr/>
          <a:lstStyle/>
          <a:p>
            <a:r>
              <a:rPr lang="en-US" altLang="ko-KR" dirty="0"/>
              <a:t>resample</a:t>
            </a:r>
            <a:r>
              <a:rPr lang="ko-KR" altLang="en-US" dirty="0"/>
              <a:t> 메서드를 사용해 행을 </a:t>
            </a:r>
            <a:r>
              <a:rPr lang="ko-KR" altLang="en-US" dirty="0" err="1"/>
              <a:t>그룹핑</a:t>
            </a:r>
            <a:endParaRPr lang="en-US" altLang="ko-KR" dirty="0"/>
          </a:p>
          <a:p>
            <a:endParaRPr lang="en-US" altLang="ko-KR" dirty="0"/>
          </a:p>
          <a:p>
            <a:endParaRPr lang="en-US" altLang="ko-KR" dirty="0"/>
          </a:p>
          <a:p>
            <a:endParaRPr lang="en-US" altLang="ko-KR" dirty="0"/>
          </a:p>
          <a:p>
            <a:endParaRPr lang="en-US" altLang="ko-KR" dirty="0"/>
          </a:p>
          <a:p>
            <a:pPr lvl="1"/>
            <a:r>
              <a:rPr lang="en-US" altLang="ko-KR" dirty="0"/>
              <a:t>resample</a:t>
            </a:r>
            <a:r>
              <a:rPr lang="ko-KR" altLang="en-US" dirty="0"/>
              <a:t> 메서드는 시간 </a:t>
            </a:r>
            <a:r>
              <a:rPr lang="ko-KR" altLang="en-US" dirty="0" err="1"/>
              <a:t>그룹핑의</a:t>
            </a:r>
            <a:r>
              <a:rPr lang="ko-KR" altLang="en-US" dirty="0"/>
              <a:t> 마지막 레이블을 반환</a:t>
            </a:r>
            <a:endParaRPr lang="en-US" altLang="ko-KR" dirty="0"/>
          </a:p>
          <a:p>
            <a:pPr lvl="1"/>
            <a:r>
              <a:rPr lang="ko-KR" altLang="en-US" dirty="0" err="1"/>
              <a:t>그룹핑된</a:t>
            </a:r>
            <a:r>
              <a:rPr lang="ko-KR" altLang="en-US" dirty="0"/>
              <a:t> 인덱스를 월의 시작날짜로 만들려면 </a:t>
            </a:r>
            <a:r>
              <a:rPr lang="en-US" altLang="ko-KR" dirty="0"/>
              <a:t>‘MS’</a:t>
            </a:r>
            <a:r>
              <a:rPr lang="ko-KR" altLang="en-US" dirty="0"/>
              <a:t>를 사용</a:t>
            </a:r>
          </a:p>
          <a:p>
            <a:pPr lvl="1"/>
            <a:endParaRPr lang="en-US" altLang="ko-KR" dirty="0"/>
          </a:p>
          <a:p>
            <a:pPr lvl="1"/>
            <a:endParaRPr lang="ko-KR" altLang="en-US" dirty="0"/>
          </a:p>
        </p:txBody>
      </p:sp>
      <p:pic>
        <p:nvPicPr>
          <p:cNvPr id="6" name="그림 5">
            <a:extLst>
              <a:ext uri="{FF2B5EF4-FFF2-40B4-BE49-F238E27FC236}">
                <a16:creationId xmlns:a16="http://schemas.microsoft.com/office/drawing/2014/main" id="{B2423B03-5B54-432A-854C-F9FBE2E6371A}"/>
              </a:ext>
            </a:extLst>
          </p:cNvPr>
          <p:cNvPicPr>
            <a:picLocks noChangeAspect="1"/>
          </p:cNvPicPr>
          <p:nvPr/>
        </p:nvPicPr>
        <p:blipFill>
          <a:blip r:embed="rId2"/>
          <a:stretch>
            <a:fillRect/>
          </a:stretch>
        </p:blipFill>
        <p:spPr>
          <a:xfrm>
            <a:off x="1043510" y="1556740"/>
            <a:ext cx="4355468" cy="1872260"/>
          </a:xfrm>
          <a:prstGeom prst="rect">
            <a:avLst/>
          </a:prstGeom>
        </p:spPr>
      </p:pic>
      <p:pic>
        <p:nvPicPr>
          <p:cNvPr id="11" name="그림 10">
            <a:extLst>
              <a:ext uri="{FF2B5EF4-FFF2-40B4-BE49-F238E27FC236}">
                <a16:creationId xmlns:a16="http://schemas.microsoft.com/office/drawing/2014/main" id="{B12F4F58-09A6-449C-BC52-2AC3B1987809}"/>
              </a:ext>
            </a:extLst>
          </p:cNvPr>
          <p:cNvPicPr>
            <a:picLocks noChangeAspect="1"/>
          </p:cNvPicPr>
          <p:nvPr/>
        </p:nvPicPr>
        <p:blipFill>
          <a:blip r:embed="rId3"/>
          <a:stretch>
            <a:fillRect/>
          </a:stretch>
        </p:blipFill>
        <p:spPr>
          <a:xfrm>
            <a:off x="1043510" y="4509150"/>
            <a:ext cx="5424583" cy="1944270"/>
          </a:xfrm>
          <a:prstGeom prst="rect">
            <a:avLst/>
          </a:prstGeom>
        </p:spPr>
      </p:pic>
    </p:spTree>
    <p:extLst>
      <p:ext uri="{BB962C8B-B14F-4D97-AF65-F5344CB8AC3E}">
        <p14:creationId xmlns:p14="http://schemas.microsoft.com/office/powerpoint/2010/main" val="3831433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a:extLst>
              <a:ext uri="{FF2B5EF4-FFF2-40B4-BE49-F238E27FC236}">
                <a16:creationId xmlns:a16="http://schemas.microsoft.com/office/drawing/2014/main" id="{0D7249D2-23C1-41F9-979B-363555D88894}"/>
              </a:ext>
            </a:extLst>
          </p:cNvPr>
          <p:cNvSpPr>
            <a:spLocks noGrp="1"/>
          </p:cNvSpPr>
          <p:nvPr>
            <p:ph type="title"/>
          </p:nvPr>
        </p:nvSpPr>
        <p:spPr/>
        <p:txBody>
          <a:bodyPr/>
          <a:lstStyle/>
          <a:p>
            <a:r>
              <a:rPr lang="en-US" altLang="ko-KR" dirty="0"/>
              <a:t>pandas</a:t>
            </a:r>
            <a:r>
              <a:rPr lang="ko-KR" altLang="en-US" dirty="0"/>
              <a:t>로 그래프 그리기</a:t>
            </a:r>
            <a:endParaRPr lang="ko-KR" altLang="en-US" sz="3200" dirty="0"/>
          </a:p>
        </p:txBody>
      </p:sp>
    </p:spTree>
    <p:extLst>
      <p:ext uri="{BB962C8B-B14F-4D97-AF65-F5344CB8AC3E}">
        <p14:creationId xmlns:p14="http://schemas.microsoft.com/office/powerpoint/2010/main" val="3995424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81A98A-78FC-49C4-A680-3378AAFA48D2}"/>
              </a:ext>
            </a:extLst>
          </p:cNvPr>
          <p:cNvSpPr>
            <a:spLocks noGrp="1"/>
          </p:cNvSpPr>
          <p:nvPr>
            <p:ph type="title"/>
          </p:nvPr>
        </p:nvSpPr>
        <p:spPr/>
        <p:txBody>
          <a:bodyPr/>
          <a:lstStyle/>
          <a:p>
            <a:r>
              <a:rPr lang="ko-KR" altLang="en-US" dirty="0"/>
              <a:t>문자열을 날짜로 변환</a:t>
            </a:r>
          </a:p>
        </p:txBody>
      </p:sp>
      <p:sp>
        <p:nvSpPr>
          <p:cNvPr id="3" name="내용 개체 틀 2">
            <a:extLst>
              <a:ext uri="{FF2B5EF4-FFF2-40B4-BE49-F238E27FC236}">
                <a16:creationId xmlns:a16="http://schemas.microsoft.com/office/drawing/2014/main" id="{C8AB3FF9-DB62-4B75-920F-6DCD0B03DF90}"/>
              </a:ext>
            </a:extLst>
          </p:cNvPr>
          <p:cNvSpPr>
            <a:spLocks noGrp="1"/>
          </p:cNvSpPr>
          <p:nvPr>
            <p:ph idx="1"/>
          </p:nvPr>
        </p:nvSpPr>
        <p:spPr>
          <a:xfrm>
            <a:off x="236538" y="1060450"/>
            <a:ext cx="8670925" cy="361959"/>
          </a:xfrm>
        </p:spPr>
        <p:txBody>
          <a:bodyPr/>
          <a:lstStyle/>
          <a:p>
            <a:r>
              <a:rPr lang="ko-KR" altLang="en-US" dirty="0"/>
              <a:t>날짜와 시간을 나타내는 문자열 벡터를 시계열 데이터로 변환</a:t>
            </a:r>
          </a:p>
        </p:txBody>
      </p:sp>
      <p:pic>
        <p:nvPicPr>
          <p:cNvPr id="5" name="그림 4">
            <a:extLst>
              <a:ext uri="{FF2B5EF4-FFF2-40B4-BE49-F238E27FC236}">
                <a16:creationId xmlns:a16="http://schemas.microsoft.com/office/drawing/2014/main" id="{8722A991-0946-400A-9E03-BE8F2164E41F}"/>
              </a:ext>
            </a:extLst>
          </p:cNvPr>
          <p:cNvPicPr>
            <a:picLocks noChangeAspect="1"/>
          </p:cNvPicPr>
          <p:nvPr/>
        </p:nvPicPr>
        <p:blipFill>
          <a:blip r:embed="rId2"/>
          <a:stretch>
            <a:fillRect/>
          </a:stretch>
        </p:blipFill>
        <p:spPr>
          <a:xfrm>
            <a:off x="236537" y="1601797"/>
            <a:ext cx="8171477" cy="4195754"/>
          </a:xfrm>
          <a:prstGeom prst="rect">
            <a:avLst/>
          </a:prstGeom>
        </p:spPr>
      </p:pic>
      <mc:AlternateContent xmlns:mc="http://schemas.openxmlformats.org/markup-compatibility/2006" xmlns:p14="http://schemas.microsoft.com/office/powerpoint/2010/main">
        <mc:Choice Requires="p14">
          <p:contentPart p14:bwMode="auto" r:id="rId3">
            <p14:nvContentPartPr>
              <p14:cNvPr id="20" name="잉크 19">
                <a:extLst>
                  <a:ext uri="{FF2B5EF4-FFF2-40B4-BE49-F238E27FC236}">
                    <a16:creationId xmlns:a16="http://schemas.microsoft.com/office/drawing/2014/main" id="{84147AFF-3291-4E6D-B673-B88F51059C4D}"/>
                  </a:ext>
                </a:extLst>
              </p14:cNvPr>
              <p14:cNvContentPartPr/>
              <p14:nvPr/>
            </p14:nvContentPartPr>
            <p14:xfrm>
              <a:off x="3336406" y="3198041"/>
              <a:ext cx="3960" cy="26640"/>
            </p14:xfrm>
          </p:contentPart>
        </mc:Choice>
        <mc:Fallback xmlns="">
          <p:pic>
            <p:nvPicPr>
              <p:cNvPr id="20" name="잉크 19">
                <a:extLst>
                  <a:ext uri="{FF2B5EF4-FFF2-40B4-BE49-F238E27FC236}">
                    <a16:creationId xmlns:a16="http://schemas.microsoft.com/office/drawing/2014/main" id="{84147AFF-3291-4E6D-B673-B88F51059C4D}"/>
                  </a:ext>
                </a:extLst>
              </p:cNvPr>
              <p:cNvPicPr/>
              <p:nvPr/>
            </p:nvPicPr>
            <p:blipFill>
              <a:blip r:embed="rId16"/>
              <a:stretch>
                <a:fillRect/>
              </a:stretch>
            </p:blipFill>
            <p:spPr>
              <a:xfrm>
                <a:off x="3327766" y="3189401"/>
                <a:ext cx="2160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0" name="잉크 39">
                <a:extLst>
                  <a:ext uri="{FF2B5EF4-FFF2-40B4-BE49-F238E27FC236}">
                    <a16:creationId xmlns:a16="http://schemas.microsoft.com/office/drawing/2014/main" id="{E36A8712-4EDF-4E24-8A30-D50E87E0203F}"/>
                  </a:ext>
                </a:extLst>
              </p14:cNvPr>
              <p14:cNvContentPartPr/>
              <p14:nvPr/>
            </p14:nvContentPartPr>
            <p14:xfrm>
              <a:off x="5336206" y="3135401"/>
              <a:ext cx="6840" cy="8640"/>
            </p14:xfrm>
          </p:contentPart>
        </mc:Choice>
        <mc:Fallback xmlns="">
          <p:pic>
            <p:nvPicPr>
              <p:cNvPr id="40" name="잉크 39">
                <a:extLst>
                  <a:ext uri="{FF2B5EF4-FFF2-40B4-BE49-F238E27FC236}">
                    <a16:creationId xmlns:a16="http://schemas.microsoft.com/office/drawing/2014/main" id="{E36A8712-4EDF-4E24-8A30-D50E87E0203F}"/>
                  </a:ext>
                </a:extLst>
              </p:cNvPr>
              <p:cNvPicPr/>
              <p:nvPr/>
            </p:nvPicPr>
            <p:blipFill>
              <a:blip r:embed="rId46"/>
              <a:stretch>
                <a:fillRect/>
              </a:stretch>
            </p:blipFill>
            <p:spPr>
              <a:xfrm>
                <a:off x="5327566" y="3126761"/>
                <a:ext cx="2448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1" name="잉크 40">
                <a:extLst>
                  <a:ext uri="{FF2B5EF4-FFF2-40B4-BE49-F238E27FC236}">
                    <a16:creationId xmlns:a16="http://schemas.microsoft.com/office/drawing/2014/main" id="{092D8001-987C-493F-8596-D537E6E99930}"/>
                  </a:ext>
                </a:extLst>
              </p14:cNvPr>
              <p14:cNvContentPartPr/>
              <p14:nvPr/>
            </p14:nvContentPartPr>
            <p14:xfrm>
              <a:off x="5347006" y="3582521"/>
              <a:ext cx="9720" cy="6840"/>
            </p14:xfrm>
          </p:contentPart>
        </mc:Choice>
        <mc:Fallback xmlns="">
          <p:pic>
            <p:nvPicPr>
              <p:cNvPr id="41" name="잉크 40">
                <a:extLst>
                  <a:ext uri="{FF2B5EF4-FFF2-40B4-BE49-F238E27FC236}">
                    <a16:creationId xmlns:a16="http://schemas.microsoft.com/office/drawing/2014/main" id="{092D8001-987C-493F-8596-D537E6E99930}"/>
                  </a:ext>
                </a:extLst>
              </p:cNvPr>
              <p:cNvPicPr/>
              <p:nvPr/>
            </p:nvPicPr>
            <p:blipFill>
              <a:blip r:embed="rId48"/>
              <a:stretch>
                <a:fillRect/>
              </a:stretch>
            </p:blipFill>
            <p:spPr>
              <a:xfrm>
                <a:off x="5338366" y="3573881"/>
                <a:ext cx="2736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45" name="잉크 44">
                <a:extLst>
                  <a:ext uri="{FF2B5EF4-FFF2-40B4-BE49-F238E27FC236}">
                    <a16:creationId xmlns:a16="http://schemas.microsoft.com/office/drawing/2014/main" id="{9E4614B9-8018-47EE-A065-FFAA13D992CD}"/>
                  </a:ext>
                </a:extLst>
              </p14:cNvPr>
              <p14:cNvContentPartPr/>
              <p14:nvPr/>
            </p14:nvContentPartPr>
            <p14:xfrm>
              <a:off x="1440646" y="5689961"/>
              <a:ext cx="14040" cy="11520"/>
            </p14:xfrm>
          </p:contentPart>
        </mc:Choice>
        <mc:Fallback>
          <p:pic>
            <p:nvPicPr>
              <p:cNvPr id="45" name="잉크 44">
                <a:extLst>
                  <a:ext uri="{FF2B5EF4-FFF2-40B4-BE49-F238E27FC236}">
                    <a16:creationId xmlns:a16="http://schemas.microsoft.com/office/drawing/2014/main" id="{9E4614B9-8018-47EE-A065-FFAA13D992CD}"/>
                  </a:ext>
                </a:extLst>
              </p:cNvPr>
              <p:cNvPicPr/>
              <p:nvPr/>
            </p:nvPicPr>
            <p:blipFill>
              <a:blip r:embed="rId50"/>
              <a:stretch>
                <a:fillRect/>
              </a:stretch>
            </p:blipFill>
            <p:spPr>
              <a:xfrm>
                <a:off x="1431646" y="5681234"/>
                <a:ext cx="31680" cy="28625"/>
              </a:xfrm>
              <a:prstGeom prst="rect">
                <a:avLst/>
              </a:prstGeom>
            </p:spPr>
          </p:pic>
        </mc:Fallback>
      </mc:AlternateContent>
    </p:spTree>
    <p:extLst>
      <p:ext uri="{BB962C8B-B14F-4D97-AF65-F5344CB8AC3E}">
        <p14:creationId xmlns:p14="http://schemas.microsoft.com/office/powerpoint/2010/main" val="34125900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3C602E8-9292-4583-AAD7-8EB7A0B13DEB}"/>
              </a:ext>
            </a:extLst>
          </p:cNvPr>
          <p:cNvSpPr>
            <a:spLocks noGrp="1"/>
          </p:cNvSpPr>
          <p:nvPr>
            <p:ph type="title"/>
          </p:nvPr>
        </p:nvSpPr>
        <p:spPr/>
        <p:txBody>
          <a:bodyPr/>
          <a:lstStyle/>
          <a:p>
            <a:r>
              <a:rPr lang="ko-KR" altLang="en-US" dirty="0"/>
              <a:t>선 그래프 </a:t>
            </a:r>
          </a:p>
        </p:txBody>
      </p:sp>
      <p:sp>
        <p:nvSpPr>
          <p:cNvPr id="3" name="내용 개체 틀 2">
            <a:extLst>
              <a:ext uri="{FF2B5EF4-FFF2-40B4-BE49-F238E27FC236}">
                <a16:creationId xmlns:a16="http://schemas.microsoft.com/office/drawing/2014/main" id="{7F65677A-F308-4EA8-BD79-E59E9BB351CD}"/>
              </a:ext>
            </a:extLst>
          </p:cNvPr>
          <p:cNvSpPr>
            <a:spLocks noGrp="1"/>
          </p:cNvSpPr>
          <p:nvPr>
            <p:ph idx="1"/>
          </p:nvPr>
        </p:nvSpPr>
        <p:spPr>
          <a:xfrm>
            <a:off x="236538" y="1060450"/>
            <a:ext cx="8670925" cy="361959"/>
          </a:xfrm>
        </p:spPr>
        <p:txBody>
          <a:bodyPr/>
          <a:lstStyle/>
          <a:p>
            <a:r>
              <a:rPr lang="en-US" altLang="ko-KR" dirty="0"/>
              <a:t>Series</a:t>
            </a:r>
            <a:r>
              <a:rPr lang="ko-KR" altLang="en-US" dirty="0"/>
              <a:t>와 </a:t>
            </a:r>
            <a:r>
              <a:rPr lang="en-US" altLang="ko-KR" dirty="0" err="1"/>
              <a:t>DataFrame</a:t>
            </a:r>
            <a:r>
              <a:rPr lang="ko-KR" altLang="en-US" dirty="0"/>
              <a:t>은 </a:t>
            </a:r>
            <a:r>
              <a:rPr lang="ko-KR" altLang="en-US" dirty="0" err="1"/>
              <a:t>둘다</a:t>
            </a:r>
            <a:r>
              <a:rPr lang="ko-KR" altLang="en-US" dirty="0"/>
              <a:t> </a:t>
            </a:r>
            <a:r>
              <a:rPr lang="en-US" altLang="ko-KR" dirty="0"/>
              <a:t>plot</a:t>
            </a:r>
            <a:r>
              <a:rPr lang="ko-KR" altLang="en-US" dirty="0"/>
              <a:t>메서드를 통해 다양한 형태의 그래프 생성</a:t>
            </a:r>
          </a:p>
        </p:txBody>
      </p:sp>
      <p:pic>
        <p:nvPicPr>
          <p:cNvPr id="5" name="그림 4">
            <a:extLst>
              <a:ext uri="{FF2B5EF4-FFF2-40B4-BE49-F238E27FC236}">
                <a16:creationId xmlns:a16="http://schemas.microsoft.com/office/drawing/2014/main" id="{145EEE89-7A8C-4B68-89B1-CC18139F008C}"/>
              </a:ext>
            </a:extLst>
          </p:cNvPr>
          <p:cNvPicPr>
            <a:picLocks noChangeAspect="1"/>
          </p:cNvPicPr>
          <p:nvPr/>
        </p:nvPicPr>
        <p:blipFill>
          <a:blip r:embed="rId2"/>
          <a:stretch>
            <a:fillRect/>
          </a:stretch>
        </p:blipFill>
        <p:spPr>
          <a:xfrm>
            <a:off x="899490" y="1579588"/>
            <a:ext cx="7092350" cy="4714291"/>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잉크 5">
                <a:extLst>
                  <a:ext uri="{FF2B5EF4-FFF2-40B4-BE49-F238E27FC236}">
                    <a16:creationId xmlns:a16="http://schemas.microsoft.com/office/drawing/2014/main" id="{CD54E4CE-5FE5-485C-96F1-D6DBED9E624B}"/>
                  </a:ext>
                </a:extLst>
              </p14:cNvPr>
              <p14:cNvContentPartPr/>
              <p14:nvPr/>
            </p14:nvContentPartPr>
            <p14:xfrm>
              <a:off x="4633126" y="1448081"/>
              <a:ext cx="4680" cy="7200"/>
            </p14:xfrm>
          </p:contentPart>
        </mc:Choice>
        <mc:Fallback>
          <p:pic>
            <p:nvPicPr>
              <p:cNvPr id="6" name="잉크 5">
                <a:extLst>
                  <a:ext uri="{FF2B5EF4-FFF2-40B4-BE49-F238E27FC236}">
                    <a16:creationId xmlns:a16="http://schemas.microsoft.com/office/drawing/2014/main" id="{CD54E4CE-5FE5-485C-96F1-D6DBED9E624B}"/>
                  </a:ext>
                </a:extLst>
              </p:cNvPr>
              <p:cNvPicPr/>
              <p:nvPr/>
            </p:nvPicPr>
            <p:blipFill>
              <a:blip r:embed="rId4"/>
              <a:stretch>
                <a:fillRect/>
              </a:stretch>
            </p:blipFill>
            <p:spPr>
              <a:xfrm>
                <a:off x="4624126" y="1439081"/>
                <a:ext cx="22320" cy="24840"/>
              </a:xfrm>
              <a:prstGeom prst="rect">
                <a:avLst/>
              </a:prstGeom>
            </p:spPr>
          </p:pic>
        </mc:Fallback>
      </mc:AlternateContent>
    </p:spTree>
    <p:extLst>
      <p:ext uri="{BB962C8B-B14F-4D97-AF65-F5344CB8AC3E}">
        <p14:creationId xmlns:p14="http://schemas.microsoft.com/office/powerpoint/2010/main" val="34227205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B67E12-5F01-4092-B959-BE9445FB07C4}"/>
              </a:ext>
            </a:extLst>
          </p:cNvPr>
          <p:cNvSpPr>
            <a:spLocks noGrp="1"/>
          </p:cNvSpPr>
          <p:nvPr>
            <p:ph type="title"/>
          </p:nvPr>
        </p:nvSpPr>
        <p:spPr/>
        <p:txBody>
          <a:bodyPr/>
          <a:lstStyle/>
          <a:p>
            <a:r>
              <a:rPr lang="ko-KR" altLang="en-US" dirty="0"/>
              <a:t>선 그래프 </a:t>
            </a:r>
          </a:p>
        </p:txBody>
      </p:sp>
      <p:sp>
        <p:nvSpPr>
          <p:cNvPr id="3" name="내용 개체 틀 2">
            <a:extLst>
              <a:ext uri="{FF2B5EF4-FFF2-40B4-BE49-F238E27FC236}">
                <a16:creationId xmlns:a16="http://schemas.microsoft.com/office/drawing/2014/main" id="{3D95B0BD-BE65-4944-BD45-50C967CB4379}"/>
              </a:ext>
            </a:extLst>
          </p:cNvPr>
          <p:cNvSpPr>
            <a:spLocks noGrp="1"/>
          </p:cNvSpPr>
          <p:nvPr>
            <p:ph idx="1"/>
          </p:nvPr>
        </p:nvSpPr>
        <p:spPr>
          <a:xfrm>
            <a:off x="236538" y="1060450"/>
            <a:ext cx="8670925" cy="361959"/>
          </a:xfrm>
        </p:spPr>
        <p:txBody>
          <a:bodyPr/>
          <a:lstStyle/>
          <a:p>
            <a:r>
              <a:rPr lang="ko-KR" altLang="en-US" dirty="0"/>
              <a:t>자동적으로 범례 생성</a:t>
            </a:r>
          </a:p>
        </p:txBody>
      </p:sp>
      <p:pic>
        <p:nvPicPr>
          <p:cNvPr id="5" name="그림 4">
            <a:extLst>
              <a:ext uri="{FF2B5EF4-FFF2-40B4-BE49-F238E27FC236}">
                <a16:creationId xmlns:a16="http://schemas.microsoft.com/office/drawing/2014/main" id="{780482A4-362D-40D0-B372-F1E913D198DE}"/>
              </a:ext>
            </a:extLst>
          </p:cNvPr>
          <p:cNvPicPr>
            <a:picLocks noChangeAspect="1"/>
          </p:cNvPicPr>
          <p:nvPr/>
        </p:nvPicPr>
        <p:blipFill>
          <a:blip r:embed="rId2"/>
          <a:stretch>
            <a:fillRect/>
          </a:stretch>
        </p:blipFill>
        <p:spPr>
          <a:xfrm>
            <a:off x="467430" y="1487905"/>
            <a:ext cx="7668430" cy="4919245"/>
          </a:xfrm>
          <a:prstGeom prst="rect">
            <a:avLst/>
          </a:prstGeom>
        </p:spPr>
      </p:pic>
      <mc:AlternateContent xmlns:mc="http://schemas.openxmlformats.org/markup-compatibility/2006">
        <mc:Choice xmlns:p14="http://schemas.microsoft.com/office/powerpoint/2010/main" Requires="p14">
          <p:contentPart p14:bwMode="auto" r:id="rId3">
            <p14:nvContentPartPr>
              <p14:cNvPr id="19" name="잉크 18">
                <a:extLst>
                  <a:ext uri="{FF2B5EF4-FFF2-40B4-BE49-F238E27FC236}">
                    <a16:creationId xmlns:a16="http://schemas.microsoft.com/office/drawing/2014/main" id="{9FE0B10F-9E45-4EF8-8758-015BCA981F3D}"/>
                  </a:ext>
                </a:extLst>
              </p14:cNvPr>
              <p14:cNvContentPartPr/>
              <p14:nvPr/>
            </p14:nvContentPartPr>
            <p14:xfrm>
              <a:off x="1829446" y="2525201"/>
              <a:ext cx="1440" cy="2880"/>
            </p14:xfrm>
          </p:contentPart>
        </mc:Choice>
        <mc:Fallback>
          <p:pic>
            <p:nvPicPr>
              <p:cNvPr id="19" name="잉크 18">
                <a:extLst>
                  <a:ext uri="{FF2B5EF4-FFF2-40B4-BE49-F238E27FC236}">
                    <a16:creationId xmlns:a16="http://schemas.microsoft.com/office/drawing/2014/main" id="{9FE0B10F-9E45-4EF8-8758-015BCA981F3D}"/>
                  </a:ext>
                </a:extLst>
              </p:cNvPr>
              <p:cNvPicPr/>
              <p:nvPr/>
            </p:nvPicPr>
            <p:blipFill>
              <a:blip r:embed="rId4"/>
              <a:stretch>
                <a:fillRect/>
              </a:stretch>
            </p:blipFill>
            <p:spPr>
              <a:xfrm>
                <a:off x="1817446" y="2516201"/>
                <a:ext cx="24960" cy="20520"/>
              </a:xfrm>
              <a:prstGeom prst="rect">
                <a:avLst/>
              </a:prstGeom>
            </p:spPr>
          </p:pic>
        </mc:Fallback>
      </mc:AlternateContent>
    </p:spTree>
    <p:extLst>
      <p:ext uri="{BB962C8B-B14F-4D97-AF65-F5344CB8AC3E}">
        <p14:creationId xmlns:p14="http://schemas.microsoft.com/office/powerpoint/2010/main" val="13276177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B67E12-5F01-4092-B959-BE9445FB07C4}"/>
              </a:ext>
            </a:extLst>
          </p:cNvPr>
          <p:cNvSpPr>
            <a:spLocks noGrp="1"/>
          </p:cNvSpPr>
          <p:nvPr>
            <p:ph type="title"/>
          </p:nvPr>
        </p:nvSpPr>
        <p:spPr/>
        <p:txBody>
          <a:bodyPr/>
          <a:lstStyle/>
          <a:p>
            <a:r>
              <a:rPr lang="ko-KR" altLang="en-US" dirty="0"/>
              <a:t>선 그래프 </a:t>
            </a:r>
          </a:p>
        </p:txBody>
      </p:sp>
      <p:pic>
        <p:nvPicPr>
          <p:cNvPr id="7" name="그림 6">
            <a:extLst>
              <a:ext uri="{FF2B5EF4-FFF2-40B4-BE49-F238E27FC236}">
                <a16:creationId xmlns:a16="http://schemas.microsoft.com/office/drawing/2014/main" id="{D2E85A6E-1329-4587-9F64-5BE1892EAB7D}"/>
              </a:ext>
            </a:extLst>
          </p:cNvPr>
          <p:cNvPicPr>
            <a:picLocks noChangeAspect="1"/>
          </p:cNvPicPr>
          <p:nvPr/>
        </p:nvPicPr>
        <p:blipFill>
          <a:blip r:embed="rId2"/>
          <a:stretch>
            <a:fillRect/>
          </a:stretch>
        </p:blipFill>
        <p:spPr>
          <a:xfrm>
            <a:off x="827480" y="1124680"/>
            <a:ext cx="7205186" cy="5184720"/>
          </a:xfrm>
          <a:prstGeom prst="rect">
            <a:avLst/>
          </a:prstGeom>
        </p:spPr>
      </p:pic>
    </p:spTree>
    <p:extLst>
      <p:ext uri="{BB962C8B-B14F-4D97-AF65-F5344CB8AC3E}">
        <p14:creationId xmlns:p14="http://schemas.microsoft.com/office/powerpoint/2010/main" val="33264279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B67E12-5F01-4092-B959-BE9445FB07C4}"/>
              </a:ext>
            </a:extLst>
          </p:cNvPr>
          <p:cNvSpPr>
            <a:spLocks noGrp="1"/>
          </p:cNvSpPr>
          <p:nvPr>
            <p:ph type="title"/>
          </p:nvPr>
        </p:nvSpPr>
        <p:spPr/>
        <p:txBody>
          <a:bodyPr/>
          <a:lstStyle/>
          <a:p>
            <a:r>
              <a:rPr lang="ko-KR" altLang="en-US" dirty="0"/>
              <a:t>막대 그래프 </a:t>
            </a:r>
          </a:p>
        </p:txBody>
      </p:sp>
      <p:sp>
        <p:nvSpPr>
          <p:cNvPr id="3" name="내용 개체 틀 2">
            <a:extLst>
              <a:ext uri="{FF2B5EF4-FFF2-40B4-BE49-F238E27FC236}">
                <a16:creationId xmlns:a16="http://schemas.microsoft.com/office/drawing/2014/main" id="{3D95B0BD-BE65-4944-BD45-50C967CB4379}"/>
              </a:ext>
            </a:extLst>
          </p:cNvPr>
          <p:cNvSpPr>
            <a:spLocks noGrp="1"/>
          </p:cNvSpPr>
          <p:nvPr>
            <p:ph idx="1"/>
          </p:nvPr>
        </p:nvSpPr>
        <p:spPr>
          <a:xfrm>
            <a:off x="236538" y="1060450"/>
            <a:ext cx="8670925" cy="361959"/>
          </a:xfrm>
        </p:spPr>
        <p:txBody>
          <a:bodyPr/>
          <a:lstStyle/>
          <a:p>
            <a:r>
              <a:rPr lang="en-US" altLang="ko-KR" dirty="0"/>
              <a:t>Series</a:t>
            </a:r>
            <a:r>
              <a:rPr lang="ko-KR" altLang="en-US" dirty="0"/>
              <a:t>의 값을 막대그래프로 그리기</a:t>
            </a:r>
          </a:p>
        </p:txBody>
      </p:sp>
      <p:pic>
        <p:nvPicPr>
          <p:cNvPr id="6" name="그림 5">
            <a:extLst>
              <a:ext uri="{FF2B5EF4-FFF2-40B4-BE49-F238E27FC236}">
                <a16:creationId xmlns:a16="http://schemas.microsoft.com/office/drawing/2014/main" id="{5DF9F136-81FF-4093-A940-5770CDBAECBD}"/>
              </a:ext>
            </a:extLst>
          </p:cNvPr>
          <p:cNvPicPr>
            <a:picLocks noChangeAspect="1"/>
          </p:cNvPicPr>
          <p:nvPr/>
        </p:nvPicPr>
        <p:blipFill>
          <a:blip r:embed="rId2"/>
          <a:stretch>
            <a:fillRect/>
          </a:stretch>
        </p:blipFill>
        <p:spPr>
          <a:xfrm>
            <a:off x="1660669" y="1586862"/>
            <a:ext cx="5822662" cy="4565754"/>
          </a:xfrm>
          <a:prstGeom prst="rect">
            <a:avLst/>
          </a:prstGeom>
        </p:spPr>
      </p:pic>
      <mc:AlternateContent xmlns:mc="http://schemas.openxmlformats.org/markup-compatibility/2006" xmlns:p14="http://schemas.microsoft.com/office/powerpoint/2010/main">
        <mc:Choice Requires="p14">
          <p:contentPart p14:bwMode="auto" r:id="rId3">
            <p14:nvContentPartPr>
              <p14:cNvPr id="18" name="잉크 17">
                <a:extLst>
                  <a:ext uri="{FF2B5EF4-FFF2-40B4-BE49-F238E27FC236}">
                    <a16:creationId xmlns:a16="http://schemas.microsoft.com/office/drawing/2014/main" id="{446E79FD-A82C-4AE7-A02F-53FE7F073C4F}"/>
                  </a:ext>
                </a:extLst>
              </p14:cNvPr>
              <p14:cNvContentPartPr/>
              <p14:nvPr/>
            </p14:nvContentPartPr>
            <p14:xfrm>
              <a:off x="2715046" y="1881881"/>
              <a:ext cx="8640" cy="3240"/>
            </p14:xfrm>
          </p:contentPart>
        </mc:Choice>
        <mc:Fallback xmlns="">
          <p:pic>
            <p:nvPicPr>
              <p:cNvPr id="18" name="잉크 17">
                <a:extLst>
                  <a:ext uri="{FF2B5EF4-FFF2-40B4-BE49-F238E27FC236}">
                    <a16:creationId xmlns:a16="http://schemas.microsoft.com/office/drawing/2014/main" id="{446E79FD-A82C-4AE7-A02F-53FE7F073C4F}"/>
                  </a:ext>
                </a:extLst>
              </p:cNvPr>
              <p:cNvPicPr/>
              <p:nvPr/>
            </p:nvPicPr>
            <p:blipFill>
              <a:blip r:embed="rId26"/>
              <a:stretch>
                <a:fillRect/>
              </a:stretch>
            </p:blipFill>
            <p:spPr>
              <a:xfrm>
                <a:off x="2706406" y="1873241"/>
                <a:ext cx="2628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9" name="잉크 18">
                <a:extLst>
                  <a:ext uri="{FF2B5EF4-FFF2-40B4-BE49-F238E27FC236}">
                    <a16:creationId xmlns:a16="http://schemas.microsoft.com/office/drawing/2014/main" id="{40280E49-E1D3-4D0E-BB65-C1A52C73F569}"/>
                  </a:ext>
                </a:extLst>
              </p14:cNvPr>
              <p14:cNvContentPartPr/>
              <p14:nvPr/>
            </p14:nvContentPartPr>
            <p14:xfrm>
              <a:off x="2959126" y="2704841"/>
              <a:ext cx="1800" cy="4320"/>
            </p14:xfrm>
          </p:contentPart>
        </mc:Choice>
        <mc:Fallback xmlns="">
          <p:pic>
            <p:nvPicPr>
              <p:cNvPr id="19" name="잉크 18">
                <a:extLst>
                  <a:ext uri="{FF2B5EF4-FFF2-40B4-BE49-F238E27FC236}">
                    <a16:creationId xmlns:a16="http://schemas.microsoft.com/office/drawing/2014/main" id="{40280E49-E1D3-4D0E-BB65-C1A52C73F569}"/>
                  </a:ext>
                </a:extLst>
              </p:cNvPr>
              <p:cNvPicPr/>
              <p:nvPr/>
            </p:nvPicPr>
            <p:blipFill>
              <a:blip r:embed="rId28"/>
              <a:stretch>
                <a:fillRect/>
              </a:stretch>
            </p:blipFill>
            <p:spPr>
              <a:xfrm>
                <a:off x="2950486" y="2696201"/>
                <a:ext cx="19440" cy="21960"/>
              </a:xfrm>
              <a:prstGeom prst="rect">
                <a:avLst/>
              </a:prstGeom>
            </p:spPr>
          </p:pic>
        </mc:Fallback>
      </mc:AlternateContent>
    </p:spTree>
    <p:extLst>
      <p:ext uri="{BB962C8B-B14F-4D97-AF65-F5344CB8AC3E}">
        <p14:creationId xmlns:p14="http://schemas.microsoft.com/office/powerpoint/2010/main" val="26313577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B67E12-5F01-4092-B959-BE9445FB07C4}"/>
              </a:ext>
            </a:extLst>
          </p:cNvPr>
          <p:cNvSpPr>
            <a:spLocks noGrp="1"/>
          </p:cNvSpPr>
          <p:nvPr>
            <p:ph type="title"/>
          </p:nvPr>
        </p:nvSpPr>
        <p:spPr/>
        <p:txBody>
          <a:bodyPr/>
          <a:lstStyle/>
          <a:p>
            <a:r>
              <a:rPr lang="ko-KR" altLang="en-US" dirty="0"/>
              <a:t>막대 그래프 </a:t>
            </a:r>
          </a:p>
        </p:txBody>
      </p:sp>
      <p:sp>
        <p:nvSpPr>
          <p:cNvPr id="3" name="내용 개체 틀 2">
            <a:extLst>
              <a:ext uri="{FF2B5EF4-FFF2-40B4-BE49-F238E27FC236}">
                <a16:creationId xmlns:a16="http://schemas.microsoft.com/office/drawing/2014/main" id="{3D95B0BD-BE65-4944-BD45-50C967CB4379}"/>
              </a:ext>
            </a:extLst>
          </p:cNvPr>
          <p:cNvSpPr>
            <a:spLocks noGrp="1"/>
          </p:cNvSpPr>
          <p:nvPr>
            <p:ph idx="1"/>
          </p:nvPr>
        </p:nvSpPr>
        <p:spPr>
          <a:xfrm>
            <a:off x="236538" y="1060450"/>
            <a:ext cx="8670925" cy="361959"/>
          </a:xfrm>
        </p:spPr>
        <p:txBody>
          <a:bodyPr/>
          <a:lstStyle/>
          <a:p>
            <a:r>
              <a:rPr lang="en-US" altLang="ko-KR" dirty="0" err="1"/>
              <a:t>plot.bar</a:t>
            </a:r>
            <a:r>
              <a:rPr lang="en-US" altLang="ko-KR" dirty="0"/>
              <a:t>() </a:t>
            </a:r>
            <a:r>
              <a:rPr lang="ko-KR" altLang="en-US" dirty="0"/>
              <a:t>메서드로도 막대 그래프 가능</a:t>
            </a:r>
          </a:p>
        </p:txBody>
      </p:sp>
      <p:pic>
        <p:nvPicPr>
          <p:cNvPr id="5" name="그림 4">
            <a:extLst>
              <a:ext uri="{FF2B5EF4-FFF2-40B4-BE49-F238E27FC236}">
                <a16:creationId xmlns:a16="http://schemas.microsoft.com/office/drawing/2014/main" id="{84C55ECE-3533-4C69-9739-E1257EE79A7F}"/>
              </a:ext>
            </a:extLst>
          </p:cNvPr>
          <p:cNvPicPr>
            <a:picLocks noChangeAspect="1"/>
          </p:cNvPicPr>
          <p:nvPr/>
        </p:nvPicPr>
        <p:blipFill>
          <a:blip r:embed="rId2"/>
          <a:stretch>
            <a:fillRect/>
          </a:stretch>
        </p:blipFill>
        <p:spPr>
          <a:xfrm>
            <a:off x="1331550" y="1613502"/>
            <a:ext cx="6297012" cy="4637396"/>
          </a:xfrm>
          <a:prstGeom prst="rect">
            <a:avLst/>
          </a:prstGeom>
        </p:spPr>
      </p:pic>
    </p:spTree>
    <p:extLst>
      <p:ext uri="{BB962C8B-B14F-4D97-AF65-F5344CB8AC3E}">
        <p14:creationId xmlns:p14="http://schemas.microsoft.com/office/powerpoint/2010/main" val="38165300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B67E12-5F01-4092-B959-BE9445FB07C4}"/>
              </a:ext>
            </a:extLst>
          </p:cNvPr>
          <p:cNvSpPr>
            <a:spLocks noGrp="1"/>
          </p:cNvSpPr>
          <p:nvPr>
            <p:ph type="title"/>
          </p:nvPr>
        </p:nvSpPr>
        <p:spPr/>
        <p:txBody>
          <a:bodyPr/>
          <a:lstStyle/>
          <a:p>
            <a:r>
              <a:rPr lang="ko-KR" altLang="en-US" dirty="0"/>
              <a:t>막대 그래프 </a:t>
            </a:r>
          </a:p>
        </p:txBody>
      </p:sp>
      <p:sp>
        <p:nvSpPr>
          <p:cNvPr id="3" name="내용 개체 틀 2">
            <a:extLst>
              <a:ext uri="{FF2B5EF4-FFF2-40B4-BE49-F238E27FC236}">
                <a16:creationId xmlns:a16="http://schemas.microsoft.com/office/drawing/2014/main" id="{3D95B0BD-BE65-4944-BD45-50C967CB4379}"/>
              </a:ext>
            </a:extLst>
          </p:cNvPr>
          <p:cNvSpPr>
            <a:spLocks noGrp="1"/>
          </p:cNvSpPr>
          <p:nvPr>
            <p:ph idx="1"/>
          </p:nvPr>
        </p:nvSpPr>
        <p:spPr>
          <a:xfrm>
            <a:off x="236538" y="1060450"/>
            <a:ext cx="8670925" cy="361959"/>
          </a:xfrm>
        </p:spPr>
        <p:txBody>
          <a:bodyPr/>
          <a:lstStyle/>
          <a:p>
            <a:r>
              <a:rPr lang="en-US" altLang="ko-KR" dirty="0" err="1"/>
              <a:t>DataFrame</a:t>
            </a:r>
            <a:r>
              <a:rPr lang="ko-KR" altLang="en-US" dirty="0"/>
              <a:t>에서의 막대그래프</a:t>
            </a:r>
          </a:p>
        </p:txBody>
      </p:sp>
      <p:pic>
        <p:nvPicPr>
          <p:cNvPr id="5" name="그림 4">
            <a:extLst>
              <a:ext uri="{FF2B5EF4-FFF2-40B4-BE49-F238E27FC236}">
                <a16:creationId xmlns:a16="http://schemas.microsoft.com/office/drawing/2014/main" id="{F3AD5354-7D8F-47B0-902E-B33EA14258E7}"/>
              </a:ext>
            </a:extLst>
          </p:cNvPr>
          <p:cNvPicPr>
            <a:picLocks noChangeAspect="1"/>
          </p:cNvPicPr>
          <p:nvPr/>
        </p:nvPicPr>
        <p:blipFill>
          <a:blip r:embed="rId2"/>
          <a:stretch>
            <a:fillRect/>
          </a:stretch>
        </p:blipFill>
        <p:spPr>
          <a:xfrm>
            <a:off x="827480" y="1700760"/>
            <a:ext cx="6876320" cy="4235759"/>
          </a:xfrm>
          <a:prstGeom prst="rect">
            <a:avLst/>
          </a:prstGeom>
        </p:spPr>
      </p:pic>
      <p:grpSp>
        <p:nvGrpSpPr>
          <p:cNvPr id="13" name="그룹 12">
            <a:extLst>
              <a:ext uri="{FF2B5EF4-FFF2-40B4-BE49-F238E27FC236}">
                <a16:creationId xmlns:a16="http://schemas.microsoft.com/office/drawing/2014/main" id="{F270E147-BAD2-41AE-9668-2B399C3B91DB}"/>
              </a:ext>
            </a:extLst>
          </p:cNvPr>
          <p:cNvGrpSpPr/>
          <p:nvPr/>
        </p:nvGrpSpPr>
        <p:grpSpPr>
          <a:xfrm>
            <a:off x="1316086" y="5555681"/>
            <a:ext cx="2368440" cy="274680"/>
            <a:chOff x="1316086" y="5555681"/>
            <a:chExt cx="2368440" cy="274680"/>
          </a:xfrm>
        </p:grpSpPr>
        <mc:AlternateContent xmlns:mc="http://schemas.openxmlformats.org/markup-compatibility/2006" xmlns:p14="http://schemas.microsoft.com/office/powerpoint/2010/main">
          <mc:Choice Requires="p14">
            <p:contentPart p14:bwMode="auto" r:id="rId3">
              <p14:nvContentPartPr>
                <p14:cNvPr id="6" name="잉크 5">
                  <a:extLst>
                    <a:ext uri="{FF2B5EF4-FFF2-40B4-BE49-F238E27FC236}">
                      <a16:creationId xmlns:a16="http://schemas.microsoft.com/office/drawing/2014/main" id="{328EA56D-F134-46DA-9BA5-F051D06E1F4B}"/>
                    </a:ext>
                  </a:extLst>
                </p14:cNvPr>
                <p14:cNvContentPartPr/>
                <p14:nvPr/>
              </p14:nvContentPartPr>
              <p14:xfrm>
                <a:off x="1316086" y="5572961"/>
                <a:ext cx="289440" cy="177120"/>
              </p14:xfrm>
            </p:contentPart>
          </mc:Choice>
          <mc:Fallback xmlns="">
            <p:pic>
              <p:nvPicPr>
                <p:cNvPr id="6" name="잉크 5">
                  <a:extLst>
                    <a:ext uri="{FF2B5EF4-FFF2-40B4-BE49-F238E27FC236}">
                      <a16:creationId xmlns:a16="http://schemas.microsoft.com/office/drawing/2014/main" id="{328EA56D-F134-46DA-9BA5-F051D06E1F4B}"/>
                    </a:ext>
                  </a:extLst>
                </p:cNvPr>
                <p:cNvPicPr/>
                <p:nvPr/>
              </p:nvPicPr>
              <p:blipFill>
                <a:blip r:embed="rId6"/>
                <a:stretch>
                  <a:fillRect/>
                </a:stretch>
              </p:blipFill>
              <p:spPr>
                <a:xfrm>
                  <a:off x="1307446" y="5564321"/>
                  <a:ext cx="30708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잉크 6">
                  <a:extLst>
                    <a:ext uri="{FF2B5EF4-FFF2-40B4-BE49-F238E27FC236}">
                      <a16:creationId xmlns:a16="http://schemas.microsoft.com/office/drawing/2014/main" id="{A56E2EFA-E968-4018-80DF-B856B32339EC}"/>
                    </a:ext>
                  </a:extLst>
                </p14:cNvPr>
                <p14:cNvContentPartPr/>
                <p14:nvPr/>
              </p14:nvContentPartPr>
              <p14:xfrm>
                <a:off x="1756726" y="5559641"/>
                <a:ext cx="255600" cy="221040"/>
              </p14:xfrm>
            </p:contentPart>
          </mc:Choice>
          <mc:Fallback xmlns="">
            <p:pic>
              <p:nvPicPr>
                <p:cNvPr id="7" name="잉크 6">
                  <a:extLst>
                    <a:ext uri="{FF2B5EF4-FFF2-40B4-BE49-F238E27FC236}">
                      <a16:creationId xmlns:a16="http://schemas.microsoft.com/office/drawing/2014/main" id="{A56E2EFA-E968-4018-80DF-B856B32339EC}"/>
                    </a:ext>
                  </a:extLst>
                </p:cNvPr>
                <p:cNvPicPr/>
                <p:nvPr/>
              </p:nvPicPr>
              <p:blipFill>
                <a:blip r:embed="rId8"/>
                <a:stretch>
                  <a:fillRect/>
                </a:stretch>
              </p:blipFill>
              <p:spPr>
                <a:xfrm>
                  <a:off x="1747726" y="5551001"/>
                  <a:ext cx="27324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잉크 7">
                  <a:extLst>
                    <a:ext uri="{FF2B5EF4-FFF2-40B4-BE49-F238E27FC236}">
                      <a16:creationId xmlns:a16="http://schemas.microsoft.com/office/drawing/2014/main" id="{F167258E-1CB2-42B4-8CC1-74B8C0BEFC9C}"/>
                    </a:ext>
                  </a:extLst>
                </p14:cNvPr>
                <p14:cNvContentPartPr/>
                <p14:nvPr/>
              </p14:nvContentPartPr>
              <p14:xfrm>
                <a:off x="2194126" y="5557481"/>
                <a:ext cx="233640" cy="272880"/>
              </p14:xfrm>
            </p:contentPart>
          </mc:Choice>
          <mc:Fallback xmlns="">
            <p:pic>
              <p:nvPicPr>
                <p:cNvPr id="8" name="잉크 7">
                  <a:extLst>
                    <a:ext uri="{FF2B5EF4-FFF2-40B4-BE49-F238E27FC236}">
                      <a16:creationId xmlns:a16="http://schemas.microsoft.com/office/drawing/2014/main" id="{F167258E-1CB2-42B4-8CC1-74B8C0BEFC9C}"/>
                    </a:ext>
                  </a:extLst>
                </p:cNvPr>
                <p:cNvPicPr/>
                <p:nvPr/>
              </p:nvPicPr>
              <p:blipFill>
                <a:blip r:embed="rId10"/>
                <a:stretch>
                  <a:fillRect/>
                </a:stretch>
              </p:blipFill>
              <p:spPr>
                <a:xfrm>
                  <a:off x="2185486" y="5548481"/>
                  <a:ext cx="25128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잉크 8">
                  <a:extLst>
                    <a:ext uri="{FF2B5EF4-FFF2-40B4-BE49-F238E27FC236}">
                      <a16:creationId xmlns:a16="http://schemas.microsoft.com/office/drawing/2014/main" id="{73E4E135-F7F5-4D0D-81C6-491B3E024A98}"/>
                    </a:ext>
                  </a:extLst>
                </p14:cNvPr>
                <p14:cNvContentPartPr/>
                <p14:nvPr/>
              </p14:nvContentPartPr>
              <p14:xfrm>
                <a:off x="2677246" y="5634161"/>
                <a:ext cx="18360" cy="29160"/>
              </p14:xfrm>
            </p:contentPart>
          </mc:Choice>
          <mc:Fallback xmlns="">
            <p:pic>
              <p:nvPicPr>
                <p:cNvPr id="9" name="잉크 8">
                  <a:extLst>
                    <a:ext uri="{FF2B5EF4-FFF2-40B4-BE49-F238E27FC236}">
                      <a16:creationId xmlns:a16="http://schemas.microsoft.com/office/drawing/2014/main" id="{73E4E135-F7F5-4D0D-81C6-491B3E024A98}"/>
                    </a:ext>
                  </a:extLst>
                </p:cNvPr>
                <p:cNvPicPr/>
                <p:nvPr/>
              </p:nvPicPr>
              <p:blipFill>
                <a:blip r:embed="rId12"/>
                <a:stretch>
                  <a:fillRect/>
                </a:stretch>
              </p:blipFill>
              <p:spPr>
                <a:xfrm>
                  <a:off x="2668606" y="5625161"/>
                  <a:ext cx="3600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잉크 9">
                  <a:extLst>
                    <a:ext uri="{FF2B5EF4-FFF2-40B4-BE49-F238E27FC236}">
                      <a16:creationId xmlns:a16="http://schemas.microsoft.com/office/drawing/2014/main" id="{364C5186-B92C-4529-9FF5-C0734AA54E83}"/>
                    </a:ext>
                  </a:extLst>
                </p14:cNvPr>
                <p14:cNvContentPartPr/>
                <p14:nvPr/>
              </p14:nvContentPartPr>
              <p14:xfrm>
                <a:off x="2618206" y="5555681"/>
                <a:ext cx="239400" cy="233280"/>
              </p14:xfrm>
            </p:contentPart>
          </mc:Choice>
          <mc:Fallback xmlns="">
            <p:pic>
              <p:nvPicPr>
                <p:cNvPr id="10" name="잉크 9">
                  <a:extLst>
                    <a:ext uri="{FF2B5EF4-FFF2-40B4-BE49-F238E27FC236}">
                      <a16:creationId xmlns:a16="http://schemas.microsoft.com/office/drawing/2014/main" id="{364C5186-B92C-4529-9FF5-C0734AA54E83}"/>
                    </a:ext>
                  </a:extLst>
                </p:cNvPr>
                <p:cNvPicPr/>
                <p:nvPr/>
              </p:nvPicPr>
              <p:blipFill>
                <a:blip r:embed="rId14"/>
                <a:stretch>
                  <a:fillRect/>
                </a:stretch>
              </p:blipFill>
              <p:spPr>
                <a:xfrm>
                  <a:off x="2609566" y="5547041"/>
                  <a:ext cx="25704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잉크 10">
                  <a:extLst>
                    <a:ext uri="{FF2B5EF4-FFF2-40B4-BE49-F238E27FC236}">
                      <a16:creationId xmlns:a16="http://schemas.microsoft.com/office/drawing/2014/main" id="{AB6B5963-26E7-4748-A4B7-32811B0DE017}"/>
                    </a:ext>
                  </a:extLst>
                </p14:cNvPr>
                <p14:cNvContentPartPr/>
                <p14:nvPr/>
              </p14:nvContentPartPr>
              <p14:xfrm>
                <a:off x="3089086" y="5571521"/>
                <a:ext cx="251280" cy="213120"/>
              </p14:xfrm>
            </p:contentPart>
          </mc:Choice>
          <mc:Fallback xmlns="">
            <p:pic>
              <p:nvPicPr>
                <p:cNvPr id="11" name="잉크 10">
                  <a:extLst>
                    <a:ext uri="{FF2B5EF4-FFF2-40B4-BE49-F238E27FC236}">
                      <a16:creationId xmlns:a16="http://schemas.microsoft.com/office/drawing/2014/main" id="{AB6B5963-26E7-4748-A4B7-32811B0DE017}"/>
                    </a:ext>
                  </a:extLst>
                </p:cNvPr>
                <p:cNvPicPr/>
                <p:nvPr/>
              </p:nvPicPr>
              <p:blipFill>
                <a:blip r:embed="rId16"/>
                <a:stretch>
                  <a:fillRect/>
                </a:stretch>
              </p:blipFill>
              <p:spPr>
                <a:xfrm>
                  <a:off x="3080086" y="5562521"/>
                  <a:ext cx="26892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잉크 11">
                  <a:extLst>
                    <a:ext uri="{FF2B5EF4-FFF2-40B4-BE49-F238E27FC236}">
                      <a16:creationId xmlns:a16="http://schemas.microsoft.com/office/drawing/2014/main" id="{D30104A9-6A82-40E7-BB68-6EC58E686F24}"/>
                    </a:ext>
                  </a:extLst>
                </p14:cNvPr>
                <p14:cNvContentPartPr/>
                <p14:nvPr/>
              </p14:nvContentPartPr>
              <p14:xfrm>
                <a:off x="3472126" y="5626241"/>
                <a:ext cx="212400" cy="172440"/>
              </p14:xfrm>
            </p:contentPart>
          </mc:Choice>
          <mc:Fallback xmlns="">
            <p:pic>
              <p:nvPicPr>
                <p:cNvPr id="12" name="잉크 11">
                  <a:extLst>
                    <a:ext uri="{FF2B5EF4-FFF2-40B4-BE49-F238E27FC236}">
                      <a16:creationId xmlns:a16="http://schemas.microsoft.com/office/drawing/2014/main" id="{D30104A9-6A82-40E7-BB68-6EC58E686F24}"/>
                    </a:ext>
                  </a:extLst>
                </p:cNvPr>
                <p:cNvPicPr/>
                <p:nvPr/>
              </p:nvPicPr>
              <p:blipFill>
                <a:blip r:embed="rId18"/>
                <a:stretch>
                  <a:fillRect/>
                </a:stretch>
              </p:blipFill>
              <p:spPr>
                <a:xfrm>
                  <a:off x="3463126" y="5617601"/>
                  <a:ext cx="230040" cy="190080"/>
                </a:xfrm>
                <a:prstGeom prst="rect">
                  <a:avLst/>
                </a:prstGeom>
              </p:spPr>
            </p:pic>
          </mc:Fallback>
        </mc:AlternateContent>
      </p:grpSp>
    </p:spTree>
    <p:extLst>
      <p:ext uri="{BB962C8B-B14F-4D97-AF65-F5344CB8AC3E}">
        <p14:creationId xmlns:p14="http://schemas.microsoft.com/office/powerpoint/2010/main" val="38496747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B67E12-5F01-4092-B959-BE9445FB07C4}"/>
              </a:ext>
            </a:extLst>
          </p:cNvPr>
          <p:cNvSpPr>
            <a:spLocks noGrp="1"/>
          </p:cNvSpPr>
          <p:nvPr>
            <p:ph type="title"/>
          </p:nvPr>
        </p:nvSpPr>
        <p:spPr/>
        <p:txBody>
          <a:bodyPr/>
          <a:lstStyle/>
          <a:p>
            <a:r>
              <a:rPr lang="ko-KR" altLang="en-US" dirty="0"/>
              <a:t>막대 그래프 </a:t>
            </a:r>
          </a:p>
        </p:txBody>
      </p:sp>
      <p:sp>
        <p:nvSpPr>
          <p:cNvPr id="3" name="내용 개체 틀 2">
            <a:extLst>
              <a:ext uri="{FF2B5EF4-FFF2-40B4-BE49-F238E27FC236}">
                <a16:creationId xmlns:a16="http://schemas.microsoft.com/office/drawing/2014/main" id="{3D95B0BD-BE65-4944-BD45-50C967CB4379}"/>
              </a:ext>
            </a:extLst>
          </p:cNvPr>
          <p:cNvSpPr>
            <a:spLocks noGrp="1"/>
          </p:cNvSpPr>
          <p:nvPr>
            <p:ph idx="1"/>
          </p:nvPr>
        </p:nvSpPr>
        <p:spPr>
          <a:xfrm>
            <a:off x="236538" y="1060450"/>
            <a:ext cx="8670925" cy="361959"/>
          </a:xfrm>
        </p:spPr>
        <p:txBody>
          <a:bodyPr/>
          <a:lstStyle/>
          <a:p>
            <a:r>
              <a:rPr lang="en-US" altLang="ko-KR" dirty="0"/>
              <a:t>stacked=True</a:t>
            </a:r>
            <a:r>
              <a:rPr lang="ko-KR" altLang="en-US" dirty="0"/>
              <a:t>로 하면 각 행의 값이 </a:t>
            </a:r>
            <a:r>
              <a:rPr lang="ko-KR" altLang="en-US" dirty="0" err="1"/>
              <a:t>더해짐</a:t>
            </a:r>
            <a:endParaRPr lang="ko-KR" altLang="en-US" dirty="0"/>
          </a:p>
        </p:txBody>
      </p:sp>
      <p:pic>
        <p:nvPicPr>
          <p:cNvPr id="5" name="그림 4">
            <a:extLst>
              <a:ext uri="{FF2B5EF4-FFF2-40B4-BE49-F238E27FC236}">
                <a16:creationId xmlns:a16="http://schemas.microsoft.com/office/drawing/2014/main" id="{DC9DB7EC-0009-4EF4-8351-FB6810C32256}"/>
              </a:ext>
            </a:extLst>
          </p:cNvPr>
          <p:cNvPicPr>
            <a:picLocks noChangeAspect="1"/>
          </p:cNvPicPr>
          <p:nvPr/>
        </p:nvPicPr>
        <p:blipFill>
          <a:blip r:embed="rId2"/>
          <a:stretch>
            <a:fillRect/>
          </a:stretch>
        </p:blipFill>
        <p:spPr>
          <a:xfrm>
            <a:off x="1187530" y="1601796"/>
            <a:ext cx="6523140" cy="4833814"/>
          </a:xfrm>
          <a:prstGeom prst="rect">
            <a:avLst/>
          </a:prstGeom>
        </p:spPr>
      </p:pic>
    </p:spTree>
    <p:extLst>
      <p:ext uri="{BB962C8B-B14F-4D97-AF65-F5344CB8AC3E}">
        <p14:creationId xmlns:p14="http://schemas.microsoft.com/office/powerpoint/2010/main" val="23501003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B67E12-5F01-4092-B959-BE9445FB07C4}"/>
              </a:ext>
            </a:extLst>
          </p:cNvPr>
          <p:cNvSpPr>
            <a:spLocks noGrp="1"/>
          </p:cNvSpPr>
          <p:nvPr>
            <p:ph type="title"/>
          </p:nvPr>
        </p:nvSpPr>
        <p:spPr/>
        <p:txBody>
          <a:bodyPr/>
          <a:lstStyle/>
          <a:p>
            <a:r>
              <a:rPr lang="ko-KR" altLang="en-US" dirty="0"/>
              <a:t>히스토그램</a:t>
            </a:r>
          </a:p>
        </p:txBody>
      </p:sp>
      <p:sp>
        <p:nvSpPr>
          <p:cNvPr id="3" name="내용 개체 틀 2">
            <a:extLst>
              <a:ext uri="{FF2B5EF4-FFF2-40B4-BE49-F238E27FC236}">
                <a16:creationId xmlns:a16="http://schemas.microsoft.com/office/drawing/2014/main" id="{3D95B0BD-BE65-4944-BD45-50C967CB4379}"/>
              </a:ext>
            </a:extLst>
          </p:cNvPr>
          <p:cNvSpPr>
            <a:spLocks noGrp="1"/>
          </p:cNvSpPr>
          <p:nvPr>
            <p:ph idx="1"/>
          </p:nvPr>
        </p:nvSpPr>
        <p:spPr>
          <a:xfrm>
            <a:off x="236538" y="1060450"/>
            <a:ext cx="8670925" cy="361959"/>
          </a:xfrm>
        </p:spPr>
        <p:txBody>
          <a:bodyPr/>
          <a:lstStyle/>
          <a:p>
            <a:r>
              <a:rPr lang="en-US" altLang="ko-KR" dirty="0" err="1"/>
              <a:t>plot.hist</a:t>
            </a:r>
            <a:r>
              <a:rPr lang="ko-KR" altLang="en-US" dirty="0"/>
              <a:t> 메서드를 사용하면 </a:t>
            </a:r>
            <a:r>
              <a:rPr lang="en-US" altLang="ko-KR" dirty="0" err="1"/>
              <a:t>DataFrame</a:t>
            </a:r>
            <a:r>
              <a:rPr lang="en-US" altLang="ko-KR" dirty="0"/>
              <a:t> </a:t>
            </a:r>
            <a:r>
              <a:rPr lang="ko-KR" altLang="en-US" dirty="0"/>
              <a:t>각 </a:t>
            </a:r>
            <a:r>
              <a:rPr lang="ko-KR" altLang="en-US" dirty="0" err="1"/>
              <a:t>열별로</a:t>
            </a:r>
            <a:r>
              <a:rPr lang="ko-KR" altLang="en-US" dirty="0"/>
              <a:t> 히스토그램 함께 작성</a:t>
            </a:r>
          </a:p>
        </p:txBody>
      </p:sp>
      <p:pic>
        <p:nvPicPr>
          <p:cNvPr id="5" name="그림 4">
            <a:extLst>
              <a:ext uri="{FF2B5EF4-FFF2-40B4-BE49-F238E27FC236}">
                <a16:creationId xmlns:a16="http://schemas.microsoft.com/office/drawing/2014/main" id="{C0EDC612-8B1F-4268-B1ED-D2EB09A78EE4}"/>
              </a:ext>
            </a:extLst>
          </p:cNvPr>
          <p:cNvPicPr>
            <a:picLocks noChangeAspect="1"/>
          </p:cNvPicPr>
          <p:nvPr/>
        </p:nvPicPr>
        <p:blipFill>
          <a:blip r:embed="rId2"/>
          <a:stretch>
            <a:fillRect/>
          </a:stretch>
        </p:blipFill>
        <p:spPr>
          <a:xfrm>
            <a:off x="1766016" y="1455300"/>
            <a:ext cx="5611967" cy="5121384"/>
          </a:xfrm>
          <a:prstGeom prst="rect">
            <a:avLst/>
          </a:prstGeom>
        </p:spPr>
      </p:pic>
      <mc:AlternateContent xmlns:mc="http://schemas.openxmlformats.org/markup-compatibility/2006">
        <mc:Choice xmlns:p14="http://schemas.microsoft.com/office/powerpoint/2010/main" Requires="p14">
          <p:contentPart p14:bwMode="auto" r:id="rId3">
            <p14:nvContentPartPr>
              <p14:cNvPr id="19" name="잉크 18">
                <a:extLst>
                  <a:ext uri="{FF2B5EF4-FFF2-40B4-BE49-F238E27FC236}">
                    <a16:creationId xmlns:a16="http://schemas.microsoft.com/office/drawing/2014/main" id="{24063000-58F6-4F1B-AA7C-8ACD3B837242}"/>
                  </a:ext>
                </a:extLst>
              </p14:cNvPr>
              <p14:cNvContentPartPr/>
              <p14:nvPr/>
            </p14:nvContentPartPr>
            <p14:xfrm>
              <a:off x="4357726" y="6208721"/>
              <a:ext cx="1440" cy="14400"/>
            </p14:xfrm>
          </p:contentPart>
        </mc:Choice>
        <mc:Fallback>
          <p:pic>
            <p:nvPicPr>
              <p:cNvPr id="19" name="잉크 18">
                <a:extLst>
                  <a:ext uri="{FF2B5EF4-FFF2-40B4-BE49-F238E27FC236}">
                    <a16:creationId xmlns:a16="http://schemas.microsoft.com/office/drawing/2014/main" id="{24063000-58F6-4F1B-AA7C-8ACD3B837242}"/>
                  </a:ext>
                </a:extLst>
              </p:cNvPr>
              <p:cNvPicPr/>
              <p:nvPr/>
            </p:nvPicPr>
            <p:blipFill>
              <a:blip r:embed="rId4"/>
              <a:stretch>
                <a:fillRect/>
              </a:stretch>
            </p:blipFill>
            <p:spPr>
              <a:xfrm>
                <a:off x="4348726" y="6199721"/>
                <a:ext cx="19080" cy="32040"/>
              </a:xfrm>
              <a:prstGeom prst="rect">
                <a:avLst/>
              </a:prstGeom>
            </p:spPr>
          </p:pic>
        </mc:Fallback>
      </mc:AlternateContent>
    </p:spTree>
    <p:extLst>
      <p:ext uri="{BB962C8B-B14F-4D97-AF65-F5344CB8AC3E}">
        <p14:creationId xmlns:p14="http://schemas.microsoft.com/office/powerpoint/2010/main" val="28847694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B67E12-5F01-4092-B959-BE9445FB07C4}"/>
              </a:ext>
            </a:extLst>
          </p:cNvPr>
          <p:cNvSpPr>
            <a:spLocks noGrp="1"/>
          </p:cNvSpPr>
          <p:nvPr>
            <p:ph type="title"/>
          </p:nvPr>
        </p:nvSpPr>
        <p:spPr/>
        <p:txBody>
          <a:bodyPr/>
          <a:lstStyle/>
          <a:p>
            <a:r>
              <a:rPr lang="ko-KR" altLang="en-US" dirty="0"/>
              <a:t>히스토그램</a:t>
            </a:r>
          </a:p>
        </p:txBody>
      </p:sp>
      <p:sp>
        <p:nvSpPr>
          <p:cNvPr id="3" name="내용 개체 틀 2">
            <a:extLst>
              <a:ext uri="{FF2B5EF4-FFF2-40B4-BE49-F238E27FC236}">
                <a16:creationId xmlns:a16="http://schemas.microsoft.com/office/drawing/2014/main" id="{3D95B0BD-BE65-4944-BD45-50C967CB4379}"/>
              </a:ext>
            </a:extLst>
          </p:cNvPr>
          <p:cNvSpPr>
            <a:spLocks noGrp="1"/>
          </p:cNvSpPr>
          <p:nvPr>
            <p:ph idx="1"/>
          </p:nvPr>
        </p:nvSpPr>
        <p:spPr>
          <a:xfrm>
            <a:off x="236538" y="1060450"/>
            <a:ext cx="8670925" cy="361959"/>
          </a:xfrm>
        </p:spPr>
        <p:txBody>
          <a:bodyPr/>
          <a:lstStyle/>
          <a:p>
            <a:r>
              <a:rPr lang="en-US" altLang="ko-KR" dirty="0"/>
              <a:t>hist</a:t>
            </a:r>
            <a:r>
              <a:rPr lang="ko-KR" altLang="en-US" dirty="0"/>
              <a:t> 메서드를 사용하면 각 </a:t>
            </a:r>
            <a:r>
              <a:rPr lang="ko-KR" altLang="en-US" dirty="0" err="1"/>
              <a:t>열별로</a:t>
            </a:r>
            <a:r>
              <a:rPr lang="ko-KR" altLang="en-US" dirty="0"/>
              <a:t> 각각 </a:t>
            </a:r>
            <a:r>
              <a:rPr lang="en-US" altLang="ko-KR" dirty="0"/>
              <a:t>subplot</a:t>
            </a:r>
            <a:r>
              <a:rPr lang="ko-KR" altLang="en-US" dirty="0"/>
              <a:t>으로 히스토그램 함께 작성</a:t>
            </a:r>
          </a:p>
        </p:txBody>
      </p:sp>
      <p:pic>
        <p:nvPicPr>
          <p:cNvPr id="7" name="그림 6">
            <a:extLst>
              <a:ext uri="{FF2B5EF4-FFF2-40B4-BE49-F238E27FC236}">
                <a16:creationId xmlns:a16="http://schemas.microsoft.com/office/drawing/2014/main" id="{B6E2BFD4-48AA-42EA-80F5-F957FA10F80F}"/>
              </a:ext>
            </a:extLst>
          </p:cNvPr>
          <p:cNvPicPr>
            <a:picLocks noChangeAspect="1"/>
          </p:cNvPicPr>
          <p:nvPr/>
        </p:nvPicPr>
        <p:blipFill>
          <a:blip r:embed="rId2"/>
          <a:stretch>
            <a:fillRect/>
          </a:stretch>
        </p:blipFill>
        <p:spPr>
          <a:xfrm>
            <a:off x="971500" y="1455413"/>
            <a:ext cx="6280252" cy="4951737"/>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잉크 4">
                <a:extLst>
                  <a:ext uri="{FF2B5EF4-FFF2-40B4-BE49-F238E27FC236}">
                    <a16:creationId xmlns:a16="http://schemas.microsoft.com/office/drawing/2014/main" id="{82A4F810-6080-4586-AE91-2F619F81E88C}"/>
                  </a:ext>
                </a:extLst>
              </p14:cNvPr>
              <p14:cNvContentPartPr/>
              <p14:nvPr/>
            </p14:nvContentPartPr>
            <p14:xfrm>
              <a:off x="2550166" y="1835081"/>
              <a:ext cx="2160" cy="2160"/>
            </p14:xfrm>
          </p:contentPart>
        </mc:Choice>
        <mc:Fallback>
          <p:pic>
            <p:nvPicPr>
              <p:cNvPr id="5" name="잉크 4">
                <a:extLst>
                  <a:ext uri="{FF2B5EF4-FFF2-40B4-BE49-F238E27FC236}">
                    <a16:creationId xmlns:a16="http://schemas.microsoft.com/office/drawing/2014/main" id="{82A4F810-6080-4586-AE91-2F619F81E88C}"/>
                  </a:ext>
                </a:extLst>
              </p:cNvPr>
              <p:cNvPicPr/>
              <p:nvPr/>
            </p:nvPicPr>
            <p:blipFill>
              <a:blip r:embed="rId4"/>
              <a:stretch>
                <a:fillRect/>
              </a:stretch>
            </p:blipFill>
            <p:spPr>
              <a:xfrm>
                <a:off x="2541166" y="1827367"/>
                <a:ext cx="19800" cy="17280"/>
              </a:xfrm>
              <a:prstGeom prst="rect">
                <a:avLst/>
              </a:prstGeom>
            </p:spPr>
          </p:pic>
        </mc:Fallback>
      </mc:AlternateContent>
    </p:spTree>
    <p:extLst>
      <p:ext uri="{BB962C8B-B14F-4D97-AF65-F5344CB8AC3E}">
        <p14:creationId xmlns:p14="http://schemas.microsoft.com/office/powerpoint/2010/main" val="39267964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B67E12-5F01-4092-B959-BE9445FB07C4}"/>
              </a:ext>
            </a:extLst>
          </p:cNvPr>
          <p:cNvSpPr>
            <a:spLocks noGrp="1"/>
          </p:cNvSpPr>
          <p:nvPr>
            <p:ph type="title"/>
          </p:nvPr>
        </p:nvSpPr>
        <p:spPr/>
        <p:txBody>
          <a:bodyPr/>
          <a:lstStyle/>
          <a:p>
            <a:r>
              <a:rPr lang="ko-KR" altLang="en-US" dirty="0"/>
              <a:t>밀도그래프</a:t>
            </a:r>
          </a:p>
        </p:txBody>
      </p:sp>
      <p:sp>
        <p:nvSpPr>
          <p:cNvPr id="3" name="내용 개체 틀 2">
            <a:extLst>
              <a:ext uri="{FF2B5EF4-FFF2-40B4-BE49-F238E27FC236}">
                <a16:creationId xmlns:a16="http://schemas.microsoft.com/office/drawing/2014/main" id="{3D95B0BD-BE65-4944-BD45-50C967CB4379}"/>
              </a:ext>
            </a:extLst>
          </p:cNvPr>
          <p:cNvSpPr>
            <a:spLocks noGrp="1"/>
          </p:cNvSpPr>
          <p:nvPr>
            <p:ph idx="1"/>
          </p:nvPr>
        </p:nvSpPr>
        <p:spPr>
          <a:xfrm>
            <a:off x="236538" y="1060450"/>
            <a:ext cx="8670925" cy="361959"/>
          </a:xfrm>
        </p:spPr>
        <p:txBody>
          <a:bodyPr/>
          <a:lstStyle/>
          <a:p>
            <a:r>
              <a:rPr lang="ko-KR" altLang="en-US" dirty="0" err="1"/>
              <a:t>관찰값을</a:t>
            </a:r>
            <a:r>
              <a:rPr lang="ko-KR" altLang="en-US" dirty="0"/>
              <a:t> 사용해서 추정되는 연속된 확률분포를 나타낸 그래프</a:t>
            </a:r>
          </a:p>
        </p:txBody>
      </p:sp>
      <p:pic>
        <p:nvPicPr>
          <p:cNvPr id="5" name="그림 4">
            <a:extLst>
              <a:ext uri="{FF2B5EF4-FFF2-40B4-BE49-F238E27FC236}">
                <a16:creationId xmlns:a16="http://schemas.microsoft.com/office/drawing/2014/main" id="{B3A0B0A4-1593-469A-AD9B-9B42456BAB11}"/>
              </a:ext>
            </a:extLst>
          </p:cNvPr>
          <p:cNvPicPr>
            <a:picLocks noChangeAspect="1"/>
          </p:cNvPicPr>
          <p:nvPr/>
        </p:nvPicPr>
        <p:blipFill>
          <a:blip r:embed="rId2"/>
          <a:stretch>
            <a:fillRect/>
          </a:stretch>
        </p:blipFill>
        <p:spPr>
          <a:xfrm>
            <a:off x="1259540" y="1480183"/>
            <a:ext cx="6124990" cy="4926967"/>
          </a:xfrm>
          <a:prstGeom prst="rect">
            <a:avLst/>
          </a:prstGeom>
        </p:spPr>
      </p:pic>
    </p:spTree>
    <p:extLst>
      <p:ext uri="{BB962C8B-B14F-4D97-AF65-F5344CB8AC3E}">
        <p14:creationId xmlns:p14="http://schemas.microsoft.com/office/powerpoint/2010/main" val="3577168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81A98A-78FC-49C4-A680-3378AAFA48D2}"/>
              </a:ext>
            </a:extLst>
          </p:cNvPr>
          <p:cNvSpPr>
            <a:spLocks noGrp="1"/>
          </p:cNvSpPr>
          <p:nvPr>
            <p:ph type="title"/>
          </p:nvPr>
        </p:nvSpPr>
        <p:spPr/>
        <p:txBody>
          <a:bodyPr/>
          <a:lstStyle/>
          <a:p>
            <a:r>
              <a:rPr lang="ko-KR" altLang="en-US" dirty="0"/>
              <a:t>문자열을 날짜로 변환</a:t>
            </a:r>
          </a:p>
        </p:txBody>
      </p:sp>
      <p:sp>
        <p:nvSpPr>
          <p:cNvPr id="3" name="내용 개체 틀 2">
            <a:extLst>
              <a:ext uri="{FF2B5EF4-FFF2-40B4-BE49-F238E27FC236}">
                <a16:creationId xmlns:a16="http://schemas.microsoft.com/office/drawing/2014/main" id="{C8AB3FF9-DB62-4B75-920F-6DCD0B03DF90}"/>
              </a:ext>
            </a:extLst>
          </p:cNvPr>
          <p:cNvSpPr>
            <a:spLocks noGrp="1"/>
          </p:cNvSpPr>
          <p:nvPr>
            <p:ph idx="1"/>
          </p:nvPr>
        </p:nvSpPr>
        <p:spPr>
          <a:xfrm>
            <a:off x="236538" y="1060450"/>
            <a:ext cx="8670925" cy="5262979"/>
          </a:xfrm>
        </p:spPr>
        <p:txBody>
          <a:bodyPr/>
          <a:lstStyle/>
          <a:p>
            <a:r>
              <a:rPr lang="ko-KR" altLang="en-US" dirty="0"/>
              <a:t>날짜와 시간을 나타내는 문자열 벡터를 시계열 데이터로 변환</a:t>
            </a:r>
            <a:endParaRPr lang="en-US" altLang="ko-KR" dirty="0"/>
          </a:p>
          <a:p>
            <a:pPr lvl="1"/>
            <a:r>
              <a:rPr lang="en-US" altLang="ko-KR" dirty="0" err="1"/>
              <a:t>to_datetime</a:t>
            </a:r>
            <a:r>
              <a:rPr lang="ko-KR" altLang="en-US" dirty="0"/>
              <a:t>함수에서 적합한 문자열의 포맷을 </a:t>
            </a:r>
            <a:r>
              <a:rPr lang="ko-KR" altLang="en-US" dirty="0" err="1"/>
              <a:t>지정해야함</a:t>
            </a:r>
            <a:endParaRPr lang="en-US" altLang="ko-KR" dirty="0"/>
          </a:p>
          <a:p>
            <a:pPr lvl="1"/>
            <a:r>
              <a:rPr lang="ko-KR" altLang="en-US" dirty="0"/>
              <a:t>많이 사용하는 날짜와 시간 포맷 코드 </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ko-KR" altLang="en-US" dirty="0"/>
              <a:t>파이썬 문자열 타임 코드 전체 목록</a:t>
            </a:r>
            <a:endParaRPr lang="en-US" altLang="ko-KR" dirty="0"/>
          </a:p>
          <a:p>
            <a:pPr marL="914400" lvl="2" indent="0">
              <a:buNone/>
            </a:pPr>
            <a:r>
              <a:rPr lang="en-US" altLang="ko-KR" sz="1800" dirty="0"/>
              <a:t>http://strftime.org/</a:t>
            </a:r>
            <a:endParaRPr lang="ko-KR" altLang="en-US" sz="1800" dirty="0"/>
          </a:p>
        </p:txBody>
      </p:sp>
      <p:graphicFrame>
        <p:nvGraphicFramePr>
          <p:cNvPr id="4" name="표 5">
            <a:extLst>
              <a:ext uri="{FF2B5EF4-FFF2-40B4-BE49-F238E27FC236}">
                <a16:creationId xmlns:a16="http://schemas.microsoft.com/office/drawing/2014/main" id="{89F8FD0C-D60F-46A4-9BB8-6FD7F2109E46}"/>
              </a:ext>
            </a:extLst>
          </p:cNvPr>
          <p:cNvGraphicFramePr>
            <a:graphicFrameLocks noGrp="1"/>
          </p:cNvGraphicFramePr>
          <p:nvPr>
            <p:extLst>
              <p:ext uri="{D42A27DB-BD31-4B8C-83A1-F6EECF244321}">
                <p14:modId xmlns:p14="http://schemas.microsoft.com/office/powerpoint/2010/main" val="1956091553"/>
              </p:ext>
            </p:extLst>
          </p:nvPr>
        </p:nvGraphicFramePr>
        <p:xfrm>
          <a:off x="1259540" y="2339620"/>
          <a:ext cx="6096000" cy="2961640"/>
        </p:xfrm>
        <a:graphic>
          <a:graphicData uri="http://schemas.openxmlformats.org/drawingml/2006/table">
            <a:tbl>
              <a:tblPr firstRow="1" bandRow="1">
                <a:tableStyleId>{5C22544A-7EE6-4342-B048-85BDC9FD1C3A}</a:tableStyleId>
              </a:tblPr>
              <a:tblGrid>
                <a:gridCol w="1152160">
                  <a:extLst>
                    <a:ext uri="{9D8B030D-6E8A-4147-A177-3AD203B41FA5}">
                      <a16:colId xmlns:a16="http://schemas.microsoft.com/office/drawing/2014/main" val="2568634145"/>
                    </a:ext>
                  </a:extLst>
                </a:gridCol>
                <a:gridCol w="3456480">
                  <a:extLst>
                    <a:ext uri="{9D8B030D-6E8A-4147-A177-3AD203B41FA5}">
                      <a16:colId xmlns:a16="http://schemas.microsoft.com/office/drawing/2014/main" val="2977059759"/>
                    </a:ext>
                  </a:extLst>
                </a:gridCol>
                <a:gridCol w="1487360">
                  <a:extLst>
                    <a:ext uri="{9D8B030D-6E8A-4147-A177-3AD203B41FA5}">
                      <a16:colId xmlns:a16="http://schemas.microsoft.com/office/drawing/2014/main" val="948280147"/>
                    </a:ext>
                  </a:extLst>
                </a:gridCol>
              </a:tblGrid>
              <a:tr h="139090">
                <a:tc>
                  <a:txBody>
                    <a:bodyPr/>
                    <a:lstStyle/>
                    <a:p>
                      <a:pPr latinLnBrk="1"/>
                      <a:r>
                        <a:rPr lang="ko-KR" altLang="en-US" dirty="0"/>
                        <a:t>코드 </a:t>
                      </a:r>
                    </a:p>
                  </a:txBody>
                  <a:tcPr/>
                </a:tc>
                <a:tc>
                  <a:txBody>
                    <a:bodyPr/>
                    <a:lstStyle/>
                    <a:p>
                      <a:pPr latinLnBrk="1"/>
                      <a:r>
                        <a:rPr lang="ko-KR" altLang="en-US" dirty="0"/>
                        <a:t>설명</a:t>
                      </a:r>
                    </a:p>
                  </a:txBody>
                  <a:tcPr/>
                </a:tc>
                <a:tc>
                  <a:txBody>
                    <a:bodyPr/>
                    <a:lstStyle/>
                    <a:p>
                      <a:pPr latinLnBrk="1"/>
                      <a:r>
                        <a:rPr lang="ko-KR" altLang="en-US" dirty="0"/>
                        <a:t>예</a:t>
                      </a:r>
                    </a:p>
                  </a:txBody>
                  <a:tcPr/>
                </a:tc>
                <a:extLst>
                  <a:ext uri="{0D108BD9-81ED-4DB2-BD59-A6C34878D82A}">
                    <a16:rowId xmlns:a16="http://schemas.microsoft.com/office/drawing/2014/main" val="2238353520"/>
                  </a:ext>
                </a:extLst>
              </a:tr>
              <a:tr h="370840">
                <a:tc>
                  <a:txBody>
                    <a:bodyPr/>
                    <a:lstStyle/>
                    <a:p>
                      <a:pPr latinLnBrk="1"/>
                      <a:r>
                        <a:rPr lang="en-US" altLang="ko-KR" dirty="0"/>
                        <a:t>%Y</a:t>
                      </a:r>
                      <a:endParaRPr lang="ko-KR" altLang="en-US" dirty="0"/>
                    </a:p>
                  </a:txBody>
                  <a:tcPr/>
                </a:tc>
                <a:tc>
                  <a:txBody>
                    <a:bodyPr/>
                    <a:lstStyle/>
                    <a:p>
                      <a:pPr latinLnBrk="1"/>
                      <a:r>
                        <a:rPr lang="ko-KR" altLang="en-US" dirty="0"/>
                        <a:t>전체 연도</a:t>
                      </a:r>
                    </a:p>
                  </a:txBody>
                  <a:tcPr/>
                </a:tc>
                <a:tc>
                  <a:txBody>
                    <a:bodyPr/>
                    <a:lstStyle/>
                    <a:p>
                      <a:pPr latinLnBrk="1"/>
                      <a:r>
                        <a:rPr lang="en-US" altLang="ko-KR" dirty="0"/>
                        <a:t>2001</a:t>
                      </a:r>
                      <a:endParaRPr lang="ko-KR" altLang="en-US" dirty="0"/>
                    </a:p>
                  </a:txBody>
                  <a:tcPr/>
                </a:tc>
                <a:extLst>
                  <a:ext uri="{0D108BD9-81ED-4DB2-BD59-A6C34878D82A}">
                    <a16:rowId xmlns:a16="http://schemas.microsoft.com/office/drawing/2014/main" val="1006492023"/>
                  </a:ext>
                </a:extLst>
              </a:tr>
              <a:tr h="370840">
                <a:tc>
                  <a:txBody>
                    <a:bodyPr/>
                    <a:lstStyle/>
                    <a:p>
                      <a:pPr latinLnBrk="1"/>
                      <a:r>
                        <a:rPr lang="en-US" altLang="ko-KR" dirty="0"/>
                        <a:t>%m</a:t>
                      </a:r>
                      <a:endParaRPr lang="ko-KR" altLang="en-US" dirty="0"/>
                    </a:p>
                  </a:txBody>
                  <a:tcPr/>
                </a:tc>
                <a:tc>
                  <a:txBody>
                    <a:bodyPr/>
                    <a:lstStyle/>
                    <a:p>
                      <a:pPr latinLnBrk="1"/>
                      <a:r>
                        <a:rPr lang="en-US" altLang="ko-KR" dirty="0"/>
                        <a:t>0</a:t>
                      </a:r>
                      <a:r>
                        <a:rPr lang="ko-KR" altLang="en-US" dirty="0"/>
                        <a:t>으로 시작하는 월</a:t>
                      </a:r>
                    </a:p>
                  </a:txBody>
                  <a:tcPr/>
                </a:tc>
                <a:tc>
                  <a:txBody>
                    <a:bodyPr/>
                    <a:lstStyle/>
                    <a:p>
                      <a:pPr latinLnBrk="1"/>
                      <a:r>
                        <a:rPr lang="en-US" altLang="ko-KR" dirty="0"/>
                        <a:t>04</a:t>
                      </a:r>
                      <a:endParaRPr lang="ko-KR" altLang="en-US" dirty="0"/>
                    </a:p>
                  </a:txBody>
                  <a:tcPr/>
                </a:tc>
                <a:extLst>
                  <a:ext uri="{0D108BD9-81ED-4DB2-BD59-A6C34878D82A}">
                    <a16:rowId xmlns:a16="http://schemas.microsoft.com/office/drawing/2014/main" val="4138921810"/>
                  </a:ext>
                </a:extLst>
              </a:tr>
              <a:tr h="370840">
                <a:tc>
                  <a:txBody>
                    <a:bodyPr/>
                    <a:lstStyle/>
                    <a:p>
                      <a:pPr latinLnBrk="1"/>
                      <a:r>
                        <a:rPr lang="en-US" altLang="ko-KR" dirty="0"/>
                        <a:t>%d</a:t>
                      </a:r>
                      <a:endParaRPr lang="ko-KR" altLang="en-US" dirty="0"/>
                    </a:p>
                  </a:txBody>
                  <a:tcPr/>
                </a:tc>
                <a:tc>
                  <a:txBody>
                    <a:bodyPr/>
                    <a:lstStyle/>
                    <a:p>
                      <a:pPr latinLnBrk="1"/>
                      <a:r>
                        <a:rPr lang="en-US" altLang="ko-KR" dirty="0"/>
                        <a:t>0</a:t>
                      </a:r>
                      <a:r>
                        <a:rPr lang="ko-KR" altLang="en-US" dirty="0"/>
                        <a:t>으로 시작하는 일</a:t>
                      </a:r>
                    </a:p>
                  </a:txBody>
                  <a:tcPr/>
                </a:tc>
                <a:tc>
                  <a:txBody>
                    <a:bodyPr/>
                    <a:lstStyle/>
                    <a:p>
                      <a:pPr latinLnBrk="1"/>
                      <a:r>
                        <a:rPr lang="en-US" altLang="ko-KR" dirty="0"/>
                        <a:t>09</a:t>
                      </a:r>
                      <a:endParaRPr lang="ko-KR" altLang="en-US" dirty="0"/>
                    </a:p>
                  </a:txBody>
                  <a:tcPr/>
                </a:tc>
                <a:extLst>
                  <a:ext uri="{0D108BD9-81ED-4DB2-BD59-A6C34878D82A}">
                    <a16:rowId xmlns:a16="http://schemas.microsoft.com/office/drawing/2014/main" val="1015609581"/>
                  </a:ext>
                </a:extLst>
              </a:tr>
              <a:tr h="370840">
                <a:tc>
                  <a:txBody>
                    <a:bodyPr/>
                    <a:lstStyle/>
                    <a:p>
                      <a:pPr latinLnBrk="1"/>
                      <a:r>
                        <a:rPr lang="en-US" altLang="ko-KR" dirty="0"/>
                        <a:t>%I</a:t>
                      </a:r>
                      <a:endParaRPr lang="ko-KR" altLang="en-US" dirty="0"/>
                    </a:p>
                  </a:txBody>
                  <a:tcPr/>
                </a:tc>
                <a:tc>
                  <a:txBody>
                    <a:bodyPr/>
                    <a:lstStyle/>
                    <a:p>
                      <a:pPr latinLnBrk="1"/>
                      <a:r>
                        <a:rPr lang="en-US" altLang="ko-KR" dirty="0"/>
                        <a:t>0</a:t>
                      </a:r>
                      <a:r>
                        <a:rPr lang="ko-KR" altLang="en-US" dirty="0"/>
                        <a:t>으로 시작하는 시간</a:t>
                      </a:r>
                      <a:r>
                        <a:rPr lang="en-US" altLang="ko-KR" dirty="0"/>
                        <a:t>(12</a:t>
                      </a:r>
                      <a:r>
                        <a:rPr lang="ko-KR" altLang="en-US" dirty="0"/>
                        <a:t>시간제</a:t>
                      </a:r>
                      <a:r>
                        <a:rPr lang="en-US" altLang="ko-KR" dirty="0"/>
                        <a:t>)</a:t>
                      </a:r>
                      <a:endParaRPr lang="ko-KR" altLang="en-US" dirty="0"/>
                    </a:p>
                  </a:txBody>
                  <a:tcPr/>
                </a:tc>
                <a:tc>
                  <a:txBody>
                    <a:bodyPr/>
                    <a:lstStyle/>
                    <a:p>
                      <a:pPr latinLnBrk="1"/>
                      <a:r>
                        <a:rPr lang="en-US" altLang="ko-KR" dirty="0"/>
                        <a:t>02</a:t>
                      </a:r>
                      <a:endParaRPr lang="ko-KR" altLang="en-US" dirty="0"/>
                    </a:p>
                  </a:txBody>
                  <a:tcPr/>
                </a:tc>
                <a:extLst>
                  <a:ext uri="{0D108BD9-81ED-4DB2-BD59-A6C34878D82A}">
                    <a16:rowId xmlns:a16="http://schemas.microsoft.com/office/drawing/2014/main" val="1268954035"/>
                  </a:ext>
                </a:extLst>
              </a:tr>
              <a:tr h="370840">
                <a:tc>
                  <a:txBody>
                    <a:bodyPr/>
                    <a:lstStyle/>
                    <a:p>
                      <a:pPr latinLnBrk="1"/>
                      <a:r>
                        <a:rPr lang="en-US" altLang="ko-KR" dirty="0"/>
                        <a:t>%p</a:t>
                      </a:r>
                      <a:endParaRPr lang="ko-KR" altLang="en-US" dirty="0"/>
                    </a:p>
                  </a:txBody>
                  <a:tcPr/>
                </a:tc>
                <a:tc>
                  <a:txBody>
                    <a:bodyPr/>
                    <a:lstStyle/>
                    <a:p>
                      <a:pPr latinLnBrk="1"/>
                      <a:r>
                        <a:rPr lang="en-US" altLang="ko-KR" dirty="0"/>
                        <a:t>AM</a:t>
                      </a:r>
                      <a:r>
                        <a:rPr lang="ko-KR" altLang="en-US" dirty="0"/>
                        <a:t>또는 </a:t>
                      </a:r>
                      <a:r>
                        <a:rPr lang="en-US" altLang="ko-KR" dirty="0"/>
                        <a:t>PM</a:t>
                      </a:r>
                      <a:endParaRPr lang="ko-KR" altLang="en-US" dirty="0"/>
                    </a:p>
                  </a:txBody>
                  <a:tcPr/>
                </a:tc>
                <a:tc>
                  <a:txBody>
                    <a:bodyPr/>
                    <a:lstStyle/>
                    <a:p>
                      <a:pPr latinLnBrk="1"/>
                      <a:r>
                        <a:rPr lang="en-US" altLang="ko-KR" dirty="0"/>
                        <a:t>AM</a:t>
                      </a:r>
                      <a:endParaRPr lang="ko-KR" altLang="en-US" dirty="0"/>
                    </a:p>
                  </a:txBody>
                  <a:tcPr/>
                </a:tc>
                <a:extLst>
                  <a:ext uri="{0D108BD9-81ED-4DB2-BD59-A6C34878D82A}">
                    <a16:rowId xmlns:a16="http://schemas.microsoft.com/office/drawing/2014/main" val="454457698"/>
                  </a:ext>
                </a:extLst>
              </a:tr>
              <a:tr h="370840">
                <a:tc>
                  <a:txBody>
                    <a:bodyPr/>
                    <a:lstStyle/>
                    <a:p>
                      <a:pPr latinLnBrk="1"/>
                      <a:r>
                        <a:rPr lang="en-US" altLang="ko-KR" dirty="0"/>
                        <a:t>%M</a:t>
                      </a:r>
                      <a:endParaRPr lang="ko-KR" altLang="en-US" dirty="0"/>
                    </a:p>
                  </a:txBody>
                  <a:tcPr/>
                </a:tc>
                <a:tc>
                  <a:txBody>
                    <a:bodyPr/>
                    <a:lstStyle/>
                    <a:p>
                      <a:pPr latinLnBrk="1"/>
                      <a:r>
                        <a:rPr lang="en-US" altLang="ko-KR" dirty="0"/>
                        <a:t>0</a:t>
                      </a:r>
                      <a:r>
                        <a:rPr lang="ko-KR" altLang="en-US" dirty="0"/>
                        <a:t>으로 시작하는 분</a:t>
                      </a:r>
                    </a:p>
                  </a:txBody>
                  <a:tcPr/>
                </a:tc>
                <a:tc>
                  <a:txBody>
                    <a:bodyPr/>
                    <a:lstStyle/>
                    <a:p>
                      <a:pPr latinLnBrk="1"/>
                      <a:r>
                        <a:rPr lang="en-US" altLang="ko-KR" dirty="0"/>
                        <a:t>05</a:t>
                      </a:r>
                      <a:endParaRPr lang="ko-KR" altLang="en-US" dirty="0"/>
                    </a:p>
                  </a:txBody>
                  <a:tcPr/>
                </a:tc>
                <a:extLst>
                  <a:ext uri="{0D108BD9-81ED-4DB2-BD59-A6C34878D82A}">
                    <a16:rowId xmlns:a16="http://schemas.microsoft.com/office/drawing/2014/main" val="1683812201"/>
                  </a:ext>
                </a:extLst>
              </a:tr>
              <a:tr h="370840">
                <a:tc>
                  <a:txBody>
                    <a:bodyPr/>
                    <a:lstStyle/>
                    <a:p>
                      <a:pPr latinLnBrk="1"/>
                      <a:r>
                        <a:rPr lang="en-US" altLang="ko-KR" dirty="0"/>
                        <a:t>%S</a:t>
                      </a:r>
                      <a:endParaRPr lang="ko-KR" altLang="en-US" dirty="0"/>
                    </a:p>
                  </a:txBody>
                  <a:tcPr/>
                </a:tc>
                <a:tc>
                  <a:txBody>
                    <a:bodyPr/>
                    <a:lstStyle/>
                    <a:p>
                      <a:pPr latinLnBrk="1"/>
                      <a:r>
                        <a:rPr lang="en-US" altLang="ko-KR" dirty="0"/>
                        <a:t>0</a:t>
                      </a:r>
                      <a:r>
                        <a:rPr lang="ko-KR" altLang="en-US" dirty="0"/>
                        <a:t>으로 시작하는 초</a:t>
                      </a:r>
                    </a:p>
                  </a:txBody>
                  <a:tcPr/>
                </a:tc>
                <a:tc>
                  <a:txBody>
                    <a:bodyPr/>
                    <a:lstStyle/>
                    <a:p>
                      <a:pPr latinLnBrk="1"/>
                      <a:r>
                        <a:rPr lang="en-US" altLang="ko-KR" dirty="0"/>
                        <a:t>09</a:t>
                      </a:r>
                      <a:endParaRPr lang="ko-KR" altLang="en-US" dirty="0"/>
                    </a:p>
                  </a:txBody>
                  <a:tcPr/>
                </a:tc>
                <a:extLst>
                  <a:ext uri="{0D108BD9-81ED-4DB2-BD59-A6C34878D82A}">
                    <a16:rowId xmlns:a16="http://schemas.microsoft.com/office/drawing/2014/main" val="1173955293"/>
                  </a:ext>
                </a:extLst>
              </a:tr>
            </a:tbl>
          </a:graphicData>
        </a:graphic>
      </p:graphicFrame>
    </p:spTree>
    <p:extLst>
      <p:ext uri="{BB962C8B-B14F-4D97-AF65-F5344CB8AC3E}">
        <p14:creationId xmlns:p14="http://schemas.microsoft.com/office/powerpoint/2010/main" val="2305413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B67E12-5F01-4092-B959-BE9445FB07C4}"/>
              </a:ext>
            </a:extLst>
          </p:cNvPr>
          <p:cNvSpPr>
            <a:spLocks noGrp="1"/>
          </p:cNvSpPr>
          <p:nvPr>
            <p:ph type="title"/>
          </p:nvPr>
        </p:nvSpPr>
        <p:spPr/>
        <p:txBody>
          <a:bodyPr/>
          <a:lstStyle/>
          <a:p>
            <a:r>
              <a:rPr lang="ko-KR" altLang="en-US" dirty="0"/>
              <a:t>상자그림</a:t>
            </a:r>
          </a:p>
        </p:txBody>
      </p:sp>
      <p:sp>
        <p:nvSpPr>
          <p:cNvPr id="3" name="내용 개체 틀 2">
            <a:extLst>
              <a:ext uri="{FF2B5EF4-FFF2-40B4-BE49-F238E27FC236}">
                <a16:creationId xmlns:a16="http://schemas.microsoft.com/office/drawing/2014/main" id="{3D95B0BD-BE65-4944-BD45-50C967CB4379}"/>
              </a:ext>
            </a:extLst>
          </p:cNvPr>
          <p:cNvSpPr>
            <a:spLocks noGrp="1"/>
          </p:cNvSpPr>
          <p:nvPr>
            <p:ph idx="1"/>
          </p:nvPr>
        </p:nvSpPr>
        <p:spPr>
          <a:xfrm>
            <a:off x="236538" y="1060450"/>
            <a:ext cx="8670925" cy="361959"/>
          </a:xfrm>
        </p:spPr>
        <p:txBody>
          <a:bodyPr/>
          <a:lstStyle/>
          <a:p>
            <a:r>
              <a:rPr lang="en-US" altLang="ko-KR" dirty="0" err="1"/>
              <a:t>plot.box</a:t>
            </a:r>
            <a:r>
              <a:rPr lang="ko-KR" altLang="en-US" dirty="0"/>
              <a:t>또는 </a:t>
            </a:r>
            <a:r>
              <a:rPr lang="en-US" altLang="ko-KR" dirty="0"/>
              <a:t>boxplot</a:t>
            </a:r>
            <a:r>
              <a:rPr lang="ko-KR" altLang="en-US" dirty="0"/>
              <a:t> 메서드 이용</a:t>
            </a:r>
          </a:p>
        </p:txBody>
      </p:sp>
      <p:pic>
        <p:nvPicPr>
          <p:cNvPr id="5" name="그림 4">
            <a:extLst>
              <a:ext uri="{FF2B5EF4-FFF2-40B4-BE49-F238E27FC236}">
                <a16:creationId xmlns:a16="http://schemas.microsoft.com/office/drawing/2014/main" id="{39C7B545-E73D-4056-99F8-2396AA10C162}"/>
              </a:ext>
            </a:extLst>
          </p:cNvPr>
          <p:cNvPicPr>
            <a:picLocks noChangeAspect="1"/>
          </p:cNvPicPr>
          <p:nvPr/>
        </p:nvPicPr>
        <p:blipFill>
          <a:blip r:embed="rId2"/>
          <a:stretch>
            <a:fillRect/>
          </a:stretch>
        </p:blipFill>
        <p:spPr>
          <a:xfrm>
            <a:off x="683460" y="1556740"/>
            <a:ext cx="8100490" cy="5133408"/>
          </a:xfrm>
          <a:prstGeom prst="rect">
            <a:avLst/>
          </a:prstGeom>
        </p:spPr>
      </p:pic>
    </p:spTree>
    <p:extLst>
      <p:ext uri="{BB962C8B-B14F-4D97-AF65-F5344CB8AC3E}">
        <p14:creationId xmlns:p14="http://schemas.microsoft.com/office/powerpoint/2010/main" val="35163350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B67E12-5F01-4092-B959-BE9445FB07C4}"/>
              </a:ext>
            </a:extLst>
          </p:cNvPr>
          <p:cNvSpPr>
            <a:spLocks noGrp="1"/>
          </p:cNvSpPr>
          <p:nvPr>
            <p:ph type="title"/>
          </p:nvPr>
        </p:nvSpPr>
        <p:spPr/>
        <p:txBody>
          <a:bodyPr/>
          <a:lstStyle/>
          <a:p>
            <a:r>
              <a:rPr lang="ko-KR" altLang="en-US" dirty="0"/>
              <a:t>상자그림</a:t>
            </a:r>
          </a:p>
        </p:txBody>
      </p:sp>
      <p:sp>
        <p:nvSpPr>
          <p:cNvPr id="3" name="내용 개체 틀 2">
            <a:extLst>
              <a:ext uri="{FF2B5EF4-FFF2-40B4-BE49-F238E27FC236}">
                <a16:creationId xmlns:a16="http://schemas.microsoft.com/office/drawing/2014/main" id="{3D95B0BD-BE65-4944-BD45-50C967CB4379}"/>
              </a:ext>
            </a:extLst>
          </p:cNvPr>
          <p:cNvSpPr>
            <a:spLocks noGrp="1"/>
          </p:cNvSpPr>
          <p:nvPr>
            <p:ph idx="1"/>
          </p:nvPr>
        </p:nvSpPr>
        <p:spPr>
          <a:xfrm>
            <a:off x="236538" y="1060450"/>
            <a:ext cx="8670925" cy="361959"/>
          </a:xfrm>
        </p:spPr>
        <p:txBody>
          <a:bodyPr/>
          <a:lstStyle/>
          <a:p>
            <a:r>
              <a:rPr lang="en-US" altLang="ko-KR" dirty="0" err="1"/>
              <a:t>plot.box</a:t>
            </a:r>
            <a:r>
              <a:rPr lang="ko-KR" altLang="en-US" dirty="0"/>
              <a:t>또는 </a:t>
            </a:r>
            <a:r>
              <a:rPr lang="en-US" altLang="ko-KR" dirty="0"/>
              <a:t>boxplot</a:t>
            </a:r>
            <a:r>
              <a:rPr lang="ko-KR" altLang="en-US" dirty="0"/>
              <a:t> 메서드 이용</a:t>
            </a:r>
          </a:p>
        </p:txBody>
      </p:sp>
      <p:pic>
        <p:nvPicPr>
          <p:cNvPr id="8" name="그림 7">
            <a:extLst>
              <a:ext uri="{FF2B5EF4-FFF2-40B4-BE49-F238E27FC236}">
                <a16:creationId xmlns:a16="http://schemas.microsoft.com/office/drawing/2014/main" id="{61DCECA8-052D-41B2-A07D-70243A8683C4}"/>
              </a:ext>
            </a:extLst>
          </p:cNvPr>
          <p:cNvPicPr>
            <a:picLocks noChangeAspect="1"/>
          </p:cNvPicPr>
          <p:nvPr/>
        </p:nvPicPr>
        <p:blipFill>
          <a:blip r:embed="rId2"/>
          <a:stretch>
            <a:fillRect/>
          </a:stretch>
        </p:blipFill>
        <p:spPr>
          <a:xfrm>
            <a:off x="611450" y="1731535"/>
            <a:ext cx="5457875" cy="4080085"/>
          </a:xfrm>
          <a:prstGeom prst="rect">
            <a:avLst/>
          </a:prstGeom>
        </p:spPr>
      </p:pic>
    </p:spTree>
    <p:extLst>
      <p:ext uri="{BB962C8B-B14F-4D97-AF65-F5344CB8AC3E}">
        <p14:creationId xmlns:p14="http://schemas.microsoft.com/office/powerpoint/2010/main" val="11898394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B67E12-5F01-4092-B959-BE9445FB07C4}"/>
              </a:ext>
            </a:extLst>
          </p:cNvPr>
          <p:cNvSpPr>
            <a:spLocks noGrp="1"/>
          </p:cNvSpPr>
          <p:nvPr>
            <p:ph type="title"/>
          </p:nvPr>
        </p:nvSpPr>
        <p:spPr/>
        <p:txBody>
          <a:bodyPr/>
          <a:lstStyle/>
          <a:p>
            <a:r>
              <a:rPr lang="ko-KR" altLang="en-US" dirty="0"/>
              <a:t>상자그림</a:t>
            </a:r>
          </a:p>
        </p:txBody>
      </p:sp>
      <p:sp>
        <p:nvSpPr>
          <p:cNvPr id="3" name="내용 개체 틀 2">
            <a:extLst>
              <a:ext uri="{FF2B5EF4-FFF2-40B4-BE49-F238E27FC236}">
                <a16:creationId xmlns:a16="http://schemas.microsoft.com/office/drawing/2014/main" id="{3D95B0BD-BE65-4944-BD45-50C967CB4379}"/>
              </a:ext>
            </a:extLst>
          </p:cNvPr>
          <p:cNvSpPr>
            <a:spLocks noGrp="1"/>
          </p:cNvSpPr>
          <p:nvPr>
            <p:ph idx="1"/>
          </p:nvPr>
        </p:nvSpPr>
        <p:spPr>
          <a:xfrm>
            <a:off x="236538" y="1060450"/>
            <a:ext cx="8670925" cy="361959"/>
          </a:xfrm>
        </p:spPr>
        <p:txBody>
          <a:bodyPr/>
          <a:lstStyle/>
          <a:p>
            <a:r>
              <a:rPr lang="en-US" altLang="ko-KR" dirty="0"/>
              <a:t>by</a:t>
            </a:r>
            <a:r>
              <a:rPr lang="ko-KR" altLang="en-US" dirty="0"/>
              <a:t> 매개변수로 그룹별로 상자그림 작성 가능</a:t>
            </a:r>
          </a:p>
        </p:txBody>
      </p:sp>
      <p:pic>
        <p:nvPicPr>
          <p:cNvPr id="5" name="그림 4">
            <a:extLst>
              <a:ext uri="{FF2B5EF4-FFF2-40B4-BE49-F238E27FC236}">
                <a16:creationId xmlns:a16="http://schemas.microsoft.com/office/drawing/2014/main" id="{06A02035-F44D-4882-9C5F-EB4DBF9A67F9}"/>
              </a:ext>
            </a:extLst>
          </p:cNvPr>
          <p:cNvPicPr>
            <a:picLocks noChangeAspect="1"/>
          </p:cNvPicPr>
          <p:nvPr/>
        </p:nvPicPr>
        <p:blipFill>
          <a:blip r:embed="rId2"/>
          <a:stretch>
            <a:fillRect/>
          </a:stretch>
        </p:blipFill>
        <p:spPr>
          <a:xfrm>
            <a:off x="1187530" y="1590954"/>
            <a:ext cx="6948330" cy="4917174"/>
          </a:xfrm>
          <a:prstGeom prst="rect">
            <a:avLst/>
          </a:prstGeom>
        </p:spPr>
      </p:pic>
    </p:spTree>
    <p:extLst>
      <p:ext uri="{BB962C8B-B14F-4D97-AF65-F5344CB8AC3E}">
        <p14:creationId xmlns:p14="http://schemas.microsoft.com/office/powerpoint/2010/main" val="39989492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B67E12-5F01-4092-B959-BE9445FB07C4}"/>
              </a:ext>
            </a:extLst>
          </p:cNvPr>
          <p:cNvSpPr>
            <a:spLocks noGrp="1"/>
          </p:cNvSpPr>
          <p:nvPr>
            <p:ph type="title"/>
          </p:nvPr>
        </p:nvSpPr>
        <p:spPr/>
        <p:txBody>
          <a:bodyPr/>
          <a:lstStyle/>
          <a:p>
            <a:r>
              <a:rPr lang="ko-KR" altLang="en-US" dirty="0"/>
              <a:t>상자그림</a:t>
            </a:r>
          </a:p>
        </p:txBody>
      </p:sp>
      <p:sp>
        <p:nvSpPr>
          <p:cNvPr id="3" name="내용 개체 틀 2">
            <a:extLst>
              <a:ext uri="{FF2B5EF4-FFF2-40B4-BE49-F238E27FC236}">
                <a16:creationId xmlns:a16="http://schemas.microsoft.com/office/drawing/2014/main" id="{3D95B0BD-BE65-4944-BD45-50C967CB4379}"/>
              </a:ext>
            </a:extLst>
          </p:cNvPr>
          <p:cNvSpPr>
            <a:spLocks noGrp="1"/>
          </p:cNvSpPr>
          <p:nvPr>
            <p:ph idx="1"/>
          </p:nvPr>
        </p:nvSpPr>
        <p:spPr>
          <a:xfrm>
            <a:off x="236538" y="1060450"/>
            <a:ext cx="8670925" cy="361959"/>
          </a:xfrm>
        </p:spPr>
        <p:txBody>
          <a:bodyPr/>
          <a:lstStyle/>
          <a:p>
            <a:r>
              <a:rPr lang="en-US" altLang="ko-KR" dirty="0" err="1"/>
              <a:t>groupby</a:t>
            </a:r>
            <a:r>
              <a:rPr lang="ko-KR" altLang="en-US" dirty="0"/>
              <a:t>를</a:t>
            </a:r>
            <a:r>
              <a:rPr lang="en-US" altLang="ko-KR" dirty="0"/>
              <a:t> </a:t>
            </a:r>
            <a:r>
              <a:rPr lang="ko-KR" altLang="en-US" dirty="0"/>
              <a:t>사용했을 경우 </a:t>
            </a:r>
          </a:p>
        </p:txBody>
      </p:sp>
      <p:pic>
        <p:nvPicPr>
          <p:cNvPr id="6" name="그림 5">
            <a:extLst>
              <a:ext uri="{FF2B5EF4-FFF2-40B4-BE49-F238E27FC236}">
                <a16:creationId xmlns:a16="http://schemas.microsoft.com/office/drawing/2014/main" id="{D4EBBD4F-E27F-44D7-AC60-FA2B99DDE08D}"/>
              </a:ext>
            </a:extLst>
          </p:cNvPr>
          <p:cNvPicPr>
            <a:picLocks noChangeAspect="1"/>
          </p:cNvPicPr>
          <p:nvPr/>
        </p:nvPicPr>
        <p:blipFill>
          <a:blip r:embed="rId2"/>
          <a:stretch>
            <a:fillRect/>
          </a:stretch>
        </p:blipFill>
        <p:spPr>
          <a:xfrm>
            <a:off x="1043511" y="1556741"/>
            <a:ext cx="5249770" cy="4850410"/>
          </a:xfrm>
          <a:prstGeom prst="rect">
            <a:avLst/>
          </a:prstGeom>
        </p:spPr>
      </p:pic>
    </p:spTree>
    <p:extLst>
      <p:ext uri="{BB962C8B-B14F-4D97-AF65-F5344CB8AC3E}">
        <p14:creationId xmlns:p14="http://schemas.microsoft.com/office/powerpoint/2010/main" val="4688517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B67E12-5F01-4092-B959-BE9445FB07C4}"/>
              </a:ext>
            </a:extLst>
          </p:cNvPr>
          <p:cNvSpPr>
            <a:spLocks noGrp="1"/>
          </p:cNvSpPr>
          <p:nvPr>
            <p:ph type="title"/>
          </p:nvPr>
        </p:nvSpPr>
        <p:spPr/>
        <p:txBody>
          <a:bodyPr/>
          <a:lstStyle/>
          <a:p>
            <a:r>
              <a:rPr lang="ko-KR" altLang="en-US" dirty="0"/>
              <a:t>상자그림</a:t>
            </a:r>
          </a:p>
        </p:txBody>
      </p:sp>
      <p:sp>
        <p:nvSpPr>
          <p:cNvPr id="3" name="내용 개체 틀 2">
            <a:extLst>
              <a:ext uri="{FF2B5EF4-FFF2-40B4-BE49-F238E27FC236}">
                <a16:creationId xmlns:a16="http://schemas.microsoft.com/office/drawing/2014/main" id="{3D95B0BD-BE65-4944-BD45-50C967CB4379}"/>
              </a:ext>
            </a:extLst>
          </p:cNvPr>
          <p:cNvSpPr>
            <a:spLocks noGrp="1"/>
          </p:cNvSpPr>
          <p:nvPr>
            <p:ph idx="1"/>
          </p:nvPr>
        </p:nvSpPr>
        <p:spPr>
          <a:xfrm>
            <a:off x="236538" y="1060450"/>
            <a:ext cx="8670925" cy="361959"/>
          </a:xfrm>
        </p:spPr>
        <p:txBody>
          <a:bodyPr/>
          <a:lstStyle/>
          <a:p>
            <a:r>
              <a:rPr lang="ko-KR" altLang="en-US" dirty="0"/>
              <a:t>복수의 </a:t>
            </a:r>
            <a:r>
              <a:rPr lang="en-US" altLang="ko-KR" dirty="0"/>
              <a:t>column</a:t>
            </a:r>
            <a:r>
              <a:rPr lang="ko-KR" altLang="en-US" dirty="0"/>
              <a:t>과 </a:t>
            </a:r>
            <a:r>
              <a:rPr lang="en-US" altLang="ko-KR" dirty="0"/>
              <a:t>by</a:t>
            </a:r>
            <a:r>
              <a:rPr lang="ko-KR" altLang="en-US" dirty="0"/>
              <a:t>를</a:t>
            </a:r>
            <a:r>
              <a:rPr lang="en-US" altLang="ko-KR" dirty="0"/>
              <a:t> </a:t>
            </a:r>
            <a:r>
              <a:rPr lang="ko-KR" altLang="en-US" dirty="0"/>
              <a:t>선택할 수 있음</a:t>
            </a:r>
          </a:p>
        </p:txBody>
      </p:sp>
      <p:pic>
        <p:nvPicPr>
          <p:cNvPr id="5" name="그림 4">
            <a:extLst>
              <a:ext uri="{FF2B5EF4-FFF2-40B4-BE49-F238E27FC236}">
                <a16:creationId xmlns:a16="http://schemas.microsoft.com/office/drawing/2014/main" id="{23F24E2B-3074-4988-B1ED-1A346D9D58E8}"/>
              </a:ext>
            </a:extLst>
          </p:cNvPr>
          <p:cNvPicPr>
            <a:picLocks noChangeAspect="1"/>
          </p:cNvPicPr>
          <p:nvPr/>
        </p:nvPicPr>
        <p:blipFill>
          <a:blip r:embed="rId2"/>
          <a:stretch>
            <a:fillRect/>
          </a:stretch>
        </p:blipFill>
        <p:spPr>
          <a:xfrm>
            <a:off x="467430" y="1581177"/>
            <a:ext cx="6666197" cy="1676036"/>
          </a:xfrm>
          <a:prstGeom prst="rect">
            <a:avLst/>
          </a:prstGeom>
        </p:spPr>
      </p:pic>
      <p:pic>
        <p:nvPicPr>
          <p:cNvPr id="8" name="그림 7">
            <a:extLst>
              <a:ext uri="{FF2B5EF4-FFF2-40B4-BE49-F238E27FC236}">
                <a16:creationId xmlns:a16="http://schemas.microsoft.com/office/drawing/2014/main" id="{AFE51EA4-FFC5-4390-8371-44CC63AD1CE6}"/>
              </a:ext>
            </a:extLst>
          </p:cNvPr>
          <p:cNvPicPr>
            <a:picLocks noChangeAspect="1"/>
          </p:cNvPicPr>
          <p:nvPr/>
        </p:nvPicPr>
        <p:blipFill>
          <a:blip r:embed="rId3"/>
          <a:stretch>
            <a:fillRect/>
          </a:stretch>
        </p:blipFill>
        <p:spPr>
          <a:xfrm>
            <a:off x="1284965" y="3257213"/>
            <a:ext cx="5031125" cy="3523122"/>
          </a:xfrm>
          <a:prstGeom prst="rect">
            <a:avLst/>
          </a:prstGeom>
        </p:spPr>
      </p:pic>
      <mc:AlternateContent xmlns:mc="http://schemas.openxmlformats.org/markup-compatibility/2006">
        <mc:Choice xmlns:p14="http://schemas.microsoft.com/office/powerpoint/2010/main" Requires="p14">
          <p:contentPart p14:bwMode="auto" r:id="rId4">
            <p14:nvContentPartPr>
              <p14:cNvPr id="11" name="잉크 10">
                <a:extLst>
                  <a:ext uri="{FF2B5EF4-FFF2-40B4-BE49-F238E27FC236}">
                    <a16:creationId xmlns:a16="http://schemas.microsoft.com/office/drawing/2014/main" id="{8F5F588F-0B42-4708-85F1-089E50186B63}"/>
                  </a:ext>
                </a:extLst>
              </p14:cNvPr>
              <p14:cNvContentPartPr/>
              <p14:nvPr/>
            </p14:nvContentPartPr>
            <p14:xfrm>
              <a:off x="6931006" y="1827161"/>
              <a:ext cx="64080" cy="16920"/>
            </p14:xfrm>
          </p:contentPart>
        </mc:Choice>
        <mc:Fallback>
          <p:pic>
            <p:nvPicPr>
              <p:cNvPr id="11" name="잉크 10">
                <a:extLst>
                  <a:ext uri="{FF2B5EF4-FFF2-40B4-BE49-F238E27FC236}">
                    <a16:creationId xmlns:a16="http://schemas.microsoft.com/office/drawing/2014/main" id="{8F5F588F-0B42-4708-85F1-089E50186B63}"/>
                  </a:ext>
                </a:extLst>
              </p:cNvPr>
              <p:cNvPicPr/>
              <p:nvPr/>
            </p:nvPicPr>
            <p:blipFill>
              <a:blip r:embed="rId5"/>
              <a:stretch>
                <a:fillRect/>
              </a:stretch>
            </p:blipFill>
            <p:spPr>
              <a:xfrm>
                <a:off x="6922006" y="1818348"/>
                <a:ext cx="81720" cy="34193"/>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잉크 17">
                <a:extLst>
                  <a:ext uri="{FF2B5EF4-FFF2-40B4-BE49-F238E27FC236}">
                    <a16:creationId xmlns:a16="http://schemas.microsoft.com/office/drawing/2014/main" id="{7D290C5A-6945-4257-B59A-EDB59F162107}"/>
                  </a:ext>
                </a:extLst>
              </p14:cNvPr>
              <p14:cNvContentPartPr/>
              <p14:nvPr/>
            </p14:nvContentPartPr>
            <p14:xfrm>
              <a:off x="3255766" y="2275721"/>
              <a:ext cx="10080" cy="1800"/>
            </p14:xfrm>
          </p:contentPart>
        </mc:Choice>
        <mc:Fallback xmlns="">
          <p:pic>
            <p:nvPicPr>
              <p:cNvPr id="18" name="잉크 17">
                <a:extLst>
                  <a:ext uri="{FF2B5EF4-FFF2-40B4-BE49-F238E27FC236}">
                    <a16:creationId xmlns:a16="http://schemas.microsoft.com/office/drawing/2014/main" id="{7D290C5A-6945-4257-B59A-EDB59F162107}"/>
                  </a:ext>
                </a:extLst>
              </p:cNvPr>
              <p:cNvPicPr/>
              <p:nvPr/>
            </p:nvPicPr>
            <p:blipFill>
              <a:blip r:embed="rId21"/>
              <a:stretch>
                <a:fillRect/>
              </a:stretch>
            </p:blipFill>
            <p:spPr>
              <a:xfrm>
                <a:off x="3246766" y="2267081"/>
                <a:ext cx="27720" cy="19440"/>
              </a:xfrm>
              <a:prstGeom prst="rect">
                <a:avLst/>
              </a:prstGeom>
            </p:spPr>
          </p:pic>
        </mc:Fallback>
      </mc:AlternateContent>
    </p:spTree>
    <p:extLst>
      <p:ext uri="{BB962C8B-B14F-4D97-AF65-F5344CB8AC3E}">
        <p14:creationId xmlns:p14="http://schemas.microsoft.com/office/powerpoint/2010/main" val="30176765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B67E12-5F01-4092-B959-BE9445FB07C4}"/>
              </a:ext>
            </a:extLst>
          </p:cNvPr>
          <p:cNvSpPr>
            <a:spLocks noGrp="1"/>
          </p:cNvSpPr>
          <p:nvPr>
            <p:ph type="title"/>
          </p:nvPr>
        </p:nvSpPr>
        <p:spPr/>
        <p:txBody>
          <a:bodyPr/>
          <a:lstStyle/>
          <a:p>
            <a:r>
              <a:rPr lang="ko-KR" altLang="en-US" dirty="0"/>
              <a:t>산포도행렬</a:t>
            </a:r>
          </a:p>
        </p:txBody>
      </p:sp>
      <p:sp>
        <p:nvSpPr>
          <p:cNvPr id="3" name="내용 개체 틀 2">
            <a:extLst>
              <a:ext uri="{FF2B5EF4-FFF2-40B4-BE49-F238E27FC236}">
                <a16:creationId xmlns:a16="http://schemas.microsoft.com/office/drawing/2014/main" id="{3D95B0BD-BE65-4944-BD45-50C967CB4379}"/>
              </a:ext>
            </a:extLst>
          </p:cNvPr>
          <p:cNvSpPr>
            <a:spLocks noGrp="1"/>
          </p:cNvSpPr>
          <p:nvPr>
            <p:ph idx="1"/>
          </p:nvPr>
        </p:nvSpPr>
        <p:spPr>
          <a:xfrm>
            <a:off x="236538" y="1060450"/>
            <a:ext cx="8670925" cy="777457"/>
          </a:xfrm>
        </p:spPr>
        <p:txBody>
          <a:bodyPr/>
          <a:lstStyle/>
          <a:p>
            <a:r>
              <a:rPr lang="ko-KR" altLang="en-US" dirty="0"/>
              <a:t>데이터 탐색 시 변수의 그룹간 모든 산포도를 살펴보는 일이 매우 유용한데 이 때 산포도 행렬을 작성할 수 있다</a:t>
            </a:r>
            <a:r>
              <a:rPr lang="en-US" altLang="ko-KR" dirty="0"/>
              <a:t>. </a:t>
            </a:r>
            <a:endParaRPr lang="ko-KR" altLang="en-US" dirty="0"/>
          </a:p>
        </p:txBody>
      </p:sp>
      <p:pic>
        <p:nvPicPr>
          <p:cNvPr id="5" name="그림 4">
            <a:extLst>
              <a:ext uri="{FF2B5EF4-FFF2-40B4-BE49-F238E27FC236}">
                <a16:creationId xmlns:a16="http://schemas.microsoft.com/office/drawing/2014/main" id="{C140A7EC-ABA9-49BA-B4C1-4FD8AC754E71}"/>
              </a:ext>
            </a:extLst>
          </p:cNvPr>
          <p:cNvPicPr>
            <a:picLocks noChangeAspect="1"/>
          </p:cNvPicPr>
          <p:nvPr/>
        </p:nvPicPr>
        <p:blipFill>
          <a:blip r:embed="rId2"/>
          <a:stretch>
            <a:fillRect/>
          </a:stretch>
        </p:blipFill>
        <p:spPr>
          <a:xfrm>
            <a:off x="458051" y="2030120"/>
            <a:ext cx="8538312" cy="1576932"/>
          </a:xfrm>
          <a:prstGeom prst="rect">
            <a:avLst/>
          </a:prstGeom>
        </p:spPr>
      </p:pic>
    </p:spTree>
    <p:extLst>
      <p:ext uri="{BB962C8B-B14F-4D97-AF65-F5344CB8AC3E}">
        <p14:creationId xmlns:p14="http://schemas.microsoft.com/office/powerpoint/2010/main" val="9793924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B67E12-5F01-4092-B959-BE9445FB07C4}"/>
              </a:ext>
            </a:extLst>
          </p:cNvPr>
          <p:cNvSpPr>
            <a:spLocks noGrp="1"/>
          </p:cNvSpPr>
          <p:nvPr>
            <p:ph type="title"/>
          </p:nvPr>
        </p:nvSpPr>
        <p:spPr/>
        <p:txBody>
          <a:bodyPr/>
          <a:lstStyle/>
          <a:p>
            <a:r>
              <a:rPr lang="ko-KR" altLang="en-US" dirty="0"/>
              <a:t>산포도 행렬</a:t>
            </a:r>
          </a:p>
        </p:txBody>
      </p:sp>
      <p:sp>
        <p:nvSpPr>
          <p:cNvPr id="3" name="내용 개체 틀 2">
            <a:extLst>
              <a:ext uri="{FF2B5EF4-FFF2-40B4-BE49-F238E27FC236}">
                <a16:creationId xmlns:a16="http://schemas.microsoft.com/office/drawing/2014/main" id="{3D95B0BD-BE65-4944-BD45-50C967CB4379}"/>
              </a:ext>
            </a:extLst>
          </p:cNvPr>
          <p:cNvSpPr>
            <a:spLocks noGrp="1"/>
          </p:cNvSpPr>
          <p:nvPr>
            <p:ph idx="1"/>
          </p:nvPr>
        </p:nvSpPr>
        <p:spPr>
          <a:xfrm>
            <a:off x="236538" y="1060450"/>
            <a:ext cx="8670925" cy="5478423"/>
          </a:xfrm>
        </p:spPr>
        <p:txBody>
          <a:bodyPr/>
          <a:lstStyle/>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r>
              <a:rPr lang="en-US" altLang="ko-KR" dirty="0"/>
              <a:t>pandas</a:t>
            </a:r>
            <a:r>
              <a:rPr lang="ko-KR" altLang="en-US" dirty="0"/>
              <a:t>를 이용한 시각화 관련 내용은 아래 참조</a:t>
            </a:r>
            <a:endParaRPr lang="en-US" altLang="ko-KR" dirty="0"/>
          </a:p>
          <a:p>
            <a:pPr lvl="1"/>
            <a:r>
              <a:rPr lang="en-US" altLang="ko-KR" dirty="0"/>
              <a:t>https://pandas.pydata.org/pandas-docs/stable/user_guide/visualization.html#visualization-box</a:t>
            </a:r>
            <a:endParaRPr lang="ko-KR" altLang="en-US" dirty="0"/>
          </a:p>
        </p:txBody>
      </p:sp>
      <p:pic>
        <p:nvPicPr>
          <p:cNvPr id="4" name="그림 3">
            <a:extLst>
              <a:ext uri="{FF2B5EF4-FFF2-40B4-BE49-F238E27FC236}">
                <a16:creationId xmlns:a16="http://schemas.microsoft.com/office/drawing/2014/main" id="{CEDF0CD5-5A21-4086-B780-1E3860E3A606}"/>
              </a:ext>
            </a:extLst>
          </p:cNvPr>
          <p:cNvPicPr>
            <a:picLocks noChangeAspect="1"/>
          </p:cNvPicPr>
          <p:nvPr/>
        </p:nvPicPr>
        <p:blipFill>
          <a:blip r:embed="rId2"/>
          <a:stretch>
            <a:fillRect/>
          </a:stretch>
        </p:blipFill>
        <p:spPr>
          <a:xfrm>
            <a:off x="2154903" y="900861"/>
            <a:ext cx="4824670" cy="4628811"/>
          </a:xfrm>
          <a:prstGeom prst="rect">
            <a:avLst/>
          </a:prstGeom>
        </p:spPr>
      </p:pic>
    </p:spTree>
    <p:extLst>
      <p:ext uri="{BB962C8B-B14F-4D97-AF65-F5344CB8AC3E}">
        <p14:creationId xmlns:p14="http://schemas.microsoft.com/office/powerpoint/2010/main" val="17825713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D770E2-4E65-49E8-ADDC-6F930C867B7C}"/>
              </a:ext>
            </a:extLst>
          </p:cNvPr>
          <p:cNvSpPr>
            <a:spLocks noGrp="1"/>
          </p:cNvSpPr>
          <p:nvPr>
            <p:ph type="title"/>
          </p:nvPr>
        </p:nvSpPr>
        <p:spPr/>
        <p:txBody>
          <a:bodyPr/>
          <a:lstStyle/>
          <a:p>
            <a:r>
              <a:rPr lang="ko-KR" altLang="en-US" dirty="0"/>
              <a:t>연습문제</a:t>
            </a:r>
          </a:p>
        </p:txBody>
      </p:sp>
      <p:sp>
        <p:nvSpPr>
          <p:cNvPr id="3" name="내용 개체 틀 2">
            <a:extLst>
              <a:ext uri="{FF2B5EF4-FFF2-40B4-BE49-F238E27FC236}">
                <a16:creationId xmlns:a16="http://schemas.microsoft.com/office/drawing/2014/main" id="{1A9AEF15-9B5D-41A2-9138-4820365E711B}"/>
              </a:ext>
            </a:extLst>
          </p:cNvPr>
          <p:cNvSpPr>
            <a:spLocks noGrp="1"/>
          </p:cNvSpPr>
          <p:nvPr>
            <p:ph idx="1"/>
          </p:nvPr>
        </p:nvSpPr>
        <p:spPr>
          <a:xfrm>
            <a:off x="236538" y="1060450"/>
            <a:ext cx="8670925" cy="4378443"/>
          </a:xfrm>
        </p:spPr>
        <p:txBody>
          <a:bodyPr/>
          <a:lstStyle/>
          <a:p>
            <a:pPr>
              <a:buFont typeface="+mj-ea"/>
              <a:buAutoNum type="circleNumDbPlain"/>
            </a:pPr>
            <a:r>
              <a:rPr lang="en-US" altLang="ko-KR" dirty="0"/>
              <a:t>seoul.csv</a:t>
            </a:r>
            <a:r>
              <a:rPr lang="ko-KR" altLang="en-US" dirty="0"/>
              <a:t> 파일을 </a:t>
            </a:r>
            <a:r>
              <a:rPr lang="en-US" altLang="ko-KR" dirty="0" err="1"/>
              <a:t>DataFrame</a:t>
            </a:r>
            <a:r>
              <a:rPr lang="ko-KR" altLang="en-US" dirty="0"/>
              <a:t>으로 불러와서 각 변수들에 대해서 </a:t>
            </a:r>
            <a:r>
              <a:rPr lang="ko-KR" altLang="en-US" dirty="0" err="1"/>
              <a:t>요약통계량을</a:t>
            </a:r>
            <a:r>
              <a:rPr lang="ko-KR" altLang="en-US" dirty="0"/>
              <a:t> 구해보라</a:t>
            </a:r>
            <a:r>
              <a:rPr lang="en-US" altLang="ko-KR" dirty="0"/>
              <a:t>.</a:t>
            </a:r>
          </a:p>
          <a:p>
            <a:pPr>
              <a:buFont typeface="+mj-ea"/>
              <a:buAutoNum type="circleNumDbPlain"/>
            </a:pPr>
            <a:r>
              <a:rPr lang="en-US" altLang="ko-KR" dirty="0"/>
              <a:t>‘date’</a:t>
            </a:r>
            <a:r>
              <a:rPr lang="ko-KR" altLang="en-US" dirty="0"/>
              <a:t>라는 </a:t>
            </a:r>
            <a:r>
              <a:rPr lang="en-US" altLang="ko-KR" dirty="0"/>
              <a:t>datetime</a:t>
            </a:r>
            <a:r>
              <a:rPr lang="ko-KR" altLang="en-US" dirty="0"/>
              <a:t>변수를 추가하고 </a:t>
            </a:r>
            <a:r>
              <a:rPr lang="en-US" altLang="ko-KR" dirty="0"/>
              <a:t>‘</a:t>
            </a:r>
            <a:r>
              <a:rPr lang="ko-KR" altLang="en-US" dirty="0"/>
              <a:t>날짜</a:t>
            </a:r>
            <a:r>
              <a:rPr lang="en-US" altLang="ko-KR" dirty="0"/>
              <a:t>’</a:t>
            </a:r>
            <a:r>
              <a:rPr lang="ko-KR" altLang="en-US" dirty="0"/>
              <a:t>변수와 </a:t>
            </a:r>
            <a:r>
              <a:rPr lang="en-US" altLang="ko-KR" dirty="0"/>
              <a:t>‘</a:t>
            </a:r>
            <a:r>
              <a:rPr lang="ko-KR" altLang="en-US" dirty="0"/>
              <a:t>지점</a:t>
            </a:r>
            <a:r>
              <a:rPr lang="en-US" altLang="ko-KR" dirty="0"/>
              <a:t>’</a:t>
            </a:r>
            <a:r>
              <a:rPr lang="ko-KR" altLang="en-US" dirty="0"/>
              <a:t>변수를 제거하라</a:t>
            </a:r>
            <a:r>
              <a:rPr lang="en-US" altLang="ko-KR" dirty="0"/>
              <a:t>. </a:t>
            </a:r>
          </a:p>
          <a:p>
            <a:pPr>
              <a:buFont typeface="+mj-ea"/>
              <a:buAutoNum type="circleNumDbPlain"/>
            </a:pPr>
            <a:r>
              <a:rPr lang="ko-KR" altLang="en-US" dirty="0"/>
              <a:t> </a:t>
            </a:r>
            <a:r>
              <a:rPr lang="en-US" altLang="ko-KR" dirty="0"/>
              <a:t>‘year’,</a:t>
            </a:r>
            <a:r>
              <a:rPr lang="ko-KR" altLang="en-US" dirty="0"/>
              <a:t> </a:t>
            </a:r>
            <a:r>
              <a:rPr lang="en-US" altLang="ko-KR" dirty="0"/>
              <a:t>‘month’,</a:t>
            </a:r>
            <a:r>
              <a:rPr lang="ko-KR" altLang="en-US" dirty="0"/>
              <a:t> </a:t>
            </a:r>
            <a:r>
              <a:rPr lang="en-US" altLang="ko-KR" dirty="0"/>
              <a:t>‘week’</a:t>
            </a:r>
            <a:r>
              <a:rPr lang="ko-KR" altLang="en-US" dirty="0"/>
              <a:t>변수를 추가하라</a:t>
            </a:r>
            <a:r>
              <a:rPr lang="en-US" altLang="ko-KR" dirty="0"/>
              <a:t>.</a:t>
            </a:r>
          </a:p>
          <a:p>
            <a:pPr>
              <a:buFont typeface="+mj-ea"/>
              <a:buAutoNum type="circleNumDbPlain"/>
            </a:pPr>
            <a:r>
              <a:rPr lang="en-US" altLang="ko-KR" dirty="0"/>
              <a:t>‘date’</a:t>
            </a:r>
            <a:r>
              <a:rPr lang="ko-KR" altLang="en-US" dirty="0"/>
              <a:t>를 </a:t>
            </a:r>
            <a:r>
              <a:rPr lang="en-US" altLang="ko-KR" dirty="0"/>
              <a:t>line index</a:t>
            </a:r>
            <a:r>
              <a:rPr lang="ko-KR" altLang="en-US" dirty="0"/>
              <a:t>로 설정하라</a:t>
            </a:r>
            <a:r>
              <a:rPr lang="en-US" altLang="ko-KR" dirty="0"/>
              <a:t>. </a:t>
            </a:r>
          </a:p>
          <a:p>
            <a:pPr>
              <a:buFont typeface="+mj-ea"/>
              <a:buAutoNum type="circleNumDbPlain"/>
            </a:pPr>
            <a:r>
              <a:rPr lang="en-US" altLang="ko-KR" dirty="0"/>
              <a:t>1980</a:t>
            </a:r>
            <a:r>
              <a:rPr lang="ko-KR" altLang="en-US" dirty="0"/>
              <a:t>년부터 </a:t>
            </a:r>
            <a:r>
              <a:rPr lang="en-US" altLang="ko-KR" dirty="0"/>
              <a:t>2020</a:t>
            </a:r>
            <a:r>
              <a:rPr lang="ko-KR" altLang="en-US" dirty="0"/>
              <a:t>년 사이의 </a:t>
            </a:r>
            <a:r>
              <a:rPr lang="en-US" altLang="ko-KR" dirty="0"/>
              <a:t>‘</a:t>
            </a:r>
            <a:r>
              <a:rPr lang="ko-KR" altLang="en-US" dirty="0"/>
              <a:t>평균기온</a:t>
            </a:r>
            <a:r>
              <a:rPr lang="en-US" altLang="ko-KR" dirty="0"/>
              <a:t>(℃)’</a:t>
            </a:r>
            <a:r>
              <a:rPr lang="ko-KR" altLang="en-US" dirty="0"/>
              <a:t>의 연도별 최댓값을 선그래프로 작성하라</a:t>
            </a:r>
            <a:r>
              <a:rPr lang="en-US" altLang="ko-KR" dirty="0"/>
              <a:t>. </a:t>
            </a:r>
          </a:p>
          <a:p>
            <a:pPr>
              <a:buFont typeface="+mj-ea"/>
              <a:buAutoNum type="circleNumDbPlain"/>
            </a:pPr>
            <a:r>
              <a:rPr lang="ko-KR" altLang="en-US" dirty="0"/>
              <a:t>전체기간에 대해 </a:t>
            </a:r>
            <a:r>
              <a:rPr lang="en-US" altLang="ko-KR" dirty="0"/>
              <a:t>‘</a:t>
            </a:r>
            <a:r>
              <a:rPr lang="ko-KR" altLang="en-US" dirty="0"/>
              <a:t>최고기온</a:t>
            </a:r>
            <a:r>
              <a:rPr lang="en-US" altLang="ko-KR" dirty="0"/>
              <a:t>(℃)’</a:t>
            </a:r>
            <a:r>
              <a:rPr lang="ko-KR" altLang="en-US" dirty="0"/>
              <a:t>에 대한 히스토그램과 월별</a:t>
            </a:r>
            <a:r>
              <a:rPr lang="en-US" altLang="ko-KR" dirty="0"/>
              <a:t>, </a:t>
            </a:r>
            <a:r>
              <a:rPr lang="ko-KR" altLang="en-US" dirty="0" err="1"/>
              <a:t>요일별</a:t>
            </a:r>
            <a:r>
              <a:rPr lang="ko-KR" altLang="en-US" dirty="0"/>
              <a:t> 상자그림을 작성하라</a:t>
            </a:r>
            <a:r>
              <a:rPr lang="en-US" altLang="ko-KR" dirty="0"/>
              <a:t>. </a:t>
            </a:r>
            <a:endParaRPr lang="ko-KR" altLang="en-US" dirty="0"/>
          </a:p>
        </p:txBody>
      </p:sp>
    </p:spTree>
    <p:extLst>
      <p:ext uri="{BB962C8B-B14F-4D97-AF65-F5344CB8AC3E}">
        <p14:creationId xmlns:p14="http://schemas.microsoft.com/office/powerpoint/2010/main" val="3944252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81A98A-78FC-49C4-A680-3378AAFA48D2}"/>
              </a:ext>
            </a:extLst>
          </p:cNvPr>
          <p:cNvSpPr>
            <a:spLocks noGrp="1"/>
          </p:cNvSpPr>
          <p:nvPr>
            <p:ph type="title"/>
          </p:nvPr>
        </p:nvSpPr>
        <p:spPr/>
        <p:txBody>
          <a:bodyPr/>
          <a:lstStyle/>
          <a:p>
            <a:r>
              <a:rPr lang="ko-KR" altLang="en-US" dirty="0"/>
              <a:t>문자열을 날짜로 변환</a:t>
            </a:r>
          </a:p>
        </p:txBody>
      </p:sp>
      <p:sp>
        <p:nvSpPr>
          <p:cNvPr id="3" name="내용 개체 틀 2">
            <a:extLst>
              <a:ext uri="{FF2B5EF4-FFF2-40B4-BE49-F238E27FC236}">
                <a16:creationId xmlns:a16="http://schemas.microsoft.com/office/drawing/2014/main" id="{C8AB3FF9-DB62-4B75-920F-6DCD0B03DF90}"/>
              </a:ext>
            </a:extLst>
          </p:cNvPr>
          <p:cNvSpPr>
            <a:spLocks noGrp="1"/>
          </p:cNvSpPr>
          <p:nvPr>
            <p:ph idx="1"/>
          </p:nvPr>
        </p:nvSpPr>
        <p:spPr>
          <a:xfrm>
            <a:off x="236538" y="1060450"/>
            <a:ext cx="8670925" cy="2215991"/>
          </a:xfrm>
        </p:spPr>
        <p:txBody>
          <a:bodyPr/>
          <a:lstStyle/>
          <a:p>
            <a:r>
              <a:rPr lang="ko-KR" altLang="en-US" dirty="0"/>
              <a:t>날짜와 시간을 나타내는 문자열 벡터를 시계열 데이터로 변환</a:t>
            </a:r>
            <a:endParaRPr lang="en-US" altLang="ko-KR" dirty="0"/>
          </a:p>
          <a:p>
            <a:pPr lvl="1"/>
            <a:r>
              <a:rPr lang="en-US" altLang="ko-KR" sz="1800" dirty="0"/>
              <a:t>errors </a:t>
            </a:r>
            <a:r>
              <a:rPr lang="ko-KR" altLang="en-US" sz="1800" dirty="0"/>
              <a:t>매개변수 기본값은 </a:t>
            </a:r>
            <a:r>
              <a:rPr lang="en-US" altLang="ko-KR" sz="1800" dirty="0"/>
              <a:t>‘raise’</a:t>
            </a:r>
            <a:r>
              <a:rPr lang="ko-KR" altLang="en-US" sz="1800" dirty="0"/>
              <a:t>로 문제가 있을 때 예외발생</a:t>
            </a:r>
            <a:endParaRPr lang="en-US" altLang="ko-KR" sz="1800" dirty="0"/>
          </a:p>
          <a:p>
            <a:pPr lvl="1"/>
            <a:r>
              <a:rPr lang="en-US" altLang="ko-KR" sz="1800" dirty="0"/>
              <a:t>errors=‘coerce’</a:t>
            </a:r>
            <a:r>
              <a:rPr lang="ko-KR" altLang="en-US" sz="1800" dirty="0"/>
              <a:t>는 문제가 발생해도 에러를 일으키지 않지만 에러가 난 값을 </a:t>
            </a:r>
            <a:r>
              <a:rPr lang="en-US" altLang="ko-KR" sz="1800" dirty="0" err="1"/>
              <a:t>NaT</a:t>
            </a:r>
            <a:r>
              <a:rPr lang="en-US" altLang="ko-KR" sz="1800" dirty="0"/>
              <a:t>(</a:t>
            </a:r>
            <a:r>
              <a:rPr lang="ko-KR" altLang="en-US" sz="1800" dirty="0" err="1"/>
              <a:t>누락값</a:t>
            </a:r>
            <a:r>
              <a:rPr lang="en-US" altLang="ko-KR" sz="1800" dirty="0"/>
              <a:t>) </a:t>
            </a:r>
            <a:r>
              <a:rPr lang="ko-KR" altLang="en-US" sz="1800" dirty="0"/>
              <a:t>처리</a:t>
            </a:r>
            <a:endParaRPr lang="en-US" altLang="ko-KR" sz="1800" dirty="0"/>
          </a:p>
          <a:p>
            <a:pPr lvl="1"/>
            <a:r>
              <a:rPr lang="en-US" altLang="ko-KR" sz="1800" dirty="0"/>
              <a:t>ignore</a:t>
            </a:r>
            <a:r>
              <a:rPr lang="ko-KR" altLang="en-US" sz="1800" dirty="0"/>
              <a:t>는 예외를 발생시키거나 </a:t>
            </a:r>
            <a:r>
              <a:rPr lang="en-US" altLang="ko-KR" sz="1800" dirty="0" err="1"/>
              <a:t>NaT</a:t>
            </a:r>
            <a:r>
              <a:rPr lang="ko-KR" altLang="en-US" sz="1800" dirty="0"/>
              <a:t>를 반환하는 대신 원본 문자열 그대로 반환</a:t>
            </a:r>
          </a:p>
        </p:txBody>
      </p:sp>
      <p:pic>
        <p:nvPicPr>
          <p:cNvPr id="6" name="그림 5">
            <a:extLst>
              <a:ext uri="{FF2B5EF4-FFF2-40B4-BE49-F238E27FC236}">
                <a16:creationId xmlns:a16="http://schemas.microsoft.com/office/drawing/2014/main" id="{C0E244D4-C6F0-4BFF-BCC9-BD8AA27C2B13}"/>
              </a:ext>
            </a:extLst>
          </p:cNvPr>
          <p:cNvPicPr>
            <a:picLocks noChangeAspect="1"/>
          </p:cNvPicPr>
          <p:nvPr/>
        </p:nvPicPr>
        <p:blipFill>
          <a:blip r:embed="rId2"/>
          <a:stretch>
            <a:fillRect/>
          </a:stretch>
        </p:blipFill>
        <p:spPr>
          <a:xfrm>
            <a:off x="611450" y="3581558"/>
            <a:ext cx="8108427" cy="2356295"/>
          </a:xfrm>
          <a:prstGeom prst="rect">
            <a:avLst/>
          </a:prstGeom>
        </p:spPr>
      </p:pic>
    </p:spTree>
    <p:extLst>
      <p:ext uri="{BB962C8B-B14F-4D97-AF65-F5344CB8AC3E}">
        <p14:creationId xmlns:p14="http://schemas.microsoft.com/office/powerpoint/2010/main" val="3292289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81A98A-78FC-49C4-A680-3378AAFA48D2}"/>
              </a:ext>
            </a:extLst>
          </p:cNvPr>
          <p:cNvSpPr>
            <a:spLocks noGrp="1"/>
          </p:cNvSpPr>
          <p:nvPr>
            <p:ph type="title"/>
          </p:nvPr>
        </p:nvSpPr>
        <p:spPr/>
        <p:txBody>
          <a:bodyPr/>
          <a:lstStyle/>
          <a:p>
            <a:r>
              <a:rPr lang="ko-KR" altLang="en-US" dirty="0"/>
              <a:t>문자열을 날짜로 변환</a:t>
            </a:r>
          </a:p>
        </p:txBody>
      </p:sp>
      <p:sp>
        <p:nvSpPr>
          <p:cNvPr id="3" name="내용 개체 틀 2">
            <a:extLst>
              <a:ext uri="{FF2B5EF4-FFF2-40B4-BE49-F238E27FC236}">
                <a16:creationId xmlns:a16="http://schemas.microsoft.com/office/drawing/2014/main" id="{C8AB3FF9-DB62-4B75-920F-6DCD0B03DF90}"/>
              </a:ext>
            </a:extLst>
          </p:cNvPr>
          <p:cNvSpPr>
            <a:spLocks noGrp="1"/>
          </p:cNvSpPr>
          <p:nvPr>
            <p:ph idx="1"/>
          </p:nvPr>
        </p:nvSpPr>
        <p:spPr>
          <a:xfrm>
            <a:off x="236538" y="1060450"/>
            <a:ext cx="8670925" cy="1246495"/>
          </a:xfrm>
        </p:spPr>
        <p:txBody>
          <a:bodyPr/>
          <a:lstStyle/>
          <a:p>
            <a:r>
              <a:rPr lang="ko-KR" altLang="en-US" dirty="0"/>
              <a:t>날짜와 시간을 나타내는 문자열 벡터를 시계열 데이터로 변환</a:t>
            </a:r>
            <a:endParaRPr lang="en-US" altLang="ko-KR" dirty="0"/>
          </a:p>
          <a:p>
            <a:pPr lvl="1"/>
            <a:r>
              <a:rPr lang="en-US" altLang="ko-KR" sz="1800" dirty="0" err="1"/>
              <a:t>to_datetime</a:t>
            </a:r>
            <a:r>
              <a:rPr lang="ko-KR" altLang="en-US" sz="1800" dirty="0"/>
              <a:t>함수에 </a:t>
            </a:r>
            <a:r>
              <a:rPr lang="en-US" altLang="ko-KR" sz="1800" dirty="0" err="1"/>
              <a:t>date_strings</a:t>
            </a:r>
            <a:r>
              <a:rPr lang="ko-KR" altLang="en-US" sz="1800" dirty="0"/>
              <a:t>리스트를 그대로 전달할 수 있음</a:t>
            </a:r>
            <a:r>
              <a:rPr lang="en-US" altLang="ko-KR" sz="1800" dirty="0"/>
              <a:t>. </a:t>
            </a:r>
          </a:p>
          <a:p>
            <a:pPr lvl="1"/>
            <a:r>
              <a:rPr lang="ko-KR" altLang="en-US" sz="1800" dirty="0"/>
              <a:t>또한 </a:t>
            </a:r>
            <a:r>
              <a:rPr lang="en-US" altLang="ko-KR" sz="1800" dirty="0"/>
              <a:t>format </a:t>
            </a:r>
            <a:r>
              <a:rPr lang="ko-KR" altLang="en-US" sz="1800" dirty="0"/>
              <a:t>매개변수를 지정하지 않아도 가능한 날자 포맷 추측하여 변환</a:t>
            </a:r>
          </a:p>
        </p:txBody>
      </p:sp>
      <p:pic>
        <p:nvPicPr>
          <p:cNvPr id="5" name="그림 4">
            <a:extLst>
              <a:ext uri="{FF2B5EF4-FFF2-40B4-BE49-F238E27FC236}">
                <a16:creationId xmlns:a16="http://schemas.microsoft.com/office/drawing/2014/main" id="{B66DBD82-3097-4B70-BE1A-04CFF53E9172}"/>
              </a:ext>
            </a:extLst>
          </p:cNvPr>
          <p:cNvPicPr>
            <a:picLocks noChangeAspect="1"/>
          </p:cNvPicPr>
          <p:nvPr/>
        </p:nvPicPr>
        <p:blipFill>
          <a:blip r:embed="rId2"/>
          <a:stretch>
            <a:fillRect/>
          </a:stretch>
        </p:blipFill>
        <p:spPr>
          <a:xfrm>
            <a:off x="1259540" y="2844853"/>
            <a:ext cx="6939145" cy="1706203"/>
          </a:xfrm>
          <a:prstGeom prst="rect">
            <a:avLst/>
          </a:prstGeom>
        </p:spPr>
      </p:pic>
    </p:spTree>
    <p:extLst>
      <p:ext uri="{BB962C8B-B14F-4D97-AF65-F5344CB8AC3E}">
        <p14:creationId xmlns:p14="http://schemas.microsoft.com/office/powerpoint/2010/main" val="2715974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81A98A-78FC-49C4-A680-3378AAFA48D2}"/>
              </a:ext>
            </a:extLst>
          </p:cNvPr>
          <p:cNvSpPr>
            <a:spLocks noGrp="1"/>
          </p:cNvSpPr>
          <p:nvPr>
            <p:ph type="title"/>
          </p:nvPr>
        </p:nvSpPr>
        <p:spPr/>
        <p:txBody>
          <a:bodyPr/>
          <a:lstStyle/>
          <a:p>
            <a:r>
              <a:rPr lang="ko-KR" altLang="en-US" dirty="0"/>
              <a:t>시간대 다루기</a:t>
            </a:r>
          </a:p>
        </p:txBody>
      </p:sp>
      <p:sp>
        <p:nvSpPr>
          <p:cNvPr id="3" name="내용 개체 틀 2">
            <a:extLst>
              <a:ext uri="{FF2B5EF4-FFF2-40B4-BE49-F238E27FC236}">
                <a16:creationId xmlns:a16="http://schemas.microsoft.com/office/drawing/2014/main" id="{C8AB3FF9-DB62-4B75-920F-6DCD0B03DF90}"/>
              </a:ext>
            </a:extLst>
          </p:cNvPr>
          <p:cNvSpPr>
            <a:spLocks noGrp="1"/>
          </p:cNvSpPr>
          <p:nvPr>
            <p:ph idx="1"/>
          </p:nvPr>
        </p:nvSpPr>
        <p:spPr>
          <a:xfrm>
            <a:off x="236538" y="1060450"/>
            <a:ext cx="8670925" cy="2646878"/>
          </a:xfrm>
        </p:spPr>
        <p:txBody>
          <a:bodyPr/>
          <a:lstStyle/>
          <a:p>
            <a:r>
              <a:rPr lang="ko-KR" altLang="en-US" dirty="0"/>
              <a:t>특별히 지정하지 않으면 </a:t>
            </a:r>
            <a:r>
              <a:rPr lang="ko-KR" altLang="en-US" dirty="0" err="1"/>
              <a:t>판다스</a:t>
            </a:r>
            <a:r>
              <a:rPr lang="ko-KR" altLang="en-US" dirty="0"/>
              <a:t> 객체에는 시간대가 없음</a:t>
            </a:r>
            <a:endParaRPr lang="en-US" altLang="ko-KR" dirty="0"/>
          </a:p>
          <a:p>
            <a:pPr lvl="1"/>
            <a:r>
              <a:rPr lang="ko-KR" altLang="en-US" dirty="0"/>
              <a:t>객체를 만들 때 </a:t>
            </a:r>
            <a:r>
              <a:rPr lang="en-US" altLang="ko-KR" dirty="0" err="1"/>
              <a:t>tz</a:t>
            </a:r>
            <a:r>
              <a:rPr lang="ko-KR" altLang="en-US" dirty="0"/>
              <a:t>매개변수를 사용하여 시간대 추가 </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en-US" altLang="ko-KR" dirty="0" err="1"/>
              <a:t>tz_localize</a:t>
            </a:r>
            <a:r>
              <a:rPr lang="ko-KR" altLang="en-US" dirty="0"/>
              <a:t> 메서드를 사용해 이전에 만든 </a:t>
            </a:r>
            <a:r>
              <a:rPr lang="en-US" altLang="ko-KR" dirty="0"/>
              <a:t>datetime</a:t>
            </a:r>
            <a:r>
              <a:rPr lang="ko-KR" altLang="en-US" dirty="0"/>
              <a:t>에 시간대 추가</a:t>
            </a:r>
          </a:p>
        </p:txBody>
      </p:sp>
      <p:pic>
        <p:nvPicPr>
          <p:cNvPr id="5" name="그림 4">
            <a:extLst>
              <a:ext uri="{FF2B5EF4-FFF2-40B4-BE49-F238E27FC236}">
                <a16:creationId xmlns:a16="http://schemas.microsoft.com/office/drawing/2014/main" id="{C417AA77-4378-41AF-89C1-D8B8E1F620A4}"/>
              </a:ext>
            </a:extLst>
          </p:cNvPr>
          <p:cNvPicPr>
            <a:picLocks noChangeAspect="1"/>
          </p:cNvPicPr>
          <p:nvPr/>
        </p:nvPicPr>
        <p:blipFill>
          <a:blip r:embed="rId2"/>
          <a:stretch>
            <a:fillRect/>
          </a:stretch>
        </p:blipFill>
        <p:spPr>
          <a:xfrm>
            <a:off x="1181883" y="1916790"/>
            <a:ext cx="6579095" cy="1284133"/>
          </a:xfrm>
          <a:prstGeom prst="rect">
            <a:avLst/>
          </a:prstGeom>
        </p:spPr>
      </p:pic>
      <p:pic>
        <p:nvPicPr>
          <p:cNvPr id="7" name="그림 6">
            <a:extLst>
              <a:ext uri="{FF2B5EF4-FFF2-40B4-BE49-F238E27FC236}">
                <a16:creationId xmlns:a16="http://schemas.microsoft.com/office/drawing/2014/main" id="{284DA295-5B91-4739-8497-BA0D9D417166}"/>
              </a:ext>
            </a:extLst>
          </p:cNvPr>
          <p:cNvPicPr>
            <a:picLocks noChangeAspect="1"/>
          </p:cNvPicPr>
          <p:nvPr/>
        </p:nvPicPr>
        <p:blipFill>
          <a:blip r:embed="rId3"/>
          <a:stretch>
            <a:fillRect/>
          </a:stretch>
        </p:blipFill>
        <p:spPr>
          <a:xfrm>
            <a:off x="1181883" y="3736673"/>
            <a:ext cx="6044004" cy="2932777"/>
          </a:xfrm>
          <a:prstGeom prst="rect">
            <a:avLst/>
          </a:prstGeom>
        </p:spPr>
      </p:pic>
    </p:spTree>
    <p:extLst>
      <p:ext uri="{BB962C8B-B14F-4D97-AF65-F5344CB8AC3E}">
        <p14:creationId xmlns:p14="http://schemas.microsoft.com/office/powerpoint/2010/main" val="2490532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81A98A-78FC-49C4-A680-3378AAFA48D2}"/>
              </a:ext>
            </a:extLst>
          </p:cNvPr>
          <p:cNvSpPr>
            <a:spLocks noGrp="1"/>
          </p:cNvSpPr>
          <p:nvPr>
            <p:ph type="title"/>
          </p:nvPr>
        </p:nvSpPr>
        <p:spPr/>
        <p:txBody>
          <a:bodyPr/>
          <a:lstStyle/>
          <a:p>
            <a:r>
              <a:rPr lang="ko-KR" altLang="en-US" dirty="0"/>
              <a:t>시간대 다루기</a:t>
            </a:r>
          </a:p>
        </p:txBody>
      </p:sp>
      <p:sp>
        <p:nvSpPr>
          <p:cNvPr id="3" name="내용 개체 틀 2">
            <a:extLst>
              <a:ext uri="{FF2B5EF4-FFF2-40B4-BE49-F238E27FC236}">
                <a16:creationId xmlns:a16="http://schemas.microsoft.com/office/drawing/2014/main" id="{C8AB3FF9-DB62-4B75-920F-6DCD0B03DF90}"/>
              </a:ext>
            </a:extLst>
          </p:cNvPr>
          <p:cNvSpPr>
            <a:spLocks noGrp="1"/>
          </p:cNvSpPr>
          <p:nvPr>
            <p:ph idx="1"/>
          </p:nvPr>
        </p:nvSpPr>
        <p:spPr>
          <a:xfrm>
            <a:off x="236538" y="1060450"/>
            <a:ext cx="8670925" cy="2646878"/>
          </a:xfrm>
        </p:spPr>
        <p:txBody>
          <a:bodyPr/>
          <a:lstStyle/>
          <a:p>
            <a:r>
              <a:rPr lang="ko-KR" altLang="en-US" dirty="0"/>
              <a:t>특별히 지정하지 않으면 </a:t>
            </a:r>
            <a:r>
              <a:rPr lang="ko-KR" altLang="en-US" dirty="0" err="1"/>
              <a:t>판다스</a:t>
            </a:r>
            <a:r>
              <a:rPr lang="ko-KR" altLang="en-US" dirty="0"/>
              <a:t> 객체에는 시간대가 없음</a:t>
            </a:r>
            <a:endParaRPr lang="en-US" altLang="ko-KR" dirty="0"/>
          </a:p>
          <a:p>
            <a:pPr lvl="1"/>
            <a:r>
              <a:rPr lang="en-US" altLang="ko-KR" dirty="0" err="1"/>
              <a:t>tz_convert</a:t>
            </a:r>
            <a:r>
              <a:rPr lang="en-US" altLang="ko-KR" dirty="0"/>
              <a:t> </a:t>
            </a:r>
            <a:r>
              <a:rPr lang="ko-KR" altLang="en-US" dirty="0"/>
              <a:t>메서드로 다른 시간대로 변환도 가능</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ko-KR" altLang="en-US" dirty="0" err="1"/>
              <a:t>판다스의</a:t>
            </a:r>
            <a:r>
              <a:rPr lang="ko-KR" altLang="en-US" dirty="0"/>
              <a:t> </a:t>
            </a:r>
            <a:r>
              <a:rPr lang="en-US" altLang="ko-KR" dirty="0"/>
              <a:t>Series </a:t>
            </a:r>
            <a:r>
              <a:rPr lang="ko-KR" altLang="en-US" dirty="0"/>
              <a:t>객체는 모든 원소에 </a:t>
            </a:r>
            <a:r>
              <a:rPr lang="en-US" altLang="ko-KR" dirty="0" err="1"/>
              <a:t>tz_localize</a:t>
            </a:r>
            <a:r>
              <a:rPr lang="ko-KR" altLang="en-US" dirty="0"/>
              <a:t>와 </a:t>
            </a:r>
            <a:r>
              <a:rPr lang="en-US" altLang="ko-KR" dirty="0" err="1"/>
              <a:t>tz_convert</a:t>
            </a:r>
            <a:r>
              <a:rPr lang="ko-KR" altLang="en-US" dirty="0"/>
              <a:t>를</a:t>
            </a:r>
            <a:r>
              <a:rPr lang="en-US" altLang="ko-KR" dirty="0"/>
              <a:t> </a:t>
            </a:r>
            <a:r>
              <a:rPr lang="ko-KR" altLang="en-US" dirty="0"/>
              <a:t>적용</a:t>
            </a:r>
          </a:p>
        </p:txBody>
      </p:sp>
      <p:pic>
        <p:nvPicPr>
          <p:cNvPr id="6" name="그림 5">
            <a:extLst>
              <a:ext uri="{FF2B5EF4-FFF2-40B4-BE49-F238E27FC236}">
                <a16:creationId xmlns:a16="http://schemas.microsoft.com/office/drawing/2014/main" id="{8D8FED98-EA0E-456F-B36D-5DC05E9BD93A}"/>
              </a:ext>
            </a:extLst>
          </p:cNvPr>
          <p:cNvPicPr>
            <a:picLocks noChangeAspect="1"/>
          </p:cNvPicPr>
          <p:nvPr/>
        </p:nvPicPr>
        <p:blipFill>
          <a:blip r:embed="rId2"/>
          <a:stretch>
            <a:fillRect/>
          </a:stretch>
        </p:blipFill>
        <p:spPr>
          <a:xfrm>
            <a:off x="971501" y="1916790"/>
            <a:ext cx="5976830" cy="1175263"/>
          </a:xfrm>
          <a:prstGeom prst="rect">
            <a:avLst/>
          </a:prstGeom>
        </p:spPr>
      </p:pic>
      <p:pic>
        <p:nvPicPr>
          <p:cNvPr id="9" name="그림 8">
            <a:extLst>
              <a:ext uri="{FF2B5EF4-FFF2-40B4-BE49-F238E27FC236}">
                <a16:creationId xmlns:a16="http://schemas.microsoft.com/office/drawing/2014/main" id="{4F66809E-7D9D-4CA3-8B62-0C9139D742E6}"/>
              </a:ext>
            </a:extLst>
          </p:cNvPr>
          <p:cNvPicPr>
            <a:picLocks noChangeAspect="1"/>
          </p:cNvPicPr>
          <p:nvPr/>
        </p:nvPicPr>
        <p:blipFill>
          <a:blip r:embed="rId3"/>
          <a:stretch>
            <a:fillRect/>
          </a:stretch>
        </p:blipFill>
        <p:spPr>
          <a:xfrm>
            <a:off x="1043510" y="3854232"/>
            <a:ext cx="6810219" cy="2552918"/>
          </a:xfrm>
          <a:prstGeom prst="rect">
            <a:avLst/>
          </a:prstGeom>
        </p:spPr>
      </p:pic>
    </p:spTree>
    <p:extLst>
      <p:ext uri="{BB962C8B-B14F-4D97-AF65-F5344CB8AC3E}">
        <p14:creationId xmlns:p14="http://schemas.microsoft.com/office/powerpoint/2010/main" val="11330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81A98A-78FC-49C4-A680-3378AAFA48D2}"/>
              </a:ext>
            </a:extLst>
          </p:cNvPr>
          <p:cNvSpPr>
            <a:spLocks noGrp="1"/>
          </p:cNvSpPr>
          <p:nvPr>
            <p:ph type="title"/>
          </p:nvPr>
        </p:nvSpPr>
        <p:spPr/>
        <p:txBody>
          <a:bodyPr/>
          <a:lstStyle/>
          <a:p>
            <a:r>
              <a:rPr lang="ko-KR" altLang="en-US" dirty="0"/>
              <a:t>시간대 다루기</a:t>
            </a:r>
          </a:p>
        </p:txBody>
      </p:sp>
      <p:sp>
        <p:nvSpPr>
          <p:cNvPr id="3" name="내용 개체 틀 2">
            <a:extLst>
              <a:ext uri="{FF2B5EF4-FFF2-40B4-BE49-F238E27FC236}">
                <a16:creationId xmlns:a16="http://schemas.microsoft.com/office/drawing/2014/main" id="{C8AB3FF9-DB62-4B75-920F-6DCD0B03DF90}"/>
              </a:ext>
            </a:extLst>
          </p:cNvPr>
          <p:cNvSpPr>
            <a:spLocks noGrp="1"/>
          </p:cNvSpPr>
          <p:nvPr>
            <p:ph idx="1"/>
          </p:nvPr>
        </p:nvSpPr>
        <p:spPr>
          <a:xfrm>
            <a:off x="236538" y="1060450"/>
            <a:ext cx="8670925" cy="800219"/>
          </a:xfrm>
        </p:spPr>
        <p:txBody>
          <a:bodyPr/>
          <a:lstStyle/>
          <a:p>
            <a:r>
              <a:rPr lang="ko-KR" altLang="en-US" dirty="0"/>
              <a:t>특별히 지정하지 않으면 </a:t>
            </a:r>
            <a:r>
              <a:rPr lang="ko-KR" altLang="en-US" dirty="0" err="1"/>
              <a:t>판다스</a:t>
            </a:r>
            <a:r>
              <a:rPr lang="ko-KR" altLang="en-US" dirty="0"/>
              <a:t> 객체에는 시간대가 없음</a:t>
            </a:r>
            <a:endParaRPr lang="en-US" altLang="ko-KR" dirty="0"/>
          </a:p>
          <a:p>
            <a:pPr lvl="1"/>
            <a:r>
              <a:rPr lang="ko-KR" altLang="en-US" dirty="0"/>
              <a:t>전체 시간대 문자열 확인</a:t>
            </a:r>
          </a:p>
        </p:txBody>
      </p:sp>
      <p:pic>
        <p:nvPicPr>
          <p:cNvPr id="5" name="그림 4">
            <a:extLst>
              <a:ext uri="{FF2B5EF4-FFF2-40B4-BE49-F238E27FC236}">
                <a16:creationId xmlns:a16="http://schemas.microsoft.com/office/drawing/2014/main" id="{95ED8954-FF8B-47C1-BC40-280F087564D2}"/>
              </a:ext>
            </a:extLst>
          </p:cNvPr>
          <p:cNvPicPr>
            <a:picLocks noChangeAspect="1"/>
          </p:cNvPicPr>
          <p:nvPr/>
        </p:nvPicPr>
        <p:blipFill>
          <a:blip r:embed="rId2"/>
          <a:stretch>
            <a:fillRect/>
          </a:stretch>
        </p:blipFill>
        <p:spPr>
          <a:xfrm>
            <a:off x="1043510" y="2132820"/>
            <a:ext cx="6197572" cy="2292365"/>
          </a:xfrm>
          <a:prstGeom prst="rect">
            <a:avLst/>
          </a:prstGeom>
        </p:spPr>
      </p:pic>
    </p:spTree>
    <p:extLst>
      <p:ext uri="{BB962C8B-B14F-4D97-AF65-F5344CB8AC3E}">
        <p14:creationId xmlns:p14="http://schemas.microsoft.com/office/powerpoint/2010/main" val="11371380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LEFT" val=" 618.25"/>
  <p:tag name="LTOP" val=" 556.75"/>
</p:tagLst>
</file>

<file path=ppt/tags/tag2.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3.xml><?xml version="1.0" encoding="utf-8"?>
<p:tagLst xmlns:a="http://schemas.openxmlformats.org/drawingml/2006/main" xmlns:r="http://schemas.openxmlformats.org/officeDocument/2006/relationships" xmlns:p="http://schemas.openxmlformats.org/presentationml/2006/main">
  <p:tag name="LLEFT" val=" 618.25"/>
  <p:tag name="LTOP" val=" 556.75"/>
</p:tagLst>
</file>

<file path=ppt/tags/tag4.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5.xml><?xml version="1.0" encoding="utf-8"?>
<p:tagLst xmlns:a="http://schemas.openxmlformats.org/drawingml/2006/main" xmlns:r="http://schemas.openxmlformats.org/officeDocument/2006/relationships" xmlns:p="http://schemas.openxmlformats.org/presentationml/2006/main">
  <p:tag name="LLEFT" val=" 618.25"/>
  <p:tag name="LTOP" val=" 556.75"/>
</p:tagLst>
</file>

<file path=ppt/tags/tag6.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7.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heme/theme1.xml><?xml version="1.0" encoding="utf-8"?>
<a:theme xmlns:a="http://schemas.openxmlformats.org/drawingml/2006/main" name="U_Template 2000_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_Template 2000_K">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_K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_K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_K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_K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U_Template 2000_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_Template 2000_K">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_K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_K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_K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_K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U_Template 2000_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_Template 2000_K">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_K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_K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_K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_K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37615</TotalTime>
  <Words>1029</Words>
  <Application>Microsoft Office PowerPoint</Application>
  <PresentationFormat>화면 슬라이드 쇼(4:3)</PresentationFormat>
  <Paragraphs>202</Paragraphs>
  <Slides>47</Slides>
  <Notes>0</Notes>
  <HiddenSlides>0</HiddenSlides>
  <MMClips>0</MMClips>
  <ScaleCrop>false</ScaleCrop>
  <HeadingPairs>
    <vt:vector size="6" baseType="variant">
      <vt:variant>
        <vt:lpstr>사용한 글꼴</vt:lpstr>
      </vt:variant>
      <vt:variant>
        <vt:i4>4</vt:i4>
      </vt:variant>
      <vt:variant>
        <vt:lpstr>테마</vt:lpstr>
      </vt:variant>
      <vt:variant>
        <vt:i4>3</vt:i4>
      </vt:variant>
      <vt:variant>
        <vt:lpstr>슬라이드 제목</vt:lpstr>
      </vt:variant>
      <vt:variant>
        <vt:i4>47</vt:i4>
      </vt:variant>
    </vt:vector>
  </HeadingPairs>
  <TitlesOfParts>
    <vt:vector size="54" baseType="lpstr">
      <vt:lpstr>굴림</vt:lpstr>
      <vt:lpstr>맑은 고딕</vt:lpstr>
      <vt:lpstr>Times New Roman</vt:lpstr>
      <vt:lpstr>Wingdings 2</vt:lpstr>
      <vt:lpstr>U_Template 2000_K</vt:lpstr>
      <vt:lpstr>1_U_Template 2000_K</vt:lpstr>
      <vt:lpstr>2_U_Template 2000_K</vt:lpstr>
      <vt:lpstr>Pandas for Data Manipulation in Python</vt:lpstr>
      <vt:lpstr>날짜와 시간 다루기</vt:lpstr>
      <vt:lpstr>문자열을 날짜로 변환</vt:lpstr>
      <vt:lpstr>문자열을 날짜로 변환</vt:lpstr>
      <vt:lpstr>문자열을 날짜로 변환</vt:lpstr>
      <vt:lpstr>문자열을 날짜로 변환</vt:lpstr>
      <vt:lpstr>시간대 다루기</vt:lpstr>
      <vt:lpstr>시간대 다루기</vt:lpstr>
      <vt:lpstr>시간대 다루기</vt:lpstr>
      <vt:lpstr>날짜와 시간 선택</vt:lpstr>
      <vt:lpstr>날짜와 시간 선택</vt:lpstr>
      <vt:lpstr>날짜 데이터를 여러 특성으로 나누기</vt:lpstr>
      <vt:lpstr>날짜 간의 차이를 계산하기 </vt:lpstr>
      <vt:lpstr>날짜 간의 차이를 계산하기 </vt:lpstr>
      <vt:lpstr>요일을 인코딩하기</vt:lpstr>
      <vt:lpstr>시차 특성 만들기</vt:lpstr>
      <vt:lpstr>시차 특성 만들기</vt:lpstr>
      <vt:lpstr>이동 시간 윈도 사용하기</vt:lpstr>
      <vt:lpstr>이동 시간 윈도 사용하기</vt:lpstr>
      <vt:lpstr>이동 시간 윈도 사용하기</vt:lpstr>
      <vt:lpstr>시계열 데이터에서 누락된 값 다루기</vt:lpstr>
      <vt:lpstr>시계열 데이터에서 누락된 값 다루기</vt:lpstr>
      <vt:lpstr>시계열 데이터에서 누락된 값 다루기</vt:lpstr>
      <vt:lpstr>시계열 데이터에서 누락된 값 다루기</vt:lpstr>
      <vt:lpstr>시계열 데이터에서 누락된 값 다루기</vt:lpstr>
      <vt:lpstr>시간에 따라 그룹핑</vt:lpstr>
      <vt:lpstr>시간에 따라 그룹핑</vt:lpstr>
      <vt:lpstr>시간에 따라 그룹핑</vt:lpstr>
      <vt:lpstr>pandas로 그래프 그리기</vt:lpstr>
      <vt:lpstr>선 그래프 </vt:lpstr>
      <vt:lpstr>선 그래프 </vt:lpstr>
      <vt:lpstr>선 그래프 </vt:lpstr>
      <vt:lpstr>막대 그래프 </vt:lpstr>
      <vt:lpstr>막대 그래프 </vt:lpstr>
      <vt:lpstr>막대 그래프 </vt:lpstr>
      <vt:lpstr>막대 그래프 </vt:lpstr>
      <vt:lpstr>히스토그램</vt:lpstr>
      <vt:lpstr>히스토그램</vt:lpstr>
      <vt:lpstr>밀도그래프</vt:lpstr>
      <vt:lpstr>상자그림</vt:lpstr>
      <vt:lpstr>상자그림</vt:lpstr>
      <vt:lpstr>상자그림</vt:lpstr>
      <vt:lpstr>상자그림</vt:lpstr>
      <vt:lpstr>상자그림</vt:lpstr>
      <vt:lpstr>산포도행렬</vt:lpstr>
      <vt:lpstr>산포도 행렬</vt:lpstr>
      <vt:lpstr>연습문제</vt:lpstr>
    </vt:vector>
  </TitlesOfParts>
  <Company>informatics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3. Regression Analysis</dc:title>
  <dc:creator>이재욱</dc:creator>
  <cp:lastModifiedBy>Kim Namhyoung</cp:lastModifiedBy>
  <cp:revision>783</cp:revision>
  <cp:lastPrinted>2017-10-30T20:57:05Z</cp:lastPrinted>
  <dcterms:created xsi:type="dcterms:W3CDTF">2003-02-04T14:34:29Z</dcterms:created>
  <dcterms:modified xsi:type="dcterms:W3CDTF">2021-12-27T15:06:38Z</dcterms:modified>
</cp:coreProperties>
</file>