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5" r:id="rId2"/>
  </p:sldMasterIdLst>
  <p:notesMasterIdLst>
    <p:notesMasterId r:id="rId68"/>
  </p:notesMasterIdLst>
  <p:sldIdLst>
    <p:sldId id="289" r:id="rId3"/>
    <p:sldId id="382" r:id="rId4"/>
    <p:sldId id="291" r:id="rId5"/>
    <p:sldId id="290" r:id="rId6"/>
    <p:sldId id="292" r:id="rId7"/>
    <p:sldId id="293" r:id="rId8"/>
    <p:sldId id="294" r:id="rId9"/>
    <p:sldId id="295" r:id="rId10"/>
    <p:sldId id="296" r:id="rId11"/>
    <p:sldId id="297" r:id="rId12"/>
    <p:sldId id="299" r:id="rId13"/>
    <p:sldId id="307" r:id="rId14"/>
    <p:sldId id="310" r:id="rId15"/>
    <p:sldId id="381" r:id="rId16"/>
    <p:sldId id="300" r:id="rId17"/>
    <p:sldId id="301" r:id="rId18"/>
    <p:sldId id="308" r:id="rId19"/>
    <p:sldId id="309" r:id="rId20"/>
    <p:sldId id="311" r:id="rId21"/>
    <p:sldId id="312" r:id="rId22"/>
    <p:sldId id="313" r:id="rId23"/>
    <p:sldId id="314" r:id="rId24"/>
    <p:sldId id="315" r:id="rId25"/>
    <p:sldId id="321" r:id="rId26"/>
    <p:sldId id="316" r:id="rId27"/>
    <p:sldId id="318" r:id="rId28"/>
    <p:sldId id="319" r:id="rId29"/>
    <p:sldId id="317" r:id="rId30"/>
    <p:sldId id="320" r:id="rId31"/>
    <p:sldId id="322" r:id="rId32"/>
    <p:sldId id="324" r:id="rId33"/>
    <p:sldId id="323" r:id="rId34"/>
    <p:sldId id="325" r:id="rId35"/>
    <p:sldId id="326" r:id="rId36"/>
    <p:sldId id="383" r:id="rId37"/>
    <p:sldId id="328" r:id="rId38"/>
    <p:sldId id="338" r:id="rId39"/>
    <p:sldId id="339" r:id="rId40"/>
    <p:sldId id="340" r:id="rId41"/>
    <p:sldId id="341" r:id="rId42"/>
    <p:sldId id="342" r:id="rId43"/>
    <p:sldId id="343" r:id="rId44"/>
    <p:sldId id="344" r:id="rId45"/>
    <p:sldId id="345" r:id="rId46"/>
    <p:sldId id="346" r:id="rId47"/>
    <p:sldId id="347" r:id="rId48"/>
    <p:sldId id="348" r:id="rId49"/>
    <p:sldId id="350" r:id="rId50"/>
    <p:sldId id="351" r:id="rId51"/>
    <p:sldId id="356" r:id="rId52"/>
    <p:sldId id="357" r:id="rId53"/>
    <p:sldId id="358" r:id="rId54"/>
    <p:sldId id="360" r:id="rId55"/>
    <p:sldId id="361" r:id="rId56"/>
    <p:sldId id="362" r:id="rId57"/>
    <p:sldId id="363" r:id="rId58"/>
    <p:sldId id="364" r:id="rId59"/>
    <p:sldId id="365" r:id="rId60"/>
    <p:sldId id="366" r:id="rId61"/>
    <p:sldId id="367" r:id="rId62"/>
    <p:sldId id="371" r:id="rId63"/>
    <p:sldId id="372" r:id="rId64"/>
    <p:sldId id="384" r:id="rId65"/>
    <p:sldId id="385" r:id="rId66"/>
    <p:sldId id="386" r:id="rId67"/>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2E8084-8BD4-4670-A0D5-A72F18CF5E10}" v="164" dt="2021-01-01T15:36:20.108"/>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69" autoAdjust="0"/>
    <p:restoredTop sz="86418"/>
  </p:normalViewPr>
  <p:slideViewPr>
    <p:cSldViewPr snapToGrid="0">
      <p:cViewPr varScale="1">
        <p:scale>
          <a:sx n="64" d="100"/>
          <a:sy n="64" d="100"/>
        </p:scale>
        <p:origin x="1492" y="56"/>
      </p:cViewPr>
      <p:guideLst>
        <p:guide orient="horz" pos="2160"/>
        <p:guide pos="2880"/>
      </p:guideLst>
    </p:cSldViewPr>
  </p:slideViewPr>
  <p:outlineViewPr>
    <p:cViewPr>
      <p:scale>
        <a:sx n="33" d="100"/>
        <a:sy n="33" d="100"/>
      </p:scale>
      <p:origin x="0" y="-908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microsoft.com/office/2015/10/relationships/revisionInfo" Target="revisionInfo.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71"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mNamhyoung" userId="442ac80a-8cd4-4165-8fc5-0e4ac214a370" providerId="ADAL" clId="{302E8084-8BD4-4670-A0D5-A72F18CF5E10}"/>
    <pc:docChg chg="undo custSel addSld delSld modSld sldOrd modMainMaster">
      <pc:chgData name="KimNamhyoung" userId="442ac80a-8cd4-4165-8fc5-0e4ac214a370" providerId="ADAL" clId="{302E8084-8BD4-4670-A0D5-A72F18CF5E10}" dt="2021-01-01T15:36:20.107" v="2759"/>
      <pc:docMkLst>
        <pc:docMk/>
      </pc:docMkLst>
      <pc:sldChg chg="addSp delSp modSp mod">
        <pc:chgData name="KimNamhyoung" userId="442ac80a-8cd4-4165-8fc5-0e4ac214a370" providerId="ADAL" clId="{302E8084-8BD4-4670-A0D5-A72F18CF5E10}" dt="2021-01-01T15:36:20.107" v="2759"/>
        <pc:sldMkLst>
          <pc:docMk/>
          <pc:sldMk cId="2128572570" sldId="289"/>
        </pc:sldMkLst>
        <pc:spChg chg="add del mod">
          <ac:chgData name="KimNamhyoung" userId="442ac80a-8cd4-4165-8fc5-0e4ac214a370" providerId="ADAL" clId="{302E8084-8BD4-4670-A0D5-A72F18CF5E10}" dt="2020-12-27T05:13:30.657" v="15" actId="478"/>
          <ac:spMkLst>
            <pc:docMk/>
            <pc:sldMk cId="2128572570" sldId="289"/>
            <ac:spMk id="2" creationId="{9CC87E3F-9B1F-4DB5-8D55-A5EAF91E9D52}"/>
          </ac:spMkLst>
        </pc:spChg>
        <pc:spChg chg="add del mod">
          <ac:chgData name="KimNamhyoung" userId="442ac80a-8cd4-4165-8fc5-0e4ac214a370" providerId="ADAL" clId="{302E8084-8BD4-4670-A0D5-A72F18CF5E10}" dt="2021-01-01T15:36:20.107" v="2759"/>
          <ac:spMkLst>
            <pc:docMk/>
            <pc:sldMk cId="2128572570" sldId="289"/>
            <ac:spMk id="3" creationId="{00000000-0000-0000-0000-000000000000}"/>
          </ac:spMkLst>
        </pc:spChg>
      </pc:sldChg>
      <pc:sldChg chg="del">
        <pc:chgData name="KimNamhyoung" userId="442ac80a-8cd4-4165-8fc5-0e4ac214a370" providerId="ADAL" clId="{302E8084-8BD4-4670-A0D5-A72F18CF5E10}" dt="2020-12-27T05:07:06.160" v="0" actId="2696"/>
        <pc:sldMkLst>
          <pc:docMk/>
          <pc:sldMk cId="1462116852" sldId="298"/>
        </pc:sldMkLst>
      </pc:sldChg>
      <pc:sldChg chg="add del">
        <pc:chgData name="KimNamhyoung" userId="442ac80a-8cd4-4165-8fc5-0e4ac214a370" providerId="ADAL" clId="{302E8084-8BD4-4670-A0D5-A72F18CF5E10}" dt="2020-12-27T05:23:26.888" v="84" actId="47"/>
        <pc:sldMkLst>
          <pc:docMk/>
          <pc:sldMk cId="1402426098" sldId="300"/>
        </pc:sldMkLst>
      </pc:sldChg>
      <pc:sldChg chg="addSp modSp mod">
        <pc:chgData name="KimNamhyoung" userId="442ac80a-8cd4-4165-8fc5-0e4ac214a370" providerId="ADAL" clId="{302E8084-8BD4-4670-A0D5-A72F18CF5E10}" dt="2020-12-31T05:43:08.793" v="211"/>
        <pc:sldMkLst>
          <pc:docMk/>
          <pc:sldMk cId="482145085" sldId="307"/>
        </pc:sldMkLst>
        <pc:graphicFrameChg chg="add mod modGraphic">
          <ac:chgData name="KimNamhyoung" userId="442ac80a-8cd4-4165-8fc5-0e4ac214a370" providerId="ADAL" clId="{302E8084-8BD4-4670-A0D5-A72F18CF5E10}" dt="2020-12-31T05:43:08.793" v="211"/>
          <ac:graphicFrameMkLst>
            <pc:docMk/>
            <pc:sldMk cId="482145085" sldId="307"/>
            <ac:graphicFrameMk id="4" creationId="{3FBBDF8F-F097-46B8-83E8-3B9CFA5100FA}"/>
          </ac:graphicFrameMkLst>
        </pc:graphicFrameChg>
        <pc:graphicFrameChg chg="mod modGraphic">
          <ac:chgData name="KimNamhyoung" userId="442ac80a-8cd4-4165-8fc5-0e4ac214a370" providerId="ADAL" clId="{302E8084-8BD4-4670-A0D5-A72F18CF5E10}" dt="2020-12-31T05:42:46.305" v="205"/>
          <ac:graphicFrameMkLst>
            <pc:docMk/>
            <pc:sldMk cId="482145085" sldId="307"/>
            <ac:graphicFrameMk id="5" creationId="{00000000-0000-0000-0000-000000000000}"/>
          </ac:graphicFrameMkLst>
        </pc:graphicFrameChg>
      </pc:sldChg>
      <pc:sldChg chg="add del">
        <pc:chgData name="KimNamhyoung" userId="442ac80a-8cd4-4165-8fc5-0e4ac214a370" providerId="ADAL" clId="{302E8084-8BD4-4670-A0D5-A72F18CF5E10}" dt="2020-12-27T05:11:24.829" v="11" actId="2696"/>
        <pc:sldMkLst>
          <pc:docMk/>
          <pc:sldMk cId="958501696" sldId="327"/>
        </pc:sldMkLst>
      </pc:sldChg>
      <pc:sldChg chg="add del">
        <pc:chgData name="KimNamhyoung" userId="442ac80a-8cd4-4165-8fc5-0e4ac214a370" providerId="ADAL" clId="{302E8084-8BD4-4670-A0D5-A72F18CF5E10}" dt="2020-12-27T05:14:11.256" v="17" actId="2696"/>
        <pc:sldMkLst>
          <pc:docMk/>
          <pc:sldMk cId="3913298792" sldId="327"/>
        </pc:sldMkLst>
      </pc:sldChg>
      <pc:sldChg chg="del">
        <pc:chgData name="KimNamhyoung" userId="442ac80a-8cd4-4165-8fc5-0e4ac214a370" providerId="ADAL" clId="{302E8084-8BD4-4670-A0D5-A72F18CF5E10}" dt="2020-12-27T05:10:10.489" v="5" actId="2696"/>
        <pc:sldMkLst>
          <pc:docMk/>
          <pc:sldMk cId="4284472928" sldId="327"/>
        </pc:sldMkLst>
      </pc:sldChg>
      <pc:sldChg chg="add del">
        <pc:chgData name="KimNamhyoung" userId="442ac80a-8cd4-4165-8fc5-0e4ac214a370" providerId="ADAL" clId="{302E8084-8BD4-4670-A0D5-A72F18CF5E10}" dt="2020-12-27T05:11:24.829" v="11" actId="2696"/>
        <pc:sldMkLst>
          <pc:docMk/>
          <pc:sldMk cId="872099118" sldId="330"/>
        </pc:sldMkLst>
      </pc:sldChg>
      <pc:sldChg chg="del">
        <pc:chgData name="KimNamhyoung" userId="442ac80a-8cd4-4165-8fc5-0e4ac214a370" providerId="ADAL" clId="{302E8084-8BD4-4670-A0D5-A72F18CF5E10}" dt="2020-12-27T05:10:10.489" v="5" actId="2696"/>
        <pc:sldMkLst>
          <pc:docMk/>
          <pc:sldMk cId="873240430" sldId="330"/>
        </pc:sldMkLst>
      </pc:sldChg>
      <pc:sldChg chg="add del">
        <pc:chgData name="KimNamhyoung" userId="442ac80a-8cd4-4165-8fc5-0e4ac214a370" providerId="ADAL" clId="{302E8084-8BD4-4670-A0D5-A72F18CF5E10}" dt="2020-12-27T05:14:11.256" v="17" actId="2696"/>
        <pc:sldMkLst>
          <pc:docMk/>
          <pc:sldMk cId="4266152027" sldId="330"/>
        </pc:sldMkLst>
      </pc:sldChg>
      <pc:sldChg chg="add del">
        <pc:chgData name="KimNamhyoung" userId="442ac80a-8cd4-4165-8fc5-0e4ac214a370" providerId="ADAL" clId="{302E8084-8BD4-4670-A0D5-A72F18CF5E10}" dt="2020-12-27T05:11:24.829" v="11" actId="2696"/>
        <pc:sldMkLst>
          <pc:docMk/>
          <pc:sldMk cId="795826786" sldId="331"/>
        </pc:sldMkLst>
      </pc:sldChg>
      <pc:sldChg chg="del">
        <pc:chgData name="KimNamhyoung" userId="442ac80a-8cd4-4165-8fc5-0e4ac214a370" providerId="ADAL" clId="{302E8084-8BD4-4670-A0D5-A72F18CF5E10}" dt="2020-12-27T05:10:10.489" v="5" actId="2696"/>
        <pc:sldMkLst>
          <pc:docMk/>
          <pc:sldMk cId="1588534871" sldId="331"/>
        </pc:sldMkLst>
      </pc:sldChg>
      <pc:sldChg chg="add del">
        <pc:chgData name="KimNamhyoung" userId="442ac80a-8cd4-4165-8fc5-0e4ac214a370" providerId="ADAL" clId="{302E8084-8BD4-4670-A0D5-A72F18CF5E10}" dt="2020-12-27T05:14:11.256" v="17" actId="2696"/>
        <pc:sldMkLst>
          <pc:docMk/>
          <pc:sldMk cId="2622709908" sldId="331"/>
        </pc:sldMkLst>
      </pc:sldChg>
      <pc:sldChg chg="del">
        <pc:chgData name="KimNamhyoung" userId="442ac80a-8cd4-4165-8fc5-0e4ac214a370" providerId="ADAL" clId="{302E8084-8BD4-4670-A0D5-A72F18CF5E10}" dt="2020-12-27T05:10:10.489" v="5" actId="2696"/>
        <pc:sldMkLst>
          <pc:docMk/>
          <pc:sldMk cId="2849685737" sldId="332"/>
        </pc:sldMkLst>
      </pc:sldChg>
      <pc:sldChg chg="add del">
        <pc:chgData name="KimNamhyoung" userId="442ac80a-8cd4-4165-8fc5-0e4ac214a370" providerId="ADAL" clId="{302E8084-8BD4-4670-A0D5-A72F18CF5E10}" dt="2020-12-27T05:11:24.829" v="11" actId="2696"/>
        <pc:sldMkLst>
          <pc:docMk/>
          <pc:sldMk cId="3038672364" sldId="332"/>
        </pc:sldMkLst>
      </pc:sldChg>
      <pc:sldChg chg="add del">
        <pc:chgData name="KimNamhyoung" userId="442ac80a-8cd4-4165-8fc5-0e4ac214a370" providerId="ADAL" clId="{302E8084-8BD4-4670-A0D5-A72F18CF5E10}" dt="2020-12-27T05:14:11.256" v="17" actId="2696"/>
        <pc:sldMkLst>
          <pc:docMk/>
          <pc:sldMk cId="3854959231" sldId="332"/>
        </pc:sldMkLst>
      </pc:sldChg>
      <pc:sldChg chg="del">
        <pc:chgData name="KimNamhyoung" userId="442ac80a-8cd4-4165-8fc5-0e4ac214a370" providerId="ADAL" clId="{302E8084-8BD4-4670-A0D5-A72F18CF5E10}" dt="2020-12-27T05:10:10.489" v="5" actId="2696"/>
        <pc:sldMkLst>
          <pc:docMk/>
          <pc:sldMk cId="305801377" sldId="333"/>
        </pc:sldMkLst>
      </pc:sldChg>
      <pc:sldChg chg="add del">
        <pc:chgData name="KimNamhyoung" userId="442ac80a-8cd4-4165-8fc5-0e4ac214a370" providerId="ADAL" clId="{302E8084-8BD4-4670-A0D5-A72F18CF5E10}" dt="2020-12-27T05:14:11.256" v="17" actId="2696"/>
        <pc:sldMkLst>
          <pc:docMk/>
          <pc:sldMk cId="1640261666" sldId="333"/>
        </pc:sldMkLst>
      </pc:sldChg>
      <pc:sldChg chg="add del">
        <pc:chgData name="KimNamhyoung" userId="442ac80a-8cd4-4165-8fc5-0e4ac214a370" providerId="ADAL" clId="{302E8084-8BD4-4670-A0D5-A72F18CF5E10}" dt="2020-12-27T05:11:24.829" v="11" actId="2696"/>
        <pc:sldMkLst>
          <pc:docMk/>
          <pc:sldMk cId="2051436764" sldId="333"/>
        </pc:sldMkLst>
      </pc:sldChg>
      <pc:sldChg chg="del">
        <pc:chgData name="KimNamhyoung" userId="442ac80a-8cd4-4165-8fc5-0e4ac214a370" providerId="ADAL" clId="{302E8084-8BD4-4670-A0D5-A72F18CF5E10}" dt="2020-12-27T05:10:10.489" v="5" actId="2696"/>
        <pc:sldMkLst>
          <pc:docMk/>
          <pc:sldMk cId="933861362" sldId="334"/>
        </pc:sldMkLst>
      </pc:sldChg>
      <pc:sldChg chg="add del">
        <pc:chgData name="KimNamhyoung" userId="442ac80a-8cd4-4165-8fc5-0e4ac214a370" providerId="ADAL" clId="{302E8084-8BD4-4670-A0D5-A72F18CF5E10}" dt="2020-12-27T05:14:11.256" v="17" actId="2696"/>
        <pc:sldMkLst>
          <pc:docMk/>
          <pc:sldMk cId="3074483492" sldId="334"/>
        </pc:sldMkLst>
      </pc:sldChg>
      <pc:sldChg chg="add del">
        <pc:chgData name="KimNamhyoung" userId="442ac80a-8cd4-4165-8fc5-0e4ac214a370" providerId="ADAL" clId="{302E8084-8BD4-4670-A0D5-A72F18CF5E10}" dt="2020-12-27T05:11:24.829" v="11" actId="2696"/>
        <pc:sldMkLst>
          <pc:docMk/>
          <pc:sldMk cId="3904374548" sldId="334"/>
        </pc:sldMkLst>
      </pc:sldChg>
      <pc:sldChg chg="add del">
        <pc:chgData name="KimNamhyoung" userId="442ac80a-8cd4-4165-8fc5-0e4ac214a370" providerId="ADAL" clId="{302E8084-8BD4-4670-A0D5-A72F18CF5E10}" dt="2020-12-27T05:11:24.829" v="11" actId="2696"/>
        <pc:sldMkLst>
          <pc:docMk/>
          <pc:sldMk cId="1491881436" sldId="335"/>
        </pc:sldMkLst>
      </pc:sldChg>
      <pc:sldChg chg="add del">
        <pc:chgData name="KimNamhyoung" userId="442ac80a-8cd4-4165-8fc5-0e4ac214a370" providerId="ADAL" clId="{302E8084-8BD4-4670-A0D5-A72F18CF5E10}" dt="2020-12-27T05:14:11.256" v="17" actId="2696"/>
        <pc:sldMkLst>
          <pc:docMk/>
          <pc:sldMk cId="2992436694" sldId="335"/>
        </pc:sldMkLst>
      </pc:sldChg>
      <pc:sldChg chg="del">
        <pc:chgData name="KimNamhyoung" userId="442ac80a-8cd4-4165-8fc5-0e4ac214a370" providerId="ADAL" clId="{302E8084-8BD4-4670-A0D5-A72F18CF5E10}" dt="2020-12-27T05:10:10.489" v="5" actId="2696"/>
        <pc:sldMkLst>
          <pc:docMk/>
          <pc:sldMk cId="3722671156" sldId="335"/>
        </pc:sldMkLst>
      </pc:sldChg>
      <pc:sldChg chg="del">
        <pc:chgData name="KimNamhyoung" userId="442ac80a-8cd4-4165-8fc5-0e4ac214a370" providerId="ADAL" clId="{302E8084-8BD4-4670-A0D5-A72F18CF5E10}" dt="2020-12-27T05:10:10.489" v="5" actId="2696"/>
        <pc:sldMkLst>
          <pc:docMk/>
          <pc:sldMk cId="536207168" sldId="336"/>
        </pc:sldMkLst>
      </pc:sldChg>
      <pc:sldChg chg="add del">
        <pc:chgData name="KimNamhyoung" userId="442ac80a-8cd4-4165-8fc5-0e4ac214a370" providerId="ADAL" clId="{302E8084-8BD4-4670-A0D5-A72F18CF5E10}" dt="2020-12-27T05:14:11.256" v="17" actId="2696"/>
        <pc:sldMkLst>
          <pc:docMk/>
          <pc:sldMk cId="2044466767" sldId="336"/>
        </pc:sldMkLst>
      </pc:sldChg>
      <pc:sldChg chg="add del">
        <pc:chgData name="KimNamhyoung" userId="442ac80a-8cd4-4165-8fc5-0e4ac214a370" providerId="ADAL" clId="{302E8084-8BD4-4670-A0D5-A72F18CF5E10}" dt="2020-12-27T05:11:24.829" v="11" actId="2696"/>
        <pc:sldMkLst>
          <pc:docMk/>
          <pc:sldMk cId="4103599747" sldId="336"/>
        </pc:sldMkLst>
      </pc:sldChg>
      <pc:sldChg chg="add del">
        <pc:chgData name="KimNamhyoung" userId="442ac80a-8cd4-4165-8fc5-0e4ac214a370" providerId="ADAL" clId="{302E8084-8BD4-4670-A0D5-A72F18CF5E10}" dt="2020-12-27T05:14:11.256" v="17" actId="2696"/>
        <pc:sldMkLst>
          <pc:docMk/>
          <pc:sldMk cId="505912894" sldId="337"/>
        </pc:sldMkLst>
      </pc:sldChg>
      <pc:sldChg chg="add del">
        <pc:chgData name="KimNamhyoung" userId="442ac80a-8cd4-4165-8fc5-0e4ac214a370" providerId="ADAL" clId="{302E8084-8BD4-4670-A0D5-A72F18CF5E10}" dt="2020-12-27T05:11:24.829" v="11" actId="2696"/>
        <pc:sldMkLst>
          <pc:docMk/>
          <pc:sldMk cId="3184350543" sldId="337"/>
        </pc:sldMkLst>
      </pc:sldChg>
      <pc:sldChg chg="del ord">
        <pc:chgData name="KimNamhyoung" userId="442ac80a-8cd4-4165-8fc5-0e4ac214a370" providerId="ADAL" clId="{302E8084-8BD4-4670-A0D5-A72F18CF5E10}" dt="2020-12-27T05:10:10.489" v="5" actId="2696"/>
        <pc:sldMkLst>
          <pc:docMk/>
          <pc:sldMk cId="3579191837" sldId="337"/>
        </pc:sldMkLst>
      </pc:sldChg>
      <pc:sldChg chg="del">
        <pc:chgData name="KimNamhyoung" userId="442ac80a-8cd4-4165-8fc5-0e4ac214a370" providerId="ADAL" clId="{302E8084-8BD4-4670-A0D5-A72F18CF5E10}" dt="2020-12-31T06:18:01.778" v="245" actId="47"/>
        <pc:sldMkLst>
          <pc:docMk/>
          <pc:sldMk cId="3927937773" sldId="349"/>
        </pc:sldMkLst>
      </pc:sldChg>
      <pc:sldChg chg="modSp mod">
        <pc:chgData name="KimNamhyoung" userId="442ac80a-8cd4-4165-8fc5-0e4ac214a370" providerId="ADAL" clId="{302E8084-8BD4-4670-A0D5-A72F18CF5E10}" dt="2020-12-31T06:19:32.419" v="318"/>
        <pc:sldMkLst>
          <pc:docMk/>
          <pc:sldMk cId="4073157563" sldId="350"/>
        </pc:sldMkLst>
        <pc:spChg chg="mod">
          <ac:chgData name="KimNamhyoung" userId="442ac80a-8cd4-4165-8fc5-0e4ac214a370" providerId="ADAL" clId="{302E8084-8BD4-4670-A0D5-A72F18CF5E10}" dt="2020-12-31T06:19:32.419" v="318"/>
          <ac:spMkLst>
            <pc:docMk/>
            <pc:sldMk cId="4073157563" sldId="350"/>
            <ac:spMk id="3" creationId="{A78A9532-2F4F-4CDA-A6D8-C50136CBC3BD}"/>
          </ac:spMkLst>
        </pc:spChg>
        <pc:picChg chg="mod modCrop">
          <ac:chgData name="KimNamhyoung" userId="442ac80a-8cd4-4165-8fc5-0e4ac214a370" providerId="ADAL" clId="{302E8084-8BD4-4670-A0D5-A72F18CF5E10}" dt="2020-12-31T06:19:06.989" v="252" actId="1076"/>
          <ac:picMkLst>
            <pc:docMk/>
            <pc:sldMk cId="4073157563" sldId="350"/>
            <ac:picMk id="5" creationId="{6D11673A-D2E8-462C-8CF6-4DBBEED4109A}"/>
          </ac:picMkLst>
        </pc:picChg>
        <pc:picChg chg="mod">
          <ac:chgData name="KimNamhyoung" userId="442ac80a-8cd4-4165-8fc5-0e4ac214a370" providerId="ADAL" clId="{302E8084-8BD4-4670-A0D5-A72F18CF5E10}" dt="2020-12-31T06:19:15.904" v="254" actId="1076"/>
          <ac:picMkLst>
            <pc:docMk/>
            <pc:sldMk cId="4073157563" sldId="350"/>
            <ac:picMk id="6" creationId="{D8A48631-DC9A-4E73-89AD-627675CC9898}"/>
          </ac:picMkLst>
        </pc:picChg>
        <pc:picChg chg="mod">
          <ac:chgData name="KimNamhyoung" userId="442ac80a-8cd4-4165-8fc5-0e4ac214a370" providerId="ADAL" clId="{302E8084-8BD4-4670-A0D5-A72F18CF5E10}" dt="2020-12-31T06:19:12.297" v="253" actId="1076"/>
          <ac:picMkLst>
            <pc:docMk/>
            <pc:sldMk cId="4073157563" sldId="350"/>
            <ac:picMk id="8" creationId="{AFD013C7-0D9B-4DDB-A519-2D3ACFCEC3A7}"/>
          </ac:picMkLst>
        </pc:picChg>
      </pc:sldChg>
      <pc:sldChg chg="modSp mod">
        <pc:chgData name="KimNamhyoung" userId="442ac80a-8cd4-4165-8fc5-0e4ac214a370" providerId="ADAL" clId="{302E8084-8BD4-4670-A0D5-A72F18CF5E10}" dt="2020-12-31T06:19:49.482" v="351" actId="6549"/>
        <pc:sldMkLst>
          <pc:docMk/>
          <pc:sldMk cId="665385329" sldId="351"/>
        </pc:sldMkLst>
        <pc:spChg chg="mod">
          <ac:chgData name="KimNamhyoung" userId="442ac80a-8cd4-4165-8fc5-0e4ac214a370" providerId="ADAL" clId="{302E8084-8BD4-4670-A0D5-A72F18CF5E10}" dt="2020-12-31T06:19:49.482" v="351" actId="6549"/>
          <ac:spMkLst>
            <pc:docMk/>
            <pc:sldMk cId="665385329" sldId="351"/>
            <ac:spMk id="3" creationId="{A78A9532-2F4F-4CDA-A6D8-C50136CBC3BD}"/>
          </ac:spMkLst>
        </pc:spChg>
      </pc:sldChg>
      <pc:sldChg chg="del">
        <pc:chgData name="KimNamhyoung" userId="442ac80a-8cd4-4165-8fc5-0e4ac214a370" providerId="ADAL" clId="{302E8084-8BD4-4670-A0D5-A72F18CF5E10}" dt="2020-12-31T14:08:27.936" v="2690" actId="2696"/>
        <pc:sldMkLst>
          <pc:docMk/>
          <pc:sldMk cId="1925760938" sldId="352"/>
        </pc:sldMkLst>
      </pc:sldChg>
      <pc:sldChg chg="del">
        <pc:chgData name="KimNamhyoung" userId="442ac80a-8cd4-4165-8fc5-0e4ac214a370" providerId="ADAL" clId="{302E8084-8BD4-4670-A0D5-A72F18CF5E10}" dt="2020-12-31T14:08:27.936" v="2690" actId="2696"/>
        <pc:sldMkLst>
          <pc:docMk/>
          <pc:sldMk cId="3514828315" sldId="355"/>
        </pc:sldMkLst>
      </pc:sldChg>
      <pc:sldChg chg="add del">
        <pc:chgData name="KimNamhyoung" userId="442ac80a-8cd4-4165-8fc5-0e4ac214a370" providerId="ADAL" clId="{302E8084-8BD4-4670-A0D5-A72F18CF5E10}" dt="2020-12-31T13:25:54.865" v="2559" actId="47"/>
        <pc:sldMkLst>
          <pc:docMk/>
          <pc:sldMk cId="3281278962" sldId="366"/>
        </pc:sldMkLst>
      </pc:sldChg>
      <pc:sldChg chg="del">
        <pc:chgData name="KimNamhyoung" userId="442ac80a-8cd4-4165-8fc5-0e4ac214a370" providerId="ADAL" clId="{302E8084-8BD4-4670-A0D5-A72F18CF5E10}" dt="2020-12-31T14:02:12.247" v="2689" actId="2696"/>
        <pc:sldMkLst>
          <pc:docMk/>
          <pc:sldMk cId="3021437691" sldId="368"/>
        </pc:sldMkLst>
      </pc:sldChg>
      <pc:sldChg chg="del">
        <pc:chgData name="KimNamhyoung" userId="442ac80a-8cd4-4165-8fc5-0e4ac214a370" providerId="ADAL" clId="{302E8084-8BD4-4670-A0D5-A72F18CF5E10}" dt="2020-12-27T05:11:24.829" v="11" actId="2696"/>
        <pc:sldMkLst>
          <pc:docMk/>
          <pc:sldMk cId="133212441" sldId="370"/>
        </pc:sldMkLst>
      </pc:sldChg>
      <pc:sldChg chg="add del">
        <pc:chgData name="KimNamhyoung" userId="442ac80a-8cd4-4165-8fc5-0e4ac214a370" providerId="ADAL" clId="{302E8084-8BD4-4670-A0D5-A72F18CF5E10}" dt="2020-12-27T05:14:11.256" v="17" actId="2696"/>
        <pc:sldMkLst>
          <pc:docMk/>
          <pc:sldMk cId="4025787748" sldId="370"/>
        </pc:sldMkLst>
      </pc:sldChg>
      <pc:sldChg chg="del">
        <pc:chgData name="KimNamhyoung" userId="442ac80a-8cd4-4165-8fc5-0e4ac214a370" providerId="ADAL" clId="{302E8084-8BD4-4670-A0D5-A72F18CF5E10}" dt="2020-12-31T14:02:12.247" v="2689" actId="2696"/>
        <pc:sldMkLst>
          <pc:docMk/>
          <pc:sldMk cId="1587163448" sldId="373"/>
        </pc:sldMkLst>
      </pc:sldChg>
      <pc:sldChg chg="del">
        <pc:chgData name="KimNamhyoung" userId="442ac80a-8cd4-4165-8fc5-0e4ac214a370" providerId="ADAL" clId="{302E8084-8BD4-4670-A0D5-A72F18CF5E10}" dt="2020-12-31T14:02:12.247" v="2689" actId="2696"/>
        <pc:sldMkLst>
          <pc:docMk/>
          <pc:sldMk cId="3018481228" sldId="374"/>
        </pc:sldMkLst>
      </pc:sldChg>
      <pc:sldChg chg="del">
        <pc:chgData name="KimNamhyoung" userId="442ac80a-8cd4-4165-8fc5-0e4ac214a370" providerId="ADAL" clId="{302E8084-8BD4-4670-A0D5-A72F18CF5E10}" dt="2020-12-31T14:02:12.247" v="2689" actId="2696"/>
        <pc:sldMkLst>
          <pc:docMk/>
          <pc:sldMk cId="3479982824" sldId="375"/>
        </pc:sldMkLst>
      </pc:sldChg>
      <pc:sldChg chg="del">
        <pc:chgData name="KimNamhyoung" userId="442ac80a-8cd4-4165-8fc5-0e4ac214a370" providerId="ADAL" clId="{302E8084-8BD4-4670-A0D5-A72F18CF5E10}" dt="2020-12-31T14:02:12.247" v="2689" actId="2696"/>
        <pc:sldMkLst>
          <pc:docMk/>
          <pc:sldMk cId="3103464263" sldId="376"/>
        </pc:sldMkLst>
      </pc:sldChg>
      <pc:sldChg chg="del">
        <pc:chgData name="KimNamhyoung" userId="442ac80a-8cd4-4165-8fc5-0e4ac214a370" providerId="ADAL" clId="{302E8084-8BD4-4670-A0D5-A72F18CF5E10}" dt="2020-12-31T14:02:12.247" v="2689" actId="2696"/>
        <pc:sldMkLst>
          <pc:docMk/>
          <pc:sldMk cId="2515296749" sldId="377"/>
        </pc:sldMkLst>
      </pc:sldChg>
      <pc:sldChg chg="del ord">
        <pc:chgData name="KimNamhyoung" userId="442ac80a-8cd4-4165-8fc5-0e4ac214a370" providerId="ADAL" clId="{302E8084-8BD4-4670-A0D5-A72F18CF5E10}" dt="2020-12-27T05:11:24.829" v="11" actId="2696"/>
        <pc:sldMkLst>
          <pc:docMk/>
          <pc:sldMk cId="1866844256" sldId="378"/>
        </pc:sldMkLst>
      </pc:sldChg>
      <pc:sldChg chg="add del">
        <pc:chgData name="KimNamhyoung" userId="442ac80a-8cd4-4165-8fc5-0e4ac214a370" providerId="ADAL" clId="{302E8084-8BD4-4670-A0D5-A72F18CF5E10}" dt="2020-12-27T05:14:11.256" v="17" actId="2696"/>
        <pc:sldMkLst>
          <pc:docMk/>
          <pc:sldMk cId="3206263275" sldId="378"/>
        </pc:sldMkLst>
      </pc:sldChg>
      <pc:sldChg chg="add del">
        <pc:chgData name="KimNamhyoung" userId="442ac80a-8cd4-4165-8fc5-0e4ac214a370" providerId="ADAL" clId="{302E8084-8BD4-4670-A0D5-A72F18CF5E10}" dt="2020-12-27T05:14:11.256" v="17" actId="2696"/>
        <pc:sldMkLst>
          <pc:docMk/>
          <pc:sldMk cId="53970837" sldId="379"/>
        </pc:sldMkLst>
      </pc:sldChg>
      <pc:sldChg chg="del">
        <pc:chgData name="KimNamhyoung" userId="442ac80a-8cd4-4165-8fc5-0e4ac214a370" providerId="ADAL" clId="{302E8084-8BD4-4670-A0D5-A72F18CF5E10}" dt="2020-12-27T05:11:24.829" v="11" actId="2696"/>
        <pc:sldMkLst>
          <pc:docMk/>
          <pc:sldMk cId="1351590744" sldId="379"/>
        </pc:sldMkLst>
      </pc:sldChg>
      <pc:sldChg chg="add del">
        <pc:chgData name="KimNamhyoung" userId="442ac80a-8cd4-4165-8fc5-0e4ac214a370" providerId="ADAL" clId="{302E8084-8BD4-4670-A0D5-A72F18CF5E10}" dt="2020-12-27T05:14:11.256" v="17" actId="2696"/>
        <pc:sldMkLst>
          <pc:docMk/>
          <pc:sldMk cId="264195420" sldId="380"/>
        </pc:sldMkLst>
      </pc:sldChg>
      <pc:sldChg chg="del">
        <pc:chgData name="KimNamhyoung" userId="442ac80a-8cd4-4165-8fc5-0e4ac214a370" providerId="ADAL" clId="{302E8084-8BD4-4670-A0D5-A72F18CF5E10}" dt="2020-12-27T05:11:24.829" v="11" actId="2696"/>
        <pc:sldMkLst>
          <pc:docMk/>
          <pc:sldMk cId="1538371697" sldId="380"/>
        </pc:sldMkLst>
      </pc:sldChg>
      <pc:sldChg chg="addSp delSp modSp new mod modClrScheme chgLayout">
        <pc:chgData name="KimNamhyoung" userId="442ac80a-8cd4-4165-8fc5-0e4ac214a370" providerId="ADAL" clId="{302E8084-8BD4-4670-A0D5-A72F18CF5E10}" dt="2020-12-31T06:13:53.079" v="227" actId="20577"/>
        <pc:sldMkLst>
          <pc:docMk/>
          <pc:sldMk cId="367262077" sldId="381"/>
        </pc:sldMkLst>
        <pc:spChg chg="del">
          <ac:chgData name="KimNamhyoung" userId="442ac80a-8cd4-4165-8fc5-0e4ac214a370" providerId="ADAL" clId="{302E8084-8BD4-4670-A0D5-A72F18CF5E10}" dt="2020-12-27T05:08:21.163" v="2" actId="700"/>
          <ac:spMkLst>
            <pc:docMk/>
            <pc:sldMk cId="367262077" sldId="381"/>
            <ac:spMk id="2" creationId="{D02B0AE7-47DC-40D5-9533-AD0784E15BFA}"/>
          </ac:spMkLst>
        </pc:spChg>
        <pc:spChg chg="del">
          <ac:chgData name="KimNamhyoung" userId="442ac80a-8cd4-4165-8fc5-0e4ac214a370" providerId="ADAL" clId="{302E8084-8BD4-4670-A0D5-A72F18CF5E10}" dt="2020-12-27T05:08:21.163" v="2" actId="700"/>
          <ac:spMkLst>
            <pc:docMk/>
            <pc:sldMk cId="367262077" sldId="381"/>
            <ac:spMk id="3" creationId="{725818FB-3609-44AB-8275-0C4478910877}"/>
          </ac:spMkLst>
        </pc:spChg>
        <pc:spChg chg="add del mod ord">
          <ac:chgData name="KimNamhyoung" userId="442ac80a-8cd4-4165-8fc5-0e4ac214a370" providerId="ADAL" clId="{302E8084-8BD4-4670-A0D5-A72F18CF5E10}" dt="2020-12-27T05:15:03.122" v="18" actId="700"/>
          <ac:spMkLst>
            <pc:docMk/>
            <pc:sldMk cId="367262077" sldId="381"/>
            <ac:spMk id="4" creationId="{A6209BD2-6DC6-49EF-B4D5-3189858B83E9}"/>
          </ac:spMkLst>
        </pc:spChg>
        <pc:spChg chg="add del mod ord">
          <ac:chgData name="KimNamhyoung" userId="442ac80a-8cd4-4165-8fc5-0e4ac214a370" providerId="ADAL" clId="{302E8084-8BD4-4670-A0D5-A72F18CF5E10}" dt="2020-12-27T05:15:03.122" v="18" actId="700"/>
          <ac:spMkLst>
            <pc:docMk/>
            <pc:sldMk cId="367262077" sldId="381"/>
            <ac:spMk id="5" creationId="{CB489668-8DA6-42DD-BA63-3FC181E12643}"/>
          </ac:spMkLst>
        </pc:spChg>
        <pc:spChg chg="add mod ord">
          <ac:chgData name="KimNamhyoung" userId="442ac80a-8cd4-4165-8fc5-0e4ac214a370" providerId="ADAL" clId="{302E8084-8BD4-4670-A0D5-A72F18CF5E10}" dt="2020-12-31T06:13:53.079" v="227" actId="20577"/>
          <ac:spMkLst>
            <pc:docMk/>
            <pc:sldMk cId="367262077" sldId="381"/>
            <ac:spMk id="6" creationId="{0D7249D2-23C1-41F9-979B-363555D88894}"/>
          </ac:spMkLst>
        </pc:spChg>
        <pc:spChg chg="add del mod ord">
          <ac:chgData name="KimNamhyoung" userId="442ac80a-8cd4-4165-8fc5-0e4ac214a370" providerId="ADAL" clId="{302E8084-8BD4-4670-A0D5-A72F18CF5E10}" dt="2020-12-27T05:15:13.226" v="40" actId="478"/>
          <ac:spMkLst>
            <pc:docMk/>
            <pc:sldMk cId="367262077" sldId="381"/>
            <ac:spMk id="7" creationId="{B1E5735C-4C97-4AFC-AAC2-B85423246E38}"/>
          </ac:spMkLst>
        </pc:spChg>
      </pc:sldChg>
      <pc:sldChg chg="add del">
        <pc:chgData name="KimNamhyoung" userId="442ac80a-8cd4-4165-8fc5-0e4ac214a370" providerId="ADAL" clId="{302E8084-8BD4-4670-A0D5-A72F18CF5E10}" dt="2020-12-27T05:15:32.958" v="44"/>
        <pc:sldMkLst>
          <pc:docMk/>
          <pc:sldMk cId="196365567" sldId="382"/>
        </pc:sldMkLst>
      </pc:sldChg>
      <pc:sldChg chg="modSp add mod ord">
        <pc:chgData name="KimNamhyoung" userId="442ac80a-8cd4-4165-8fc5-0e4ac214a370" providerId="ADAL" clId="{302E8084-8BD4-4670-A0D5-A72F18CF5E10}" dt="2020-12-27T05:26:43.616" v="98"/>
        <pc:sldMkLst>
          <pc:docMk/>
          <pc:sldMk cId="1537563486" sldId="382"/>
        </pc:sldMkLst>
        <pc:spChg chg="mod">
          <ac:chgData name="KimNamhyoung" userId="442ac80a-8cd4-4165-8fc5-0e4ac214a370" providerId="ADAL" clId="{302E8084-8BD4-4670-A0D5-A72F18CF5E10}" dt="2020-12-27T05:26:43.616" v="98"/>
          <ac:spMkLst>
            <pc:docMk/>
            <pc:sldMk cId="1537563486" sldId="382"/>
            <ac:spMk id="6" creationId="{0D7249D2-23C1-41F9-979B-363555D88894}"/>
          </ac:spMkLst>
        </pc:spChg>
      </pc:sldChg>
      <pc:sldChg chg="new add del">
        <pc:chgData name="KimNamhyoung" userId="442ac80a-8cd4-4165-8fc5-0e4ac214a370" providerId="ADAL" clId="{302E8084-8BD4-4670-A0D5-A72F18CF5E10}" dt="2020-12-27T05:14:11.256" v="17" actId="2696"/>
        <pc:sldMkLst>
          <pc:docMk/>
          <pc:sldMk cId="3142522262" sldId="382"/>
        </pc:sldMkLst>
      </pc:sldChg>
      <pc:sldChg chg="new del">
        <pc:chgData name="KimNamhyoung" userId="442ac80a-8cd4-4165-8fc5-0e4ac214a370" providerId="ADAL" clId="{302E8084-8BD4-4670-A0D5-A72F18CF5E10}" dt="2020-12-27T05:11:24.829" v="11" actId="2696"/>
        <pc:sldMkLst>
          <pc:docMk/>
          <pc:sldMk cId="444391772" sldId="383"/>
        </pc:sldMkLst>
      </pc:sldChg>
      <pc:sldChg chg="add del">
        <pc:chgData name="KimNamhyoung" userId="442ac80a-8cd4-4165-8fc5-0e4ac214a370" providerId="ADAL" clId="{302E8084-8BD4-4670-A0D5-A72F18CF5E10}" dt="2020-12-27T05:14:11.256" v="17" actId="2696"/>
        <pc:sldMkLst>
          <pc:docMk/>
          <pc:sldMk cId="1451299230" sldId="383"/>
        </pc:sldMkLst>
      </pc:sldChg>
      <pc:sldChg chg="modSp add mod">
        <pc:chgData name="KimNamhyoung" userId="442ac80a-8cd4-4165-8fc5-0e4ac214a370" providerId="ADAL" clId="{302E8084-8BD4-4670-A0D5-A72F18CF5E10}" dt="2020-12-31T06:14:13.996" v="244"/>
        <pc:sldMkLst>
          <pc:docMk/>
          <pc:sldMk cId="3114587560" sldId="383"/>
        </pc:sldMkLst>
        <pc:spChg chg="mod">
          <ac:chgData name="KimNamhyoung" userId="442ac80a-8cd4-4165-8fc5-0e4ac214a370" providerId="ADAL" clId="{302E8084-8BD4-4670-A0D5-A72F18CF5E10}" dt="2020-12-31T06:14:13.996" v="244"/>
          <ac:spMkLst>
            <pc:docMk/>
            <pc:sldMk cId="3114587560" sldId="383"/>
            <ac:spMk id="6" creationId="{0D7249D2-23C1-41F9-979B-363555D88894}"/>
          </ac:spMkLst>
        </pc:spChg>
      </pc:sldChg>
      <pc:sldChg chg="addSp delSp modSp new mod">
        <pc:chgData name="KimNamhyoung" userId="442ac80a-8cd4-4165-8fc5-0e4ac214a370" providerId="ADAL" clId="{302E8084-8BD4-4670-A0D5-A72F18CF5E10}" dt="2020-12-31T13:08:36.935" v="1867" actId="167"/>
        <pc:sldMkLst>
          <pc:docMk/>
          <pc:sldMk cId="2284120698" sldId="384"/>
        </pc:sldMkLst>
        <pc:spChg chg="mod">
          <ac:chgData name="KimNamhyoung" userId="442ac80a-8cd4-4165-8fc5-0e4ac214a370" providerId="ADAL" clId="{302E8084-8BD4-4670-A0D5-A72F18CF5E10}" dt="2020-12-31T12:46:25.571" v="365"/>
          <ac:spMkLst>
            <pc:docMk/>
            <pc:sldMk cId="2284120698" sldId="384"/>
            <ac:spMk id="2" creationId="{732AFE89-0D3F-4C64-ACB0-156916A0C6AF}"/>
          </ac:spMkLst>
        </pc:spChg>
        <pc:spChg chg="mod">
          <ac:chgData name="KimNamhyoung" userId="442ac80a-8cd4-4165-8fc5-0e4ac214a370" providerId="ADAL" clId="{302E8084-8BD4-4670-A0D5-A72F18CF5E10}" dt="2020-12-31T13:00:30.437" v="1417" actId="21"/>
          <ac:spMkLst>
            <pc:docMk/>
            <pc:sldMk cId="2284120698" sldId="384"/>
            <ac:spMk id="3" creationId="{17519580-B200-420F-9AAE-D70237661823}"/>
          </ac:spMkLst>
        </pc:spChg>
        <pc:spChg chg="add mod">
          <ac:chgData name="KimNamhyoung" userId="442ac80a-8cd4-4165-8fc5-0e4ac214a370" providerId="ADAL" clId="{302E8084-8BD4-4670-A0D5-A72F18CF5E10}" dt="2020-12-31T12:59:02.520" v="1255" actId="1038"/>
          <ac:spMkLst>
            <pc:docMk/>
            <pc:sldMk cId="2284120698" sldId="384"/>
            <ac:spMk id="4" creationId="{DEDB4EC7-ED93-4520-94B3-7CC232EF9831}"/>
          </ac:spMkLst>
        </pc:spChg>
        <pc:spChg chg="add del mod">
          <ac:chgData name="KimNamhyoung" userId="442ac80a-8cd4-4165-8fc5-0e4ac214a370" providerId="ADAL" clId="{302E8084-8BD4-4670-A0D5-A72F18CF5E10}" dt="2020-12-31T12:58:50.922" v="1207" actId="478"/>
          <ac:spMkLst>
            <pc:docMk/>
            <pc:sldMk cId="2284120698" sldId="384"/>
            <ac:spMk id="5" creationId="{A916595F-3139-40A6-B0F7-8E172B5CE9AE}"/>
          </ac:spMkLst>
        </pc:spChg>
        <pc:spChg chg="add mod">
          <ac:chgData name="KimNamhyoung" userId="442ac80a-8cd4-4165-8fc5-0e4ac214a370" providerId="ADAL" clId="{302E8084-8BD4-4670-A0D5-A72F18CF5E10}" dt="2020-12-31T12:58:59.765" v="1251" actId="1037"/>
          <ac:spMkLst>
            <pc:docMk/>
            <pc:sldMk cId="2284120698" sldId="384"/>
            <ac:spMk id="6" creationId="{9F42104E-5540-4675-85D1-A730907F885A}"/>
          </ac:spMkLst>
        </pc:spChg>
        <pc:spChg chg="add mod">
          <ac:chgData name="KimNamhyoung" userId="442ac80a-8cd4-4165-8fc5-0e4ac214a370" providerId="ADAL" clId="{302E8084-8BD4-4670-A0D5-A72F18CF5E10}" dt="2020-12-31T12:59:39.190" v="1385" actId="1038"/>
          <ac:spMkLst>
            <pc:docMk/>
            <pc:sldMk cId="2284120698" sldId="384"/>
            <ac:spMk id="7" creationId="{AED6DB3B-E870-4885-A1DC-FEC07A80A3A9}"/>
          </ac:spMkLst>
        </pc:spChg>
        <pc:spChg chg="add mod">
          <ac:chgData name="KimNamhyoung" userId="442ac80a-8cd4-4165-8fc5-0e4ac214a370" providerId="ADAL" clId="{302E8084-8BD4-4670-A0D5-A72F18CF5E10}" dt="2020-12-31T12:59:47.127" v="1416" actId="1038"/>
          <ac:spMkLst>
            <pc:docMk/>
            <pc:sldMk cId="2284120698" sldId="384"/>
            <ac:spMk id="8" creationId="{4771D31E-908E-45F5-BD1B-C397999D3AD0}"/>
          </ac:spMkLst>
        </pc:spChg>
        <pc:spChg chg="add mod ord">
          <ac:chgData name="KimNamhyoung" userId="442ac80a-8cd4-4165-8fc5-0e4ac214a370" providerId="ADAL" clId="{302E8084-8BD4-4670-A0D5-A72F18CF5E10}" dt="2020-12-31T13:08:36.935" v="1867" actId="167"/>
          <ac:spMkLst>
            <pc:docMk/>
            <pc:sldMk cId="2284120698" sldId="384"/>
            <ac:spMk id="9" creationId="{EB6CB555-C0FE-4BEC-A450-9C1D53C76293}"/>
          </ac:spMkLst>
        </pc:spChg>
      </pc:sldChg>
      <pc:sldChg chg="addSp modSp new mod">
        <pc:chgData name="KimNamhyoung" userId="442ac80a-8cd4-4165-8fc5-0e4ac214a370" providerId="ADAL" clId="{302E8084-8BD4-4670-A0D5-A72F18CF5E10}" dt="2020-12-31T13:18:18.136" v="1960" actId="11"/>
        <pc:sldMkLst>
          <pc:docMk/>
          <pc:sldMk cId="817130668" sldId="385"/>
        </pc:sldMkLst>
        <pc:spChg chg="mod">
          <ac:chgData name="KimNamhyoung" userId="442ac80a-8cd4-4165-8fc5-0e4ac214a370" providerId="ADAL" clId="{302E8084-8BD4-4670-A0D5-A72F18CF5E10}" dt="2020-12-31T12:56:21.490" v="1015"/>
          <ac:spMkLst>
            <pc:docMk/>
            <pc:sldMk cId="817130668" sldId="385"/>
            <ac:spMk id="2" creationId="{04F0DEEC-9098-4A13-88ED-1AF4D152B181}"/>
          </ac:spMkLst>
        </pc:spChg>
        <pc:spChg chg="mod">
          <ac:chgData name="KimNamhyoung" userId="442ac80a-8cd4-4165-8fc5-0e4ac214a370" providerId="ADAL" clId="{302E8084-8BD4-4670-A0D5-A72F18CF5E10}" dt="2020-12-31T13:18:18.136" v="1960" actId="11"/>
          <ac:spMkLst>
            <pc:docMk/>
            <pc:sldMk cId="817130668" sldId="385"/>
            <ac:spMk id="3" creationId="{618DD882-D55C-406F-BB72-3F365B76AF88}"/>
          </ac:spMkLst>
        </pc:spChg>
        <pc:spChg chg="add mod ord">
          <ac:chgData name="KimNamhyoung" userId="442ac80a-8cd4-4165-8fc5-0e4ac214a370" providerId="ADAL" clId="{302E8084-8BD4-4670-A0D5-A72F18CF5E10}" dt="2020-12-31T13:07:39.706" v="1818" actId="1035"/>
          <ac:spMkLst>
            <pc:docMk/>
            <pc:sldMk cId="817130668" sldId="385"/>
            <ac:spMk id="4" creationId="{1B005F71-231C-402D-B019-C41961179F04}"/>
          </ac:spMkLst>
        </pc:spChg>
        <pc:spChg chg="add mod">
          <ac:chgData name="KimNamhyoung" userId="442ac80a-8cd4-4165-8fc5-0e4ac214a370" providerId="ADAL" clId="{302E8084-8BD4-4670-A0D5-A72F18CF5E10}" dt="2020-12-31T13:08:19.095" v="1863" actId="1035"/>
          <ac:spMkLst>
            <pc:docMk/>
            <pc:sldMk cId="817130668" sldId="385"/>
            <ac:spMk id="5" creationId="{B4A3B9C5-9FCF-4D87-B331-578C45589ED1}"/>
          </ac:spMkLst>
        </pc:spChg>
        <pc:spChg chg="add mod ord">
          <ac:chgData name="KimNamhyoung" userId="442ac80a-8cd4-4165-8fc5-0e4ac214a370" providerId="ADAL" clId="{302E8084-8BD4-4670-A0D5-A72F18CF5E10}" dt="2020-12-31T13:09:53.907" v="1932" actId="1035"/>
          <ac:spMkLst>
            <pc:docMk/>
            <pc:sldMk cId="817130668" sldId="385"/>
            <ac:spMk id="6" creationId="{4A8FACE9-14ED-47B1-9E65-52024274911F}"/>
          </ac:spMkLst>
        </pc:spChg>
      </pc:sldChg>
      <pc:sldChg chg="addSp delSp modSp new mod">
        <pc:chgData name="KimNamhyoung" userId="442ac80a-8cd4-4165-8fc5-0e4ac214a370" providerId="ADAL" clId="{302E8084-8BD4-4670-A0D5-A72F18CF5E10}" dt="2020-12-31T13:28:01.600" v="2688" actId="5793"/>
        <pc:sldMkLst>
          <pc:docMk/>
          <pc:sldMk cId="1617766372" sldId="386"/>
        </pc:sldMkLst>
        <pc:spChg chg="mod">
          <ac:chgData name="KimNamhyoung" userId="442ac80a-8cd4-4165-8fc5-0e4ac214a370" providerId="ADAL" clId="{302E8084-8BD4-4670-A0D5-A72F18CF5E10}" dt="2020-12-31T13:10:32.261" v="1959"/>
          <ac:spMkLst>
            <pc:docMk/>
            <pc:sldMk cId="1617766372" sldId="386"/>
            <ac:spMk id="2" creationId="{B4CBFCDD-D770-4E90-AAF3-96BD0E63317F}"/>
          </ac:spMkLst>
        </pc:spChg>
        <pc:spChg chg="mod">
          <ac:chgData name="KimNamhyoung" userId="442ac80a-8cd4-4165-8fc5-0e4ac214a370" providerId="ADAL" clId="{302E8084-8BD4-4670-A0D5-A72F18CF5E10}" dt="2020-12-31T13:28:01.600" v="2688" actId="5793"/>
          <ac:spMkLst>
            <pc:docMk/>
            <pc:sldMk cId="1617766372" sldId="386"/>
            <ac:spMk id="3" creationId="{E200031A-B032-4AF1-A806-6D76FC1F7701}"/>
          </ac:spMkLst>
        </pc:spChg>
        <pc:spChg chg="add mod ord">
          <ac:chgData name="KimNamhyoung" userId="442ac80a-8cd4-4165-8fc5-0e4ac214a370" providerId="ADAL" clId="{302E8084-8BD4-4670-A0D5-A72F18CF5E10}" dt="2020-12-31T13:27:41.048" v="2629" actId="14100"/>
          <ac:spMkLst>
            <pc:docMk/>
            <pc:sldMk cId="1617766372" sldId="386"/>
            <ac:spMk id="4" creationId="{BD8B0768-4B77-4464-9E13-05640F427BCE}"/>
          </ac:spMkLst>
        </pc:spChg>
        <pc:spChg chg="add del mod">
          <ac:chgData name="KimNamhyoung" userId="442ac80a-8cd4-4165-8fc5-0e4ac214a370" providerId="ADAL" clId="{302E8084-8BD4-4670-A0D5-A72F18CF5E10}" dt="2020-12-31T13:23:13.115" v="2556" actId="478"/>
          <ac:spMkLst>
            <pc:docMk/>
            <pc:sldMk cId="1617766372" sldId="386"/>
            <ac:spMk id="5" creationId="{9D16784A-C5E7-4E53-A9B1-F3F9581C1822}"/>
          </ac:spMkLst>
        </pc:spChg>
        <pc:spChg chg="add del mod">
          <ac:chgData name="KimNamhyoung" userId="442ac80a-8cd4-4165-8fc5-0e4ac214a370" providerId="ADAL" clId="{302E8084-8BD4-4670-A0D5-A72F18CF5E10}" dt="2020-12-31T13:23:14.747" v="2557" actId="478"/>
          <ac:spMkLst>
            <pc:docMk/>
            <pc:sldMk cId="1617766372" sldId="386"/>
            <ac:spMk id="6" creationId="{DCF585DD-6BF1-4172-AA7E-DC32B9332117}"/>
          </ac:spMkLst>
        </pc:spChg>
        <pc:spChg chg="add mod">
          <ac:chgData name="KimNamhyoung" userId="442ac80a-8cd4-4165-8fc5-0e4ac214a370" providerId="ADAL" clId="{302E8084-8BD4-4670-A0D5-A72F18CF5E10}" dt="2020-12-31T13:22:49.053" v="2459" actId="1035"/>
          <ac:spMkLst>
            <pc:docMk/>
            <pc:sldMk cId="1617766372" sldId="386"/>
            <ac:spMk id="7" creationId="{45FB5F6D-D26B-4489-B049-3D7470A671B5}"/>
          </ac:spMkLst>
        </pc:spChg>
        <pc:spChg chg="add mod">
          <ac:chgData name="KimNamhyoung" userId="442ac80a-8cd4-4165-8fc5-0e4ac214a370" providerId="ADAL" clId="{302E8084-8BD4-4670-A0D5-A72F18CF5E10}" dt="2020-12-31T13:23:09.091" v="2555" actId="1037"/>
          <ac:spMkLst>
            <pc:docMk/>
            <pc:sldMk cId="1617766372" sldId="386"/>
            <ac:spMk id="8" creationId="{ED01B528-E5D8-42E1-BD8D-7565804C403F}"/>
          </ac:spMkLst>
        </pc:spChg>
        <pc:spChg chg="add mod">
          <ac:chgData name="KimNamhyoung" userId="442ac80a-8cd4-4165-8fc5-0e4ac214a370" providerId="ADAL" clId="{302E8084-8BD4-4670-A0D5-A72F18CF5E10}" dt="2020-12-31T13:23:00.646" v="2496" actId="1036"/>
          <ac:spMkLst>
            <pc:docMk/>
            <pc:sldMk cId="1617766372" sldId="386"/>
            <ac:spMk id="9" creationId="{478AA5C4-4DCC-42DE-9E76-D90581BD0E68}"/>
          </ac:spMkLst>
        </pc:spChg>
        <pc:spChg chg="add mod ord">
          <ac:chgData name="KimNamhyoung" userId="442ac80a-8cd4-4165-8fc5-0e4ac214a370" providerId="ADAL" clId="{302E8084-8BD4-4670-A0D5-A72F18CF5E10}" dt="2020-12-31T13:27:58.600" v="2686" actId="1036"/>
          <ac:spMkLst>
            <pc:docMk/>
            <pc:sldMk cId="1617766372" sldId="386"/>
            <ac:spMk id="10" creationId="{42B60E20-151B-4646-8D7D-CCEEF07A91B2}"/>
          </ac:spMkLst>
        </pc:spChg>
      </pc:sldChg>
      <pc:sldMasterChg chg="modSldLayout">
        <pc:chgData name="KimNamhyoung" userId="442ac80a-8cd4-4165-8fc5-0e4ac214a370" providerId="ADAL" clId="{302E8084-8BD4-4670-A0D5-A72F18CF5E10}" dt="2020-12-27T05:19:35.494" v="82" actId="122"/>
        <pc:sldMasterMkLst>
          <pc:docMk/>
          <pc:sldMasterMk cId="81955247" sldId="2147483660"/>
        </pc:sldMasterMkLst>
        <pc:sldLayoutChg chg="delSp modSp mod">
          <pc:chgData name="KimNamhyoung" userId="442ac80a-8cd4-4165-8fc5-0e4ac214a370" providerId="ADAL" clId="{302E8084-8BD4-4670-A0D5-A72F18CF5E10}" dt="2020-12-27T05:19:35.494" v="82" actId="122"/>
          <pc:sldLayoutMkLst>
            <pc:docMk/>
            <pc:sldMasterMk cId="81955247" sldId="2147483660"/>
            <pc:sldLayoutMk cId="3210466186" sldId="2147483662"/>
          </pc:sldLayoutMkLst>
          <pc:spChg chg="mod">
            <ac:chgData name="KimNamhyoung" userId="442ac80a-8cd4-4165-8fc5-0e4ac214a370" providerId="ADAL" clId="{302E8084-8BD4-4670-A0D5-A72F18CF5E10}" dt="2020-12-27T05:19:35.494" v="82" actId="122"/>
            <ac:spMkLst>
              <pc:docMk/>
              <pc:sldMasterMk cId="81955247" sldId="2147483660"/>
              <pc:sldLayoutMk cId="3210466186" sldId="2147483662"/>
              <ac:spMk id="2" creationId="{00000000-0000-0000-0000-000000000000}"/>
            </ac:spMkLst>
          </pc:spChg>
          <pc:spChg chg="del">
            <ac:chgData name="KimNamhyoung" userId="442ac80a-8cd4-4165-8fc5-0e4ac214a370" providerId="ADAL" clId="{302E8084-8BD4-4670-A0D5-A72F18CF5E10}" dt="2020-12-27T05:18:16.567" v="77" actId="478"/>
            <ac:spMkLst>
              <pc:docMk/>
              <pc:sldMasterMk cId="81955247" sldId="2147483660"/>
              <pc:sldLayoutMk cId="3210466186" sldId="2147483662"/>
              <ac:spMk id="3" creationId="{00000000-0000-0000-0000-000000000000}"/>
            </ac:spMkLst>
          </pc:spChg>
        </pc:sldLayoutChg>
      </pc:sldMasterChg>
    </pc:docChg>
  </pc:docChgLst>
  <pc:docChgLst>
    <pc:chgData name="Namhyoung Kim" userId="fb60bffb23ca2a8d" providerId="LiveId" clId="{68A7EFEE-66FC-43E3-89B4-E3816B2C7497}"/>
    <pc:docChg chg="undo addSld delSld modSld sldOrd">
      <pc:chgData name="Namhyoung Kim" userId="fb60bffb23ca2a8d" providerId="LiveId" clId="{68A7EFEE-66FC-43E3-89B4-E3816B2C7497}" dt="2018-12-20T07:25:23.837" v="523" actId="2696"/>
      <pc:docMkLst>
        <pc:docMk/>
      </pc:docMkLst>
      <pc:sldChg chg="addSp modSp">
        <pc:chgData name="Namhyoung Kim" userId="fb60bffb23ca2a8d" providerId="LiveId" clId="{68A7EFEE-66FC-43E3-89B4-E3816B2C7497}" dt="2018-12-19T11:45:13.391" v="1" actId="1076"/>
        <pc:sldMkLst>
          <pc:docMk/>
          <pc:sldMk cId="1402426098" sldId="301"/>
        </pc:sldMkLst>
        <pc:picChg chg="add mod">
          <ac:chgData name="Namhyoung Kim" userId="fb60bffb23ca2a8d" providerId="LiveId" clId="{68A7EFEE-66FC-43E3-89B4-E3816B2C7497}" dt="2018-12-19T11:45:13.391" v="1" actId="1076"/>
          <ac:picMkLst>
            <pc:docMk/>
            <pc:sldMk cId="1402426098" sldId="301"/>
            <ac:picMk id="4" creationId="{235B477E-441B-4F26-9460-EAE60D61EAC8}"/>
          </ac:picMkLst>
        </pc:picChg>
      </pc:sldChg>
      <pc:sldChg chg="modSp">
        <pc:chgData name="Namhyoung Kim" userId="fb60bffb23ca2a8d" providerId="LiveId" clId="{68A7EFEE-66FC-43E3-89B4-E3816B2C7497}" dt="2018-12-20T04:56:51.364" v="330" actId="20577"/>
        <pc:sldMkLst>
          <pc:docMk/>
          <pc:sldMk cId="482145085" sldId="307"/>
        </pc:sldMkLst>
        <pc:graphicFrameChg chg="mod modGraphic">
          <ac:chgData name="Namhyoung Kim" userId="fb60bffb23ca2a8d" providerId="LiveId" clId="{68A7EFEE-66FC-43E3-89B4-E3816B2C7497}" dt="2018-12-20T04:56:51.364" v="330" actId="20577"/>
          <ac:graphicFrameMkLst>
            <pc:docMk/>
            <pc:sldMk cId="482145085" sldId="307"/>
            <ac:graphicFrameMk id="5" creationId="{00000000-0000-0000-0000-000000000000}"/>
          </ac:graphicFrameMkLst>
        </pc:graphicFrameChg>
      </pc:sldChg>
      <pc:sldChg chg="addSp modSp">
        <pc:chgData name="Namhyoung Kim" userId="fb60bffb23ca2a8d" providerId="LiveId" clId="{68A7EFEE-66FC-43E3-89B4-E3816B2C7497}" dt="2018-12-19T11:52:38.018" v="27" actId="1036"/>
        <pc:sldMkLst>
          <pc:docMk/>
          <pc:sldMk cId="2468436446" sldId="308"/>
        </pc:sldMkLst>
        <pc:spChg chg="mod">
          <ac:chgData name="Namhyoung Kim" userId="fb60bffb23ca2a8d" providerId="LiveId" clId="{68A7EFEE-66FC-43E3-89B4-E3816B2C7497}" dt="2018-12-19T11:51:38.191" v="21"/>
          <ac:spMkLst>
            <pc:docMk/>
            <pc:sldMk cId="2468436446" sldId="308"/>
            <ac:spMk id="3" creationId="{A78A9532-2F4F-4CDA-A6D8-C50136CBC3BD}"/>
          </ac:spMkLst>
        </pc:spChg>
        <pc:picChg chg="add mod modCrop">
          <ac:chgData name="Namhyoung Kim" userId="fb60bffb23ca2a8d" providerId="LiveId" clId="{68A7EFEE-66FC-43E3-89B4-E3816B2C7497}" dt="2018-12-19T11:48:40.839" v="9" actId="732"/>
          <ac:picMkLst>
            <pc:docMk/>
            <pc:sldMk cId="2468436446" sldId="308"/>
            <ac:picMk id="4" creationId="{3CA3E1C8-8821-4B96-B36A-64D59C86D2BD}"/>
          </ac:picMkLst>
        </pc:picChg>
        <pc:picChg chg="add mod modCrop">
          <ac:chgData name="Namhyoung Kim" userId="fb60bffb23ca2a8d" providerId="LiveId" clId="{68A7EFEE-66FC-43E3-89B4-E3816B2C7497}" dt="2018-12-19T11:52:38.018" v="27" actId="1036"/>
          <ac:picMkLst>
            <pc:docMk/>
            <pc:sldMk cId="2468436446" sldId="308"/>
            <ac:picMk id="5" creationId="{CE413CA5-10A9-41B5-BDA6-2D758ABEBFB7}"/>
          </ac:picMkLst>
        </pc:picChg>
      </pc:sldChg>
      <pc:sldChg chg="addSp modSp">
        <pc:chgData name="Namhyoung Kim" userId="fb60bffb23ca2a8d" providerId="LiveId" clId="{68A7EFEE-66FC-43E3-89B4-E3816B2C7497}" dt="2018-12-19T11:53:29.252" v="32" actId="732"/>
        <pc:sldMkLst>
          <pc:docMk/>
          <pc:sldMk cId="597129306" sldId="309"/>
        </pc:sldMkLst>
        <pc:picChg chg="add mod modCrop">
          <ac:chgData name="Namhyoung Kim" userId="fb60bffb23ca2a8d" providerId="LiveId" clId="{68A7EFEE-66FC-43E3-89B4-E3816B2C7497}" dt="2018-12-19T11:53:29.252" v="32" actId="732"/>
          <ac:picMkLst>
            <pc:docMk/>
            <pc:sldMk cId="597129306" sldId="309"/>
            <ac:picMk id="4" creationId="{E9A8B126-D6B8-4C78-A654-FF8A93E2B903}"/>
          </ac:picMkLst>
        </pc:picChg>
        <pc:picChg chg="add mod">
          <ac:chgData name="Namhyoung Kim" userId="fb60bffb23ca2a8d" providerId="LiveId" clId="{68A7EFEE-66FC-43E3-89B4-E3816B2C7497}" dt="2018-12-19T11:53:19.892" v="31" actId="1076"/>
          <ac:picMkLst>
            <pc:docMk/>
            <pc:sldMk cId="597129306" sldId="309"/>
            <ac:picMk id="5" creationId="{15D1090C-0BF2-44C6-AB5A-1059252A72A5}"/>
          </ac:picMkLst>
        </pc:picChg>
      </pc:sldChg>
      <pc:sldChg chg="addSp delSp">
        <pc:chgData name="Namhyoung Kim" userId="fb60bffb23ca2a8d" providerId="LiveId" clId="{68A7EFEE-66FC-43E3-89B4-E3816B2C7497}" dt="2018-12-20T05:53:54.519" v="352"/>
        <pc:sldMkLst>
          <pc:docMk/>
          <pc:sldMk cId="4284472928" sldId="327"/>
        </pc:sldMkLst>
        <pc:inkChg chg="add del">
          <ac:chgData name="Namhyoung Kim" userId="fb60bffb23ca2a8d" providerId="LiveId" clId="{68A7EFEE-66FC-43E3-89B4-E3816B2C7497}" dt="2018-12-20T05:52:48.559" v="334"/>
          <ac:inkMkLst>
            <pc:docMk/>
            <pc:sldMk cId="4284472928" sldId="327"/>
            <ac:inkMk id="4" creationId="{E87C6292-A2AC-4D5F-8941-C21586BA67F9}"/>
          </ac:inkMkLst>
        </pc:inkChg>
        <pc:inkChg chg="add del">
          <ac:chgData name="Namhyoung Kim" userId="fb60bffb23ca2a8d" providerId="LiveId" clId="{68A7EFEE-66FC-43E3-89B4-E3816B2C7497}" dt="2018-12-20T05:52:48.559" v="334"/>
          <ac:inkMkLst>
            <pc:docMk/>
            <pc:sldMk cId="4284472928" sldId="327"/>
            <ac:inkMk id="6" creationId="{34CB06FA-2978-4FFC-B0F4-AF372512C6F5}"/>
          </ac:inkMkLst>
        </pc:inkChg>
        <pc:inkChg chg="add del">
          <ac:chgData name="Namhyoung Kim" userId="fb60bffb23ca2a8d" providerId="LiveId" clId="{68A7EFEE-66FC-43E3-89B4-E3816B2C7497}" dt="2018-12-20T05:52:48.559" v="334"/>
          <ac:inkMkLst>
            <pc:docMk/>
            <pc:sldMk cId="4284472928" sldId="327"/>
            <ac:inkMk id="7" creationId="{C3B344FA-9CCE-4168-904F-C1976FD74BB6}"/>
          </ac:inkMkLst>
        </pc:inkChg>
        <pc:inkChg chg="add del">
          <ac:chgData name="Namhyoung Kim" userId="fb60bffb23ca2a8d" providerId="LiveId" clId="{68A7EFEE-66FC-43E3-89B4-E3816B2C7497}" dt="2018-12-20T05:53:09.224" v="339"/>
          <ac:inkMkLst>
            <pc:docMk/>
            <pc:sldMk cId="4284472928" sldId="327"/>
            <ac:inkMk id="8" creationId="{3CB58968-542E-4575-8A5B-715642E261E0}"/>
          </ac:inkMkLst>
        </pc:inkChg>
        <pc:inkChg chg="add del">
          <ac:chgData name="Namhyoung Kim" userId="fb60bffb23ca2a8d" providerId="LiveId" clId="{68A7EFEE-66FC-43E3-89B4-E3816B2C7497}" dt="2018-12-20T05:53:09.224" v="339"/>
          <ac:inkMkLst>
            <pc:docMk/>
            <pc:sldMk cId="4284472928" sldId="327"/>
            <ac:inkMk id="9" creationId="{B900F0F1-10F0-4A11-BA65-EDAB52FEBFFA}"/>
          </ac:inkMkLst>
        </pc:inkChg>
        <pc:inkChg chg="add del">
          <ac:chgData name="Namhyoung Kim" userId="fb60bffb23ca2a8d" providerId="LiveId" clId="{68A7EFEE-66FC-43E3-89B4-E3816B2C7497}" dt="2018-12-20T05:53:09.224" v="339"/>
          <ac:inkMkLst>
            <pc:docMk/>
            <pc:sldMk cId="4284472928" sldId="327"/>
            <ac:inkMk id="10" creationId="{930569CA-4260-42C1-91D8-BA8B016A1D87}"/>
          </ac:inkMkLst>
        </pc:inkChg>
        <pc:inkChg chg="add del">
          <ac:chgData name="Namhyoung Kim" userId="fb60bffb23ca2a8d" providerId="LiveId" clId="{68A7EFEE-66FC-43E3-89B4-E3816B2C7497}" dt="2018-12-20T05:53:09.224" v="339"/>
          <ac:inkMkLst>
            <pc:docMk/>
            <pc:sldMk cId="4284472928" sldId="327"/>
            <ac:inkMk id="11" creationId="{49DAC310-7A5F-413E-9140-A7DF36ED2314}"/>
          </ac:inkMkLst>
        </pc:inkChg>
        <pc:inkChg chg="add del">
          <ac:chgData name="Namhyoung Kim" userId="fb60bffb23ca2a8d" providerId="LiveId" clId="{68A7EFEE-66FC-43E3-89B4-E3816B2C7497}" dt="2018-12-20T05:53:09.224" v="339"/>
          <ac:inkMkLst>
            <pc:docMk/>
            <pc:sldMk cId="4284472928" sldId="327"/>
            <ac:inkMk id="12" creationId="{0F31375C-AD22-4DB2-B8ED-63AB1732BFD4}"/>
          </ac:inkMkLst>
        </pc:inkChg>
        <pc:inkChg chg="add del">
          <ac:chgData name="Namhyoung Kim" userId="fb60bffb23ca2a8d" providerId="LiveId" clId="{68A7EFEE-66FC-43E3-89B4-E3816B2C7497}" dt="2018-12-20T05:53:37.803" v="342"/>
          <ac:inkMkLst>
            <pc:docMk/>
            <pc:sldMk cId="4284472928" sldId="327"/>
            <ac:inkMk id="13" creationId="{031F3EB5-D6E2-46E3-A0CF-5FB87D179C40}"/>
          </ac:inkMkLst>
        </pc:inkChg>
        <pc:inkChg chg="add del">
          <ac:chgData name="Namhyoung Kim" userId="fb60bffb23ca2a8d" providerId="LiveId" clId="{68A7EFEE-66FC-43E3-89B4-E3816B2C7497}" dt="2018-12-20T05:53:37.803" v="342"/>
          <ac:inkMkLst>
            <pc:docMk/>
            <pc:sldMk cId="4284472928" sldId="327"/>
            <ac:inkMk id="14" creationId="{D274A46C-FB03-4A93-810D-0145C0D3192F}"/>
          </ac:inkMkLst>
        </pc:inkChg>
        <pc:inkChg chg="add del">
          <ac:chgData name="Namhyoung Kim" userId="fb60bffb23ca2a8d" providerId="LiveId" clId="{68A7EFEE-66FC-43E3-89B4-E3816B2C7497}" dt="2018-12-20T05:53:37.803" v="342"/>
          <ac:inkMkLst>
            <pc:docMk/>
            <pc:sldMk cId="4284472928" sldId="327"/>
            <ac:inkMk id="15" creationId="{A421E0A7-5462-4AB8-BD2F-0281361BF6CC}"/>
          </ac:inkMkLst>
        </pc:inkChg>
        <pc:inkChg chg="add del">
          <ac:chgData name="Namhyoung Kim" userId="fb60bffb23ca2a8d" providerId="LiveId" clId="{68A7EFEE-66FC-43E3-89B4-E3816B2C7497}" dt="2018-12-20T05:53:40.433" v="347"/>
          <ac:inkMkLst>
            <pc:docMk/>
            <pc:sldMk cId="4284472928" sldId="327"/>
            <ac:inkMk id="16" creationId="{AE057534-0B23-4997-ADD0-ADC56F3F22F5}"/>
          </ac:inkMkLst>
        </pc:inkChg>
        <pc:inkChg chg="add del">
          <ac:chgData name="Namhyoung Kim" userId="fb60bffb23ca2a8d" providerId="LiveId" clId="{68A7EFEE-66FC-43E3-89B4-E3816B2C7497}" dt="2018-12-20T05:53:40.433" v="347"/>
          <ac:inkMkLst>
            <pc:docMk/>
            <pc:sldMk cId="4284472928" sldId="327"/>
            <ac:inkMk id="17" creationId="{68F0BA80-8BDD-4F9E-8967-B87FCB132CA4}"/>
          </ac:inkMkLst>
        </pc:inkChg>
        <pc:inkChg chg="add del">
          <ac:chgData name="Namhyoung Kim" userId="fb60bffb23ca2a8d" providerId="LiveId" clId="{68A7EFEE-66FC-43E3-89B4-E3816B2C7497}" dt="2018-12-20T05:53:40.433" v="347"/>
          <ac:inkMkLst>
            <pc:docMk/>
            <pc:sldMk cId="4284472928" sldId="327"/>
            <ac:inkMk id="18" creationId="{E0BAB56D-F89F-413E-9466-B60B3030BFBF}"/>
          </ac:inkMkLst>
        </pc:inkChg>
        <pc:inkChg chg="add del">
          <ac:chgData name="Namhyoung Kim" userId="fb60bffb23ca2a8d" providerId="LiveId" clId="{68A7EFEE-66FC-43E3-89B4-E3816B2C7497}" dt="2018-12-20T05:53:40.433" v="347"/>
          <ac:inkMkLst>
            <pc:docMk/>
            <pc:sldMk cId="4284472928" sldId="327"/>
            <ac:inkMk id="19" creationId="{CB720D68-5FA9-4C3F-AD33-D70F9255082E}"/>
          </ac:inkMkLst>
        </pc:inkChg>
        <pc:inkChg chg="add del">
          <ac:chgData name="Namhyoung Kim" userId="fb60bffb23ca2a8d" providerId="LiveId" clId="{68A7EFEE-66FC-43E3-89B4-E3816B2C7497}" dt="2018-12-20T05:53:40.433" v="347"/>
          <ac:inkMkLst>
            <pc:docMk/>
            <pc:sldMk cId="4284472928" sldId="327"/>
            <ac:inkMk id="20" creationId="{0D004D76-818A-4FA4-A0D2-606394C4DC3B}"/>
          </ac:inkMkLst>
        </pc:inkChg>
        <pc:inkChg chg="add del">
          <ac:chgData name="Namhyoung Kim" userId="fb60bffb23ca2a8d" providerId="LiveId" clId="{68A7EFEE-66FC-43E3-89B4-E3816B2C7497}" dt="2018-12-20T05:53:54.519" v="352"/>
          <ac:inkMkLst>
            <pc:docMk/>
            <pc:sldMk cId="4284472928" sldId="327"/>
            <ac:inkMk id="21" creationId="{D64AC5C7-90EF-41EF-B1D8-66ABE0B679B7}"/>
          </ac:inkMkLst>
        </pc:inkChg>
        <pc:inkChg chg="add del">
          <ac:chgData name="Namhyoung Kim" userId="fb60bffb23ca2a8d" providerId="LiveId" clId="{68A7EFEE-66FC-43E3-89B4-E3816B2C7497}" dt="2018-12-20T05:53:54.519" v="352"/>
          <ac:inkMkLst>
            <pc:docMk/>
            <pc:sldMk cId="4284472928" sldId="327"/>
            <ac:inkMk id="22" creationId="{87E62758-FC91-48E2-ACD6-8C47FE8B2ABA}"/>
          </ac:inkMkLst>
        </pc:inkChg>
        <pc:inkChg chg="add del">
          <ac:chgData name="Namhyoung Kim" userId="fb60bffb23ca2a8d" providerId="LiveId" clId="{68A7EFEE-66FC-43E3-89B4-E3816B2C7497}" dt="2018-12-20T05:53:54.519" v="352"/>
          <ac:inkMkLst>
            <pc:docMk/>
            <pc:sldMk cId="4284472928" sldId="327"/>
            <ac:inkMk id="23" creationId="{9B9B4DB0-A6B4-4E56-A99B-FDB8F84CA146}"/>
          </ac:inkMkLst>
        </pc:inkChg>
        <pc:inkChg chg="add del">
          <ac:chgData name="Namhyoung Kim" userId="fb60bffb23ca2a8d" providerId="LiveId" clId="{68A7EFEE-66FC-43E3-89B4-E3816B2C7497}" dt="2018-12-20T05:53:54.519" v="352"/>
          <ac:inkMkLst>
            <pc:docMk/>
            <pc:sldMk cId="4284472928" sldId="327"/>
            <ac:inkMk id="24" creationId="{6AD019C7-2630-4FAA-B05B-AE588A326C83}"/>
          </ac:inkMkLst>
        </pc:inkChg>
        <pc:inkChg chg="add del">
          <ac:chgData name="Namhyoung Kim" userId="fb60bffb23ca2a8d" providerId="LiveId" clId="{68A7EFEE-66FC-43E3-89B4-E3816B2C7497}" dt="2018-12-20T05:53:54.519" v="352"/>
          <ac:inkMkLst>
            <pc:docMk/>
            <pc:sldMk cId="4284472928" sldId="327"/>
            <ac:inkMk id="25" creationId="{449F66F9-A236-4F94-9A93-AC8724BC1068}"/>
          </ac:inkMkLst>
        </pc:inkChg>
        <pc:inkChg chg="add">
          <ac:chgData name="Namhyoung Kim" userId="fb60bffb23ca2a8d" providerId="LiveId" clId="{68A7EFEE-66FC-43E3-89B4-E3816B2C7497}" dt="2018-12-20T05:53:54.519" v="352"/>
          <ac:inkMkLst>
            <pc:docMk/>
            <pc:sldMk cId="4284472928" sldId="327"/>
            <ac:inkMk id="26" creationId="{0C117D04-E8B1-44CC-9CBC-212095C22B55}"/>
          </ac:inkMkLst>
        </pc:inkChg>
      </pc:sldChg>
      <pc:sldChg chg="addSp delSp">
        <pc:chgData name="Namhyoung Kim" userId="fb60bffb23ca2a8d" providerId="LiveId" clId="{68A7EFEE-66FC-43E3-89B4-E3816B2C7497}" dt="2018-12-20T06:02:44.390" v="403"/>
        <pc:sldMkLst>
          <pc:docMk/>
          <pc:sldMk cId="1588534871" sldId="331"/>
        </pc:sldMkLst>
        <pc:inkChg chg="add del">
          <ac:chgData name="Namhyoung Kim" userId="fb60bffb23ca2a8d" providerId="LiveId" clId="{68A7EFEE-66FC-43E3-89B4-E3816B2C7497}" dt="2018-12-20T06:00:03.986" v="354"/>
          <ac:inkMkLst>
            <pc:docMk/>
            <pc:sldMk cId="1588534871" sldId="331"/>
            <ac:inkMk id="4" creationId="{A75A2961-DEC3-43EE-B4B6-4D038C5BA20F}"/>
          </ac:inkMkLst>
        </pc:inkChg>
        <pc:inkChg chg="add del">
          <ac:chgData name="Namhyoung Kim" userId="fb60bffb23ca2a8d" providerId="LiveId" clId="{68A7EFEE-66FC-43E3-89B4-E3816B2C7497}" dt="2018-12-20T06:00:08.634" v="363"/>
          <ac:inkMkLst>
            <pc:docMk/>
            <pc:sldMk cId="1588534871" sldId="331"/>
            <ac:inkMk id="7" creationId="{D279A733-8A53-4677-8BB4-0ED28F374E7A}"/>
          </ac:inkMkLst>
        </pc:inkChg>
        <pc:inkChg chg="add del">
          <ac:chgData name="Namhyoung Kim" userId="fb60bffb23ca2a8d" providerId="LiveId" clId="{68A7EFEE-66FC-43E3-89B4-E3816B2C7497}" dt="2018-12-20T06:00:08.634" v="363"/>
          <ac:inkMkLst>
            <pc:docMk/>
            <pc:sldMk cId="1588534871" sldId="331"/>
            <ac:inkMk id="8" creationId="{CD3C18F9-7884-44BA-94D5-38C17E9E6E31}"/>
          </ac:inkMkLst>
        </pc:inkChg>
        <pc:inkChg chg="add del">
          <ac:chgData name="Namhyoung Kim" userId="fb60bffb23ca2a8d" providerId="LiveId" clId="{68A7EFEE-66FC-43E3-89B4-E3816B2C7497}" dt="2018-12-20T06:00:08.634" v="363"/>
          <ac:inkMkLst>
            <pc:docMk/>
            <pc:sldMk cId="1588534871" sldId="331"/>
            <ac:inkMk id="9" creationId="{60848CB3-B0E9-4E0C-A281-E3939FC8E66B}"/>
          </ac:inkMkLst>
        </pc:inkChg>
        <pc:inkChg chg="add del">
          <ac:chgData name="Namhyoung Kim" userId="fb60bffb23ca2a8d" providerId="LiveId" clId="{68A7EFEE-66FC-43E3-89B4-E3816B2C7497}" dt="2018-12-20T06:00:08.634" v="363"/>
          <ac:inkMkLst>
            <pc:docMk/>
            <pc:sldMk cId="1588534871" sldId="331"/>
            <ac:inkMk id="10" creationId="{C3611437-6FA1-46DD-81E4-B1A1B7B07487}"/>
          </ac:inkMkLst>
        </pc:inkChg>
        <pc:inkChg chg="add del">
          <ac:chgData name="Namhyoung Kim" userId="fb60bffb23ca2a8d" providerId="LiveId" clId="{68A7EFEE-66FC-43E3-89B4-E3816B2C7497}" dt="2018-12-20T06:00:08.634" v="363"/>
          <ac:inkMkLst>
            <pc:docMk/>
            <pc:sldMk cId="1588534871" sldId="331"/>
            <ac:inkMk id="11" creationId="{CC620CDC-B471-457F-86C9-A214F81F259D}"/>
          </ac:inkMkLst>
        </pc:inkChg>
        <pc:inkChg chg="add del">
          <ac:chgData name="Namhyoung Kim" userId="fb60bffb23ca2a8d" providerId="LiveId" clId="{68A7EFEE-66FC-43E3-89B4-E3816B2C7497}" dt="2018-12-20T06:00:08.634" v="363"/>
          <ac:inkMkLst>
            <pc:docMk/>
            <pc:sldMk cId="1588534871" sldId="331"/>
            <ac:inkMk id="12" creationId="{0B570F49-B9A7-4973-BD25-F39D3F0A1123}"/>
          </ac:inkMkLst>
        </pc:inkChg>
        <pc:inkChg chg="add del">
          <ac:chgData name="Namhyoung Kim" userId="fb60bffb23ca2a8d" providerId="LiveId" clId="{68A7EFEE-66FC-43E3-89B4-E3816B2C7497}" dt="2018-12-20T06:00:08.634" v="363"/>
          <ac:inkMkLst>
            <pc:docMk/>
            <pc:sldMk cId="1588534871" sldId="331"/>
            <ac:inkMk id="13" creationId="{1D611689-8E70-48AC-A185-CA5EA259A719}"/>
          </ac:inkMkLst>
        </pc:inkChg>
        <pc:inkChg chg="add del">
          <ac:chgData name="Namhyoung Kim" userId="fb60bffb23ca2a8d" providerId="LiveId" clId="{68A7EFEE-66FC-43E3-89B4-E3816B2C7497}" dt="2018-12-20T06:00:21.870" v="382"/>
          <ac:inkMkLst>
            <pc:docMk/>
            <pc:sldMk cId="1588534871" sldId="331"/>
            <ac:inkMk id="14" creationId="{C084EC45-28F9-4B5A-B5C4-6D6B128CD813}"/>
          </ac:inkMkLst>
        </pc:inkChg>
        <pc:inkChg chg="add del">
          <ac:chgData name="Namhyoung Kim" userId="fb60bffb23ca2a8d" providerId="LiveId" clId="{68A7EFEE-66FC-43E3-89B4-E3816B2C7497}" dt="2018-12-20T06:00:21.870" v="382"/>
          <ac:inkMkLst>
            <pc:docMk/>
            <pc:sldMk cId="1588534871" sldId="331"/>
            <ac:inkMk id="15" creationId="{97D000A0-AD8F-43FC-BC55-03600EC94424}"/>
          </ac:inkMkLst>
        </pc:inkChg>
        <pc:inkChg chg="add del">
          <ac:chgData name="Namhyoung Kim" userId="fb60bffb23ca2a8d" providerId="LiveId" clId="{68A7EFEE-66FC-43E3-89B4-E3816B2C7497}" dt="2018-12-20T06:00:21.870" v="382"/>
          <ac:inkMkLst>
            <pc:docMk/>
            <pc:sldMk cId="1588534871" sldId="331"/>
            <ac:inkMk id="16" creationId="{74BE795D-E190-45E5-9FF5-F4A8EF947E1D}"/>
          </ac:inkMkLst>
        </pc:inkChg>
        <pc:inkChg chg="add del">
          <ac:chgData name="Namhyoung Kim" userId="fb60bffb23ca2a8d" providerId="LiveId" clId="{68A7EFEE-66FC-43E3-89B4-E3816B2C7497}" dt="2018-12-20T06:00:21.870" v="382"/>
          <ac:inkMkLst>
            <pc:docMk/>
            <pc:sldMk cId="1588534871" sldId="331"/>
            <ac:inkMk id="17" creationId="{A59AB9D5-E3B3-4AD7-BEAB-154BD353459F}"/>
          </ac:inkMkLst>
        </pc:inkChg>
        <pc:inkChg chg="add del">
          <ac:chgData name="Namhyoung Kim" userId="fb60bffb23ca2a8d" providerId="LiveId" clId="{68A7EFEE-66FC-43E3-89B4-E3816B2C7497}" dt="2018-12-20T06:00:21.870" v="382"/>
          <ac:inkMkLst>
            <pc:docMk/>
            <pc:sldMk cId="1588534871" sldId="331"/>
            <ac:inkMk id="18" creationId="{415DB5F1-01C8-49A3-AAD7-A2DCC5FD24EE}"/>
          </ac:inkMkLst>
        </pc:inkChg>
        <pc:inkChg chg="add del">
          <ac:chgData name="Namhyoung Kim" userId="fb60bffb23ca2a8d" providerId="LiveId" clId="{68A7EFEE-66FC-43E3-89B4-E3816B2C7497}" dt="2018-12-20T06:00:21.870" v="382"/>
          <ac:inkMkLst>
            <pc:docMk/>
            <pc:sldMk cId="1588534871" sldId="331"/>
            <ac:inkMk id="19" creationId="{B9305C7E-9699-4596-939E-D47E5BE016B2}"/>
          </ac:inkMkLst>
        </pc:inkChg>
        <pc:inkChg chg="add del">
          <ac:chgData name="Namhyoung Kim" userId="fb60bffb23ca2a8d" providerId="LiveId" clId="{68A7EFEE-66FC-43E3-89B4-E3816B2C7497}" dt="2018-12-20T06:00:21.870" v="382"/>
          <ac:inkMkLst>
            <pc:docMk/>
            <pc:sldMk cId="1588534871" sldId="331"/>
            <ac:inkMk id="20" creationId="{3ED6EDFD-15AF-4827-ADE9-48ADCED1A8C4}"/>
          </ac:inkMkLst>
        </pc:inkChg>
        <pc:inkChg chg="add del">
          <ac:chgData name="Namhyoung Kim" userId="fb60bffb23ca2a8d" providerId="LiveId" clId="{68A7EFEE-66FC-43E3-89B4-E3816B2C7497}" dt="2018-12-20T06:00:21.870" v="382"/>
          <ac:inkMkLst>
            <pc:docMk/>
            <pc:sldMk cId="1588534871" sldId="331"/>
            <ac:inkMk id="21" creationId="{5A44E594-7446-4A82-8BEC-9F6BD524CC38}"/>
          </ac:inkMkLst>
        </pc:inkChg>
        <pc:inkChg chg="add del">
          <ac:chgData name="Namhyoung Kim" userId="fb60bffb23ca2a8d" providerId="LiveId" clId="{68A7EFEE-66FC-43E3-89B4-E3816B2C7497}" dt="2018-12-20T06:00:21.870" v="382"/>
          <ac:inkMkLst>
            <pc:docMk/>
            <pc:sldMk cId="1588534871" sldId="331"/>
            <ac:inkMk id="22" creationId="{872FB16B-1E91-404B-B0AE-1432F1CCAFC9}"/>
          </ac:inkMkLst>
        </pc:inkChg>
        <pc:inkChg chg="add del">
          <ac:chgData name="Namhyoung Kim" userId="fb60bffb23ca2a8d" providerId="LiveId" clId="{68A7EFEE-66FC-43E3-89B4-E3816B2C7497}" dt="2018-12-20T06:00:21.870" v="382"/>
          <ac:inkMkLst>
            <pc:docMk/>
            <pc:sldMk cId="1588534871" sldId="331"/>
            <ac:inkMk id="23" creationId="{230A748A-F73F-4F8D-986F-E8C368F3D7A8}"/>
          </ac:inkMkLst>
        </pc:inkChg>
        <pc:inkChg chg="add del">
          <ac:chgData name="Namhyoung Kim" userId="fb60bffb23ca2a8d" providerId="LiveId" clId="{68A7EFEE-66FC-43E3-89B4-E3816B2C7497}" dt="2018-12-20T06:00:21.870" v="382"/>
          <ac:inkMkLst>
            <pc:docMk/>
            <pc:sldMk cId="1588534871" sldId="331"/>
            <ac:inkMk id="24" creationId="{929A6843-C0BA-4AD6-9E40-4F1F76C1B7B9}"/>
          </ac:inkMkLst>
        </pc:inkChg>
        <pc:inkChg chg="add del">
          <ac:chgData name="Namhyoung Kim" userId="fb60bffb23ca2a8d" providerId="LiveId" clId="{68A7EFEE-66FC-43E3-89B4-E3816B2C7497}" dt="2018-12-20T06:00:21.870" v="382"/>
          <ac:inkMkLst>
            <pc:docMk/>
            <pc:sldMk cId="1588534871" sldId="331"/>
            <ac:inkMk id="25" creationId="{EE8ED57D-0BF0-4B94-B8EC-9C7CA4AD674C}"/>
          </ac:inkMkLst>
        </pc:inkChg>
        <pc:inkChg chg="add del">
          <ac:chgData name="Namhyoung Kim" userId="fb60bffb23ca2a8d" providerId="LiveId" clId="{68A7EFEE-66FC-43E3-89B4-E3816B2C7497}" dt="2018-12-20T06:00:21.870" v="382"/>
          <ac:inkMkLst>
            <pc:docMk/>
            <pc:sldMk cId="1588534871" sldId="331"/>
            <ac:inkMk id="26" creationId="{B0BFE45D-2C09-41E1-9E1F-4EB6CC238B20}"/>
          </ac:inkMkLst>
        </pc:inkChg>
        <pc:inkChg chg="add del">
          <ac:chgData name="Namhyoung Kim" userId="fb60bffb23ca2a8d" providerId="LiveId" clId="{68A7EFEE-66FC-43E3-89B4-E3816B2C7497}" dt="2018-12-20T06:00:21.870" v="382"/>
          <ac:inkMkLst>
            <pc:docMk/>
            <pc:sldMk cId="1588534871" sldId="331"/>
            <ac:inkMk id="27" creationId="{F6131E49-AE87-4CF8-8B8E-89C80E943ED8}"/>
          </ac:inkMkLst>
        </pc:inkChg>
        <pc:inkChg chg="add del">
          <ac:chgData name="Namhyoung Kim" userId="fb60bffb23ca2a8d" providerId="LiveId" clId="{68A7EFEE-66FC-43E3-89B4-E3816B2C7497}" dt="2018-12-20T06:00:21.870" v="382"/>
          <ac:inkMkLst>
            <pc:docMk/>
            <pc:sldMk cId="1588534871" sldId="331"/>
            <ac:inkMk id="28" creationId="{46F7BFCE-33B5-41E2-807E-E74CEDB53BF8}"/>
          </ac:inkMkLst>
        </pc:inkChg>
        <pc:inkChg chg="add del">
          <ac:chgData name="Namhyoung Kim" userId="fb60bffb23ca2a8d" providerId="LiveId" clId="{68A7EFEE-66FC-43E3-89B4-E3816B2C7497}" dt="2018-12-20T06:00:21.870" v="382"/>
          <ac:inkMkLst>
            <pc:docMk/>
            <pc:sldMk cId="1588534871" sldId="331"/>
            <ac:inkMk id="29" creationId="{5392ED7D-9E62-4A3E-A5BA-7E8F649165D6}"/>
          </ac:inkMkLst>
        </pc:inkChg>
        <pc:inkChg chg="add del">
          <ac:chgData name="Namhyoung Kim" userId="fb60bffb23ca2a8d" providerId="LiveId" clId="{68A7EFEE-66FC-43E3-89B4-E3816B2C7497}" dt="2018-12-20T06:00:21.870" v="382"/>
          <ac:inkMkLst>
            <pc:docMk/>
            <pc:sldMk cId="1588534871" sldId="331"/>
            <ac:inkMk id="30" creationId="{D772ACBB-D238-4630-A292-B84E06407D1A}"/>
          </ac:inkMkLst>
        </pc:inkChg>
        <pc:inkChg chg="add del">
          <ac:chgData name="Namhyoung Kim" userId="fb60bffb23ca2a8d" providerId="LiveId" clId="{68A7EFEE-66FC-43E3-89B4-E3816B2C7497}" dt="2018-12-20T06:00:21.870" v="382"/>
          <ac:inkMkLst>
            <pc:docMk/>
            <pc:sldMk cId="1588534871" sldId="331"/>
            <ac:inkMk id="31" creationId="{5D205782-2F2D-4A98-BE08-5F851D54A96E}"/>
          </ac:inkMkLst>
        </pc:inkChg>
        <pc:inkChg chg="add del">
          <ac:chgData name="Namhyoung Kim" userId="fb60bffb23ca2a8d" providerId="LiveId" clId="{68A7EFEE-66FC-43E3-89B4-E3816B2C7497}" dt="2018-12-20T06:00:21.870" v="382"/>
          <ac:inkMkLst>
            <pc:docMk/>
            <pc:sldMk cId="1588534871" sldId="331"/>
            <ac:inkMk id="32" creationId="{E74F2569-DCD9-4BCE-9F8A-FAA1DD00D160}"/>
          </ac:inkMkLst>
        </pc:inkChg>
        <pc:inkChg chg="add del">
          <ac:chgData name="Namhyoung Kim" userId="fb60bffb23ca2a8d" providerId="LiveId" clId="{68A7EFEE-66FC-43E3-89B4-E3816B2C7497}" dt="2018-12-20T06:00:21.870" v="382"/>
          <ac:inkMkLst>
            <pc:docMk/>
            <pc:sldMk cId="1588534871" sldId="331"/>
            <ac:inkMk id="33" creationId="{7B447CE4-C564-4BAD-BA84-D40FB4F04C4D}"/>
          </ac:inkMkLst>
        </pc:inkChg>
        <pc:inkChg chg="add del">
          <ac:chgData name="Namhyoung Kim" userId="fb60bffb23ca2a8d" providerId="LiveId" clId="{68A7EFEE-66FC-43E3-89B4-E3816B2C7497}" dt="2018-12-20T06:00:24.349" v="386"/>
          <ac:inkMkLst>
            <pc:docMk/>
            <pc:sldMk cId="1588534871" sldId="331"/>
            <ac:inkMk id="34" creationId="{2FAECDD9-28FB-4D1C-8509-A0E5DB395327}"/>
          </ac:inkMkLst>
        </pc:inkChg>
        <pc:inkChg chg="add del">
          <ac:chgData name="Namhyoung Kim" userId="fb60bffb23ca2a8d" providerId="LiveId" clId="{68A7EFEE-66FC-43E3-89B4-E3816B2C7497}" dt="2018-12-20T06:01:07.726" v="396"/>
          <ac:inkMkLst>
            <pc:docMk/>
            <pc:sldMk cId="1588534871" sldId="331"/>
            <ac:inkMk id="35" creationId="{E191B689-952B-4481-BFF4-F7E610C77D34}"/>
          </ac:inkMkLst>
        </pc:inkChg>
        <pc:inkChg chg="add del">
          <ac:chgData name="Namhyoung Kim" userId="fb60bffb23ca2a8d" providerId="LiveId" clId="{68A7EFEE-66FC-43E3-89B4-E3816B2C7497}" dt="2018-12-20T06:00:24.349" v="386"/>
          <ac:inkMkLst>
            <pc:docMk/>
            <pc:sldMk cId="1588534871" sldId="331"/>
            <ac:inkMk id="36" creationId="{D79F7406-6DA1-48FC-A85F-0403C232E9DB}"/>
          </ac:inkMkLst>
        </pc:inkChg>
        <pc:inkChg chg="add del">
          <ac:chgData name="Namhyoung Kim" userId="fb60bffb23ca2a8d" providerId="LiveId" clId="{68A7EFEE-66FC-43E3-89B4-E3816B2C7497}" dt="2018-12-20T06:00:24.349" v="386"/>
          <ac:inkMkLst>
            <pc:docMk/>
            <pc:sldMk cId="1588534871" sldId="331"/>
            <ac:inkMk id="37" creationId="{FC295EC5-66E3-4401-9C1C-3D1BBF915845}"/>
          </ac:inkMkLst>
        </pc:inkChg>
        <pc:inkChg chg="add del">
          <ac:chgData name="Namhyoung Kim" userId="fb60bffb23ca2a8d" providerId="LiveId" clId="{68A7EFEE-66FC-43E3-89B4-E3816B2C7497}" dt="2018-12-20T06:00:24.349" v="386"/>
          <ac:inkMkLst>
            <pc:docMk/>
            <pc:sldMk cId="1588534871" sldId="331"/>
            <ac:inkMk id="38" creationId="{F540D806-6430-49DD-B118-FA4AA6DE1419}"/>
          </ac:inkMkLst>
        </pc:inkChg>
        <pc:inkChg chg="add del">
          <ac:chgData name="Namhyoung Kim" userId="fb60bffb23ca2a8d" providerId="LiveId" clId="{68A7EFEE-66FC-43E3-89B4-E3816B2C7497}" dt="2018-12-20T06:00:25.431" v="389"/>
          <ac:inkMkLst>
            <pc:docMk/>
            <pc:sldMk cId="1588534871" sldId="331"/>
            <ac:inkMk id="39" creationId="{75B0E2DA-8CA3-4FE4-81D4-9FD4E82F1849}"/>
          </ac:inkMkLst>
        </pc:inkChg>
        <pc:inkChg chg="add del">
          <ac:chgData name="Namhyoung Kim" userId="fb60bffb23ca2a8d" providerId="LiveId" clId="{68A7EFEE-66FC-43E3-89B4-E3816B2C7497}" dt="2018-12-20T06:00:25.431" v="389"/>
          <ac:inkMkLst>
            <pc:docMk/>
            <pc:sldMk cId="1588534871" sldId="331"/>
            <ac:inkMk id="40" creationId="{718C03A2-D68F-48E6-B09C-3B9FFCFD999F}"/>
          </ac:inkMkLst>
        </pc:inkChg>
        <pc:inkChg chg="add del">
          <ac:chgData name="Namhyoung Kim" userId="fb60bffb23ca2a8d" providerId="LiveId" clId="{68A7EFEE-66FC-43E3-89B4-E3816B2C7497}" dt="2018-12-20T06:00:25.431" v="389"/>
          <ac:inkMkLst>
            <pc:docMk/>
            <pc:sldMk cId="1588534871" sldId="331"/>
            <ac:inkMk id="41" creationId="{EA3CA743-3E02-43B9-8B38-E6DCAF51CB0F}"/>
          </ac:inkMkLst>
        </pc:inkChg>
        <pc:inkChg chg="add del">
          <ac:chgData name="Namhyoung Kim" userId="fb60bffb23ca2a8d" providerId="LiveId" clId="{68A7EFEE-66FC-43E3-89B4-E3816B2C7497}" dt="2018-12-20T06:01:07.726" v="396"/>
          <ac:inkMkLst>
            <pc:docMk/>
            <pc:sldMk cId="1588534871" sldId="331"/>
            <ac:inkMk id="42" creationId="{3B71C5D2-87F6-4804-A3D0-7432CFD1A363}"/>
          </ac:inkMkLst>
        </pc:inkChg>
        <pc:inkChg chg="add del">
          <ac:chgData name="Namhyoung Kim" userId="fb60bffb23ca2a8d" providerId="LiveId" clId="{68A7EFEE-66FC-43E3-89B4-E3816B2C7497}" dt="2018-12-20T06:01:07.726" v="396"/>
          <ac:inkMkLst>
            <pc:docMk/>
            <pc:sldMk cId="1588534871" sldId="331"/>
            <ac:inkMk id="43" creationId="{678C459D-FB6D-4444-969D-66E19034B95E}"/>
          </ac:inkMkLst>
        </pc:inkChg>
        <pc:inkChg chg="add del">
          <ac:chgData name="Namhyoung Kim" userId="fb60bffb23ca2a8d" providerId="LiveId" clId="{68A7EFEE-66FC-43E3-89B4-E3816B2C7497}" dt="2018-12-20T06:01:07.726" v="396"/>
          <ac:inkMkLst>
            <pc:docMk/>
            <pc:sldMk cId="1588534871" sldId="331"/>
            <ac:inkMk id="44" creationId="{4DB90488-BFA9-4B11-A215-E72A37BDF580}"/>
          </ac:inkMkLst>
        </pc:inkChg>
        <pc:inkChg chg="add del">
          <ac:chgData name="Namhyoung Kim" userId="fb60bffb23ca2a8d" providerId="LiveId" clId="{68A7EFEE-66FC-43E3-89B4-E3816B2C7497}" dt="2018-12-20T06:01:07.726" v="396"/>
          <ac:inkMkLst>
            <pc:docMk/>
            <pc:sldMk cId="1588534871" sldId="331"/>
            <ac:inkMk id="45" creationId="{E9C4A189-8F46-4B69-8C72-89D9F2BC9332}"/>
          </ac:inkMkLst>
        </pc:inkChg>
        <pc:inkChg chg="add del">
          <ac:chgData name="Namhyoung Kim" userId="fb60bffb23ca2a8d" providerId="LiveId" clId="{68A7EFEE-66FC-43E3-89B4-E3816B2C7497}" dt="2018-12-20T06:01:07.726" v="396"/>
          <ac:inkMkLst>
            <pc:docMk/>
            <pc:sldMk cId="1588534871" sldId="331"/>
            <ac:inkMk id="46" creationId="{629C1BEE-CF93-4D21-8B8C-3FC80934A4ED}"/>
          </ac:inkMkLst>
        </pc:inkChg>
        <pc:inkChg chg="add del">
          <ac:chgData name="Namhyoung Kim" userId="fb60bffb23ca2a8d" providerId="LiveId" clId="{68A7EFEE-66FC-43E3-89B4-E3816B2C7497}" dt="2018-12-20T06:01:07.726" v="396"/>
          <ac:inkMkLst>
            <pc:docMk/>
            <pc:sldMk cId="1588534871" sldId="331"/>
            <ac:inkMk id="47" creationId="{5D6D17E2-5080-42D5-830C-881BC9FB0E9F}"/>
          </ac:inkMkLst>
        </pc:inkChg>
        <pc:inkChg chg="add del">
          <ac:chgData name="Namhyoung Kim" userId="fb60bffb23ca2a8d" providerId="LiveId" clId="{68A7EFEE-66FC-43E3-89B4-E3816B2C7497}" dt="2018-12-20T06:01:07.726" v="396"/>
          <ac:inkMkLst>
            <pc:docMk/>
            <pc:sldMk cId="1588534871" sldId="331"/>
            <ac:inkMk id="48" creationId="{637BEDA9-846D-418D-A4DC-DE020549AD61}"/>
          </ac:inkMkLst>
        </pc:inkChg>
        <pc:inkChg chg="add del">
          <ac:chgData name="Namhyoung Kim" userId="fb60bffb23ca2a8d" providerId="LiveId" clId="{68A7EFEE-66FC-43E3-89B4-E3816B2C7497}" dt="2018-12-20T06:01:09.528" v="398"/>
          <ac:inkMkLst>
            <pc:docMk/>
            <pc:sldMk cId="1588534871" sldId="331"/>
            <ac:inkMk id="49" creationId="{CF47EC97-6309-423E-94D1-3DEE7DAF1246}"/>
          </ac:inkMkLst>
        </pc:inkChg>
        <pc:inkChg chg="add del">
          <ac:chgData name="Namhyoung Kim" userId="fb60bffb23ca2a8d" providerId="LiveId" clId="{68A7EFEE-66FC-43E3-89B4-E3816B2C7497}" dt="2018-12-20T06:02:44.390" v="400"/>
          <ac:inkMkLst>
            <pc:docMk/>
            <pc:sldMk cId="1588534871" sldId="331"/>
            <ac:inkMk id="50" creationId="{FAC293EF-D788-4058-963E-8E76F0DB5D74}"/>
          </ac:inkMkLst>
        </pc:inkChg>
        <pc:inkChg chg="add del">
          <ac:chgData name="Namhyoung Kim" userId="fb60bffb23ca2a8d" providerId="LiveId" clId="{68A7EFEE-66FC-43E3-89B4-E3816B2C7497}" dt="2018-12-20T06:02:44.390" v="401"/>
          <ac:inkMkLst>
            <pc:docMk/>
            <pc:sldMk cId="1588534871" sldId="331"/>
            <ac:inkMk id="51" creationId="{BA4FDC84-D699-4363-80D4-4FF88980FA1F}"/>
          </ac:inkMkLst>
        </pc:inkChg>
        <pc:inkChg chg="add del">
          <ac:chgData name="Namhyoung Kim" userId="fb60bffb23ca2a8d" providerId="LiveId" clId="{68A7EFEE-66FC-43E3-89B4-E3816B2C7497}" dt="2018-12-20T06:01:09.528" v="398"/>
          <ac:inkMkLst>
            <pc:docMk/>
            <pc:sldMk cId="1588534871" sldId="331"/>
            <ac:inkMk id="52" creationId="{8E2E8ADC-03D5-425A-AA59-65855E0F5FB0}"/>
          </ac:inkMkLst>
        </pc:inkChg>
        <pc:inkChg chg="add del">
          <ac:chgData name="Namhyoung Kim" userId="fb60bffb23ca2a8d" providerId="LiveId" clId="{68A7EFEE-66FC-43E3-89B4-E3816B2C7497}" dt="2018-12-20T06:02:44.390" v="403"/>
          <ac:inkMkLst>
            <pc:docMk/>
            <pc:sldMk cId="1588534871" sldId="331"/>
            <ac:inkMk id="53" creationId="{1FE9E399-4670-486F-9559-E2187406D5D5}"/>
          </ac:inkMkLst>
        </pc:inkChg>
        <pc:inkChg chg="add del">
          <ac:chgData name="Namhyoung Kim" userId="fb60bffb23ca2a8d" providerId="LiveId" clId="{68A7EFEE-66FC-43E3-89B4-E3816B2C7497}" dt="2018-12-20T06:02:44.390" v="402"/>
          <ac:inkMkLst>
            <pc:docMk/>
            <pc:sldMk cId="1588534871" sldId="331"/>
            <ac:inkMk id="54" creationId="{71BA5533-183E-44C9-873B-50CF714EEE30}"/>
          </ac:inkMkLst>
        </pc:inkChg>
      </pc:sldChg>
      <pc:sldChg chg="addSp delSp">
        <pc:chgData name="Namhyoung Kim" userId="fb60bffb23ca2a8d" providerId="LiveId" clId="{68A7EFEE-66FC-43E3-89B4-E3816B2C7497}" dt="2018-12-20T06:51:57.745" v="522"/>
        <pc:sldMkLst>
          <pc:docMk/>
          <pc:sldMk cId="536207168" sldId="336"/>
        </pc:sldMkLst>
        <pc:inkChg chg="add del">
          <ac:chgData name="Namhyoung Kim" userId="fb60bffb23ca2a8d" providerId="LiveId" clId="{68A7EFEE-66FC-43E3-89B4-E3816B2C7497}" dt="2018-12-20T06:51:57.745" v="522"/>
          <ac:inkMkLst>
            <pc:docMk/>
            <pc:sldMk cId="536207168" sldId="336"/>
            <ac:inkMk id="5" creationId="{4DD5A89B-523A-4E82-B980-5BC3FD90DFDA}"/>
          </ac:inkMkLst>
        </pc:inkChg>
        <pc:inkChg chg="add del">
          <ac:chgData name="Namhyoung Kim" userId="fb60bffb23ca2a8d" providerId="LiveId" clId="{68A7EFEE-66FC-43E3-89B4-E3816B2C7497}" dt="2018-12-20T06:51:57.745" v="519"/>
          <ac:inkMkLst>
            <pc:docMk/>
            <pc:sldMk cId="536207168" sldId="336"/>
            <ac:inkMk id="6" creationId="{521E07D1-848D-4423-93F6-6AADF61E4BA2}"/>
          </ac:inkMkLst>
        </pc:inkChg>
        <pc:inkChg chg="add del">
          <ac:chgData name="Namhyoung Kim" userId="fb60bffb23ca2a8d" providerId="LiveId" clId="{68A7EFEE-66FC-43E3-89B4-E3816B2C7497}" dt="2018-12-20T06:51:57.745" v="520"/>
          <ac:inkMkLst>
            <pc:docMk/>
            <pc:sldMk cId="536207168" sldId="336"/>
            <ac:inkMk id="7" creationId="{1BD4ECF0-8FA7-424F-9006-FEC78CCCE001}"/>
          </ac:inkMkLst>
        </pc:inkChg>
        <pc:inkChg chg="add del">
          <ac:chgData name="Namhyoung Kim" userId="fb60bffb23ca2a8d" providerId="LiveId" clId="{68A7EFEE-66FC-43E3-89B4-E3816B2C7497}" dt="2018-12-20T06:51:57.745" v="521"/>
          <ac:inkMkLst>
            <pc:docMk/>
            <pc:sldMk cId="536207168" sldId="336"/>
            <ac:inkMk id="8" creationId="{2321E98C-2C42-4B37-9DBD-AC1F9D100962}"/>
          </ac:inkMkLst>
        </pc:inkChg>
        <pc:inkChg chg="add del">
          <ac:chgData name="Namhyoung Kim" userId="fb60bffb23ca2a8d" providerId="LiveId" clId="{68A7EFEE-66FC-43E3-89B4-E3816B2C7497}" dt="2018-12-20T06:48:50.405" v="436"/>
          <ac:inkMkLst>
            <pc:docMk/>
            <pc:sldMk cId="536207168" sldId="336"/>
            <ac:inkMk id="9" creationId="{403367AA-1A7E-431F-B9E3-AE6F9BB36754}"/>
          </ac:inkMkLst>
        </pc:inkChg>
        <pc:inkChg chg="add del">
          <ac:chgData name="Namhyoung Kim" userId="fb60bffb23ca2a8d" providerId="LiveId" clId="{68A7EFEE-66FC-43E3-89B4-E3816B2C7497}" dt="2018-12-20T06:48:50.405" v="436"/>
          <ac:inkMkLst>
            <pc:docMk/>
            <pc:sldMk cId="536207168" sldId="336"/>
            <ac:inkMk id="10" creationId="{E3EA4B3E-0BE4-4BD2-B72A-35FDAD3BB759}"/>
          </ac:inkMkLst>
        </pc:inkChg>
        <pc:inkChg chg="add del">
          <ac:chgData name="Namhyoung Kim" userId="fb60bffb23ca2a8d" providerId="LiveId" clId="{68A7EFEE-66FC-43E3-89B4-E3816B2C7497}" dt="2018-12-20T06:48:50.405" v="436"/>
          <ac:inkMkLst>
            <pc:docMk/>
            <pc:sldMk cId="536207168" sldId="336"/>
            <ac:inkMk id="11" creationId="{CB46BF1D-689E-4874-9536-6382182C320B}"/>
          </ac:inkMkLst>
        </pc:inkChg>
        <pc:inkChg chg="add del">
          <ac:chgData name="Namhyoung Kim" userId="fb60bffb23ca2a8d" providerId="LiveId" clId="{68A7EFEE-66FC-43E3-89B4-E3816B2C7497}" dt="2018-12-20T06:48:50.405" v="436"/>
          <ac:inkMkLst>
            <pc:docMk/>
            <pc:sldMk cId="536207168" sldId="336"/>
            <ac:inkMk id="12" creationId="{E6D98597-8463-41C4-90B2-B61927D44A42}"/>
          </ac:inkMkLst>
        </pc:inkChg>
        <pc:inkChg chg="add del">
          <ac:chgData name="Namhyoung Kim" userId="fb60bffb23ca2a8d" providerId="LiveId" clId="{68A7EFEE-66FC-43E3-89B4-E3816B2C7497}" dt="2018-12-20T06:48:55.788" v="442"/>
          <ac:inkMkLst>
            <pc:docMk/>
            <pc:sldMk cId="536207168" sldId="336"/>
            <ac:inkMk id="13" creationId="{0B812D44-8A35-4DD4-A12B-A02263D057C0}"/>
          </ac:inkMkLst>
        </pc:inkChg>
        <pc:inkChg chg="add del">
          <ac:chgData name="Namhyoung Kim" userId="fb60bffb23ca2a8d" providerId="LiveId" clId="{68A7EFEE-66FC-43E3-89B4-E3816B2C7497}" dt="2018-12-20T06:51:03.297" v="488"/>
          <ac:inkMkLst>
            <pc:docMk/>
            <pc:sldMk cId="536207168" sldId="336"/>
            <ac:inkMk id="14" creationId="{3FBE16CC-2F74-4C80-AF87-F5CED8B387CC}"/>
          </ac:inkMkLst>
        </pc:inkChg>
        <pc:inkChg chg="add del">
          <ac:chgData name="Namhyoung Kim" userId="fb60bffb23ca2a8d" providerId="LiveId" clId="{68A7EFEE-66FC-43E3-89B4-E3816B2C7497}" dt="2018-12-20T06:48:55.788" v="442"/>
          <ac:inkMkLst>
            <pc:docMk/>
            <pc:sldMk cId="536207168" sldId="336"/>
            <ac:inkMk id="15" creationId="{A6750B4F-D215-47D6-A0CD-3BFAB48AE6AE}"/>
          </ac:inkMkLst>
        </pc:inkChg>
        <pc:inkChg chg="add del">
          <ac:chgData name="Namhyoung Kim" userId="fb60bffb23ca2a8d" providerId="LiveId" clId="{68A7EFEE-66FC-43E3-89B4-E3816B2C7497}" dt="2018-12-20T06:48:55.788" v="442"/>
          <ac:inkMkLst>
            <pc:docMk/>
            <pc:sldMk cId="536207168" sldId="336"/>
            <ac:inkMk id="16" creationId="{7B29D047-A91D-46BE-8713-6B61A886A708}"/>
          </ac:inkMkLst>
        </pc:inkChg>
        <pc:inkChg chg="add del">
          <ac:chgData name="Namhyoung Kim" userId="fb60bffb23ca2a8d" providerId="LiveId" clId="{68A7EFEE-66FC-43E3-89B4-E3816B2C7497}" dt="2018-12-20T06:48:55.788" v="442"/>
          <ac:inkMkLst>
            <pc:docMk/>
            <pc:sldMk cId="536207168" sldId="336"/>
            <ac:inkMk id="17" creationId="{6EB96841-DA78-4940-BE15-898B3D0BB9AC}"/>
          </ac:inkMkLst>
        </pc:inkChg>
        <pc:inkChg chg="add del">
          <ac:chgData name="Namhyoung Kim" userId="fb60bffb23ca2a8d" providerId="LiveId" clId="{68A7EFEE-66FC-43E3-89B4-E3816B2C7497}" dt="2018-12-20T06:48:55.788" v="442"/>
          <ac:inkMkLst>
            <pc:docMk/>
            <pc:sldMk cId="536207168" sldId="336"/>
            <ac:inkMk id="18" creationId="{ED237568-1291-4211-9BE6-DD82F1DBBC55}"/>
          </ac:inkMkLst>
        </pc:inkChg>
        <pc:inkChg chg="add del">
          <ac:chgData name="Namhyoung Kim" userId="fb60bffb23ca2a8d" providerId="LiveId" clId="{68A7EFEE-66FC-43E3-89B4-E3816B2C7497}" dt="2018-12-20T06:48:55.788" v="442"/>
          <ac:inkMkLst>
            <pc:docMk/>
            <pc:sldMk cId="536207168" sldId="336"/>
            <ac:inkMk id="19" creationId="{E9D2DE73-92F2-4BA5-AF55-6454D15E50B5}"/>
          </ac:inkMkLst>
        </pc:inkChg>
        <pc:inkChg chg="add del">
          <ac:chgData name="Namhyoung Kim" userId="fb60bffb23ca2a8d" providerId="LiveId" clId="{68A7EFEE-66FC-43E3-89B4-E3816B2C7497}" dt="2018-12-20T06:51:03.297" v="488"/>
          <ac:inkMkLst>
            <pc:docMk/>
            <pc:sldMk cId="536207168" sldId="336"/>
            <ac:inkMk id="20" creationId="{D31B91A0-299E-4504-BA54-F53FA185F403}"/>
          </ac:inkMkLst>
        </pc:inkChg>
        <pc:inkChg chg="add del">
          <ac:chgData name="Namhyoung Kim" userId="fb60bffb23ca2a8d" providerId="LiveId" clId="{68A7EFEE-66FC-43E3-89B4-E3816B2C7497}" dt="2018-12-20T06:48:57.626" v="445"/>
          <ac:inkMkLst>
            <pc:docMk/>
            <pc:sldMk cId="536207168" sldId="336"/>
            <ac:inkMk id="21" creationId="{9F88718E-ED68-4C92-B628-22B04C1AF8BD}"/>
          </ac:inkMkLst>
        </pc:inkChg>
        <pc:inkChg chg="add del">
          <ac:chgData name="Namhyoung Kim" userId="fb60bffb23ca2a8d" providerId="LiveId" clId="{68A7EFEE-66FC-43E3-89B4-E3816B2C7497}" dt="2018-12-20T06:48:57.626" v="445"/>
          <ac:inkMkLst>
            <pc:docMk/>
            <pc:sldMk cId="536207168" sldId="336"/>
            <ac:inkMk id="22" creationId="{89BB569D-10DD-4CD9-8B5E-F166CAE4A4D6}"/>
          </ac:inkMkLst>
        </pc:inkChg>
        <pc:inkChg chg="add del">
          <ac:chgData name="Namhyoung Kim" userId="fb60bffb23ca2a8d" providerId="LiveId" clId="{68A7EFEE-66FC-43E3-89B4-E3816B2C7497}" dt="2018-12-20T06:51:03.297" v="488"/>
          <ac:inkMkLst>
            <pc:docMk/>
            <pc:sldMk cId="536207168" sldId="336"/>
            <ac:inkMk id="23" creationId="{A121BFF9-0C4B-4488-A5D3-78DCDFD947F8}"/>
          </ac:inkMkLst>
        </pc:inkChg>
        <pc:inkChg chg="add del">
          <ac:chgData name="Namhyoung Kim" userId="fb60bffb23ca2a8d" providerId="LiveId" clId="{68A7EFEE-66FC-43E3-89B4-E3816B2C7497}" dt="2018-12-20T06:49:09.878" v="448"/>
          <ac:inkMkLst>
            <pc:docMk/>
            <pc:sldMk cId="536207168" sldId="336"/>
            <ac:inkMk id="24" creationId="{DE47A755-813D-44BC-98B9-D84A800A4A1E}"/>
          </ac:inkMkLst>
        </pc:inkChg>
        <pc:inkChg chg="add del">
          <ac:chgData name="Namhyoung Kim" userId="fb60bffb23ca2a8d" providerId="LiveId" clId="{68A7EFEE-66FC-43E3-89B4-E3816B2C7497}" dt="2018-12-20T06:49:09.878" v="448"/>
          <ac:inkMkLst>
            <pc:docMk/>
            <pc:sldMk cId="536207168" sldId="336"/>
            <ac:inkMk id="25" creationId="{9845E2F4-7AF1-445C-8C92-167E8EFC85BB}"/>
          </ac:inkMkLst>
        </pc:inkChg>
        <pc:inkChg chg="add del">
          <ac:chgData name="Namhyoung Kim" userId="fb60bffb23ca2a8d" providerId="LiveId" clId="{68A7EFEE-66FC-43E3-89B4-E3816B2C7497}" dt="2018-12-20T06:49:14.696" v="453"/>
          <ac:inkMkLst>
            <pc:docMk/>
            <pc:sldMk cId="536207168" sldId="336"/>
            <ac:inkMk id="26" creationId="{83DA15EA-56E0-4FDA-8B85-4DFE41936ADB}"/>
          </ac:inkMkLst>
        </pc:inkChg>
        <pc:inkChg chg="add del">
          <ac:chgData name="Namhyoung Kim" userId="fb60bffb23ca2a8d" providerId="LiveId" clId="{68A7EFEE-66FC-43E3-89B4-E3816B2C7497}" dt="2018-12-20T06:49:14.696" v="453"/>
          <ac:inkMkLst>
            <pc:docMk/>
            <pc:sldMk cId="536207168" sldId="336"/>
            <ac:inkMk id="27" creationId="{623C3DC7-9180-42A4-BD38-91F10C0D769F}"/>
          </ac:inkMkLst>
        </pc:inkChg>
        <pc:inkChg chg="add del">
          <ac:chgData name="Namhyoung Kim" userId="fb60bffb23ca2a8d" providerId="LiveId" clId="{68A7EFEE-66FC-43E3-89B4-E3816B2C7497}" dt="2018-12-20T06:49:14.696" v="453"/>
          <ac:inkMkLst>
            <pc:docMk/>
            <pc:sldMk cId="536207168" sldId="336"/>
            <ac:inkMk id="28" creationId="{04AB1526-5E4B-4A26-923E-8100482071CF}"/>
          </ac:inkMkLst>
        </pc:inkChg>
        <pc:inkChg chg="add del">
          <ac:chgData name="Namhyoung Kim" userId="fb60bffb23ca2a8d" providerId="LiveId" clId="{68A7EFEE-66FC-43E3-89B4-E3816B2C7497}" dt="2018-12-20T06:49:14.696" v="453"/>
          <ac:inkMkLst>
            <pc:docMk/>
            <pc:sldMk cId="536207168" sldId="336"/>
            <ac:inkMk id="29" creationId="{E7EA5ACB-4C9D-4AA9-870F-2A433EB242AB}"/>
          </ac:inkMkLst>
        </pc:inkChg>
        <pc:inkChg chg="add del">
          <ac:chgData name="Namhyoung Kim" userId="fb60bffb23ca2a8d" providerId="LiveId" clId="{68A7EFEE-66FC-43E3-89B4-E3816B2C7497}" dt="2018-12-20T06:49:14.696" v="453"/>
          <ac:inkMkLst>
            <pc:docMk/>
            <pc:sldMk cId="536207168" sldId="336"/>
            <ac:inkMk id="30" creationId="{4CF18658-2D23-4A66-8F0B-E0A6CAE440FB}"/>
          </ac:inkMkLst>
        </pc:inkChg>
        <pc:inkChg chg="add del">
          <ac:chgData name="Namhyoung Kim" userId="fb60bffb23ca2a8d" providerId="LiveId" clId="{68A7EFEE-66FC-43E3-89B4-E3816B2C7497}" dt="2018-12-20T06:51:03.297" v="488"/>
          <ac:inkMkLst>
            <pc:docMk/>
            <pc:sldMk cId="536207168" sldId="336"/>
            <ac:inkMk id="31" creationId="{249230B5-6FE7-47C5-84CC-EB3293FEC49E}"/>
          </ac:inkMkLst>
        </pc:inkChg>
        <pc:inkChg chg="add del">
          <ac:chgData name="Namhyoung Kim" userId="fb60bffb23ca2a8d" providerId="LiveId" clId="{68A7EFEE-66FC-43E3-89B4-E3816B2C7497}" dt="2018-12-20T06:49:18.581" v="457"/>
          <ac:inkMkLst>
            <pc:docMk/>
            <pc:sldMk cId="536207168" sldId="336"/>
            <ac:inkMk id="32" creationId="{60019AC8-AA50-4B8C-B42E-5D0AC64F0872}"/>
          </ac:inkMkLst>
        </pc:inkChg>
        <pc:inkChg chg="add del">
          <ac:chgData name="Namhyoung Kim" userId="fb60bffb23ca2a8d" providerId="LiveId" clId="{68A7EFEE-66FC-43E3-89B4-E3816B2C7497}" dt="2018-12-20T06:49:18.581" v="457"/>
          <ac:inkMkLst>
            <pc:docMk/>
            <pc:sldMk cId="536207168" sldId="336"/>
            <ac:inkMk id="33" creationId="{9C808443-F1F8-402E-9A3A-2A38588AC606}"/>
          </ac:inkMkLst>
        </pc:inkChg>
        <pc:inkChg chg="add del">
          <ac:chgData name="Namhyoung Kim" userId="fb60bffb23ca2a8d" providerId="LiveId" clId="{68A7EFEE-66FC-43E3-89B4-E3816B2C7497}" dt="2018-12-20T06:49:18.581" v="457"/>
          <ac:inkMkLst>
            <pc:docMk/>
            <pc:sldMk cId="536207168" sldId="336"/>
            <ac:inkMk id="34" creationId="{17C09528-C6B8-4584-8694-3836D11E80BB}"/>
          </ac:inkMkLst>
        </pc:inkChg>
        <pc:inkChg chg="add del">
          <ac:chgData name="Namhyoung Kim" userId="fb60bffb23ca2a8d" providerId="LiveId" clId="{68A7EFEE-66FC-43E3-89B4-E3816B2C7497}" dt="2018-12-20T06:51:03.297" v="488"/>
          <ac:inkMkLst>
            <pc:docMk/>
            <pc:sldMk cId="536207168" sldId="336"/>
            <ac:inkMk id="35" creationId="{5D802D83-4995-4762-B6A4-F6AC47B32EFB}"/>
          </ac:inkMkLst>
        </pc:inkChg>
        <pc:inkChg chg="add del">
          <ac:chgData name="Namhyoung Kim" userId="fb60bffb23ca2a8d" providerId="LiveId" clId="{68A7EFEE-66FC-43E3-89B4-E3816B2C7497}" dt="2018-12-20T06:51:57.745" v="518"/>
          <ac:inkMkLst>
            <pc:docMk/>
            <pc:sldMk cId="536207168" sldId="336"/>
            <ac:inkMk id="36" creationId="{8D023719-3C0E-40C2-AA38-A074D4984F80}"/>
          </ac:inkMkLst>
        </pc:inkChg>
        <pc:inkChg chg="add del">
          <ac:chgData name="Namhyoung Kim" userId="fb60bffb23ca2a8d" providerId="LiveId" clId="{68A7EFEE-66FC-43E3-89B4-E3816B2C7497}" dt="2018-12-20T06:50:10.796" v="468"/>
          <ac:inkMkLst>
            <pc:docMk/>
            <pc:sldMk cId="536207168" sldId="336"/>
            <ac:inkMk id="37" creationId="{955D49B5-5E73-47D6-9B5D-221BBFCE2CB2}"/>
          </ac:inkMkLst>
        </pc:inkChg>
        <pc:inkChg chg="add del">
          <ac:chgData name="Namhyoung Kim" userId="fb60bffb23ca2a8d" providerId="LiveId" clId="{68A7EFEE-66FC-43E3-89B4-E3816B2C7497}" dt="2018-12-20T06:50:10.796" v="468"/>
          <ac:inkMkLst>
            <pc:docMk/>
            <pc:sldMk cId="536207168" sldId="336"/>
            <ac:inkMk id="38" creationId="{AFFA7E27-43CA-4EFE-B3A0-A004E1BBCC48}"/>
          </ac:inkMkLst>
        </pc:inkChg>
        <pc:inkChg chg="add del">
          <ac:chgData name="Namhyoung Kim" userId="fb60bffb23ca2a8d" providerId="LiveId" clId="{68A7EFEE-66FC-43E3-89B4-E3816B2C7497}" dt="2018-12-20T06:50:14.393" v="470"/>
          <ac:inkMkLst>
            <pc:docMk/>
            <pc:sldMk cId="536207168" sldId="336"/>
            <ac:inkMk id="39" creationId="{D7B83E26-5192-46E0-B99C-AD3B7ED63154}"/>
          </ac:inkMkLst>
        </pc:inkChg>
        <pc:inkChg chg="add del">
          <ac:chgData name="Namhyoung Kim" userId="fb60bffb23ca2a8d" providerId="LiveId" clId="{68A7EFEE-66FC-43E3-89B4-E3816B2C7497}" dt="2018-12-20T06:50:15.890" v="474"/>
          <ac:inkMkLst>
            <pc:docMk/>
            <pc:sldMk cId="536207168" sldId="336"/>
            <ac:inkMk id="40" creationId="{994699DF-ECDD-47AC-A3AF-B2F482F218DC}"/>
          </ac:inkMkLst>
        </pc:inkChg>
        <pc:inkChg chg="add del">
          <ac:chgData name="Namhyoung Kim" userId="fb60bffb23ca2a8d" providerId="LiveId" clId="{68A7EFEE-66FC-43E3-89B4-E3816B2C7497}" dt="2018-12-20T06:50:10.796" v="468"/>
          <ac:inkMkLst>
            <pc:docMk/>
            <pc:sldMk cId="536207168" sldId="336"/>
            <ac:inkMk id="41" creationId="{DA45A5A4-09CF-464E-AC53-21FE77BFDC03}"/>
          </ac:inkMkLst>
        </pc:inkChg>
        <pc:inkChg chg="add del">
          <ac:chgData name="Namhyoung Kim" userId="fb60bffb23ca2a8d" providerId="LiveId" clId="{68A7EFEE-66FC-43E3-89B4-E3816B2C7497}" dt="2018-12-20T06:50:10.796" v="468"/>
          <ac:inkMkLst>
            <pc:docMk/>
            <pc:sldMk cId="536207168" sldId="336"/>
            <ac:inkMk id="42" creationId="{E0ED2C7E-FDBD-4F29-8007-A94C6FE2632A}"/>
          </ac:inkMkLst>
        </pc:inkChg>
        <pc:inkChg chg="add del">
          <ac:chgData name="Namhyoung Kim" userId="fb60bffb23ca2a8d" providerId="LiveId" clId="{68A7EFEE-66FC-43E3-89B4-E3816B2C7497}" dt="2018-12-20T06:50:10.796" v="468"/>
          <ac:inkMkLst>
            <pc:docMk/>
            <pc:sldMk cId="536207168" sldId="336"/>
            <ac:inkMk id="43" creationId="{F63DDC0E-64CA-48E5-957C-A9ECA2B9ABDF}"/>
          </ac:inkMkLst>
        </pc:inkChg>
        <pc:inkChg chg="add del">
          <ac:chgData name="Namhyoung Kim" userId="fb60bffb23ca2a8d" providerId="LiveId" clId="{68A7EFEE-66FC-43E3-89B4-E3816B2C7497}" dt="2018-12-20T06:50:10.796" v="468"/>
          <ac:inkMkLst>
            <pc:docMk/>
            <pc:sldMk cId="536207168" sldId="336"/>
            <ac:inkMk id="44" creationId="{A3CA1CC9-F4E3-4B1B-B386-6569C3C1EEF9}"/>
          </ac:inkMkLst>
        </pc:inkChg>
        <pc:inkChg chg="add del">
          <ac:chgData name="Namhyoung Kim" userId="fb60bffb23ca2a8d" providerId="LiveId" clId="{68A7EFEE-66FC-43E3-89B4-E3816B2C7497}" dt="2018-12-20T06:50:10.796" v="468"/>
          <ac:inkMkLst>
            <pc:docMk/>
            <pc:sldMk cId="536207168" sldId="336"/>
            <ac:inkMk id="45" creationId="{841C2D5A-0C34-463F-B9AD-6DC6C0217625}"/>
          </ac:inkMkLst>
        </pc:inkChg>
        <pc:inkChg chg="add del">
          <ac:chgData name="Namhyoung Kim" userId="fb60bffb23ca2a8d" providerId="LiveId" clId="{68A7EFEE-66FC-43E3-89B4-E3816B2C7497}" dt="2018-12-20T06:50:15.890" v="474"/>
          <ac:inkMkLst>
            <pc:docMk/>
            <pc:sldMk cId="536207168" sldId="336"/>
            <ac:inkMk id="46" creationId="{271D117F-F88C-4FB4-A719-BA2C95DAB7AA}"/>
          </ac:inkMkLst>
        </pc:inkChg>
        <pc:inkChg chg="add del">
          <ac:chgData name="Namhyoung Kim" userId="fb60bffb23ca2a8d" providerId="LiveId" clId="{68A7EFEE-66FC-43E3-89B4-E3816B2C7497}" dt="2018-12-20T06:50:14.393" v="470"/>
          <ac:inkMkLst>
            <pc:docMk/>
            <pc:sldMk cId="536207168" sldId="336"/>
            <ac:inkMk id="47" creationId="{8E2081AF-BD32-4895-801D-FDD5F3AC2C79}"/>
          </ac:inkMkLst>
        </pc:inkChg>
        <pc:inkChg chg="add del">
          <ac:chgData name="Namhyoung Kim" userId="fb60bffb23ca2a8d" providerId="LiveId" clId="{68A7EFEE-66FC-43E3-89B4-E3816B2C7497}" dt="2018-12-20T06:50:14.393" v="470"/>
          <ac:inkMkLst>
            <pc:docMk/>
            <pc:sldMk cId="536207168" sldId="336"/>
            <ac:inkMk id="48" creationId="{9B9EE26C-EE67-47C9-B6A1-3405C2A09D43}"/>
          </ac:inkMkLst>
        </pc:inkChg>
        <pc:inkChg chg="add del">
          <ac:chgData name="Namhyoung Kim" userId="fb60bffb23ca2a8d" providerId="LiveId" clId="{68A7EFEE-66FC-43E3-89B4-E3816B2C7497}" dt="2018-12-20T06:50:15.890" v="474"/>
          <ac:inkMkLst>
            <pc:docMk/>
            <pc:sldMk cId="536207168" sldId="336"/>
            <ac:inkMk id="49" creationId="{952ECA6A-BCEF-438B-921B-A2C6005DB4D3}"/>
          </ac:inkMkLst>
        </pc:inkChg>
        <pc:inkChg chg="add del">
          <ac:chgData name="Namhyoung Kim" userId="fb60bffb23ca2a8d" providerId="LiveId" clId="{68A7EFEE-66FC-43E3-89B4-E3816B2C7497}" dt="2018-12-20T06:50:15.890" v="474"/>
          <ac:inkMkLst>
            <pc:docMk/>
            <pc:sldMk cId="536207168" sldId="336"/>
            <ac:inkMk id="50" creationId="{12FC5657-31A4-48A2-8048-B2B2EFFD4188}"/>
          </ac:inkMkLst>
        </pc:inkChg>
        <pc:inkChg chg="add del">
          <ac:chgData name="Namhyoung Kim" userId="fb60bffb23ca2a8d" providerId="LiveId" clId="{68A7EFEE-66FC-43E3-89B4-E3816B2C7497}" dt="2018-12-20T06:50:15.890" v="474"/>
          <ac:inkMkLst>
            <pc:docMk/>
            <pc:sldMk cId="536207168" sldId="336"/>
            <ac:inkMk id="51" creationId="{CFD2AF0A-4F27-4825-8F7E-50067EC8763B}"/>
          </ac:inkMkLst>
        </pc:inkChg>
        <pc:inkChg chg="add del">
          <ac:chgData name="Namhyoung Kim" userId="fb60bffb23ca2a8d" providerId="LiveId" clId="{68A7EFEE-66FC-43E3-89B4-E3816B2C7497}" dt="2018-12-20T06:50:15.890" v="474"/>
          <ac:inkMkLst>
            <pc:docMk/>
            <pc:sldMk cId="536207168" sldId="336"/>
            <ac:inkMk id="52" creationId="{60D5AB54-0D2E-4B55-9536-90ADEEDF234F}"/>
          </ac:inkMkLst>
        </pc:inkChg>
        <pc:inkChg chg="add del">
          <ac:chgData name="Namhyoung Kim" userId="fb60bffb23ca2a8d" providerId="LiveId" clId="{68A7EFEE-66FC-43E3-89B4-E3816B2C7497}" dt="2018-12-20T06:51:03.297" v="488"/>
          <ac:inkMkLst>
            <pc:docMk/>
            <pc:sldMk cId="536207168" sldId="336"/>
            <ac:inkMk id="53" creationId="{788E5E7B-86E6-4169-8731-2C128869E695}"/>
          </ac:inkMkLst>
        </pc:inkChg>
        <pc:inkChg chg="add del">
          <ac:chgData name="Namhyoung Kim" userId="fb60bffb23ca2a8d" providerId="LiveId" clId="{68A7EFEE-66FC-43E3-89B4-E3816B2C7497}" dt="2018-12-20T06:51:03.297" v="488"/>
          <ac:inkMkLst>
            <pc:docMk/>
            <pc:sldMk cId="536207168" sldId="336"/>
            <ac:inkMk id="54" creationId="{88503916-19EB-42A5-AD21-C0140458EAA3}"/>
          </ac:inkMkLst>
        </pc:inkChg>
        <pc:inkChg chg="add del">
          <ac:chgData name="Namhyoung Kim" userId="fb60bffb23ca2a8d" providerId="LiveId" clId="{68A7EFEE-66FC-43E3-89B4-E3816B2C7497}" dt="2018-12-20T06:51:03.297" v="488"/>
          <ac:inkMkLst>
            <pc:docMk/>
            <pc:sldMk cId="536207168" sldId="336"/>
            <ac:inkMk id="55" creationId="{8DFD4FD4-B1AF-44C3-AB10-346C27D74393}"/>
          </ac:inkMkLst>
        </pc:inkChg>
        <pc:inkChg chg="add del">
          <ac:chgData name="Namhyoung Kim" userId="fb60bffb23ca2a8d" providerId="LiveId" clId="{68A7EFEE-66FC-43E3-89B4-E3816B2C7497}" dt="2018-12-20T06:51:03.297" v="488"/>
          <ac:inkMkLst>
            <pc:docMk/>
            <pc:sldMk cId="536207168" sldId="336"/>
            <ac:inkMk id="56" creationId="{F0FE68EA-7B80-495E-9B88-3FA28B0E5AC4}"/>
          </ac:inkMkLst>
        </pc:inkChg>
        <pc:inkChg chg="add del">
          <ac:chgData name="Namhyoung Kim" userId="fb60bffb23ca2a8d" providerId="LiveId" clId="{68A7EFEE-66FC-43E3-89B4-E3816B2C7497}" dt="2018-12-20T06:51:03.297" v="488"/>
          <ac:inkMkLst>
            <pc:docMk/>
            <pc:sldMk cId="536207168" sldId="336"/>
            <ac:inkMk id="57" creationId="{8653906D-7250-42CC-A005-B15E9FC6B8D6}"/>
          </ac:inkMkLst>
        </pc:inkChg>
        <pc:inkChg chg="add del">
          <ac:chgData name="Namhyoung Kim" userId="fb60bffb23ca2a8d" providerId="LiveId" clId="{68A7EFEE-66FC-43E3-89B4-E3816B2C7497}" dt="2018-12-20T06:51:03.297" v="488"/>
          <ac:inkMkLst>
            <pc:docMk/>
            <pc:sldMk cId="536207168" sldId="336"/>
            <ac:inkMk id="58" creationId="{D3F534B5-740C-47D4-88DE-BCDB18A75C65}"/>
          </ac:inkMkLst>
        </pc:inkChg>
        <pc:inkChg chg="add del">
          <ac:chgData name="Namhyoung Kim" userId="fb60bffb23ca2a8d" providerId="LiveId" clId="{68A7EFEE-66FC-43E3-89B4-E3816B2C7497}" dt="2018-12-20T06:51:03.297" v="488"/>
          <ac:inkMkLst>
            <pc:docMk/>
            <pc:sldMk cId="536207168" sldId="336"/>
            <ac:inkMk id="59" creationId="{8EC1BCB8-BB16-4037-BEAE-442B2DD64794}"/>
          </ac:inkMkLst>
        </pc:inkChg>
        <pc:inkChg chg="add del">
          <ac:chgData name="Namhyoung Kim" userId="fb60bffb23ca2a8d" providerId="LiveId" clId="{68A7EFEE-66FC-43E3-89B4-E3816B2C7497}" dt="2018-12-20T06:51:03.297" v="488"/>
          <ac:inkMkLst>
            <pc:docMk/>
            <pc:sldMk cId="536207168" sldId="336"/>
            <ac:inkMk id="60" creationId="{25CC7755-B33C-4CBA-8E06-B39D6A37F015}"/>
          </ac:inkMkLst>
        </pc:inkChg>
        <pc:inkChg chg="add del">
          <ac:chgData name="Namhyoung Kim" userId="fb60bffb23ca2a8d" providerId="LiveId" clId="{68A7EFEE-66FC-43E3-89B4-E3816B2C7497}" dt="2018-12-20T06:51:03.297" v="488"/>
          <ac:inkMkLst>
            <pc:docMk/>
            <pc:sldMk cId="536207168" sldId="336"/>
            <ac:inkMk id="61" creationId="{5139C782-45FA-4689-ABF1-8A38EBC144E7}"/>
          </ac:inkMkLst>
        </pc:inkChg>
        <pc:inkChg chg="add del">
          <ac:chgData name="Namhyoung Kim" userId="fb60bffb23ca2a8d" providerId="LiveId" clId="{68A7EFEE-66FC-43E3-89B4-E3816B2C7497}" dt="2018-12-20T06:51:03.297" v="488"/>
          <ac:inkMkLst>
            <pc:docMk/>
            <pc:sldMk cId="536207168" sldId="336"/>
            <ac:inkMk id="62" creationId="{75D61C00-2183-4BE5-B70A-84DACB96D0BC}"/>
          </ac:inkMkLst>
        </pc:inkChg>
        <pc:inkChg chg="add del">
          <ac:chgData name="Namhyoung Kim" userId="fb60bffb23ca2a8d" providerId="LiveId" clId="{68A7EFEE-66FC-43E3-89B4-E3816B2C7497}" dt="2018-12-20T06:51:03.297" v="488"/>
          <ac:inkMkLst>
            <pc:docMk/>
            <pc:sldMk cId="536207168" sldId="336"/>
            <ac:inkMk id="63" creationId="{58556E49-F492-4EE8-8C1D-24AE2C825EE9}"/>
          </ac:inkMkLst>
        </pc:inkChg>
        <pc:inkChg chg="add del">
          <ac:chgData name="Namhyoung Kim" userId="fb60bffb23ca2a8d" providerId="LiveId" clId="{68A7EFEE-66FC-43E3-89B4-E3816B2C7497}" dt="2018-12-20T06:51:03.297" v="488"/>
          <ac:inkMkLst>
            <pc:docMk/>
            <pc:sldMk cId="536207168" sldId="336"/>
            <ac:inkMk id="64" creationId="{9A938B8E-263B-4B05-B72B-0A0505327180}"/>
          </ac:inkMkLst>
        </pc:inkChg>
        <pc:inkChg chg="add del">
          <ac:chgData name="Namhyoung Kim" userId="fb60bffb23ca2a8d" providerId="LiveId" clId="{68A7EFEE-66FC-43E3-89B4-E3816B2C7497}" dt="2018-12-20T06:51:03.297" v="488"/>
          <ac:inkMkLst>
            <pc:docMk/>
            <pc:sldMk cId="536207168" sldId="336"/>
            <ac:inkMk id="65" creationId="{7DC9B74E-8710-4704-85AC-12413C4054E0}"/>
          </ac:inkMkLst>
        </pc:inkChg>
        <pc:inkChg chg="add del">
          <ac:chgData name="Namhyoung Kim" userId="fb60bffb23ca2a8d" providerId="LiveId" clId="{68A7EFEE-66FC-43E3-89B4-E3816B2C7497}" dt="2018-12-20T06:51:03.297" v="488"/>
          <ac:inkMkLst>
            <pc:docMk/>
            <pc:sldMk cId="536207168" sldId="336"/>
            <ac:inkMk id="66" creationId="{84C5DBA4-A032-4F01-9CD1-0543EBE99FCD}"/>
          </ac:inkMkLst>
        </pc:inkChg>
        <pc:inkChg chg="add del">
          <ac:chgData name="Namhyoung Kim" userId="fb60bffb23ca2a8d" providerId="LiveId" clId="{68A7EFEE-66FC-43E3-89B4-E3816B2C7497}" dt="2018-12-20T06:51:13.498" v="492"/>
          <ac:inkMkLst>
            <pc:docMk/>
            <pc:sldMk cId="536207168" sldId="336"/>
            <ac:inkMk id="67" creationId="{F828D91F-122B-4480-9404-139B144D1A8A}"/>
          </ac:inkMkLst>
        </pc:inkChg>
        <pc:inkChg chg="add del">
          <ac:chgData name="Namhyoung Kim" userId="fb60bffb23ca2a8d" providerId="LiveId" clId="{68A7EFEE-66FC-43E3-89B4-E3816B2C7497}" dt="2018-12-20T06:51:13.498" v="492"/>
          <ac:inkMkLst>
            <pc:docMk/>
            <pc:sldMk cId="536207168" sldId="336"/>
            <ac:inkMk id="68" creationId="{4E3CA2DB-854A-4C55-A36A-3208E6AFED53}"/>
          </ac:inkMkLst>
        </pc:inkChg>
        <pc:inkChg chg="add del">
          <ac:chgData name="Namhyoung Kim" userId="fb60bffb23ca2a8d" providerId="LiveId" clId="{68A7EFEE-66FC-43E3-89B4-E3816B2C7497}" dt="2018-12-20T06:51:13.498" v="492"/>
          <ac:inkMkLst>
            <pc:docMk/>
            <pc:sldMk cId="536207168" sldId="336"/>
            <ac:inkMk id="69" creationId="{51D86D4A-E68B-42AF-83D0-170EF43AF7C0}"/>
          </ac:inkMkLst>
        </pc:inkChg>
        <pc:inkChg chg="add del">
          <ac:chgData name="Namhyoung Kim" userId="fb60bffb23ca2a8d" providerId="LiveId" clId="{68A7EFEE-66FC-43E3-89B4-E3816B2C7497}" dt="2018-12-20T06:51:13.498" v="492"/>
          <ac:inkMkLst>
            <pc:docMk/>
            <pc:sldMk cId="536207168" sldId="336"/>
            <ac:inkMk id="70" creationId="{5F07CE1C-3F70-4B25-90CA-53C3DDA9880A}"/>
          </ac:inkMkLst>
        </pc:inkChg>
        <pc:inkChg chg="add del">
          <ac:chgData name="Namhyoung Kim" userId="fb60bffb23ca2a8d" providerId="LiveId" clId="{68A7EFEE-66FC-43E3-89B4-E3816B2C7497}" dt="2018-12-20T06:51:13.498" v="492"/>
          <ac:inkMkLst>
            <pc:docMk/>
            <pc:sldMk cId="536207168" sldId="336"/>
            <ac:inkMk id="71" creationId="{1E926F40-9AE5-4617-9653-7219DC358E9D}"/>
          </ac:inkMkLst>
        </pc:inkChg>
        <pc:inkChg chg="add del">
          <ac:chgData name="Namhyoung Kim" userId="fb60bffb23ca2a8d" providerId="LiveId" clId="{68A7EFEE-66FC-43E3-89B4-E3816B2C7497}" dt="2018-12-20T06:51:17.385" v="499"/>
          <ac:inkMkLst>
            <pc:docMk/>
            <pc:sldMk cId="536207168" sldId="336"/>
            <ac:inkMk id="72" creationId="{3148A024-0CA7-4A9D-AC89-8860CA89DA33}"/>
          </ac:inkMkLst>
        </pc:inkChg>
        <pc:inkChg chg="add del">
          <ac:chgData name="Namhyoung Kim" userId="fb60bffb23ca2a8d" providerId="LiveId" clId="{68A7EFEE-66FC-43E3-89B4-E3816B2C7497}" dt="2018-12-20T06:51:17.385" v="499"/>
          <ac:inkMkLst>
            <pc:docMk/>
            <pc:sldMk cId="536207168" sldId="336"/>
            <ac:inkMk id="73" creationId="{3ECC12B8-2B8F-45A0-AC6D-A9D8C4A708EC}"/>
          </ac:inkMkLst>
        </pc:inkChg>
        <pc:inkChg chg="add del">
          <ac:chgData name="Namhyoung Kim" userId="fb60bffb23ca2a8d" providerId="LiveId" clId="{68A7EFEE-66FC-43E3-89B4-E3816B2C7497}" dt="2018-12-20T06:51:17.385" v="499"/>
          <ac:inkMkLst>
            <pc:docMk/>
            <pc:sldMk cId="536207168" sldId="336"/>
            <ac:inkMk id="74" creationId="{18A6974B-9790-4675-8D60-14C5C757862F}"/>
          </ac:inkMkLst>
        </pc:inkChg>
        <pc:inkChg chg="add del">
          <ac:chgData name="Namhyoung Kim" userId="fb60bffb23ca2a8d" providerId="LiveId" clId="{68A7EFEE-66FC-43E3-89B4-E3816B2C7497}" dt="2018-12-20T06:51:17.385" v="499"/>
          <ac:inkMkLst>
            <pc:docMk/>
            <pc:sldMk cId="536207168" sldId="336"/>
            <ac:inkMk id="75" creationId="{3A634236-41B0-4E3E-9E20-F10D57F6E741}"/>
          </ac:inkMkLst>
        </pc:inkChg>
        <pc:inkChg chg="add del">
          <ac:chgData name="Namhyoung Kim" userId="fb60bffb23ca2a8d" providerId="LiveId" clId="{68A7EFEE-66FC-43E3-89B4-E3816B2C7497}" dt="2018-12-20T06:51:17.385" v="499"/>
          <ac:inkMkLst>
            <pc:docMk/>
            <pc:sldMk cId="536207168" sldId="336"/>
            <ac:inkMk id="76" creationId="{B0C8E964-9CA3-4D25-886E-7DA626D82BD1}"/>
          </ac:inkMkLst>
        </pc:inkChg>
        <pc:inkChg chg="add del">
          <ac:chgData name="Namhyoung Kim" userId="fb60bffb23ca2a8d" providerId="LiveId" clId="{68A7EFEE-66FC-43E3-89B4-E3816B2C7497}" dt="2018-12-20T06:51:17.385" v="499"/>
          <ac:inkMkLst>
            <pc:docMk/>
            <pc:sldMk cId="536207168" sldId="336"/>
            <ac:inkMk id="77" creationId="{3E593DBD-5865-42E4-9712-36E9A7D211CF}"/>
          </ac:inkMkLst>
        </pc:inkChg>
        <pc:inkChg chg="add del">
          <ac:chgData name="Namhyoung Kim" userId="fb60bffb23ca2a8d" providerId="LiveId" clId="{68A7EFEE-66FC-43E3-89B4-E3816B2C7497}" dt="2018-12-20T06:51:17.385" v="499"/>
          <ac:inkMkLst>
            <pc:docMk/>
            <pc:sldMk cId="536207168" sldId="336"/>
            <ac:inkMk id="78" creationId="{FB9F08EE-897E-46D9-928C-F2F6F4357699}"/>
          </ac:inkMkLst>
        </pc:inkChg>
        <pc:inkChg chg="add del">
          <ac:chgData name="Namhyoung Kim" userId="fb60bffb23ca2a8d" providerId="LiveId" clId="{68A7EFEE-66FC-43E3-89B4-E3816B2C7497}" dt="2018-12-20T06:51:26.689" v="507"/>
          <ac:inkMkLst>
            <pc:docMk/>
            <pc:sldMk cId="536207168" sldId="336"/>
            <ac:inkMk id="79" creationId="{26612362-7B08-4444-B931-61C344666B18}"/>
          </ac:inkMkLst>
        </pc:inkChg>
        <pc:inkChg chg="add del">
          <ac:chgData name="Namhyoung Kim" userId="fb60bffb23ca2a8d" providerId="LiveId" clId="{68A7EFEE-66FC-43E3-89B4-E3816B2C7497}" dt="2018-12-20T06:51:26.689" v="507"/>
          <ac:inkMkLst>
            <pc:docMk/>
            <pc:sldMk cId="536207168" sldId="336"/>
            <ac:inkMk id="80" creationId="{4E636962-1BC5-49CE-B9DD-62944ABE8CD4}"/>
          </ac:inkMkLst>
        </pc:inkChg>
        <pc:inkChg chg="add del">
          <ac:chgData name="Namhyoung Kim" userId="fb60bffb23ca2a8d" providerId="LiveId" clId="{68A7EFEE-66FC-43E3-89B4-E3816B2C7497}" dt="2018-12-20T06:51:26.689" v="507"/>
          <ac:inkMkLst>
            <pc:docMk/>
            <pc:sldMk cId="536207168" sldId="336"/>
            <ac:inkMk id="81" creationId="{F9B64050-7B1A-4C4F-8727-CBDB4C45246C}"/>
          </ac:inkMkLst>
        </pc:inkChg>
        <pc:inkChg chg="add del">
          <ac:chgData name="Namhyoung Kim" userId="fb60bffb23ca2a8d" providerId="LiveId" clId="{68A7EFEE-66FC-43E3-89B4-E3816B2C7497}" dt="2018-12-20T06:51:26.689" v="507"/>
          <ac:inkMkLst>
            <pc:docMk/>
            <pc:sldMk cId="536207168" sldId="336"/>
            <ac:inkMk id="82" creationId="{5DC08AEE-D5DE-474B-BEE2-81FF5DCDEE8D}"/>
          </ac:inkMkLst>
        </pc:inkChg>
        <pc:inkChg chg="add del">
          <ac:chgData name="Namhyoung Kim" userId="fb60bffb23ca2a8d" providerId="LiveId" clId="{68A7EFEE-66FC-43E3-89B4-E3816B2C7497}" dt="2018-12-20T06:51:26.689" v="507"/>
          <ac:inkMkLst>
            <pc:docMk/>
            <pc:sldMk cId="536207168" sldId="336"/>
            <ac:inkMk id="83" creationId="{1908C7A0-A651-4B5F-9D55-85ACAAFDCAC7}"/>
          </ac:inkMkLst>
        </pc:inkChg>
        <pc:inkChg chg="add del">
          <ac:chgData name="Namhyoung Kim" userId="fb60bffb23ca2a8d" providerId="LiveId" clId="{68A7EFEE-66FC-43E3-89B4-E3816B2C7497}" dt="2018-12-20T06:51:26.689" v="507"/>
          <ac:inkMkLst>
            <pc:docMk/>
            <pc:sldMk cId="536207168" sldId="336"/>
            <ac:inkMk id="84" creationId="{DD7F594D-9264-410C-98EA-D2DF0EFCADE0}"/>
          </ac:inkMkLst>
        </pc:inkChg>
        <pc:inkChg chg="add del">
          <ac:chgData name="Namhyoung Kim" userId="fb60bffb23ca2a8d" providerId="LiveId" clId="{68A7EFEE-66FC-43E3-89B4-E3816B2C7497}" dt="2018-12-20T06:51:26.689" v="507"/>
          <ac:inkMkLst>
            <pc:docMk/>
            <pc:sldMk cId="536207168" sldId="336"/>
            <ac:inkMk id="85" creationId="{0F2407BF-7F06-4675-AC53-E18116AA5E9A}"/>
          </ac:inkMkLst>
        </pc:inkChg>
        <pc:inkChg chg="add del">
          <ac:chgData name="Namhyoung Kim" userId="fb60bffb23ca2a8d" providerId="LiveId" clId="{68A7EFEE-66FC-43E3-89B4-E3816B2C7497}" dt="2018-12-20T06:51:26.689" v="507"/>
          <ac:inkMkLst>
            <pc:docMk/>
            <pc:sldMk cId="536207168" sldId="336"/>
            <ac:inkMk id="86" creationId="{804AF886-D1FD-45C7-9EE1-634B87F448ED}"/>
          </ac:inkMkLst>
        </pc:inkChg>
        <pc:inkChg chg="add del">
          <ac:chgData name="Namhyoung Kim" userId="fb60bffb23ca2a8d" providerId="LiveId" clId="{68A7EFEE-66FC-43E3-89B4-E3816B2C7497}" dt="2018-12-20T06:51:29.438" v="512"/>
          <ac:inkMkLst>
            <pc:docMk/>
            <pc:sldMk cId="536207168" sldId="336"/>
            <ac:inkMk id="87" creationId="{EC672055-2663-4D6A-A57A-1609DA865D79}"/>
          </ac:inkMkLst>
        </pc:inkChg>
        <pc:inkChg chg="add del">
          <ac:chgData name="Namhyoung Kim" userId="fb60bffb23ca2a8d" providerId="LiveId" clId="{68A7EFEE-66FC-43E3-89B4-E3816B2C7497}" dt="2018-12-20T06:51:29.438" v="512"/>
          <ac:inkMkLst>
            <pc:docMk/>
            <pc:sldMk cId="536207168" sldId="336"/>
            <ac:inkMk id="88" creationId="{A774BEAC-7179-4BFB-ACAC-C6502A0793C8}"/>
          </ac:inkMkLst>
        </pc:inkChg>
        <pc:inkChg chg="add del">
          <ac:chgData name="Namhyoung Kim" userId="fb60bffb23ca2a8d" providerId="LiveId" clId="{68A7EFEE-66FC-43E3-89B4-E3816B2C7497}" dt="2018-12-20T06:51:29.438" v="512"/>
          <ac:inkMkLst>
            <pc:docMk/>
            <pc:sldMk cId="536207168" sldId="336"/>
            <ac:inkMk id="89" creationId="{23010D93-EF1E-4AC9-BE8A-C67E364675B8}"/>
          </ac:inkMkLst>
        </pc:inkChg>
        <pc:inkChg chg="add del">
          <ac:chgData name="Namhyoung Kim" userId="fb60bffb23ca2a8d" providerId="LiveId" clId="{68A7EFEE-66FC-43E3-89B4-E3816B2C7497}" dt="2018-12-20T06:51:29.438" v="512"/>
          <ac:inkMkLst>
            <pc:docMk/>
            <pc:sldMk cId="536207168" sldId="336"/>
            <ac:inkMk id="90" creationId="{173E7012-DB6D-425B-BB17-E4F94B9C1A13}"/>
          </ac:inkMkLst>
        </pc:inkChg>
        <pc:inkChg chg="add del">
          <ac:chgData name="Namhyoung Kim" userId="fb60bffb23ca2a8d" providerId="LiveId" clId="{68A7EFEE-66FC-43E3-89B4-E3816B2C7497}" dt="2018-12-20T06:51:29.438" v="512"/>
          <ac:inkMkLst>
            <pc:docMk/>
            <pc:sldMk cId="536207168" sldId="336"/>
            <ac:inkMk id="91" creationId="{3ED0A701-7F77-4B47-A97A-3308FAEB6406}"/>
          </ac:inkMkLst>
        </pc:inkChg>
        <pc:inkChg chg="add del">
          <ac:chgData name="Namhyoung Kim" userId="fb60bffb23ca2a8d" providerId="LiveId" clId="{68A7EFEE-66FC-43E3-89B4-E3816B2C7497}" dt="2018-12-20T06:51:33.658" v="517"/>
          <ac:inkMkLst>
            <pc:docMk/>
            <pc:sldMk cId="536207168" sldId="336"/>
            <ac:inkMk id="92" creationId="{B7BB6DD1-C7A7-4DFA-BF24-82E28A53F537}"/>
          </ac:inkMkLst>
        </pc:inkChg>
        <pc:inkChg chg="add del">
          <ac:chgData name="Namhyoung Kim" userId="fb60bffb23ca2a8d" providerId="LiveId" clId="{68A7EFEE-66FC-43E3-89B4-E3816B2C7497}" dt="2018-12-20T06:51:33.658" v="517"/>
          <ac:inkMkLst>
            <pc:docMk/>
            <pc:sldMk cId="536207168" sldId="336"/>
            <ac:inkMk id="93" creationId="{B968EE9B-2F0D-4308-B85D-4A7AADBE9132}"/>
          </ac:inkMkLst>
        </pc:inkChg>
        <pc:inkChg chg="add del">
          <ac:chgData name="Namhyoung Kim" userId="fb60bffb23ca2a8d" providerId="LiveId" clId="{68A7EFEE-66FC-43E3-89B4-E3816B2C7497}" dt="2018-12-20T06:51:33.658" v="517"/>
          <ac:inkMkLst>
            <pc:docMk/>
            <pc:sldMk cId="536207168" sldId="336"/>
            <ac:inkMk id="94" creationId="{B1C00D97-137C-4850-BFE1-02F5DEE61B48}"/>
          </ac:inkMkLst>
        </pc:inkChg>
        <pc:inkChg chg="add del">
          <ac:chgData name="Namhyoung Kim" userId="fb60bffb23ca2a8d" providerId="LiveId" clId="{68A7EFEE-66FC-43E3-89B4-E3816B2C7497}" dt="2018-12-20T06:51:33.658" v="517"/>
          <ac:inkMkLst>
            <pc:docMk/>
            <pc:sldMk cId="536207168" sldId="336"/>
            <ac:inkMk id="95" creationId="{FF5F8143-6216-4D78-AD40-B60B1B2F883A}"/>
          </ac:inkMkLst>
        </pc:inkChg>
        <pc:inkChg chg="add del">
          <ac:chgData name="Namhyoung Kim" userId="fb60bffb23ca2a8d" providerId="LiveId" clId="{68A7EFEE-66FC-43E3-89B4-E3816B2C7497}" dt="2018-12-20T06:51:33.658" v="517"/>
          <ac:inkMkLst>
            <pc:docMk/>
            <pc:sldMk cId="536207168" sldId="336"/>
            <ac:inkMk id="96" creationId="{85665B67-2D93-47B8-AEB2-9CA35656F869}"/>
          </ac:inkMkLst>
        </pc:inkChg>
        <pc:inkChg chg="add">
          <ac:chgData name="Namhyoung Kim" userId="fb60bffb23ca2a8d" providerId="LiveId" clId="{68A7EFEE-66FC-43E3-89B4-E3816B2C7497}" dt="2018-12-20T06:51:33.658" v="517"/>
          <ac:inkMkLst>
            <pc:docMk/>
            <pc:sldMk cId="536207168" sldId="336"/>
            <ac:inkMk id="97" creationId="{74C252B5-953C-4126-9088-9164ED742431}"/>
          </ac:inkMkLst>
        </pc:inkChg>
      </pc:sldChg>
      <pc:sldChg chg="addSp delSp">
        <pc:chgData name="Namhyoung Kim" userId="fb60bffb23ca2a8d" providerId="LiveId" clId="{68A7EFEE-66FC-43E3-89B4-E3816B2C7497}" dt="2018-12-20T06:45:01.541" v="431"/>
        <pc:sldMkLst>
          <pc:docMk/>
          <pc:sldMk cId="3579191837" sldId="337"/>
        </pc:sldMkLst>
        <pc:inkChg chg="add del">
          <ac:chgData name="Namhyoung Kim" userId="fb60bffb23ca2a8d" providerId="LiveId" clId="{68A7EFEE-66FC-43E3-89B4-E3816B2C7497}" dt="2018-12-20T06:44:36.617" v="411"/>
          <ac:inkMkLst>
            <pc:docMk/>
            <pc:sldMk cId="3579191837" sldId="337"/>
            <ac:inkMk id="5" creationId="{6E3CDF93-A6E7-4660-9179-FA256D7F6923}"/>
          </ac:inkMkLst>
        </pc:inkChg>
        <pc:inkChg chg="add del">
          <ac:chgData name="Namhyoung Kim" userId="fb60bffb23ca2a8d" providerId="LiveId" clId="{68A7EFEE-66FC-43E3-89B4-E3816B2C7497}" dt="2018-12-20T06:44:36.617" v="411"/>
          <ac:inkMkLst>
            <pc:docMk/>
            <pc:sldMk cId="3579191837" sldId="337"/>
            <ac:inkMk id="6" creationId="{10E119BF-D0E9-47FB-9949-FB39C7FF6E00}"/>
          </ac:inkMkLst>
        </pc:inkChg>
        <pc:inkChg chg="add del">
          <ac:chgData name="Namhyoung Kim" userId="fb60bffb23ca2a8d" providerId="LiveId" clId="{68A7EFEE-66FC-43E3-89B4-E3816B2C7497}" dt="2018-12-20T06:44:36.617" v="411"/>
          <ac:inkMkLst>
            <pc:docMk/>
            <pc:sldMk cId="3579191837" sldId="337"/>
            <ac:inkMk id="7" creationId="{8B9FCCD8-5309-4919-91BD-59E1F05CC0A2}"/>
          </ac:inkMkLst>
        </pc:inkChg>
        <pc:inkChg chg="add">
          <ac:chgData name="Namhyoung Kim" userId="fb60bffb23ca2a8d" providerId="LiveId" clId="{68A7EFEE-66FC-43E3-89B4-E3816B2C7497}" dt="2018-12-20T06:44:36.617" v="411"/>
          <ac:inkMkLst>
            <pc:docMk/>
            <pc:sldMk cId="3579191837" sldId="337"/>
            <ac:inkMk id="8" creationId="{9AAC214C-6DCA-47B1-829B-4A8CF1E4BE00}"/>
          </ac:inkMkLst>
        </pc:inkChg>
        <pc:inkChg chg="add del">
          <ac:chgData name="Namhyoung Kim" userId="fb60bffb23ca2a8d" providerId="LiveId" clId="{68A7EFEE-66FC-43E3-89B4-E3816B2C7497}" dt="2018-12-20T06:44:54.290" v="422"/>
          <ac:inkMkLst>
            <pc:docMk/>
            <pc:sldMk cId="3579191837" sldId="337"/>
            <ac:inkMk id="9" creationId="{057B4ED3-27A2-4D6E-8BCE-9FCE894B20BC}"/>
          </ac:inkMkLst>
        </pc:inkChg>
        <pc:inkChg chg="add del">
          <ac:chgData name="Namhyoung Kim" userId="fb60bffb23ca2a8d" providerId="LiveId" clId="{68A7EFEE-66FC-43E3-89B4-E3816B2C7497}" dt="2018-12-20T06:44:41.997" v="415"/>
          <ac:inkMkLst>
            <pc:docMk/>
            <pc:sldMk cId="3579191837" sldId="337"/>
            <ac:inkMk id="10" creationId="{05A27280-DDCF-485F-B87D-B3C87A938B0E}"/>
          </ac:inkMkLst>
        </pc:inkChg>
        <pc:inkChg chg="add del">
          <ac:chgData name="Namhyoung Kim" userId="fb60bffb23ca2a8d" providerId="LiveId" clId="{68A7EFEE-66FC-43E3-89B4-E3816B2C7497}" dt="2018-12-20T06:44:41.997" v="415"/>
          <ac:inkMkLst>
            <pc:docMk/>
            <pc:sldMk cId="3579191837" sldId="337"/>
            <ac:inkMk id="11" creationId="{7D1E3D57-89E8-49DD-9D28-FA6B2E36C6F0}"/>
          </ac:inkMkLst>
        </pc:inkChg>
        <pc:inkChg chg="add del">
          <ac:chgData name="Namhyoung Kim" userId="fb60bffb23ca2a8d" providerId="LiveId" clId="{68A7EFEE-66FC-43E3-89B4-E3816B2C7497}" dt="2018-12-20T06:44:44.979" v="417"/>
          <ac:inkMkLst>
            <pc:docMk/>
            <pc:sldMk cId="3579191837" sldId="337"/>
            <ac:inkMk id="12" creationId="{A297C0D8-4AE2-43B3-BDF7-8A5A1F472749}"/>
          </ac:inkMkLst>
        </pc:inkChg>
        <pc:inkChg chg="add del">
          <ac:chgData name="Namhyoung Kim" userId="fb60bffb23ca2a8d" providerId="LiveId" clId="{68A7EFEE-66FC-43E3-89B4-E3816B2C7497}" dt="2018-12-20T06:44:44.979" v="417"/>
          <ac:inkMkLst>
            <pc:docMk/>
            <pc:sldMk cId="3579191837" sldId="337"/>
            <ac:inkMk id="13" creationId="{84DA5DD6-30AE-4D31-8DBC-9DE7E0627BD3}"/>
          </ac:inkMkLst>
        </pc:inkChg>
        <pc:inkChg chg="add del">
          <ac:chgData name="Namhyoung Kim" userId="fb60bffb23ca2a8d" providerId="LiveId" clId="{68A7EFEE-66FC-43E3-89B4-E3816B2C7497}" dt="2018-12-20T06:44:47.528" v="420"/>
          <ac:inkMkLst>
            <pc:docMk/>
            <pc:sldMk cId="3579191837" sldId="337"/>
            <ac:inkMk id="14" creationId="{90B3EC7B-0C43-4546-83FC-120E294AAA2E}"/>
          </ac:inkMkLst>
        </pc:inkChg>
        <pc:inkChg chg="add del">
          <ac:chgData name="Namhyoung Kim" userId="fb60bffb23ca2a8d" providerId="LiveId" clId="{68A7EFEE-66FC-43E3-89B4-E3816B2C7497}" dt="2018-12-20T06:44:47.528" v="420"/>
          <ac:inkMkLst>
            <pc:docMk/>
            <pc:sldMk cId="3579191837" sldId="337"/>
            <ac:inkMk id="15" creationId="{D677E411-8E4E-4B9A-AC62-A00984D28232}"/>
          </ac:inkMkLst>
        </pc:inkChg>
        <pc:inkChg chg="add del">
          <ac:chgData name="Namhyoung Kim" userId="fb60bffb23ca2a8d" providerId="LiveId" clId="{68A7EFEE-66FC-43E3-89B4-E3816B2C7497}" dt="2018-12-20T06:44:47.528" v="420"/>
          <ac:inkMkLst>
            <pc:docMk/>
            <pc:sldMk cId="3579191837" sldId="337"/>
            <ac:inkMk id="16" creationId="{204BF67A-1D60-4057-B0D1-F4A463F7BFFA}"/>
          </ac:inkMkLst>
        </pc:inkChg>
        <pc:inkChg chg="add del">
          <ac:chgData name="Namhyoung Kim" userId="fb60bffb23ca2a8d" providerId="LiveId" clId="{68A7EFEE-66FC-43E3-89B4-E3816B2C7497}" dt="2018-12-20T06:44:59.804" v="429"/>
          <ac:inkMkLst>
            <pc:docMk/>
            <pc:sldMk cId="3579191837" sldId="337"/>
            <ac:inkMk id="17" creationId="{A748E086-A578-4D4E-A15D-356910ADC2F2}"/>
          </ac:inkMkLst>
        </pc:inkChg>
        <pc:inkChg chg="add del">
          <ac:chgData name="Namhyoung Kim" userId="fb60bffb23ca2a8d" providerId="LiveId" clId="{68A7EFEE-66FC-43E3-89B4-E3816B2C7497}" dt="2018-12-20T06:44:54.290" v="422"/>
          <ac:inkMkLst>
            <pc:docMk/>
            <pc:sldMk cId="3579191837" sldId="337"/>
            <ac:inkMk id="18" creationId="{89E84F33-9B30-4CB8-8623-A3A9514C3258}"/>
          </ac:inkMkLst>
        </pc:inkChg>
        <pc:inkChg chg="add">
          <ac:chgData name="Namhyoung Kim" userId="fb60bffb23ca2a8d" providerId="LiveId" clId="{68A7EFEE-66FC-43E3-89B4-E3816B2C7497}" dt="2018-12-20T06:44:54.290" v="422"/>
          <ac:inkMkLst>
            <pc:docMk/>
            <pc:sldMk cId="3579191837" sldId="337"/>
            <ac:inkMk id="19" creationId="{DB5237B4-8BD9-4987-87E7-E86DBC12CA70}"/>
          </ac:inkMkLst>
        </pc:inkChg>
        <pc:inkChg chg="add del">
          <ac:chgData name="Namhyoung Kim" userId="fb60bffb23ca2a8d" providerId="LiveId" clId="{68A7EFEE-66FC-43E3-89B4-E3816B2C7497}" dt="2018-12-20T06:44:59.804" v="429"/>
          <ac:inkMkLst>
            <pc:docMk/>
            <pc:sldMk cId="3579191837" sldId="337"/>
            <ac:inkMk id="20" creationId="{315779E2-27F9-4232-9A90-0F0252EE2120}"/>
          </ac:inkMkLst>
        </pc:inkChg>
        <pc:inkChg chg="add del">
          <ac:chgData name="Namhyoung Kim" userId="fb60bffb23ca2a8d" providerId="LiveId" clId="{68A7EFEE-66FC-43E3-89B4-E3816B2C7497}" dt="2018-12-20T06:44:59.804" v="429"/>
          <ac:inkMkLst>
            <pc:docMk/>
            <pc:sldMk cId="3579191837" sldId="337"/>
            <ac:inkMk id="21" creationId="{EC343498-E7F4-4734-B0C8-0BEA8154DD19}"/>
          </ac:inkMkLst>
        </pc:inkChg>
        <pc:inkChg chg="add del">
          <ac:chgData name="Namhyoung Kim" userId="fb60bffb23ca2a8d" providerId="LiveId" clId="{68A7EFEE-66FC-43E3-89B4-E3816B2C7497}" dt="2018-12-20T06:44:59.804" v="429"/>
          <ac:inkMkLst>
            <pc:docMk/>
            <pc:sldMk cId="3579191837" sldId="337"/>
            <ac:inkMk id="22" creationId="{0BE5CE9F-E70C-4DE6-AE4E-5FDD11D8A9F0}"/>
          </ac:inkMkLst>
        </pc:inkChg>
        <pc:inkChg chg="add del">
          <ac:chgData name="Namhyoung Kim" userId="fb60bffb23ca2a8d" providerId="LiveId" clId="{68A7EFEE-66FC-43E3-89B4-E3816B2C7497}" dt="2018-12-20T06:44:59.804" v="429"/>
          <ac:inkMkLst>
            <pc:docMk/>
            <pc:sldMk cId="3579191837" sldId="337"/>
            <ac:inkMk id="23" creationId="{F4D2EF1C-19B5-428E-874B-5B2F859452C8}"/>
          </ac:inkMkLst>
        </pc:inkChg>
        <pc:inkChg chg="add del">
          <ac:chgData name="Namhyoung Kim" userId="fb60bffb23ca2a8d" providerId="LiveId" clId="{68A7EFEE-66FC-43E3-89B4-E3816B2C7497}" dt="2018-12-20T06:44:59.804" v="429"/>
          <ac:inkMkLst>
            <pc:docMk/>
            <pc:sldMk cId="3579191837" sldId="337"/>
            <ac:inkMk id="24" creationId="{666588AF-C19E-439E-81D5-523E35266167}"/>
          </ac:inkMkLst>
        </pc:inkChg>
        <pc:inkChg chg="add del">
          <ac:chgData name="Namhyoung Kim" userId="fb60bffb23ca2a8d" providerId="LiveId" clId="{68A7EFEE-66FC-43E3-89B4-E3816B2C7497}" dt="2018-12-20T06:44:59.804" v="429"/>
          <ac:inkMkLst>
            <pc:docMk/>
            <pc:sldMk cId="3579191837" sldId="337"/>
            <ac:inkMk id="25" creationId="{4B244E35-C3D8-4AB8-93D8-751FBEEEC93C}"/>
          </ac:inkMkLst>
        </pc:inkChg>
        <pc:inkChg chg="add del">
          <ac:chgData name="Namhyoung Kim" userId="fb60bffb23ca2a8d" providerId="LiveId" clId="{68A7EFEE-66FC-43E3-89B4-E3816B2C7497}" dt="2018-12-20T06:45:01.541" v="431"/>
          <ac:inkMkLst>
            <pc:docMk/>
            <pc:sldMk cId="3579191837" sldId="337"/>
            <ac:inkMk id="26" creationId="{AD42E92C-BDA5-491D-A67F-66DE3D2A9374}"/>
          </ac:inkMkLst>
        </pc:inkChg>
        <pc:inkChg chg="add del">
          <ac:chgData name="Namhyoung Kim" userId="fb60bffb23ca2a8d" providerId="LiveId" clId="{68A7EFEE-66FC-43E3-89B4-E3816B2C7497}" dt="2018-12-20T06:45:01.541" v="431"/>
          <ac:inkMkLst>
            <pc:docMk/>
            <pc:sldMk cId="3579191837" sldId="337"/>
            <ac:inkMk id="27" creationId="{68A7CF05-2ACF-4794-9546-CA34728A27DD}"/>
          </ac:inkMkLst>
        </pc:inkChg>
        <pc:inkChg chg="add">
          <ac:chgData name="Namhyoung Kim" userId="fb60bffb23ca2a8d" providerId="LiveId" clId="{68A7EFEE-66FC-43E3-89B4-E3816B2C7497}" dt="2018-12-20T06:45:01.541" v="431"/>
          <ac:inkMkLst>
            <pc:docMk/>
            <pc:sldMk cId="3579191837" sldId="337"/>
            <ac:inkMk id="28" creationId="{B463F3BC-B01D-488D-B7F6-9FA9EA95FC25}"/>
          </ac:inkMkLst>
        </pc:inkChg>
      </pc:sldChg>
      <pc:sldChg chg="addSp modSp">
        <pc:chgData name="Namhyoung Kim" userId="fb60bffb23ca2a8d" providerId="LiveId" clId="{68A7EFEE-66FC-43E3-89B4-E3816B2C7497}" dt="2018-12-19T15:16:48.165" v="48"/>
        <pc:sldMkLst>
          <pc:docMk/>
          <pc:sldMk cId="665385329" sldId="351"/>
        </pc:sldMkLst>
        <pc:spChg chg="add mod">
          <ac:chgData name="Namhyoung Kim" userId="fb60bffb23ca2a8d" providerId="LiveId" clId="{68A7EFEE-66FC-43E3-89B4-E3816B2C7497}" dt="2018-12-19T15:11:15.271" v="39" actId="767"/>
          <ac:spMkLst>
            <pc:docMk/>
            <pc:sldMk cId="665385329" sldId="351"/>
            <ac:spMk id="5" creationId="{5B0C3F4D-F9D3-40B9-82EA-A34AF2475880}"/>
          </ac:spMkLst>
        </pc:spChg>
        <pc:spChg chg="add mod">
          <ac:chgData name="Namhyoung Kim" userId="fb60bffb23ca2a8d" providerId="LiveId" clId="{68A7EFEE-66FC-43E3-89B4-E3816B2C7497}" dt="2018-12-19T15:16:32.648" v="47" actId="767"/>
          <ac:spMkLst>
            <pc:docMk/>
            <pc:sldMk cId="665385329" sldId="351"/>
            <ac:spMk id="8" creationId="{FF440AA4-3369-47D6-A349-FB6BC75058A4}"/>
          </ac:spMkLst>
        </pc:spChg>
        <pc:spChg chg="add">
          <ac:chgData name="Namhyoung Kim" userId="fb60bffb23ca2a8d" providerId="LiveId" clId="{68A7EFEE-66FC-43E3-89B4-E3816B2C7497}" dt="2018-12-19T15:16:48.165" v="48"/>
          <ac:spMkLst>
            <pc:docMk/>
            <pc:sldMk cId="665385329" sldId="351"/>
            <ac:spMk id="9" creationId="{46793188-B551-44F4-9800-9EADF80BA5D3}"/>
          </ac:spMkLst>
        </pc:spChg>
        <pc:graphicFrameChg chg="add mod">
          <ac:chgData name="Namhyoung Kim" userId="fb60bffb23ca2a8d" providerId="LiveId" clId="{68A7EFEE-66FC-43E3-89B4-E3816B2C7497}" dt="2018-12-19T15:13:22.528" v="43"/>
          <ac:graphicFrameMkLst>
            <pc:docMk/>
            <pc:sldMk cId="665385329" sldId="351"/>
            <ac:graphicFrameMk id="4" creationId="{FBDE456E-1615-4B45-910D-E945CACF7B4D}"/>
          </ac:graphicFrameMkLst>
        </pc:graphicFrameChg>
        <pc:graphicFrameChg chg="add mod">
          <ac:chgData name="Namhyoung Kim" userId="fb60bffb23ca2a8d" providerId="LiveId" clId="{68A7EFEE-66FC-43E3-89B4-E3816B2C7497}" dt="2018-12-19T15:16:02.269" v="45"/>
          <ac:graphicFrameMkLst>
            <pc:docMk/>
            <pc:sldMk cId="665385329" sldId="351"/>
            <ac:graphicFrameMk id="6" creationId="{2967EF03-22B7-4195-90BB-B3951C640D5E}"/>
          </ac:graphicFrameMkLst>
        </pc:graphicFrameChg>
        <pc:graphicFrameChg chg="add">
          <ac:chgData name="Namhyoung Kim" userId="fb60bffb23ca2a8d" providerId="LiveId" clId="{68A7EFEE-66FC-43E3-89B4-E3816B2C7497}" dt="2018-12-19T15:16:08.566" v="46"/>
          <ac:graphicFrameMkLst>
            <pc:docMk/>
            <pc:sldMk cId="665385329" sldId="351"/>
            <ac:graphicFrameMk id="7" creationId="{39793A70-C940-4D68-82E0-166684DEC1EF}"/>
          </ac:graphicFrameMkLst>
        </pc:graphicFrameChg>
      </pc:sldChg>
      <pc:sldChg chg="addSp modSp">
        <pc:chgData name="Namhyoung Kim" userId="fb60bffb23ca2a8d" providerId="LiveId" clId="{68A7EFEE-66FC-43E3-89B4-E3816B2C7497}" dt="2018-12-19T15:23:18.678" v="54"/>
        <pc:sldMkLst>
          <pc:docMk/>
          <pc:sldMk cId="1925760938" sldId="352"/>
        </pc:sldMkLst>
        <pc:spChg chg="mod">
          <ac:chgData name="Namhyoung Kim" userId="fb60bffb23ca2a8d" providerId="LiveId" clId="{68A7EFEE-66FC-43E3-89B4-E3816B2C7497}" dt="2018-12-19T15:18:59.737" v="52"/>
          <ac:spMkLst>
            <pc:docMk/>
            <pc:sldMk cId="1925760938" sldId="352"/>
            <ac:spMk id="3" creationId="{A78A9532-2F4F-4CDA-A6D8-C50136CBC3BD}"/>
          </ac:spMkLst>
        </pc:spChg>
        <pc:picChg chg="add">
          <ac:chgData name="Namhyoung Kim" userId="fb60bffb23ca2a8d" providerId="LiveId" clId="{68A7EFEE-66FC-43E3-89B4-E3816B2C7497}" dt="2018-12-19T15:22:51.044" v="53"/>
          <ac:picMkLst>
            <pc:docMk/>
            <pc:sldMk cId="1925760938" sldId="352"/>
            <ac:picMk id="4" creationId="{4F71BB1C-EDBF-49F5-BFCA-0A94A492C16B}"/>
          </ac:picMkLst>
        </pc:picChg>
        <pc:picChg chg="add">
          <ac:chgData name="Namhyoung Kim" userId="fb60bffb23ca2a8d" providerId="LiveId" clId="{68A7EFEE-66FC-43E3-89B4-E3816B2C7497}" dt="2018-12-19T15:23:18.678" v="54"/>
          <ac:picMkLst>
            <pc:docMk/>
            <pc:sldMk cId="1925760938" sldId="352"/>
            <ac:picMk id="5" creationId="{FB560127-CCE0-4F2B-A68E-1ED8968F06C5}"/>
          </ac:picMkLst>
        </pc:picChg>
      </pc:sldChg>
      <pc:sldChg chg="add">
        <pc:chgData name="Namhyoung Kim" userId="fb60bffb23ca2a8d" providerId="LiveId" clId="{68A7EFEE-66FC-43E3-89B4-E3816B2C7497}" dt="2018-12-19T15:23:33.315" v="55"/>
        <pc:sldMkLst>
          <pc:docMk/>
          <pc:sldMk cId="3973145822" sldId="353"/>
        </pc:sldMkLst>
      </pc:sldChg>
      <pc:sldChg chg="add">
        <pc:chgData name="Namhyoung Kim" userId="fb60bffb23ca2a8d" providerId="LiveId" clId="{68A7EFEE-66FC-43E3-89B4-E3816B2C7497}" dt="2018-12-19T15:23:33.625" v="56"/>
        <pc:sldMkLst>
          <pc:docMk/>
          <pc:sldMk cId="1039798589" sldId="354"/>
        </pc:sldMkLst>
      </pc:sldChg>
      <pc:sldChg chg="addSp add">
        <pc:chgData name="Namhyoung Kim" userId="fb60bffb23ca2a8d" providerId="LiveId" clId="{68A7EFEE-66FC-43E3-89B4-E3816B2C7497}" dt="2018-12-19T15:24:06.481" v="58"/>
        <pc:sldMkLst>
          <pc:docMk/>
          <pc:sldMk cId="3514828315" sldId="355"/>
        </pc:sldMkLst>
        <pc:picChg chg="add">
          <ac:chgData name="Namhyoung Kim" userId="fb60bffb23ca2a8d" providerId="LiveId" clId="{68A7EFEE-66FC-43E3-89B4-E3816B2C7497}" dt="2018-12-19T15:24:06.481" v="58"/>
          <ac:picMkLst>
            <pc:docMk/>
            <pc:sldMk cId="3514828315" sldId="355"/>
            <ac:picMk id="4" creationId="{01C3351F-46B9-4039-9A50-C6A87D9F53B3}"/>
          </ac:picMkLst>
        </pc:picChg>
      </pc:sldChg>
      <pc:sldChg chg="addSp add">
        <pc:chgData name="Namhyoung Kim" userId="fb60bffb23ca2a8d" providerId="LiveId" clId="{68A7EFEE-66FC-43E3-89B4-E3816B2C7497}" dt="2018-12-19T15:27:27.455" v="64"/>
        <pc:sldMkLst>
          <pc:docMk/>
          <pc:sldMk cId="1501629641" sldId="356"/>
        </pc:sldMkLst>
        <pc:picChg chg="add">
          <ac:chgData name="Namhyoung Kim" userId="fb60bffb23ca2a8d" providerId="LiveId" clId="{68A7EFEE-66FC-43E3-89B4-E3816B2C7497}" dt="2018-12-19T15:27:27.455" v="64"/>
          <ac:picMkLst>
            <pc:docMk/>
            <pc:sldMk cId="1501629641" sldId="356"/>
            <ac:picMk id="5" creationId="{5232664E-98AF-4650-AEAE-4E384D9AD488}"/>
          </ac:picMkLst>
        </pc:picChg>
      </pc:sldChg>
      <pc:sldChg chg="addSp add">
        <pc:chgData name="Namhyoung Kim" userId="fb60bffb23ca2a8d" providerId="LiveId" clId="{68A7EFEE-66FC-43E3-89B4-E3816B2C7497}" dt="2018-12-19T15:29:32.896" v="65"/>
        <pc:sldMkLst>
          <pc:docMk/>
          <pc:sldMk cId="1338173746" sldId="357"/>
        </pc:sldMkLst>
        <pc:picChg chg="add">
          <ac:chgData name="Namhyoung Kim" userId="fb60bffb23ca2a8d" providerId="LiveId" clId="{68A7EFEE-66FC-43E3-89B4-E3816B2C7497}" dt="2018-12-19T15:29:32.896" v="65"/>
          <ac:picMkLst>
            <pc:docMk/>
            <pc:sldMk cId="1338173746" sldId="357"/>
            <ac:picMk id="4" creationId="{78806955-B802-4980-B3AB-99C6B5788F2E}"/>
          </ac:picMkLst>
        </pc:picChg>
      </pc:sldChg>
      <pc:sldChg chg="addSp add">
        <pc:chgData name="Namhyoung Kim" userId="fb60bffb23ca2a8d" providerId="LiveId" clId="{68A7EFEE-66FC-43E3-89B4-E3816B2C7497}" dt="2018-12-19T15:30:39.076" v="66"/>
        <pc:sldMkLst>
          <pc:docMk/>
          <pc:sldMk cId="177378950" sldId="358"/>
        </pc:sldMkLst>
        <pc:picChg chg="add">
          <ac:chgData name="Namhyoung Kim" userId="fb60bffb23ca2a8d" providerId="LiveId" clId="{68A7EFEE-66FC-43E3-89B4-E3816B2C7497}" dt="2018-12-19T15:30:39.076" v="66"/>
          <ac:picMkLst>
            <pc:docMk/>
            <pc:sldMk cId="177378950" sldId="358"/>
            <ac:picMk id="4" creationId="{5077491A-CEFA-4820-9A19-00B1AEB96A1D}"/>
          </ac:picMkLst>
        </pc:picChg>
      </pc:sldChg>
      <pc:sldChg chg="add">
        <pc:chgData name="Namhyoung Kim" userId="fb60bffb23ca2a8d" providerId="LiveId" clId="{68A7EFEE-66FC-43E3-89B4-E3816B2C7497}" dt="2018-12-19T15:24:44.438" v="62"/>
        <pc:sldMkLst>
          <pc:docMk/>
          <pc:sldMk cId="2888250654" sldId="359"/>
        </pc:sldMkLst>
      </pc:sldChg>
      <pc:sldChg chg="addSp modSp add">
        <pc:chgData name="Namhyoung Kim" userId="fb60bffb23ca2a8d" providerId="LiveId" clId="{68A7EFEE-66FC-43E3-89B4-E3816B2C7497}" dt="2018-12-19T15:35:55.261" v="90"/>
        <pc:sldMkLst>
          <pc:docMk/>
          <pc:sldMk cId="1459376270" sldId="360"/>
        </pc:sldMkLst>
        <pc:spChg chg="mod">
          <ac:chgData name="Namhyoung Kim" userId="fb60bffb23ca2a8d" providerId="LiveId" clId="{68A7EFEE-66FC-43E3-89B4-E3816B2C7497}" dt="2018-12-19T15:33:41.159" v="88"/>
          <ac:spMkLst>
            <pc:docMk/>
            <pc:sldMk cId="1459376270" sldId="360"/>
            <ac:spMk id="3" creationId="{A78A9532-2F4F-4CDA-A6D8-C50136CBC3BD}"/>
          </ac:spMkLst>
        </pc:spChg>
        <pc:picChg chg="add">
          <ac:chgData name="Namhyoung Kim" userId="fb60bffb23ca2a8d" providerId="LiveId" clId="{68A7EFEE-66FC-43E3-89B4-E3816B2C7497}" dt="2018-12-19T15:34:53.684" v="89"/>
          <ac:picMkLst>
            <pc:docMk/>
            <pc:sldMk cId="1459376270" sldId="360"/>
            <ac:picMk id="4" creationId="{C280A9B6-7B16-4F3B-B6DF-2792EAEE85D2}"/>
          </ac:picMkLst>
        </pc:picChg>
        <pc:picChg chg="add">
          <ac:chgData name="Namhyoung Kim" userId="fb60bffb23ca2a8d" providerId="LiveId" clId="{68A7EFEE-66FC-43E3-89B4-E3816B2C7497}" dt="2018-12-19T15:35:55.261" v="90"/>
          <ac:picMkLst>
            <pc:docMk/>
            <pc:sldMk cId="1459376270" sldId="360"/>
            <ac:picMk id="5" creationId="{0203D215-ADF4-4123-8AA3-92AA27D22111}"/>
          </ac:picMkLst>
        </pc:picChg>
      </pc:sldChg>
      <pc:sldChg chg="addSp add">
        <pc:chgData name="Namhyoung Kim" userId="fb60bffb23ca2a8d" providerId="LiveId" clId="{68A7EFEE-66FC-43E3-89B4-E3816B2C7497}" dt="2018-12-19T15:42:35.156" v="91"/>
        <pc:sldMkLst>
          <pc:docMk/>
          <pc:sldMk cId="1606832990" sldId="361"/>
        </pc:sldMkLst>
        <pc:picChg chg="add">
          <ac:chgData name="Namhyoung Kim" userId="fb60bffb23ca2a8d" providerId="LiveId" clId="{68A7EFEE-66FC-43E3-89B4-E3816B2C7497}" dt="2018-12-19T15:42:35.156" v="91"/>
          <ac:picMkLst>
            <pc:docMk/>
            <pc:sldMk cId="1606832990" sldId="361"/>
            <ac:picMk id="4" creationId="{9318605C-F083-43CB-AED5-BDA0379DAECF}"/>
          </ac:picMkLst>
        </pc:picChg>
      </pc:sldChg>
      <pc:sldChg chg="addSp modSp add">
        <pc:chgData name="Namhyoung Kim" userId="fb60bffb23ca2a8d" providerId="LiveId" clId="{68A7EFEE-66FC-43E3-89B4-E3816B2C7497}" dt="2018-12-19T15:45:59.713" v="96"/>
        <pc:sldMkLst>
          <pc:docMk/>
          <pc:sldMk cId="749147471" sldId="362"/>
        </pc:sldMkLst>
        <pc:spChg chg="mod">
          <ac:chgData name="Namhyoung Kim" userId="fb60bffb23ca2a8d" providerId="LiveId" clId="{68A7EFEE-66FC-43E3-89B4-E3816B2C7497}" dt="2018-12-19T15:45:59.713" v="96"/>
          <ac:spMkLst>
            <pc:docMk/>
            <pc:sldMk cId="749147471" sldId="362"/>
            <ac:spMk id="3" creationId="{A78A9532-2F4F-4CDA-A6D8-C50136CBC3BD}"/>
          </ac:spMkLst>
        </pc:spChg>
        <pc:picChg chg="add">
          <ac:chgData name="Namhyoung Kim" userId="fb60bffb23ca2a8d" providerId="LiveId" clId="{68A7EFEE-66FC-43E3-89B4-E3816B2C7497}" dt="2018-12-19T15:43:00.104" v="92"/>
          <ac:picMkLst>
            <pc:docMk/>
            <pc:sldMk cId="749147471" sldId="362"/>
            <ac:picMk id="4" creationId="{F0EB5803-4D20-4799-8B1E-0DDB792720F4}"/>
          </ac:picMkLst>
        </pc:picChg>
        <pc:picChg chg="add">
          <ac:chgData name="Namhyoung Kim" userId="fb60bffb23ca2a8d" providerId="LiveId" clId="{68A7EFEE-66FC-43E3-89B4-E3816B2C7497}" dt="2018-12-19T15:43:30.497" v="93"/>
          <ac:picMkLst>
            <pc:docMk/>
            <pc:sldMk cId="749147471" sldId="362"/>
            <ac:picMk id="5" creationId="{A149C0F2-9FDC-4ED3-B23B-C25677E799D8}"/>
          </ac:picMkLst>
        </pc:picChg>
        <pc:picChg chg="add">
          <ac:chgData name="Namhyoung Kim" userId="fb60bffb23ca2a8d" providerId="LiveId" clId="{68A7EFEE-66FC-43E3-89B4-E3816B2C7497}" dt="2018-12-19T15:45:31.758" v="94"/>
          <ac:picMkLst>
            <pc:docMk/>
            <pc:sldMk cId="749147471" sldId="362"/>
            <ac:picMk id="6" creationId="{83D81617-EE8B-4497-8B9B-60B3CB437564}"/>
          </ac:picMkLst>
        </pc:picChg>
      </pc:sldChg>
      <pc:sldChg chg="addSp add">
        <pc:chgData name="Namhyoung Kim" userId="fb60bffb23ca2a8d" providerId="LiveId" clId="{68A7EFEE-66FC-43E3-89B4-E3816B2C7497}" dt="2018-12-19T15:47:40.153" v="97"/>
        <pc:sldMkLst>
          <pc:docMk/>
          <pc:sldMk cId="1815570447" sldId="363"/>
        </pc:sldMkLst>
        <pc:picChg chg="add">
          <ac:chgData name="Namhyoung Kim" userId="fb60bffb23ca2a8d" providerId="LiveId" clId="{68A7EFEE-66FC-43E3-89B4-E3816B2C7497}" dt="2018-12-19T15:47:40.153" v="97"/>
          <ac:picMkLst>
            <pc:docMk/>
            <pc:sldMk cId="1815570447" sldId="363"/>
            <ac:picMk id="4" creationId="{F205C384-4C8F-4826-B8A6-B73FDE3ABB1E}"/>
          </ac:picMkLst>
        </pc:picChg>
      </pc:sldChg>
      <pc:sldChg chg="addSp add">
        <pc:chgData name="Namhyoung Kim" userId="fb60bffb23ca2a8d" providerId="LiveId" clId="{68A7EFEE-66FC-43E3-89B4-E3816B2C7497}" dt="2018-12-19T15:49:56.546" v="104"/>
        <pc:sldMkLst>
          <pc:docMk/>
          <pc:sldMk cId="1351036177" sldId="364"/>
        </pc:sldMkLst>
        <pc:picChg chg="add">
          <ac:chgData name="Namhyoung Kim" userId="fb60bffb23ca2a8d" providerId="LiveId" clId="{68A7EFEE-66FC-43E3-89B4-E3816B2C7497}" dt="2018-12-19T15:49:56.546" v="104"/>
          <ac:picMkLst>
            <pc:docMk/>
            <pc:sldMk cId="1351036177" sldId="364"/>
            <ac:picMk id="4" creationId="{6674D1A9-AFFA-4534-B050-B7202A9B2013}"/>
          </ac:picMkLst>
        </pc:picChg>
      </pc:sldChg>
      <pc:sldChg chg="addSp modSp add">
        <pc:chgData name="Namhyoung Kim" userId="fb60bffb23ca2a8d" providerId="LiveId" clId="{68A7EFEE-66FC-43E3-89B4-E3816B2C7497}" dt="2018-12-19T15:59:51.704" v="106"/>
        <pc:sldMkLst>
          <pc:docMk/>
          <pc:sldMk cId="3033104364" sldId="365"/>
        </pc:sldMkLst>
        <pc:spChg chg="mod">
          <ac:chgData name="Namhyoung Kim" userId="fb60bffb23ca2a8d" providerId="LiveId" clId="{68A7EFEE-66FC-43E3-89B4-E3816B2C7497}" dt="2018-12-19T15:59:51.704" v="106"/>
          <ac:spMkLst>
            <pc:docMk/>
            <pc:sldMk cId="3033104364" sldId="365"/>
            <ac:spMk id="3" creationId="{A78A9532-2F4F-4CDA-A6D8-C50136CBC3BD}"/>
          </ac:spMkLst>
        </pc:spChg>
        <pc:picChg chg="add">
          <ac:chgData name="Namhyoung Kim" userId="fb60bffb23ca2a8d" providerId="LiveId" clId="{68A7EFEE-66FC-43E3-89B4-E3816B2C7497}" dt="2018-12-19T15:59:45.236" v="105"/>
          <ac:picMkLst>
            <pc:docMk/>
            <pc:sldMk cId="3033104364" sldId="365"/>
            <ac:picMk id="4" creationId="{87BEEF44-0B10-4DED-B0E5-8361A8E1140D}"/>
          </ac:picMkLst>
        </pc:picChg>
      </pc:sldChg>
      <pc:sldChg chg="addSp modSp add">
        <pc:chgData name="Namhyoung Kim" userId="fb60bffb23ca2a8d" providerId="LiveId" clId="{68A7EFEE-66FC-43E3-89B4-E3816B2C7497}" dt="2018-12-19T16:05:42.478" v="109"/>
        <pc:sldMkLst>
          <pc:docMk/>
          <pc:sldMk cId="3281278962" sldId="366"/>
        </pc:sldMkLst>
        <pc:spChg chg="mod">
          <ac:chgData name="Namhyoung Kim" userId="fb60bffb23ca2a8d" providerId="LiveId" clId="{68A7EFEE-66FC-43E3-89B4-E3816B2C7497}" dt="2018-12-19T16:05:42.478" v="109"/>
          <ac:spMkLst>
            <pc:docMk/>
            <pc:sldMk cId="3281278962" sldId="366"/>
            <ac:spMk id="2" creationId="{30A05CDF-51ED-4278-AA11-1745E5809FF2}"/>
          </ac:spMkLst>
        </pc:spChg>
        <pc:picChg chg="add">
          <ac:chgData name="Namhyoung Kim" userId="fb60bffb23ca2a8d" providerId="LiveId" clId="{68A7EFEE-66FC-43E3-89B4-E3816B2C7497}" dt="2018-12-19T16:02:14.653" v="107"/>
          <ac:picMkLst>
            <pc:docMk/>
            <pc:sldMk cId="3281278962" sldId="366"/>
            <ac:picMk id="4" creationId="{FB48B313-D012-476D-A37F-B45254720BFD}"/>
          </ac:picMkLst>
        </pc:picChg>
      </pc:sldChg>
      <pc:sldChg chg="addSp modSp add">
        <pc:chgData name="Namhyoung Kim" userId="fb60bffb23ca2a8d" providerId="LiveId" clId="{68A7EFEE-66FC-43E3-89B4-E3816B2C7497}" dt="2018-12-19T16:13:28.332" v="171"/>
        <pc:sldMkLst>
          <pc:docMk/>
          <pc:sldMk cId="4265438702" sldId="367"/>
        </pc:sldMkLst>
        <pc:spChg chg="mod">
          <ac:chgData name="Namhyoung Kim" userId="fb60bffb23ca2a8d" providerId="LiveId" clId="{68A7EFEE-66FC-43E3-89B4-E3816B2C7497}" dt="2018-12-19T16:05:46.255" v="110"/>
          <ac:spMkLst>
            <pc:docMk/>
            <pc:sldMk cId="4265438702" sldId="367"/>
            <ac:spMk id="2" creationId="{30A05CDF-51ED-4278-AA11-1745E5809FF2}"/>
          </ac:spMkLst>
        </pc:spChg>
        <pc:spChg chg="mod">
          <ac:chgData name="Namhyoung Kim" userId="fb60bffb23ca2a8d" providerId="LiveId" clId="{68A7EFEE-66FC-43E3-89B4-E3816B2C7497}" dt="2018-12-19T16:04:40.154" v="108"/>
          <ac:spMkLst>
            <pc:docMk/>
            <pc:sldMk cId="4265438702" sldId="367"/>
            <ac:spMk id="3" creationId="{A78A9532-2F4F-4CDA-A6D8-C50136CBC3BD}"/>
          </ac:spMkLst>
        </pc:spChg>
        <pc:picChg chg="add">
          <ac:chgData name="Namhyoung Kim" userId="fb60bffb23ca2a8d" providerId="LiveId" clId="{68A7EFEE-66FC-43E3-89B4-E3816B2C7497}" dt="2018-12-19T16:13:28.332" v="171"/>
          <ac:picMkLst>
            <pc:docMk/>
            <pc:sldMk cId="4265438702" sldId="367"/>
            <ac:picMk id="4" creationId="{5EC98BE3-7EAA-4967-B9E3-243BCF678247}"/>
          </ac:picMkLst>
        </pc:picChg>
      </pc:sldChg>
      <pc:sldChg chg="addSp modSp add">
        <pc:chgData name="Namhyoung Kim" userId="fb60bffb23ca2a8d" providerId="LiveId" clId="{68A7EFEE-66FC-43E3-89B4-E3816B2C7497}" dt="2018-12-19T16:23:07.033" v="212"/>
        <pc:sldMkLst>
          <pc:docMk/>
          <pc:sldMk cId="3021437691" sldId="368"/>
        </pc:sldMkLst>
        <pc:spChg chg="mod">
          <ac:chgData name="Namhyoung Kim" userId="fb60bffb23ca2a8d" providerId="LiveId" clId="{68A7EFEE-66FC-43E3-89B4-E3816B2C7497}" dt="2018-12-19T16:15:33.796" v="174"/>
          <ac:spMkLst>
            <pc:docMk/>
            <pc:sldMk cId="3021437691" sldId="368"/>
            <ac:spMk id="2" creationId="{30A05CDF-51ED-4278-AA11-1745E5809FF2}"/>
          </ac:spMkLst>
        </pc:spChg>
        <pc:spChg chg="mod">
          <ac:chgData name="Namhyoung Kim" userId="fb60bffb23ca2a8d" providerId="LiveId" clId="{68A7EFEE-66FC-43E3-89B4-E3816B2C7497}" dt="2018-12-19T16:16:46.447" v="198"/>
          <ac:spMkLst>
            <pc:docMk/>
            <pc:sldMk cId="3021437691" sldId="368"/>
            <ac:spMk id="3" creationId="{A78A9532-2F4F-4CDA-A6D8-C50136CBC3BD}"/>
          </ac:spMkLst>
        </pc:spChg>
        <pc:picChg chg="add">
          <ac:chgData name="Namhyoung Kim" userId="fb60bffb23ca2a8d" providerId="LiveId" clId="{68A7EFEE-66FC-43E3-89B4-E3816B2C7497}" dt="2018-12-19T16:18:58.900" v="199"/>
          <ac:picMkLst>
            <pc:docMk/>
            <pc:sldMk cId="3021437691" sldId="368"/>
            <ac:picMk id="4" creationId="{E6CB3D6D-9ABB-4507-AA08-6E79457A6B36}"/>
          </ac:picMkLst>
        </pc:picChg>
        <pc:picChg chg="add">
          <ac:chgData name="Namhyoung Kim" userId="fb60bffb23ca2a8d" providerId="LiveId" clId="{68A7EFEE-66FC-43E3-89B4-E3816B2C7497}" dt="2018-12-19T16:23:07.033" v="212"/>
          <ac:picMkLst>
            <pc:docMk/>
            <pc:sldMk cId="3021437691" sldId="368"/>
            <ac:picMk id="5" creationId="{9A068D66-3320-40CF-A317-3FE8BB0754CA}"/>
          </ac:picMkLst>
        </pc:picChg>
      </pc:sldChg>
      <pc:sldChg chg="addSp modSp add del">
        <pc:chgData name="Namhyoung Kim" userId="fb60bffb23ca2a8d" providerId="LiveId" clId="{68A7EFEE-66FC-43E3-89B4-E3816B2C7497}" dt="2018-12-20T07:25:23.837" v="523" actId="2696"/>
        <pc:sldMkLst>
          <pc:docMk/>
          <pc:sldMk cId="1069396608" sldId="369"/>
        </pc:sldMkLst>
        <pc:spChg chg="mod">
          <ac:chgData name="Namhyoung Kim" userId="fb60bffb23ca2a8d" providerId="LiveId" clId="{68A7EFEE-66FC-43E3-89B4-E3816B2C7497}" dt="2018-12-19T16:36:06.634" v="248"/>
          <ac:spMkLst>
            <pc:docMk/>
            <pc:sldMk cId="1069396608" sldId="369"/>
            <ac:spMk id="3" creationId="{A78A9532-2F4F-4CDA-A6D8-C50136CBC3BD}"/>
          </ac:spMkLst>
        </pc:spChg>
        <pc:picChg chg="add">
          <ac:chgData name="Namhyoung Kim" userId="fb60bffb23ca2a8d" providerId="LiveId" clId="{68A7EFEE-66FC-43E3-89B4-E3816B2C7497}" dt="2018-12-19T16:36:41.118" v="249"/>
          <ac:picMkLst>
            <pc:docMk/>
            <pc:sldMk cId="1069396608" sldId="369"/>
            <ac:picMk id="4" creationId="{CF585043-539E-4212-840D-11CD178C69DE}"/>
          </ac:picMkLst>
        </pc:picChg>
        <pc:picChg chg="add">
          <ac:chgData name="Namhyoung Kim" userId="fb60bffb23ca2a8d" providerId="LiveId" clId="{68A7EFEE-66FC-43E3-89B4-E3816B2C7497}" dt="2018-12-19T16:36:46.568" v="250"/>
          <ac:picMkLst>
            <pc:docMk/>
            <pc:sldMk cId="1069396608" sldId="369"/>
            <ac:picMk id="5" creationId="{0D0857F9-3F9D-4F1A-AD39-F20F741C0A6C}"/>
          </ac:picMkLst>
        </pc:picChg>
      </pc:sldChg>
      <pc:sldChg chg="addSp modSp add">
        <pc:chgData name="Namhyoung Kim" userId="fb60bffb23ca2a8d" providerId="LiveId" clId="{68A7EFEE-66FC-43E3-89B4-E3816B2C7497}" dt="2018-12-19T16:48:14.385" v="293"/>
        <pc:sldMkLst>
          <pc:docMk/>
          <pc:sldMk cId="133212441" sldId="370"/>
        </pc:sldMkLst>
        <pc:spChg chg="mod">
          <ac:chgData name="Namhyoung Kim" userId="fb60bffb23ca2a8d" providerId="LiveId" clId="{68A7EFEE-66FC-43E3-89B4-E3816B2C7497}" dt="2018-12-19T16:46:37.746" v="291"/>
          <ac:spMkLst>
            <pc:docMk/>
            <pc:sldMk cId="133212441" sldId="370"/>
            <ac:spMk id="3" creationId="{A78A9532-2F4F-4CDA-A6D8-C50136CBC3BD}"/>
          </ac:spMkLst>
        </pc:spChg>
        <pc:picChg chg="add">
          <ac:chgData name="Namhyoung Kim" userId="fb60bffb23ca2a8d" providerId="LiveId" clId="{68A7EFEE-66FC-43E3-89B4-E3816B2C7497}" dt="2018-12-19T16:47:54.002" v="292"/>
          <ac:picMkLst>
            <pc:docMk/>
            <pc:sldMk cId="133212441" sldId="370"/>
            <ac:picMk id="4" creationId="{9DE084FC-087F-4B4F-B68B-9B43945D90B4}"/>
          </ac:picMkLst>
        </pc:picChg>
        <pc:picChg chg="add">
          <ac:chgData name="Namhyoung Kim" userId="fb60bffb23ca2a8d" providerId="LiveId" clId="{68A7EFEE-66FC-43E3-89B4-E3816B2C7497}" dt="2018-12-19T16:48:14.385" v="293"/>
          <ac:picMkLst>
            <pc:docMk/>
            <pc:sldMk cId="133212441" sldId="370"/>
            <ac:picMk id="5" creationId="{642BEDC9-1A6D-46C5-81D0-AD05A869B51C}"/>
          </ac:picMkLst>
        </pc:picChg>
      </pc:sldChg>
      <pc:sldChg chg="addSp add">
        <pc:chgData name="Namhyoung Kim" userId="fb60bffb23ca2a8d" providerId="LiveId" clId="{68A7EFEE-66FC-43E3-89B4-E3816B2C7497}" dt="2018-12-19T16:14:45.313" v="173"/>
        <pc:sldMkLst>
          <pc:docMk/>
          <pc:sldMk cId="2072175658" sldId="371"/>
        </pc:sldMkLst>
        <pc:picChg chg="add">
          <ac:chgData name="Namhyoung Kim" userId="fb60bffb23ca2a8d" providerId="LiveId" clId="{68A7EFEE-66FC-43E3-89B4-E3816B2C7497}" dt="2018-12-19T16:14:27.961" v="172"/>
          <ac:picMkLst>
            <pc:docMk/>
            <pc:sldMk cId="2072175658" sldId="371"/>
            <ac:picMk id="4" creationId="{CD00A401-83FD-4431-8179-06446488B775}"/>
          </ac:picMkLst>
        </pc:picChg>
        <pc:picChg chg="add">
          <ac:chgData name="Namhyoung Kim" userId="fb60bffb23ca2a8d" providerId="LiveId" clId="{68A7EFEE-66FC-43E3-89B4-E3816B2C7497}" dt="2018-12-19T16:14:45.313" v="173"/>
          <ac:picMkLst>
            <pc:docMk/>
            <pc:sldMk cId="2072175658" sldId="371"/>
            <ac:picMk id="5" creationId="{83355973-4027-47AC-A305-97EA9C5C8D7D}"/>
          </ac:picMkLst>
        </pc:picChg>
      </pc:sldChg>
      <pc:sldChg chg="modSp add">
        <pc:chgData name="Namhyoung Kim" userId="fb60bffb23ca2a8d" providerId="LiveId" clId="{68A7EFEE-66FC-43E3-89B4-E3816B2C7497}" dt="2018-12-19T16:12:39.543" v="170"/>
        <pc:sldMkLst>
          <pc:docMk/>
          <pc:sldMk cId="2155739849" sldId="372"/>
        </pc:sldMkLst>
        <pc:spChg chg="mod">
          <ac:chgData name="Namhyoung Kim" userId="fb60bffb23ca2a8d" providerId="LiveId" clId="{68A7EFEE-66FC-43E3-89B4-E3816B2C7497}" dt="2018-12-19T16:06:34.350" v="114"/>
          <ac:spMkLst>
            <pc:docMk/>
            <pc:sldMk cId="2155739849" sldId="372"/>
            <ac:spMk id="3" creationId="{A78A9532-2F4F-4CDA-A6D8-C50136CBC3BD}"/>
          </ac:spMkLst>
        </pc:spChg>
        <pc:graphicFrameChg chg="mod">
          <ac:chgData name="Namhyoung Kim" userId="fb60bffb23ca2a8d" providerId="LiveId" clId="{68A7EFEE-66FC-43E3-89B4-E3816B2C7497}" dt="2018-12-19T16:12:39.543" v="170"/>
          <ac:graphicFrameMkLst>
            <pc:docMk/>
            <pc:sldMk cId="2155739849" sldId="372"/>
            <ac:graphicFrameMk id="4" creationId="{2B9AE1B0-40DA-4879-90BA-2A04F05E5B82}"/>
          </ac:graphicFrameMkLst>
        </pc:graphicFrameChg>
      </pc:sldChg>
      <pc:sldChg chg="addSp add">
        <pc:chgData name="Namhyoung Kim" userId="fb60bffb23ca2a8d" providerId="LiveId" clId="{68A7EFEE-66FC-43E3-89B4-E3816B2C7497}" dt="2018-12-19T16:20:41.883" v="201"/>
        <pc:sldMkLst>
          <pc:docMk/>
          <pc:sldMk cId="1587163448" sldId="373"/>
        </pc:sldMkLst>
        <pc:picChg chg="add">
          <ac:chgData name="Namhyoung Kim" userId="fb60bffb23ca2a8d" providerId="LiveId" clId="{68A7EFEE-66FC-43E3-89B4-E3816B2C7497}" dt="2018-12-19T16:20:41.883" v="201"/>
          <ac:picMkLst>
            <pc:docMk/>
            <pc:sldMk cId="1587163448" sldId="373"/>
            <ac:picMk id="5" creationId="{E118A3AE-2B15-4DF2-B7CA-DADE1C907D62}"/>
          </ac:picMkLst>
        </pc:picChg>
      </pc:sldChg>
      <pc:sldChg chg="addSp modSp add">
        <pc:chgData name="Namhyoung Kim" userId="fb60bffb23ca2a8d" providerId="LiveId" clId="{68A7EFEE-66FC-43E3-89B4-E3816B2C7497}" dt="2018-12-19T16:24:33.630" v="215"/>
        <pc:sldMkLst>
          <pc:docMk/>
          <pc:sldMk cId="3018481228" sldId="374"/>
        </pc:sldMkLst>
        <pc:spChg chg="mod">
          <ac:chgData name="Namhyoung Kim" userId="fb60bffb23ca2a8d" providerId="LiveId" clId="{68A7EFEE-66FC-43E3-89B4-E3816B2C7497}" dt="2018-12-19T16:23:57.388" v="214"/>
          <ac:spMkLst>
            <pc:docMk/>
            <pc:sldMk cId="3018481228" sldId="374"/>
            <ac:spMk id="3" creationId="{A78A9532-2F4F-4CDA-A6D8-C50136CBC3BD}"/>
          </ac:spMkLst>
        </pc:spChg>
        <pc:picChg chg="add">
          <ac:chgData name="Namhyoung Kim" userId="fb60bffb23ca2a8d" providerId="LiveId" clId="{68A7EFEE-66FC-43E3-89B4-E3816B2C7497}" dt="2018-12-19T16:24:33.630" v="215"/>
          <ac:picMkLst>
            <pc:docMk/>
            <pc:sldMk cId="3018481228" sldId="374"/>
            <ac:picMk id="4" creationId="{3D173872-4EA3-4404-8DDA-96348FA421F9}"/>
          </ac:picMkLst>
        </pc:picChg>
      </pc:sldChg>
      <pc:sldChg chg="addSp add">
        <pc:chgData name="Namhyoung Kim" userId="fb60bffb23ca2a8d" providerId="LiveId" clId="{68A7EFEE-66FC-43E3-89B4-E3816B2C7497}" dt="2018-12-19T16:27:27.280" v="217"/>
        <pc:sldMkLst>
          <pc:docMk/>
          <pc:sldMk cId="3479982824" sldId="375"/>
        </pc:sldMkLst>
        <pc:picChg chg="add">
          <ac:chgData name="Namhyoung Kim" userId="fb60bffb23ca2a8d" providerId="LiveId" clId="{68A7EFEE-66FC-43E3-89B4-E3816B2C7497}" dt="2018-12-19T16:27:27.280" v="217"/>
          <ac:picMkLst>
            <pc:docMk/>
            <pc:sldMk cId="3479982824" sldId="375"/>
            <ac:picMk id="5" creationId="{9F7446CF-D0C1-4981-8C02-CCA36FCEEE51}"/>
          </ac:picMkLst>
        </pc:picChg>
      </pc:sldChg>
      <pc:sldChg chg="addSp add">
        <pc:chgData name="Namhyoung Kim" userId="fb60bffb23ca2a8d" providerId="LiveId" clId="{68A7EFEE-66FC-43E3-89B4-E3816B2C7497}" dt="2018-12-19T16:34:08.246" v="222"/>
        <pc:sldMkLst>
          <pc:docMk/>
          <pc:sldMk cId="3103464263" sldId="376"/>
        </pc:sldMkLst>
        <pc:picChg chg="add">
          <ac:chgData name="Namhyoung Kim" userId="fb60bffb23ca2a8d" providerId="LiveId" clId="{68A7EFEE-66FC-43E3-89B4-E3816B2C7497}" dt="2018-12-19T16:34:08.246" v="222"/>
          <ac:picMkLst>
            <pc:docMk/>
            <pc:sldMk cId="3103464263" sldId="376"/>
            <ac:picMk id="4" creationId="{32C0A5A5-9C56-4877-BCDB-D223E5D0E4F0}"/>
          </ac:picMkLst>
        </pc:picChg>
      </pc:sldChg>
      <pc:sldChg chg="addSp add ord">
        <pc:chgData name="Namhyoung Kim" userId="fb60bffb23ca2a8d" providerId="LiveId" clId="{68A7EFEE-66FC-43E3-89B4-E3816B2C7497}" dt="2018-12-19T16:33:50.350" v="221"/>
        <pc:sldMkLst>
          <pc:docMk/>
          <pc:sldMk cId="2515296749" sldId="377"/>
        </pc:sldMkLst>
        <pc:picChg chg="add">
          <ac:chgData name="Namhyoung Kim" userId="fb60bffb23ca2a8d" providerId="LiveId" clId="{68A7EFEE-66FC-43E3-89B4-E3816B2C7497}" dt="2018-12-19T16:33:27.267" v="220"/>
          <ac:picMkLst>
            <pc:docMk/>
            <pc:sldMk cId="2515296749" sldId="377"/>
            <ac:picMk id="4" creationId="{BD170D8E-DC5B-4FB8-8465-904204B5FF03}"/>
          </ac:picMkLst>
        </pc:picChg>
      </pc:sldChg>
      <pc:sldChg chg="add">
        <pc:chgData name="Namhyoung Kim" userId="fb60bffb23ca2a8d" providerId="LiveId" clId="{68A7EFEE-66FC-43E3-89B4-E3816B2C7497}" dt="2018-12-19T16:37:30.069" v="251"/>
        <pc:sldMkLst>
          <pc:docMk/>
          <pc:sldMk cId="1866844256" sldId="378"/>
        </pc:sldMkLst>
      </pc:sldChg>
      <pc:sldChg chg="addSp modSp add">
        <pc:chgData name="Namhyoung Kim" userId="fb60bffb23ca2a8d" providerId="LiveId" clId="{68A7EFEE-66FC-43E3-89B4-E3816B2C7497}" dt="2018-12-19T16:50:39.061" v="312"/>
        <pc:sldMkLst>
          <pc:docMk/>
          <pc:sldMk cId="1351590744" sldId="379"/>
        </pc:sldMkLst>
        <pc:spChg chg="mod">
          <ac:chgData name="Namhyoung Kim" userId="fb60bffb23ca2a8d" providerId="LiveId" clId="{68A7EFEE-66FC-43E3-89B4-E3816B2C7497}" dt="2018-12-19T16:48:34.883" v="295"/>
          <ac:spMkLst>
            <pc:docMk/>
            <pc:sldMk cId="1351590744" sldId="379"/>
            <ac:spMk id="2" creationId="{80458EC7-5613-4F43-B350-27D250A9AFBC}"/>
          </ac:spMkLst>
        </pc:spChg>
        <pc:spChg chg="mod">
          <ac:chgData name="Namhyoung Kim" userId="fb60bffb23ca2a8d" providerId="LiveId" clId="{68A7EFEE-66FC-43E3-89B4-E3816B2C7497}" dt="2018-12-19T16:50:39.061" v="312"/>
          <ac:spMkLst>
            <pc:docMk/>
            <pc:sldMk cId="1351590744" sldId="379"/>
            <ac:spMk id="3" creationId="{1265674B-6B36-49B0-96D9-073CDCF3EA56}"/>
          </ac:spMkLst>
        </pc:spChg>
        <pc:picChg chg="add">
          <ac:chgData name="Namhyoung Kim" userId="fb60bffb23ca2a8d" providerId="LiveId" clId="{68A7EFEE-66FC-43E3-89B4-E3816B2C7497}" dt="2018-12-19T16:50:04.811" v="298"/>
          <ac:picMkLst>
            <pc:docMk/>
            <pc:sldMk cId="1351590744" sldId="379"/>
            <ac:picMk id="4" creationId="{58663F77-7E9B-4D1C-BB07-EAF8C6691401}"/>
          </ac:picMkLst>
        </pc:picChg>
      </pc:sldChg>
      <pc:sldChg chg="addSp modSp add">
        <pc:chgData name="Namhyoung Kim" userId="fb60bffb23ca2a8d" providerId="LiveId" clId="{68A7EFEE-66FC-43E3-89B4-E3816B2C7497}" dt="2018-12-19T16:52:13.620" v="318"/>
        <pc:sldMkLst>
          <pc:docMk/>
          <pc:sldMk cId="1538371697" sldId="380"/>
        </pc:sldMkLst>
        <pc:spChg chg="mod">
          <ac:chgData name="Namhyoung Kim" userId="fb60bffb23ca2a8d" providerId="LiveId" clId="{68A7EFEE-66FC-43E3-89B4-E3816B2C7497}" dt="2018-12-19T16:51:02.313" v="316"/>
          <ac:spMkLst>
            <pc:docMk/>
            <pc:sldMk cId="1538371697" sldId="380"/>
            <ac:spMk id="3" creationId="{1265674B-6B36-49B0-96D9-073CDCF3EA56}"/>
          </ac:spMkLst>
        </pc:spChg>
        <pc:picChg chg="add">
          <ac:chgData name="Namhyoung Kim" userId="fb60bffb23ca2a8d" providerId="LiveId" clId="{68A7EFEE-66FC-43E3-89B4-E3816B2C7497}" dt="2018-12-19T16:51:56.329" v="317"/>
          <ac:picMkLst>
            <pc:docMk/>
            <pc:sldMk cId="1538371697" sldId="380"/>
            <ac:picMk id="5" creationId="{40CAEB2C-32B1-4B81-BCEC-CC5410EEBF15}"/>
          </ac:picMkLst>
        </pc:picChg>
        <pc:picChg chg="add">
          <ac:chgData name="Namhyoung Kim" userId="fb60bffb23ca2a8d" providerId="LiveId" clId="{68A7EFEE-66FC-43E3-89B4-E3816B2C7497}" dt="2018-12-19T16:52:13.620" v="318"/>
          <ac:picMkLst>
            <pc:docMk/>
            <pc:sldMk cId="1538371697" sldId="380"/>
            <ac:picMk id="6" creationId="{3EBAFE02-E408-4A46-A6E4-68621B802DE5}"/>
          </ac:picMkLst>
        </pc:picChg>
      </pc:sldChg>
      <pc:sldChg chg="modSp add">
        <pc:chgData name="Namhyoung Kim" userId="fb60bffb23ca2a8d" providerId="LiveId" clId="{68A7EFEE-66FC-43E3-89B4-E3816B2C7497}" dt="2018-12-19T16:53:11.406" v="322"/>
        <pc:sldMkLst>
          <pc:docMk/>
          <pc:sldMk cId="1464649829" sldId="381"/>
        </pc:sldMkLst>
        <pc:spChg chg="mod">
          <ac:chgData name="Namhyoung Kim" userId="fb60bffb23ca2a8d" providerId="LiveId" clId="{68A7EFEE-66FC-43E3-89B4-E3816B2C7497}" dt="2018-12-19T16:53:11.406" v="322"/>
          <ac:spMkLst>
            <pc:docMk/>
            <pc:sldMk cId="1464649829" sldId="381"/>
            <ac:spMk id="3" creationId="{1265674B-6B36-49B0-96D9-073CDCF3EA56}"/>
          </ac:spMkLst>
        </pc:spChg>
      </pc:sldChg>
      <pc:sldChg chg="add">
        <pc:chgData name="Namhyoung Kim" userId="fb60bffb23ca2a8d" providerId="LiveId" clId="{68A7EFEE-66FC-43E3-89B4-E3816B2C7497}" dt="2018-12-19T16:52:32.449" v="319"/>
        <pc:sldMkLst>
          <pc:docMk/>
          <pc:sldMk cId="2797516062" sldId="381"/>
        </pc:sldMkLst>
      </pc:sldChg>
    </pc:docChg>
  </pc:docChgLst>
  <pc:docChgLst>
    <pc:chgData name="KimNamhyoung" userId="442ac80a-8cd4-4165-8fc5-0e4ac214a370" providerId="ADAL" clId="{2DD854AD-D288-4BC7-8AB8-2EAE1767C62A}"/>
    <pc:docChg chg="modSld">
      <pc:chgData name="KimNamhyoung" userId="442ac80a-8cd4-4165-8fc5-0e4ac214a370" providerId="ADAL" clId="{2DD854AD-D288-4BC7-8AB8-2EAE1767C62A}" dt="2020-11-26T12:39:51.957" v="2" actId="20577"/>
      <pc:docMkLst>
        <pc:docMk/>
      </pc:docMkLst>
      <pc:sldChg chg="modSp mod">
        <pc:chgData name="KimNamhyoung" userId="442ac80a-8cd4-4165-8fc5-0e4ac214a370" providerId="ADAL" clId="{2DD854AD-D288-4BC7-8AB8-2EAE1767C62A}" dt="2020-11-26T12:39:51.957" v="2" actId="20577"/>
        <pc:sldMkLst>
          <pc:docMk/>
          <pc:sldMk cId="3972584750" sldId="295"/>
        </pc:sldMkLst>
        <pc:spChg chg="mod">
          <ac:chgData name="KimNamhyoung" userId="442ac80a-8cd4-4165-8fc5-0e4ac214a370" providerId="ADAL" clId="{2DD854AD-D288-4BC7-8AB8-2EAE1767C62A}" dt="2020-11-26T12:39:51.957" v="2" actId="20577"/>
          <ac:spMkLst>
            <pc:docMk/>
            <pc:sldMk cId="3972584750" sldId="295"/>
            <ac:spMk id="3" creationId="{78015FFA-A3FD-4E24-A838-9D1092A31C9F}"/>
          </ac:spMkLst>
        </pc:spChg>
      </pc:sldChg>
    </pc:docChg>
  </pc:docChgLst>
  <pc:docChgLst>
    <pc:chgData name="KimNamhyoung" userId="442ac80a-8cd4-4165-8fc5-0e4ac214a370" providerId="ADAL" clId="{A7E0A336-D386-4002-8984-A900D0D56702}"/>
    <pc:docChg chg="modSld">
      <pc:chgData name="KimNamhyoung" userId="442ac80a-8cd4-4165-8fc5-0e4ac214a370" providerId="ADAL" clId="{A7E0A336-D386-4002-8984-A900D0D56702}" dt="2020-11-26T13:08:33.345" v="1"/>
      <pc:docMkLst>
        <pc:docMk/>
      </pc:docMkLst>
      <pc:sldChg chg="addSp delSp mod">
        <pc:chgData name="KimNamhyoung" userId="442ac80a-8cd4-4165-8fc5-0e4ac214a370" providerId="ADAL" clId="{A7E0A336-D386-4002-8984-A900D0D56702}" dt="2020-11-26T13:08:33.345" v="1"/>
        <pc:sldMkLst>
          <pc:docMk/>
          <pc:sldMk cId="2128572570" sldId="289"/>
        </pc:sldMkLst>
        <pc:inkChg chg="add del">
          <ac:chgData name="KimNamhyoung" userId="442ac80a-8cd4-4165-8fc5-0e4ac214a370" providerId="ADAL" clId="{A7E0A336-D386-4002-8984-A900D0D56702}" dt="2020-11-26T13:08:33.345" v="1"/>
          <ac:inkMkLst>
            <pc:docMk/>
            <pc:sldMk cId="2128572570" sldId="289"/>
            <ac:inkMk id="2" creationId="{6A22F88B-46C3-41AB-8803-796F9ACE19A7}"/>
          </ac:inkMkLst>
        </pc:inkChg>
      </pc:sldChg>
    </pc:docChg>
  </pc:docChgLst>
  <pc:docChgLst>
    <pc:chgData name="KimNamhyoung" userId="442ac80a-8cd4-4165-8fc5-0e4ac214a370" providerId="ADAL" clId="{9D5B359D-A5D5-4737-B9F0-EC76152A0CAF}"/>
    <pc:docChg chg="undo custSel modSld">
      <pc:chgData name="KimNamhyoung" userId="442ac80a-8cd4-4165-8fc5-0e4ac214a370" providerId="ADAL" clId="{9D5B359D-A5D5-4737-B9F0-EC76152A0CAF}" dt="2020-01-07T02:57:48.287" v="310" actId="1076"/>
      <pc:docMkLst>
        <pc:docMk/>
      </pc:docMkLst>
      <pc:sldChg chg="modSp">
        <pc:chgData name="KimNamhyoung" userId="442ac80a-8cd4-4165-8fc5-0e4ac214a370" providerId="ADAL" clId="{9D5B359D-A5D5-4737-B9F0-EC76152A0CAF}" dt="2019-12-31T09:16:15.393" v="65" actId="207"/>
        <pc:sldMkLst>
          <pc:docMk/>
          <pc:sldMk cId="2667652555" sldId="291"/>
        </pc:sldMkLst>
        <pc:spChg chg="mod">
          <ac:chgData name="KimNamhyoung" userId="442ac80a-8cd4-4165-8fc5-0e4ac214a370" providerId="ADAL" clId="{9D5B359D-A5D5-4737-B9F0-EC76152A0CAF}" dt="2019-12-31T09:16:15.393" v="65" actId="207"/>
          <ac:spMkLst>
            <pc:docMk/>
            <pc:sldMk cId="2667652555" sldId="291"/>
            <ac:spMk id="3" creationId="{00000000-0000-0000-0000-000000000000}"/>
          </ac:spMkLst>
        </pc:spChg>
      </pc:sldChg>
      <pc:sldChg chg="modSp">
        <pc:chgData name="KimNamhyoung" userId="442ac80a-8cd4-4165-8fc5-0e4ac214a370" providerId="ADAL" clId="{9D5B359D-A5D5-4737-B9F0-EC76152A0CAF}" dt="2019-12-31T14:30:32.145" v="260" actId="20577"/>
        <pc:sldMkLst>
          <pc:docMk/>
          <pc:sldMk cId="1791322728" sldId="299"/>
        </pc:sldMkLst>
        <pc:spChg chg="mod">
          <ac:chgData name="KimNamhyoung" userId="442ac80a-8cd4-4165-8fc5-0e4ac214a370" providerId="ADAL" clId="{9D5B359D-A5D5-4737-B9F0-EC76152A0CAF}" dt="2019-12-31T14:30:32.145" v="260" actId="20577"/>
          <ac:spMkLst>
            <pc:docMk/>
            <pc:sldMk cId="1791322728" sldId="299"/>
            <ac:spMk id="2" creationId="{30A05CDF-51ED-4278-AA11-1745E5809FF2}"/>
          </ac:spMkLst>
        </pc:spChg>
      </pc:sldChg>
      <pc:sldChg chg="modSp">
        <pc:chgData name="KimNamhyoung" userId="442ac80a-8cd4-4165-8fc5-0e4ac214a370" providerId="ADAL" clId="{9D5B359D-A5D5-4737-B9F0-EC76152A0CAF}" dt="2019-12-31T11:27:26.449" v="251"/>
        <pc:sldMkLst>
          <pc:docMk/>
          <pc:sldMk cId="1402426098" sldId="300"/>
        </pc:sldMkLst>
        <pc:graphicFrameChg chg="mod modGraphic">
          <ac:chgData name="KimNamhyoung" userId="442ac80a-8cd4-4165-8fc5-0e4ac214a370" providerId="ADAL" clId="{9D5B359D-A5D5-4737-B9F0-EC76152A0CAF}" dt="2019-12-31T11:27:26.449" v="251"/>
          <ac:graphicFrameMkLst>
            <pc:docMk/>
            <pc:sldMk cId="1402426098" sldId="300"/>
            <ac:graphicFrameMk id="4" creationId="{00000000-0000-0000-0000-000000000000}"/>
          </ac:graphicFrameMkLst>
        </pc:graphicFrameChg>
      </pc:sldChg>
      <pc:sldChg chg="addSp modSp">
        <pc:chgData name="KimNamhyoung" userId="442ac80a-8cd4-4165-8fc5-0e4ac214a370" providerId="ADAL" clId="{9D5B359D-A5D5-4737-B9F0-EC76152A0CAF}" dt="2019-12-31T10:56:43.847" v="145" actId="164"/>
        <pc:sldMkLst>
          <pc:docMk/>
          <pc:sldMk cId="1402426098" sldId="301"/>
        </pc:sldMkLst>
        <pc:spChg chg="mod">
          <ac:chgData name="KimNamhyoung" userId="442ac80a-8cd4-4165-8fc5-0e4ac214a370" providerId="ADAL" clId="{9D5B359D-A5D5-4737-B9F0-EC76152A0CAF}" dt="2019-12-31T10:54:46.686" v="144" actId="12"/>
          <ac:spMkLst>
            <pc:docMk/>
            <pc:sldMk cId="1402426098" sldId="301"/>
            <ac:spMk id="3" creationId="{A78A9532-2F4F-4CDA-A6D8-C50136CBC3BD}"/>
          </ac:spMkLst>
        </pc:spChg>
        <pc:spChg chg="add mod">
          <ac:chgData name="KimNamhyoung" userId="442ac80a-8cd4-4165-8fc5-0e4ac214a370" providerId="ADAL" clId="{9D5B359D-A5D5-4737-B9F0-EC76152A0CAF}" dt="2019-12-31T10:56:43.847" v="145" actId="164"/>
          <ac:spMkLst>
            <pc:docMk/>
            <pc:sldMk cId="1402426098" sldId="301"/>
            <ac:spMk id="5" creationId="{707F1A66-48F9-481F-855B-B740A0A3E851}"/>
          </ac:spMkLst>
        </pc:spChg>
        <pc:grpChg chg="add mod">
          <ac:chgData name="KimNamhyoung" userId="442ac80a-8cd4-4165-8fc5-0e4ac214a370" providerId="ADAL" clId="{9D5B359D-A5D5-4737-B9F0-EC76152A0CAF}" dt="2019-12-31T10:56:43.847" v="145" actId="164"/>
          <ac:grpSpMkLst>
            <pc:docMk/>
            <pc:sldMk cId="1402426098" sldId="301"/>
            <ac:grpSpMk id="6" creationId="{E152F979-8680-482F-81D1-63086B8644D4}"/>
          </ac:grpSpMkLst>
        </pc:grpChg>
        <pc:picChg chg="mod">
          <ac:chgData name="KimNamhyoung" userId="442ac80a-8cd4-4165-8fc5-0e4ac214a370" providerId="ADAL" clId="{9D5B359D-A5D5-4737-B9F0-EC76152A0CAF}" dt="2019-12-31T10:56:43.847" v="145" actId="164"/>
          <ac:picMkLst>
            <pc:docMk/>
            <pc:sldMk cId="1402426098" sldId="301"/>
            <ac:picMk id="4" creationId="{235B477E-441B-4F26-9460-EAE60D61EAC8}"/>
          </ac:picMkLst>
        </pc:picChg>
      </pc:sldChg>
      <pc:sldChg chg="modSp">
        <pc:chgData name="KimNamhyoung" userId="442ac80a-8cd4-4165-8fc5-0e4ac214a370" providerId="ADAL" clId="{9D5B359D-A5D5-4737-B9F0-EC76152A0CAF}" dt="2019-12-31T14:30:37.213" v="262" actId="20577"/>
        <pc:sldMkLst>
          <pc:docMk/>
          <pc:sldMk cId="482145085" sldId="307"/>
        </pc:sldMkLst>
        <pc:spChg chg="mod">
          <ac:chgData name="KimNamhyoung" userId="442ac80a-8cd4-4165-8fc5-0e4ac214a370" providerId="ADAL" clId="{9D5B359D-A5D5-4737-B9F0-EC76152A0CAF}" dt="2019-12-31T14:30:37.213" v="262" actId="20577"/>
          <ac:spMkLst>
            <pc:docMk/>
            <pc:sldMk cId="482145085" sldId="307"/>
            <ac:spMk id="2" creationId="{30A05CDF-51ED-4278-AA11-1745E5809FF2}"/>
          </ac:spMkLst>
        </pc:spChg>
        <pc:graphicFrameChg chg="mod modGraphic">
          <ac:chgData name="KimNamhyoung" userId="442ac80a-8cd4-4165-8fc5-0e4ac214a370" providerId="ADAL" clId="{9D5B359D-A5D5-4737-B9F0-EC76152A0CAF}" dt="2019-12-31T09:42:44.558" v="73" actId="403"/>
          <ac:graphicFrameMkLst>
            <pc:docMk/>
            <pc:sldMk cId="482145085" sldId="307"/>
            <ac:graphicFrameMk id="5" creationId="{00000000-0000-0000-0000-000000000000}"/>
          </ac:graphicFrameMkLst>
        </pc:graphicFrameChg>
      </pc:sldChg>
      <pc:sldChg chg="addSp delSp modSp">
        <pc:chgData name="KimNamhyoung" userId="442ac80a-8cd4-4165-8fc5-0e4ac214a370" providerId="ADAL" clId="{9D5B359D-A5D5-4737-B9F0-EC76152A0CAF}" dt="2019-12-31T11:04:16.663" v="148" actId="1076"/>
        <pc:sldMkLst>
          <pc:docMk/>
          <pc:sldMk cId="597129306" sldId="309"/>
        </pc:sldMkLst>
        <pc:picChg chg="del">
          <ac:chgData name="KimNamhyoung" userId="442ac80a-8cd4-4165-8fc5-0e4ac214a370" providerId="ADAL" clId="{9D5B359D-A5D5-4737-B9F0-EC76152A0CAF}" dt="2019-12-31T11:03:39.442" v="146" actId="478"/>
          <ac:picMkLst>
            <pc:docMk/>
            <pc:sldMk cId="597129306" sldId="309"/>
            <ac:picMk id="4" creationId="{E9A8B126-D6B8-4C78-A654-FF8A93E2B903}"/>
          </ac:picMkLst>
        </pc:picChg>
        <pc:picChg chg="add mod">
          <ac:chgData name="KimNamhyoung" userId="442ac80a-8cd4-4165-8fc5-0e4ac214a370" providerId="ADAL" clId="{9D5B359D-A5D5-4737-B9F0-EC76152A0CAF}" dt="2019-12-31T11:04:16.663" v="148" actId="1076"/>
          <ac:picMkLst>
            <pc:docMk/>
            <pc:sldMk cId="597129306" sldId="309"/>
            <ac:picMk id="6" creationId="{ADFF909E-98F7-42AF-AAF0-C7AE29407590}"/>
          </ac:picMkLst>
        </pc:picChg>
      </pc:sldChg>
      <pc:sldChg chg="modSp">
        <pc:chgData name="KimNamhyoung" userId="442ac80a-8cd4-4165-8fc5-0e4ac214a370" providerId="ADAL" clId="{9D5B359D-A5D5-4737-B9F0-EC76152A0CAF}" dt="2019-12-31T14:30:42.062" v="264" actId="20577"/>
        <pc:sldMkLst>
          <pc:docMk/>
          <pc:sldMk cId="2652320674" sldId="310"/>
        </pc:sldMkLst>
        <pc:spChg chg="mod">
          <ac:chgData name="KimNamhyoung" userId="442ac80a-8cd4-4165-8fc5-0e4ac214a370" providerId="ADAL" clId="{9D5B359D-A5D5-4737-B9F0-EC76152A0CAF}" dt="2019-12-31T14:30:42.062" v="264" actId="20577"/>
          <ac:spMkLst>
            <pc:docMk/>
            <pc:sldMk cId="2652320674" sldId="310"/>
            <ac:spMk id="2" creationId="{30A05CDF-51ED-4278-AA11-1745E5809FF2}"/>
          </ac:spMkLst>
        </pc:spChg>
      </pc:sldChg>
      <pc:sldChg chg="modSp">
        <pc:chgData name="KimNamhyoung" userId="442ac80a-8cd4-4165-8fc5-0e4ac214a370" providerId="ADAL" clId="{9D5B359D-A5D5-4737-B9F0-EC76152A0CAF}" dt="2019-12-31T11:23:44.566" v="177" actId="1036"/>
        <pc:sldMkLst>
          <pc:docMk/>
          <pc:sldMk cId="1402587320" sldId="311"/>
        </pc:sldMkLst>
        <pc:spChg chg="mod">
          <ac:chgData name="KimNamhyoung" userId="442ac80a-8cd4-4165-8fc5-0e4ac214a370" providerId="ADAL" clId="{9D5B359D-A5D5-4737-B9F0-EC76152A0CAF}" dt="2019-12-31T11:19:32.010" v="161" actId="20577"/>
          <ac:spMkLst>
            <pc:docMk/>
            <pc:sldMk cId="1402587320" sldId="311"/>
            <ac:spMk id="3" creationId="{A78A9532-2F4F-4CDA-A6D8-C50136CBC3BD}"/>
          </ac:spMkLst>
        </pc:spChg>
        <pc:picChg chg="mod">
          <ac:chgData name="KimNamhyoung" userId="442ac80a-8cd4-4165-8fc5-0e4ac214a370" providerId="ADAL" clId="{9D5B359D-A5D5-4737-B9F0-EC76152A0CAF}" dt="2019-12-31T11:23:44.566" v="177" actId="1036"/>
          <ac:picMkLst>
            <pc:docMk/>
            <pc:sldMk cId="1402587320" sldId="311"/>
            <ac:picMk id="7" creationId="{CA3F4990-3975-4B78-8F4D-429EA3A28020}"/>
          </ac:picMkLst>
        </pc:picChg>
      </pc:sldChg>
      <pc:sldChg chg="modSp">
        <pc:chgData name="KimNamhyoung" userId="442ac80a-8cd4-4165-8fc5-0e4ac214a370" providerId="ADAL" clId="{9D5B359D-A5D5-4737-B9F0-EC76152A0CAF}" dt="2019-12-31T11:39:44.911" v="253" actId="2165"/>
        <pc:sldMkLst>
          <pc:docMk/>
          <pc:sldMk cId="2845735862" sldId="321"/>
        </pc:sldMkLst>
        <pc:graphicFrameChg chg="modGraphic">
          <ac:chgData name="KimNamhyoung" userId="442ac80a-8cd4-4165-8fc5-0e4ac214a370" providerId="ADAL" clId="{9D5B359D-A5D5-4737-B9F0-EC76152A0CAF}" dt="2019-12-31T11:39:44.911" v="253" actId="2165"/>
          <ac:graphicFrameMkLst>
            <pc:docMk/>
            <pc:sldMk cId="2845735862" sldId="321"/>
            <ac:graphicFrameMk id="4" creationId="{0A9C2647-E54D-4474-8AAF-1661BB2FFF36}"/>
          </ac:graphicFrameMkLst>
        </pc:graphicFrameChg>
      </pc:sldChg>
      <pc:sldChg chg="modSp">
        <pc:chgData name="KimNamhyoung" userId="442ac80a-8cd4-4165-8fc5-0e4ac214a370" providerId="ADAL" clId="{9D5B359D-A5D5-4737-B9F0-EC76152A0CAF}" dt="2019-12-31T12:26:14.611" v="255" actId="1036"/>
        <pc:sldMkLst>
          <pc:docMk/>
          <pc:sldMk cId="619435612" sldId="326"/>
        </pc:sldMkLst>
        <pc:picChg chg="mod">
          <ac:chgData name="KimNamhyoung" userId="442ac80a-8cd4-4165-8fc5-0e4ac214a370" providerId="ADAL" clId="{9D5B359D-A5D5-4737-B9F0-EC76152A0CAF}" dt="2019-12-31T12:26:14.611" v="255" actId="1036"/>
          <ac:picMkLst>
            <pc:docMk/>
            <pc:sldMk cId="619435612" sldId="326"/>
            <ac:picMk id="5" creationId="{61F23FDC-0E7D-47C3-81FE-C0E57FE9F1A5}"/>
          </ac:picMkLst>
        </pc:picChg>
      </pc:sldChg>
      <pc:sldChg chg="delSp">
        <pc:chgData name="KimNamhyoung" userId="442ac80a-8cd4-4165-8fc5-0e4ac214a370" providerId="ADAL" clId="{9D5B359D-A5D5-4737-B9F0-EC76152A0CAF}" dt="2019-12-31T12:18:45.696" v="254" actId="478"/>
        <pc:sldMkLst>
          <pc:docMk/>
          <pc:sldMk cId="4284472928" sldId="327"/>
        </pc:sldMkLst>
        <pc:inkChg chg="del">
          <ac:chgData name="KimNamhyoung" userId="442ac80a-8cd4-4165-8fc5-0e4ac214a370" providerId="ADAL" clId="{9D5B359D-A5D5-4737-B9F0-EC76152A0CAF}" dt="2019-12-31T12:18:45.696" v="254" actId="478"/>
          <ac:inkMkLst>
            <pc:docMk/>
            <pc:sldMk cId="4284472928" sldId="327"/>
            <ac:inkMk id="26" creationId="{0C117D04-E8B1-44CC-9CBC-212095C22B55}"/>
          </ac:inkMkLst>
        </pc:inkChg>
      </pc:sldChg>
      <pc:sldChg chg="addSp modSp">
        <pc:chgData name="KimNamhyoung" userId="442ac80a-8cd4-4165-8fc5-0e4ac214a370" providerId="ADAL" clId="{9D5B359D-A5D5-4737-B9F0-EC76152A0CAF}" dt="2020-01-06T16:01:42.092" v="307" actId="164"/>
        <pc:sldMkLst>
          <pc:docMk/>
          <pc:sldMk cId="2849685737" sldId="332"/>
        </pc:sldMkLst>
        <pc:grpChg chg="add mod">
          <ac:chgData name="KimNamhyoung" userId="442ac80a-8cd4-4165-8fc5-0e4ac214a370" providerId="ADAL" clId="{9D5B359D-A5D5-4737-B9F0-EC76152A0CAF}" dt="2020-01-06T16:01:42.092" v="307" actId="164"/>
          <ac:grpSpMkLst>
            <pc:docMk/>
            <pc:sldMk cId="2849685737" sldId="332"/>
            <ac:grpSpMk id="8" creationId="{48A7A63E-4B0C-4C92-BF1F-BD3C8DC3AEA9}"/>
          </ac:grpSpMkLst>
        </pc:grpChg>
        <pc:picChg chg="mod">
          <ac:chgData name="KimNamhyoung" userId="442ac80a-8cd4-4165-8fc5-0e4ac214a370" providerId="ADAL" clId="{9D5B359D-A5D5-4737-B9F0-EC76152A0CAF}" dt="2020-01-06T16:01:42.092" v="307" actId="164"/>
          <ac:picMkLst>
            <pc:docMk/>
            <pc:sldMk cId="2849685737" sldId="332"/>
            <ac:picMk id="4" creationId="{7DAB5C7A-E9A9-497F-B88C-32ADB54C7966}"/>
          </ac:picMkLst>
        </pc:picChg>
        <pc:picChg chg="add mod modCrop">
          <ac:chgData name="KimNamhyoung" userId="442ac80a-8cd4-4165-8fc5-0e4ac214a370" providerId="ADAL" clId="{9D5B359D-A5D5-4737-B9F0-EC76152A0CAF}" dt="2020-01-06T16:01:42.092" v="307" actId="164"/>
          <ac:picMkLst>
            <pc:docMk/>
            <pc:sldMk cId="2849685737" sldId="332"/>
            <ac:picMk id="6" creationId="{0425DA39-D85C-4BFF-B5B8-91121D8557BC}"/>
          </ac:picMkLst>
        </pc:picChg>
        <pc:picChg chg="add mod">
          <ac:chgData name="KimNamhyoung" userId="442ac80a-8cd4-4165-8fc5-0e4ac214a370" providerId="ADAL" clId="{9D5B359D-A5D5-4737-B9F0-EC76152A0CAF}" dt="2020-01-06T16:01:42.092" v="307" actId="164"/>
          <ac:picMkLst>
            <pc:docMk/>
            <pc:sldMk cId="2849685737" sldId="332"/>
            <ac:picMk id="7" creationId="{448BFB46-2B7C-4C1F-94F4-0534EE1590B0}"/>
          </ac:picMkLst>
        </pc:picChg>
      </pc:sldChg>
      <pc:sldChg chg="delSp">
        <pc:chgData name="KimNamhyoung" userId="442ac80a-8cd4-4165-8fc5-0e4ac214a370" providerId="ADAL" clId="{9D5B359D-A5D5-4737-B9F0-EC76152A0CAF}" dt="2019-12-31T14:31:47.514" v="265" actId="478"/>
        <pc:sldMkLst>
          <pc:docMk/>
          <pc:sldMk cId="536207168" sldId="336"/>
        </pc:sldMkLst>
        <pc:inkChg chg="del">
          <ac:chgData name="KimNamhyoung" userId="442ac80a-8cd4-4165-8fc5-0e4ac214a370" providerId="ADAL" clId="{9D5B359D-A5D5-4737-B9F0-EC76152A0CAF}" dt="2019-12-31T14:31:47.514" v="265" actId="478"/>
          <ac:inkMkLst>
            <pc:docMk/>
            <pc:sldMk cId="536207168" sldId="336"/>
            <ac:inkMk id="97" creationId="{74C252B5-953C-4126-9088-9164ED742431}"/>
          </ac:inkMkLst>
        </pc:inkChg>
      </pc:sldChg>
      <pc:sldChg chg="delSp">
        <pc:chgData name="KimNamhyoung" userId="442ac80a-8cd4-4165-8fc5-0e4ac214a370" providerId="ADAL" clId="{9D5B359D-A5D5-4737-B9F0-EC76152A0CAF}" dt="2019-12-31T14:06:22.095" v="258" actId="478"/>
        <pc:sldMkLst>
          <pc:docMk/>
          <pc:sldMk cId="3579191837" sldId="337"/>
        </pc:sldMkLst>
        <pc:inkChg chg="del">
          <ac:chgData name="KimNamhyoung" userId="442ac80a-8cd4-4165-8fc5-0e4ac214a370" providerId="ADAL" clId="{9D5B359D-A5D5-4737-B9F0-EC76152A0CAF}" dt="2019-12-31T14:06:17.495" v="256" actId="478"/>
          <ac:inkMkLst>
            <pc:docMk/>
            <pc:sldMk cId="3579191837" sldId="337"/>
            <ac:inkMk id="8" creationId="{9AAC214C-6DCA-47B1-829B-4A8CF1E4BE00}"/>
          </ac:inkMkLst>
        </pc:inkChg>
        <pc:inkChg chg="del">
          <ac:chgData name="KimNamhyoung" userId="442ac80a-8cd4-4165-8fc5-0e4ac214a370" providerId="ADAL" clId="{9D5B359D-A5D5-4737-B9F0-EC76152A0CAF}" dt="2019-12-31T14:06:19.669" v="257" actId="478"/>
          <ac:inkMkLst>
            <pc:docMk/>
            <pc:sldMk cId="3579191837" sldId="337"/>
            <ac:inkMk id="19" creationId="{DB5237B4-8BD9-4987-87E7-E86DBC12CA70}"/>
          </ac:inkMkLst>
        </pc:inkChg>
        <pc:inkChg chg="del">
          <ac:chgData name="KimNamhyoung" userId="442ac80a-8cd4-4165-8fc5-0e4ac214a370" providerId="ADAL" clId="{9D5B359D-A5D5-4737-B9F0-EC76152A0CAF}" dt="2019-12-31T14:06:22.095" v="258" actId="478"/>
          <ac:inkMkLst>
            <pc:docMk/>
            <pc:sldMk cId="3579191837" sldId="337"/>
            <ac:inkMk id="28" creationId="{B463F3BC-B01D-488D-B7F6-9FA9EA95FC25}"/>
          </ac:inkMkLst>
        </pc:inkChg>
      </pc:sldChg>
      <pc:sldChg chg="modSp">
        <pc:chgData name="KimNamhyoung" userId="442ac80a-8cd4-4165-8fc5-0e4ac214a370" providerId="ADAL" clId="{9D5B359D-A5D5-4737-B9F0-EC76152A0CAF}" dt="2020-01-07T02:31:02.299" v="309" actId="1076"/>
        <pc:sldMkLst>
          <pc:docMk/>
          <pc:sldMk cId="4290301824" sldId="345"/>
        </pc:sldMkLst>
        <pc:picChg chg="mod">
          <ac:chgData name="KimNamhyoung" userId="442ac80a-8cd4-4165-8fc5-0e4ac214a370" providerId="ADAL" clId="{9D5B359D-A5D5-4737-B9F0-EC76152A0CAF}" dt="2020-01-07T02:31:02.299" v="309" actId="1076"/>
          <ac:picMkLst>
            <pc:docMk/>
            <pc:sldMk cId="4290301824" sldId="345"/>
            <ac:picMk id="4" creationId="{79D57239-B06B-4DD8-B66B-9BCB05FA3DDA}"/>
          </ac:picMkLst>
        </pc:picChg>
      </pc:sldChg>
      <pc:sldChg chg="addSp delSp modSp">
        <pc:chgData name="KimNamhyoung" userId="442ac80a-8cd4-4165-8fc5-0e4ac214a370" providerId="ADAL" clId="{9D5B359D-A5D5-4737-B9F0-EC76152A0CAF}" dt="2019-12-31T14:57:42.677" v="290" actId="164"/>
        <pc:sldMkLst>
          <pc:docMk/>
          <pc:sldMk cId="1925760938" sldId="352"/>
        </pc:sldMkLst>
        <pc:grpChg chg="add mod">
          <ac:chgData name="KimNamhyoung" userId="442ac80a-8cd4-4165-8fc5-0e4ac214a370" providerId="ADAL" clId="{9D5B359D-A5D5-4737-B9F0-EC76152A0CAF}" dt="2019-12-31T14:57:42.677" v="290" actId="164"/>
          <ac:grpSpMkLst>
            <pc:docMk/>
            <pc:sldMk cId="1925760938" sldId="352"/>
            <ac:grpSpMk id="7" creationId="{932A7EB5-EC03-470F-BD78-BCC90CDC164C}"/>
          </ac:grpSpMkLst>
        </pc:grpChg>
        <pc:picChg chg="add del mod">
          <ac:chgData name="KimNamhyoung" userId="442ac80a-8cd4-4165-8fc5-0e4ac214a370" providerId="ADAL" clId="{9D5B359D-A5D5-4737-B9F0-EC76152A0CAF}" dt="2019-12-31T14:55:50.184" v="270" actId="478"/>
          <ac:picMkLst>
            <pc:docMk/>
            <pc:sldMk cId="1925760938" sldId="352"/>
            <ac:picMk id="4" creationId="{37A8C71F-BB0B-4110-81D4-5DB43133026F}"/>
          </ac:picMkLst>
        </pc:picChg>
        <pc:picChg chg="mod">
          <ac:chgData name="KimNamhyoung" userId="442ac80a-8cd4-4165-8fc5-0e4ac214a370" providerId="ADAL" clId="{9D5B359D-A5D5-4737-B9F0-EC76152A0CAF}" dt="2019-12-31T14:57:42.677" v="290" actId="164"/>
          <ac:picMkLst>
            <pc:docMk/>
            <pc:sldMk cId="1925760938" sldId="352"/>
            <ac:picMk id="5" creationId="{FB560127-CCE0-4F2B-A68E-1ED8968F06C5}"/>
          </ac:picMkLst>
        </pc:picChg>
        <pc:picChg chg="add mod modCrop">
          <ac:chgData name="KimNamhyoung" userId="442ac80a-8cd4-4165-8fc5-0e4ac214a370" providerId="ADAL" clId="{9D5B359D-A5D5-4737-B9F0-EC76152A0CAF}" dt="2019-12-31T14:57:42.677" v="290" actId="164"/>
          <ac:picMkLst>
            <pc:docMk/>
            <pc:sldMk cId="1925760938" sldId="352"/>
            <ac:picMk id="6" creationId="{071A477D-67CF-409E-ACD4-5DE938F238E9}"/>
          </ac:picMkLst>
        </pc:picChg>
      </pc:sldChg>
      <pc:sldChg chg="modSp">
        <pc:chgData name="KimNamhyoung" userId="442ac80a-8cd4-4165-8fc5-0e4ac214a370" providerId="ADAL" clId="{9D5B359D-A5D5-4737-B9F0-EC76152A0CAF}" dt="2020-01-07T02:57:48.287" v="310" actId="1076"/>
        <pc:sldMkLst>
          <pc:docMk/>
          <pc:sldMk cId="133212441" sldId="370"/>
        </pc:sldMkLst>
        <pc:picChg chg="mod">
          <ac:chgData name="KimNamhyoung" userId="442ac80a-8cd4-4165-8fc5-0e4ac214a370" providerId="ADAL" clId="{9D5B359D-A5D5-4737-B9F0-EC76152A0CAF}" dt="2020-01-07T02:57:48.287" v="310" actId="1076"/>
          <ac:picMkLst>
            <pc:docMk/>
            <pc:sldMk cId="133212441" sldId="370"/>
            <ac:picMk id="5" creationId="{642BEDC9-1A6D-46C5-81D0-AD05A869B51C}"/>
          </ac:picMkLst>
        </pc:picChg>
      </pc:sldChg>
      <pc:sldChg chg="modSp">
        <pc:chgData name="KimNamhyoung" userId="442ac80a-8cd4-4165-8fc5-0e4ac214a370" providerId="ADAL" clId="{9D5B359D-A5D5-4737-B9F0-EC76152A0CAF}" dt="2019-12-31T16:23:24.862" v="294"/>
        <pc:sldMkLst>
          <pc:docMk/>
          <pc:sldMk cId="1866844256" sldId="378"/>
        </pc:sldMkLst>
        <pc:spChg chg="mod">
          <ac:chgData name="KimNamhyoung" userId="442ac80a-8cd4-4165-8fc5-0e4ac214a370" providerId="ADAL" clId="{9D5B359D-A5D5-4737-B9F0-EC76152A0CAF}" dt="2019-12-31T16:23:24.862" v="294"/>
          <ac:spMkLst>
            <pc:docMk/>
            <pc:sldMk cId="1866844256" sldId="378"/>
            <ac:spMk id="3" creationId="{A78A9532-2F4F-4CDA-A6D8-C50136CBC3B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0BD853-28C5-654E-8400-6A68EE6477C4}" type="datetimeFigureOut">
              <a:rPr lang="en-US" smtClean="0"/>
              <a:t>1/2/2021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01C775-E38B-F94D-9256-A8608F5C9067}" type="slidenum">
              <a:rPr lang="en-US" smtClean="0"/>
              <a:t>‹#›</a:t>
            </a:fld>
            <a:endParaRPr lang="en-US"/>
          </a:p>
        </p:txBody>
      </p:sp>
    </p:spTree>
    <p:extLst>
      <p:ext uri="{BB962C8B-B14F-4D97-AF65-F5344CB8AC3E}">
        <p14:creationId xmlns:p14="http://schemas.microsoft.com/office/powerpoint/2010/main" val="216170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5.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oleObject" Target="../embeddings/oleObject1.bin"/><Relationship Id="rId1" Type="http://schemas.openxmlformats.org/officeDocument/2006/relationships/slideMaster" Target="../slideMasters/slideMaster2.xml"/><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마스터 제목 스타일 편집</a:t>
            </a:r>
          </a:p>
        </p:txBody>
      </p:sp>
      <p:sp>
        <p:nvSpPr>
          <p:cNvPr id="5" name="텍스트 개체 틀 4"/>
          <p:cNvSpPr>
            <a:spLocks noGrp="1"/>
          </p:cNvSpPr>
          <p:nvPr>
            <p:ph type="body" sz="quarter" idx="10"/>
          </p:nvPr>
        </p:nvSpPr>
        <p:spPr>
          <a:xfrm>
            <a:off x="238133" y="1059207"/>
            <a:ext cx="8668800" cy="1412694"/>
          </a:xfrm>
        </p:spPr>
        <p:txBody>
          <a:bodyPr/>
          <a:lstStyle>
            <a:lvl1pPr marL="342900" marR="0" indent="-342900" algn="l" defTabSz="685800" rtl="0" eaLnBrk="0" fontAlgn="base" latinLnBrk="1" hangingPunct="0">
              <a:lnSpc>
                <a:spcPct val="150000"/>
              </a:lnSpc>
              <a:spcBef>
                <a:spcPct val="0"/>
              </a:spcBef>
              <a:spcAft>
                <a:spcPct val="50000"/>
              </a:spcAft>
              <a:buClr>
                <a:srgbClr val="CC0000"/>
              </a:buClr>
              <a:buSzTx/>
              <a:buFont typeface="Wingdings 2" pitchFamily="18" charset="2"/>
              <a:buChar char="¡"/>
              <a:tabLst/>
              <a:defRPr/>
            </a:lvl1pPr>
            <a:lvl2pPr marL="685800" marR="0" indent="-342900" algn="l" defTabSz="685800" rtl="0" eaLnBrk="0" fontAlgn="base" latinLnBrk="1" hangingPunct="0">
              <a:lnSpc>
                <a:spcPct val="100000"/>
              </a:lnSpc>
              <a:spcBef>
                <a:spcPct val="0"/>
              </a:spcBef>
              <a:spcAft>
                <a:spcPct val="50000"/>
              </a:spcAft>
              <a:buClr>
                <a:srgbClr val="000000"/>
              </a:buClr>
              <a:buSzTx/>
              <a:buFontTx/>
              <a:buChar char="•"/>
              <a:tabLst/>
              <a:defRPr/>
            </a:lvl2pPr>
            <a:lvl3pPr marL="1028700" marR="0" indent="-342900" algn="l" defTabSz="685800" rtl="0" eaLnBrk="0" fontAlgn="base" latinLnBrk="1" hangingPunct="0">
              <a:lnSpc>
                <a:spcPct val="100000"/>
              </a:lnSpc>
              <a:spcBef>
                <a:spcPct val="0"/>
              </a:spcBef>
              <a:spcAft>
                <a:spcPct val="30000"/>
              </a:spcAft>
              <a:buClr>
                <a:srgbClr val="000000"/>
              </a:buClr>
              <a:buSzTx/>
              <a:buFontTx/>
              <a:buChar char="•"/>
              <a:tabLst/>
              <a:defRPr/>
            </a:lvl3pPr>
            <a:lvl4pPr marL="1371600" marR="0" indent="-342900" algn="l" defTabSz="685800" rtl="0" eaLnBrk="0" fontAlgn="base" latinLnBrk="1" hangingPunct="0">
              <a:lnSpc>
                <a:spcPct val="100000"/>
              </a:lnSpc>
              <a:spcBef>
                <a:spcPct val="0"/>
              </a:spcBef>
              <a:spcAft>
                <a:spcPct val="30000"/>
              </a:spcAft>
              <a:buClr>
                <a:srgbClr val="000000"/>
              </a:buClr>
              <a:buSzTx/>
              <a:buFontTx/>
              <a:buChar char="•"/>
              <a:tabLst/>
              <a:defRPr/>
            </a:lvl4pPr>
            <a:lvl5pPr marL="1714500" marR="0" indent="-342900" algn="l" defTabSz="685800" rtl="0" eaLnBrk="0" fontAlgn="base" latinLnBrk="1" hangingPunct="0">
              <a:lnSpc>
                <a:spcPct val="100000"/>
              </a:lnSpc>
              <a:spcBef>
                <a:spcPct val="0"/>
              </a:spcBef>
              <a:spcAft>
                <a:spcPct val="30000"/>
              </a:spcAft>
              <a:buClr>
                <a:srgbClr val="000000"/>
              </a:buClr>
              <a:buSzTx/>
              <a:buFontTx/>
              <a:buChar char="•"/>
              <a:tabLst/>
              <a:defRPr/>
            </a:lvl5pPr>
          </a:lstStyle>
          <a:p>
            <a:pPr lvl="0"/>
            <a:r>
              <a:rPr lang="ko-KR" altLang="en-US" noProof="0" dirty="0"/>
              <a:t>마스터 텍스트 스타일을 편집합니다</a:t>
            </a:r>
          </a:p>
          <a:p>
            <a:pPr lvl="1"/>
            <a:r>
              <a:rPr lang="ko-KR" altLang="en-US" noProof="0" dirty="0"/>
              <a:t>둘째 수준</a:t>
            </a:r>
          </a:p>
          <a:p>
            <a:pPr lvl="2"/>
            <a:r>
              <a:rPr lang="ko-KR" altLang="en-US" noProof="0" dirty="0"/>
              <a:t>셋째 수준</a:t>
            </a:r>
          </a:p>
          <a:p>
            <a:pPr lvl="3"/>
            <a:r>
              <a:rPr lang="ko-KR" altLang="en-US" noProof="0" dirty="0"/>
              <a:t>넷째 수준</a:t>
            </a:r>
          </a:p>
          <a:p>
            <a:pPr lvl="4"/>
            <a:r>
              <a:rPr lang="ko-KR" altLang="en-US" noProof="0" dirty="0"/>
              <a:t>다섯째 수준</a:t>
            </a:r>
          </a:p>
        </p:txBody>
      </p:sp>
      <p:sp>
        <p:nvSpPr>
          <p:cNvPr id="8" name="텍스트 개체 틀 7"/>
          <p:cNvSpPr>
            <a:spLocks noGrp="1"/>
          </p:cNvSpPr>
          <p:nvPr>
            <p:ph type="body" sz="quarter" idx="11"/>
          </p:nvPr>
        </p:nvSpPr>
        <p:spPr>
          <a:xfrm>
            <a:off x="142875" y="188914"/>
            <a:ext cx="4644000" cy="242374"/>
          </a:xfrm>
        </p:spPr>
        <p:txBody>
          <a:bodyPr/>
          <a:lstStyle>
            <a:lvl1pPr>
              <a:defRPr sz="1050"/>
            </a:lvl1pPr>
          </a:lstStyle>
          <a:p>
            <a:pPr lvl="0"/>
            <a:r>
              <a:rPr lang="ko-KR" altLang="en-US" dirty="0"/>
              <a:t>마스터 텍스트</a:t>
            </a:r>
          </a:p>
        </p:txBody>
      </p:sp>
    </p:spTree>
    <p:extLst>
      <p:ext uri="{BB962C8B-B14F-4D97-AF65-F5344CB8AC3E}">
        <p14:creationId xmlns:p14="http://schemas.microsoft.com/office/powerpoint/2010/main" val="3626326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AndObj" preserve="1">
  <p:cSld name="제목, 텍스트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2195514" y="692151"/>
            <a:ext cx="6948487" cy="436563"/>
          </a:xfrm>
        </p:spPr>
        <p:txBody>
          <a:bodyPr/>
          <a:lstStyle/>
          <a:p>
            <a:r>
              <a:rPr lang="ko-KR" altLang="en-US"/>
              <a:t>마스터 제목 스타일 편집</a:t>
            </a:r>
          </a:p>
        </p:txBody>
      </p:sp>
      <p:sp>
        <p:nvSpPr>
          <p:cNvPr id="3" name="텍스트 개체 틀 2"/>
          <p:cNvSpPr>
            <a:spLocks noGrp="1"/>
          </p:cNvSpPr>
          <p:nvPr>
            <p:ph type="body" sz="half" idx="1"/>
          </p:nvPr>
        </p:nvSpPr>
        <p:spPr>
          <a:xfrm>
            <a:off x="1547813" y="1628777"/>
            <a:ext cx="3649662" cy="1828193"/>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5349876" y="1628777"/>
            <a:ext cx="3649663" cy="1828193"/>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Rectangle 33"/>
          <p:cNvSpPr>
            <a:spLocks noGrp="1" noChangeArrowheads="1"/>
          </p:cNvSpPr>
          <p:nvPr>
            <p:ph type="sldNum" sz="quarter" idx="10"/>
          </p:nvPr>
        </p:nvSpPr>
        <p:spPr>
          <a:xfrm>
            <a:off x="3286125" y="6589713"/>
            <a:ext cx="2133600" cy="196850"/>
          </a:xfrm>
          <a:prstGeom prst="rect">
            <a:avLst/>
          </a:prstGeom>
        </p:spPr>
        <p:txBody>
          <a:bodyPr/>
          <a:lstStyle>
            <a:lvl1pPr defTabSz="342900">
              <a:defRPr>
                <a:solidFill>
                  <a:prstClr val="black"/>
                </a:solidFill>
              </a:defRPr>
            </a:lvl1pPr>
          </a:lstStyle>
          <a:p>
            <a:pPr>
              <a:defRPr/>
            </a:pPr>
            <a:fld id="{09866C1E-E440-4390-8E41-83428AE30EF9}" type="slidenum">
              <a:rPr lang="en-US" altLang="ko-KR"/>
              <a:pPr>
                <a:defRPr/>
              </a:pPr>
              <a:t>‹#›</a:t>
            </a:fld>
            <a:endParaRPr lang="en-US" altLang="ko-KR"/>
          </a:p>
        </p:txBody>
      </p:sp>
    </p:spTree>
    <p:extLst>
      <p:ext uri="{BB962C8B-B14F-4D97-AF65-F5344CB8AC3E}">
        <p14:creationId xmlns:p14="http://schemas.microsoft.com/office/powerpoint/2010/main" val="4089972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2"/>
            <a:ext cx="2133600" cy="365125"/>
          </a:xfrm>
          <a:prstGeom prst="rect">
            <a:avLst/>
          </a:prstGeom>
        </p:spPr>
        <p:txBody>
          <a:bodyPr/>
          <a:lstStyle>
            <a:lvl1pPr defTabSz="342900">
              <a:defRPr>
                <a:solidFill>
                  <a:prstClr val="black"/>
                </a:solidFill>
              </a:defRPr>
            </a:lvl1pPr>
          </a:lstStyle>
          <a:p>
            <a:pPr>
              <a:defRPr/>
            </a:pPr>
            <a:fld id="{78BCD5F4-3C5F-4892-A2A5-5E5D778B4980}" type="datetimeFigureOut">
              <a:rPr lang="en-US"/>
              <a:pPr>
                <a:defRPr/>
              </a:pPr>
              <a:t>1/2/2021</a:t>
            </a:fld>
            <a:endParaRPr lang="en-US"/>
          </a:p>
        </p:txBody>
      </p:sp>
      <p:sp>
        <p:nvSpPr>
          <p:cNvPr id="3" name="Footer Placeholder 2"/>
          <p:cNvSpPr>
            <a:spLocks noGrp="1"/>
          </p:cNvSpPr>
          <p:nvPr>
            <p:ph type="ftr" sz="quarter" idx="11"/>
          </p:nvPr>
        </p:nvSpPr>
        <p:spPr>
          <a:xfrm>
            <a:off x="3124200" y="6356352"/>
            <a:ext cx="2895600" cy="365125"/>
          </a:xfrm>
          <a:prstGeom prst="rect">
            <a:avLst/>
          </a:prstGeom>
        </p:spPr>
        <p:txBody>
          <a:bodyPr/>
          <a:lstStyle>
            <a:lvl1pPr defTabSz="342900">
              <a:defRPr>
                <a:solidFill>
                  <a:prstClr val="black"/>
                </a:solidFill>
              </a:defRPr>
            </a:lvl1pPr>
          </a:lstStyle>
          <a:p>
            <a:pPr>
              <a:defRPr/>
            </a:pPr>
            <a:endParaRPr lang="en-US"/>
          </a:p>
        </p:txBody>
      </p:sp>
      <p:sp>
        <p:nvSpPr>
          <p:cNvPr id="4" name="Slide Number Placeholder 3"/>
          <p:cNvSpPr>
            <a:spLocks noGrp="1"/>
          </p:cNvSpPr>
          <p:nvPr>
            <p:ph type="sldNum" sz="quarter" idx="12"/>
          </p:nvPr>
        </p:nvSpPr>
        <p:spPr>
          <a:xfrm>
            <a:off x="6553200" y="6356352"/>
            <a:ext cx="2133600" cy="365125"/>
          </a:xfrm>
          <a:prstGeom prst="rect">
            <a:avLst/>
          </a:prstGeom>
        </p:spPr>
        <p:txBody>
          <a:bodyPr/>
          <a:lstStyle>
            <a:lvl1pPr defTabSz="342900">
              <a:defRPr>
                <a:solidFill>
                  <a:prstClr val="black"/>
                </a:solidFill>
              </a:defRPr>
            </a:lvl1pPr>
          </a:lstStyle>
          <a:p>
            <a:pPr>
              <a:defRPr/>
            </a:pPr>
            <a:fld id="{909E5E95-B45C-4A89-B66F-54B26926AEA0}" type="slidenum">
              <a:rPr lang="en-US"/>
              <a:pPr>
                <a:defRPr/>
              </a:pPr>
              <a:t>‹#›</a:t>
            </a:fld>
            <a:endParaRPr lang="en-US"/>
          </a:p>
        </p:txBody>
      </p:sp>
    </p:spTree>
    <p:extLst>
      <p:ext uri="{BB962C8B-B14F-4D97-AF65-F5344CB8AC3E}">
        <p14:creationId xmlns:p14="http://schemas.microsoft.com/office/powerpoint/2010/main" val="19721018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4638"/>
            <a:ext cx="8229600" cy="1143000"/>
          </a:xfrm>
        </p:spPr>
        <p:txBody>
          <a:bodyPr/>
          <a:lstStyle/>
          <a:p>
            <a:r>
              <a:rPr lang="en-US"/>
              <a:t>Click to edit Master title style</a:t>
            </a:r>
          </a:p>
        </p:txBody>
      </p:sp>
      <p:sp>
        <p:nvSpPr>
          <p:cNvPr id="3" name="Content Placeholder 2"/>
          <p:cNvSpPr>
            <a:spLocks noGrp="1"/>
          </p:cNvSpPr>
          <p:nvPr>
            <p:ph sz="quarter" idx="1"/>
          </p:nvPr>
        </p:nvSpPr>
        <p:spPr>
          <a:xfrm>
            <a:off x="457200" y="1600201"/>
            <a:ext cx="4038600" cy="14126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1"/>
            <a:ext cx="4038600" cy="14126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7200" y="3938590"/>
            <a:ext cx="4038600" cy="14126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8200" y="3938590"/>
            <a:ext cx="4038600" cy="14126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xfrm>
            <a:off x="457200" y="6356352"/>
            <a:ext cx="2133600" cy="365125"/>
          </a:xfrm>
          <a:prstGeom prst="rect">
            <a:avLst/>
          </a:prstGeom>
        </p:spPr>
        <p:txBody>
          <a:bodyPr/>
          <a:lstStyle>
            <a:lvl1pPr defTabSz="342900">
              <a:defRPr>
                <a:solidFill>
                  <a:srgbClr val="000000"/>
                </a:solidFill>
              </a:defRPr>
            </a:lvl1pPr>
          </a:lstStyle>
          <a:p>
            <a:pPr>
              <a:defRPr/>
            </a:pPr>
            <a:endParaRPr lang="en-US"/>
          </a:p>
        </p:txBody>
      </p:sp>
      <p:sp>
        <p:nvSpPr>
          <p:cNvPr id="8" name="Rectangle 5"/>
          <p:cNvSpPr>
            <a:spLocks noGrp="1" noChangeArrowheads="1"/>
          </p:cNvSpPr>
          <p:nvPr>
            <p:ph type="ftr" sz="quarter" idx="11"/>
          </p:nvPr>
        </p:nvSpPr>
        <p:spPr>
          <a:xfrm>
            <a:off x="3124200" y="6356352"/>
            <a:ext cx="2895600" cy="365125"/>
          </a:xfrm>
          <a:prstGeom prst="rect">
            <a:avLst/>
          </a:prstGeom>
        </p:spPr>
        <p:txBody>
          <a:bodyPr/>
          <a:lstStyle>
            <a:lvl1pPr defTabSz="342900">
              <a:defRPr>
                <a:solidFill>
                  <a:srgbClr val="000000"/>
                </a:solidFill>
              </a:defRPr>
            </a:lvl1pPr>
          </a:lstStyle>
          <a:p>
            <a:pPr>
              <a:defRPr/>
            </a:pPr>
            <a:endParaRPr lang="en-US"/>
          </a:p>
        </p:txBody>
      </p:sp>
      <p:sp>
        <p:nvSpPr>
          <p:cNvPr id="9" name="Rectangle 6"/>
          <p:cNvSpPr>
            <a:spLocks noGrp="1" noChangeArrowheads="1"/>
          </p:cNvSpPr>
          <p:nvPr>
            <p:ph type="sldNum" sz="quarter" idx="12"/>
          </p:nvPr>
        </p:nvSpPr>
        <p:spPr>
          <a:xfrm>
            <a:off x="6553200" y="6356352"/>
            <a:ext cx="2133600" cy="365125"/>
          </a:xfrm>
          <a:prstGeom prst="rect">
            <a:avLst/>
          </a:prstGeom>
        </p:spPr>
        <p:txBody>
          <a:bodyPr/>
          <a:lstStyle>
            <a:lvl1pPr defTabSz="342900">
              <a:defRPr>
                <a:solidFill>
                  <a:srgbClr val="000000"/>
                </a:solidFill>
              </a:defRPr>
            </a:lvl1pPr>
          </a:lstStyle>
          <a:p>
            <a:pPr>
              <a:defRPr/>
            </a:pPr>
            <a:fld id="{D1BF41C4-7EEF-425B-94EB-2889473D8BB6}" type="slidenum">
              <a:rPr lang="en-US"/>
              <a:pPr>
                <a:defRPr/>
              </a:pPr>
              <a:t>‹#›</a:t>
            </a:fld>
            <a:endParaRPr lang="en-US"/>
          </a:p>
        </p:txBody>
      </p:sp>
    </p:spTree>
    <p:extLst>
      <p:ext uri="{BB962C8B-B14F-4D97-AF65-F5344CB8AC3E}">
        <p14:creationId xmlns:p14="http://schemas.microsoft.com/office/powerpoint/2010/main" val="14180959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40"/>
            <a:ext cx="8229600" cy="14126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a:xfrm>
            <a:off x="457200" y="6356352"/>
            <a:ext cx="2133600" cy="365125"/>
          </a:xfrm>
          <a:prstGeom prst="rect">
            <a:avLst/>
          </a:prstGeom>
        </p:spPr>
        <p:txBody>
          <a:bodyPr/>
          <a:lstStyle>
            <a:lvl1pPr defTabSz="342900">
              <a:defRPr>
                <a:solidFill>
                  <a:srgbClr val="000000"/>
                </a:solidFill>
              </a:defRPr>
            </a:lvl1pPr>
          </a:lstStyle>
          <a:p>
            <a:pPr>
              <a:defRPr/>
            </a:pPr>
            <a:endParaRPr lang="en-US"/>
          </a:p>
        </p:txBody>
      </p:sp>
      <p:sp>
        <p:nvSpPr>
          <p:cNvPr id="4" name="Rectangle 5"/>
          <p:cNvSpPr>
            <a:spLocks noGrp="1" noChangeArrowheads="1"/>
          </p:cNvSpPr>
          <p:nvPr>
            <p:ph type="ftr" sz="quarter" idx="11"/>
          </p:nvPr>
        </p:nvSpPr>
        <p:spPr>
          <a:xfrm>
            <a:off x="3124200" y="6356352"/>
            <a:ext cx="2895600" cy="365125"/>
          </a:xfrm>
          <a:prstGeom prst="rect">
            <a:avLst/>
          </a:prstGeom>
        </p:spPr>
        <p:txBody>
          <a:bodyPr/>
          <a:lstStyle>
            <a:lvl1pPr defTabSz="342900">
              <a:defRPr>
                <a:solidFill>
                  <a:srgbClr val="000000"/>
                </a:solidFill>
              </a:defRPr>
            </a:lvl1pPr>
          </a:lstStyle>
          <a:p>
            <a:pPr>
              <a:defRPr/>
            </a:pPr>
            <a:endParaRPr lang="en-US"/>
          </a:p>
        </p:txBody>
      </p:sp>
      <p:sp>
        <p:nvSpPr>
          <p:cNvPr id="5" name="Rectangle 6"/>
          <p:cNvSpPr>
            <a:spLocks noGrp="1" noChangeArrowheads="1"/>
          </p:cNvSpPr>
          <p:nvPr>
            <p:ph type="sldNum" sz="quarter" idx="12"/>
          </p:nvPr>
        </p:nvSpPr>
        <p:spPr>
          <a:xfrm>
            <a:off x="6553200" y="6356352"/>
            <a:ext cx="2133600" cy="365125"/>
          </a:xfrm>
          <a:prstGeom prst="rect">
            <a:avLst/>
          </a:prstGeom>
        </p:spPr>
        <p:txBody>
          <a:bodyPr/>
          <a:lstStyle>
            <a:lvl1pPr defTabSz="342900">
              <a:defRPr>
                <a:solidFill>
                  <a:srgbClr val="000000"/>
                </a:solidFill>
              </a:defRPr>
            </a:lvl1pPr>
          </a:lstStyle>
          <a:p>
            <a:pPr>
              <a:defRPr/>
            </a:pPr>
            <a:fld id="{E7401899-B3E2-4E3A-9A2A-A42E437E8180}" type="slidenum">
              <a:rPr lang="en-US"/>
              <a:pPr>
                <a:defRPr/>
              </a:pPr>
              <a:t>‹#›</a:t>
            </a:fld>
            <a:endParaRPr lang="en-US"/>
          </a:p>
        </p:txBody>
      </p:sp>
    </p:spTree>
    <p:extLst>
      <p:ext uri="{BB962C8B-B14F-4D97-AF65-F5344CB8AC3E}">
        <p14:creationId xmlns:p14="http://schemas.microsoft.com/office/powerpoint/2010/main" val="10221548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bg bwMode="gray">
      <p:bgPr>
        <a:solidFill>
          <a:schemeClr val="bg1"/>
        </a:solidFill>
        <a:effectLst/>
      </p:bgPr>
    </p:bg>
    <p:spTree>
      <p:nvGrpSpPr>
        <p:cNvPr id="1" name=""/>
        <p:cNvGrpSpPr/>
        <p:nvPr/>
      </p:nvGrpSpPr>
      <p:grpSpPr>
        <a:xfrm>
          <a:off x="0" y="0"/>
          <a:ext cx="0" cy="0"/>
          <a:chOff x="0" y="0"/>
          <a:chExt cx="0" cy="0"/>
        </a:xfrm>
      </p:grpSpPr>
      <p:pic>
        <p:nvPicPr>
          <p:cNvPr id="4" name="Picture 15" descr="C:\Users\jaewook\Pictures\logo_love.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96189" y="2065340"/>
            <a:ext cx="998537"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7940" name="Rectangle 4"/>
          <p:cNvSpPr>
            <a:spLocks noGrp="1" noChangeArrowheads="1"/>
          </p:cNvSpPr>
          <p:nvPr>
            <p:ph type="ctrTitle" sz="quarter"/>
          </p:nvPr>
        </p:nvSpPr>
        <p:spPr>
          <a:xfrm>
            <a:off x="539750" y="1125540"/>
            <a:ext cx="8153400" cy="669925"/>
          </a:xfrm>
        </p:spPr>
        <p:txBody>
          <a:bodyPr/>
          <a:lstStyle>
            <a:lvl1pPr algn="ctr">
              <a:defRPr sz="2700"/>
            </a:lvl1pPr>
          </a:lstStyle>
          <a:p>
            <a:r>
              <a:rPr lang="ko-KR" altLang="en-US"/>
              <a:t>마스터 제목 스타일 편집</a:t>
            </a:r>
          </a:p>
        </p:txBody>
      </p:sp>
      <p:sp>
        <p:nvSpPr>
          <p:cNvPr id="167941" name="Rectangle 5"/>
          <p:cNvSpPr>
            <a:spLocks noGrp="1" noChangeArrowheads="1"/>
          </p:cNvSpPr>
          <p:nvPr>
            <p:ph type="subTitle" sz="quarter" idx="1"/>
          </p:nvPr>
        </p:nvSpPr>
        <p:spPr>
          <a:xfrm>
            <a:off x="1403350" y="4840288"/>
            <a:ext cx="6400800" cy="415498"/>
          </a:xfrm>
        </p:spPr>
        <p:txBody>
          <a:bodyPr/>
          <a:lstStyle>
            <a:lvl1pPr marL="0" indent="0" algn="ctr">
              <a:buFont typeface="Wingdings" pitchFamily="2" charset="2"/>
              <a:buNone/>
              <a:defRPr/>
            </a:lvl1pPr>
          </a:lstStyle>
          <a:p>
            <a:r>
              <a:rPr lang="ko-KR" altLang="en-US"/>
              <a:t>마스터 부제목 스타일 편집</a:t>
            </a:r>
          </a:p>
        </p:txBody>
      </p:sp>
      <p:sp>
        <p:nvSpPr>
          <p:cNvPr id="5" name="Rectangle 6"/>
          <p:cNvSpPr>
            <a:spLocks noGrp="1" noChangeArrowheads="1"/>
          </p:cNvSpPr>
          <p:nvPr>
            <p:ph type="dt" sz="quarter" idx="10"/>
          </p:nvPr>
        </p:nvSpPr>
        <p:spPr bwMode="gray">
          <a:xfrm>
            <a:off x="457200" y="6553200"/>
            <a:ext cx="2133600" cy="1524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defTabSz="342900">
              <a:defRPr sz="750">
                <a:solidFill>
                  <a:srgbClr val="000000"/>
                </a:solidFill>
              </a:defRPr>
            </a:lvl1pPr>
          </a:lstStyle>
          <a:p>
            <a:pPr>
              <a:defRPr/>
            </a:pPr>
            <a:endParaRPr lang="en-US" altLang="ko-KR"/>
          </a:p>
        </p:txBody>
      </p:sp>
      <p:sp>
        <p:nvSpPr>
          <p:cNvPr id="6" name="Rectangle 7"/>
          <p:cNvSpPr>
            <a:spLocks noGrp="1" noChangeArrowheads="1"/>
          </p:cNvSpPr>
          <p:nvPr>
            <p:ph type="ftr" sz="quarter" idx="11"/>
          </p:nvPr>
        </p:nvSpPr>
        <p:spPr>
          <a:xfrm>
            <a:off x="3124200" y="6553200"/>
            <a:ext cx="2895600" cy="152400"/>
          </a:xfrm>
          <a:prstGeom prst="rect">
            <a:avLst/>
          </a:prstGeom>
        </p:spPr>
        <p:txBody>
          <a:bodyPr/>
          <a:lstStyle>
            <a:lvl1pPr defTabSz="342900">
              <a:defRPr sz="750" b="0" i="0">
                <a:solidFill>
                  <a:prstClr val="black"/>
                </a:solidFill>
                <a:effectLst/>
                <a:latin typeface="Times New Roman" pitchFamily="18" charset="0"/>
              </a:defRPr>
            </a:lvl1pPr>
          </a:lstStyle>
          <a:p>
            <a:pPr>
              <a:defRPr/>
            </a:pPr>
            <a:endParaRPr lang="en-US" altLang="ko-KR"/>
          </a:p>
        </p:txBody>
      </p:sp>
      <p:sp>
        <p:nvSpPr>
          <p:cNvPr id="7" name="Rectangle 8"/>
          <p:cNvSpPr>
            <a:spLocks noGrp="1" noChangeArrowheads="1"/>
          </p:cNvSpPr>
          <p:nvPr>
            <p:ph type="sldNum" sz="quarter" idx="12"/>
          </p:nvPr>
        </p:nvSpPr>
        <p:spPr>
          <a:xfrm>
            <a:off x="6553201" y="6553202"/>
            <a:ext cx="2195513" cy="188913"/>
          </a:xfrm>
          <a:prstGeom prst="rect">
            <a:avLst/>
          </a:prstGeom>
        </p:spPr>
        <p:txBody>
          <a:bodyPr/>
          <a:lstStyle>
            <a:lvl1pPr algn="r" defTabSz="342900">
              <a:defRPr sz="1050">
                <a:solidFill>
                  <a:prstClr val="black"/>
                </a:solidFill>
                <a:effectLst/>
                <a:latin typeface="Times New Roman" pitchFamily="18" charset="0"/>
              </a:defRPr>
            </a:lvl1pPr>
          </a:lstStyle>
          <a:p>
            <a:pPr>
              <a:defRPr/>
            </a:pPr>
            <a:fld id="{CCE48BBC-B317-41B2-A10C-8A632A79A644}" type="slidenum">
              <a:rPr lang="ko-KR" altLang="en-US"/>
              <a:pPr>
                <a:defRPr/>
              </a:pPr>
              <a:t>‹#›</a:t>
            </a:fld>
            <a:endParaRPr lang="en-US" altLang="ko-KR" dirty="0"/>
          </a:p>
        </p:txBody>
      </p:sp>
    </p:spTree>
    <p:extLst>
      <p:ext uri="{BB962C8B-B14F-4D97-AF65-F5344CB8AC3E}">
        <p14:creationId xmlns:p14="http://schemas.microsoft.com/office/powerpoint/2010/main" val="34070322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63945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3" name="McK Title Elements"/>
          <p:cNvGrpSpPr>
            <a:grpSpLocks/>
          </p:cNvGrpSpPr>
          <p:nvPr/>
        </p:nvGrpSpPr>
        <p:grpSpPr bwMode="auto">
          <a:xfrm>
            <a:off x="2693988" y="2182813"/>
            <a:ext cx="5129212" cy="4602162"/>
            <a:chOff x="1663" y="1348"/>
            <a:chExt cx="3167" cy="2841"/>
          </a:xfrm>
        </p:grpSpPr>
        <p:sp>
          <p:nvSpPr>
            <p:cNvPr id="4" name="McK Confidential" hidden="1"/>
            <p:cNvSpPr txBox="1">
              <a:spLocks noChangeArrowheads="1"/>
            </p:cNvSpPr>
            <p:nvPr userDrawn="1"/>
          </p:nvSpPr>
          <p:spPr bwMode="auto">
            <a:xfrm>
              <a:off x="1663" y="1348"/>
              <a:ext cx="936"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eaLnBrk="0" hangingPunct="0">
                <a:defRPr kumimoji="1" b="1">
                  <a:solidFill>
                    <a:schemeClr val="tx1"/>
                  </a:solidFill>
                  <a:latin typeface="Impact" pitchFamily="34" charset="0"/>
                  <a:ea typeface="굴림" pitchFamily="50" charset="-127"/>
                </a:defRPr>
              </a:lvl1pPr>
              <a:lvl2pPr marL="742950" indent="-285750" defTabSz="977900" eaLnBrk="0" hangingPunct="0">
                <a:defRPr kumimoji="1" b="1">
                  <a:solidFill>
                    <a:schemeClr val="tx1"/>
                  </a:solidFill>
                  <a:latin typeface="Impact" pitchFamily="34" charset="0"/>
                  <a:ea typeface="굴림" pitchFamily="50" charset="-127"/>
                </a:defRPr>
              </a:lvl2pPr>
              <a:lvl3pPr marL="1143000" indent="-228600" defTabSz="977900" eaLnBrk="0" hangingPunct="0">
                <a:defRPr kumimoji="1" b="1">
                  <a:solidFill>
                    <a:schemeClr val="tx1"/>
                  </a:solidFill>
                  <a:latin typeface="Impact" pitchFamily="34" charset="0"/>
                  <a:ea typeface="굴림" pitchFamily="50" charset="-127"/>
                </a:defRPr>
              </a:lvl3pPr>
              <a:lvl4pPr marL="1600200" indent="-228600" defTabSz="977900" eaLnBrk="0" hangingPunct="0">
                <a:defRPr kumimoji="1" b="1">
                  <a:solidFill>
                    <a:schemeClr val="tx1"/>
                  </a:solidFill>
                  <a:latin typeface="Impact" pitchFamily="34" charset="0"/>
                  <a:ea typeface="굴림" pitchFamily="50" charset="-127"/>
                </a:defRPr>
              </a:lvl4pPr>
              <a:lvl5pPr marL="2057400" indent="-228600" defTabSz="977900" eaLnBrk="0" hangingPunct="0">
                <a:defRPr kumimoji="1" b="1">
                  <a:solidFill>
                    <a:schemeClr val="tx1"/>
                  </a:solidFill>
                  <a:latin typeface="Impact" pitchFamily="34" charset="0"/>
                  <a:ea typeface="굴림" pitchFamily="50" charset="-127"/>
                </a:defRPr>
              </a:lvl5pPr>
              <a:lvl6pPr marL="25146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algn="ctr" eaLnBrk="1" hangingPunct="1">
                <a:defRPr/>
              </a:pPr>
              <a:r>
                <a:rPr kumimoji="0" lang="en-US" altLang="zh-CN" sz="1125" b="0">
                  <a:solidFill>
                    <a:srgbClr val="000000"/>
                  </a:solidFill>
                  <a:latin typeface="맑은 고딕" pitchFamily="50" charset="-127"/>
                  <a:ea typeface="맑은 고딕" pitchFamily="50" charset="-127"/>
                </a:rPr>
                <a:t>CONFIDENTIAL</a:t>
              </a:r>
            </a:p>
          </p:txBody>
        </p:sp>
        <p:sp>
          <p:nvSpPr>
            <p:cNvPr id="5" name="McK Document" hidden="1"/>
            <p:cNvSpPr txBox="1">
              <a:spLocks noChangeArrowheads="1"/>
            </p:cNvSpPr>
            <p:nvPr userDrawn="1"/>
          </p:nvSpPr>
          <p:spPr bwMode="auto">
            <a:xfrm>
              <a:off x="1663" y="3054"/>
              <a:ext cx="3167"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977900" eaLnBrk="0" hangingPunct="0">
                <a:defRPr kumimoji="1" b="1">
                  <a:solidFill>
                    <a:schemeClr val="tx1"/>
                  </a:solidFill>
                  <a:latin typeface="Impact" pitchFamily="34" charset="0"/>
                  <a:ea typeface="굴림" pitchFamily="50" charset="-127"/>
                </a:defRPr>
              </a:lvl1pPr>
              <a:lvl2pPr marL="742950" indent="-285750" defTabSz="977900" eaLnBrk="0" hangingPunct="0">
                <a:defRPr kumimoji="1" b="1">
                  <a:solidFill>
                    <a:schemeClr val="tx1"/>
                  </a:solidFill>
                  <a:latin typeface="Impact" pitchFamily="34" charset="0"/>
                  <a:ea typeface="굴림" pitchFamily="50" charset="-127"/>
                </a:defRPr>
              </a:lvl2pPr>
              <a:lvl3pPr marL="1143000" indent="-228600" defTabSz="977900" eaLnBrk="0" hangingPunct="0">
                <a:defRPr kumimoji="1" b="1">
                  <a:solidFill>
                    <a:schemeClr val="tx1"/>
                  </a:solidFill>
                  <a:latin typeface="Impact" pitchFamily="34" charset="0"/>
                  <a:ea typeface="굴림" pitchFamily="50" charset="-127"/>
                </a:defRPr>
              </a:lvl3pPr>
              <a:lvl4pPr marL="1600200" indent="-228600" defTabSz="977900" eaLnBrk="0" hangingPunct="0">
                <a:defRPr kumimoji="1" b="1">
                  <a:solidFill>
                    <a:schemeClr val="tx1"/>
                  </a:solidFill>
                  <a:latin typeface="Impact" pitchFamily="34" charset="0"/>
                  <a:ea typeface="굴림" pitchFamily="50" charset="-127"/>
                </a:defRPr>
              </a:lvl4pPr>
              <a:lvl5pPr marL="2057400" indent="-228600" defTabSz="977900" eaLnBrk="0" hangingPunct="0">
                <a:defRPr kumimoji="1" b="1">
                  <a:solidFill>
                    <a:schemeClr val="tx1"/>
                  </a:solidFill>
                  <a:latin typeface="Impact" pitchFamily="34" charset="0"/>
                  <a:ea typeface="굴림" pitchFamily="50" charset="-127"/>
                </a:defRPr>
              </a:lvl5pPr>
              <a:lvl6pPr marL="25146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algn="ctr" eaLnBrk="1" hangingPunct="1">
                <a:defRPr/>
              </a:pPr>
              <a:r>
                <a:rPr kumimoji="0" lang="en-US" altLang="zh-CN" sz="1125" b="0">
                  <a:solidFill>
                    <a:srgbClr val="000000"/>
                  </a:solidFill>
                  <a:latin typeface="맑은 고딕" pitchFamily="50" charset="-127"/>
                  <a:ea typeface="맑은 고딕" pitchFamily="50" charset="-127"/>
                </a:rPr>
                <a:t>Document</a:t>
              </a:r>
            </a:p>
          </p:txBody>
        </p:sp>
        <p:sp>
          <p:nvSpPr>
            <p:cNvPr id="6" name="McK Date" hidden="1"/>
            <p:cNvSpPr txBox="1">
              <a:spLocks noChangeArrowheads="1"/>
            </p:cNvSpPr>
            <p:nvPr userDrawn="1"/>
          </p:nvSpPr>
          <p:spPr bwMode="auto">
            <a:xfrm>
              <a:off x="1663" y="3216"/>
              <a:ext cx="3167"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eaLnBrk="0" hangingPunct="0">
                <a:defRPr kumimoji="1" b="1">
                  <a:solidFill>
                    <a:schemeClr val="tx1"/>
                  </a:solidFill>
                  <a:latin typeface="Impact" pitchFamily="34" charset="0"/>
                  <a:ea typeface="굴림" pitchFamily="50" charset="-127"/>
                </a:defRPr>
              </a:lvl1pPr>
              <a:lvl2pPr marL="742950" indent="-285750" defTabSz="977900" eaLnBrk="0" hangingPunct="0">
                <a:defRPr kumimoji="1" b="1">
                  <a:solidFill>
                    <a:schemeClr val="tx1"/>
                  </a:solidFill>
                  <a:latin typeface="Impact" pitchFamily="34" charset="0"/>
                  <a:ea typeface="굴림" pitchFamily="50" charset="-127"/>
                </a:defRPr>
              </a:lvl2pPr>
              <a:lvl3pPr marL="1143000" indent="-228600" defTabSz="977900" eaLnBrk="0" hangingPunct="0">
                <a:defRPr kumimoji="1" b="1">
                  <a:solidFill>
                    <a:schemeClr val="tx1"/>
                  </a:solidFill>
                  <a:latin typeface="Impact" pitchFamily="34" charset="0"/>
                  <a:ea typeface="굴림" pitchFamily="50" charset="-127"/>
                </a:defRPr>
              </a:lvl3pPr>
              <a:lvl4pPr marL="1600200" indent="-228600" defTabSz="977900" eaLnBrk="0" hangingPunct="0">
                <a:defRPr kumimoji="1" b="1">
                  <a:solidFill>
                    <a:schemeClr val="tx1"/>
                  </a:solidFill>
                  <a:latin typeface="Impact" pitchFamily="34" charset="0"/>
                  <a:ea typeface="굴림" pitchFamily="50" charset="-127"/>
                </a:defRPr>
              </a:lvl4pPr>
              <a:lvl5pPr marL="2057400" indent="-228600" defTabSz="977900" eaLnBrk="0" hangingPunct="0">
                <a:defRPr kumimoji="1" b="1">
                  <a:solidFill>
                    <a:schemeClr val="tx1"/>
                  </a:solidFill>
                  <a:latin typeface="Impact" pitchFamily="34" charset="0"/>
                  <a:ea typeface="굴림" pitchFamily="50" charset="-127"/>
                </a:defRPr>
              </a:lvl5pPr>
              <a:lvl6pPr marL="25146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algn="ctr" eaLnBrk="1" hangingPunct="1">
                <a:defRPr/>
              </a:pPr>
              <a:r>
                <a:rPr kumimoji="0" lang="en-US" altLang="zh-CN" sz="1125" b="0">
                  <a:solidFill>
                    <a:srgbClr val="000000"/>
                  </a:solidFill>
                  <a:latin typeface="맑은 고딕" pitchFamily="50" charset="-127"/>
                  <a:ea typeface="맑은 고딕" pitchFamily="50" charset="-127"/>
                </a:rPr>
                <a:t>Date</a:t>
              </a:r>
            </a:p>
          </p:txBody>
        </p:sp>
        <p:sp>
          <p:nvSpPr>
            <p:cNvPr id="7" name="McK Disclaimer" hidden="1"/>
            <p:cNvSpPr>
              <a:spLocks noChangeArrowheads="1"/>
            </p:cNvSpPr>
            <p:nvPr userDrawn="1">
              <p:custDataLst>
                <p:tags r:id="rId1"/>
              </p:custDataLst>
            </p:nvPr>
          </p:nvSpPr>
          <p:spPr bwMode="auto">
            <a:xfrm>
              <a:off x="1663" y="3904"/>
              <a:ext cx="2303"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860425">
                <a:defRPr sz="4800" b="1">
                  <a:solidFill>
                    <a:schemeClr val="tx1"/>
                  </a:solidFill>
                  <a:latin typeface="Times New Roman" panose="02020603050405020304" pitchFamily="18" charset="0"/>
                  <a:ea typeface="굴림" panose="020B0600000101010101" pitchFamily="50" charset="-127"/>
                </a:defRPr>
              </a:lvl1pPr>
              <a:lvl2pPr marL="742950" indent="-285750" defTabSz="860425">
                <a:defRPr sz="4800" b="1">
                  <a:solidFill>
                    <a:schemeClr val="tx1"/>
                  </a:solidFill>
                  <a:latin typeface="Times New Roman" panose="02020603050405020304" pitchFamily="18" charset="0"/>
                  <a:ea typeface="굴림" panose="020B0600000101010101" pitchFamily="50" charset="-127"/>
                </a:defRPr>
              </a:lvl2pPr>
              <a:lvl3pPr marL="1143000" indent="-228600" defTabSz="860425">
                <a:defRPr sz="4800" b="1">
                  <a:solidFill>
                    <a:schemeClr val="tx1"/>
                  </a:solidFill>
                  <a:latin typeface="Times New Roman" panose="02020603050405020304" pitchFamily="18" charset="0"/>
                  <a:ea typeface="굴림" panose="020B0600000101010101" pitchFamily="50" charset="-127"/>
                </a:defRPr>
              </a:lvl3pPr>
              <a:lvl4pPr marL="1600200" indent="-228600" defTabSz="860425">
                <a:defRPr sz="4800" b="1">
                  <a:solidFill>
                    <a:schemeClr val="tx1"/>
                  </a:solidFill>
                  <a:latin typeface="Times New Roman" panose="02020603050405020304" pitchFamily="18" charset="0"/>
                  <a:ea typeface="굴림" panose="020B0600000101010101" pitchFamily="50" charset="-127"/>
                </a:defRPr>
              </a:lvl4pPr>
              <a:lvl5pPr marL="2057400" indent="-228600" defTabSz="860425">
                <a:defRPr sz="4800" b="1">
                  <a:solidFill>
                    <a:schemeClr val="tx1"/>
                  </a:solidFill>
                  <a:latin typeface="Times New Roman" panose="02020603050405020304" pitchFamily="18" charset="0"/>
                  <a:ea typeface="굴림" panose="020B0600000101010101" pitchFamily="50" charset="-127"/>
                </a:defRPr>
              </a:lvl5pPr>
              <a:lvl6pPr marL="2514600" indent="-228600" algn="ctr" defTabSz="86042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6pPr>
              <a:lvl7pPr marL="2971800" indent="-228600" algn="ctr" defTabSz="86042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7pPr>
              <a:lvl8pPr marL="3429000" indent="-228600" algn="ctr" defTabSz="86042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8pPr>
              <a:lvl9pPr marL="3886200" indent="-228600" algn="ctr" defTabSz="86042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9pPr>
            </a:lstStyle>
            <a:p>
              <a:pPr algn="ctr">
                <a:defRPr/>
              </a:pPr>
              <a:r>
                <a:rPr lang="en-US" altLang="zh-CN" sz="750" b="0">
                  <a:solidFill>
                    <a:srgbClr val="000000"/>
                  </a:solidFill>
                  <a:latin typeface="맑은 고딕" panose="020B0503020000020004" pitchFamily="50" charset="-127"/>
                  <a:ea typeface="맑은 고딕" panose="020B0503020000020004" pitchFamily="50" charset="-127"/>
                </a:rPr>
                <a:t>This report is solely for the use of client personnel.  No part of it may be circulated, quoted, or reproduced for distribution outside the client organization without prior written approval from McKinsey &amp; Company. This material was used by McKinsey &amp; Company during an oral presentation; it is not a complete record of the discussion.</a:t>
              </a:r>
            </a:p>
          </p:txBody>
        </p:sp>
      </p:grpSp>
      <p:sp>
        <p:nvSpPr>
          <p:cNvPr id="13315" name="Rectangle 1027"/>
          <p:cNvSpPr>
            <a:spLocks noGrp="1" noChangeArrowheads="1"/>
          </p:cNvSpPr>
          <p:nvPr>
            <p:ph type="subTitle" idx="1"/>
          </p:nvPr>
        </p:nvSpPr>
        <p:spPr>
          <a:xfrm>
            <a:off x="2693377" y="3962403"/>
            <a:ext cx="5130312" cy="150041"/>
          </a:xfrm>
        </p:spPr>
        <p:txBody>
          <a:bodyPr/>
          <a:lstStyle>
            <a:lvl1pPr algn="r">
              <a:defRPr sz="975">
                <a:solidFill>
                  <a:schemeClr val="bg1">
                    <a:lumMod val="85000"/>
                  </a:schemeClr>
                </a:solidFill>
                <a:latin typeface="+mn-ea"/>
                <a:ea typeface="+mn-ea"/>
              </a:defRPr>
            </a:lvl1pPr>
          </a:lstStyle>
          <a:p>
            <a:r>
              <a:rPr lang="en-US" altLang="zh-CN" dirty="0"/>
              <a:t>Click to edit Master subtitle style</a:t>
            </a:r>
          </a:p>
        </p:txBody>
      </p:sp>
    </p:spTree>
    <p:extLst>
      <p:ext uri="{BB962C8B-B14F-4D97-AF65-F5344CB8AC3E}">
        <p14:creationId xmlns:p14="http://schemas.microsoft.com/office/powerpoint/2010/main" val="24354603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grpSp>
        <p:nvGrpSpPr>
          <p:cNvPr id="3" name="McK Title Elements"/>
          <p:cNvGrpSpPr>
            <a:grpSpLocks/>
          </p:cNvGrpSpPr>
          <p:nvPr/>
        </p:nvGrpSpPr>
        <p:grpSpPr bwMode="auto">
          <a:xfrm>
            <a:off x="2693988" y="2182813"/>
            <a:ext cx="5129212" cy="4602162"/>
            <a:chOff x="1663" y="1348"/>
            <a:chExt cx="3167" cy="2841"/>
          </a:xfrm>
        </p:grpSpPr>
        <p:sp>
          <p:nvSpPr>
            <p:cNvPr id="4" name="McK Confidential" hidden="1"/>
            <p:cNvSpPr txBox="1">
              <a:spLocks noChangeArrowheads="1"/>
            </p:cNvSpPr>
            <p:nvPr userDrawn="1"/>
          </p:nvSpPr>
          <p:spPr bwMode="auto">
            <a:xfrm>
              <a:off x="1663" y="1348"/>
              <a:ext cx="936"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eaLnBrk="0" hangingPunct="0">
                <a:defRPr kumimoji="1" b="1">
                  <a:solidFill>
                    <a:schemeClr val="tx1"/>
                  </a:solidFill>
                  <a:latin typeface="Impact" pitchFamily="34" charset="0"/>
                  <a:ea typeface="굴림" pitchFamily="50" charset="-127"/>
                </a:defRPr>
              </a:lvl1pPr>
              <a:lvl2pPr marL="742950" indent="-285750" defTabSz="977900" eaLnBrk="0" hangingPunct="0">
                <a:defRPr kumimoji="1" b="1">
                  <a:solidFill>
                    <a:schemeClr val="tx1"/>
                  </a:solidFill>
                  <a:latin typeface="Impact" pitchFamily="34" charset="0"/>
                  <a:ea typeface="굴림" pitchFamily="50" charset="-127"/>
                </a:defRPr>
              </a:lvl2pPr>
              <a:lvl3pPr marL="1143000" indent="-228600" defTabSz="977900" eaLnBrk="0" hangingPunct="0">
                <a:defRPr kumimoji="1" b="1">
                  <a:solidFill>
                    <a:schemeClr val="tx1"/>
                  </a:solidFill>
                  <a:latin typeface="Impact" pitchFamily="34" charset="0"/>
                  <a:ea typeface="굴림" pitchFamily="50" charset="-127"/>
                </a:defRPr>
              </a:lvl3pPr>
              <a:lvl4pPr marL="1600200" indent="-228600" defTabSz="977900" eaLnBrk="0" hangingPunct="0">
                <a:defRPr kumimoji="1" b="1">
                  <a:solidFill>
                    <a:schemeClr val="tx1"/>
                  </a:solidFill>
                  <a:latin typeface="Impact" pitchFamily="34" charset="0"/>
                  <a:ea typeface="굴림" pitchFamily="50" charset="-127"/>
                </a:defRPr>
              </a:lvl4pPr>
              <a:lvl5pPr marL="2057400" indent="-228600" defTabSz="977900" eaLnBrk="0" hangingPunct="0">
                <a:defRPr kumimoji="1" b="1">
                  <a:solidFill>
                    <a:schemeClr val="tx1"/>
                  </a:solidFill>
                  <a:latin typeface="Impact" pitchFamily="34" charset="0"/>
                  <a:ea typeface="굴림" pitchFamily="50" charset="-127"/>
                </a:defRPr>
              </a:lvl5pPr>
              <a:lvl6pPr marL="25146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algn="ctr" eaLnBrk="1" hangingPunct="1">
                <a:defRPr/>
              </a:pPr>
              <a:r>
                <a:rPr kumimoji="0" lang="en-US" altLang="zh-CN" sz="1125" b="0">
                  <a:solidFill>
                    <a:srgbClr val="000000"/>
                  </a:solidFill>
                  <a:latin typeface="맑은 고딕" pitchFamily="50" charset="-127"/>
                  <a:ea typeface="맑은 고딕" pitchFamily="50" charset="-127"/>
                </a:rPr>
                <a:t>CONFIDENTIAL</a:t>
              </a:r>
            </a:p>
          </p:txBody>
        </p:sp>
        <p:sp>
          <p:nvSpPr>
            <p:cNvPr id="5" name="McK Document" hidden="1"/>
            <p:cNvSpPr txBox="1">
              <a:spLocks noChangeArrowheads="1"/>
            </p:cNvSpPr>
            <p:nvPr userDrawn="1"/>
          </p:nvSpPr>
          <p:spPr bwMode="auto">
            <a:xfrm>
              <a:off x="1663" y="3054"/>
              <a:ext cx="3167"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977900" eaLnBrk="0" hangingPunct="0">
                <a:defRPr kumimoji="1" b="1">
                  <a:solidFill>
                    <a:schemeClr val="tx1"/>
                  </a:solidFill>
                  <a:latin typeface="Impact" pitchFamily="34" charset="0"/>
                  <a:ea typeface="굴림" pitchFamily="50" charset="-127"/>
                </a:defRPr>
              </a:lvl1pPr>
              <a:lvl2pPr marL="742950" indent="-285750" defTabSz="977900" eaLnBrk="0" hangingPunct="0">
                <a:defRPr kumimoji="1" b="1">
                  <a:solidFill>
                    <a:schemeClr val="tx1"/>
                  </a:solidFill>
                  <a:latin typeface="Impact" pitchFamily="34" charset="0"/>
                  <a:ea typeface="굴림" pitchFamily="50" charset="-127"/>
                </a:defRPr>
              </a:lvl2pPr>
              <a:lvl3pPr marL="1143000" indent="-228600" defTabSz="977900" eaLnBrk="0" hangingPunct="0">
                <a:defRPr kumimoji="1" b="1">
                  <a:solidFill>
                    <a:schemeClr val="tx1"/>
                  </a:solidFill>
                  <a:latin typeface="Impact" pitchFamily="34" charset="0"/>
                  <a:ea typeface="굴림" pitchFamily="50" charset="-127"/>
                </a:defRPr>
              </a:lvl3pPr>
              <a:lvl4pPr marL="1600200" indent="-228600" defTabSz="977900" eaLnBrk="0" hangingPunct="0">
                <a:defRPr kumimoji="1" b="1">
                  <a:solidFill>
                    <a:schemeClr val="tx1"/>
                  </a:solidFill>
                  <a:latin typeface="Impact" pitchFamily="34" charset="0"/>
                  <a:ea typeface="굴림" pitchFamily="50" charset="-127"/>
                </a:defRPr>
              </a:lvl4pPr>
              <a:lvl5pPr marL="2057400" indent="-228600" defTabSz="977900" eaLnBrk="0" hangingPunct="0">
                <a:defRPr kumimoji="1" b="1">
                  <a:solidFill>
                    <a:schemeClr val="tx1"/>
                  </a:solidFill>
                  <a:latin typeface="Impact" pitchFamily="34" charset="0"/>
                  <a:ea typeface="굴림" pitchFamily="50" charset="-127"/>
                </a:defRPr>
              </a:lvl5pPr>
              <a:lvl6pPr marL="25146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algn="ctr" eaLnBrk="1" hangingPunct="1">
                <a:defRPr/>
              </a:pPr>
              <a:r>
                <a:rPr kumimoji="0" lang="en-US" altLang="zh-CN" sz="1125" b="0">
                  <a:solidFill>
                    <a:srgbClr val="000000"/>
                  </a:solidFill>
                  <a:latin typeface="맑은 고딕" pitchFamily="50" charset="-127"/>
                  <a:ea typeface="맑은 고딕" pitchFamily="50" charset="-127"/>
                </a:rPr>
                <a:t>Document</a:t>
              </a:r>
            </a:p>
          </p:txBody>
        </p:sp>
        <p:sp>
          <p:nvSpPr>
            <p:cNvPr id="6" name="McK Date" hidden="1"/>
            <p:cNvSpPr txBox="1">
              <a:spLocks noChangeArrowheads="1"/>
            </p:cNvSpPr>
            <p:nvPr userDrawn="1"/>
          </p:nvSpPr>
          <p:spPr bwMode="auto">
            <a:xfrm>
              <a:off x="1663" y="3216"/>
              <a:ext cx="3167"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eaLnBrk="0" hangingPunct="0">
                <a:defRPr kumimoji="1" b="1">
                  <a:solidFill>
                    <a:schemeClr val="tx1"/>
                  </a:solidFill>
                  <a:latin typeface="Impact" pitchFamily="34" charset="0"/>
                  <a:ea typeface="굴림" pitchFamily="50" charset="-127"/>
                </a:defRPr>
              </a:lvl1pPr>
              <a:lvl2pPr marL="742950" indent="-285750" defTabSz="977900" eaLnBrk="0" hangingPunct="0">
                <a:defRPr kumimoji="1" b="1">
                  <a:solidFill>
                    <a:schemeClr val="tx1"/>
                  </a:solidFill>
                  <a:latin typeface="Impact" pitchFamily="34" charset="0"/>
                  <a:ea typeface="굴림" pitchFamily="50" charset="-127"/>
                </a:defRPr>
              </a:lvl2pPr>
              <a:lvl3pPr marL="1143000" indent="-228600" defTabSz="977900" eaLnBrk="0" hangingPunct="0">
                <a:defRPr kumimoji="1" b="1">
                  <a:solidFill>
                    <a:schemeClr val="tx1"/>
                  </a:solidFill>
                  <a:latin typeface="Impact" pitchFamily="34" charset="0"/>
                  <a:ea typeface="굴림" pitchFamily="50" charset="-127"/>
                </a:defRPr>
              </a:lvl3pPr>
              <a:lvl4pPr marL="1600200" indent="-228600" defTabSz="977900" eaLnBrk="0" hangingPunct="0">
                <a:defRPr kumimoji="1" b="1">
                  <a:solidFill>
                    <a:schemeClr val="tx1"/>
                  </a:solidFill>
                  <a:latin typeface="Impact" pitchFamily="34" charset="0"/>
                  <a:ea typeface="굴림" pitchFamily="50" charset="-127"/>
                </a:defRPr>
              </a:lvl4pPr>
              <a:lvl5pPr marL="2057400" indent="-228600" defTabSz="977900" eaLnBrk="0" hangingPunct="0">
                <a:defRPr kumimoji="1" b="1">
                  <a:solidFill>
                    <a:schemeClr val="tx1"/>
                  </a:solidFill>
                  <a:latin typeface="Impact" pitchFamily="34" charset="0"/>
                  <a:ea typeface="굴림" pitchFamily="50" charset="-127"/>
                </a:defRPr>
              </a:lvl5pPr>
              <a:lvl6pPr marL="25146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algn="ctr" eaLnBrk="1" hangingPunct="1">
                <a:defRPr/>
              </a:pPr>
              <a:r>
                <a:rPr kumimoji="0" lang="en-US" altLang="zh-CN" sz="1125" b="0">
                  <a:solidFill>
                    <a:srgbClr val="000000"/>
                  </a:solidFill>
                  <a:latin typeface="맑은 고딕" pitchFamily="50" charset="-127"/>
                  <a:ea typeface="맑은 고딕" pitchFamily="50" charset="-127"/>
                </a:rPr>
                <a:t>Date</a:t>
              </a:r>
            </a:p>
          </p:txBody>
        </p:sp>
        <p:sp>
          <p:nvSpPr>
            <p:cNvPr id="7" name="McK Disclaimer" hidden="1"/>
            <p:cNvSpPr>
              <a:spLocks noChangeArrowheads="1"/>
            </p:cNvSpPr>
            <p:nvPr userDrawn="1">
              <p:custDataLst>
                <p:tags r:id="rId1"/>
              </p:custDataLst>
            </p:nvPr>
          </p:nvSpPr>
          <p:spPr bwMode="auto">
            <a:xfrm>
              <a:off x="1663" y="3904"/>
              <a:ext cx="2303"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860425">
                <a:defRPr sz="4800" b="1">
                  <a:solidFill>
                    <a:schemeClr val="tx1"/>
                  </a:solidFill>
                  <a:latin typeface="Times New Roman" panose="02020603050405020304" pitchFamily="18" charset="0"/>
                  <a:ea typeface="굴림" panose="020B0600000101010101" pitchFamily="50" charset="-127"/>
                </a:defRPr>
              </a:lvl1pPr>
              <a:lvl2pPr marL="742950" indent="-285750" defTabSz="860425">
                <a:defRPr sz="4800" b="1">
                  <a:solidFill>
                    <a:schemeClr val="tx1"/>
                  </a:solidFill>
                  <a:latin typeface="Times New Roman" panose="02020603050405020304" pitchFamily="18" charset="0"/>
                  <a:ea typeface="굴림" panose="020B0600000101010101" pitchFamily="50" charset="-127"/>
                </a:defRPr>
              </a:lvl2pPr>
              <a:lvl3pPr marL="1143000" indent="-228600" defTabSz="860425">
                <a:defRPr sz="4800" b="1">
                  <a:solidFill>
                    <a:schemeClr val="tx1"/>
                  </a:solidFill>
                  <a:latin typeface="Times New Roman" panose="02020603050405020304" pitchFamily="18" charset="0"/>
                  <a:ea typeface="굴림" panose="020B0600000101010101" pitchFamily="50" charset="-127"/>
                </a:defRPr>
              </a:lvl3pPr>
              <a:lvl4pPr marL="1600200" indent="-228600" defTabSz="860425">
                <a:defRPr sz="4800" b="1">
                  <a:solidFill>
                    <a:schemeClr val="tx1"/>
                  </a:solidFill>
                  <a:latin typeface="Times New Roman" panose="02020603050405020304" pitchFamily="18" charset="0"/>
                  <a:ea typeface="굴림" panose="020B0600000101010101" pitchFamily="50" charset="-127"/>
                </a:defRPr>
              </a:lvl4pPr>
              <a:lvl5pPr marL="2057400" indent="-228600" defTabSz="860425">
                <a:defRPr sz="4800" b="1">
                  <a:solidFill>
                    <a:schemeClr val="tx1"/>
                  </a:solidFill>
                  <a:latin typeface="Times New Roman" panose="02020603050405020304" pitchFamily="18" charset="0"/>
                  <a:ea typeface="굴림" panose="020B0600000101010101" pitchFamily="50" charset="-127"/>
                </a:defRPr>
              </a:lvl5pPr>
              <a:lvl6pPr marL="2514600" indent="-228600" algn="ctr" defTabSz="86042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6pPr>
              <a:lvl7pPr marL="2971800" indent="-228600" algn="ctr" defTabSz="86042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7pPr>
              <a:lvl8pPr marL="3429000" indent="-228600" algn="ctr" defTabSz="86042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8pPr>
              <a:lvl9pPr marL="3886200" indent="-228600" algn="ctr" defTabSz="86042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9pPr>
            </a:lstStyle>
            <a:p>
              <a:pPr algn="ctr">
                <a:defRPr/>
              </a:pPr>
              <a:r>
                <a:rPr lang="en-US" altLang="zh-CN" sz="750" b="0">
                  <a:solidFill>
                    <a:srgbClr val="000000"/>
                  </a:solidFill>
                  <a:latin typeface="맑은 고딕" panose="020B0503020000020004" pitchFamily="50" charset="-127"/>
                  <a:ea typeface="맑은 고딕" panose="020B0503020000020004" pitchFamily="50" charset="-127"/>
                </a:rPr>
                <a:t>This report is solely for the use of client personnel.  No part of it may be circulated, quoted, or reproduced for distribution outside the client organization without prior written approval from McKinsey &amp; Company. This material was used by McKinsey &amp; Company during an oral presentation; it is not a complete record of the discussion.</a:t>
              </a:r>
            </a:p>
          </p:txBody>
        </p:sp>
      </p:grpSp>
      <p:sp>
        <p:nvSpPr>
          <p:cNvPr id="8" name="모서리가 둥근 직사각형 7"/>
          <p:cNvSpPr>
            <a:spLocks noChangeArrowheads="1"/>
          </p:cNvSpPr>
          <p:nvPr userDrawn="1"/>
        </p:nvSpPr>
        <p:spPr bwMode="auto">
          <a:xfrm>
            <a:off x="53976" y="44450"/>
            <a:ext cx="9036050" cy="6769100"/>
          </a:xfrm>
          <a:prstGeom prst="roundRect">
            <a:avLst>
              <a:gd name="adj" fmla="val 1060"/>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defTabSz="977900">
              <a:defRPr sz="4800" b="1">
                <a:solidFill>
                  <a:schemeClr val="tx1"/>
                </a:solidFill>
                <a:latin typeface="Times New Roman" panose="02020603050405020304" pitchFamily="18" charset="0"/>
                <a:ea typeface="굴림" panose="020B0600000101010101" pitchFamily="50" charset="-127"/>
              </a:defRPr>
            </a:lvl1pPr>
            <a:lvl2pPr marL="742950" indent="-285750" defTabSz="977900">
              <a:defRPr sz="4800" b="1">
                <a:solidFill>
                  <a:schemeClr val="tx1"/>
                </a:solidFill>
                <a:latin typeface="Times New Roman" panose="02020603050405020304" pitchFamily="18" charset="0"/>
                <a:ea typeface="굴림" panose="020B0600000101010101" pitchFamily="50" charset="-127"/>
              </a:defRPr>
            </a:lvl2pPr>
            <a:lvl3pPr marL="1143000" indent="-228600" defTabSz="977900">
              <a:defRPr sz="4800" b="1">
                <a:solidFill>
                  <a:schemeClr val="tx1"/>
                </a:solidFill>
                <a:latin typeface="Times New Roman" panose="02020603050405020304" pitchFamily="18" charset="0"/>
                <a:ea typeface="굴림" panose="020B0600000101010101" pitchFamily="50" charset="-127"/>
              </a:defRPr>
            </a:lvl3pPr>
            <a:lvl4pPr marL="1600200" indent="-228600" defTabSz="977900">
              <a:defRPr sz="4800" b="1">
                <a:solidFill>
                  <a:schemeClr val="tx1"/>
                </a:solidFill>
                <a:latin typeface="Times New Roman" panose="02020603050405020304" pitchFamily="18" charset="0"/>
                <a:ea typeface="굴림" panose="020B0600000101010101" pitchFamily="50" charset="-127"/>
              </a:defRPr>
            </a:lvl4pPr>
            <a:lvl5pPr marL="2057400" indent="-228600" defTabSz="977900">
              <a:defRPr sz="4800" b="1">
                <a:solidFill>
                  <a:schemeClr val="tx1"/>
                </a:solidFill>
                <a:latin typeface="Times New Roman" panose="02020603050405020304" pitchFamily="18" charset="0"/>
                <a:ea typeface="굴림" panose="020B0600000101010101" pitchFamily="50" charset="-127"/>
              </a:defRPr>
            </a:lvl5pPr>
            <a:lvl6pPr marL="2514600" indent="-228600" defTabSz="977900"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6pPr>
            <a:lvl7pPr marL="2971800" indent="-228600" defTabSz="977900"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7pPr>
            <a:lvl8pPr marL="3429000" indent="-228600" defTabSz="977900"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8pPr>
            <a:lvl9pPr marL="3886200" indent="-228600" defTabSz="977900"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9pPr>
          </a:lstStyle>
          <a:p>
            <a:pPr algn="ctr">
              <a:defRPr/>
            </a:pPr>
            <a:endParaRPr lang="ko-KR" altLang="en-US" sz="975" b="0">
              <a:latin typeface="맑은 고딕" panose="020B0503020000020004" pitchFamily="50" charset="-127"/>
            </a:endParaRPr>
          </a:p>
        </p:txBody>
      </p:sp>
      <p:sp>
        <p:nvSpPr>
          <p:cNvPr id="11" name="Rectangle 1027"/>
          <p:cNvSpPr>
            <a:spLocks noGrp="1" noChangeArrowheads="1"/>
          </p:cNvSpPr>
          <p:nvPr>
            <p:ph type="subTitle" idx="1"/>
          </p:nvPr>
        </p:nvSpPr>
        <p:spPr>
          <a:xfrm>
            <a:off x="2693377" y="3962403"/>
            <a:ext cx="5130312" cy="150041"/>
          </a:xfrm>
        </p:spPr>
        <p:txBody>
          <a:bodyPr/>
          <a:lstStyle>
            <a:lvl1pPr algn="r">
              <a:defRPr sz="975">
                <a:solidFill>
                  <a:schemeClr val="bg1">
                    <a:lumMod val="85000"/>
                  </a:schemeClr>
                </a:solidFill>
                <a:latin typeface="+mn-ea"/>
                <a:ea typeface="+mn-ea"/>
              </a:defRPr>
            </a:lvl1pPr>
          </a:lstStyle>
          <a:p>
            <a:r>
              <a:rPr lang="en-US" altLang="zh-CN" dirty="0"/>
              <a:t>Click to edit Master subtitle style</a:t>
            </a:r>
          </a:p>
        </p:txBody>
      </p:sp>
    </p:spTree>
    <p:extLst>
      <p:ext uri="{BB962C8B-B14F-4D97-AF65-F5344CB8AC3E}">
        <p14:creationId xmlns:p14="http://schemas.microsoft.com/office/powerpoint/2010/main" val="10049348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obj" preserve="1">
  <p:cSld name="제목 및 내용">
    <p:bg>
      <p:bgPr>
        <a:solidFill>
          <a:schemeClr val="bg1"/>
        </a:solidFill>
        <a:effectLst/>
      </p:bgPr>
    </p:bg>
    <p:spTree>
      <p:nvGrpSpPr>
        <p:cNvPr id="1" name=""/>
        <p:cNvGrpSpPr/>
        <p:nvPr/>
      </p:nvGrpSpPr>
      <p:grpSpPr>
        <a:xfrm>
          <a:off x="0" y="0"/>
          <a:ext cx="0" cy="0"/>
          <a:chOff x="0" y="0"/>
          <a:chExt cx="0" cy="0"/>
        </a:xfrm>
      </p:grpSpPr>
      <p:graphicFrame>
        <p:nvGraphicFramePr>
          <p:cNvPr id="4" name="Object 2"/>
          <p:cNvGraphicFramePr>
            <a:graphicFrameLocks noChangeAspect="1"/>
          </p:cNvGraphicFramePr>
          <p:nvPr/>
        </p:nvGraphicFramePr>
        <p:xfrm>
          <a:off x="4643439" y="1588"/>
          <a:ext cx="4498975" cy="917575"/>
        </p:xfrm>
        <a:graphic>
          <a:graphicData uri="http://schemas.openxmlformats.org/presentationml/2006/ole">
            <mc:AlternateContent xmlns:mc="http://schemas.openxmlformats.org/markup-compatibility/2006">
              <mc:Choice xmlns:v="urn:schemas-microsoft-com:vml" Requires="v">
                <p:oleObj name="Image" r:id="rId2" imgW="5390476" imgH="1447619" progId="Photoshop.Image.6">
                  <p:embed/>
                </p:oleObj>
              </mc:Choice>
              <mc:Fallback>
                <p:oleObj name="Image" r:id="rId2" imgW="5390476" imgH="1447619" progId="Photoshop.Image.6">
                  <p:embed/>
                  <p:pic>
                    <p:nvPicPr>
                      <p:cNvPr id="4"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4643439" y="1588"/>
                        <a:ext cx="4498975" cy="91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Freeform 3"/>
          <p:cNvSpPr>
            <a:spLocks/>
          </p:cNvSpPr>
          <p:nvPr/>
        </p:nvSpPr>
        <p:spPr bwMode="gray">
          <a:xfrm flipV="1">
            <a:off x="7164389" y="582615"/>
            <a:ext cx="1982787" cy="376237"/>
          </a:xfrm>
          <a:custGeom>
            <a:avLst/>
            <a:gdLst>
              <a:gd name="T0" fmla="*/ 2147483646 w 1724"/>
              <a:gd name="T1" fmla="*/ 2147483646 h 496"/>
              <a:gd name="T2" fmla="*/ 2147483646 w 1724"/>
              <a:gd name="T3" fmla="*/ 2147483646 h 496"/>
              <a:gd name="T4" fmla="*/ 2147483646 w 1724"/>
              <a:gd name="T5" fmla="*/ 2147483646 h 496"/>
              <a:gd name="T6" fmla="*/ 2147483646 w 1724"/>
              <a:gd name="T7" fmla="*/ 2147483646 h 496"/>
              <a:gd name="T8" fmla="*/ 2147483646 w 1724"/>
              <a:gd name="T9" fmla="*/ 2147483646 h 496"/>
              <a:gd name="T10" fmla="*/ 2147483646 w 1724"/>
              <a:gd name="T11" fmla="*/ 0 h 496"/>
              <a:gd name="T12" fmla="*/ 0 w 1724"/>
              <a:gd name="T13" fmla="*/ 0 h 496"/>
              <a:gd name="T14" fmla="*/ 2147483646 w 1724"/>
              <a:gd name="T15" fmla="*/ 2147483646 h 49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724" h="496">
                <a:moveTo>
                  <a:pt x="2" y="89"/>
                </a:moveTo>
                <a:cubicBezTo>
                  <a:pt x="171" y="85"/>
                  <a:pt x="182" y="93"/>
                  <a:pt x="182" y="216"/>
                </a:cubicBezTo>
                <a:lnTo>
                  <a:pt x="182" y="386"/>
                </a:lnTo>
                <a:cubicBezTo>
                  <a:pt x="196" y="433"/>
                  <a:pt x="159" y="487"/>
                  <a:pt x="267" y="496"/>
                </a:cubicBezTo>
                <a:lnTo>
                  <a:pt x="1724" y="493"/>
                </a:lnTo>
                <a:lnTo>
                  <a:pt x="1724" y="0"/>
                </a:lnTo>
                <a:lnTo>
                  <a:pt x="0" y="0"/>
                </a:lnTo>
                <a:lnTo>
                  <a:pt x="2" y="8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sz="1350"/>
          </a:p>
        </p:txBody>
      </p:sp>
      <p:sp>
        <p:nvSpPr>
          <p:cNvPr id="6" name="Rectangle 8"/>
          <p:cNvSpPr>
            <a:spLocks noChangeArrowheads="1"/>
          </p:cNvSpPr>
          <p:nvPr/>
        </p:nvSpPr>
        <p:spPr bwMode="gray">
          <a:xfrm>
            <a:off x="1588" y="912813"/>
            <a:ext cx="9142412" cy="80962"/>
          </a:xfrm>
          <a:prstGeom prst="rect">
            <a:avLst/>
          </a:prstGeom>
          <a:gradFill rotWithShape="1">
            <a:gsLst>
              <a:gs pos="0">
                <a:schemeClr val="accent1"/>
              </a:gs>
              <a:gs pos="100000">
                <a:schemeClr val="accent1">
                  <a:gamma/>
                  <a:tint val="0"/>
                  <a:invGamma/>
                </a:schemeClr>
              </a:gs>
            </a:gsLst>
            <a:lin ang="0" scaled="1"/>
          </a:gradFill>
          <a:ln w="9525">
            <a:noFill/>
            <a:miter lim="800000"/>
            <a:headEnd/>
            <a:tailEnd/>
          </a:ln>
          <a:effectLst/>
        </p:spPr>
        <p:txBody>
          <a:bodyPr wrap="none" anchor="ctr"/>
          <a:lstStyle/>
          <a:p>
            <a:pPr algn="ctr">
              <a:defRPr/>
            </a:pPr>
            <a:endParaRPr lang="ko-KR" altLang="en-US" sz="1350"/>
          </a:p>
        </p:txBody>
      </p:sp>
      <p:pic>
        <p:nvPicPr>
          <p:cNvPr id="7" name="Picture 13" descr="F:\courses_POSTECH\courses\ieng486\Lecture Notes\informatics.jp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434263" y="6357940"/>
            <a:ext cx="16383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10"/>
          <p:cNvSpPr txBox="1">
            <a:spLocks noChangeArrowheads="1"/>
          </p:cNvSpPr>
          <p:nvPr userDrawn="1"/>
        </p:nvSpPr>
        <p:spPr bwMode="auto">
          <a:xfrm>
            <a:off x="242112" y="6553201"/>
            <a:ext cx="1604928"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800" b="1">
                <a:solidFill>
                  <a:schemeClr val="tx1"/>
                </a:solidFill>
                <a:latin typeface="Times New Roman" pitchFamily="18" charset="0"/>
                <a:ea typeface="굴림" pitchFamily="50" charset="-127"/>
              </a:defRPr>
            </a:lvl1pPr>
            <a:lvl2pPr marL="742950" indent="-285750">
              <a:defRPr sz="4800" b="1">
                <a:solidFill>
                  <a:schemeClr val="tx1"/>
                </a:solidFill>
                <a:latin typeface="Times New Roman" pitchFamily="18" charset="0"/>
                <a:ea typeface="굴림" pitchFamily="50" charset="-127"/>
              </a:defRPr>
            </a:lvl2pPr>
            <a:lvl3pPr marL="1143000" indent="-228600">
              <a:defRPr sz="4800" b="1">
                <a:solidFill>
                  <a:schemeClr val="tx1"/>
                </a:solidFill>
                <a:latin typeface="Times New Roman" pitchFamily="18" charset="0"/>
                <a:ea typeface="굴림" pitchFamily="50" charset="-127"/>
              </a:defRPr>
            </a:lvl3pPr>
            <a:lvl4pPr marL="1600200" indent="-228600">
              <a:defRPr sz="4800" b="1">
                <a:solidFill>
                  <a:schemeClr val="tx1"/>
                </a:solidFill>
                <a:latin typeface="Times New Roman" pitchFamily="18" charset="0"/>
                <a:ea typeface="굴림" pitchFamily="50" charset="-127"/>
              </a:defRPr>
            </a:lvl4pPr>
            <a:lvl5pPr marL="2057400" indent="-228600">
              <a:defRPr sz="4800" b="1">
                <a:solidFill>
                  <a:schemeClr val="tx1"/>
                </a:solidFill>
                <a:latin typeface="Times New Roman" pitchFamily="18" charset="0"/>
                <a:ea typeface="굴림" pitchFamily="50" charset="-127"/>
              </a:defRPr>
            </a:lvl5pPr>
            <a:lvl6pPr marL="2514600" indent="-228600" algn="ctr" eaLnBrk="0" fontAlgn="base" hangingPunct="0">
              <a:spcBef>
                <a:spcPct val="0"/>
              </a:spcBef>
              <a:spcAft>
                <a:spcPct val="0"/>
              </a:spcAft>
              <a:defRPr sz="4800" b="1">
                <a:solidFill>
                  <a:schemeClr val="tx1"/>
                </a:solidFill>
                <a:latin typeface="Times New Roman" pitchFamily="18" charset="0"/>
                <a:ea typeface="굴림" pitchFamily="50" charset="-127"/>
              </a:defRPr>
            </a:lvl6pPr>
            <a:lvl7pPr marL="2971800" indent="-228600" algn="ctr" eaLnBrk="0" fontAlgn="base" hangingPunct="0">
              <a:spcBef>
                <a:spcPct val="0"/>
              </a:spcBef>
              <a:spcAft>
                <a:spcPct val="0"/>
              </a:spcAft>
              <a:defRPr sz="4800" b="1">
                <a:solidFill>
                  <a:schemeClr val="tx1"/>
                </a:solidFill>
                <a:latin typeface="Times New Roman" pitchFamily="18" charset="0"/>
                <a:ea typeface="굴림" pitchFamily="50" charset="-127"/>
              </a:defRPr>
            </a:lvl7pPr>
            <a:lvl8pPr marL="3429000" indent="-228600" algn="ctr" eaLnBrk="0" fontAlgn="base" hangingPunct="0">
              <a:spcBef>
                <a:spcPct val="0"/>
              </a:spcBef>
              <a:spcAft>
                <a:spcPct val="0"/>
              </a:spcAft>
              <a:defRPr sz="4800" b="1">
                <a:solidFill>
                  <a:schemeClr val="tx1"/>
                </a:solidFill>
                <a:latin typeface="Times New Roman" pitchFamily="18" charset="0"/>
                <a:ea typeface="굴림" pitchFamily="50" charset="-127"/>
              </a:defRPr>
            </a:lvl8pPr>
            <a:lvl9pPr marL="3886200" indent="-228600" algn="ctr" eaLnBrk="0" fontAlgn="base" hangingPunct="0">
              <a:spcBef>
                <a:spcPct val="0"/>
              </a:spcBef>
              <a:spcAft>
                <a:spcPct val="0"/>
              </a:spcAft>
              <a:defRPr sz="4800" b="1">
                <a:solidFill>
                  <a:schemeClr val="tx1"/>
                </a:solidFill>
                <a:latin typeface="Times New Roman" pitchFamily="18" charset="0"/>
                <a:ea typeface="굴림" pitchFamily="50" charset="-127"/>
              </a:defRPr>
            </a:lvl9pPr>
          </a:lstStyle>
          <a:p>
            <a:pPr algn="ctr">
              <a:defRPr/>
            </a:pPr>
            <a:r>
              <a:rPr lang="en-US" altLang="ko-KR" sz="1050">
                <a:latin typeface="굴림" pitchFamily="50" charset="-127"/>
              </a:rPr>
              <a:t>IMEN 486 </a:t>
            </a:r>
            <a:r>
              <a:rPr lang="ko-KR" altLang="en-US" sz="1050">
                <a:latin typeface="굴림" pitchFamily="50" charset="-127"/>
              </a:rPr>
              <a:t>금융공학개론</a:t>
            </a:r>
            <a:endParaRPr lang="en-US" altLang="ko-KR" sz="1050">
              <a:latin typeface="굴림" pitchFamily="50" charset="-127"/>
            </a:endParaRPr>
          </a:p>
        </p:txBody>
      </p:sp>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9" name="Rectangle 7"/>
          <p:cNvSpPr>
            <a:spLocks noGrp="1" noChangeArrowheads="1"/>
          </p:cNvSpPr>
          <p:nvPr>
            <p:ph type="sldNum" sz="quarter" idx="10"/>
          </p:nvPr>
        </p:nvSpPr>
        <p:spPr>
          <a:xfrm>
            <a:off x="3357563" y="6481763"/>
            <a:ext cx="2133600" cy="304800"/>
          </a:xfrm>
          <a:prstGeom prst="rect">
            <a:avLst/>
          </a:prstGeom>
        </p:spPr>
        <p:txBody>
          <a:bodyPr vert="horz" wrap="square" lIns="91440" tIns="45720" rIns="91440" bIns="45720" numCol="1" anchor="t" anchorCtr="0" compatLnSpc="1">
            <a:prstTxWarp prst="textNoShape">
              <a:avLst/>
            </a:prstTxWarp>
          </a:bodyPr>
          <a:lstStyle>
            <a:lvl1pPr algn="ctr">
              <a:defRPr sz="750">
                <a:effectLst>
                  <a:outerShdw blurRad="38100" dist="38100" dir="2700000" algn="tl">
                    <a:srgbClr val="C0C0C0"/>
                  </a:outerShdw>
                </a:effectLst>
                <a:latin typeface="Verdana" panose="020B0604030504040204" pitchFamily="34" charset="0"/>
              </a:defRPr>
            </a:lvl1pPr>
          </a:lstStyle>
          <a:p>
            <a:pPr>
              <a:defRPr/>
            </a:pPr>
            <a:fld id="{9060B9C7-091C-4F11-AC5E-24960C77AAF5}" type="slidenum">
              <a:rPr lang="ko-KR" altLang="en-US"/>
              <a:pPr>
                <a:defRPr/>
              </a:pPr>
              <a:t>‹#›</a:t>
            </a:fld>
            <a:endParaRPr lang="en-US" altLang="ko-KR"/>
          </a:p>
        </p:txBody>
      </p:sp>
    </p:spTree>
    <p:extLst>
      <p:ext uri="{BB962C8B-B14F-4D97-AF65-F5344CB8AC3E}">
        <p14:creationId xmlns:p14="http://schemas.microsoft.com/office/powerpoint/2010/main" val="1692386687"/>
      </p:ext>
    </p:extLst>
  </p:cSld>
  <p:clrMapOvr>
    <a:overrideClrMapping bg1="lt1" tx1="dk1" bg2="lt2" tx2="dk2" accent1="accent1" accent2="accent2" accent3="accent3" accent4="accent4" accent5="accent5" accent6="accent6" hlink="hlink" folHlink="folHlink"/>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476" y="2430617"/>
            <a:ext cx="8721213" cy="1231106"/>
          </a:xfrm>
        </p:spPr>
        <p:txBody>
          <a:bodyPr/>
          <a:lstStyle>
            <a:lvl1pPr algn="ctr">
              <a:defRPr sz="3200" b="1" cap="all"/>
            </a:lvl1pPr>
          </a:lstStyle>
          <a:p>
            <a:r>
              <a:rPr lang="ko-KR" altLang="en-US" dirty="0"/>
              <a:t>마스터 제목 스타일 편집</a:t>
            </a:r>
          </a:p>
        </p:txBody>
      </p:sp>
    </p:spTree>
    <p:extLst>
      <p:ext uri="{BB962C8B-B14F-4D97-AF65-F5344CB8AC3E}">
        <p14:creationId xmlns:p14="http://schemas.microsoft.com/office/powerpoint/2010/main" val="3210466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ko-KR" altLang="en-US"/>
          </a:p>
        </p:txBody>
      </p:sp>
    </p:spTree>
    <p:extLst>
      <p:ext uri="{BB962C8B-B14F-4D97-AF65-F5344CB8AC3E}">
        <p14:creationId xmlns:p14="http://schemas.microsoft.com/office/powerpoint/2010/main" val="840872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마스터 제목 스타일 편집</a:t>
            </a:r>
          </a:p>
        </p:txBody>
      </p:sp>
      <p:sp>
        <p:nvSpPr>
          <p:cNvPr id="3" name="내용 개체 틀 2"/>
          <p:cNvSpPr>
            <a:spLocks noGrp="1"/>
          </p:cNvSpPr>
          <p:nvPr>
            <p:ph idx="1"/>
          </p:nvPr>
        </p:nvSpPr>
        <p:spPr>
          <a:xfrm>
            <a:off x="236539" y="1060450"/>
            <a:ext cx="8670925" cy="1668149"/>
          </a:xfrm>
        </p:spPr>
        <p:txBody>
          <a:bodyPr/>
          <a:lstStyle>
            <a:lvl1pPr marL="342900" marR="0" indent="-342900" algn="l" defTabSz="685800" rtl="0" eaLnBrk="0" fontAlgn="base" latinLnBrk="1" hangingPunct="0">
              <a:lnSpc>
                <a:spcPct val="150000"/>
              </a:lnSpc>
              <a:spcBef>
                <a:spcPct val="0"/>
              </a:spcBef>
              <a:spcAft>
                <a:spcPct val="50000"/>
              </a:spcAft>
              <a:buClr>
                <a:srgbClr val="CC0000"/>
              </a:buClr>
              <a:buSzTx/>
              <a:buFont typeface="Wingdings 2" pitchFamily="18" charset="2"/>
              <a:buChar char="¡"/>
              <a:tabLst/>
              <a:defRPr>
                <a:latin typeface="맑은 고딕" pitchFamily="50" charset="-127"/>
                <a:ea typeface="맑은 고딕" pitchFamily="50" charset="-127"/>
              </a:defRPr>
            </a:lvl1pPr>
            <a:lvl2pPr marL="685800" marR="0" indent="-342900" algn="l" defTabSz="685800" rtl="0" eaLnBrk="0" fontAlgn="base" latinLnBrk="1" hangingPunct="0">
              <a:lnSpc>
                <a:spcPct val="100000"/>
              </a:lnSpc>
              <a:spcBef>
                <a:spcPct val="0"/>
              </a:spcBef>
              <a:spcAft>
                <a:spcPct val="50000"/>
              </a:spcAft>
              <a:buClr>
                <a:srgbClr val="000000"/>
              </a:buClr>
              <a:buSzTx/>
              <a:buFontTx/>
              <a:buChar char="•"/>
              <a:tabLst/>
              <a:defRPr sz="1600">
                <a:latin typeface="맑은 고딕" pitchFamily="50" charset="-127"/>
                <a:ea typeface="맑은 고딕" pitchFamily="50" charset="-127"/>
              </a:defRPr>
            </a:lvl2pPr>
            <a:lvl3pPr marL="1028700" marR="0" indent="-342900" algn="l" defTabSz="685800" rtl="0" eaLnBrk="0" fontAlgn="base" latinLnBrk="1" hangingPunct="0">
              <a:lnSpc>
                <a:spcPct val="100000"/>
              </a:lnSpc>
              <a:spcBef>
                <a:spcPct val="0"/>
              </a:spcBef>
              <a:spcAft>
                <a:spcPct val="30000"/>
              </a:spcAft>
              <a:buClr>
                <a:srgbClr val="000000"/>
              </a:buClr>
              <a:buSzTx/>
              <a:buFontTx/>
              <a:buChar char="•"/>
              <a:tabLst/>
              <a:defRPr sz="1400">
                <a:latin typeface="맑은 고딕" pitchFamily="50" charset="-127"/>
                <a:ea typeface="맑은 고딕" pitchFamily="50" charset="-127"/>
              </a:defRPr>
            </a:lvl3pPr>
            <a:lvl4pPr marL="1371600" marR="0" indent="-342900" algn="l" defTabSz="685800" rtl="0" eaLnBrk="0" fontAlgn="base" latinLnBrk="1" hangingPunct="0">
              <a:lnSpc>
                <a:spcPct val="100000"/>
              </a:lnSpc>
              <a:spcBef>
                <a:spcPct val="0"/>
              </a:spcBef>
              <a:spcAft>
                <a:spcPct val="30000"/>
              </a:spcAft>
              <a:buClr>
                <a:srgbClr val="000000"/>
              </a:buClr>
              <a:buSzTx/>
              <a:buFontTx/>
              <a:buChar char="•"/>
              <a:tabLst/>
              <a:defRPr sz="1400">
                <a:latin typeface="맑은 고딕" pitchFamily="50" charset="-127"/>
                <a:ea typeface="맑은 고딕" pitchFamily="50" charset="-127"/>
              </a:defRPr>
            </a:lvl4pPr>
            <a:lvl5pPr marL="1714500" marR="0" indent="-342900" algn="l" defTabSz="685800" rtl="0" eaLnBrk="0" fontAlgn="base" latinLnBrk="1" hangingPunct="0">
              <a:lnSpc>
                <a:spcPct val="100000"/>
              </a:lnSpc>
              <a:spcBef>
                <a:spcPct val="0"/>
              </a:spcBef>
              <a:spcAft>
                <a:spcPct val="30000"/>
              </a:spcAft>
              <a:buClr>
                <a:srgbClr val="000000"/>
              </a:buClr>
              <a:buSzTx/>
              <a:buFontTx/>
              <a:buChar char="•"/>
              <a:tabLst/>
              <a:defRPr sz="1200">
                <a:latin typeface="맑은 고딕" pitchFamily="50" charset="-127"/>
                <a:ea typeface="맑은 고딕" pitchFamily="50" charset="-127"/>
              </a:defRPr>
            </a:lvl5pPr>
          </a:lstStyle>
          <a:p>
            <a:pPr lvl="0"/>
            <a:r>
              <a:rPr lang="ko-KR" altLang="en-US" noProof="0" dirty="0"/>
              <a:t>마스터 텍스트 스타일을 편집합니다</a:t>
            </a:r>
          </a:p>
          <a:p>
            <a:pPr lvl="1"/>
            <a:r>
              <a:rPr lang="ko-KR" altLang="en-US" noProof="0" dirty="0"/>
              <a:t>둘째 수준</a:t>
            </a:r>
          </a:p>
          <a:p>
            <a:pPr lvl="2"/>
            <a:r>
              <a:rPr lang="ko-KR" altLang="en-US" noProof="0" dirty="0"/>
              <a:t>셋째 수준</a:t>
            </a:r>
          </a:p>
          <a:p>
            <a:pPr lvl="3"/>
            <a:r>
              <a:rPr lang="ko-KR" altLang="en-US" noProof="0" dirty="0"/>
              <a:t>넷째 수준</a:t>
            </a:r>
          </a:p>
          <a:p>
            <a:pPr lvl="4"/>
            <a:r>
              <a:rPr lang="ko-KR" altLang="en-US" noProof="0" dirty="0"/>
              <a:t>다섯째 수준</a:t>
            </a:r>
          </a:p>
        </p:txBody>
      </p:sp>
    </p:spTree>
    <p:extLst>
      <p:ext uri="{BB962C8B-B14F-4D97-AF65-F5344CB8AC3E}">
        <p14:creationId xmlns:p14="http://schemas.microsoft.com/office/powerpoint/2010/main" val="4178288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grpSp>
        <p:nvGrpSpPr>
          <p:cNvPr id="3" name="McK Title Elements"/>
          <p:cNvGrpSpPr>
            <a:grpSpLocks/>
          </p:cNvGrpSpPr>
          <p:nvPr/>
        </p:nvGrpSpPr>
        <p:grpSpPr bwMode="auto">
          <a:xfrm>
            <a:off x="2693988" y="2182813"/>
            <a:ext cx="5129212" cy="4602162"/>
            <a:chOff x="1663" y="1348"/>
            <a:chExt cx="3167" cy="2841"/>
          </a:xfrm>
        </p:grpSpPr>
        <p:sp>
          <p:nvSpPr>
            <p:cNvPr id="4" name="McK Confidential" hidden="1"/>
            <p:cNvSpPr txBox="1">
              <a:spLocks noChangeArrowheads="1"/>
            </p:cNvSpPr>
            <p:nvPr userDrawn="1"/>
          </p:nvSpPr>
          <p:spPr bwMode="auto">
            <a:xfrm>
              <a:off x="1663" y="1348"/>
              <a:ext cx="936"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eaLnBrk="0" hangingPunct="0">
                <a:defRPr kumimoji="1" b="1">
                  <a:solidFill>
                    <a:schemeClr val="tx1"/>
                  </a:solidFill>
                  <a:latin typeface="Impact" pitchFamily="34" charset="0"/>
                  <a:ea typeface="굴림" pitchFamily="50" charset="-127"/>
                </a:defRPr>
              </a:lvl1pPr>
              <a:lvl2pPr marL="742950" indent="-285750" defTabSz="977900" eaLnBrk="0" hangingPunct="0">
                <a:defRPr kumimoji="1" b="1">
                  <a:solidFill>
                    <a:schemeClr val="tx1"/>
                  </a:solidFill>
                  <a:latin typeface="Impact" pitchFamily="34" charset="0"/>
                  <a:ea typeface="굴림" pitchFamily="50" charset="-127"/>
                </a:defRPr>
              </a:lvl2pPr>
              <a:lvl3pPr marL="1143000" indent="-228600" defTabSz="977900" eaLnBrk="0" hangingPunct="0">
                <a:defRPr kumimoji="1" b="1">
                  <a:solidFill>
                    <a:schemeClr val="tx1"/>
                  </a:solidFill>
                  <a:latin typeface="Impact" pitchFamily="34" charset="0"/>
                  <a:ea typeface="굴림" pitchFamily="50" charset="-127"/>
                </a:defRPr>
              </a:lvl3pPr>
              <a:lvl4pPr marL="1600200" indent="-228600" defTabSz="977900" eaLnBrk="0" hangingPunct="0">
                <a:defRPr kumimoji="1" b="1">
                  <a:solidFill>
                    <a:schemeClr val="tx1"/>
                  </a:solidFill>
                  <a:latin typeface="Impact" pitchFamily="34" charset="0"/>
                  <a:ea typeface="굴림" pitchFamily="50" charset="-127"/>
                </a:defRPr>
              </a:lvl4pPr>
              <a:lvl5pPr marL="2057400" indent="-228600" defTabSz="977900" eaLnBrk="0" hangingPunct="0">
                <a:defRPr kumimoji="1" b="1">
                  <a:solidFill>
                    <a:schemeClr val="tx1"/>
                  </a:solidFill>
                  <a:latin typeface="Impact" pitchFamily="34" charset="0"/>
                  <a:ea typeface="굴림" pitchFamily="50" charset="-127"/>
                </a:defRPr>
              </a:lvl5pPr>
              <a:lvl6pPr marL="25146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eaLnBrk="1" hangingPunct="1">
                <a:defRPr/>
              </a:pPr>
              <a:r>
                <a:rPr kumimoji="0" lang="en-US" altLang="zh-CN" sz="1125" b="0">
                  <a:solidFill>
                    <a:srgbClr val="000000"/>
                  </a:solidFill>
                  <a:latin typeface="맑은 고딕" pitchFamily="50" charset="-127"/>
                  <a:ea typeface="맑은 고딕" pitchFamily="50" charset="-127"/>
                </a:rPr>
                <a:t>CONFIDENTIAL</a:t>
              </a:r>
            </a:p>
          </p:txBody>
        </p:sp>
        <p:sp>
          <p:nvSpPr>
            <p:cNvPr id="5" name="McK Document" hidden="1"/>
            <p:cNvSpPr txBox="1">
              <a:spLocks noChangeArrowheads="1"/>
            </p:cNvSpPr>
            <p:nvPr userDrawn="1"/>
          </p:nvSpPr>
          <p:spPr bwMode="auto">
            <a:xfrm>
              <a:off x="1663" y="3054"/>
              <a:ext cx="3167"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977900" eaLnBrk="0" hangingPunct="0">
                <a:defRPr kumimoji="1" b="1">
                  <a:solidFill>
                    <a:schemeClr val="tx1"/>
                  </a:solidFill>
                  <a:latin typeface="Impact" pitchFamily="34" charset="0"/>
                  <a:ea typeface="굴림" pitchFamily="50" charset="-127"/>
                </a:defRPr>
              </a:lvl1pPr>
              <a:lvl2pPr marL="742950" indent="-285750" defTabSz="977900" eaLnBrk="0" hangingPunct="0">
                <a:defRPr kumimoji="1" b="1">
                  <a:solidFill>
                    <a:schemeClr val="tx1"/>
                  </a:solidFill>
                  <a:latin typeface="Impact" pitchFamily="34" charset="0"/>
                  <a:ea typeface="굴림" pitchFamily="50" charset="-127"/>
                </a:defRPr>
              </a:lvl2pPr>
              <a:lvl3pPr marL="1143000" indent="-228600" defTabSz="977900" eaLnBrk="0" hangingPunct="0">
                <a:defRPr kumimoji="1" b="1">
                  <a:solidFill>
                    <a:schemeClr val="tx1"/>
                  </a:solidFill>
                  <a:latin typeface="Impact" pitchFamily="34" charset="0"/>
                  <a:ea typeface="굴림" pitchFamily="50" charset="-127"/>
                </a:defRPr>
              </a:lvl3pPr>
              <a:lvl4pPr marL="1600200" indent="-228600" defTabSz="977900" eaLnBrk="0" hangingPunct="0">
                <a:defRPr kumimoji="1" b="1">
                  <a:solidFill>
                    <a:schemeClr val="tx1"/>
                  </a:solidFill>
                  <a:latin typeface="Impact" pitchFamily="34" charset="0"/>
                  <a:ea typeface="굴림" pitchFamily="50" charset="-127"/>
                </a:defRPr>
              </a:lvl4pPr>
              <a:lvl5pPr marL="2057400" indent="-228600" defTabSz="977900" eaLnBrk="0" hangingPunct="0">
                <a:defRPr kumimoji="1" b="1">
                  <a:solidFill>
                    <a:schemeClr val="tx1"/>
                  </a:solidFill>
                  <a:latin typeface="Impact" pitchFamily="34" charset="0"/>
                  <a:ea typeface="굴림" pitchFamily="50" charset="-127"/>
                </a:defRPr>
              </a:lvl5pPr>
              <a:lvl6pPr marL="25146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eaLnBrk="1" hangingPunct="1">
                <a:defRPr/>
              </a:pPr>
              <a:r>
                <a:rPr kumimoji="0" lang="en-US" altLang="zh-CN" sz="1125" b="0">
                  <a:solidFill>
                    <a:srgbClr val="000000"/>
                  </a:solidFill>
                  <a:latin typeface="맑은 고딕" pitchFamily="50" charset="-127"/>
                  <a:ea typeface="맑은 고딕" pitchFamily="50" charset="-127"/>
                </a:rPr>
                <a:t>Document</a:t>
              </a:r>
            </a:p>
          </p:txBody>
        </p:sp>
        <p:sp>
          <p:nvSpPr>
            <p:cNvPr id="6" name="McK Date" hidden="1"/>
            <p:cNvSpPr txBox="1">
              <a:spLocks noChangeArrowheads="1"/>
            </p:cNvSpPr>
            <p:nvPr userDrawn="1"/>
          </p:nvSpPr>
          <p:spPr bwMode="auto">
            <a:xfrm>
              <a:off x="1663" y="3216"/>
              <a:ext cx="3167"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eaLnBrk="0" hangingPunct="0">
                <a:defRPr kumimoji="1" b="1">
                  <a:solidFill>
                    <a:schemeClr val="tx1"/>
                  </a:solidFill>
                  <a:latin typeface="Impact" pitchFamily="34" charset="0"/>
                  <a:ea typeface="굴림" pitchFamily="50" charset="-127"/>
                </a:defRPr>
              </a:lvl1pPr>
              <a:lvl2pPr marL="742950" indent="-285750" defTabSz="977900" eaLnBrk="0" hangingPunct="0">
                <a:defRPr kumimoji="1" b="1">
                  <a:solidFill>
                    <a:schemeClr val="tx1"/>
                  </a:solidFill>
                  <a:latin typeface="Impact" pitchFamily="34" charset="0"/>
                  <a:ea typeface="굴림" pitchFamily="50" charset="-127"/>
                </a:defRPr>
              </a:lvl2pPr>
              <a:lvl3pPr marL="1143000" indent="-228600" defTabSz="977900" eaLnBrk="0" hangingPunct="0">
                <a:defRPr kumimoji="1" b="1">
                  <a:solidFill>
                    <a:schemeClr val="tx1"/>
                  </a:solidFill>
                  <a:latin typeface="Impact" pitchFamily="34" charset="0"/>
                  <a:ea typeface="굴림" pitchFamily="50" charset="-127"/>
                </a:defRPr>
              </a:lvl3pPr>
              <a:lvl4pPr marL="1600200" indent="-228600" defTabSz="977900" eaLnBrk="0" hangingPunct="0">
                <a:defRPr kumimoji="1" b="1">
                  <a:solidFill>
                    <a:schemeClr val="tx1"/>
                  </a:solidFill>
                  <a:latin typeface="Impact" pitchFamily="34" charset="0"/>
                  <a:ea typeface="굴림" pitchFamily="50" charset="-127"/>
                </a:defRPr>
              </a:lvl4pPr>
              <a:lvl5pPr marL="2057400" indent="-228600" defTabSz="977900" eaLnBrk="0" hangingPunct="0">
                <a:defRPr kumimoji="1" b="1">
                  <a:solidFill>
                    <a:schemeClr val="tx1"/>
                  </a:solidFill>
                  <a:latin typeface="Impact" pitchFamily="34" charset="0"/>
                  <a:ea typeface="굴림" pitchFamily="50" charset="-127"/>
                </a:defRPr>
              </a:lvl5pPr>
              <a:lvl6pPr marL="25146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eaLnBrk="1" hangingPunct="1">
                <a:defRPr/>
              </a:pPr>
              <a:r>
                <a:rPr kumimoji="0" lang="en-US" altLang="zh-CN" sz="1125" b="0">
                  <a:solidFill>
                    <a:srgbClr val="000000"/>
                  </a:solidFill>
                  <a:latin typeface="맑은 고딕" pitchFamily="50" charset="-127"/>
                  <a:ea typeface="맑은 고딕" pitchFamily="50" charset="-127"/>
                </a:rPr>
                <a:t>Date</a:t>
              </a:r>
            </a:p>
          </p:txBody>
        </p:sp>
        <p:sp>
          <p:nvSpPr>
            <p:cNvPr id="7" name="McK Disclaimer" hidden="1"/>
            <p:cNvSpPr>
              <a:spLocks noChangeArrowheads="1"/>
            </p:cNvSpPr>
            <p:nvPr userDrawn="1">
              <p:custDataLst>
                <p:tags r:id="rId1"/>
              </p:custDataLst>
            </p:nvPr>
          </p:nvSpPr>
          <p:spPr bwMode="auto">
            <a:xfrm>
              <a:off x="1663" y="3904"/>
              <a:ext cx="2303"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860425" eaLnBrk="0" hangingPunct="0">
                <a:defRPr sz="4800" b="1">
                  <a:solidFill>
                    <a:schemeClr val="tx1"/>
                  </a:solidFill>
                  <a:latin typeface="Times New Roman" pitchFamily="18" charset="0"/>
                  <a:ea typeface="굴림" pitchFamily="50" charset="-127"/>
                </a:defRPr>
              </a:lvl1pPr>
              <a:lvl2pPr marL="742950" indent="-285750" defTabSz="860425" eaLnBrk="0" hangingPunct="0">
                <a:defRPr sz="4800" b="1">
                  <a:solidFill>
                    <a:schemeClr val="tx1"/>
                  </a:solidFill>
                  <a:latin typeface="Times New Roman" pitchFamily="18" charset="0"/>
                  <a:ea typeface="굴림" pitchFamily="50" charset="-127"/>
                </a:defRPr>
              </a:lvl2pPr>
              <a:lvl3pPr marL="1143000" indent="-228600" defTabSz="860425" eaLnBrk="0" hangingPunct="0">
                <a:defRPr sz="4800" b="1">
                  <a:solidFill>
                    <a:schemeClr val="tx1"/>
                  </a:solidFill>
                  <a:latin typeface="Times New Roman" pitchFamily="18" charset="0"/>
                  <a:ea typeface="굴림" pitchFamily="50" charset="-127"/>
                </a:defRPr>
              </a:lvl3pPr>
              <a:lvl4pPr marL="1600200" indent="-228600" defTabSz="860425" eaLnBrk="0" hangingPunct="0">
                <a:defRPr sz="4800" b="1">
                  <a:solidFill>
                    <a:schemeClr val="tx1"/>
                  </a:solidFill>
                  <a:latin typeface="Times New Roman" pitchFamily="18" charset="0"/>
                  <a:ea typeface="굴림" pitchFamily="50" charset="-127"/>
                </a:defRPr>
              </a:lvl4pPr>
              <a:lvl5pPr marL="2057400" indent="-228600" defTabSz="860425" eaLnBrk="0" hangingPunct="0">
                <a:defRPr sz="4800" b="1">
                  <a:solidFill>
                    <a:schemeClr val="tx1"/>
                  </a:solidFill>
                  <a:latin typeface="Times New Roman" pitchFamily="18" charset="0"/>
                  <a:ea typeface="굴림" pitchFamily="50" charset="-127"/>
                </a:defRPr>
              </a:lvl5pPr>
              <a:lvl6pPr marL="25146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6pPr>
              <a:lvl7pPr marL="29718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7pPr>
              <a:lvl8pPr marL="34290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8pPr>
              <a:lvl9pPr marL="38862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9pPr>
            </a:lstStyle>
            <a:p>
              <a:pPr>
                <a:defRPr/>
              </a:pPr>
              <a:r>
                <a:rPr lang="en-US" altLang="zh-CN" sz="750" b="0">
                  <a:solidFill>
                    <a:srgbClr val="000000"/>
                  </a:solidFill>
                  <a:latin typeface="맑은 고딕" pitchFamily="50" charset="-127"/>
                  <a:ea typeface="맑은 고딕" pitchFamily="50" charset="-127"/>
                </a:rPr>
                <a:t>This report is solely for the use of client personnel.  No part of it may be circulated, quoted, or reproduced for distribution outside the client organization without prior written approval from McKinsey &amp; Company. This material was used by McKinsey &amp; Company during an oral presentation; it is not a complete record of the discussion.</a:t>
              </a:r>
            </a:p>
          </p:txBody>
        </p:sp>
      </p:grpSp>
      <p:sp>
        <p:nvSpPr>
          <p:cNvPr id="8" name="모서리가 둥근 직사각형 21"/>
          <p:cNvSpPr>
            <a:spLocks noChangeArrowheads="1"/>
          </p:cNvSpPr>
          <p:nvPr userDrawn="1"/>
        </p:nvSpPr>
        <p:spPr bwMode="auto">
          <a:xfrm>
            <a:off x="53976" y="44450"/>
            <a:ext cx="9036050" cy="6769100"/>
          </a:xfrm>
          <a:prstGeom prst="roundRect">
            <a:avLst>
              <a:gd name="adj" fmla="val 1060"/>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defTabSz="977900">
              <a:defRPr sz="4800" b="1">
                <a:solidFill>
                  <a:schemeClr val="tx1"/>
                </a:solidFill>
                <a:latin typeface="Times New Roman" panose="02020603050405020304" pitchFamily="18" charset="0"/>
                <a:ea typeface="굴림" panose="020B0600000101010101" pitchFamily="50" charset="-127"/>
              </a:defRPr>
            </a:lvl1pPr>
            <a:lvl2pPr marL="742950" indent="-285750" defTabSz="977900">
              <a:defRPr sz="4800" b="1">
                <a:solidFill>
                  <a:schemeClr val="tx1"/>
                </a:solidFill>
                <a:latin typeface="Times New Roman" panose="02020603050405020304" pitchFamily="18" charset="0"/>
                <a:ea typeface="굴림" panose="020B0600000101010101" pitchFamily="50" charset="-127"/>
              </a:defRPr>
            </a:lvl2pPr>
            <a:lvl3pPr marL="1143000" indent="-228600" defTabSz="977900">
              <a:defRPr sz="4800" b="1">
                <a:solidFill>
                  <a:schemeClr val="tx1"/>
                </a:solidFill>
                <a:latin typeface="Times New Roman" panose="02020603050405020304" pitchFamily="18" charset="0"/>
                <a:ea typeface="굴림" panose="020B0600000101010101" pitchFamily="50" charset="-127"/>
              </a:defRPr>
            </a:lvl3pPr>
            <a:lvl4pPr marL="1600200" indent="-228600" defTabSz="977900">
              <a:defRPr sz="4800" b="1">
                <a:solidFill>
                  <a:schemeClr val="tx1"/>
                </a:solidFill>
                <a:latin typeface="Times New Roman" panose="02020603050405020304" pitchFamily="18" charset="0"/>
                <a:ea typeface="굴림" panose="020B0600000101010101" pitchFamily="50" charset="-127"/>
              </a:defRPr>
            </a:lvl4pPr>
            <a:lvl5pPr marL="2057400" indent="-228600" defTabSz="977900">
              <a:defRPr sz="4800" b="1">
                <a:solidFill>
                  <a:schemeClr val="tx1"/>
                </a:solidFill>
                <a:latin typeface="Times New Roman" panose="02020603050405020304" pitchFamily="18" charset="0"/>
                <a:ea typeface="굴림" panose="020B0600000101010101" pitchFamily="50" charset="-127"/>
              </a:defRPr>
            </a:lvl5pPr>
            <a:lvl6pPr marL="2514600" indent="-228600" defTabSz="977900"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6pPr>
            <a:lvl7pPr marL="2971800" indent="-228600" defTabSz="977900"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7pPr>
            <a:lvl8pPr marL="3429000" indent="-228600" defTabSz="977900"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8pPr>
            <a:lvl9pPr marL="3886200" indent="-228600" defTabSz="977900"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9pPr>
          </a:lstStyle>
          <a:p>
            <a:pPr algn="ctr" eaLnBrk="1" hangingPunct="1">
              <a:defRPr/>
            </a:pPr>
            <a:endParaRPr lang="ko-KR" altLang="en-US" sz="975" b="0">
              <a:solidFill>
                <a:srgbClr val="000000"/>
              </a:solidFill>
              <a:latin typeface="맑은 고딕" panose="020B0503020000020004" pitchFamily="50" charset="-127"/>
            </a:endParaRPr>
          </a:p>
        </p:txBody>
      </p:sp>
      <p:sp>
        <p:nvSpPr>
          <p:cNvPr id="11" name="Rectangle 1027"/>
          <p:cNvSpPr>
            <a:spLocks noGrp="1" noChangeArrowheads="1"/>
          </p:cNvSpPr>
          <p:nvPr>
            <p:ph type="subTitle" idx="1"/>
          </p:nvPr>
        </p:nvSpPr>
        <p:spPr>
          <a:xfrm>
            <a:off x="2693377" y="3962402"/>
            <a:ext cx="5130312" cy="225062"/>
          </a:xfrm>
        </p:spPr>
        <p:txBody>
          <a:bodyPr/>
          <a:lstStyle>
            <a:lvl1pPr algn="r">
              <a:defRPr sz="975">
                <a:solidFill>
                  <a:schemeClr val="bg1">
                    <a:lumMod val="85000"/>
                  </a:schemeClr>
                </a:solidFill>
                <a:latin typeface="+mn-ea"/>
                <a:ea typeface="+mn-ea"/>
              </a:defRPr>
            </a:lvl1pPr>
          </a:lstStyle>
          <a:p>
            <a:r>
              <a:rPr lang="en-US" altLang="zh-CN" dirty="0"/>
              <a:t>Click to edit Master subtitle style</a:t>
            </a:r>
          </a:p>
        </p:txBody>
      </p:sp>
    </p:spTree>
    <p:extLst>
      <p:ext uri="{BB962C8B-B14F-4D97-AF65-F5344CB8AC3E}">
        <p14:creationId xmlns:p14="http://schemas.microsoft.com/office/powerpoint/2010/main" val="2548624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TwoObj" preserve="1">
  <p:cSld name="제목, 텍스트 및 내용 2개">
    <p:spTree>
      <p:nvGrpSpPr>
        <p:cNvPr id="1" name=""/>
        <p:cNvGrpSpPr/>
        <p:nvPr/>
      </p:nvGrpSpPr>
      <p:grpSpPr>
        <a:xfrm>
          <a:off x="0" y="0"/>
          <a:ext cx="0" cy="0"/>
          <a:chOff x="0" y="0"/>
          <a:chExt cx="0" cy="0"/>
        </a:xfrm>
      </p:grpSpPr>
      <p:sp>
        <p:nvSpPr>
          <p:cNvPr id="2" name="제목 1"/>
          <p:cNvSpPr>
            <a:spLocks noGrp="1"/>
          </p:cNvSpPr>
          <p:nvPr>
            <p:ph type="title"/>
          </p:nvPr>
        </p:nvSpPr>
        <p:spPr>
          <a:xfrm>
            <a:off x="2195514" y="692151"/>
            <a:ext cx="6948487" cy="436563"/>
          </a:xfrm>
        </p:spPr>
        <p:txBody>
          <a:bodyPr/>
          <a:lstStyle/>
          <a:p>
            <a:r>
              <a:rPr lang="ko-KR" altLang="en-US"/>
              <a:t>마스터 제목 스타일 편집</a:t>
            </a:r>
          </a:p>
        </p:txBody>
      </p:sp>
      <p:sp>
        <p:nvSpPr>
          <p:cNvPr id="3" name="텍스트 개체 틀 2"/>
          <p:cNvSpPr>
            <a:spLocks noGrp="1"/>
          </p:cNvSpPr>
          <p:nvPr>
            <p:ph type="body" sz="half" idx="1"/>
          </p:nvPr>
        </p:nvSpPr>
        <p:spPr>
          <a:xfrm>
            <a:off x="1547813" y="1628777"/>
            <a:ext cx="3649662" cy="1828193"/>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quarter" idx="2"/>
          </p:nvPr>
        </p:nvSpPr>
        <p:spPr>
          <a:xfrm>
            <a:off x="5349876" y="1628776"/>
            <a:ext cx="3649663" cy="1828193"/>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내용 개체 틀 4"/>
          <p:cNvSpPr>
            <a:spLocks noGrp="1"/>
          </p:cNvSpPr>
          <p:nvPr>
            <p:ph sz="quarter" idx="3"/>
          </p:nvPr>
        </p:nvSpPr>
        <p:spPr>
          <a:xfrm>
            <a:off x="5349876" y="3973515"/>
            <a:ext cx="3649663" cy="1828193"/>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Rectangle 33"/>
          <p:cNvSpPr>
            <a:spLocks noGrp="1" noChangeArrowheads="1"/>
          </p:cNvSpPr>
          <p:nvPr>
            <p:ph type="sldNum" sz="quarter" idx="10"/>
          </p:nvPr>
        </p:nvSpPr>
        <p:spPr>
          <a:xfrm>
            <a:off x="6553200" y="6356352"/>
            <a:ext cx="2133600" cy="365125"/>
          </a:xfrm>
          <a:prstGeom prst="rect">
            <a:avLst/>
          </a:prstGeom>
        </p:spPr>
        <p:txBody>
          <a:bodyPr vert="horz" wrap="square" lIns="91440" tIns="45720" rIns="91440" bIns="45720" numCol="1" anchor="t" anchorCtr="0" compatLnSpc="1">
            <a:prstTxWarp prst="textNoShape">
              <a:avLst/>
            </a:prstTxWarp>
          </a:bodyPr>
          <a:lstStyle>
            <a:lvl1pPr defTabSz="342900" eaLnBrk="1" latinLnBrk="1" hangingPunct="1">
              <a:defRPr>
                <a:solidFill>
                  <a:srgbClr val="000000"/>
                </a:solidFill>
                <a:latin typeface="맑은 고딕" panose="020B0503020000020004" pitchFamily="50" charset="-127"/>
              </a:defRPr>
            </a:lvl1pPr>
          </a:lstStyle>
          <a:p>
            <a:pPr>
              <a:defRPr/>
            </a:pPr>
            <a:fld id="{A1188929-D106-43BB-8E88-80249F52837A}" type="slidenum">
              <a:rPr lang="en-US" altLang="ko-KR"/>
              <a:pPr>
                <a:defRPr/>
              </a:pPr>
              <a:t>‹#›</a:t>
            </a:fld>
            <a:endParaRPr lang="en-US" altLang="ko-KR"/>
          </a:p>
        </p:txBody>
      </p:sp>
    </p:spTree>
    <p:extLst>
      <p:ext uri="{BB962C8B-B14F-4D97-AF65-F5344CB8AC3E}">
        <p14:creationId xmlns:p14="http://schemas.microsoft.com/office/powerpoint/2010/main" val="3373965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사용자 지정 레이아웃">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6870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사용자 지정 레이아웃">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7204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3" name="McK Title Elements"/>
          <p:cNvGrpSpPr>
            <a:grpSpLocks/>
          </p:cNvGrpSpPr>
          <p:nvPr/>
        </p:nvGrpSpPr>
        <p:grpSpPr bwMode="auto">
          <a:xfrm>
            <a:off x="2693988" y="2182813"/>
            <a:ext cx="5129212" cy="4602162"/>
            <a:chOff x="1663" y="1348"/>
            <a:chExt cx="3167" cy="2841"/>
          </a:xfrm>
        </p:grpSpPr>
        <p:sp>
          <p:nvSpPr>
            <p:cNvPr id="4" name="McK Confidential" hidden="1"/>
            <p:cNvSpPr txBox="1">
              <a:spLocks noChangeArrowheads="1"/>
            </p:cNvSpPr>
            <p:nvPr userDrawn="1"/>
          </p:nvSpPr>
          <p:spPr bwMode="auto">
            <a:xfrm>
              <a:off x="1663" y="1348"/>
              <a:ext cx="936"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a:defRPr sz="4800" b="1">
                  <a:solidFill>
                    <a:schemeClr val="tx1"/>
                  </a:solidFill>
                  <a:latin typeface="Times New Roman" pitchFamily="18" charset="0"/>
                  <a:ea typeface="굴림" charset="-127"/>
                </a:defRPr>
              </a:lvl1pPr>
              <a:lvl2pPr marL="742950" indent="-285750" defTabSz="977900">
                <a:defRPr sz="4800" b="1">
                  <a:solidFill>
                    <a:schemeClr val="tx1"/>
                  </a:solidFill>
                  <a:latin typeface="Times New Roman" pitchFamily="18" charset="0"/>
                  <a:ea typeface="굴림" charset="-127"/>
                </a:defRPr>
              </a:lvl2pPr>
              <a:lvl3pPr marL="1143000" indent="-228600" defTabSz="977900">
                <a:defRPr sz="4800" b="1">
                  <a:solidFill>
                    <a:schemeClr val="tx1"/>
                  </a:solidFill>
                  <a:latin typeface="Times New Roman" pitchFamily="18" charset="0"/>
                  <a:ea typeface="굴림" charset="-127"/>
                </a:defRPr>
              </a:lvl3pPr>
              <a:lvl4pPr marL="1600200" indent="-228600" defTabSz="977900">
                <a:defRPr sz="4800" b="1">
                  <a:solidFill>
                    <a:schemeClr val="tx1"/>
                  </a:solidFill>
                  <a:latin typeface="Times New Roman" pitchFamily="18" charset="0"/>
                  <a:ea typeface="굴림" charset="-127"/>
                </a:defRPr>
              </a:lvl4pPr>
              <a:lvl5pPr marL="2057400" indent="-228600" defTabSz="977900">
                <a:defRPr sz="4800" b="1">
                  <a:solidFill>
                    <a:schemeClr val="tx1"/>
                  </a:solidFill>
                  <a:latin typeface="Times New Roman" pitchFamily="18" charset="0"/>
                  <a:ea typeface="굴림" charset="-127"/>
                </a:defRPr>
              </a:lvl5pPr>
              <a:lvl6pPr marL="25146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6pPr>
              <a:lvl7pPr marL="29718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7pPr>
              <a:lvl8pPr marL="34290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8pPr>
              <a:lvl9pPr marL="38862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9pPr>
            </a:lstStyle>
            <a:p>
              <a:pPr>
                <a:defRPr/>
              </a:pPr>
              <a:r>
                <a:rPr lang="en-US" altLang="zh-CN" sz="1125" b="0">
                  <a:solidFill>
                    <a:srgbClr val="000000"/>
                  </a:solidFill>
                  <a:latin typeface="맑은 고딕" pitchFamily="50" charset="-127"/>
                  <a:ea typeface="맑은 고딕" pitchFamily="50" charset="-127"/>
                </a:rPr>
                <a:t>CONFIDENTIAL</a:t>
              </a:r>
            </a:p>
          </p:txBody>
        </p:sp>
        <p:sp>
          <p:nvSpPr>
            <p:cNvPr id="5" name="McK Document" hidden="1"/>
            <p:cNvSpPr txBox="1">
              <a:spLocks noChangeArrowheads="1"/>
            </p:cNvSpPr>
            <p:nvPr userDrawn="1"/>
          </p:nvSpPr>
          <p:spPr bwMode="auto">
            <a:xfrm>
              <a:off x="1663" y="3054"/>
              <a:ext cx="3167"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977900">
                <a:defRPr sz="4800" b="1">
                  <a:solidFill>
                    <a:schemeClr val="tx1"/>
                  </a:solidFill>
                  <a:latin typeface="Times New Roman" pitchFamily="18" charset="0"/>
                  <a:ea typeface="굴림" charset="-127"/>
                </a:defRPr>
              </a:lvl1pPr>
              <a:lvl2pPr marL="742950" indent="-285750" defTabSz="977900">
                <a:defRPr sz="4800" b="1">
                  <a:solidFill>
                    <a:schemeClr val="tx1"/>
                  </a:solidFill>
                  <a:latin typeface="Times New Roman" pitchFamily="18" charset="0"/>
                  <a:ea typeface="굴림" charset="-127"/>
                </a:defRPr>
              </a:lvl2pPr>
              <a:lvl3pPr marL="1143000" indent="-228600" defTabSz="977900">
                <a:defRPr sz="4800" b="1">
                  <a:solidFill>
                    <a:schemeClr val="tx1"/>
                  </a:solidFill>
                  <a:latin typeface="Times New Roman" pitchFamily="18" charset="0"/>
                  <a:ea typeface="굴림" charset="-127"/>
                </a:defRPr>
              </a:lvl3pPr>
              <a:lvl4pPr marL="1600200" indent="-228600" defTabSz="977900">
                <a:defRPr sz="4800" b="1">
                  <a:solidFill>
                    <a:schemeClr val="tx1"/>
                  </a:solidFill>
                  <a:latin typeface="Times New Roman" pitchFamily="18" charset="0"/>
                  <a:ea typeface="굴림" charset="-127"/>
                </a:defRPr>
              </a:lvl4pPr>
              <a:lvl5pPr marL="2057400" indent="-228600" defTabSz="977900">
                <a:defRPr sz="4800" b="1">
                  <a:solidFill>
                    <a:schemeClr val="tx1"/>
                  </a:solidFill>
                  <a:latin typeface="Times New Roman" pitchFamily="18" charset="0"/>
                  <a:ea typeface="굴림" charset="-127"/>
                </a:defRPr>
              </a:lvl5pPr>
              <a:lvl6pPr marL="25146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6pPr>
              <a:lvl7pPr marL="29718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7pPr>
              <a:lvl8pPr marL="34290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8pPr>
              <a:lvl9pPr marL="38862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9pPr>
            </a:lstStyle>
            <a:p>
              <a:pPr>
                <a:defRPr/>
              </a:pPr>
              <a:r>
                <a:rPr lang="en-US" altLang="zh-CN" sz="1125" b="0">
                  <a:solidFill>
                    <a:srgbClr val="000000"/>
                  </a:solidFill>
                  <a:latin typeface="맑은 고딕" pitchFamily="50" charset="-127"/>
                  <a:ea typeface="맑은 고딕" pitchFamily="50" charset="-127"/>
                </a:rPr>
                <a:t>Document</a:t>
              </a:r>
            </a:p>
          </p:txBody>
        </p:sp>
        <p:sp>
          <p:nvSpPr>
            <p:cNvPr id="6" name="McK Date" hidden="1"/>
            <p:cNvSpPr txBox="1">
              <a:spLocks noChangeArrowheads="1"/>
            </p:cNvSpPr>
            <p:nvPr userDrawn="1"/>
          </p:nvSpPr>
          <p:spPr bwMode="auto">
            <a:xfrm>
              <a:off x="1663" y="3216"/>
              <a:ext cx="3167"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a:defRPr sz="4800" b="1">
                  <a:solidFill>
                    <a:schemeClr val="tx1"/>
                  </a:solidFill>
                  <a:latin typeface="Times New Roman" pitchFamily="18" charset="0"/>
                  <a:ea typeface="굴림" charset="-127"/>
                </a:defRPr>
              </a:lvl1pPr>
              <a:lvl2pPr marL="742950" indent="-285750" defTabSz="977900">
                <a:defRPr sz="4800" b="1">
                  <a:solidFill>
                    <a:schemeClr val="tx1"/>
                  </a:solidFill>
                  <a:latin typeface="Times New Roman" pitchFamily="18" charset="0"/>
                  <a:ea typeface="굴림" charset="-127"/>
                </a:defRPr>
              </a:lvl2pPr>
              <a:lvl3pPr marL="1143000" indent="-228600" defTabSz="977900">
                <a:defRPr sz="4800" b="1">
                  <a:solidFill>
                    <a:schemeClr val="tx1"/>
                  </a:solidFill>
                  <a:latin typeface="Times New Roman" pitchFamily="18" charset="0"/>
                  <a:ea typeface="굴림" charset="-127"/>
                </a:defRPr>
              </a:lvl3pPr>
              <a:lvl4pPr marL="1600200" indent="-228600" defTabSz="977900">
                <a:defRPr sz="4800" b="1">
                  <a:solidFill>
                    <a:schemeClr val="tx1"/>
                  </a:solidFill>
                  <a:latin typeface="Times New Roman" pitchFamily="18" charset="0"/>
                  <a:ea typeface="굴림" charset="-127"/>
                </a:defRPr>
              </a:lvl4pPr>
              <a:lvl5pPr marL="2057400" indent="-228600" defTabSz="977900">
                <a:defRPr sz="4800" b="1">
                  <a:solidFill>
                    <a:schemeClr val="tx1"/>
                  </a:solidFill>
                  <a:latin typeface="Times New Roman" pitchFamily="18" charset="0"/>
                  <a:ea typeface="굴림" charset="-127"/>
                </a:defRPr>
              </a:lvl5pPr>
              <a:lvl6pPr marL="25146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6pPr>
              <a:lvl7pPr marL="29718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7pPr>
              <a:lvl8pPr marL="34290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8pPr>
              <a:lvl9pPr marL="38862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9pPr>
            </a:lstStyle>
            <a:p>
              <a:pPr>
                <a:defRPr/>
              </a:pPr>
              <a:r>
                <a:rPr lang="en-US" altLang="zh-CN" sz="1125" b="0">
                  <a:solidFill>
                    <a:srgbClr val="000000"/>
                  </a:solidFill>
                  <a:latin typeface="맑은 고딕" pitchFamily="50" charset="-127"/>
                  <a:ea typeface="맑은 고딕" pitchFamily="50" charset="-127"/>
                </a:rPr>
                <a:t>Date</a:t>
              </a:r>
            </a:p>
          </p:txBody>
        </p:sp>
        <p:sp>
          <p:nvSpPr>
            <p:cNvPr id="7" name="McK Disclaimer" hidden="1"/>
            <p:cNvSpPr>
              <a:spLocks noChangeArrowheads="1"/>
            </p:cNvSpPr>
            <p:nvPr userDrawn="1">
              <p:custDataLst>
                <p:tags r:id="rId1"/>
              </p:custDataLst>
            </p:nvPr>
          </p:nvSpPr>
          <p:spPr bwMode="auto">
            <a:xfrm>
              <a:off x="1663" y="3904"/>
              <a:ext cx="2303"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860425" eaLnBrk="0" hangingPunct="0">
                <a:defRPr sz="4800" b="1">
                  <a:solidFill>
                    <a:schemeClr val="tx1"/>
                  </a:solidFill>
                  <a:latin typeface="Times New Roman" pitchFamily="18" charset="0"/>
                  <a:ea typeface="굴림" pitchFamily="50" charset="-127"/>
                </a:defRPr>
              </a:lvl1pPr>
              <a:lvl2pPr marL="742950" indent="-285750" defTabSz="860425" eaLnBrk="0" hangingPunct="0">
                <a:defRPr sz="4800" b="1">
                  <a:solidFill>
                    <a:schemeClr val="tx1"/>
                  </a:solidFill>
                  <a:latin typeface="Times New Roman" pitchFamily="18" charset="0"/>
                  <a:ea typeface="굴림" pitchFamily="50" charset="-127"/>
                </a:defRPr>
              </a:lvl2pPr>
              <a:lvl3pPr marL="1143000" indent="-228600" defTabSz="860425" eaLnBrk="0" hangingPunct="0">
                <a:defRPr sz="4800" b="1">
                  <a:solidFill>
                    <a:schemeClr val="tx1"/>
                  </a:solidFill>
                  <a:latin typeface="Times New Roman" pitchFamily="18" charset="0"/>
                  <a:ea typeface="굴림" pitchFamily="50" charset="-127"/>
                </a:defRPr>
              </a:lvl3pPr>
              <a:lvl4pPr marL="1600200" indent="-228600" defTabSz="860425" eaLnBrk="0" hangingPunct="0">
                <a:defRPr sz="4800" b="1">
                  <a:solidFill>
                    <a:schemeClr val="tx1"/>
                  </a:solidFill>
                  <a:latin typeface="Times New Roman" pitchFamily="18" charset="0"/>
                  <a:ea typeface="굴림" pitchFamily="50" charset="-127"/>
                </a:defRPr>
              </a:lvl4pPr>
              <a:lvl5pPr marL="2057400" indent="-228600" defTabSz="860425" eaLnBrk="0" hangingPunct="0">
                <a:defRPr sz="4800" b="1">
                  <a:solidFill>
                    <a:schemeClr val="tx1"/>
                  </a:solidFill>
                  <a:latin typeface="Times New Roman" pitchFamily="18" charset="0"/>
                  <a:ea typeface="굴림" pitchFamily="50" charset="-127"/>
                </a:defRPr>
              </a:lvl5pPr>
              <a:lvl6pPr marL="25146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6pPr>
              <a:lvl7pPr marL="29718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7pPr>
              <a:lvl8pPr marL="34290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8pPr>
              <a:lvl9pPr marL="38862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9pPr>
            </a:lstStyle>
            <a:p>
              <a:pPr>
                <a:defRPr/>
              </a:pPr>
              <a:r>
                <a:rPr lang="en-US" altLang="zh-CN" sz="750" b="0">
                  <a:solidFill>
                    <a:srgbClr val="000000"/>
                  </a:solidFill>
                  <a:latin typeface="맑은 고딕" pitchFamily="50" charset="-127"/>
                  <a:ea typeface="맑은 고딕" pitchFamily="50" charset="-127"/>
                </a:rPr>
                <a:t>This report is solely for the use of client personnel.  No part of it may be circulated, quoted, or reproduced for distribution outside the client organization without prior written approval from McKinsey &amp; Company. This material was used by McKinsey &amp; Company during an oral presentation; it is not a complete record of the discussion.</a:t>
              </a:r>
            </a:p>
          </p:txBody>
        </p:sp>
      </p:grpSp>
      <p:sp>
        <p:nvSpPr>
          <p:cNvPr id="13315" name="Rectangle 1027"/>
          <p:cNvSpPr>
            <a:spLocks noGrp="1" noChangeArrowheads="1"/>
          </p:cNvSpPr>
          <p:nvPr>
            <p:ph type="subTitle" idx="1"/>
          </p:nvPr>
        </p:nvSpPr>
        <p:spPr>
          <a:xfrm>
            <a:off x="2693377" y="3962402"/>
            <a:ext cx="5130312" cy="225062"/>
          </a:xfrm>
        </p:spPr>
        <p:txBody>
          <a:bodyPr/>
          <a:lstStyle>
            <a:lvl1pPr algn="r">
              <a:defRPr sz="975">
                <a:solidFill>
                  <a:schemeClr val="bg1">
                    <a:lumMod val="85000"/>
                  </a:schemeClr>
                </a:solidFill>
                <a:latin typeface="+mn-ea"/>
                <a:ea typeface="+mn-ea"/>
              </a:defRPr>
            </a:lvl1pPr>
          </a:lstStyle>
          <a:p>
            <a:r>
              <a:rPr lang="en-US" altLang="zh-CN" dirty="0"/>
              <a:t>Click to edit Master subtitle style</a:t>
            </a:r>
          </a:p>
        </p:txBody>
      </p:sp>
    </p:spTree>
    <p:extLst>
      <p:ext uri="{BB962C8B-B14F-4D97-AF65-F5344CB8AC3E}">
        <p14:creationId xmlns:p14="http://schemas.microsoft.com/office/powerpoint/2010/main" val="173521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ags" Target="../tags/tag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tags" Target="../tags/tag4.xml"/><Relationship Id="rId5" Type="http://schemas.openxmlformats.org/officeDocument/2006/relationships/theme" Target="../theme/theme2.xml"/><Relationship Id="rId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1">
          <a:gsLst>
            <a:gs pos="0">
              <a:srgbClr val="10253F"/>
            </a:gs>
            <a:gs pos="100000">
              <a:schemeClr val="tx1"/>
            </a:gs>
          </a:gsLst>
          <a:lin ang="5400000" scaled="1"/>
        </a:gradFill>
        <a:effectLst/>
      </p:bgPr>
    </p:bg>
    <p:spTree>
      <p:nvGrpSpPr>
        <p:cNvPr id="1" name=""/>
        <p:cNvGrpSpPr/>
        <p:nvPr/>
      </p:nvGrpSpPr>
      <p:grpSpPr>
        <a:xfrm>
          <a:off x="0" y="0"/>
          <a:ext cx="0" cy="0"/>
          <a:chOff x="0" y="0"/>
          <a:chExt cx="0" cy="0"/>
        </a:xfrm>
      </p:grpSpPr>
      <p:sp>
        <p:nvSpPr>
          <p:cNvPr id="1026" name="모서리가 둥근 직사각형 14"/>
          <p:cNvSpPr>
            <a:spLocks noChangeArrowheads="1"/>
          </p:cNvSpPr>
          <p:nvPr userDrawn="1"/>
        </p:nvSpPr>
        <p:spPr bwMode="auto">
          <a:xfrm>
            <a:off x="53976" y="44450"/>
            <a:ext cx="9036050" cy="6769100"/>
          </a:xfrm>
          <a:prstGeom prst="roundRect">
            <a:avLst>
              <a:gd name="adj" fmla="val 1060"/>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defTabSz="977900">
              <a:defRPr sz="4800" b="1">
                <a:solidFill>
                  <a:schemeClr val="tx1"/>
                </a:solidFill>
                <a:latin typeface="Times New Roman" panose="02020603050405020304" pitchFamily="18" charset="0"/>
                <a:ea typeface="굴림" panose="020B0600000101010101" pitchFamily="50" charset="-127"/>
              </a:defRPr>
            </a:lvl1pPr>
            <a:lvl2pPr marL="742950" indent="-285750" defTabSz="977900">
              <a:defRPr sz="4800" b="1">
                <a:solidFill>
                  <a:schemeClr val="tx1"/>
                </a:solidFill>
                <a:latin typeface="Times New Roman" panose="02020603050405020304" pitchFamily="18" charset="0"/>
                <a:ea typeface="굴림" panose="020B0600000101010101" pitchFamily="50" charset="-127"/>
              </a:defRPr>
            </a:lvl2pPr>
            <a:lvl3pPr marL="1143000" indent="-228600" defTabSz="977900">
              <a:defRPr sz="4800" b="1">
                <a:solidFill>
                  <a:schemeClr val="tx1"/>
                </a:solidFill>
                <a:latin typeface="Times New Roman" panose="02020603050405020304" pitchFamily="18" charset="0"/>
                <a:ea typeface="굴림" panose="020B0600000101010101" pitchFamily="50" charset="-127"/>
              </a:defRPr>
            </a:lvl3pPr>
            <a:lvl4pPr marL="1600200" indent="-228600" defTabSz="977900">
              <a:defRPr sz="4800" b="1">
                <a:solidFill>
                  <a:schemeClr val="tx1"/>
                </a:solidFill>
                <a:latin typeface="Times New Roman" panose="02020603050405020304" pitchFamily="18" charset="0"/>
                <a:ea typeface="굴림" panose="020B0600000101010101" pitchFamily="50" charset="-127"/>
              </a:defRPr>
            </a:lvl4pPr>
            <a:lvl5pPr marL="2057400" indent="-228600" defTabSz="977900">
              <a:defRPr sz="4800" b="1">
                <a:solidFill>
                  <a:schemeClr val="tx1"/>
                </a:solidFill>
                <a:latin typeface="Times New Roman" panose="02020603050405020304" pitchFamily="18" charset="0"/>
                <a:ea typeface="굴림" panose="020B0600000101010101" pitchFamily="50" charset="-127"/>
              </a:defRPr>
            </a:lvl5pPr>
            <a:lvl6pPr marL="2514600" indent="-228600" defTabSz="977900"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6pPr>
            <a:lvl7pPr marL="2971800" indent="-228600" defTabSz="977900"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7pPr>
            <a:lvl8pPr marL="3429000" indent="-228600" defTabSz="977900"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8pPr>
            <a:lvl9pPr marL="3886200" indent="-228600" defTabSz="977900"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9pPr>
          </a:lstStyle>
          <a:p>
            <a:pPr algn="ctr" eaLnBrk="1" hangingPunct="1">
              <a:defRPr/>
            </a:pPr>
            <a:endParaRPr lang="ko-KR" altLang="en-US" sz="975" b="0">
              <a:solidFill>
                <a:srgbClr val="000000"/>
              </a:solidFill>
              <a:latin typeface="맑은 고딕" panose="020B0503020000020004" pitchFamily="50" charset="-127"/>
            </a:endParaRPr>
          </a:p>
        </p:txBody>
      </p:sp>
      <p:sp>
        <p:nvSpPr>
          <p:cNvPr id="5122" name="Rectangle 2"/>
          <p:cNvSpPr>
            <a:spLocks noGrp="1" noChangeArrowheads="1"/>
          </p:cNvSpPr>
          <p:nvPr>
            <p:ph type="title"/>
          </p:nvPr>
        </p:nvSpPr>
        <p:spPr bwMode="auto">
          <a:xfrm>
            <a:off x="138113" y="450852"/>
            <a:ext cx="8858250" cy="430213"/>
          </a:xfrm>
          <a:prstGeom prst="rect">
            <a:avLst/>
          </a:prstGeom>
          <a:solidFill>
            <a:schemeClr val="tx2">
              <a:lumMod val="50000"/>
            </a:schemeClr>
          </a:solidFill>
          <a:ln w="9525">
            <a:noFill/>
            <a:miter lim="800000"/>
            <a:headEnd/>
            <a:tailEnd/>
          </a:ln>
          <a:effectLst/>
        </p:spPr>
        <p:txBody>
          <a:bodyPr vert="horz" wrap="square" lIns="144000" tIns="0" rIns="0" bIns="0" numCol="1" anchor="ctr" anchorCtr="0" compatLnSpc="1">
            <a:prstTxWarp prst="textNoShape">
              <a:avLst/>
            </a:prstTxWarp>
            <a:noAutofit/>
          </a:bodyPr>
          <a:lstStyle/>
          <a:p>
            <a:pPr lvl="0"/>
            <a:r>
              <a:rPr lang="en-US" altLang="zh-CN" dirty="0"/>
              <a:t>Click to edit Master title style</a:t>
            </a:r>
          </a:p>
        </p:txBody>
      </p:sp>
      <p:sp>
        <p:nvSpPr>
          <p:cNvPr id="1028" name="Rectangle 3"/>
          <p:cNvSpPr>
            <a:spLocks noGrp="1" noChangeArrowheads="1"/>
          </p:cNvSpPr>
          <p:nvPr>
            <p:ph type="body" idx="1"/>
          </p:nvPr>
        </p:nvSpPr>
        <p:spPr bwMode="auto">
          <a:xfrm>
            <a:off x="236539" y="1060450"/>
            <a:ext cx="8670925" cy="1412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grpSp>
        <p:nvGrpSpPr>
          <p:cNvPr id="1029" name="McK Slide Elements"/>
          <p:cNvGrpSpPr>
            <a:grpSpLocks/>
          </p:cNvGrpSpPr>
          <p:nvPr/>
        </p:nvGrpSpPr>
        <p:grpSpPr bwMode="auto">
          <a:xfrm>
            <a:off x="123825" y="542925"/>
            <a:ext cx="8794750" cy="6288088"/>
            <a:chOff x="77" y="335"/>
            <a:chExt cx="5429" cy="3882"/>
          </a:xfrm>
        </p:grpSpPr>
        <p:sp>
          <p:nvSpPr>
            <p:cNvPr id="1035" name="McK Measure" hidden="1"/>
            <p:cNvSpPr txBox="1">
              <a:spLocks noChangeArrowheads="1"/>
            </p:cNvSpPr>
            <p:nvPr userDrawn="1"/>
          </p:nvSpPr>
          <p:spPr bwMode="auto">
            <a:xfrm>
              <a:off x="77" y="335"/>
              <a:ext cx="542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57263" eaLnBrk="0" hangingPunct="0">
                <a:defRPr kumimoji="1" b="1">
                  <a:solidFill>
                    <a:schemeClr val="tx1"/>
                  </a:solidFill>
                  <a:latin typeface="Impact" pitchFamily="34" charset="0"/>
                  <a:ea typeface="굴림" pitchFamily="50" charset="-127"/>
                </a:defRPr>
              </a:lvl1pPr>
              <a:lvl2pPr marL="742950" indent="-285750" defTabSz="957263" eaLnBrk="0" hangingPunct="0">
                <a:defRPr kumimoji="1" b="1">
                  <a:solidFill>
                    <a:schemeClr val="tx1"/>
                  </a:solidFill>
                  <a:latin typeface="Impact" pitchFamily="34" charset="0"/>
                  <a:ea typeface="굴림" pitchFamily="50" charset="-127"/>
                </a:defRPr>
              </a:lvl2pPr>
              <a:lvl3pPr marL="1143000" indent="-228600" defTabSz="957263" eaLnBrk="0" hangingPunct="0">
                <a:defRPr kumimoji="1" b="1">
                  <a:solidFill>
                    <a:schemeClr val="tx1"/>
                  </a:solidFill>
                  <a:latin typeface="Impact" pitchFamily="34" charset="0"/>
                  <a:ea typeface="굴림" pitchFamily="50" charset="-127"/>
                </a:defRPr>
              </a:lvl3pPr>
              <a:lvl4pPr marL="1600200" indent="-228600" defTabSz="957263" eaLnBrk="0" hangingPunct="0">
                <a:defRPr kumimoji="1" b="1">
                  <a:solidFill>
                    <a:schemeClr val="tx1"/>
                  </a:solidFill>
                  <a:latin typeface="Impact" pitchFamily="34" charset="0"/>
                  <a:ea typeface="굴림" pitchFamily="50" charset="-127"/>
                </a:defRPr>
              </a:lvl4pPr>
              <a:lvl5pPr marL="2057400" indent="-228600" defTabSz="957263" eaLnBrk="0" hangingPunct="0">
                <a:defRPr kumimoji="1" b="1">
                  <a:solidFill>
                    <a:schemeClr val="tx1"/>
                  </a:solidFill>
                  <a:latin typeface="Impact" pitchFamily="34" charset="0"/>
                  <a:ea typeface="굴림" pitchFamily="50" charset="-127"/>
                </a:defRPr>
              </a:lvl5pPr>
              <a:lvl6pPr marL="2514600" indent="-228600" defTabSz="957263"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57263"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57263"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57263"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eaLnBrk="1" hangingPunct="1">
                <a:defRPr/>
              </a:pPr>
              <a:r>
                <a:rPr lang="en-US" altLang="zh-CN" sz="1275">
                  <a:solidFill>
                    <a:prstClr val="black"/>
                  </a:solidFill>
                  <a:latin typeface="맑은 고딕" pitchFamily="50" charset="-127"/>
                  <a:ea typeface="맑은 고딕" pitchFamily="50" charset="-127"/>
                </a:rPr>
                <a:t>Unit of measure</a:t>
              </a:r>
            </a:p>
          </p:txBody>
        </p:sp>
        <p:sp>
          <p:nvSpPr>
            <p:cNvPr id="1036" name="McK Footnote" hidden="1"/>
            <p:cNvSpPr txBox="1">
              <a:spLocks noChangeArrowheads="1"/>
            </p:cNvSpPr>
            <p:nvPr userDrawn="1"/>
          </p:nvSpPr>
          <p:spPr bwMode="auto">
            <a:xfrm>
              <a:off x="79" y="3935"/>
              <a:ext cx="5145"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marL="614363" indent="-614363" defTabSz="957263" eaLnBrk="0" hangingPunct="0">
                <a:tabLst>
                  <a:tab pos="569913" algn="r"/>
                </a:tabLst>
                <a:defRPr kumimoji="1" b="1">
                  <a:solidFill>
                    <a:schemeClr val="tx1"/>
                  </a:solidFill>
                  <a:latin typeface="Impact" pitchFamily="34" charset="0"/>
                  <a:ea typeface="굴림" pitchFamily="50" charset="-127"/>
                </a:defRPr>
              </a:lvl1pPr>
              <a:lvl2pPr marL="742950" indent="-285750" defTabSz="957263" eaLnBrk="0" hangingPunct="0">
                <a:tabLst>
                  <a:tab pos="569913" algn="r"/>
                </a:tabLst>
                <a:defRPr kumimoji="1" b="1">
                  <a:solidFill>
                    <a:schemeClr val="tx1"/>
                  </a:solidFill>
                  <a:latin typeface="Impact" pitchFamily="34" charset="0"/>
                  <a:ea typeface="굴림" pitchFamily="50" charset="-127"/>
                </a:defRPr>
              </a:lvl2pPr>
              <a:lvl3pPr marL="1143000" indent="-228600" defTabSz="957263" eaLnBrk="0" hangingPunct="0">
                <a:tabLst>
                  <a:tab pos="569913" algn="r"/>
                </a:tabLst>
                <a:defRPr kumimoji="1" b="1">
                  <a:solidFill>
                    <a:schemeClr val="tx1"/>
                  </a:solidFill>
                  <a:latin typeface="Impact" pitchFamily="34" charset="0"/>
                  <a:ea typeface="굴림" pitchFamily="50" charset="-127"/>
                </a:defRPr>
              </a:lvl3pPr>
              <a:lvl4pPr marL="1600200" indent="-228600" defTabSz="957263" eaLnBrk="0" hangingPunct="0">
                <a:tabLst>
                  <a:tab pos="569913" algn="r"/>
                </a:tabLst>
                <a:defRPr kumimoji="1" b="1">
                  <a:solidFill>
                    <a:schemeClr val="tx1"/>
                  </a:solidFill>
                  <a:latin typeface="Impact" pitchFamily="34" charset="0"/>
                  <a:ea typeface="굴림" pitchFamily="50" charset="-127"/>
                </a:defRPr>
              </a:lvl4pPr>
              <a:lvl5pPr marL="2057400" indent="-228600" defTabSz="957263" eaLnBrk="0" hangingPunct="0">
                <a:tabLst>
                  <a:tab pos="569913" algn="r"/>
                </a:tabLst>
                <a:defRPr kumimoji="1" b="1">
                  <a:solidFill>
                    <a:schemeClr val="tx1"/>
                  </a:solidFill>
                  <a:latin typeface="Impact" pitchFamily="34" charset="0"/>
                  <a:ea typeface="굴림" pitchFamily="50" charset="-127"/>
                </a:defRPr>
              </a:lvl5pPr>
              <a:lvl6pPr marL="2514600" indent="-228600" defTabSz="957263" eaLnBrk="0" fontAlgn="base" hangingPunct="0">
                <a:spcBef>
                  <a:spcPct val="0"/>
                </a:spcBef>
                <a:spcAft>
                  <a:spcPct val="0"/>
                </a:spcAft>
                <a:tabLst>
                  <a:tab pos="569913" algn="r"/>
                </a:tabLst>
                <a:defRPr kumimoji="1" b="1">
                  <a:solidFill>
                    <a:schemeClr val="tx1"/>
                  </a:solidFill>
                  <a:latin typeface="Impact" pitchFamily="34" charset="0"/>
                  <a:ea typeface="굴림" pitchFamily="50" charset="-127"/>
                </a:defRPr>
              </a:lvl6pPr>
              <a:lvl7pPr marL="2971800" indent="-228600" defTabSz="957263" eaLnBrk="0" fontAlgn="base" hangingPunct="0">
                <a:spcBef>
                  <a:spcPct val="0"/>
                </a:spcBef>
                <a:spcAft>
                  <a:spcPct val="0"/>
                </a:spcAft>
                <a:tabLst>
                  <a:tab pos="569913" algn="r"/>
                </a:tabLst>
                <a:defRPr kumimoji="1" b="1">
                  <a:solidFill>
                    <a:schemeClr val="tx1"/>
                  </a:solidFill>
                  <a:latin typeface="Impact" pitchFamily="34" charset="0"/>
                  <a:ea typeface="굴림" pitchFamily="50" charset="-127"/>
                </a:defRPr>
              </a:lvl7pPr>
              <a:lvl8pPr marL="3429000" indent="-228600" defTabSz="957263" eaLnBrk="0" fontAlgn="base" hangingPunct="0">
                <a:spcBef>
                  <a:spcPct val="0"/>
                </a:spcBef>
                <a:spcAft>
                  <a:spcPct val="0"/>
                </a:spcAft>
                <a:tabLst>
                  <a:tab pos="569913" algn="r"/>
                </a:tabLst>
                <a:defRPr kumimoji="1" b="1">
                  <a:solidFill>
                    <a:schemeClr val="tx1"/>
                  </a:solidFill>
                  <a:latin typeface="Impact" pitchFamily="34" charset="0"/>
                  <a:ea typeface="굴림" pitchFamily="50" charset="-127"/>
                </a:defRPr>
              </a:lvl8pPr>
              <a:lvl9pPr marL="3886200" indent="-228600" defTabSz="957263" eaLnBrk="0" fontAlgn="base" hangingPunct="0">
                <a:spcBef>
                  <a:spcPct val="0"/>
                </a:spcBef>
                <a:spcAft>
                  <a:spcPct val="0"/>
                </a:spcAft>
                <a:tabLst>
                  <a:tab pos="569913" algn="r"/>
                </a:tabLst>
                <a:defRPr kumimoji="1" b="1">
                  <a:solidFill>
                    <a:schemeClr val="tx1"/>
                  </a:solidFill>
                  <a:latin typeface="Impact" pitchFamily="34" charset="0"/>
                  <a:ea typeface="굴림" pitchFamily="50" charset="-127"/>
                </a:defRPr>
              </a:lvl9pPr>
            </a:lstStyle>
            <a:p>
              <a:pPr eaLnBrk="1" hangingPunct="1">
                <a:defRPr/>
              </a:pPr>
              <a:r>
                <a:rPr lang="zh-CN" altLang="en-US" sz="1350">
                  <a:solidFill>
                    <a:srgbClr val="000000"/>
                  </a:solidFill>
                  <a:latin typeface="맑은 고딕" pitchFamily="50" charset="-127"/>
                  <a:ea typeface="맑은 고딕" pitchFamily="50" charset="-127"/>
                </a:rPr>
                <a:t>	*	</a:t>
              </a:r>
              <a:r>
                <a:rPr lang="en-US" altLang="zh-CN" sz="1350">
                  <a:solidFill>
                    <a:srgbClr val="000000"/>
                  </a:solidFill>
                  <a:latin typeface="맑은 고딕" pitchFamily="50" charset="-127"/>
                  <a:ea typeface="맑은 고딕" pitchFamily="50" charset="-127"/>
                </a:rPr>
                <a:t>Footnote</a:t>
              </a:r>
            </a:p>
            <a:p>
              <a:pPr eaLnBrk="1" hangingPunct="1">
                <a:spcBef>
                  <a:spcPct val="20000"/>
                </a:spcBef>
                <a:defRPr/>
              </a:pPr>
              <a:r>
                <a:rPr lang="en-US" altLang="zh-CN" sz="1350">
                  <a:solidFill>
                    <a:srgbClr val="000000"/>
                  </a:solidFill>
                  <a:latin typeface="맑은 고딕" pitchFamily="50" charset="-127"/>
                  <a:ea typeface="맑은 고딕" pitchFamily="50" charset="-127"/>
                </a:rPr>
                <a:t>Source:		Source</a:t>
              </a:r>
            </a:p>
          </p:txBody>
        </p:sp>
      </p:grpSp>
      <p:sp>
        <p:nvSpPr>
          <p:cNvPr id="1030" name="Rectangle 190"/>
          <p:cNvSpPr>
            <a:spLocks noChangeArrowheads="1"/>
          </p:cNvSpPr>
          <p:nvPr>
            <p:custDataLst>
              <p:tags r:id="rId16"/>
            </p:custDataLst>
          </p:nvPr>
        </p:nvSpPr>
        <p:spPr bwMode="auto">
          <a:xfrm>
            <a:off x="3584575" y="6566715"/>
            <a:ext cx="1981200" cy="126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defTabSz="955675" eaLnBrk="0" hangingPunct="0">
              <a:defRPr sz="4800" b="1">
                <a:solidFill>
                  <a:schemeClr val="tx1"/>
                </a:solidFill>
                <a:latin typeface="Times New Roman" panose="02020603050405020304" pitchFamily="18" charset="0"/>
                <a:ea typeface="굴림" panose="020B0600000101010101" pitchFamily="50" charset="-127"/>
              </a:defRPr>
            </a:lvl1pPr>
            <a:lvl2pPr marL="742950" indent="-285750" defTabSz="955675" eaLnBrk="0" hangingPunct="0">
              <a:defRPr sz="4800" b="1">
                <a:solidFill>
                  <a:schemeClr val="tx1"/>
                </a:solidFill>
                <a:latin typeface="Times New Roman" panose="02020603050405020304" pitchFamily="18" charset="0"/>
                <a:ea typeface="굴림" panose="020B0600000101010101" pitchFamily="50" charset="-127"/>
              </a:defRPr>
            </a:lvl2pPr>
            <a:lvl3pPr marL="1143000" indent="-228600" defTabSz="955675" eaLnBrk="0" hangingPunct="0">
              <a:defRPr sz="4800" b="1">
                <a:solidFill>
                  <a:schemeClr val="tx1"/>
                </a:solidFill>
                <a:latin typeface="Times New Roman" panose="02020603050405020304" pitchFamily="18" charset="0"/>
                <a:ea typeface="굴림" panose="020B0600000101010101" pitchFamily="50" charset="-127"/>
              </a:defRPr>
            </a:lvl3pPr>
            <a:lvl4pPr marL="1600200" indent="-228600" defTabSz="955675" eaLnBrk="0" hangingPunct="0">
              <a:defRPr sz="4800" b="1">
                <a:solidFill>
                  <a:schemeClr val="tx1"/>
                </a:solidFill>
                <a:latin typeface="Times New Roman" panose="02020603050405020304" pitchFamily="18" charset="0"/>
                <a:ea typeface="굴림" panose="020B0600000101010101" pitchFamily="50" charset="-127"/>
              </a:defRPr>
            </a:lvl4pPr>
            <a:lvl5pPr marL="2057400" indent="-228600" defTabSz="955675" eaLnBrk="0" hangingPunct="0">
              <a:defRPr sz="4800" b="1">
                <a:solidFill>
                  <a:schemeClr val="tx1"/>
                </a:solidFill>
                <a:latin typeface="Times New Roman" panose="02020603050405020304" pitchFamily="18" charset="0"/>
                <a:ea typeface="굴림" panose="020B0600000101010101" pitchFamily="50" charset="-127"/>
              </a:defRPr>
            </a:lvl5pPr>
            <a:lvl6pPr marL="25146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6pPr>
            <a:lvl7pPr marL="29718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7pPr>
            <a:lvl8pPr marL="34290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8pPr>
            <a:lvl9pPr marL="38862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9pPr>
          </a:lstStyle>
          <a:p>
            <a:pPr algn="ctr">
              <a:defRPr/>
            </a:pPr>
            <a:r>
              <a:rPr lang="en-US" altLang="ko-KR" sz="825">
                <a:solidFill>
                  <a:srgbClr val="10253F"/>
                </a:solidFill>
                <a:latin typeface="맑은 고딕" panose="020B0503020000020004" pitchFamily="50" charset="-127"/>
                <a:ea typeface="맑은 고딕" panose="020B0503020000020004" pitchFamily="50" charset="-127"/>
              </a:rPr>
              <a:t>&lt; </a:t>
            </a:r>
            <a:fld id="{75C5873D-CCB9-4FAB-9B8C-0D66169071D1}" type="slidenum">
              <a:rPr lang="en-US" altLang="ko-KR" sz="825" smtClean="0">
                <a:solidFill>
                  <a:srgbClr val="10253F"/>
                </a:solidFill>
                <a:latin typeface="맑은 고딕" panose="020B0503020000020004" pitchFamily="50" charset="-127"/>
                <a:ea typeface="맑은 고딕" panose="020B0503020000020004" pitchFamily="50" charset="-127"/>
              </a:rPr>
              <a:pPr algn="ctr">
                <a:defRPr/>
              </a:pPr>
              <a:t>‹#›</a:t>
            </a:fld>
            <a:r>
              <a:rPr lang="en-US" altLang="ko-KR" sz="825">
                <a:solidFill>
                  <a:srgbClr val="10253F"/>
                </a:solidFill>
                <a:latin typeface="맑은 고딕" panose="020B0503020000020004" pitchFamily="50" charset="-127"/>
                <a:ea typeface="맑은 고딕" panose="020B0503020000020004" pitchFamily="50" charset="-127"/>
              </a:rPr>
              <a:t> &gt;</a:t>
            </a:r>
          </a:p>
        </p:txBody>
      </p:sp>
      <p:sp>
        <p:nvSpPr>
          <p:cNvPr id="1217" name="Line 193"/>
          <p:cNvSpPr>
            <a:spLocks noChangeShapeType="1"/>
          </p:cNvSpPr>
          <p:nvPr/>
        </p:nvSpPr>
        <p:spPr bwMode="auto">
          <a:xfrm>
            <a:off x="138113" y="6459538"/>
            <a:ext cx="8859837" cy="0"/>
          </a:xfrm>
          <a:prstGeom prst="line">
            <a:avLst/>
          </a:prstGeom>
          <a:noFill/>
          <a:ln w="12700">
            <a:solidFill>
              <a:schemeClr val="tx2">
                <a:lumMod val="75000"/>
              </a:schemeClr>
            </a:solidFill>
            <a:round/>
            <a:headEnd/>
            <a:tailEnd/>
          </a:ln>
          <a:effectLst/>
        </p:spPr>
        <p:txBody>
          <a:bodyPr/>
          <a:lstStyle/>
          <a:p>
            <a:pPr defTabSz="342900">
              <a:defRPr/>
            </a:pPr>
            <a:endParaRPr lang="ko-KR" altLang="en-US" sz="1350">
              <a:solidFill>
                <a:prstClr val="black"/>
              </a:solidFill>
            </a:endParaRPr>
          </a:p>
        </p:txBody>
      </p:sp>
      <p:pic>
        <p:nvPicPr>
          <p:cNvPr id="1032" name="Picture 15" descr="C:\Users\jaewook\Pictures\logo_love.gif"/>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8101014" y="44450"/>
            <a:ext cx="892175"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19552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717947" rtl="0" eaLnBrk="0" fontAlgn="base" hangingPunct="0">
        <a:spcBef>
          <a:spcPct val="0"/>
        </a:spcBef>
        <a:spcAft>
          <a:spcPct val="0"/>
        </a:spcAft>
        <a:defRPr sz="1800" b="1">
          <a:solidFill>
            <a:schemeClr val="bg1"/>
          </a:solidFill>
          <a:latin typeface="+mn-ea"/>
          <a:ea typeface="+mn-ea"/>
          <a:cs typeface="맑은 고딕" panose="020B0503020000020004" pitchFamily="50" charset="-127"/>
        </a:defRPr>
      </a:lvl1pPr>
      <a:lvl2pPr algn="l" defTabSz="717947" rtl="0" eaLnBrk="0" fontAlgn="base" hangingPunct="0">
        <a:spcBef>
          <a:spcPct val="0"/>
        </a:spcBef>
        <a:spcAft>
          <a:spcPct val="0"/>
        </a:spcAft>
        <a:defRPr sz="1800" b="1">
          <a:solidFill>
            <a:schemeClr val="bg1"/>
          </a:solidFill>
          <a:latin typeface="맑은 고딕" pitchFamily="50" charset="-127"/>
          <a:ea typeface="맑은 고딕" pitchFamily="50" charset="-127"/>
          <a:cs typeface="맑은 고딕" panose="020B0503020000020004" pitchFamily="50" charset="-127"/>
        </a:defRPr>
      </a:lvl2pPr>
      <a:lvl3pPr algn="l" defTabSz="717947" rtl="0" eaLnBrk="0" fontAlgn="base" hangingPunct="0">
        <a:spcBef>
          <a:spcPct val="0"/>
        </a:spcBef>
        <a:spcAft>
          <a:spcPct val="0"/>
        </a:spcAft>
        <a:defRPr sz="1800" b="1">
          <a:solidFill>
            <a:schemeClr val="bg1"/>
          </a:solidFill>
          <a:latin typeface="맑은 고딕" pitchFamily="50" charset="-127"/>
          <a:ea typeface="맑은 고딕" pitchFamily="50" charset="-127"/>
          <a:cs typeface="맑은 고딕" panose="020B0503020000020004" pitchFamily="50" charset="-127"/>
        </a:defRPr>
      </a:lvl3pPr>
      <a:lvl4pPr algn="l" defTabSz="717947" rtl="0" eaLnBrk="0" fontAlgn="base" hangingPunct="0">
        <a:spcBef>
          <a:spcPct val="0"/>
        </a:spcBef>
        <a:spcAft>
          <a:spcPct val="0"/>
        </a:spcAft>
        <a:defRPr sz="1800" b="1">
          <a:solidFill>
            <a:schemeClr val="bg1"/>
          </a:solidFill>
          <a:latin typeface="맑은 고딕" pitchFamily="50" charset="-127"/>
          <a:ea typeface="맑은 고딕" pitchFamily="50" charset="-127"/>
          <a:cs typeface="맑은 고딕" panose="020B0503020000020004" pitchFamily="50" charset="-127"/>
        </a:defRPr>
      </a:lvl4pPr>
      <a:lvl5pPr algn="l" defTabSz="717947" rtl="0" eaLnBrk="0" fontAlgn="base" hangingPunct="0">
        <a:spcBef>
          <a:spcPct val="0"/>
        </a:spcBef>
        <a:spcAft>
          <a:spcPct val="0"/>
        </a:spcAft>
        <a:defRPr sz="1800" b="1">
          <a:solidFill>
            <a:schemeClr val="bg1"/>
          </a:solidFill>
          <a:latin typeface="맑은 고딕" pitchFamily="50" charset="-127"/>
          <a:ea typeface="맑은 고딕" pitchFamily="50" charset="-127"/>
          <a:cs typeface="맑은 고딕" panose="020B0503020000020004" pitchFamily="50" charset="-127"/>
        </a:defRPr>
      </a:lvl5pPr>
      <a:lvl6pPr marL="342900" algn="l" defTabSz="717947" rtl="0" fontAlgn="base">
        <a:spcBef>
          <a:spcPct val="0"/>
        </a:spcBef>
        <a:spcAft>
          <a:spcPct val="0"/>
        </a:spcAft>
        <a:defRPr sz="1575" b="1">
          <a:solidFill>
            <a:schemeClr val="tx2"/>
          </a:solidFill>
          <a:latin typeface="맑은 고딕" pitchFamily="50" charset="-127"/>
          <a:ea typeface="맑은 고딕" pitchFamily="50" charset="-127"/>
        </a:defRPr>
      </a:lvl6pPr>
      <a:lvl7pPr marL="685800" algn="l" defTabSz="717947" rtl="0" fontAlgn="base">
        <a:spcBef>
          <a:spcPct val="0"/>
        </a:spcBef>
        <a:spcAft>
          <a:spcPct val="0"/>
        </a:spcAft>
        <a:defRPr sz="1575" b="1">
          <a:solidFill>
            <a:schemeClr val="tx2"/>
          </a:solidFill>
          <a:latin typeface="맑은 고딕" pitchFamily="50" charset="-127"/>
          <a:ea typeface="맑은 고딕" pitchFamily="50" charset="-127"/>
        </a:defRPr>
      </a:lvl7pPr>
      <a:lvl8pPr marL="1028700" algn="l" defTabSz="717947" rtl="0" fontAlgn="base">
        <a:spcBef>
          <a:spcPct val="0"/>
        </a:spcBef>
        <a:spcAft>
          <a:spcPct val="0"/>
        </a:spcAft>
        <a:defRPr sz="1575" b="1">
          <a:solidFill>
            <a:schemeClr val="tx2"/>
          </a:solidFill>
          <a:latin typeface="맑은 고딕" pitchFamily="50" charset="-127"/>
          <a:ea typeface="맑은 고딕" pitchFamily="50" charset="-127"/>
        </a:defRPr>
      </a:lvl8pPr>
      <a:lvl9pPr marL="1371600" algn="l" defTabSz="717947" rtl="0" fontAlgn="base">
        <a:spcBef>
          <a:spcPct val="0"/>
        </a:spcBef>
        <a:spcAft>
          <a:spcPct val="0"/>
        </a:spcAft>
        <a:defRPr sz="1575" b="1">
          <a:solidFill>
            <a:schemeClr val="tx2"/>
          </a:solidFill>
          <a:latin typeface="맑은 고딕" pitchFamily="50" charset="-127"/>
          <a:ea typeface="맑은 고딕" pitchFamily="50" charset="-127"/>
        </a:defRPr>
      </a:lvl9pPr>
    </p:titleStyle>
    <p:bodyStyle>
      <a:lvl1pPr marL="342900" indent="-342900" algn="l" rtl="0" eaLnBrk="0" fontAlgn="base" latinLnBrk="1" hangingPunct="0">
        <a:lnSpc>
          <a:spcPct val="150000"/>
        </a:lnSpc>
        <a:spcBef>
          <a:spcPct val="0"/>
        </a:spcBef>
        <a:spcAft>
          <a:spcPct val="50000"/>
        </a:spcAft>
        <a:buClr>
          <a:srgbClr val="CC0000"/>
        </a:buClr>
        <a:buFont typeface="Wingdings 2" panose="05020102010507070707" pitchFamily="18" charset="2"/>
        <a:buChar char="¡"/>
        <a:defRPr>
          <a:solidFill>
            <a:schemeClr val="tx2"/>
          </a:solidFill>
          <a:latin typeface="+mn-ea"/>
          <a:ea typeface="+mn-ea"/>
          <a:cs typeface="맑은 고딕" panose="020B0503020000020004" pitchFamily="50" charset="-127"/>
        </a:defRPr>
      </a:lvl1pPr>
      <a:lvl2pPr marL="685800" indent="-342900" algn="l" rtl="0" eaLnBrk="0" fontAlgn="base" latinLnBrk="1" hangingPunct="0">
        <a:spcBef>
          <a:spcPct val="0"/>
        </a:spcBef>
        <a:spcAft>
          <a:spcPct val="50000"/>
        </a:spcAft>
        <a:buClr>
          <a:srgbClr val="000000"/>
        </a:buClr>
        <a:buChar char="•"/>
        <a:defRPr sz="1200">
          <a:solidFill>
            <a:schemeClr val="tx1"/>
          </a:solidFill>
          <a:latin typeface="+mn-ea"/>
          <a:ea typeface="+mn-ea"/>
          <a:cs typeface="맑은 고딕" panose="020B0503020000020004" pitchFamily="50" charset="-127"/>
        </a:defRPr>
      </a:lvl2pPr>
      <a:lvl3pPr marL="1028700" indent="-342900" algn="l" rtl="0" eaLnBrk="0" fontAlgn="base" latinLnBrk="1" hangingPunct="0">
        <a:spcBef>
          <a:spcPct val="0"/>
        </a:spcBef>
        <a:spcAft>
          <a:spcPct val="30000"/>
        </a:spcAft>
        <a:buClr>
          <a:srgbClr val="000000"/>
        </a:buClr>
        <a:buChar char="•"/>
        <a:defRPr sz="1050">
          <a:solidFill>
            <a:schemeClr val="tx1"/>
          </a:solidFill>
          <a:latin typeface="+mn-ea"/>
          <a:ea typeface="+mn-ea"/>
          <a:cs typeface="맑은 고딕" panose="020B0503020000020004" pitchFamily="50" charset="-127"/>
        </a:defRPr>
      </a:lvl3pPr>
      <a:lvl4pPr marL="1371600" indent="-342900" algn="l" rtl="0" eaLnBrk="0" fontAlgn="base" latinLnBrk="1" hangingPunct="0">
        <a:spcBef>
          <a:spcPct val="0"/>
        </a:spcBef>
        <a:spcAft>
          <a:spcPct val="30000"/>
        </a:spcAft>
        <a:buClr>
          <a:srgbClr val="000000"/>
        </a:buClr>
        <a:buChar char="•"/>
        <a:defRPr sz="1050">
          <a:solidFill>
            <a:schemeClr val="tx1"/>
          </a:solidFill>
          <a:latin typeface="+mn-ea"/>
          <a:ea typeface="+mn-ea"/>
          <a:cs typeface="맑은 고딕" panose="020B0503020000020004" pitchFamily="50" charset="-127"/>
        </a:defRPr>
      </a:lvl4pPr>
      <a:lvl5pPr marL="1714500" indent="-342900" algn="l" rtl="0" eaLnBrk="0" fontAlgn="base" latinLnBrk="1" hangingPunct="0">
        <a:spcBef>
          <a:spcPct val="0"/>
        </a:spcBef>
        <a:spcAft>
          <a:spcPct val="30000"/>
        </a:spcAft>
        <a:buClr>
          <a:srgbClr val="000000"/>
        </a:buClr>
        <a:buChar char="•"/>
        <a:defRPr sz="1050">
          <a:solidFill>
            <a:schemeClr val="tx1"/>
          </a:solidFill>
          <a:latin typeface="+mn-ea"/>
          <a:ea typeface="+mn-ea"/>
          <a:cs typeface="맑은 고딕" panose="020B0503020000020004" pitchFamily="50" charset="-127"/>
        </a:defRPr>
      </a:lvl5pPr>
      <a:lvl6pPr marL="809625" indent="-119063" algn="l" defTabSz="717947" rtl="0" fontAlgn="base">
        <a:spcBef>
          <a:spcPct val="0"/>
        </a:spcBef>
        <a:spcAft>
          <a:spcPct val="0"/>
        </a:spcAft>
        <a:buSzPct val="75000"/>
        <a:buChar char="–"/>
        <a:defRPr sz="1125">
          <a:solidFill>
            <a:schemeClr val="tx1"/>
          </a:solidFill>
          <a:latin typeface="+mn-lt"/>
          <a:ea typeface="+mn-ea"/>
        </a:defRPr>
      </a:lvl6pPr>
      <a:lvl7pPr marL="1152525" indent="-119063" algn="l" defTabSz="717947" rtl="0" fontAlgn="base">
        <a:spcBef>
          <a:spcPct val="0"/>
        </a:spcBef>
        <a:spcAft>
          <a:spcPct val="0"/>
        </a:spcAft>
        <a:buSzPct val="75000"/>
        <a:buChar char="–"/>
        <a:defRPr sz="1125">
          <a:solidFill>
            <a:schemeClr val="tx1"/>
          </a:solidFill>
          <a:latin typeface="+mn-lt"/>
          <a:ea typeface="+mn-ea"/>
        </a:defRPr>
      </a:lvl7pPr>
      <a:lvl8pPr marL="1495425" indent="-119063" algn="l" defTabSz="717947" rtl="0" fontAlgn="base">
        <a:spcBef>
          <a:spcPct val="0"/>
        </a:spcBef>
        <a:spcAft>
          <a:spcPct val="0"/>
        </a:spcAft>
        <a:buSzPct val="75000"/>
        <a:buChar char="–"/>
        <a:defRPr sz="1125">
          <a:solidFill>
            <a:schemeClr val="tx1"/>
          </a:solidFill>
          <a:latin typeface="+mn-lt"/>
          <a:ea typeface="+mn-ea"/>
        </a:defRPr>
      </a:lvl8pPr>
      <a:lvl9pPr marL="1838325" indent="-119063" algn="l" defTabSz="717947" rtl="0" fontAlgn="base">
        <a:spcBef>
          <a:spcPct val="0"/>
        </a:spcBef>
        <a:spcAft>
          <a:spcPct val="0"/>
        </a:spcAft>
        <a:buSzPct val="75000"/>
        <a:buChar char="–"/>
        <a:defRPr sz="1125">
          <a:solidFill>
            <a:schemeClr val="tx1"/>
          </a:solidFill>
          <a:latin typeface="+mn-lt"/>
          <a:ea typeface="+mn-ea"/>
        </a:defRPr>
      </a:lvl9pPr>
    </p:bodyStyle>
    <p:otherStyle>
      <a:defPPr>
        <a:defRPr lang="ko-KR"/>
      </a:defPPr>
      <a:lvl1pPr marL="0" algn="l" defTabSz="685800" rtl="0" eaLnBrk="1" latinLnBrk="1" hangingPunct="1">
        <a:defRPr sz="1350" kern="1200">
          <a:solidFill>
            <a:schemeClr val="tx1"/>
          </a:solidFill>
          <a:latin typeface="+mn-lt"/>
          <a:ea typeface="+mn-ea"/>
          <a:cs typeface="+mn-cs"/>
        </a:defRPr>
      </a:lvl1pPr>
      <a:lvl2pPr marL="342900" algn="l" defTabSz="685800" rtl="0" eaLnBrk="1" latinLnBrk="1" hangingPunct="1">
        <a:defRPr sz="1350" kern="1200">
          <a:solidFill>
            <a:schemeClr val="tx1"/>
          </a:solidFill>
          <a:latin typeface="+mn-lt"/>
          <a:ea typeface="+mn-ea"/>
          <a:cs typeface="+mn-cs"/>
        </a:defRPr>
      </a:lvl2pPr>
      <a:lvl3pPr marL="685800" algn="l" defTabSz="685800" rtl="0" eaLnBrk="1" latinLnBrk="1" hangingPunct="1">
        <a:defRPr sz="1350" kern="1200">
          <a:solidFill>
            <a:schemeClr val="tx1"/>
          </a:solidFill>
          <a:latin typeface="+mn-lt"/>
          <a:ea typeface="+mn-ea"/>
          <a:cs typeface="+mn-cs"/>
        </a:defRPr>
      </a:lvl3pPr>
      <a:lvl4pPr marL="1028700" algn="l" defTabSz="685800" rtl="0" eaLnBrk="1" latinLnBrk="1" hangingPunct="1">
        <a:defRPr sz="1350" kern="1200">
          <a:solidFill>
            <a:schemeClr val="tx1"/>
          </a:solidFill>
          <a:latin typeface="+mn-lt"/>
          <a:ea typeface="+mn-ea"/>
          <a:cs typeface="+mn-cs"/>
        </a:defRPr>
      </a:lvl4pPr>
      <a:lvl5pPr marL="1371600" algn="l" defTabSz="685800" rtl="0" eaLnBrk="1" latinLnBrk="1" hangingPunct="1">
        <a:defRPr sz="1350" kern="1200">
          <a:solidFill>
            <a:schemeClr val="tx1"/>
          </a:solidFill>
          <a:latin typeface="+mn-lt"/>
          <a:ea typeface="+mn-ea"/>
          <a:cs typeface="+mn-cs"/>
        </a:defRPr>
      </a:lvl5pPr>
      <a:lvl6pPr marL="1714500" algn="l" defTabSz="685800" rtl="0" eaLnBrk="1" latinLnBrk="1" hangingPunct="1">
        <a:defRPr sz="1350" kern="1200">
          <a:solidFill>
            <a:schemeClr val="tx1"/>
          </a:solidFill>
          <a:latin typeface="+mn-lt"/>
          <a:ea typeface="+mn-ea"/>
          <a:cs typeface="+mn-cs"/>
        </a:defRPr>
      </a:lvl6pPr>
      <a:lvl7pPr marL="2057400" algn="l" defTabSz="685800" rtl="0" eaLnBrk="1" latinLnBrk="1" hangingPunct="1">
        <a:defRPr sz="1350" kern="1200">
          <a:solidFill>
            <a:schemeClr val="tx1"/>
          </a:solidFill>
          <a:latin typeface="+mn-lt"/>
          <a:ea typeface="+mn-ea"/>
          <a:cs typeface="+mn-cs"/>
        </a:defRPr>
      </a:lvl7pPr>
      <a:lvl8pPr marL="2400300" algn="l" defTabSz="685800" rtl="0" eaLnBrk="1" latinLnBrk="1" hangingPunct="1">
        <a:defRPr sz="1350" kern="1200">
          <a:solidFill>
            <a:schemeClr val="tx1"/>
          </a:solidFill>
          <a:latin typeface="+mn-lt"/>
          <a:ea typeface="+mn-ea"/>
          <a:cs typeface="+mn-cs"/>
        </a:defRPr>
      </a:lvl8pPr>
      <a:lvl9pPr marL="2743200" algn="l" defTabSz="685800" rtl="0" eaLnBrk="1" latinLnBrk="1"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rotWithShape="1">
          <a:gsLst>
            <a:gs pos="0">
              <a:srgbClr val="10253F"/>
            </a:gs>
            <a:gs pos="100000">
              <a:schemeClr val="tx1"/>
            </a:gs>
          </a:gsLst>
          <a:lin ang="5400000" scaled="1"/>
        </a:gra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138113" y="293688"/>
            <a:ext cx="8858250" cy="430212"/>
          </a:xfrm>
          <a:prstGeom prst="rect">
            <a:avLst/>
          </a:prstGeom>
          <a:solidFill>
            <a:schemeClr val="tx2">
              <a:lumMod val="50000"/>
            </a:schemeClr>
          </a:solidFill>
          <a:ln w="9525">
            <a:noFill/>
            <a:miter lim="800000"/>
            <a:headEnd/>
            <a:tailEnd/>
          </a:ln>
          <a:effectLst/>
        </p:spPr>
        <p:txBody>
          <a:bodyPr vert="horz" wrap="square" lIns="144000" tIns="0" rIns="0" bIns="0" numCol="1" anchor="ctr" anchorCtr="0" compatLnSpc="1">
            <a:prstTxWarp prst="textNoShape">
              <a:avLst/>
            </a:prstTxWarp>
            <a:noAutofit/>
          </a:bodyPr>
          <a:lstStyle/>
          <a:p>
            <a:pPr lvl="0"/>
            <a:r>
              <a:rPr lang="en-US" altLang="zh-CN" dirty="0"/>
              <a:t>Click to edit Master title style</a:t>
            </a:r>
          </a:p>
        </p:txBody>
      </p:sp>
      <p:sp>
        <p:nvSpPr>
          <p:cNvPr id="2051" name="Rectangle 3"/>
          <p:cNvSpPr>
            <a:spLocks noGrp="1" noChangeArrowheads="1"/>
          </p:cNvSpPr>
          <p:nvPr>
            <p:ph type="body" idx="1"/>
          </p:nvPr>
        </p:nvSpPr>
        <p:spPr bwMode="auto">
          <a:xfrm>
            <a:off x="236539" y="928688"/>
            <a:ext cx="8670925" cy="865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grpSp>
        <p:nvGrpSpPr>
          <p:cNvPr id="2052" name="McK Slide Elements"/>
          <p:cNvGrpSpPr>
            <a:grpSpLocks/>
          </p:cNvGrpSpPr>
          <p:nvPr/>
        </p:nvGrpSpPr>
        <p:grpSpPr bwMode="auto">
          <a:xfrm>
            <a:off x="123825" y="542925"/>
            <a:ext cx="8794750" cy="6288088"/>
            <a:chOff x="77" y="335"/>
            <a:chExt cx="5429" cy="3882"/>
          </a:xfrm>
        </p:grpSpPr>
        <p:sp>
          <p:nvSpPr>
            <p:cNvPr id="2054" name="McK Measure" hidden="1"/>
            <p:cNvSpPr txBox="1">
              <a:spLocks noChangeArrowheads="1"/>
            </p:cNvSpPr>
            <p:nvPr userDrawn="1"/>
          </p:nvSpPr>
          <p:spPr bwMode="auto">
            <a:xfrm>
              <a:off x="77" y="335"/>
              <a:ext cx="542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57263" eaLnBrk="0" hangingPunct="0">
                <a:defRPr kumimoji="1" b="1">
                  <a:solidFill>
                    <a:schemeClr val="tx1"/>
                  </a:solidFill>
                  <a:latin typeface="Impact" pitchFamily="34" charset="0"/>
                  <a:ea typeface="굴림" pitchFamily="50" charset="-127"/>
                </a:defRPr>
              </a:lvl1pPr>
              <a:lvl2pPr marL="742950" indent="-285750" defTabSz="957263" eaLnBrk="0" hangingPunct="0">
                <a:defRPr kumimoji="1" b="1">
                  <a:solidFill>
                    <a:schemeClr val="tx1"/>
                  </a:solidFill>
                  <a:latin typeface="Impact" pitchFamily="34" charset="0"/>
                  <a:ea typeface="굴림" pitchFamily="50" charset="-127"/>
                </a:defRPr>
              </a:lvl2pPr>
              <a:lvl3pPr marL="1143000" indent="-228600" defTabSz="957263" eaLnBrk="0" hangingPunct="0">
                <a:defRPr kumimoji="1" b="1">
                  <a:solidFill>
                    <a:schemeClr val="tx1"/>
                  </a:solidFill>
                  <a:latin typeface="Impact" pitchFamily="34" charset="0"/>
                  <a:ea typeface="굴림" pitchFamily="50" charset="-127"/>
                </a:defRPr>
              </a:lvl3pPr>
              <a:lvl4pPr marL="1600200" indent="-228600" defTabSz="957263" eaLnBrk="0" hangingPunct="0">
                <a:defRPr kumimoji="1" b="1">
                  <a:solidFill>
                    <a:schemeClr val="tx1"/>
                  </a:solidFill>
                  <a:latin typeface="Impact" pitchFamily="34" charset="0"/>
                  <a:ea typeface="굴림" pitchFamily="50" charset="-127"/>
                </a:defRPr>
              </a:lvl4pPr>
              <a:lvl5pPr marL="2057400" indent="-228600" defTabSz="957263" eaLnBrk="0" hangingPunct="0">
                <a:defRPr kumimoji="1" b="1">
                  <a:solidFill>
                    <a:schemeClr val="tx1"/>
                  </a:solidFill>
                  <a:latin typeface="Impact" pitchFamily="34" charset="0"/>
                  <a:ea typeface="굴림" pitchFamily="50" charset="-127"/>
                </a:defRPr>
              </a:lvl5pPr>
              <a:lvl6pPr marL="2514600" indent="-228600" defTabSz="957263"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57263"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57263"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57263"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algn="ctr" eaLnBrk="1" hangingPunct="1">
                <a:defRPr/>
              </a:pPr>
              <a:r>
                <a:rPr kumimoji="0" lang="en-US" altLang="zh-CN" sz="1275" b="0">
                  <a:solidFill>
                    <a:srgbClr val="000000"/>
                  </a:solidFill>
                  <a:latin typeface="맑은 고딕" pitchFamily="50" charset="-127"/>
                  <a:ea typeface="맑은 고딕" pitchFamily="50" charset="-127"/>
                </a:rPr>
                <a:t>Unit of measure</a:t>
              </a:r>
            </a:p>
          </p:txBody>
        </p:sp>
        <p:sp>
          <p:nvSpPr>
            <p:cNvPr id="2055" name="McK Footnote" hidden="1"/>
            <p:cNvSpPr txBox="1">
              <a:spLocks noChangeArrowheads="1"/>
            </p:cNvSpPr>
            <p:nvPr userDrawn="1"/>
          </p:nvSpPr>
          <p:spPr bwMode="auto">
            <a:xfrm>
              <a:off x="79" y="3935"/>
              <a:ext cx="5145"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marL="614363" indent="-614363" defTabSz="957263" eaLnBrk="0" hangingPunct="0">
                <a:tabLst>
                  <a:tab pos="569913" algn="r"/>
                </a:tabLst>
                <a:defRPr kumimoji="1" b="1">
                  <a:solidFill>
                    <a:schemeClr val="tx1"/>
                  </a:solidFill>
                  <a:latin typeface="Impact" pitchFamily="34" charset="0"/>
                  <a:ea typeface="굴림" pitchFamily="50" charset="-127"/>
                </a:defRPr>
              </a:lvl1pPr>
              <a:lvl2pPr marL="742950" indent="-285750" defTabSz="957263" eaLnBrk="0" hangingPunct="0">
                <a:tabLst>
                  <a:tab pos="569913" algn="r"/>
                </a:tabLst>
                <a:defRPr kumimoji="1" b="1">
                  <a:solidFill>
                    <a:schemeClr val="tx1"/>
                  </a:solidFill>
                  <a:latin typeface="Impact" pitchFamily="34" charset="0"/>
                  <a:ea typeface="굴림" pitchFamily="50" charset="-127"/>
                </a:defRPr>
              </a:lvl2pPr>
              <a:lvl3pPr marL="1143000" indent="-228600" defTabSz="957263" eaLnBrk="0" hangingPunct="0">
                <a:tabLst>
                  <a:tab pos="569913" algn="r"/>
                </a:tabLst>
                <a:defRPr kumimoji="1" b="1">
                  <a:solidFill>
                    <a:schemeClr val="tx1"/>
                  </a:solidFill>
                  <a:latin typeface="Impact" pitchFamily="34" charset="0"/>
                  <a:ea typeface="굴림" pitchFamily="50" charset="-127"/>
                </a:defRPr>
              </a:lvl3pPr>
              <a:lvl4pPr marL="1600200" indent="-228600" defTabSz="957263" eaLnBrk="0" hangingPunct="0">
                <a:tabLst>
                  <a:tab pos="569913" algn="r"/>
                </a:tabLst>
                <a:defRPr kumimoji="1" b="1">
                  <a:solidFill>
                    <a:schemeClr val="tx1"/>
                  </a:solidFill>
                  <a:latin typeface="Impact" pitchFamily="34" charset="0"/>
                  <a:ea typeface="굴림" pitchFamily="50" charset="-127"/>
                </a:defRPr>
              </a:lvl4pPr>
              <a:lvl5pPr marL="2057400" indent="-228600" defTabSz="957263" eaLnBrk="0" hangingPunct="0">
                <a:tabLst>
                  <a:tab pos="569913" algn="r"/>
                </a:tabLst>
                <a:defRPr kumimoji="1" b="1">
                  <a:solidFill>
                    <a:schemeClr val="tx1"/>
                  </a:solidFill>
                  <a:latin typeface="Impact" pitchFamily="34" charset="0"/>
                  <a:ea typeface="굴림" pitchFamily="50" charset="-127"/>
                </a:defRPr>
              </a:lvl5pPr>
              <a:lvl6pPr marL="2514600" indent="-228600" defTabSz="957263" eaLnBrk="0" fontAlgn="base" hangingPunct="0">
                <a:spcBef>
                  <a:spcPct val="0"/>
                </a:spcBef>
                <a:spcAft>
                  <a:spcPct val="0"/>
                </a:spcAft>
                <a:tabLst>
                  <a:tab pos="569913" algn="r"/>
                </a:tabLst>
                <a:defRPr kumimoji="1" b="1">
                  <a:solidFill>
                    <a:schemeClr val="tx1"/>
                  </a:solidFill>
                  <a:latin typeface="Impact" pitchFamily="34" charset="0"/>
                  <a:ea typeface="굴림" pitchFamily="50" charset="-127"/>
                </a:defRPr>
              </a:lvl6pPr>
              <a:lvl7pPr marL="2971800" indent="-228600" defTabSz="957263" eaLnBrk="0" fontAlgn="base" hangingPunct="0">
                <a:spcBef>
                  <a:spcPct val="0"/>
                </a:spcBef>
                <a:spcAft>
                  <a:spcPct val="0"/>
                </a:spcAft>
                <a:tabLst>
                  <a:tab pos="569913" algn="r"/>
                </a:tabLst>
                <a:defRPr kumimoji="1" b="1">
                  <a:solidFill>
                    <a:schemeClr val="tx1"/>
                  </a:solidFill>
                  <a:latin typeface="Impact" pitchFamily="34" charset="0"/>
                  <a:ea typeface="굴림" pitchFamily="50" charset="-127"/>
                </a:defRPr>
              </a:lvl7pPr>
              <a:lvl8pPr marL="3429000" indent="-228600" defTabSz="957263" eaLnBrk="0" fontAlgn="base" hangingPunct="0">
                <a:spcBef>
                  <a:spcPct val="0"/>
                </a:spcBef>
                <a:spcAft>
                  <a:spcPct val="0"/>
                </a:spcAft>
                <a:tabLst>
                  <a:tab pos="569913" algn="r"/>
                </a:tabLst>
                <a:defRPr kumimoji="1" b="1">
                  <a:solidFill>
                    <a:schemeClr val="tx1"/>
                  </a:solidFill>
                  <a:latin typeface="Impact" pitchFamily="34" charset="0"/>
                  <a:ea typeface="굴림" pitchFamily="50" charset="-127"/>
                </a:defRPr>
              </a:lvl8pPr>
              <a:lvl9pPr marL="3886200" indent="-228600" defTabSz="957263" eaLnBrk="0" fontAlgn="base" hangingPunct="0">
                <a:spcBef>
                  <a:spcPct val="0"/>
                </a:spcBef>
                <a:spcAft>
                  <a:spcPct val="0"/>
                </a:spcAft>
                <a:tabLst>
                  <a:tab pos="569913" algn="r"/>
                </a:tabLst>
                <a:defRPr kumimoji="1" b="1">
                  <a:solidFill>
                    <a:schemeClr val="tx1"/>
                  </a:solidFill>
                  <a:latin typeface="Impact" pitchFamily="34" charset="0"/>
                  <a:ea typeface="굴림" pitchFamily="50" charset="-127"/>
                </a:defRPr>
              </a:lvl9pPr>
            </a:lstStyle>
            <a:p>
              <a:pPr algn="ctr" eaLnBrk="1" hangingPunct="1">
                <a:defRPr/>
              </a:pPr>
              <a:r>
                <a:rPr kumimoji="0" lang="zh-CN" altLang="en-US" sz="1350" b="0">
                  <a:solidFill>
                    <a:srgbClr val="000000"/>
                  </a:solidFill>
                  <a:latin typeface="맑은 고딕" pitchFamily="50" charset="-127"/>
                  <a:ea typeface="맑은 고딕" pitchFamily="50" charset="-127"/>
                </a:rPr>
                <a:t>	*	</a:t>
              </a:r>
              <a:r>
                <a:rPr kumimoji="0" lang="en-US" altLang="zh-CN" sz="1350" b="0">
                  <a:solidFill>
                    <a:srgbClr val="000000"/>
                  </a:solidFill>
                  <a:latin typeface="맑은 고딕" pitchFamily="50" charset="-127"/>
                  <a:ea typeface="맑은 고딕" pitchFamily="50" charset="-127"/>
                </a:rPr>
                <a:t>Footnote</a:t>
              </a:r>
            </a:p>
            <a:p>
              <a:pPr algn="ctr" eaLnBrk="1" hangingPunct="1">
                <a:spcBef>
                  <a:spcPct val="20000"/>
                </a:spcBef>
                <a:defRPr/>
              </a:pPr>
              <a:r>
                <a:rPr kumimoji="0" lang="en-US" altLang="zh-CN" sz="1350" b="0">
                  <a:solidFill>
                    <a:srgbClr val="000000"/>
                  </a:solidFill>
                  <a:latin typeface="맑은 고딕" pitchFamily="50" charset="-127"/>
                  <a:ea typeface="맑은 고딕" pitchFamily="50" charset="-127"/>
                </a:rPr>
                <a:t>Source:		Source</a:t>
              </a:r>
            </a:p>
          </p:txBody>
        </p:sp>
      </p:grpSp>
      <p:sp>
        <p:nvSpPr>
          <p:cNvPr id="2053" name="Rectangle 190"/>
          <p:cNvSpPr>
            <a:spLocks noChangeArrowheads="1"/>
          </p:cNvSpPr>
          <p:nvPr>
            <p:custDataLst>
              <p:tags r:id="rId6"/>
            </p:custDataLst>
          </p:nvPr>
        </p:nvSpPr>
        <p:spPr bwMode="auto">
          <a:xfrm>
            <a:off x="3584575" y="6566715"/>
            <a:ext cx="1981200" cy="126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defTabSz="955675">
              <a:defRPr sz="4800" b="1">
                <a:solidFill>
                  <a:schemeClr val="tx1"/>
                </a:solidFill>
                <a:latin typeface="Times New Roman" panose="02020603050405020304" pitchFamily="18" charset="0"/>
                <a:ea typeface="굴림" panose="020B0600000101010101" pitchFamily="50" charset="-127"/>
              </a:defRPr>
            </a:lvl1pPr>
            <a:lvl2pPr marL="742950" indent="-285750" defTabSz="955675">
              <a:defRPr sz="4800" b="1">
                <a:solidFill>
                  <a:schemeClr val="tx1"/>
                </a:solidFill>
                <a:latin typeface="Times New Roman" panose="02020603050405020304" pitchFamily="18" charset="0"/>
                <a:ea typeface="굴림" panose="020B0600000101010101" pitchFamily="50" charset="-127"/>
              </a:defRPr>
            </a:lvl2pPr>
            <a:lvl3pPr marL="1143000" indent="-228600" defTabSz="955675">
              <a:defRPr sz="4800" b="1">
                <a:solidFill>
                  <a:schemeClr val="tx1"/>
                </a:solidFill>
                <a:latin typeface="Times New Roman" panose="02020603050405020304" pitchFamily="18" charset="0"/>
                <a:ea typeface="굴림" panose="020B0600000101010101" pitchFamily="50" charset="-127"/>
              </a:defRPr>
            </a:lvl3pPr>
            <a:lvl4pPr marL="1600200" indent="-228600" defTabSz="955675">
              <a:defRPr sz="4800" b="1">
                <a:solidFill>
                  <a:schemeClr val="tx1"/>
                </a:solidFill>
                <a:latin typeface="Times New Roman" panose="02020603050405020304" pitchFamily="18" charset="0"/>
                <a:ea typeface="굴림" panose="020B0600000101010101" pitchFamily="50" charset="-127"/>
              </a:defRPr>
            </a:lvl4pPr>
            <a:lvl5pPr marL="2057400" indent="-228600" defTabSz="955675">
              <a:defRPr sz="4800" b="1">
                <a:solidFill>
                  <a:schemeClr val="tx1"/>
                </a:solidFill>
                <a:latin typeface="Times New Roman" panose="02020603050405020304" pitchFamily="18" charset="0"/>
                <a:ea typeface="굴림" panose="020B0600000101010101" pitchFamily="50" charset="-127"/>
              </a:defRPr>
            </a:lvl5pPr>
            <a:lvl6pPr marL="2514600" indent="-228600" algn="ctr"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6pPr>
            <a:lvl7pPr marL="2971800" indent="-228600" algn="ctr"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7pPr>
            <a:lvl8pPr marL="3429000" indent="-228600" algn="ctr"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8pPr>
            <a:lvl9pPr marL="3886200" indent="-228600" algn="ctr"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9pPr>
          </a:lstStyle>
          <a:p>
            <a:pPr algn="ctr">
              <a:defRPr/>
            </a:pPr>
            <a:r>
              <a:rPr lang="en-US" altLang="ko-KR" sz="825">
                <a:solidFill>
                  <a:srgbClr val="10253F"/>
                </a:solidFill>
                <a:latin typeface="맑은 고딕" panose="020B0503020000020004" pitchFamily="50" charset="-127"/>
                <a:ea typeface="맑은 고딕" panose="020B0503020000020004" pitchFamily="50" charset="-127"/>
              </a:rPr>
              <a:t>&lt; </a:t>
            </a:r>
            <a:fld id="{3491336C-1E52-4496-B5DC-46BBCF944238}" type="slidenum">
              <a:rPr lang="en-US" altLang="ko-KR" sz="825" smtClean="0">
                <a:solidFill>
                  <a:srgbClr val="10253F"/>
                </a:solidFill>
                <a:latin typeface="맑은 고딕" panose="020B0503020000020004" pitchFamily="50" charset="-127"/>
                <a:ea typeface="맑은 고딕" panose="020B0503020000020004" pitchFamily="50" charset="-127"/>
              </a:rPr>
              <a:pPr algn="ctr">
                <a:defRPr/>
              </a:pPr>
              <a:t>‹#›</a:t>
            </a:fld>
            <a:r>
              <a:rPr lang="en-US" altLang="ko-KR" sz="825">
                <a:solidFill>
                  <a:srgbClr val="10253F"/>
                </a:solidFill>
                <a:latin typeface="맑은 고딕" panose="020B0503020000020004" pitchFamily="50" charset="-127"/>
                <a:ea typeface="맑은 고딕" panose="020B0503020000020004" pitchFamily="50" charset="-127"/>
              </a:rPr>
              <a:t> &gt;</a:t>
            </a:r>
          </a:p>
        </p:txBody>
      </p:sp>
    </p:spTree>
    <p:extLst>
      <p:ext uri="{BB962C8B-B14F-4D97-AF65-F5344CB8AC3E}">
        <p14:creationId xmlns:p14="http://schemas.microsoft.com/office/powerpoint/2010/main" val="2448902018"/>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Lst>
  <p:txStyles>
    <p:titleStyle>
      <a:lvl1pPr algn="l" defTabSz="717947" rtl="0" eaLnBrk="0" fontAlgn="base" hangingPunct="0">
        <a:spcBef>
          <a:spcPct val="0"/>
        </a:spcBef>
        <a:spcAft>
          <a:spcPct val="0"/>
        </a:spcAft>
        <a:defRPr sz="1575" b="1">
          <a:solidFill>
            <a:schemeClr val="bg1"/>
          </a:solidFill>
          <a:latin typeface="+mn-ea"/>
          <a:ea typeface="+mn-ea"/>
          <a:cs typeface="맑은 고딕" panose="020B0503020000020004" pitchFamily="50" charset="-127"/>
        </a:defRPr>
      </a:lvl1pPr>
      <a:lvl2pPr algn="l" defTabSz="717947" rtl="0" eaLnBrk="0" fontAlgn="base" hangingPunct="0">
        <a:spcBef>
          <a:spcPct val="0"/>
        </a:spcBef>
        <a:spcAft>
          <a:spcPct val="0"/>
        </a:spcAft>
        <a:defRPr sz="1575" b="1">
          <a:solidFill>
            <a:schemeClr val="bg1"/>
          </a:solidFill>
          <a:latin typeface="맑은 고딕" pitchFamily="50" charset="-127"/>
          <a:ea typeface="맑은 고딕" pitchFamily="50" charset="-127"/>
          <a:cs typeface="맑은 고딕" panose="020B0503020000020004" pitchFamily="50" charset="-127"/>
        </a:defRPr>
      </a:lvl2pPr>
      <a:lvl3pPr algn="l" defTabSz="717947" rtl="0" eaLnBrk="0" fontAlgn="base" hangingPunct="0">
        <a:spcBef>
          <a:spcPct val="0"/>
        </a:spcBef>
        <a:spcAft>
          <a:spcPct val="0"/>
        </a:spcAft>
        <a:defRPr sz="1575" b="1">
          <a:solidFill>
            <a:schemeClr val="bg1"/>
          </a:solidFill>
          <a:latin typeface="맑은 고딕" pitchFamily="50" charset="-127"/>
          <a:ea typeface="맑은 고딕" pitchFamily="50" charset="-127"/>
          <a:cs typeface="맑은 고딕" panose="020B0503020000020004" pitchFamily="50" charset="-127"/>
        </a:defRPr>
      </a:lvl3pPr>
      <a:lvl4pPr algn="l" defTabSz="717947" rtl="0" eaLnBrk="0" fontAlgn="base" hangingPunct="0">
        <a:spcBef>
          <a:spcPct val="0"/>
        </a:spcBef>
        <a:spcAft>
          <a:spcPct val="0"/>
        </a:spcAft>
        <a:defRPr sz="1575" b="1">
          <a:solidFill>
            <a:schemeClr val="bg1"/>
          </a:solidFill>
          <a:latin typeface="맑은 고딕" pitchFamily="50" charset="-127"/>
          <a:ea typeface="맑은 고딕" pitchFamily="50" charset="-127"/>
          <a:cs typeface="맑은 고딕" panose="020B0503020000020004" pitchFamily="50" charset="-127"/>
        </a:defRPr>
      </a:lvl4pPr>
      <a:lvl5pPr algn="l" defTabSz="717947" rtl="0" eaLnBrk="0" fontAlgn="base" hangingPunct="0">
        <a:spcBef>
          <a:spcPct val="0"/>
        </a:spcBef>
        <a:spcAft>
          <a:spcPct val="0"/>
        </a:spcAft>
        <a:defRPr sz="1575" b="1">
          <a:solidFill>
            <a:schemeClr val="bg1"/>
          </a:solidFill>
          <a:latin typeface="맑은 고딕" pitchFamily="50" charset="-127"/>
          <a:ea typeface="맑은 고딕" pitchFamily="50" charset="-127"/>
          <a:cs typeface="맑은 고딕" panose="020B0503020000020004" pitchFamily="50" charset="-127"/>
        </a:defRPr>
      </a:lvl5pPr>
      <a:lvl6pPr marL="342900" algn="l" defTabSz="717947" rtl="0" fontAlgn="base">
        <a:spcBef>
          <a:spcPct val="0"/>
        </a:spcBef>
        <a:spcAft>
          <a:spcPct val="0"/>
        </a:spcAft>
        <a:defRPr sz="1575" b="1">
          <a:solidFill>
            <a:schemeClr val="tx2"/>
          </a:solidFill>
          <a:latin typeface="맑은 고딕" pitchFamily="50" charset="-127"/>
          <a:ea typeface="맑은 고딕" pitchFamily="50" charset="-127"/>
        </a:defRPr>
      </a:lvl6pPr>
      <a:lvl7pPr marL="685800" algn="l" defTabSz="717947" rtl="0" fontAlgn="base">
        <a:spcBef>
          <a:spcPct val="0"/>
        </a:spcBef>
        <a:spcAft>
          <a:spcPct val="0"/>
        </a:spcAft>
        <a:defRPr sz="1575" b="1">
          <a:solidFill>
            <a:schemeClr val="tx2"/>
          </a:solidFill>
          <a:latin typeface="맑은 고딕" pitchFamily="50" charset="-127"/>
          <a:ea typeface="맑은 고딕" pitchFamily="50" charset="-127"/>
        </a:defRPr>
      </a:lvl7pPr>
      <a:lvl8pPr marL="1028700" algn="l" defTabSz="717947" rtl="0" fontAlgn="base">
        <a:spcBef>
          <a:spcPct val="0"/>
        </a:spcBef>
        <a:spcAft>
          <a:spcPct val="0"/>
        </a:spcAft>
        <a:defRPr sz="1575" b="1">
          <a:solidFill>
            <a:schemeClr val="tx2"/>
          </a:solidFill>
          <a:latin typeface="맑은 고딕" pitchFamily="50" charset="-127"/>
          <a:ea typeface="맑은 고딕" pitchFamily="50" charset="-127"/>
        </a:defRPr>
      </a:lvl8pPr>
      <a:lvl9pPr marL="1371600" algn="l" defTabSz="717947" rtl="0" fontAlgn="base">
        <a:spcBef>
          <a:spcPct val="0"/>
        </a:spcBef>
        <a:spcAft>
          <a:spcPct val="0"/>
        </a:spcAft>
        <a:defRPr sz="1575" b="1">
          <a:solidFill>
            <a:schemeClr val="tx2"/>
          </a:solidFill>
          <a:latin typeface="맑은 고딕" pitchFamily="50" charset="-127"/>
          <a:ea typeface="맑은 고딕" pitchFamily="50" charset="-127"/>
        </a:defRPr>
      </a:lvl9pPr>
    </p:titleStyle>
    <p:bodyStyle>
      <a:lvl1pPr marL="257175" indent="-257175" algn="l" defTabSz="717947" rtl="0" eaLnBrk="0" fontAlgn="base" hangingPunct="0">
        <a:spcBef>
          <a:spcPct val="0"/>
        </a:spcBef>
        <a:spcAft>
          <a:spcPct val="0"/>
        </a:spcAft>
        <a:buSzPct val="120000"/>
        <a:defRPr sz="1125">
          <a:solidFill>
            <a:schemeClr val="bg1"/>
          </a:solidFill>
          <a:latin typeface="+mn-ea"/>
          <a:ea typeface="+mn-ea"/>
          <a:cs typeface="맑은 고딕" panose="020B0503020000020004" pitchFamily="50" charset="-127"/>
        </a:defRPr>
      </a:lvl1pPr>
      <a:lvl2pPr marL="115491" indent="-114300" algn="l" defTabSz="717947" rtl="0" eaLnBrk="0" fontAlgn="base" hangingPunct="0">
        <a:spcBef>
          <a:spcPct val="0"/>
        </a:spcBef>
        <a:spcAft>
          <a:spcPct val="0"/>
        </a:spcAft>
        <a:buSzPct val="120000"/>
        <a:buChar char="•"/>
        <a:defRPr sz="1125">
          <a:solidFill>
            <a:schemeClr val="bg1"/>
          </a:solidFill>
          <a:latin typeface="+mn-ea"/>
          <a:ea typeface="+mn-ea"/>
          <a:cs typeface="맑은 고딕" panose="020B0503020000020004" pitchFamily="50" charset="-127"/>
        </a:defRPr>
      </a:lvl2pPr>
      <a:lvl3pPr marL="236935" indent="-120254" algn="l" defTabSz="717947" rtl="0" eaLnBrk="0" fontAlgn="base" hangingPunct="0">
        <a:spcBef>
          <a:spcPct val="0"/>
        </a:spcBef>
        <a:spcAft>
          <a:spcPct val="0"/>
        </a:spcAft>
        <a:buChar char="–"/>
        <a:defRPr sz="1125">
          <a:solidFill>
            <a:schemeClr val="bg1"/>
          </a:solidFill>
          <a:latin typeface="+mn-ea"/>
          <a:ea typeface="+mn-ea"/>
          <a:cs typeface="맑은 고딕" panose="020B0503020000020004" pitchFamily="50" charset="-127"/>
        </a:defRPr>
      </a:lvl3pPr>
      <a:lvl4pPr marL="346472" indent="-108347" algn="l" defTabSz="717947" rtl="0" eaLnBrk="0" fontAlgn="base" hangingPunct="0">
        <a:spcBef>
          <a:spcPct val="0"/>
        </a:spcBef>
        <a:spcAft>
          <a:spcPct val="0"/>
        </a:spcAft>
        <a:buSzPct val="89000"/>
        <a:buChar char="•"/>
        <a:defRPr sz="1125">
          <a:solidFill>
            <a:schemeClr val="bg1"/>
          </a:solidFill>
          <a:latin typeface="+mn-ea"/>
          <a:ea typeface="+mn-ea"/>
          <a:cs typeface="맑은 고딕" panose="020B0503020000020004" pitchFamily="50" charset="-127"/>
        </a:defRPr>
      </a:lvl4pPr>
      <a:lvl5pPr marL="466725" indent="-119063" algn="l" defTabSz="717947" rtl="0" eaLnBrk="0" fontAlgn="base" hangingPunct="0">
        <a:spcBef>
          <a:spcPct val="0"/>
        </a:spcBef>
        <a:spcAft>
          <a:spcPct val="0"/>
        </a:spcAft>
        <a:buSzPct val="75000"/>
        <a:buChar char="–"/>
        <a:defRPr sz="1125">
          <a:solidFill>
            <a:schemeClr val="bg1"/>
          </a:solidFill>
          <a:latin typeface="+mn-ea"/>
          <a:ea typeface="+mn-ea"/>
          <a:cs typeface="맑은 고딕" panose="020B0503020000020004" pitchFamily="50" charset="-127"/>
        </a:defRPr>
      </a:lvl5pPr>
      <a:lvl6pPr marL="809625" indent="-119063" algn="l" defTabSz="717947" rtl="0" fontAlgn="base">
        <a:spcBef>
          <a:spcPct val="0"/>
        </a:spcBef>
        <a:spcAft>
          <a:spcPct val="0"/>
        </a:spcAft>
        <a:buSzPct val="75000"/>
        <a:buChar char="–"/>
        <a:defRPr sz="1125">
          <a:solidFill>
            <a:schemeClr val="tx1"/>
          </a:solidFill>
          <a:latin typeface="+mn-lt"/>
          <a:ea typeface="+mn-ea"/>
        </a:defRPr>
      </a:lvl6pPr>
      <a:lvl7pPr marL="1152525" indent="-119063" algn="l" defTabSz="717947" rtl="0" fontAlgn="base">
        <a:spcBef>
          <a:spcPct val="0"/>
        </a:spcBef>
        <a:spcAft>
          <a:spcPct val="0"/>
        </a:spcAft>
        <a:buSzPct val="75000"/>
        <a:buChar char="–"/>
        <a:defRPr sz="1125">
          <a:solidFill>
            <a:schemeClr val="tx1"/>
          </a:solidFill>
          <a:latin typeface="+mn-lt"/>
          <a:ea typeface="+mn-ea"/>
        </a:defRPr>
      </a:lvl7pPr>
      <a:lvl8pPr marL="1495425" indent="-119063" algn="l" defTabSz="717947" rtl="0" fontAlgn="base">
        <a:spcBef>
          <a:spcPct val="0"/>
        </a:spcBef>
        <a:spcAft>
          <a:spcPct val="0"/>
        </a:spcAft>
        <a:buSzPct val="75000"/>
        <a:buChar char="–"/>
        <a:defRPr sz="1125">
          <a:solidFill>
            <a:schemeClr val="tx1"/>
          </a:solidFill>
          <a:latin typeface="+mn-lt"/>
          <a:ea typeface="+mn-ea"/>
        </a:defRPr>
      </a:lvl8pPr>
      <a:lvl9pPr marL="1838325" indent="-119063" algn="l" defTabSz="717947" rtl="0" fontAlgn="base">
        <a:spcBef>
          <a:spcPct val="0"/>
        </a:spcBef>
        <a:spcAft>
          <a:spcPct val="0"/>
        </a:spcAft>
        <a:buSzPct val="75000"/>
        <a:buChar char="–"/>
        <a:defRPr sz="1125">
          <a:solidFill>
            <a:schemeClr val="tx1"/>
          </a:solidFill>
          <a:latin typeface="+mn-lt"/>
          <a:ea typeface="+mn-ea"/>
        </a:defRPr>
      </a:lvl9pPr>
    </p:bodyStyle>
    <p:otherStyle>
      <a:defPPr>
        <a:defRPr lang="ko-KR"/>
      </a:defPPr>
      <a:lvl1pPr marL="0" algn="l" defTabSz="685800" rtl="0" eaLnBrk="1" latinLnBrk="1" hangingPunct="1">
        <a:defRPr sz="1350" kern="1200">
          <a:solidFill>
            <a:schemeClr val="tx1"/>
          </a:solidFill>
          <a:latin typeface="+mn-lt"/>
          <a:ea typeface="+mn-ea"/>
          <a:cs typeface="+mn-cs"/>
        </a:defRPr>
      </a:lvl1pPr>
      <a:lvl2pPr marL="342900" algn="l" defTabSz="685800" rtl="0" eaLnBrk="1" latinLnBrk="1" hangingPunct="1">
        <a:defRPr sz="1350" kern="1200">
          <a:solidFill>
            <a:schemeClr val="tx1"/>
          </a:solidFill>
          <a:latin typeface="+mn-lt"/>
          <a:ea typeface="+mn-ea"/>
          <a:cs typeface="+mn-cs"/>
        </a:defRPr>
      </a:lvl2pPr>
      <a:lvl3pPr marL="685800" algn="l" defTabSz="685800" rtl="0" eaLnBrk="1" latinLnBrk="1" hangingPunct="1">
        <a:defRPr sz="1350" kern="1200">
          <a:solidFill>
            <a:schemeClr val="tx1"/>
          </a:solidFill>
          <a:latin typeface="+mn-lt"/>
          <a:ea typeface="+mn-ea"/>
          <a:cs typeface="+mn-cs"/>
        </a:defRPr>
      </a:lvl3pPr>
      <a:lvl4pPr marL="1028700" algn="l" defTabSz="685800" rtl="0" eaLnBrk="1" latinLnBrk="1" hangingPunct="1">
        <a:defRPr sz="1350" kern="1200">
          <a:solidFill>
            <a:schemeClr val="tx1"/>
          </a:solidFill>
          <a:latin typeface="+mn-lt"/>
          <a:ea typeface="+mn-ea"/>
          <a:cs typeface="+mn-cs"/>
        </a:defRPr>
      </a:lvl4pPr>
      <a:lvl5pPr marL="1371600" algn="l" defTabSz="685800" rtl="0" eaLnBrk="1" latinLnBrk="1" hangingPunct="1">
        <a:defRPr sz="1350" kern="1200">
          <a:solidFill>
            <a:schemeClr val="tx1"/>
          </a:solidFill>
          <a:latin typeface="+mn-lt"/>
          <a:ea typeface="+mn-ea"/>
          <a:cs typeface="+mn-cs"/>
        </a:defRPr>
      </a:lvl5pPr>
      <a:lvl6pPr marL="1714500" algn="l" defTabSz="685800" rtl="0" eaLnBrk="1" latinLnBrk="1" hangingPunct="1">
        <a:defRPr sz="1350" kern="1200">
          <a:solidFill>
            <a:schemeClr val="tx1"/>
          </a:solidFill>
          <a:latin typeface="+mn-lt"/>
          <a:ea typeface="+mn-ea"/>
          <a:cs typeface="+mn-cs"/>
        </a:defRPr>
      </a:lvl6pPr>
      <a:lvl7pPr marL="2057400" algn="l" defTabSz="685800" rtl="0" eaLnBrk="1" latinLnBrk="1" hangingPunct="1">
        <a:defRPr sz="1350" kern="1200">
          <a:solidFill>
            <a:schemeClr val="tx1"/>
          </a:solidFill>
          <a:latin typeface="+mn-lt"/>
          <a:ea typeface="+mn-ea"/>
          <a:cs typeface="+mn-cs"/>
        </a:defRPr>
      </a:lvl7pPr>
      <a:lvl8pPr marL="2400300" algn="l" defTabSz="685800" rtl="0" eaLnBrk="1" latinLnBrk="1" hangingPunct="1">
        <a:defRPr sz="1350" kern="1200">
          <a:solidFill>
            <a:schemeClr val="tx1"/>
          </a:solidFill>
          <a:latin typeface="+mn-lt"/>
          <a:ea typeface="+mn-ea"/>
          <a:cs typeface="+mn-cs"/>
        </a:defRPr>
      </a:lvl8pPr>
      <a:lvl9pPr marL="2743200" algn="l" defTabSz="685800" rtl="0" eaLnBrk="1" latinLnBrk="1"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4.xml"/><Relationship Id="rId4" Type="http://schemas.openxmlformats.org/officeDocument/2006/relationships/image" Target="../media/image4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부제목 2"/>
          <p:cNvSpPr>
            <a:spLocks noGrp="1"/>
          </p:cNvSpPr>
          <p:nvPr>
            <p:ph type="subTitle" idx="1"/>
          </p:nvPr>
        </p:nvSpPr>
        <p:spPr>
          <a:xfrm>
            <a:off x="2250078" y="4843357"/>
            <a:ext cx="6642522" cy="1107996"/>
          </a:xfrm>
        </p:spPr>
        <p:txBody>
          <a:bodyPr/>
          <a:lstStyle/>
          <a:p>
            <a:pPr>
              <a:defRPr/>
            </a:pPr>
            <a:r>
              <a:rPr lang="en-US" altLang="ko-KR" sz="1800" b="1" dirty="0" err="1">
                <a:solidFill>
                  <a:schemeClr val="bg1"/>
                </a:solidFill>
              </a:rPr>
              <a:t>BigData</a:t>
            </a:r>
            <a:r>
              <a:rPr lang="ko-KR" altLang="en-US" sz="1800" b="1" dirty="0">
                <a:solidFill>
                  <a:schemeClr val="bg1"/>
                </a:solidFill>
              </a:rPr>
              <a:t> </a:t>
            </a:r>
            <a:r>
              <a:rPr lang="en-US" altLang="ko-KR" sz="1800" b="1" dirty="0">
                <a:solidFill>
                  <a:schemeClr val="bg1"/>
                </a:solidFill>
              </a:rPr>
              <a:t>Fintech</a:t>
            </a:r>
            <a:r>
              <a:rPr lang="ko-KR" altLang="en-US" sz="1800" b="1" dirty="0">
                <a:solidFill>
                  <a:schemeClr val="bg1"/>
                </a:solidFill>
              </a:rPr>
              <a:t> 과정 </a:t>
            </a:r>
            <a:endParaRPr lang="en-US" altLang="ko-KR" sz="1800" b="1" dirty="0">
              <a:solidFill>
                <a:schemeClr val="bg1"/>
              </a:solidFill>
            </a:endParaRPr>
          </a:p>
          <a:p>
            <a:pPr>
              <a:defRPr/>
            </a:pPr>
            <a:r>
              <a:rPr lang="ko-KR" altLang="en-US" sz="1800" b="1" dirty="0">
                <a:solidFill>
                  <a:schemeClr val="bg1"/>
                </a:solidFill>
              </a:rPr>
              <a:t>파이썬 프로그래밍</a:t>
            </a:r>
            <a:endParaRPr lang="en-US" altLang="ko-KR" sz="1800" b="1" dirty="0">
              <a:solidFill>
                <a:schemeClr val="bg1"/>
              </a:solidFill>
            </a:endParaRPr>
          </a:p>
          <a:p>
            <a:pPr>
              <a:defRPr/>
            </a:pPr>
            <a:endParaRPr lang="en-US" altLang="ko-KR" sz="1800" b="1" dirty="0">
              <a:solidFill>
                <a:schemeClr val="bg1"/>
              </a:solidFill>
            </a:endParaRPr>
          </a:p>
          <a:p>
            <a:pPr>
              <a:defRPr/>
            </a:pPr>
            <a:r>
              <a:rPr lang="ko-KR" altLang="en-US" sz="1800" b="1" dirty="0" err="1">
                <a:solidFill>
                  <a:schemeClr val="bg1"/>
                </a:solidFill>
              </a:rPr>
              <a:t>김남형</a:t>
            </a:r>
            <a:endParaRPr lang="ko-KR" altLang="en-US" dirty="0"/>
          </a:p>
        </p:txBody>
      </p:sp>
      <p:sp>
        <p:nvSpPr>
          <p:cNvPr id="15362" name="제목 1"/>
          <p:cNvSpPr>
            <a:spLocks noGrp="1"/>
          </p:cNvSpPr>
          <p:nvPr>
            <p:ph type="ctrTitle" idx="4294967295"/>
          </p:nvPr>
        </p:nvSpPr>
        <p:spPr>
          <a:xfrm>
            <a:off x="1004577" y="550785"/>
            <a:ext cx="7201000" cy="1870075"/>
          </a:xfrm>
          <a:noFill/>
          <a:extLst>
            <a:ext uri="{909E8E84-426E-40DD-AFC4-6F175D3DCCD1}">
              <a14:hiddenFill xmlns:a14="http://schemas.microsoft.com/office/drawing/2010/main">
                <a:solidFill>
                  <a:srgbClr val="10253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ko-KR" sz="3600" dirty="0"/>
              <a:t>Foundations for Analytics with Python</a:t>
            </a:r>
          </a:p>
        </p:txBody>
      </p:sp>
      <p:sp>
        <p:nvSpPr>
          <p:cNvPr id="15364" name="Rectangle 20"/>
          <p:cNvSpPr>
            <a:spLocks noChangeArrowheads="1"/>
          </p:cNvSpPr>
          <p:nvPr/>
        </p:nvSpPr>
        <p:spPr bwMode="auto">
          <a:xfrm>
            <a:off x="2410747" y="6283557"/>
            <a:ext cx="5467350"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defTabSz="957263">
              <a:buSzPct val="120000"/>
              <a:defRPr sz="1500">
                <a:solidFill>
                  <a:schemeClr val="bg1"/>
                </a:solidFill>
                <a:latin typeface="맑은 고딕" panose="020B0503020000020004" pitchFamily="50" charset="-127"/>
                <a:ea typeface="맑은 고딕" panose="020B0503020000020004" pitchFamily="50" charset="-127"/>
              </a:defRPr>
            </a:lvl1pPr>
            <a:lvl2pPr marL="742950" indent="-285750" defTabSz="957263">
              <a:buSzPct val="120000"/>
              <a:buChar char="•"/>
              <a:defRPr sz="1500">
                <a:solidFill>
                  <a:schemeClr val="bg1"/>
                </a:solidFill>
                <a:latin typeface="맑은 고딕" panose="020B0503020000020004" pitchFamily="50" charset="-127"/>
                <a:ea typeface="맑은 고딕" panose="020B0503020000020004" pitchFamily="50" charset="-127"/>
              </a:defRPr>
            </a:lvl2pPr>
            <a:lvl3pPr marL="1143000" indent="-228600" defTabSz="957263">
              <a:buChar char="–"/>
              <a:defRPr sz="1500">
                <a:solidFill>
                  <a:schemeClr val="bg1"/>
                </a:solidFill>
                <a:latin typeface="맑은 고딕" panose="020B0503020000020004" pitchFamily="50" charset="-127"/>
                <a:ea typeface="맑은 고딕" panose="020B0503020000020004" pitchFamily="50" charset="-127"/>
              </a:defRPr>
            </a:lvl3pPr>
            <a:lvl4pPr marL="1600200" indent="-228600" defTabSz="957263">
              <a:buSzPct val="89000"/>
              <a:buChar char="•"/>
              <a:defRPr sz="1500">
                <a:solidFill>
                  <a:schemeClr val="bg1"/>
                </a:solidFill>
                <a:latin typeface="맑은 고딕" panose="020B0503020000020004" pitchFamily="50" charset="-127"/>
                <a:ea typeface="맑은 고딕" panose="020B0503020000020004" pitchFamily="50" charset="-127"/>
              </a:defRPr>
            </a:lvl4pPr>
            <a:lvl5pPr marL="2057400" indent="-228600" defTabSz="957263">
              <a:buSzPct val="75000"/>
              <a:buChar char="–"/>
              <a:defRPr sz="1500">
                <a:solidFill>
                  <a:schemeClr val="bg1"/>
                </a:solidFill>
                <a:latin typeface="맑은 고딕" panose="020B0503020000020004" pitchFamily="50" charset="-127"/>
                <a:ea typeface="맑은 고딕" panose="020B0503020000020004" pitchFamily="50" charset="-127"/>
              </a:defRPr>
            </a:lvl5pPr>
            <a:lvl6pPr marL="2514600" indent="-228600" defTabSz="957263" eaLnBrk="0" fontAlgn="base" hangingPunct="0">
              <a:spcBef>
                <a:spcPct val="0"/>
              </a:spcBef>
              <a:spcAft>
                <a:spcPct val="0"/>
              </a:spcAft>
              <a:buSzPct val="75000"/>
              <a:buChar char="–"/>
              <a:defRPr sz="1500">
                <a:solidFill>
                  <a:schemeClr val="bg1"/>
                </a:solidFill>
                <a:latin typeface="맑은 고딕" panose="020B0503020000020004" pitchFamily="50" charset="-127"/>
                <a:ea typeface="맑은 고딕" panose="020B0503020000020004" pitchFamily="50" charset="-127"/>
              </a:defRPr>
            </a:lvl6pPr>
            <a:lvl7pPr marL="2971800" indent="-228600" defTabSz="957263" eaLnBrk="0" fontAlgn="base" hangingPunct="0">
              <a:spcBef>
                <a:spcPct val="0"/>
              </a:spcBef>
              <a:spcAft>
                <a:spcPct val="0"/>
              </a:spcAft>
              <a:buSzPct val="75000"/>
              <a:buChar char="–"/>
              <a:defRPr sz="1500">
                <a:solidFill>
                  <a:schemeClr val="bg1"/>
                </a:solidFill>
                <a:latin typeface="맑은 고딕" panose="020B0503020000020004" pitchFamily="50" charset="-127"/>
                <a:ea typeface="맑은 고딕" panose="020B0503020000020004" pitchFamily="50" charset="-127"/>
              </a:defRPr>
            </a:lvl7pPr>
            <a:lvl8pPr marL="3429000" indent="-228600" defTabSz="957263" eaLnBrk="0" fontAlgn="base" hangingPunct="0">
              <a:spcBef>
                <a:spcPct val="0"/>
              </a:spcBef>
              <a:spcAft>
                <a:spcPct val="0"/>
              </a:spcAft>
              <a:buSzPct val="75000"/>
              <a:buChar char="–"/>
              <a:defRPr sz="1500">
                <a:solidFill>
                  <a:schemeClr val="bg1"/>
                </a:solidFill>
                <a:latin typeface="맑은 고딕" panose="020B0503020000020004" pitchFamily="50" charset="-127"/>
                <a:ea typeface="맑은 고딕" panose="020B0503020000020004" pitchFamily="50" charset="-127"/>
              </a:defRPr>
            </a:lvl8pPr>
            <a:lvl9pPr marL="3886200" indent="-228600" defTabSz="957263" eaLnBrk="0" fontAlgn="base" hangingPunct="0">
              <a:spcBef>
                <a:spcPct val="0"/>
              </a:spcBef>
              <a:spcAft>
                <a:spcPct val="0"/>
              </a:spcAft>
              <a:buSzPct val="75000"/>
              <a:buChar char="–"/>
              <a:defRPr sz="1500">
                <a:solidFill>
                  <a:schemeClr val="bg1"/>
                </a:solidFill>
                <a:latin typeface="맑은 고딕" panose="020B0503020000020004" pitchFamily="50" charset="-127"/>
                <a:ea typeface="맑은 고딕" panose="020B0503020000020004" pitchFamily="50" charset="-127"/>
              </a:defRPr>
            </a:lvl9pPr>
          </a:lstStyle>
          <a:p>
            <a:pPr algn="r" eaLnBrk="1" latinLnBrk="1" hangingPunct="1">
              <a:spcBef>
                <a:spcPct val="50000"/>
              </a:spcBef>
              <a:buSzTx/>
            </a:pPr>
            <a:r>
              <a:rPr lang="en-US" altLang="ko-KR" sz="1100" b="0" dirty="0">
                <a:solidFill>
                  <a:srgbClr val="A6A6A6"/>
                </a:solidFill>
              </a:rPr>
              <a:t>This document is confidential and is intended solely for the use</a:t>
            </a:r>
          </a:p>
        </p:txBody>
      </p:sp>
      <p:sp>
        <p:nvSpPr>
          <p:cNvPr id="5" name="Rectangle 17"/>
          <p:cNvSpPr>
            <a:spLocks noChangeArrowheads="1"/>
          </p:cNvSpPr>
          <p:nvPr/>
        </p:nvSpPr>
        <p:spPr bwMode="auto">
          <a:xfrm>
            <a:off x="539440" y="515860"/>
            <a:ext cx="107950" cy="1871662"/>
          </a:xfrm>
          <a:prstGeom prst="rect">
            <a:avLst/>
          </a:prstGeom>
          <a:gradFill rotWithShape="1">
            <a:gsLst>
              <a:gs pos="0">
                <a:schemeClr val="tx2"/>
              </a:gs>
              <a:gs pos="100000">
                <a:schemeClr val="accent1">
                  <a:lumMod val="20000"/>
                  <a:lumOff val="80000"/>
                </a:schemeClr>
              </a:gs>
            </a:gsLst>
            <a:lin ang="5400000" scaled="1"/>
          </a:gradFill>
          <a:ln w="9525" algn="ctr">
            <a:noFill/>
            <a:miter lim="800000"/>
            <a:headEnd/>
            <a:tailEnd/>
          </a:ln>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endParaRPr lang="ko-KR" altLang="en-US" sz="1300" b="0">
              <a:solidFill>
                <a:srgbClr val="000000"/>
              </a:solidFill>
            </a:endParaRPr>
          </a:p>
        </p:txBody>
      </p:sp>
    </p:spTree>
    <p:extLst>
      <p:ext uri="{BB962C8B-B14F-4D97-AF65-F5344CB8AC3E}">
        <p14:creationId xmlns:p14="http://schemas.microsoft.com/office/powerpoint/2010/main" val="21285725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err="1"/>
              <a:t>파이썬</a:t>
            </a:r>
            <a:r>
              <a:rPr lang="ko-KR" altLang="en-US" dirty="0"/>
              <a:t> 기초</a:t>
            </a:r>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4001095"/>
          </a:xfrm>
        </p:spPr>
        <p:txBody>
          <a:bodyPr/>
          <a:lstStyle/>
          <a:p>
            <a:r>
              <a:rPr lang="ko-KR" altLang="en-US" dirty="0"/>
              <a:t>속성과 메서드</a:t>
            </a:r>
            <a:endParaRPr lang="en-US" altLang="ko-KR" dirty="0"/>
          </a:p>
          <a:p>
            <a:pPr lvl="1"/>
            <a:r>
              <a:rPr lang="ko-KR" altLang="en-US" dirty="0"/>
              <a:t>객체는 일반적으로 그 객체 내부에 저장되는 다른 </a:t>
            </a:r>
            <a:r>
              <a:rPr lang="ko-KR" altLang="en-US" dirty="0" err="1"/>
              <a:t>파이썬</a:t>
            </a:r>
            <a:r>
              <a:rPr lang="ko-KR" altLang="en-US" dirty="0"/>
              <a:t> 객체인 속성과 그 객체의 내부 데이터에 접근할 수 있는 함수인 메서드를 가짐 </a:t>
            </a:r>
            <a:endParaRPr lang="en-US" altLang="ko-KR" dirty="0"/>
          </a:p>
          <a:p>
            <a:pPr lvl="1"/>
            <a:r>
              <a:rPr lang="ko-KR" altLang="en-US" dirty="0"/>
              <a:t>속성과 메서드는 </a:t>
            </a:r>
            <a:r>
              <a:rPr lang="en-US" altLang="ko-KR" dirty="0" err="1"/>
              <a:t>obj.attribute_name</a:t>
            </a:r>
            <a:r>
              <a:rPr lang="en-US" altLang="ko-KR" dirty="0"/>
              <a:t> </a:t>
            </a:r>
            <a:r>
              <a:rPr lang="ko-KR" altLang="en-US" dirty="0"/>
              <a:t>같은 문법으로 접근</a:t>
            </a:r>
            <a:endParaRPr lang="en-US" altLang="ko-KR" dirty="0"/>
          </a:p>
          <a:p>
            <a:pPr lvl="1"/>
            <a:endParaRPr lang="en-US" altLang="ko-KR" dirty="0"/>
          </a:p>
          <a:p>
            <a:pPr marL="342900" lvl="1" indent="0">
              <a:buNone/>
            </a:pPr>
            <a:r>
              <a:rPr lang="en-US" altLang="ko-KR" dirty="0"/>
              <a:t>						</a:t>
            </a:r>
          </a:p>
          <a:p>
            <a:pPr marL="342900" lvl="1" indent="0">
              <a:buNone/>
            </a:pPr>
            <a:r>
              <a:rPr lang="en-US" altLang="ko-KR" dirty="0"/>
              <a:t>							</a:t>
            </a:r>
          </a:p>
          <a:p>
            <a:pPr marL="342900" lvl="1" indent="0">
              <a:buNone/>
            </a:pPr>
            <a:r>
              <a:rPr lang="en-US" altLang="ko-KR" dirty="0"/>
              <a:t>						upper() :</a:t>
            </a:r>
            <a:r>
              <a:rPr lang="ko-KR" altLang="en-US" dirty="0"/>
              <a:t>대문자로 변경</a:t>
            </a:r>
            <a:endParaRPr lang="en-US" altLang="ko-KR" dirty="0"/>
          </a:p>
          <a:p>
            <a:pPr marL="342900" lvl="1" indent="0">
              <a:buNone/>
            </a:pPr>
            <a:endParaRPr lang="en-US" altLang="ko-KR" dirty="0"/>
          </a:p>
          <a:p>
            <a:pPr marL="342900" lvl="1" indent="0">
              <a:buNone/>
            </a:pPr>
            <a:endParaRPr lang="en-US" altLang="ko-KR" dirty="0"/>
          </a:p>
          <a:p>
            <a:pPr marL="342900" lvl="1" indent="0">
              <a:buNone/>
            </a:pPr>
            <a:r>
              <a:rPr lang="en-US" altLang="ko-KR" dirty="0"/>
              <a:t>						count():</a:t>
            </a:r>
            <a:r>
              <a:rPr lang="ko-KR" altLang="en-US" dirty="0"/>
              <a:t> 문자 개수 세기</a:t>
            </a:r>
          </a:p>
        </p:txBody>
      </p:sp>
      <p:pic>
        <p:nvPicPr>
          <p:cNvPr id="4" name="그림 3">
            <a:extLst>
              <a:ext uri="{FF2B5EF4-FFF2-40B4-BE49-F238E27FC236}">
                <a16:creationId xmlns:a16="http://schemas.microsoft.com/office/drawing/2014/main" id="{89252A1F-C340-4507-B4FE-683B57958097}"/>
              </a:ext>
            </a:extLst>
          </p:cNvPr>
          <p:cNvPicPr>
            <a:picLocks noChangeAspect="1"/>
          </p:cNvPicPr>
          <p:nvPr/>
        </p:nvPicPr>
        <p:blipFill>
          <a:blip r:embed="rId2"/>
          <a:stretch>
            <a:fillRect/>
          </a:stretch>
        </p:blipFill>
        <p:spPr>
          <a:xfrm>
            <a:off x="1119187" y="2903257"/>
            <a:ext cx="2505075" cy="2724150"/>
          </a:xfrm>
          <a:prstGeom prst="rect">
            <a:avLst/>
          </a:prstGeom>
        </p:spPr>
      </p:pic>
      <p:sp>
        <p:nvSpPr>
          <p:cNvPr id="11" name="직선 연결선 10">
            <a:extLst>
              <a:ext uri="{FF2B5EF4-FFF2-40B4-BE49-F238E27FC236}">
                <a16:creationId xmlns:a16="http://schemas.microsoft.com/office/drawing/2014/main" id="{72B5CC81-EFD1-4B41-A99C-8ECD664D988D}"/>
              </a:ext>
            </a:extLst>
          </p:cNvPr>
          <p:cNvSpPr/>
          <p:nvPr/>
        </p:nvSpPr>
        <p:spPr>
          <a:xfrm>
            <a:off x="3647520" y="3829680"/>
            <a:ext cx="548640" cy="0"/>
          </a:xfrm>
          <a:prstGeom prst="line">
            <a:avLst/>
          </a:prstGeom>
          <a:ln w="18000">
            <a:solidFill>
              <a:srgbClr val="E71225"/>
            </a:solidFill>
            <a:headEnd type="arrow"/>
          </a:ln>
        </p:spPr>
        <p:txBody>
          <a:bodyPr wrap="none" rtlCol="0" anchor="ctr" anchorCtr="1"/>
          <a:lstStyle/>
          <a:p>
            <a:pPr algn="ctr"/>
            <a:endParaRPr lang="en-US" altLang="ko-KR">
              <a:solidFill>
                <a:srgbClr val="E71225"/>
              </a:solidFill>
            </a:endParaRPr>
          </a:p>
        </p:txBody>
      </p:sp>
      <p:sp>
        <p:nvSpPr>
          <p:cNvPr id="12" name="직선 연결선 11">
            <a:extLst>
              <a:ext uri="{FF2B5EF4-FFF2-40B4-BE49-F238E27FC236}">
                <a16:creationId xmlns:a16="http://schemas.microsoft.com/office/drawing/2014/main" id="{CC40D8B4-5ABE-42B6-8CAD-5E64A3290E8C}"/>
              </a:ext>
            </a:extLst>
          </p:cNvPr>
          <p:cNvSpPr/>
          <p:nvPr/>
        </p:nvSpPr>
        <p:spPr>
          <a:xfrm>
            <a:off x="3663990" y="4895100"/>
            <a:ext cx="548640" cy="0"/>
          </a:xfrm>
          <a:prstGeom prst="line">
            <a:avLst/>
          </a:prstGeom>
          <a:ln w="18000">
            <a:solidFill>
              <a:srgbClr val="E71225"/>
            </a:solidFill>
            <a:headEnd type="arrow"/>
          </a:ln>
        </p:spPr>
        <p:txBody>
          <a:bodyPr wrap="none" rtlCol="0" anchor="ctr" anchorCtr="1"/>
          <a:lstStyle/>
          <a:p>
            <a:pPr algn="ctr"/>
            <a:endParaRPr lang="en-US" altLang="ja-JP">
              <a:solidFill>
                <a:srgbClr val="E71225"/>
              </a:solidFill>
            </a:endParaRPr>
          </a:p>
        </p:txBody>
      </p:sp>
    </p:spTree>
    <p:extLst>
      <p:ext uri="{BB962C8B-B14F-4D97-AF65-F5344CB8AC3E}">
        <p14:creationId xmlns:p14="http://schemas.microsoft.com/office/powerpoint/2010/main" val="4161666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a:t>파이썬 기초</a:t>
            </a:r>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800219"/>
          </a:xfrm>
        </p:spPr>
        <p:txBody>
          <a:bodyPr/>
          <a:lstStyle/>
          <a:p>
            <a:r>
              <a:rPr lang="ko-KR" altLang="en-US" dirty="0"/>
              <a:t>이항연산자와 </a:t>
            </a:r>
            <a:r>
              <a:rPr lang="ko-KR" altLang="en-US" dirty="0" err="1"/>
              <a:t>비교문</a:t>
            </a:r>
            <a:endParaRPr lang="en-US" altLang="ko-KR" dirty="0"/>
          </a:p>
          <a:p>
            <a:pPr lvl="1"/>
            <a:r>
              <a:rPr lang="ko-KR" altLang="en-US" dirty="0"/>
              <a:t>이항 산술 연산자와 비교 연산자</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488" y="1925165"/>
            <a:ext cx="3497611" cy="4772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13227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a:t>파이썬 기초</a:t>
            </a:r>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800219"/>
          </a:xfrm>
        </p:spPr>
        <p:txBody>
          <a:bodyPr/>
          <a:lstStyle/>
          <a:p>
            <a:r>
              <a:rPr lang="ko-KR" altLang="en-US" dirty="0"/>
              <a:t>이항연산자와 </a:t>
            </a:r>
            <a:r>
              <a:rPr lang="ko-KR" altLang="en-US" dirty="0" err="1"/>
              <a:t>비교문</a:t>
            </a:r>
            <a:endParaRPr lang="en-US" altLang="ko-KR" dirty="0"/>
          </a:p>
          <a:p>
            <a:pPr lvl="1"/>
            <a:r>
              <a:rPr lang="ko-KR" altLang="en-US" dirty="0"/>
              <a:t>이항 산술 연산자와 비교 연산자</a:t>
            </a:r>
          </a:p>
        </p:txBody>
      </p:sp>
      <p:graphicFrame>
        <p:nvGraphicFramePr>
          <p:cNvPr id="5" name="표 4"/>
          <p:cNvGraphicFramePr>
            <a:graphicFrameLocks noGrp="1"/>
          </p:cNvGraphicFramePr>
          <p:nvPr>
            <p:extLst>
              <p:ext uri="{D42A27DB-BD31-4B8C-83A1-F6EECF244321}">
                <p14:modId xmlns:p14="http://schemas.microsoft.com/office/powerpoint/2010/main" val="2592995522"/>
              </p:ext>
            </p:extLst>
          </p:nvPr>
        </p:nvGraphicFramePr>
        <p:xfrm>
          <a:off x="327990" y="1944370"/>
          <a:ext cx="4162099" cy="4419600"/>
        </p:xfrm>
        <a:graphic>
          <a:graphicData uri="http://schemas.openxmlformats.org/drawingml/2006/table">
            <a:tbl>
              <a:tblPr firstRow="1" bandRow="1">
                <a:tableStyleId>{5C22544A-7EE6-4342-B048-85BDC9FD1C3A}</a:tableStyleId>
              </a:tblPr>
              <a:tblGrid>
                <a:gridCol w="994525">
                  <a:extLst>
                    <a:ext uri="{9D8B030D-6E8A-4147-A177-3AD203B41FA5}">
                      <a16:colId xmlns:a16="http://schemas.microsoft.com/office/drawing/2014/main" val="20000"/>
                    </a:ext>
                  </a:extLst>
                </a:gridCol>
                <a:gridCol w="3167574">
                  <a:extLst>
                    <a:ext uri="{9D8B030D-6E8A-4147-A177-3AD203B41FA5}">
                      <a16:colId xmlns:a16="http://schemas.microsoft.com/office/drawing/2014/main" val="20001"/>
                    </a:ext>
                  </a:extLst>
                </a:gridCol>
              </a:tblGrid>
              <a:tr h="249558">
                <a:tc>
                  <a:txBody>
                    <a:bodyPr/>
                    <a:lstStyle/>
                    <a:p>
                      <a:pPr latinLnBrk="1"/>
                      <a:r>
                        <a:rPr lang="en-US" altLang="ko-KR" sz="1200" dirty="0"/>
                        <a:t>Operation</a:t>
                      </a:r>
                      <a:endParaRPr lang="ko-KR" altLang="en-US" sz="1200" dirty="0"/>
                    </a:p>
                  </a:txBody>
                  <a:tcPr/>
                </a:tc>
                <a:tc>
                  <a:txBody>
                    <a:bodyPr/>
                    <a:lstStyle/>
                    <a:p>
                      <a:pPr latinLnBrk="1"/>
                      <a:r>
                        <a:rPr lang="en-US" altLang="ko-KR" sz="1200" dirty="0"/>
                        <a:t>Description</a:t>
                      </a:r>
                      <a:endParaRPr lang="ko-KR" altLang="en-US" sz="1200" dirty="0"/>
                    </a:p>
                  </a:txBody>
                  <a:tcPr/>
                </a:tc>
                <a:extLst>
                  <a:ext uri="{0D108BD9-81ED-4DB2-BD59-A6C34878D82A}">
                    <a16:rowId xmlns:a16="http://schemas.microsoft.com/office/drawing/2014/main" val="10000"/>
                  </a:ext>
                </a:extLst>
              </a:tr>
              <a:tr h="440396">
                <a:tc>
                  <a:txBody>
                    <a:bodyPr/>
                    <a:lstStyle/>
                    <a:p>
                      <a:pPr latinLnBrk="1"/>
                      <a:r>
                        <a:rPr lang="en-US" altLang="ko-KR" sz="1400" dirty="0"/>
                        <a:t>a + b</a:t>
                      </a:r>
                      <a:endParaRPr lang="ko-KR" altLang="en-US" sz="1400" dirty="0"/>
                    </a:p>
                  </a:txBody>
                  <a:tcPr/>
                </a:tc>
                <a:tc>
                  <a:txBody>
                    <a:bodyPr/>
                    <a:lstStyle/>
                    <a:p>
                      <a:pPr latinLnBrk="1"/>
                      <a:r>
                        <a:rPr lang="en-US" altLang="ko-KR" sz="1400" dirty="0"/>
                        <a:t>a </a:t>
                      </a:r>
                      <a:r>
                        <a:rPr lang="ko-KR" altLang="en-US" sz="1400" dirty="0"/>
                        <a:t>와 </a:t>
                      </a:r>
                      <a:r>
                        <a:rPr lang="en-US" altLang="ko-KR" sz="1400" dirty="0"/>
                        <a:t>b </a:t>
                      </a:r>
                      <a:r>
                        <a:rPr lang="ko-KR" altLang="en-US" sz="1400" dirty="0"/>
                        <a:t>를 더한다</a:t>
                      </a:r>
                      <a:endParaRPr lang="en-US" altLang="ko-KR" sz="1400" dirty="0"/>
                    </a:p>
                    <a:p>
                      <a:pPr latinLnBrk="1"/>
                      <a:endParaRPr lang="en-US" altLang="ko-KR" sz="1400" dirty="0"/>
                    </a:p>
                  </a:txBody>
                  <a:tcPr/>
                </a:tc>
                <a:extLst>
                  <a:ext uri="{0D108BD9-81ED-4DB2-BD59-A6C34878D82A}">
                    <a16:rowId xmlns:a16="http://schemas.microsoft.com/office/drawing/2014/main" val="10001"/>
                  </a:ext>
                </a:extLst>
              </a:tr>
              <a:tr h="440396">
                <a:tc>
                  <a:txBody>
                    <a:bodyPr/>
                    <a:lstStyle/>
                    <a:p>
                      <a:pPr latinLnBrk="1"/>
                      <a:r>
                        <a:rPr lang="en-US" altLang="ko-KR" sz="1400" dirty="0"/>
                        <a:t>a - b</a:t>
                      </a:r>
                      <a:endParaRPr lang="ko-KR" altLang="en-US" sz="1400" dirty="0"/>
                    </a:p>
                  </a:txBody>
                  <a:tcPr/>
                </a:tc>
                <a:tc>
                  <a:txBody>
                    <a:bodyPr/>
                    <a:lstStyle/>
                    <a:p>
                      <a:pPr latinLnBrk="1"/>
                      <a:r>
                        <a:rPr lang="en-US" altLang="ko-KR" sz="1400" dirty="0"/>
                        <a:t>a</a:t>
                      </a:r>
                      <a:r>
                        <a:rPr lang="ko-KR" altLang="en-US" sz="1400" dirty="0"/>
                        <a:t>에서 </a:t>
                      </a:r>
                      <a:r>
                        <a:rPr lang="en-US" altLang="ko-KR" sz="1400" dirty="0"/>
                        <a:t>b</a:t>
                      </a:r>
                      <a:r>
                        <a:rPr lang="ko-KR" altLang="en-US" sz="1400" dirty="0"/>
                        <a:t>를 뺀다</a:t>
                      </a:r>
                      <a:endParaRPr lang="en-US" altLang="ko-KR" sz="1400" dirty="0"/>
                    </a:p>
                    <a:p>
                      <a:pPr latinLnBrk="1"/>
                      <a:endParaRPr lang="ko-KR" altLang="en-US" sz="1400" dirty="0"/>
                    </a:p>
                  </a:txBody>
                  <a:tcPr/>
                </a:tc>
                <a:extLst>
                  <a:ext uri="{0D108BD9-81ED-4DB2-BD59-A6C34878D82A}">
                    <a16:rowId xmlns:a16="http://schemas.microsoft.com/office/drawing/2014/main" val="10002"/>
                  </a:ext>
                </a:extLst>
              </a:tr>
              <a:tr h="440396">
                <a:tc>
                  <a:txBody>
                    <a:bodyPr/>
                    <a:lstStyle/>
                    <a:p>
                      <a:pPr latinLnBrk="1"/>
                      <a:r>
                        <a:rPr lang="en-US" altLang="ko-KR" sz="1400" dirty="0"/>
                        <a:t>a * b</a:t>
                      </a:r>
                      <a:endParaRPr lang="ko-KR" altLang="en-US" sz="1400" dirty="0"/>
                    </a:p>
                  </a:txBody>
                  <a:tcPr/>
                </a:tc>
                <a:tc>
                  <a:txBody>
                    <a:bodyPr/>
                    <a:lstStyle/>
                    <a:p>
                      <a:pPr latinLnBrk="1"/>
                      <a:r>
                        <a:rPr lang="en-US" altLang="ko-KR" sz="1400" dirty="0"/>
                        <a:t>a</a:t>
                      </a:r>
                      <a:r>
                        <a:rPr lang="ko-KR" altLang="en-US" sz="1400" dirty="0"/>
                        <a:t>에 </a:t>
                      </a:r>
                      <a:r>
                        <a:rPr lang="en-US" altLang="ko-KR" sz="1400" dirty="0"/>
                        <a:t>b</a:t>
                      </a:r>
                      <a:r>
                        <a:rPr lang="ko-KR" altLang="en-US" sz="1400" dirty="0"/>
                        <a:t>를 곱한다</a:t>
                      </a:r>
                      <a:endParaRPr lang="en-US" altLang="ko-KR" sz="1400" dirty="0"/>
                    </a:p>
                    <a:p>
                      <a:pPr latinLnBrk="1"/>
                      <a:endParaRPr lang="ko-KR" altLang="en-US" sz="1400" dirty="0"/>
                    </a:p>
                  </a:txBody>
                  <a:tcPr/>
                </a:tc>
                <a:extLst>
                  <a:ext uri="{0D108BD9-81ED-4DB2-BD59-A6C34878D82A}">
                    <a16:rowId xmlns:a16="http://schemas.microsoft.com/office/drawing/2014/main" val="10003"/>
                  </a:ext>
                </a:extLst>
              </a:tr>
              <a:tr h="440396">
                <a:tc>
                  <a:txBody>
                    <a:bodyPr/>
                    <a:lstStyle/>
                    <a:p>
                      <a:pPr latinLnBrk="1"/>
                      <a:r>
                        <a:rPr lang="en-US" altLang="ko-KR" sz="1400" dirty="0"/>
                        <a:t>a / b</a:t>
                      </a:r>
                      <a:endParaRPr lang="ko-KR" altLang="en-US" sz="1400" dirty="0"/>
                    </a:p>
                  </a:txBody>
                  <a:tcPr/>
                </a:tc>
                <a:tc>
                  <a:txBody>
                    <a:bodyPr/>
                    <a:lstStyle/>
                    <a:p>
                      <a:pPr latinLnBrk="1"/>
                      <a:r>
                        <a:rPr lang="en-US" altLang="ko-KR" sz="1400" dirty="0"/>
                        <a:t>a</a:t>
                      </a:r>
                      <a:r>
                        <a:rPr lang="ko-KR" altLang="en-US" sz="1400" dirty="0"/>
                        <a:t>에 </a:t>
                      </a:r>
                      <a:r>
                        <a:rPr lang="en-US" altLang="ko-KR" sz="1400" dirty="0"/>
                        <a:t>b</a:t>
                      </a:r>
                      <a:r>
                        <a:rPr lang="ko-KR" altLang="en-US" sz="1400" dirty="0"/>
                        <a:t>를 나눈다</a:t>
                      </a:r>
                      <a:endParaRPr lang="en-US" altLang="ko-KR" sz="1400" dirty="0"/>
                    </a:p>
                    <a:p>
                      <a:pPr latinLnBrk="1"/>
                      <a:endParaRPr lang="ko-KR" altLang="en-US" sz="1400" dirty="0"/>
                    </a:p>
                  </a:txBody>
                  <a:tcPr/>
                </a:tc>
                <a:extLst>
                  <a:ext uri="{0D108BD9-81ED-4DB2-BD59-A6C34878D82A}">
                    <a16:rowId xmlns:a16="http://schemas.microsoft.com/office/drawing/2014/main" val="10004"/>
                  </a:ext>
                </a:extLst>
              </a:tr>
              <a:tr h="440396">
                <a:tc>
                  <a:txBody>
                    <a:bodyPr/>
                    <a:lstStyle/>
                    <a:p>
                      <a:pPr latinLnBrk="1"/>
                      <a:r>
                        <a:rPr lang="en-US" altLang="ko-KR" sz="1400" dirty="0"/>
                        <a:t>a // b</a:t>
                      </a:r>
                      <a:endParaRPr lang="ko-KR" altLang="en-US" sz="1400" dirty="0"/>
                    </a:p>
                  </a:txBody>
                  <a:tcPr/>
                </a:tc>
                <a:tc>
                  <a:txBody>
                    <a:bodyPr/>
                    <a:lstStyle/>
                    <a:p>
                      <a:pPr latinLnBrk="1"/>
                      <a:r>
                        <a:rPr lang="en-US" altLang="ko-KR" sz="1400" dirty="0"/>
                        <a:t>a</a:t>
                      </a:r>
                      <a:r>
                        <a:rPr lang="ko-KR" altLang="en-US" sz="1400" dirty="0"/>
                        <a:t>에 </a:t>
                      </a:r>
                      <a:r>
                        <a:rPr lang="en-US" altLang="ko-KR" sz="1400" dirty="0"/>
                        <a:t>b</a:t>
                      </a:r>
                      <a:r>
                        <a:rPr lang="ko-KR" altLang="en-US" sz="1400" dirty="0"/>
                        <a:t>로 나눈 몫을 취한다</a:t>
                      </a:r>
                      <a:endParaRPr lang="en-US" altLang="ko-KR" sz="1400" dirty="0"/>
                    </a:p>
                    <a:p>
                      <a:pPr latinLnBrk="1"/>
                      <a:endParaRPr lang="ko-KR" altLang="en-US" sz="1400" dirty="0"/>
                    </a:p>
                  </a:txBody>
                  <a:tcPr/>
                </a:tc>
                <a:extLst>
                  <a:ext uri="{0D108BD9-81ED-4DB2-BD59-A6C34878D82A}">
                    <a16:rowId xmlns:a16="http://schemas.microsoft.com/office/drawing/2014/main" val="10005"/>
                  </a:ext>
                </a:extLst>
              </a:tr>
              <a:tr h="440396">
                <a:tc>
                  <a:txBody>
                    <a:bodyPr/>
                    <a:lstStyle/>
                    <a:p>
                      <a:pPr latinLnBrk="1"/>
                      <a:r>
                        <a:rPr lang="en-US" altLang="ko-KR" sz="1400" dirty="0"/>
                        <a:t>a % b</a:t>
                      </a:r>
                      <a:endParaRPr lang="ko-KR" altLang="en-US" sz="1400" dirty="0"/>
                    </a:p>
                  </a:txBody>
                  <a:tcPr/>
                </a:tc>
                <a:tc>
                  <a:txBody>
                    <a:bodyPr/>
                    <a:lstStyle/>
                    <a:p>
                      <a:pPr latinLnBrk="1"/>
                      <a:r>
                        <a:rPr lang="en-US" altLang="ko-KR" sz="1400" dirty="0"/>
                        <a:t>a</a:t>
                      </a:r>
                      <a:r>
                        <a:rPr lang="ko-KR" altLang="en-US" sz="1400" dirty="0"/>
                        <a:t>에 </a:t>
                      </a:r>
                      <a:r>
                        <a:rPr lang="en-US" altLang="ko-KR" sz="1400" dirty="0"/>
                        <a:t>b</a:t>
                      </a:r>
                      <a:r>
                        <a:rPr lang="ko-KR" altLang="en-US" sz="1400" dirty="0"/>
                        <a:t>로 나눈 나머지</a:t>
                      </a:r>
                      <a:endParaRPr lang="en-US" altLang="ko-KR" sz="1400" dirty="0"/>
                    </a:p>
                    <a:p>
                      <a:pPr latinLnBrk="1"/>
                      <a:endParaRPr lang="ko-KR" altLang="en-US" sz="1400" dirty="0"/>
                    </a:p>
                  </a:txBody>
                  <a:tcPr/>
                </a:tc>
                <a:extLst>
                  <a:ext uri="{0D108BD9-81ED-4DB2-BD59-A6C34878D82A}">
                    <a16:rowId xmlns:a16="http://schemas.microsoft.com/office/drawing/2014/main" val="527619159"/>
                  </a:ext>
                </a:extLst>
              </a:tr>
              <a:tr h="440396">
                <a:tc>
                  <a:txBody>
                    <a:bodyPr/>
                    <a:lstStyle/>
                    <a:p>
                      <a:pPr latinLnBrk="1"/>
                      <a:r>
                        <a:rPr lang="en-US" altLang="ko-KR" sz="1400" dirty="0"/>
                        <a:t>a ** b</a:t>
                      </a:r>
                      <a:endParaRPr lang="ko-KR" altLang="en-US" sz="1400" dirty="0"/>
                    </a:p>
                  </a:txBody>
                  <a:tcPr/>
                </a:tc>
                <a:tc>
                  <a:txBody>
                    <a:bodyPr/>
                    <a:lstStyle/>
                    <a:p>
                      <a:pPr latinLnBrk="1"/>
                      <a:r>
                        <a:rPr lang="en-US" altLang="ko-KR" sz="1400" dirty="0"/>
                        <a:t>a</a:t>
                      </a:r>
                      <a:r>
                        <a:rPr lang="ko-KR" altLang="en-US" sz="1400" dirty="0"/>
                        <a:t>의 </a:t>
                      </a:r>
                      <a:r>
                        <a:rPr lang="en-US" altLang="ko-KR" sz="1400" dirty="0"/>
                        <a:t>b</a:t>
                      </a:r>
                      <a:r>
                        <a:rPr lang="ko-KR" altLang="en-US" sz="1400" dirty="0"/>
                        <a:t>승을 구한다</a:t>
                      </a:r>
                      <a:endParaRPr lang="en-US" altLang="ko-KR" sz="1400" dirty="0"/>
                    </a:p>
                    <a:p>
                      <a:pPr latinLnBrk="1"/>
                      <a:endParaRPr lang="ko-KR" altLang="en-US" sz="1400" dirty="0"/>
                    </a:p>
                  </a:txBody>
                  <a:tcPr/>
                </a:tc>
                <a:extLst>
                  <a:ext uri="{0D108BD9-81ED-4DB2-BD59-A6C34878D82A}">
                    <a16:rowId xmlns:a16="http://schemas.microsoft.com/office/drawing/2014/main" val="10006"/>
                  </a:ext>
                </a:extLst>
              </a:tr>
              <a:tr h="468113">
                <a:tc>
                  <a:txBody>
                    <a:bodyPr/>
                    <a:lstStyle/>
                    <a:p>
                      <a:pPr latinLnBrk="1"/>
                      <a:r>
                        <a:rPr lang="en-US" altLang="ko-KR" sz="1400" dirty="0"/>
                        <a:t>a &amp; b</a:t>
                      </a:r>
                      <a:endParaRPr lang="ko-KR" altLang="en-US" sz="1400" dirty="0"/>
                    </a:p>
                  </a:txBody>
                  <a:tcPr/>
                </a:tc>
                <a:tc>
                  <a:txBody>
                    <a:bodyPr/>
                    <a:lstStyle/>
                    <a:p>
                      <a:pPr latinLnBrk="1"/>
                      <a:r>
                        <a:rPr lang="en-US" altLang="ko-KR" sz="1400" dirty="0"/>
                        <a:t>a</a:t>
                      </a:r>
                      <a:r>
                        <a:rPr lang="ko-KR" altLang="en-US" sz="1400" dirty="0"/>
                        <a:t>와 </a:t>
                      </a:r>
                      <a:r>
                        <a:rPr lang="en-US" altLang="ko-KR" sz="1400" dirty="0"/>
                        <a:t>b</a:t>
                      </a:r>
                      <a:r>
                        <a:rPr lang="ko-KR" altLang="en-US" sz="1400" dirty="0"/>
                        <a:t>모두 </a:t>
                      </a:r>
                      <a:r>
                        <a:rPr lang="en-US" altLang="ko-KR" sz="1400" dirty="0"/>
                        <a:t>True</a:t>
                      </a:r>
                      <a:r>
                        <a:rPr lang="ko-KR" altLang="en-US" sz="1400" dirty="0"/>
                        <a:t>일 경우 </a:t>
                      </a:r>
                      <a:r>
                        <a:rPr lang="en-US" altLang="ko-KR" sz="1400" dirty="0"/>
                        <a:t>True</a:t>
                      </a:r>
                      <a:r>
                        <a:rPr lang="ko-KR" altLang="en-US" sz="1400" dirty="0"/>
                        <a:t>를 반환</a:t>
                      </a:r>
                      <a:r>
                        <a:rPr lang="en-US" altLang="ko-KR" sz="1400" dirty="0"/>
                        <a:t>. </a:t>
                      </a:r>
                      <a:r>
                        <a:rPr lang="ko-KR" altLang="en-US" sz="1400" dirty="0"/>
                        <a:t>정수일 경우 비트단위 </a:t>
                      </a:r>
                      <a:r>
                        <a:rPr lang="en-US" altLang="ko-KR" sz="1400" dirty="0"/>
                        <a:t>AND</a:t>
                      </a:r>
                      <a:r>
                        <a:rPr lang="ko-KR" altLang="en-US" sz="1400" dirty="0"/>
                        <a:t>를 구함</a:t>
                      </a:r>
                    </a:p>
                  </a:txBody>
                  <a:tcPr/>
                </a:tc>
                <a:extLst>
                  <a:ext uri="{0D108BD9-81ED-4DB2-BD59-A6C34878D82A}">
                    <a16:rowId xmlns:a16="http://schemas.microsoft.com/office/drawing/2014/main" val="10007"/>
                  </a:ext>
                </a:extLst>
              </a:tr>
            </a:tbl>
          </a:graphicData>
        </a:graphic>
      </p:graphicFrame>
      <p:graphicFrame>
        <p:nvGraphicFramePr>
          <p:cNvPr id="4" name="표 3">
            <a:extLst>
              <a:ext uri="{FF2B5EF4-FFF2-40B4-BE49-F238E27FC236}">
                <a16:creationId xmlns:a16="http://schemas.microsoft.com/office/drawing/2014/main" id="{3FBBDF8F-F097-46B8-83E8-3B9CFA5100FA}"/>
              </a:ext>
            </a:extLst>
          </p:cNvPr>
          <p:cNvGraphicFramePr>
            <a:graphicFrameLocks noGrp="1"/>
          </p:cNvGraphicFramePr>
          <p:nvPr>
            <p:extLst>
              <p:ext uri="{D42A27DB-BD31-4B8C-83A1-F6EECF244321}">
                <p14:modId xmlns:p14="http://schemas.microsoft.com/office/powerpoint/2010/main" val="932904176"/>
              </p:ext>
            </p:extLst>
          </p:nvPr>
        </p:nvGraphicFramePr>
        <p:xfrm>
          <a:off x="4653911" y="1934431"/>
          <a:ext cx="4342452" cy="4419600"/>
        </p:xfrm>
        <a:graphic>
          <a:graphicData uri="http://schemas.openxmlformats.org/drawingml/2006/table">
            <a:tbl>
              <a:tblPr firstRow="1" bandRow="1">
                <a:tableStyleId>{5C22544A-7EE6-4342-B048-85BDC9FD1C3A}</a:tableStyleId>
              </a:tblPr>
              <a:tblGrid>
                <a:gridCol w="1110785">
                  <a:extLst>
                    <a:ext uri="{9D8B030D-6E8A-4147-A177-3AD203B41FA5}">
                      <a16:colId xmlns:a16="http://schemas.microsoft.com/office/drawing/2014/main" val="3053228814"/>
                    </a:ext>
                  </a:extLst>
                </a:gridCol>
                <a:gridCol w="3231667">
                  <a:extLst>
                    <a:ext uri="{9D8B030D-6E8A-4147-A177-3AD203B41FA5}">
                      <a16:colId xmlns:a16="http://schemas.microsoft.com/office/drawing/2014/main" val="3327307338"/>
                    </a:ext>
                  </a:extLst>
                </a:gridCol>
              </a:tblGrid>
              <a:tr h="259080">
                <a:tc>
                  <a:txBody>
                    <a:bodyPr/>
                    <a:lstStyle/>
                    <a:p>
                      <a:pPr latinLnBrk="1"/>
                      <a:r>
                        <a:rPr lang="en-US" altLang="ko-KR" sz="1200" dirty="0"/>
                        <a:t>Operation</a:t>
                      </a:r>
                      <a:endParaRPr lang="ko-KR" altLang="en-US" sz="1200" dirty="0"/>
                    </a:p>
                  </a:txBody>
                  <a:tcPr/>
                </a:tc>
                <a:tc>
                  <a:txBody>
                    <a:bodyPr/>
                    <a:lstStyle/>
                    <a:p>
                      <a:pPr latinLnBrk="1"/>
                      <a:r>
                        <a:rPr lang="en-US" altLang="ko-KR" sz="1200" dirty="0"/>
                        <a:t>Description</a:t>
                      </a:r>
                      <a:endParaRPr lang="ko-KR" altLang="en-US" sz="1200" dirty="0"/>
                    </a:p>
                  </a:txBody>
                  <a:tcPr/>
                </a:tc>
                <a:extLst>
                  <a:ext uri="{0D108BD9-81ED-4DB2-BD59-A6C34878D82A}">
                    <a16:rowId xmlns:a16="http://schemas.microsoft.com/office/drawing/2014/main" val="2787699367"/>
                  </a:ext>
                </a:extLst>
              </a:tr>
              <a:tr h="259080">
                <a:tc>
                  <a:txBody>
                    <a:bodyPr/>
                    <a:lstStyle/>
                    <a:p>
                      <a:pPr latinLnBrk="1"/>
                      <a:r>
                        <a:rPr lang="en-US" altLang="ko-KR" sz="1400" dirty="0"/>
                        <a:t>a | b</a:t>
                      </a:r>
                      <a:endParaRPr lang="ko-KR" altLang="en-US" sz="1400" dirty="0"/>
                    </a:p>
                  </a:txBody>
                  <a:tcPr/>
                </a:tc>
                <a:tc>
                  <a:txBody>
                    <a:bodyPr/>
                    <a:lstStyle/>
                    <a:p>
                      <a:pPr latinLnBrk="1"/>
                      <a:r>
                        <a:rPr lang="en-US" altLang="ko-KR" sz="1400" dirty="0"/>
                        <a:t>a </a:t>
                      </a:r>
                      <a:r>
                        <a:rPr lang="ko-KR" altLang="en-US" sz="1400" dirty="0"/>
                        <a:t>혹은 </a:t>
                      </a:r>
                      <a:r>
                        <a:rPr lang="en-US" altLang="ko-KR" sz="1400" dirty="0"/>
                        <a:t>b</a:t>
                      </a:r>
                      <a:r>
                        <a:rPr lang="ko-KR" altLang="en-US" sz="1400" dirty="0"/>
                        <a:t>가 </a:t>
                      </a:r>
                      <a:r>
                        <a:rPr lang="en-US" altLang="ko-KR" sz="1400" dirty="0"/>
                        <a:t>True</a:t>
                      </a:r>
                      <a:r>
                        <a:rPr lang="ko-KR" altLang="en-US" sz="1400" dirty="0"/>
                        <a:t>일 경우 </a:t>
                      </a:r>
                      <a:r>
                        <a:rPr lang="en-US" altLang="ko-KR" sz="1400" dirty="0"/>
                        <a:t>True</a:t>
                      </a:r>
                      <a:r>
                        <a:rPr lang="ko-KR" altLang="en-US" sz="1400" dirty="0"/>
                        <a:t>를 반환</a:t>
                      </a:r>
                      <a:r>
                        <a:rPr lang="en-US" altLang="ko-KR" sz="1400" dirty="0"/>
                        <a:t>. </a:t>
                      </a:r>
                      <a:r>
                        <a:rPr lang="ko-KR" altLang="en-US" sz="1400" dirty="0"/>
                        <a:t>정수일 경우 비트단위 </a:t>
                      </a:r>
                      <a:r>
                        <a:rPr lang="en-US" altLang="ko-KR" sz="1400" dirty="0"/>
                        <a:t>OR</a:t>
                      </a:r>
                      <a:r>
                        <a:rPr lang="ko-KR" altLang="en-US" sz="1400" dirty="0"/>
                        <a:t>을 구함</a:t>
                      </a:r>
                    </a:p>
                  </a:txBody>
                  <a:tcPr/>
                </a:tc>
                <a:extLst>
                  <a:ext uri="{0D108BD9-81ED-4DB2-BD59-A6C34878D82A}">
                    <a16:rowId xmlns:a16="http://schemas.microsoft.com/office/drawing/2014/main" val="513913934"/>
                  </a:ext>
                </a:extLst>
              </a:tr>
              <a:tr h="259080">
                <a:tc>
                  <a:txBody>
                    <a:bodyPr/>
                    <a:lstStyle/>
                    <a:p>
                      <a:pPr latinLnBrk="1"/>
                      <a:r>
                        <a:rPr lang="en-US" altLang="ko-KR" sz="1400" dirty="0"/>
                        <a:t>a ^ b</a:t>
                      </a:r>
                      <a:endParaRPr lang="ko-KR" altLang="en-US" sz="1400" dirty="0"/>
                    </a:p>
                  </a:txBody>
                  <a:tcPr/>
                </a:tc>
                <a:tc>
                  <a:txBody>
                    <a:bodyPr/>
                    <a:lstStyle/>
                    <a:p>
                      <a:pPr latinLnBrk="1"/>
                      <a:r>
                        <a:rPr lang="ko-KR" altLang="en-US" sz="1400" dirty="0" err="1"/>
                        <a:t>불리언일</a:t>
                      </a:r>
                      <a:r>
                        <a:rPr lang="ko-KR" altLang="en-US" sz="1400" dirty="0"/>
                        <a:t> 경우 </a:t>
                      </a:r>
                      <a:r>
                        <a:rPr lang="en-US" altLang="ko-KR" sz="1400" dirty="0"/>
                        <a:t>a</a:t>
                      </a:r>
                      <a:r>
                        <a:rPr lang="ko-KR" altLang="en-US" sz="1400" dirty="0"/>
                        <a:t>혹은 </a:t>
                      </a:r>
                      <a:r>
                        <a:rPr lang="en-US" altLang="ko-KR" sz="1400" dirty="0"/>
                        <a:t>b </a:t>
                      </a:r>
                      <a:r>
                        <a:rPr lang="ko-KR" altLang="en-US" sz="1400" dirty="0"/>
                        <a:t>중 하나만 </a:t>
                      </a:r>
                      <a:r>
                        <a:rPr lang="en-US" altLang="ko-KR" sz="1400" dirty="0"/>
                        <a:t>True</a:t>
                      </a:r>
                      <a:r>
                        <a:rPr lang="ko-KR" altLang="en-US" sz="1400" dirty="0"/>
                        <a:t>일 경우 </a:t>
                      </a:r>
                      <a:r>
                        <a:rPr lang="en-US" altLang="ko-KR" sz="1400" dirty="0"/>
                        <a:t>True</a:t>
                      </a:r>
                      <a:r>
                        <a:rPr lang="ko-KR" altLang="en-US" sz="1400" dirty="0"/>
                        <a:t>를</a:t>
                      </a:r>
                      <a:r>
                        <a:rPr lang="en-US" altLang="ko-KR" sz="1400" dirty="0"/>
                        <a:t> </a:t>
                      </a:r>
                      <a:r>
                        <a:rPr lang="ko-KR" altLang="en-US" sz="1400" dirty="0"/>
                        <a:t>반환</a:t>
                      </a:r>
                    </a:p>
                  </a:txBody>
                  <a:tcPr/>
                </a:tc>
                <a:extLst>
                  <a:ext uri="{0D108BD9-81ED-4DB2-BD59-A6C34878D82A}">
                    <a16:rowId xmlns:a16="http://schemas.microsoft.com/office/drawing/2014/main" val="274103467"/>
                  </a:ext>
                </a:extLst>
              </a:tr>
              <a:tr h="259080">
                <a:tc>
                  <a:txBody>
                    <a:bodyPr/>
                    <a:lstStyle/>
                    <a:p>
                      <a:pPr latinLnBrk="1"/>
                      <a:r>
                        <a:rPr lang="en-US" altLang="ko-KR" sz="1400" dirty="0"/>
                        <a:t>a == b</a:t>
                      </a:r>
                      <a:endParaRPr lang="ko-KR" altLang="en-US" sz="1400" dirty="0"/>
                    </a:p>
                  </a:txBody>
                  <a:tcPr/>
                </a:tc>
                <a:tc>
                  <a:txBody>
                    <a:bodyPr/>
                    <a:lstStyle/>
                    <a:p>
                      <a:pPr latinLnBrk="1"/>
                      <a:r>
                        <a:rPr lang="en-US" altLang="ko-KR" sz="1400" dirty="0"/>
                        <a:t>a</a:t>
                      </a:r>
                      <a:r>
                        <a:rPr lang="ko-KR" altLang="en-US" sz="1400" dirty="0"/>
                        <a:t>와 </a:t>
                      </a:r>
                      <a:r>
                        <a:rPr lang="en-US" altLang="ko-KR" sz="1400" dirty="0"/>
                        <a:t>b</a:t>
                      </a:r>
                      <a:r>
                        <a:rPr lang="ko-KR" altLang="en-US" sz="1400" dirty="0"/>
                        <a:t>가 같은 경우 </a:t>
                      </a:r>
                      <a:r>
                        <a:rPr lang="en-US" altLang="ko-KR" sz="1400" dirty="0"/>
                        <a:t>True</a:t>
                      </a:r>
                    </a:p>
                    <a:p>
                      <a:pPr latinLnBrk="1"/>
                      <a:endParaRPr lang="ko-KR" altLang="en-US" sz="1400" dirty="0"/>
                    </a:p>
                  </a:txBody>
                  <a:tcPr/>
                </a:tc>
                <a:extLst>
                  <a:ext uri="{0D108BD9-81ED-4DB2-BD59-A6C34878D82A}">
                    <a16:rowId xmlns:a16="http://schemas.microsoft.com/office/drawing/2014/main" val="913964181"/>
                  </a:ext>
                </a:extLst>
              </a:tr>
              <a:tr h="259080">
                <a:tc>
                  <a:txBody>
                    <a:bodyPr/>
                    <a:lstStyle/>
                    <a:p>
                      <a:pPr latinLnBrk="1"/>
                      <a:r>
                        <a:rPr lang="en-US" altLang="ko-KR" sz="1400" dirty="0"/>
                        <a:t>a != b</a:t>
                      </a:r>
                      <a:endParaRPr lang="ko-KR" altLang="en-US" sz="1400" dirty="0"/>
                    </a:p>
                  </a:txBody>
                  <a:tcPr/>
                </a:tc>
                <a:tc>
                  <a:txBody>
                    <a:bodyPr/>
                    <a:lstStyle/>
                    <a:p>
                      <a:pPr latinLnBrk="1"/>
                      <a:r>
                        <a:rPr lang="en-US" altLang="ko-KR" sz="1400" dirty="0"/>
                        <a:t>a</a:t>
                      </a:r>
                      <a:r>
                        <a:rPr lang="ko-KR" altLang="en-US" sz="1400" dirty="0"/>
                        <a:t>와 </a:t>
                      </a:r>
                      <a:r>
                        <a:rPr lang="en-US" altLang="ko-KR" sz="1400" dirty="0"/>
                        <a:t>b</a:t>
                      </a:r>
                      <a:r>
                        <a:rPr lang="ko-KR" altLang="en-US" sz="1400" dirty="0"/>
                        <a:t>가 다를 경우 </a:t>
                      </a:r>
                      <a:r>
                        <a:rPr lang="en-US" altLang="ko-KR" sz="1400" dirty="0"/>
                        <a:t>True</a:t>
                      </a:r>
                    </a:p>
                    <a:p>
                      <a:pPr latinLnBrk="1"/>
                      <a:endParaRPr lang="ko-KR" altLang="en-US" sz="1400" dirty="0"/>
                    </a:p>
                  </a:txBody>
                  <a:tcPr/>
                </a:tc>
                <a:extLst>
                  <a:ext uri="{0D108BD9-81ED-4DB2-BD59-A6C34878D82A}">
                    <a16:rowId xmlns:a16="http://schemas.microsoft.com/office/drawing/2014/main" val="1602512827"/>
                  </a:ext>
                </a:extLst>
              </a:tr>
              <a:tr h="259080">
                <a:tc>
                  <a:txBody>
                    <a:bodyPr/>
                    <a:lstStyle/>
                    <a:p>
                      <a:pPr latinLnBrk="1"/>
                      <a:r>
                        <a:rPr lang="en-US" altLang="ko-KR" sz="1400" dirty="0"/>
                        <a:t>a &lt;= b, </a:t>
                      </a:r>
                    </a:p>
                    <a:p>
                      <a:pPr latinLnBrk="1"/>
                      <a:r>
                        <a:rPr lang="en-US" altLang="ko-KR" sz="1400" dirty="0"/>
                        <a:t>a &lt; b</a:t>
                      </a:r>
                      <a:endParaRPr lang="ko-KR" altLang="en-US" sz="1400" dirty="0"/>
                    </a:p>
                  </a:txBody>
                  <a:tcPr/>
                </a:tc>
                <a:tc>
                  <a:txBody>
                    <a:bodyPr/>
                    <a:lstStyle/>
                    <a:p>
                      <a:pPr latinLnBrk="1"/>
                      <a:r>
                        <a:rPr lang="ko-KR" altLang="en-US" sz="1400" dirty="0"/>
                        <a:t>각각 </a:t>
                      </a:r>
                      <a:r>
                        <a:rPr lang="en-US" altLang="ko-KR" sz="1400" dirty="0"/>
                        <a:t>a</a:t>
                      </a:r>
                      <a:r>
                        <a:rPr lang="ko-KR" altLang="en-US" sz="1400" dirty="0"/>
                        <a:t>가 </a:t>
                      </a:r>
                      <a:r>
                        <a:rPr lang="en-US" altLang="ko-KR" sz="1400" dirty="0"/>
                        <a:t>b </a:t>
                      </a:r>
                      <a:r>
                        <a:rPr lang="ko-KR" altLang="en-US" sz="1400" dirty="0"/>
                        <a:t>이하일 경우</a:t>
                      </a:r>
                      <a:r>
                        <a:rPr lang="en-US" altLang="ko-KR" sz="1400" dirty="0"/>
                        <a:t>, a</a:t>
                      </a:r>
                      <a:r>
                        <a:rPr lang="ko-KR" altLang="en-US" sz="1400" dirty="0"/>
                        <a:t>가 </a:t>
                      </a:r>
                      <a:r>
                        <a:rPr lang="en-US" altLang="ko-KR" sz="1400" dirty="0"/>
                        <a:t>b </a:t>
                      </a:r>
                      <a:r>
                        <a:rPr lang="ko-KR" altLang="en-US" sz="1400" dirty="0"/>
                        <a:t>미만일 경우 </a:t>
                      </a:r>
                      <a:r>
                        <a:rPr lang="en-US" altLang="ko-KR" sz="1400" dirty="0"/>
                        <a:t>True</a:t>
                      </a:r>
                      <a:endParaRPr lang="ko-KR" altLang="en-US" sz="1400" dirty="0"/>
                    </a:p>
                  </a:txBody>
                  <a:tcPr/>
                </a:tc>
                <a:extLst>
                  <a:ext uri="{0D108BD9-81ED-4DB2-BD59-A6C34878D82A}">
                    <a16:rowId xmlns:a16="http://schemas.microsoft.com/office/drawing/2014/main" val="3693095330"/>
                  </a:ext>
                </a:extLst>
              </a:tr>
              <a:tr h="259080">
                <a:tc>
                  <a:txBody>
                    <a:bodyPr/>
                    <a:lstStyle/>
                    <a:p>
                      <a:pPr latinLnBrk="1"/>
                      <a:r>
                        <a:rPr lang="en-US" altLang="ko-KR" sz="1400" dirty="0"/>
                        <a:t>a &gt; b, a &gt;= b</a:t>
                      </a:r>
                      <a:endParaRPr lang="ko-KR" altLang="en-US" sz="1400" dirty="0"/>
                    </a:p>
                  </a:txBody>
                  <a:tcPr/>
                </a:tc>
                <a:tc>
                  <a:txBody>
                    <a:bodyPr/>
                    <a:lstStyle/>
                    <a:p>
                      <a:pPr latinLnBrk="1"/>
                      <a:r>
                        <a:rPr lang="ko-KR" altLang="en-US" sz="1400" dirty="0"/>
                        <a:t>각각 </a:t>
                      </a:r>
                      <a:r>
                        <a:rPr lang="en-US" altLang="ko-KR" sz="1400" dirty="0"/>
                        <a:t>a</a:t>
                      </a:r>
                      <a:r>
                        <a:rPr lang="ko-KR" altLang="en-US" sz="1400" dirty="0"/>
                        <a:t>가 </a:t>
                      </a:r>
                      <a:r>
                        <a:rPr lang="en-US" altLang="ko-KR" sz="1400" dirty="0"/>
                        <a:t>b</a:t>
                      </a:r>
                      <a:r>
                        <a:rPr lang="en-US" altLang="ko-KR" sz="1400" baseline="0" dirty="0"/>
                        <a:t> </a:t>
                      </a:r>
                      <a:r>
                        <a:rPr lang="ko-KR" altLang="en-US" sz="1400" baseline="0" dirty="0"/>
                        <a:t>초과일 경우</a:t>
                      </a:r>
                      <a:r>
                        <a:rPr lang="en-US" altLang="ko-KR" sz="1400" baseline="0" dirty="0"/>
                        <a:t>, a</a:t>
                      </a:r>
                      <a:r>
                        <a:rPr lang="ko-KR" altLang="en-US" sz="1400" baseline="0" dirty="0"/>
                        <a:t>가 </a:t>
                      </a:r>
                      <a:r>
                        <a:rPr lang="en-US" altLang="ko-KR" sz="1400" baseline="0" dirty="0"/>
                        <a:t>b </a:t>
                      </a:r>
                      <a:r>
                        <a:rPr lang="ko-KR" altLang="en-US" sz="1400" baseline="0" dirty="0"/>
                        <a:t>이상일 경우 </a:t>
                      </a:r>
                      <a:r>
                        <a:rPr lang="en-US" altLang="ko-KR" sz="1400" baseline="0" dirty="0"/>
                        <a:t>True</a:t>
                      </a:r>
                      <a:endParaRPr lang="ko-KR" altLang="en-US" sz="1400" dirty="0"/>
                    </a:p>
                  </a:txBody>
                  <a:tcPr/>
                </a:tc>
                <a:extLst>
                  <a:ext uri="{0D108BD9-81ED-4DB2-BD59-A6C34878D82A}">
                    <a16:rowId xmlns:a16="http://schemas.microsoft.com/office/drawing/2014/main" val="85888157"/>
                  </a:ext>
                </a:extLst>
              </a:tr>
              <a:tr h="137160">
                <a:tc>
                  <a:txBody>
                    <a:bodyPr/>
                    <a:lstStyle/>
                    <a:p>
                      <a:pPr latinLnBrk="1"/>
                      <a:r>
                        <a:rPr lang="en-US" altLang="ko-KR" sz="1400" dirty="0"/>
                        <a:t>a is b</a:t>
                      </a:r>
                      <a:endParaRPr lang="ko-KR" altLang="en-US" sz="1400" dirty="0"/>
                    </a:p>
                  </a:txBody>
                  <a:tcPr/>
                </a:tc>
                <a:tc>
                  <a:txBody>
                    <a:bodyPr/>
                    <a:lstStyle/>
                    <a:p>
                      <a:pPr latinLnBrk="1"/>
                      <a:r>
                        <a:rPr lang="en-US" altLang="ko-KR" sz="1400" dirty="0"/>
                        <a:t>a</a:t>
                      </a:r>
                      <a:r>
                        <a:rPr lang="ko-KR" altLang="en-US" sz="1400" dirty="0"/>
                        <a:t>와 </a:t>
                      </a:r>
                      <a:r>
                        <a:rPr lang="en-US" altLang="ko-KR" sz="1400" dirty="0"/>
                        <a:t>b</a:t>
                      </a:r>
                      <a:r>
                        <a:rPr lang="ko-KR" altLang="en-US" sz="1400" dirty="0"/>
                        <a:t>가 같은 </a:t>
                      </a:r>
                      <a:r>
                        <a:rPr lang="ko-KR" altLang="en-US" sz="1400" dirty="0" err="1"/>
                        <a:t>파이썬</a:t>
                      </a:r>
                      <a:r>
                        <a:rPr lang="ko-KR" altLang="en-US" sz="1400" dirty="0"/>
                        <a:t> 객체를 참조할 경우 </a:t>
                      </a:r>
                      <a:r>
                        <a:rPr lang="en-US" altLang="ko-KR" sz="1400" dirty="0"/>
                        <a:t>True</a:t>
                      </a:r>
                      <a:endParaRPr lang="ko-KR" altLang="en-US" sz="1400" dirty="0"/>
                    </a:p>
                  </a:txBody>
                  <a:tcPr/>
                </a:tc>
                <a:extLst>
                  <a:ext uri="{0D108BD9-81ED-4DB2-BD59-A6C34878D82A}">
                    <a16:rowId xmlns:a16="http://schemas.microsoft.com/office/drawing/2014/main" val="3072081697"/>
                  </a:ext>
                </a:extLst>
              </a:tr>
              <a:tr h="137160">
                <a:tc>
                  <a:txBody>
                    <a:bodyPr/>
                    <a:lstStyle/>
                    <a:p>
                      <a:pPr latinLnBrk="1"/>
                      <a:r>
                        <a:rPr lang="en-US" altLang="ko-KR" sz="1400" dirty="0"/>
                        <a:t>a is not</a:t>
                      </a:r>
                      <a:r>
                        <a:rPr lang="en-US" altLang="ko-KR" sz="1400" baseline="0" dirty="0"/>
                        <a:t> b</a:t>
                      </a:r>
                      <a:endParaRPr lang="ko-KR" altLang="en-US" sz="1400" dirty="0"/>
                    </a:p>
                  </a:txBody>
                  <a:tcPr/>
                </a:tc>
                <a:tc>
                  <a:txBody>
                    <a:bodyPr/>
                    <a:lstStyle/>
                    <a:p>
                      <a:pPr latinLnBrk="1"/>
                      <a:r>
                        <a:rPr lang="en-US" altLang="ko-KR" sz="1400" dirty="0"/>
                        <a:t>a</a:t>
                      </a:r>
                      <a:r>
                        <a:rPr lang="ko-KR" altLang="en-US" sz="1400" dirty="0"/>
                        <a:t>와 </a:t>
                      </a:r>
                      <a:r>
                        <a:rPr lang="en-US" altLang="ko-KR" sz="1400" dirty="0"/>
                        <a:t>b</a:t>
                      </a:r>
                      <a:r>
                        <a:rPr lang="ko-KR" altLang="en-US" sz="1400" dirty="0"/>
                        <a:t>가 다른 파이썬 객체를 참조할 경우 </a:t>
                      </a:r>
                      <a:r>
                        <a:rPr lang="en-US" altLang="ko-KR" sz="1400" dirty="0"/>
                        <a:t>True</a:t>
                      </a:r>
                    </a:p>
                  </a:txBody>
                  <a:tcPr/>
                </a:tc>
                <a:extLst>
                  <a:ext uri="{0D108BD9-81ED-4DB2-BD59-A6C34878D82A}">
                    <a16:rowId xmlns:a16="http://schemas.microsoft.com/office/drawing/2014/main" val="214209671"/>
                  </a:ext>
                </a:extLst>
              </a:tr>
            </a:tbl>
          </a:graphicData>
        </a:graphic>
      </p:graphicFrame>
    </p:spTree>
    <p:extLst>
      <p:ext uri="{BB962C8B-B14F-4D97-AF65-F5344CB8AC3E}">
        <p14:creationId xmlns:p14="http://schemas.microsoft.com/office/powerpoint/2010/main" val="482145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a:t>파이썬 기초</a:t>
            </a:r>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1046440"/>
          </a:xfrm>
        </p:spPr>
        <p:txBody>
          <a:bodyPr/>
          <a:lstStyle/>
          <a:p>
            <a:r>
              <a:rPr lang="ko-KR" altLang="en-US" dirty="0" err="1"/>
              <a:t>뮤터블</a:t>
            </a:r>
            <a:r>
              <a:rPr lang="en-US" altLang="ko-KR" dirty="0"/>
              <a:t>(mutable), </a:t>
            </a:r>
            <a:r>
              <a:rPr lang="ko-KR" altLang="en-US" dirty="0" err="1"/>
              <a:t>이뮤터블</a:t>
            </a:r>
            <a:r>
              <a:rPr lang="en-US" altLang="ko-KR" dirty="0"/>
              <a:t>(immutable) </a:t>
            </a:r>
            <a:r>
              <a:rPr lang="ko-KR" altLang="en-US" dirty="0"/>
              <a:t>객체</a:t>
            </a:r>
            <a:endParaRPr lang="en-US" altLang="ko-KR" dirty="0"/>
          </a:p>
          <a:p>
            <a:pPr lvl="1"/>
            <a:r>
              <a:rPr lang="ko-KR" altLang="en-US" dirty="0" err="1"/>
              <a:t>파이썬에서</a:t>
            </a:r>
            <a:r>
              <a:rPr lang="ko-KR" altLang="en-US" dirty="0"/>
              <a:t> 리스트</a:t>
            </a:r>
            <a:r>
              <a:rPr lang="en-US" altLang="ko-KR" dirty="0"/>
              <a:t>, </a:t>
            </a:r>
            <a:r>
              <a:rPr lang="ko-KR" altLang="en-US" dirty="0"/>
              <a:t>사전</a:t>
            </a:r>
            <a:r>
              <a:rPr lang="en-US" altLang="ko-KR" dirty="0"/>
              <a:t>, </a:t>
            </a:r>
            <a:r>
              <a:rPr lang="en-US" altLang="ko-KR" dirty="0" err="1"/>
              <a:t>NumPy</a:t>
            </a:r>
            <a:r>
              <a:rPr lang="en-US" altLang="ko-KR" dirty="0"/>
              <a:t> </a:t>
            </a:r>
            <a:r>
              <a:rPr lang="ko-KR" altLang="en-US" dirty="0"/>
              <a:t>배열</a:t>
            </a:r>
            <a:r>
              <a:rPr lang="en-US" altLang="ko-KR" dirty="0"/>
              <a:t> </a:t>
            </a:r>
            <a:r>
              <a:rPr lang="ko-KR" altLang="en-US" dirty="0"/>
              <a:t>또는 사용자 정의 클래스 같은 대부분의 객체는 변경이 가능</a:t>
            </a:r>
            <a:r>
              <a:rPr lang="en-US" altLang="ko-KR" dirty="0"/>
              <a:t>(mutable)</a:t>
            </a:r>
            <a:endParaRPr lang="ko-KR"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171700"/>
            <a:ext cx="8229600" cy="4466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2320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a:extLst>
              <a:ext uri="{FF2B5EF4-FFF2-40B4-BE49-F238E27FC236}">
                <a16:creationId xmlns:a16="http://schemas.microsoft.com/office/drawing/2014/main" id="{0D7249D2-23C1-41F9-979B-363555D88894}"/>
              </a:ext>
            </a:extLst>
          </p:cNvPr>
          <p:cNvSpPr>
            <a:spLocks noGrp="1"/>
          </p:cNvSpPr>
          <p:nvPr>
            <p:ph type="title"/>
          </p:nvPr>
        </p:nvSpPr>
        <p:spPr/>
        <p:txBody>
          <a:bodyPr/>
          <a:lstStyle/>
          <a:p>
            <a:r>
              <a:rPr lang="ko-KR" altLang="en-US" sz="3200" dirty="0"/>
              <a:t>파이썬 자료형 </a:t>
            </a:r>
            <a:r>
              <a:rPr lang="en-US" altLang="ko-KR" sz="3200" dirty="0"/>
              <a:t>- </a:t>
            </a:r>
            <a:r>
              <a:rPr lang="ko-KR" altLang="en-US" sz="3200" dirty="0"/>
              <a:t>스칼라형</a:t>
            </a:r>
          </a:p>
        </p:txBody>
      </p:sp>
    </p:spTree>
    <p:extLst>
      <p:ext uri="{BB962C8B-B14F-4D97-AF65-F5344CB8AC3E}">
        <p14:creationId xmlns:p14="http://schemas.microsoft.com/office/powerpoint/2010/main" val="367262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err="1"/>
              <a:t>파이썬</a:t>
            </a:r>
            <a:r>
              <a:rPr lang="ko-KR" altLang="en-US" dirty="0"/>
              <a:t> </a:t>
            </a:r>
            <a:r>
              <a:rPr lang="ko-KR" altLang="en-US" dirty="0" err="1"/>
              <a:t>스칼라형</a:t>
            </a:r>
            <a:endParaRPr lang="ko-KR" altLang="en-US" dirty="0"/>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1785104"/>
          </a:xfrm>
        </p:spPr>
        <p:txBody>
          <a:bodyPr/>
          <a:lstStyle/>
          <a:p>
            <a:r>
              <a:rPr lang="ko-KR" altLang="en-US" dirty="0" err="1"/>
              <a:t>스칼라형</a:t>
            </a:r>
            <a:endParaRPr lang="en-US" altLang="ko-KR" dirty="0"/>
          </a:p>
          <a:p>
            <a:pPr lvl="1"/>
            <a:r>
              <a:rPr lang="ko-KR" altLang="en-US" dirty="0" err="1"/>
              <a:t>파이썬은</a:t>
            </a:r>
            <a:r>
              <a:rPr lang="ko-KR" altLang="en-US" dirty="0"/>
              <a:t> 숫자 데이터와 문자열</a:t>
            </a:r>
            <a:r>
              <a:rPr lang="en-US" altLang="ko-KR" dirty="0"/>
              <a:t>, </a:t>
            </a:r>
            <a:r>
              <a:rPr lang="ko-KR" altLang="en-US" dirty="0" err="1"/>
              <a:t>불리언</a:t>
            </a:r>
            <a:r>
              <a:rPr lang="ko-KR" altLang="en-US" dirty="0"/>
              <a:t> 값 그리고 날짜와 시간을 다룰 수 있는 몇몇 내장 </a:t>
            </a:r>
            <a:r>
              <a:rPr lang="ko-KR" altLang="en-US" dirty="0" err="1"/>
              <a:t>자료형</a:t>
            </a:r>
            <a:r>
              <a:rPr lang="ko-KR" altLang="en-US" dirty="0"/>
              <a:t> 제공</a:t>
            </a:r>
            <a:endParaRPr lang="en-US" altLang="ko-KR" dirty="0"/>
          </a:p>
          <a:p>
            <a:pPr lvl="1"/>
            <a:r>
              <a:rPr lang="ko-KR" altLang="en-US" dirty="0"/>
              <a:t>표준 </a:t>
            </a:r>
            <a:r>
              <a:rPr lang="ko-KR" altLang="en-US" dirty="0" err="1"/>
              <a:t>파이썬</a:t>
            </a:r>
            <a:r>
              <a:rPr lang="ko-KR" altLang="en-US" dirty="0"/>
              <a:t> 스칼라 </a:t>
            </a:r>
            <a:r>
              <a:rPr lang="ko-KR" altLang="en-US" dirty="0" err="1"/>
              <a:t>자료형은</a:t>
            </a:r>
            <a:r>
              <a:rPr lang="ko-KR" altLang="en-US" dirty="0"/>
              <a:t> 다음과 같음</a:t>
            </a:r>
            <a:endParaRPr lang="en-US" altLang="ko-KR" dirty="0"/>
          </a:p>
          <a:p>
            <a:pPr marL="342900" lvl="1" indent="0">
              <a:buNone/>
            </a:pPr>
            <a:r>
              <a:rPr lang="en-US" altLang="ko-KR" dirty="0"/>
              <a:t>						</a:t>
            </a:r>
            <a:endParaRPr lang="ko-KR" altLang="en-US" dirty="0"/>
          </a:p>
        </p:txBody>
      </p:sp>
      <p:graphicFrame>
        <p:nvGraphicFramePr>
          <p:cNvPr id="4" name="표 3"/>
          <p:cNvGraphicFramePr>
            <a:graphicFrameLocks noGrp="1"/>
          </p:cNvGraphicFramePr>
          <p:nvPr>
            <p:extLst>
              <p:ext uri="{D42A27DB-BD31-4B8C-83A1-F6EECF244321}">
                <p14:modId xmlns:p14="http://schemas.microsoft.com/office/powerpoint/2010/main" val="1820400834"/>
              </p:ext>
            </p:extLst>
          </p:nvPr>
        </p:nvGraphicFramePr>
        <p:xfrm>
          <a:off x="1013361" y="2632033"/>
          <a:ext cx="6096000" cy="2727960"/>
        </p:xfrm>
        <a:graphic>
          <a:graphicData uri="http://schemas.openxmlformats.org/drawingml/2006/table">
            <a:tbl>
              <a:tblPr firstRow="1" bandRow="1">
                <a:tableStyleId>{5C22544A-7EE6-4342-B048-85BDC9FD1C3A}</a:tableStyleId>
              </a:tblPr>
              <a:tblGrid>
                <a:gridCol w="1801091">
                  <a:extLst>
                    <a:ext uri="{9D8B030D-6E8A-4147-A177-3AD203B41FA5}">
                      <a16:colId xmlns:a16="http://schemas.microsoft.com/office/drawing/2014/main" val="20000"/>
                    </a:ext>
                  </a:extLst>
                </a:gridCol>
                <a:gridCol w="4294909">
                  <a:extLst>
                    <a:ext uri="{9D8B030D-6E8A-4147-A177-3AD203B41FA5}">
                      <a16:colId xmlns:a16="http://schemas.microsoft.com/office/drawing/2014/main" val="20001"/>
                    </a:ext>
                  </a:extLst>
                </a:gridCol>
              </a:tblGrid>
              <a:tr h="370840">
                <a:tc>
                  <a:txBody>
                    <a:bodyPr/>
                    <a:lstStyle/>
                    <a:p>
                      <a:pPr latinLnBrk="1"/>
                      <a:r>
                        <a:rPr lang="ko-KR" altLang="en-US" dirty="0" err="1"/>
                        <a:t>자료형</a:t>
                      </a:r>
                      <a:endParaRPr lang="ko-KR" altLang="en-US" dirty="0"/>
                    </a:p>
                  </a:txBody>
                  <a:tcPr/>
                </a:tc>
                <a:tc>
                  <a:txBody>
                    <a:bodyPr/>
                    <a:lstStyle/>
                    <a:p>
                      <a:pPr latinLnBrk="1"/>
                      <a:r>
                        <a:rPr lang="ko-KR" altLang="en-US" dirty="0"/>
                        <a:t>설명</a:t>
                      </a:r>
                    </a:p>
                  </a:txBody>
                  <a:tcPr/>
                </a:tc>
                <a:extLst>
                  <a:ext uri="{0D108BD9-81ED-4DB2-BD59-A6C34878D82A}">
                    <a16:rowId xmlns:a16="http://schemas.microsoft.com/office/drawing/2014/main" val="10000"/>
                  </a:ext>
                </a:extLst>
              </a:tr>
              <a:tr h="370840">
                <a:tc>
                  <a:txBody>
                    <a:bodyPr/>
                    <a:lstStyle/>
                    <a:p>
                      <a:pPr latinLnBrk="1"/>
                      <a:r>
                        <a:rPr lang="en-US" altLang="ko-KR" dirty="0"/>
                        <a:t>None</a:t>
                      </a:r>
                      <a:endParaRPr lang="ko-KR" altLang="en-US" dirty="0"/>
                    </a:p>
                  </a:txBody>
                  <a:tcPr/>
                </a:tc>
                <a:tc>
                  <a:txBody>
                    <a:bodyPr/>
                    <a:lstStyle/>
                    <a:p>
                      <a:pPr latinLnBrk="1"/>
                      <a:r>
                        <a:rPr lang="ko-KR" altLang="en-US" dirty="0" err="1"/>
                        <a:t>파이썬의</a:t>
                      </a:r>
                      <a:r>
                        <a:rPr lang="ko-KR" altLang="en-US" dirty="0"/>
                        <a:t> </a:t>
                      </a:r>
                      <a:r>
                        <a:rPr lang="en-US" altLang="ko-KR" dirty="0"/>
                        <a:t>'null'</a:t>
                      </a:r>
                      <a:r>
                        <a:rPr lang="ko-KR" altLang="en-US" dirty="0"/>
                        <a:t>값</a:t>
                      </a:r>
                    </a:p>
                  </a:txBody>
                  <a:tcPr/>
                </a:tc>
                <a:extLst>
                  <a:ext uri="{0D108BD9-81ED-4DB2-BD59-A6C34878D82A}">
                    <a16:rowId xmlns:a16="http://schemas.microsoft.com/office/drawing/2014/main" val="10001"/>
                  </a:ext>
                </a:extLst>
              </a:tr>
              <a:tr h="370840">
                <a:tc>
                  <a:txBody>
                    <a:bodyPr/>
                    <a:lstStyle/>
                    <a:p>
                      <a:pPr latinLnBrk="1"/>
                      <a:r>
                        <a:rPr lang="en-US" altLang="ko-KR" dirty="0" err="1"/>
                        <a:t>str</a:t>
                      </a:r>
                      <a:endParaRPr lang="ko-KR" altLang="en-US" dirty="0"/>
                    </a:p>
                  </a:txBody>
                  <a:tcPr/>
                </a:tc>
                <a:tc>
                  <a:txBody>
                    <a:bodyPr/>
                    <a:lstStyle/>
                    <a:p>
                      <a:pPr latinLnBrk="1"/>
                      <a:r>
                        <a:rPr lang="ko-KR" altLang="en-US" dirty="0"/>
                        <a:t>문자열 자료형</a:t>
                      </a:r>
                    </a:p>
                  </a:txBody>
                  <a:tcPr/>
                </a:tc>
                <a:extLst>
                  <a:ext uri="{0D108BD9-81ED-4DB2-BD59-A6C34878D82A}">
                    <a16:rowId xmlns:a16="http://schemas.microsoft.com/office/drawing/2014/main" val="10002"/>
                  </a:ext>
                </a:extLst>
              </a:tr>
              <a:tr h="370840">
                <a:tc>
                  <a:txBody>
                    <a:bodyPr/>
                    <a:lstStyle/>
                    <a:p>
                      <a:pPr latinLnBrk="1"/>
                      <a:r>
                        <a:rPr lang="en-US" altLang="ko-KR" dirty="0"/>
                        <a:t>float</a:t>
                      </a:r>
                      <a:endParaRPr lang="ko-KR" altLang="en-US" dirty="0"/>
                    </a:p>
                  </a:txBody>
                  <a:tcPr/>
                </a:tc>
                <a:tc>
                  <a:txBody>
                    <a:bodyPr/>
                    <a:lstStyle/>
                    <a:p>
                      <a:pPr latinLnBrk="1"/>
                      <a:r>
                        <a:rPr lang="ko-KR" altLang="en-US" dirty="0"/>
                        <a:t>배정밀도</a:t>
                      </a:r>
                      <a:r>
                        <a:rPr lang="en-US" altLang="ko-KR" dirty="0"/>
                        <a:t>(64</a:t>
                      </a:r>
                      <a:r>
                        <a:rPr lang="ko-KR" altLang="en-US" dirty="0"/>
                        <a:t>비트</a:t>
                      </a:r>
                      <a:r>
                        <a:rPr lang="en-US" altLang="ko-KR" dirty="0"/>
                        <a:t>)</a:t>
                      </a:r>
                      <a:r>
                        <a:rPr lang="ko-KR" altLang="en-US" baseline="0" dirty="0"/>
                        <a:t> 부동소수점 실수</a:t>
                      </a:r>
                      <a:r>
                        <a:rPr lang="en-US" altLang="ko-KR" baseline="0" dirty="0"/>
                        <a:t>. double</a:t>
                      </a:r>
                      <a:r>
                        <a:rPr lang="ko-KR" altLang="en-US" baseline="0" dirty="0"/>
                        <a:t>형이 따로 존재하지 않음</a:t>
                      </a:r>
                      <a:endParaRPr lang="ko-KR" altLang="en-US" dirty="0"/>
                    </a:p>
                  </a:txBody>
                  <a:tcPr/>
                </a:tc>
                <a:extLst>
                  <a:ext uri="{0D108BD9-81ED-4DB2-BD59-A6C34878D82A}">
                    <a16:rowId xmlns:a16="http://schemas.microsoft.com/office/drawing/2014/main" val="10004"/>
                  </a:ext>
                </a:extLst>
              </a:tr>
              <a:tr h="370840">
                <a:tc>
                  <a:txBody>
                    <a:bodyPr/>
                    <a:lstStyle/>
                    <a:p>
                      <a:pPr latinLnBrk="1"/>
                      <a:r>
                        <a:rPr lang="en-US" altLang="ko-KR" dirty="0" err="1"/>
                        <a:t>bool</a:t>
                      </a:r>
                      <a:endParaRPr lang="ko-KR" altLang="en-US" dirty="0"/>
                    </a:p>
                  </a:txBody>
                  <a:tcPr/>
                </a:tc>
                <a:tc>
                  <a:txBody>
                    <a:bodyPr/>
                    <a:lstStyle/>
                    <a:p>
                      <a:pPr latinLnBrk="1"/>
                      <a:r>
                        <a:rPr lang="ko-KR" altLang="en-US" dirty="0"/>
                        <a:t>참</a:t>
                      </a:r>
                      <a:r>
                        <a:rPr lang="en-US" altLang="ko-KR" dirty="0"/>
                        <a:t>(True)</a:t>
                      </a:r>
                      <a:r>
                        <a:rPr lang="ko-KR" altLang="en-US" dirty="0"/>
                        <a:t>과 거짓</a:t>
                      </a:r>
                      <a:r>
                        <a:rPr lang="en-US" altLang="ko-KR" dirty="0"/>
                        <a:t>(False)</a:t>
                      </a:r>
                      <a:endParaRPr lang="ko-KR" altLang="en-US" dirty="0"/>
                    </a:p>
                  </a:txBody>
                  <a:tcPr/>
                </a:tc>
                <a:extLst>
                  <a:ext uri="{0D108BD9-81ED-4DB2-BD59-A6C34878D82A}">
                    <a16:rowId xmlns:a16="http://schemas.microsoft.com/office/drawing/2014/main" val="10005"/>
                  </a:ext>
                </a:extLst>
              </a:tr>
              <a:tr h="370840">
                <a:tc>
                  <a:txBody>
                    <a:bodyPr/>
                    <a:lstStyle/>
                    <a:p>
                      <a:pPr latinLnBrk="1"/>
                      <a:r>
                        <a:rPr lang="en-US" altLang="ko-KR" dirty="0" err="1"/>
                        <a:t>int</a:t>
                      </a:r>
                      <a:endParaRPr lang="ko-KR" altLang="en-US" dirty="0"/>
                    </a:p>
                  </a:txBody>
                  <a:tcPr/>
                </a:tc>
                <a:tc>
                  <a:txBody>
                    <a:bodyPr/>
                    <a:lstStyle/>
                    <a:p>
                      <a:pPr latinLnBrk="1"/>
                      <a:r>
                        <a:rPr lang="ko-KR" altLang="en-US" dirty="0"/>
                        <a:t>부호가 있는 </a:t>
                      </a:r>
                      <a:r>
                        <a:rPr lang="en-US" altLang="ko-KR" dirty="0"/>
                        <a:t>(</a:t>
                      </a:r>
                      <a:r>
                        <a:rPr lang="ko-KR" altLang="en-US" dirty="0"/>
                        <a:t>음수 표현이 가능한</a:t>
                      </a:r>
                      <a:r>
                        <a:rPr lang="en-US" altLang="ko-KR" dirty="0"/>
                        <a:t>) </a:t>
                      </a:r>
                      <a:r>
                        <a:rPr lang="ko-KR" altLang="en-US" dirty="0"/>
                        <a:t>정수</a:t>
                      </a:r>
                    </a:p>
                  </a:txBody>
                  <a:tcPr/>
                </a:tc>
                <a:extLst>
                  <a:ext uri="{0D108BD9-81ED-4DB2-BD59-A6C34878D82A}">
                    <a16:rowId xmlns:a16="http://schemas.microsoft.com/office/drawing/2014/main" val="10006"/>
                  </a:ext>
                </a:extLst>
              </a:tr>
              <a:tr h="370840">
                <a:tc>
                  <a:txBody>
                    <a:bodyPr/>
                    <a:lstStyle/>
                    <a:p>
                      <a:pPr latinLnBrk="1"/>
                      <a:r>
                        <a:rPr lang="en-US" altLang="ko-KR" dirty="0"/>
                        <a:t>complex</a:t>
                      </a:r>
                      <a:endParaRPr lang="ko-KR" altLang="en-US" dirty="0"/>
                    </a:p>
                  </a:txBody>
                  <a:tcPr/>
                </a:tc>
                <a:tc>
                  <a:txBody>
                    <a:bodyPr/>
                    <a:lstStyle/>
                    <a:p>
                      <a:pPr latinLnBrk="1"/>
                      <a:r>
                        <a:rPr lang="ko-KR" altLang="en-US" dirty="0"/>
                        <a:t>복소수</a:t>
                      </a:r>
                      <a:r>
                        <a:rPr lang="en-US" altLang="ko-KR" dirty="0"/>
                        <a:t>. </a:t>
                      </a:r>
                      <a:r>
                        <a:rPr lang="ko-KR" altLang="en-US" dirty="0"/>
                        <a:t>허수는 </a:t>
                      </a:r>
                      <a:r>
                        <a:rPr lang="en-US" altLang="ko-KR" dirty="0"/>
                        <a:t>j</a:t>
                      </a:r>
                      <a:r>
                        <a:rPr lang="ko-KR" altLang="en-US" dirty="0"/>
                        <a:t>로 표시</a:t>
                      </a:r>
                    </a:p>
                  </a:txBody>
                  <a:tcPr/>
                </a:tc>
                <a:extLst>
                  <a:ext uri="{0D108BD9-81ED-4DB2-BD59-A6C34878D82A}">
                    <a16:rowId xmlns:a16="http://schemas.microsoft.com/office/drawing/2014/main" val="2821146854"/>
                  </a:ext>
                </a:extLst>
              </a:tr>
            </a:tbl>
          </a:graphicData>
        </a:graphic>
      </p:graphicFrame>
    </p:spTree>
    <p:extLst>
      <p:ext uri="{BB962C8B-B14F-4D97-AF65-F5344CB8AC3E}">
        <p14:creationId xmlns:p14="http://schemas.microsoft.com/office/powerpoint/2010/main" val="14024260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err="1"/>
              <a:t>파이썬</a:t>
            </a:r>
            <a:r>
              <a:rPr lang="ko-KR" altLang="en-US" dirty="0"/>
              <a:t> </a:t>
            </a:r>
            <a:r>
              <a:rPr lang="ko-KR" altLang="en-US" dirty="0" err="1"/>
              <a:t>스칼라형</a:t>
            </a:r>
            <a:endParaRPr lang="ko-KR" altLang="en-US" dirty="0"/>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1818959"/>
          </a:xfrm>
        </p:spPr>
        <p:txBody>
          <a:bodyPr/>
          <a:lstStyle/>
          <a:p>
            <a:r>
              <a:rPr lang="ko-KR" altLang="en-US" dirty="0"/>
              <a:t>숫자 </a:t>
            </a:r>
            <a:r>
              <a:rPr lang="ko-KR" altLang="en-US" dirty="0" err="1"/>
              <a:t>자료형</a:t>
            </a:r>
            <a:endParaRPr lang="en-US" altLang="ko-KR" dirty="0"/>
          </a:p>
          <a:p>
            <a:pPr lvl="1"/>
            <a:r>
              <a:rPr lang="ko-KR" altLang="en-US" dirty="0"/>
              <a:t>숫자를 위한 </a:t>
            </a:r>
            <a:r>
              <a:rPr lang="ko-KR" altLang="en-US" dirty="0" err="1"/>
              <a:t>파이썬</a:t>
            </a:r>
            <a:r>
              <a:rPr lang="ko-KR" altLang="en-US" dirty="0"/>
              <a:t> 주요 </a:t>
            </a:r>
            <a:r>
              <a:rPr lang="ko-KR" altLang="en-US" dirty="0" err="1"/>
              <a:t>자료형은</a:t>
            </a:r>
            <a:r>
              <a:rPr lang="ko-KR" altLang="en-US" dirty="0"/>
              <a:t> </a:t>
            </a:r>
            <a:r>
              <a:rPr lang="en-US" altLang="ko-KR" dirty="0" err="1"/>
              <a:t>int</a:t>
            </a:r>
            <a:r>
              <a:rPr lang="ko-KR" altLang="en-US" dirty="0"/>
              <a:t>와 </a:t>
            </a:r>
            <a:r>
              <a:rPr lang="en-US" altLang="ko-KR" dirty="0"/>
              <a:t>float</a:t>
            </a:r>
          </a:p>
          <a:p>
            <a:pPr lvl="1"/>
            <a:r>
              <a:rPr lang="en-US" altLang="ko-KR" dirty="0">
                <a:solidFill>
                  <a:srgbClr val="FF0000"/>
                </a:solidFill>
              </a:rPr>
              <a:t>int</a:t>
            </a:r>
            <a:r>
              <a:rPr lang="en-US" altLang="ko-KR" dirty="0"/>
              <a:t> </a:t>
            </a:r>
            <a:r>
              <a:rPr lang="ko-KR" altLang="en-US" dirty="0"/>
              <a:t>자료형</a:t>
            </a:r>
            <a:endParaRPr lang="en-US" altLang="ko-KR" dirty="0"/>
          </a:p>
          <a:p>
            <a:pPr lvl="2">
              <a:buFont typeface="Wingdings" panose="05000000000000000000" pitchFamily="2" charset="2"/>
              <a:buChar char="ü"/>
            </a:pPr>
            <a:r>
              <a:rPr lang="ko-KR" altLang="en-US" dirty="0" err="1"/>
              <a:t>파이썬에서</a:t>
            </a:r>
            <a:r>
              <a:rPr lang="ko-KR" altLang="en-US" dirty="0"/>
              <a:t> 정수의 길이는 무제한</a:t>
            </a:r>
            <a:endParaRPr lang="en-US" altLang="ko-KR" dirty="0"/>
          </a:p>
          <a:p>
            <a:pPr marL="342900" lvl="1" indent="0">
              <a:buNone/>
            </a:pPr>
            <a:r>
              <a:rPr lang="en-US" altLang="ko-KR" dirty="0"/>
              <a:t>						</a:t>
            </a:r>
            <a:endParaRPr lang="ko-KR" altLang="en-US" dirty="0"/>
          </a:p>
        </p:txBody>
      </p:sp>
      <p:grpSp>
        <p:nvGrpSpPr>
          <p:cNvPr id="6" name="그룹 5">
            <a:extLst>
              <a:ext uri="{FF2B5EF4-FFF2-40B4-BE49-F238E27FC236}">
                <a16:creationId xmlns:a16="http://schemas.microsoft.com/office/drawing/2014/main" id="{E152F979-8680-482F-81D1-63086B8644D4}"/>
              </a:ext>
            </a:extLst>
          </p:cNvPr>
          <p:cNvGrpSpPr/>
          <p:nvPr/>
        </p:nvGrpSpPr>
        <p:grpSpPr>
          <a:xfrm>
            <a:off x="1333871" y="3192517"/>
            <a:ext cx="6191250" cy="2010484"/>
            <a:chOff x="1333871" y="3192517"/>
            <a:chExt cx="6191250" cy="2010484"/>
          </a:xfrm>
        </p:grpSpPr>
        <p:pic>
          <p:nvPicPr>
            <p:cNvPr id="4" name="그림 3">
              <a:extLst>
                <a:ext uri="{FF2B5EF4-FFF2-40B4-BE49-F238E27FC236}">
                  <a16:creationId xmlns:a16="http://schemas.microsoft.com/office/drawing/2014/main" id="{235B477E-441B-4F26-9460-EAE60D61EAC8}"/>
                </a:ext>
              </a:extLst>
            </p:cNvPr>
            <p:cNvPicPr>
              <a:picLocks noChangeAspect="1"/>
            </p:cNvPicPr>
            <p:nvPr/>
          </p:nvPicPr>
          <p:blipFill>
            <a:blip r:embed="rId2"/>
            <a:stretch>
              <a:fillRect/>
            </a:stretch>
          </p:blipFill>
          <p:spPr>
            <a:xfrm>
              <a:off x="1333871" y="3212276"/>
              <a:ext cx="6191250" cy="1990725"/>
            </a:xfrm>
            <a:prstGeom prst="rect">
              <a:avLst/>
            </a:prstGeom>
          </p:spPr>
        </p:pic>
        <p:sp>
          <p:nvSpPr>
            <p:cNvPr id="5" name="직사각형 4">
              <a:extLst>
                <a:ext uri="{FF2B5EF4-FFF2-40B4-BE49-F238E27FC236}">
                  <a16:creationId xmlns:a16="http://schemas.microsoft.com/office/drawing/2014/main" id="{707F1A66-48F9-481F-855B-B740A0A3E851}"/>
                </a:ext>
              </a:extLst>
            </p:cNvPr>
            <p:cNvSpPr/>
            <p:nvPr/>
          </p:nvSpPr>
          <p:spPr bwMode="auto">
            <a:xfrm>
              <a:off x="2664372" y="3192517"/>
              <a:ext cx="622738" cy="307428"/>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dirty="0">
                <a:ln>
                  <a:noFill/>
                </a:ln>
                <a:solidFill>
                  <a:schemeClr val="tx1"/>
                </a:solidFill>
                <a:effectLst/>
                <a:latin typeface="맑은 고딕" pitchFamily="50" charset="-127"/>
                <a:ea typeface="맑은 고딕" pitchFamily="50" charset="-127"/>
              </a:endParaRPr>
            </a:p>
          </p:txBody>
        </p:sp>
      </p:grpSp>
    </p:spTree>
    <p:extLst>
      <p:ext uri="{BB962C8B-B14F-4D97-AF65-F5344CB8AC3E}">
        <p14:creationId xmlns:p14="http://schemas.microsoft.com/office/powerpoint/2010/main" val="14024260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err="1"/>
              <a:t>파이썬</a:t>
            </a:r>
            <a:r>
              <a:rPr lang="ko-KR" altLang="en-US" dirty="0"/>
              <a:t> </a:t>
            </a:r>
            <a:r>
              <a:rPr lang="ko-KR" altLang="en-US" dirty="0" err="1"/>
              <a:t>스칼라형</a:t>
            </a:r>
            <a:endParaRPr lang="ko-KR" altLang="en-US" dirty="0"/>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3690241"/>
          </a:xfrm>
        </p:spPr>
        <p:txBody>
          <a:bodyPr/>
          <a:lstStyle/>
          <a:p>
            <a:r>
              <a:rPr lang="ko-KR" altLang="en-US" dirty="0"/>
              <a:t>숫자 </a:t>
            </a:r>
            <a:r>
              <a:rPr lang="ko-KR" altLang="en-US" dirty="0" err="1"/>
              <a:t>자료형</a:t>
            </a:r>
            <a:endParaRPr lang="en-US" altLang="ko-KR" dirty="0"/>
          </a:p>
          <a:p>
            <a:pPr lvl="1"/>
            <a:r>
              <a:rPr lang="en-US" altLang="ko-KR" dirty="0">
                <a:solidFill>
                  <a:srgbClr val="FF0000"/>
                </a:solidFill>
              </a:rPr>
              <a:t>float</a:t>
            </a:r>
            <a:r>
              <a:rPr lang="en-US" altLang="ko-KR" dirty="0"/>
              <a:t> </a:t>
            </a:r>
            <a:r>
              <a:rPr lang="ko-KR" altLang="en-US" dirty="0" err="1"/>
              <a:t>자료형</a:t>
            </a:r>
            <a:endParaRPr lang="en-US" altLang="ko-KR" dirty="0"/>
          </a:p>
          <a:p>
            <a:pPr lvl="2">
              <a:buFont typeface="Wingdings" pitchFamily="2" charset="2"/>
              <a:buChar char="ü"/>
            </a:pPr>
            <a:r>
              <a:rPr lang="ko-KR" altLang="en-US" dirty="0"/>
              <a:t>부동소수점 숫자</a:t>
            </a:r>
            <a:endParaRPr lang="en-US" altLang="ko-KR" dirty="0"/>
          </a:p>
          <a:p>
            <a:pPr lvl="2">
              <a:buFont typeface="Wingdings" pitchFamily="2" charset="2"/>
              <a:buChar char="ü"/>
            </a:pPr>
            <a:r>
              <a:rPr lang="en-US" altLang="ko-KR" dirty="0"/>
              <a:t>float</a:t>
            </a:r>
            <a:r>
              <a:rPr lang="ko-KR" altLang="en-US" dirty="0"/>
              <a:t>형은 과학표기법으로 나타낼 수도 있음</a:t>
            </a:r>
            <a:endParaRPr lang="en-US" altLang="ko-KR" dirty="0"/>
          </a:p>
          <a:p>
            <a:pPr lvl="2">
              <a:buFont typeface="Wingdings" pitchFamily="2" charset="2"/>
              <a:buChar char="ü"/>
            </a:pPr>
            <a:endParaRPr lang="en-US" altLang="ko-KR" dirty="0"/>
          </a:p>
          <a:p>
            <a:pPr lvl="2">
              <a:buFont typeface="Wingdings" pitchFamily="2" charset="2"/>
              <a:buChar char="ü"/>
            </a:pPr>
            <a:endParaRPr lang="en-US" altLang="ko-KR" dirty="0"/>
          </a:p>
          <a:p>
            <a:pPr lvl="2">
              <a:buFont typeface="Wingdings" pitchFamily="2" charset="2"/>
              <a:buChar char="ü"/>
            </a:pPr>
            <a:endParaRPr lang="en-US" altLang="ko-KR" dirty="0"/>
          </a:p>
          <a:p>
            <a:pPr lvl="2">
              <a:buFont typeface="Wingdings" pitchFamily="2" charset="2"/>
              <a:buChar char="ü"/>
            </a:pPr>
            <a:endParaRPr lang="en-US" altLang="ko-KR" dirty="0"/>
          </a:p>
          <a:p>
            <a:pPr lvl="2">
              <a:buFont typeface="Wingdings" pitchFamily="2" charset="2"/>
              <a:buChar char="ü"/>
            </a:pPr>
            <a:endParaRPr lang="en-US" altLang="ko-KR" dirty="0"/>
          </a:p>
          <a:p>
            <a:pPr lvl="2">
              <a:buFont typeface="Wingdings" pitchFamily="2" charset="2"/>
              <a:buChar char="ü"/>
            </a:pPr>
            <a:r>
              <a:rPr lang="ko-KR" altLang="en-US" dirty="0" err="1"/>
              <a:t>파이썬</a:t>
            </a:r>
            <a:r>
              <a:rPr lang="ko-KR" altLang="en-US" dirty="0"/>
              <a:t> </a:t>
            </a:r>
            <a:r>
              <a:rPr lang="en-US" altLang="ko-KR" dirty="0"/>
              <a:t>3</a:t>
            </a:r>
            <a:r>
              <a:rPr lang="ko-KR" altLang="en-US" dirty="0"/>
              <a:t>버전에서 정수 나눗셈은 정수를 반환하지 않고 부동소수점 숫자 반환</a:t>
            </a:r>
            <a:endParaRPr lang="en-US" altLang="ko-KR" dirty="0"/>
          </a:p>
          <a:p>
            <a:pPr lvl="2">
              <a:buFont typeface="Wingdings" pitchFamily="2" charset="2"/>
              <a:buChar char="ü"/>
            </a:pPr>
            <a:endParaRPr lang="en-US" altLang="ko-KR" dirty="0"/>
          </a:p>
          <a:p>
            <a:pPr marL="342900" lvl="1" indent="0">
              <a:buNone/>
            </a:pPr>
            <a:r>
              <a:rPr lang="en-US" altLang="ko-KR" dirty="0"/>
              <a:t>						</a:t>
            </a:r>
            <a:endParaRPr lang="ko-KR" altLang="en-US" dirty="0"/>
          </a:p>
        </p:txBody>
      </p:sp>
      <p:pic>
        <p:nvPicPr>
          <p:cNvPr id="4" name="그림 3">
            <a:extLst>
              <a:ext uri="{FF2B5EF4-FFF2-40B4-BE49-F238E27FC236}">
                <a16:creationId xmlns:a16="http://schemas.microsoft.com/office/drawing/2014/main" id="{3CA3E1C8-8821-4B96-B36A-64D59C86D2BD}"/>
              </a:ext>
            </a:extLst>
          </p:cNvPr>
          <p:cNvPicPr>
            <a:picLocks noChangeAspect="1"/>
          </p:cNvPicPr>
          <p:nvPr/>
        </p:nvPicPr>
        <p:blipFill rotWithShape="1">
          <a:blip r:embed="rId2"/>
          <a:srcRect r="7419"/>
          <a:stretch/>
        </p:blipFill>
        <p:spPr>
          <a:xfrm>
            <a:off x="1614488" y="2510642"/>
            <a:ext cx="5467350" cy="1219200"/>
          </a:xfrm>
          <a:prstGeom prst="rect">
            <a:avLst/>
          </a:prstGeom>
        </p:spPr>
      </p:pic>
      <p:pic>
        <p:nvPicPr>
          <p:cNvPr id="5" name="그림 4">
            <a:extLst>
              <a:ext uri="{FF2B5EF4-FFF2-40B4-BE49-F238E27FC236}">
                <a16:creationId xmlns:a16="http://schemas.microsoft.com/office/drawing/2014/main" id="{CE413CA5-10A9-41B5-BDA6-2D758ABEBFB7}"/>
              </a:ext>
            </a:extLst>
          </p:cNvPr>
          <p:cNvPicPr>
            <a:picLocks noChangeAspect="1"/>
          </p:cNvPicPr>
          <p:nvPr/>
        </p:nvPicPr>
        <p:blipFill rotWithShape="1">
          <a:blip r:embed="rId3"/>
          <a:srcRect b="50000"/>
          <a:stretch/>
        </p:blipFill>
        <p:spPr>
          <a:xfrm>
            <a:off x="1614488" y="4272622"/>
            <a:ext cx="5467350" cy="966788"/>
          </a:xfrm>
          <a:prstGeom prst="rect">
            <a:avLst/>
          </a:prstGeom>
        </p:spPr>
      </p:pic>
    </p:spTree>
    <p:extLst>
      <p:ext uri="{BB962C8B-B14F-4D97-AF65-F5344CB8AC3E}">
        <p14:creationId xmlns:p14="http://schemas.microsoft.com/office/powerpoint/2010/main" val="24684364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err="1"/>
              <a:t>파이썬</a:t>
            </a:r>
            <a:r>
              <a:rPr lang="ko-KR" altLang="en-US" dirty="0"/>
              <a:t> </a:t>
            </a:r>
            <a:r>
              <a:rPr lang="ko-KR" altLang="en-US" dirty="0" err="1"/>
              <a:t>스칼라형</a:t>
            </a:r>
            <a:endParaRPr lang="ko-KR" altLang="en-US" dirty="0"/>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3262432"/>
          </a:xfrm>
        </p:spPr>
        <p:txBody>
          <a:bodyPr/>
          <a:lstStyle/>
          <a:p>
            <a:r>
              <a:rPr lang="ko-KR" altLang="en-US" dirty="0"/>
              <a:t>숫자 </a:t>
            </a:r>
            <a:r>
              <a:rPr lang="ko-KR" altLang="en-US" dirty="0" err="1"/>
              <a:t>자료형</a:t>
            </a:r>
            <a:endParaRPr lang="en-US" altLang="ko-KR" dirty="0"/>
          </a:p>
          <a:p>
            <a:pPr lvl="1"/>
            <a:r>
              <a:rPr lang="ko-KR" altLang="en-US" dirty="0"/>
              <a:t>나눗셈의 결과가 정수가 아닐 경우 몫만을 돌려주는 </a:t>
            </a:r>
            <a:r>
              <a:rPr lang="en-US" altLang="ko-KR" dirty="0"/>
              <a:t>C</a:t>
            </a:r>
            <a:r>
              <a:rPr lang="ko-KR" altLang="en-US" dirty="0"/>
              <a:t>형식의 정수 나눗셈은 </a:t>
            </a:r>
            <a:r>
              <a:rPr lang="en-US" altLang="ko-KR" dirty="0"/>
              <a:t>// </a:t>
            </a:r>
            <a:r>
              <a:rPr lang="ko-KR" altLang="en-US" dirty="0"/>
              <a:t>연산자</a:t>
            </a:r>
            <a:r>
              <a:rPr lang="en-US" altLang="ko-KR" dirty="0"/>
              <a:t> </a:t>
            </a:r>
            <a:r>
              <a:rPr lang="ko-KR" altLang="en-US" dirty="0"/>
              <a:t>사용</a:t>
            </a:r>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r>
              <a:rPr lang="ko-KR" altLang="en-US" dirty="0"/>
              <a:t>복소수의 허수 부분은 </a:t>
            </a:r>
            <a:r>
              <a:rPr lang="en-US" altLang="ko-KR" dirty="0"/>
              <a:t>j</a:t>
            </a:r>
            <a:r>
              <a:rPr lang="ko-KR" altLang="en-US" dirty="0"/>
              <a:t>로</a:t>
            </a:r>
            <a:r>
              <a:rPr lang="en-US" altLang="ko-KR" dirty="0"/>
              <a:t> </a:t>
            </a:r>
            <a:r>
              <a:rPr lang="ko-KR" altLang="en-US" dirty="0"/>
              <a:t>나타냄</a:t>
            </a:r>
            <a:endParaRPr lang="en-US" altLang="ko-KR" dirty="0"/>
          </a:p>
          <a:p>
            <a:pPr marL="342900" lvl="1" indent="0">
              <a:buNone/>
            </a:pPr>
            <a:r>
              <a:rPr lang="en-US" altLang="ko-KR" dirty="0"/>
              <a:t>						</a:t>
            </a:r>
            <a:endParaRPr lang="ko-KR" altLang="en-US" dirty="0"/>
          </a:p>
        </p:txBody>
      </p:sp>
      <p:pic>
        <p:nvPicPr>
          <p:cNvPr id="5" name="그림 4">
            <a:extLst>
              <a:ext uri="{FF2B5EF4-FFF2-40B4-BE49-F238E27FC236}">
                <a16:creationId xmlns:a16="http://schemas.microsoft.com/office/drawing/2014/main" id="{15D1090C-0BF2-44C6-AB5A-1059252A72A5}"/>
              </a:ext>
            </a:extLst>
          </p:cNvPr>
          <p:cNvPicPr>
            <a:picLocks noChangeAspect="1"/>
          </p:cNvPicPr>
          <p:nvPr/>
        </p:nvPicPr>
        <p:blipFill>
          <a:blip r:embed="rId2"/>
          <a:stretch>
            <a:fillRect/>
          </a:stretch>
        </p:blipFill>
        <p:spPr>
          <a:xfrm>
            <a:off x="1546637" y="3988773"/>
            <a:ext cx="5124450" cy="1562100"/>
          </a:xfrm>
          <a:prstGeom prst="rect">
            <a:avLst/>
          </a:prstGeom>
        </p:spPr>
      </p:pic>
      <p:pic>
        <p:nvPicPr>
          <p:cNvPr id="6" name="그림 5">
            <a:extLst>
              <a:ext uri="{FF2B5EF4-FFF2-40B4-BE49-F238E27FC236}">
                <a16:creationId xmlns:a16="http://schemas.microsoft.com/office/drawing/2014/main" id="{ADFF909E-98F7-42AF-AAF0-C7AE29407590}"/>
              </a:ext>
            </a:extLst>
          </p:cNvPr>
          <p:cNvPicPr>
            <a:picLocks noChangeAspect="1"/>
          </p:cNvPicPr>
          <p:nvPr/>
        </p:nvPicPr>
        <p:blipFill>
          <a:blip r:embed="rId3"/>
          <a:stretch>
            <a:fillRect/>
          </a:stretch>
        </p:blipFill>
        <p:spPr>
          <a:xfrm>
            <a:off x="1546637" y="2454889"/>
            <a:ext cx="4752975" cy="828675"/>
          </a:xfrm>
          <a:prstGeom prst="rect">
            <a:avLst/>
          </a:prstGeom>
        </p:spPr>
      </p:pic>
    </p:spTree>
    <p:extLst>
      <p:ext uri="{BB962C8B-B14F-4D97-AF65-F5344CB8AC3E}">
        <p14:creationId xmlns:p14="http://schemas.microsoft.com/office/powerpoint/2010/main" val="5971293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err="1"/>
              <a:t>파이썬</a:t>
            </a:r>
            <a:r>
              <a:rPr lang="ko-KR" altLang="en-US" dirty="0"/>
              <a:t> </a:t>
            </a:r>
            <a:r>
              <a:rPr lang="ko-KR" altLang="en-US" dirty="0" err="1"/>
              <a:t>스칼라형</a:t>
            </a:r>
            <a:endParaRPr lang="ko-KR" altLang="en-US" dirty="0"/>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3631763"/>
          </a:xfrm>
        </p:spPr>
        <p:txBody>
          <a:bodyPr/>
          <a:lstStyle/>
          <a:p>
            <a:r>
              <a:rPr lang="ko-KR" altLang="en-US" dirty="0"/>
              <a:t>문자열</a:t>
            </a:r>
            <a:endParaRPr lang="en-US" altLang="ko-KR" dirty="0"/>
          </a:p>
          <a:p>
            <a:pPr lvl="1"/>
            <a:r>
              <a:rPr lang="ko-KR" altLang="en-US" dirty="0"/>
              <a:t>강력하고 유연한 문자열 처리 기능 제공</a:t>
            </a:r>
            <a:endParaRPr lang="en-US" altLang="ko-KR" dirty="0"/>
          </a:p>
          <a:p>
            <a:pPr lvl="1"/>
            <a:r>
              <a:rPr lang="ko-KR" altLang="en-US" dirty="0"/>
              <a:t>작은따옴표나 큰따옴표로 둘러싸서 표현</a:t>
            </a:r>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r>
              <a:rPr lang="ko-KR" altLang="en-US" dirty="0" err="1"/>
              <a:t>개행문자</a:t>
            </a:r>
            <a:r>
              <a:rPr lang="en-US" altLang="ko-KR" dirty="0"/>
              <a:t>(</a:t>
            </a:r>
            <a:r>
              <a:rPr lang="ko-KR" altLang="en-US" dirty="0" err="1"/>
              <a:t>줄바꿈</a:t>
            </a:r>
            <a:r>
              <a:rPr lang="en-US" altLang="ko-KR" dirty="0"/>
              <a:t>)</a:t>
            </a:r>
            <a:r>
              <a:rPr lang="ko-KR" altLang="en-US" dirty="0"/>
              <a:t>가 포함된 여러 줄에 걸친 문자열은 </a:t>
            </a:r>
            <a:r>
              <a:rPr lang="en-US" altLang="ko-KR" dirty="0"/>
              <a:t>3</a:t>
            </a:r>
            <a:r>
              <a:rPr lang="ko-KR" altLang="en-US" dirty="0"/>
              <a:t>개의 작은따옴표나 큰따옴표로 둘러쌈</a:t>
            </a:r>
            <a:endParaRPr lang="en-US" altLang="ko-KR" dirty="0"/>
          </a:p>
          <a:p>
            <a:pPr lvl="1"/>
            <a:endParaRPr lang="en-US" altLang="ko-KR" dirty="0"/>
          </a:p>
        </p:txBody>
      </p:sp>
      <p:pic>
        <p:nvPicPr>
          <p:cNvPr id="6" name="그림 5">
            <a:extLst>
              <a:ext uri="{FF2B5EF4-FFF2-40B4-BE49-F238E27FC236}">
                <a16:creationId xmlns:a16="http://schemas.microsoft.com/office/drawing/2014/main" id="{0D782385-280B-4BCA-A03B-7D0EDD4FA289}"/>
              </a:ext>
            </a:extLst>
          </p:cNvPr>
          <p:cNvPicPr>
            <a:picLocks noChangeAspect="1"/>
          </p:cNvPicPr>
          <p:nvPr/>
        </p:nvPicPr>
        <p:blipFill>
          <a:blip r:embed="rId2"/>
          <a:stretch>
            <a:fillRect/>
          </a:stretch>
        </p:blipFill>
        <p:spPr>
          <a:xfrm>
            <a:off x="1461407" y="2368590"/>
            <a:ext cx="4914900" cy="1200150"/>
          </a:xfrm>
          <a:prstGeom prst="rect">
            <a:avLst/>
          </a:prstGeom>
        </p:spPr>
      </p:pic>
      <p:pic>
        <p:nvPicPr>
          <p:cNvPr id="7" name="그림 6">
            <a:extLst>
              <a:ext uri="{FF2B5EF4-FFF2-40B4-BE49-F238E27FC236}">
                <a16:creationId xmlns:a16="http://schemas.microsoft.com/office/drawing/2014/main" id="{CA3F4990-3975-4B78-8F4D-429EA3A28020}"/>
              </a:ext>
            </a:extLst>
          </p:cNvPr>
          <p:cNvPicPr>
            <a:picLocks noChangeAspect="1"/>
          </p:cNvPicPr>
          <p:nvPr/>
        </p:nvPicPr>
        <p:blipFill>
          <a:blip r:embed="rId3"/>
          <a:stretch>
            <a:fillRect/>
          </a:stretch>
        </p:blipFill>
        <p:spPr>
          <a:xfrm>
            <a:off x="1461407" y="4392057"/>
            <a:ext cx="5191125" cy="1362075"/>
          </a:xfrm>
          <a:prstGeom prst="rect">
            <a:avLst/>
          </a:prstGeom>
        </p:spPr>
      </p:pic>
    </p:spTree>
    <p:extLst>
      <p:ext uri="{BB962C8B-B14F-4D97-AF65-F5344CB8AC3E}">
        <p14:creationId xmlns:p14="http://schemas.microsoft.com/office/powerpoint/2010/main" val="1402587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a:extLst>
              <a:ext uri="{FF2B5EF4-FFF2-40B4-BE49-F238E27FC236}">
                <a16:creationId xmlns:a16="http://schemas.microsoft.com/office/drawing/2014/main" id="{0D7249D2-23C1-41F9-979B-363555D88894}"/>
              </a:ext>
            </a:extLst>
          </p:cNvPr>
          <p:cNvSpPr>
            <a:spLocks noGrp="1"/>
          </p:cNvSpPr>
          <p:nvPr>
            <p:ph type="title"/>
          </p:nvPr>
        </p:nvSpPr>
        <p:spPr/>
        <p:txBody>
          <a:bodyPr/>
          <a:lstStyle/>
          <a:p>
            <a:pPr algn="ctr"/>
            <a:r>
              <a:rPr lang="ko-KR" altLang="en-US" sz="3200"/>
              <a:t>파이썬 문법</a:t>
            </a:r>
            <a:endParaRPr lang="ko-KR" altLang="en-US" sz="3200" dirty="0"/>
          </a:p>
        </p:txBody>
      </p:sp>
    </p:spTree>
    <p:extLst>
      <p:ext uri="{BB962C8B-B14F-4D97-AF65-F5344CB8AC3E}">
        <p14:creationId xmlns:p14="http://schemas.microsoft.com/office/powerpoint/2010/main" val="15375634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err="1"/>
              <a:t>파이썬</a:t>
            </a:r>
            <a:r>
              <a:rPr lang="ko-KR" altLang="en-US" dirty="0"/>
              <a:t> </a:t>
            </a:r>
            <a:r>
              <a:rPr lang="ko-KR" altLang="en-US" dirty="0" err="1"/>
              <a:t>스칼라형</a:t>
            </a:r>
            <a:endParaRPr lang="ko-KR" altLang="en-US" dirty="0"/>
          </a:p>
        </p:txBody>
      </p:sp>
      <p:pic>
        <p:nvPicPr>
          <p:cNvPr id="4" name="그림 3">
            <a:extLst>
              <a:ext uri="{FF2B5EF4-FFF2-40B4-BE49-F238E27FC236}">
                <a16:creationId xmlns:a16="http://schemas.microsoft.com/office/drawing/2014/main" id="{90EE5530-4009-451A-BE7E-D7D4FE15B148}"/>
              </a:ext>
            </a:extLst>
          </p:cNvPr>
          <p:cNvPicPr>
            <a:picLocks noChangeAspect="1"/>
          </p:cNvPicPr>
          <p:nvPr/>
        </p:nvPicPr>
        <p:blipFill>
          <a:blip r:embed="rId2"/>
          <a:stretch>
            <a:fillRect/>
          </a:stretch>
        </p:blipFill>
        <p:spPr>
          <a:xfrm>
            <a:off x="557213" y="977323"/>
            <a:ext cx="8020050" cy="5629275"/>
          </a:xfrm>
          <a:prstGeom prst="rect">
            <a:avLst/>
          </a:prstGeom>
        </p:spPr>
      </p:pic>
    </p:spTree>
    <p:extLst>
      <p:ext uri="{BB962C8B-B14F-4D97-AF65-F5344CB8AC3E}">
        <p14:creationId xmlns:p14="http://schemas.microsoft.com/office/powerpoint/2010/main" val="23239051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err="1"/>
              <a:t>파이썬</a:t>
            </a:r>
            <a:r>
              <a:rPr lang="ko-KR" altLang="en-US" dirty="0"/>
              <a:t> </a:t>
            </a:r>
            <a:r>
              <a:rPr lang="ko-KR" altLang="en-US" dirty="0" err="1"/>
              <a:t>스칼라형</a:t>
            </a:r>
            <a:endParaRPr lang="ko-KR" altLang="en-US" dirty="0"/>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800219"/>
          </a:xfrm>
        </p:spPr>
        <p:txBody>
          <a:bodyPr/>
          <a:lstStyle/>
          <a:p>
            <a:r>
              <a:rPr lang="ko-KR" altLang="en-US" dirty="0"/>
              <a:t>문자열</a:t>
            </a:r>
            <a:endParaRPr lang="en-US" altLang="ko-KR" dirty="0"/>
          </a:p>
          <a:p>
            <a:pPr lvl="1"/>
            <a:endParaRPr lang="en-US" altLang="ko-KR" dirty="0"/>
          </a:p>
        </p:txBody>
      </p:sp>
      <p:pic>
        <p:nvPicPr>
          <p:cNvPr id="4" name="그림 3">
            <a:extLst>
              <a:ext uri="{FF2B5EF4-FFF2-40B4-BE49-F238E27FC236}">
                <a16:creationId xmlns:a16="http://schemas.microsoft.com/office/drawing/2014/main" id="{E30796CF-9106-4576-B72E-1E56608567D5}"/>
              </a:ext>
            </a:extLst>
          </p:cNvPr>
          <p:cNvPicPr>
            <a:picLocks noChangeAspect="1"/>
          </p:cNvPicPr>
          <p:nvPr/>
        </p:nvPicPr>
        <p:blipFill rotWithShape="1">
          <a:blip r:embed="rId2"/>
          <a:srcRect b="56078"/>
          <a:stretch/>
        </p:blipFill>
        <p:spPr>
          <a:xfrm>
            <a:off x="787730" y="1555258"/>
            <a:ext cx="7915275" cy="2802987"/>
          </a:xfrm>
          <a:prstGeom prst="rect">
            <a:avLst/>
          </a:prstGeom>
        </p:spPr>
      </p:pic>
    </p:spTree>
    <p:extLst>
      <p:ext uri="{BB962C8B-B14F-4D97-AF65-F5344CB8AC3E}">
        <p14:creationId xmlns:p14="http://schemas.microsoft.com/office/powerpoint/2010/main" val="16857936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err="1"/>
              <a:t>파이썬</a:t>
            </a:r>
            <a:r>
              <a:rPr lang="ko-KR" altLang="en-US" dirty="0"/>
              <a:t> </a:t>
            </a:r>
            <a:r>
              <a:rPr lang="ko-KR" altLang="en-US" dirty="0" err="1"/>
              <a:t>스칼라형</a:t>
            </a:r>
            <a:endParaRPr lang="ko-KR" altLang="en-US" dirty="0"/>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800219"/>
          </a:xfrm>
        </p:spPr>
        <p:txBody>
          <a:bodyPr/>
          <a:lstStyle/>
          <a:p>
            <a:r>
              <a:rPr lang="ko-KR" altLang="en-US" dirty="0"/>
              <a:t>문자열</a:t>
            </a:r>
            <a:endParaRPr lang="en-US" altLang="ko-KR" dirty="0"/>
          </a:p>
          <a:p>
            <a:pPr lvl="1"/>
            <a:endParaRPr lang="en-US" altLang="ko-KR" dirty="0"/>
          </a:p>
        </p:txBody>
      </p:sp>
      <p:pic>
        <p:nvPicPr>
          <p:cNvPr id="4" name="그림 3">
            <a:extLst>
              <a:ext uri="{FF2B5EF4-FFF2-40B4-BE49-F238E27FC236}">
                <a16:creationId xmlns:a16="http://schemas.microsoft.com/office/drawing/2014/main" id="{E30796CF-9106-4576-B72E-1E56608567D5}"/>
              </a:ext>
            </a:extLst>
          </p:cNvPr>
          <p:cNvPicPr>
            <a:picLocks noChangeAspect="1"/>
          </p:cNvPicPr>
          <p:nvPr/>
        </p:nvPicPr>
        <p:blipFill rotWithShape="1">
          <a:blip r:embed="rId2"/>
          <a:srcRect t="43922"/>
          <a:stretch/>
        </p:blipFill>
        <p:spPr>
          <a:xfrm>
            <a:off x="609600" y="1639618"/>
            <a:ext cx="7915275" cy="3578763"/>
          </a:xfrm>
          <a:prstGeom prst="rect">
            <a:avLst/>
          </a:prstGeom>
        </p:spPr>
      </p:pic>
    </p:spTree>
    <p:extLst>
      <p:ext uri="{BB962C8B-B14F-4D97-AF65-F5344CB8AC3E}">
        <p14:creationId xmlns:p14="http://schemas.microsoft.com/office/powerpoint/2010/main" val="17623349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err="1"/>
              <a:t>파이썬</a:t>
            </a:r>
            <a:r>
              <a:rPr lang="ko-KR" altLang="en-US" dirty="0"/>
              <a:t> </a:t>
            </a:r>
            <a:r>
              <a:rPr lang="ko-KR" altLang="en-US" dirty="0" err="1"/>
              <a:t>스칼라형</a:t>
            </a:r>
            <a:endParaRPr lang="ko-KR" altLang="en-US" dirty="0"/>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800219"/>
          </a:xfrm>
        </p:spPr>
        <p:txBody>
          <a:bodyPr/>
          <a:lstStyle/>
          <a:p>
            <a:r>
              <a:rPr lang="ko-KR" altLang="en-US" dirty="0"/>
              <a:t>문자열</a:t>
            </a:r>
            <a:endParaRPr lang="en-US" altLang="ko-KR" dirty="0"/>
          </a:p>
          <a:p>
            <a:pPr lvl="1"/>
            <a:endParaRPr lang="en-US" altLang="ko-KR" dirty="0"/>
          </a:p>
        </p:txBody>
      </p:sp>
      <p:pic>
        <p:nvPicPr>
          <p:cNvPr id="5" name="그림 4">
            <a:extLst>
              <a:ext uri="{FF2B5EF4-FFF2-40B4-BE49-F238E27FC236}">
                <a16:creationId xmlns:a16="http://schemas.microsoft.com/office/drawing/2014/main" id="{7C6B7D04-10E6-4BF1-BADB-A02CDE61FFDA}"/>
              </a:ext>
            </a:extLst>
          </p:cNvPr>
          <p:cNvPicPr>
            <a:picLocks noChangeAspect="1"/>
          </p:cNvPicPr>
          <p:nvPr/>
        </p:nvPicPr>
        <p:blipFill>
          <a:blip r:embed="rId2"/>
          <a:stretch>
            <a:fillRect/>
          </a:stretch>
        </p:blipFill>
        <p:spPr>
          <a:xfrm>
            <a:off x="1447800" y="1566862"/>
            <a:ext cx="6248400" cy="3724275"/>
          </a:xfrm>
          <a:prstGeom prst="rect">
            <a:avLst/>
          </a:prstGeom>
        </p:spPr>
      </p:pic>
    </p:spTree>
    <p:extLst>
      <p:ext uri="{BB962C8B-B14F-4D97-AF65-F5344CB8AC3E}">
        <p14:creationId xmlns:p14="http://schemas.microsoft.com/office/powerpoint/2010/main" val="1186479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err="1"/>
              <a:t>파이썬</a:t>
            </a:r>
            <a:r>
              <a:rPr lang="ko-KR" altLang="en-US" dirty="0"/>
              <a:t> </a:t>
            </a:r>
            <a:r>
              <a:rPr lang="ko-KR" altLang="en-US" dirty="0" err="1"/>
              <a:t>스칼라형</a:t>
            </a:r>
            <a:endParaRPr lang="ko-KR" altLang="en-US" dirty="0"/>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1169551"/>
          </a:xfrm>
        </p:spPr>
        <p:txBody>
          <a:bodyPr/>
          <a:lstStyle/>
          <a:p>
            <a:r>
              <a:rPr lang="ko-KR" altLang="en-US" dirty="0"/>
              <a:t>문자열</a:t>
            </a:r>
            <a:endParaRPr lang="en-US" altLang="ko-KR" dirty="0"/>
          </a:p>
          <a:p>
            <a:pPr lvl="1"/>
            <a:r>
              <a:rPr lang="ko-KR" altLang="en-US" dirty="0"/>
              <a:t>이스케이프 코드</a:t>
            </a:r>
            <a:endParaRPr lang="en-US" altLang="ko-KR" dirty="0"/>
          </a:p>
          <a:p>
            <a:pPr lvl="1"/>
            <a:endParaRPr lang="en-US" altLang="ko-KR" dirty="0"/>
          </a:p>
        </p:txBody>
      </p:sp>
      <p:graphicFrame>
        <p:nvGraphicFramePr>
          <p:cNvPr id="4" name="표 3">
            <a:extLst>
              <a:ext uri="{FF2B5EF4-FFF2-40B4-BE49-F238E27FC236}">
                <a16:creationId xmlns:a16="http://schemas.microsoft.com/office/drawing/2014/main" id="{0A9C2647-E54D-4474-8AAF-1661BB2FFF36}"/>
              </a:ext>
            </a:extLst>
          </p:cNvPr>
          <p:cNvGraphicFramePr>
            <a:graphicFrameLocks noGrp="1"/>
          </p:cNvGraphicFramePr>
          <p:nvPr>
            <p:extLst>
              <p:ext uri="{D42A27DB-BD31-4B8C-83A1-F6EECF244321}">
                <p14:modId xmlns:p14="http://schemas.microsoft.com/office/powerpoint/2010/main" val="3379062843"/>
              </p:ext>
            </p:extLst>
          </p:nvPr>
        </p:nvGraphicFramePr>
        <p:xfrm>
          <a:off x="1235034" y="2040054"/>
          <a:ext cx="6183085" cy="2225040"/>
        </p:xfrm>
        <a:graphic>
          <a:graphicData uri="http://schemas.openxmlformats.org/drawingml/2006/table">
            <a:tbl>
              <a:tblPr firstRow="1" bandRow="1">
                <a:tableStyleId>{5C22544A-7EE6-4342-B048-85BDC9FD1C3A}</a:tableStyleId>
              </a:tblPr>
              <a:tblGrid>
                <a:gridCol w="1235034">
                  <a:extLst>
                    <a:ext uri="{9D8B030D-6E8A-4147-A177-3AD203B41FA5}">
                      <a16:colId xmlns:a16="http://schemas.microsoft.com/office/drawing/2014/main" val="130181044"/>
                    </a:ext>
                  </a:extLst>
                </a:gridCol>
                <a:gridCol w="4948051">
                  <a:extLst>
                    <a:ext uri="{9D8B030D-6E8A-4147-A177-3AD203B41FA5}">
                      <a16:colId xmlns:a16="http://schemas.microsoft.com/office/drawing/2014/main" val="3941063342"/>
                    </a:ext>
                  </a:extLst>
                </a:gridCol>
              </a:tblGrid>
              <a:tr h="370840">
                <a:tc>
                  <a:txBody>
                    <a:bodyPr/>
                    <a:lstStyle/>
                    <a:p>
                      <a:pPr latinLnBrk="1"/>
                      <a:r>
                        <a:rPr lang="ko-KR" altLang="en-US" dirty="0"/>
                        <a:t>코드</a:t>
                      </a:r>
                    </a:p>
                  </a:txBody>
                  <a:tcPr/>
                </a:tc>
                <a:tc>
                  <a:txBody>
                    <a:bodyPr/>
                    <a:lstStyle/>
                    <a:p>
                      <a:pPr latinLnBrk="1"/>
                      <a:r>
                        <a:rPr lang="ko-KR" altLang="en-US" dirty="0"/>
                        <a:t>설명</a:t>
                      </a:r>
                    </a:p>
                  </a:txBody>
                  <a:tcPr/>
                </a:tc>
                <a:extLst>
                  <a:ext uri="{0D108BD9-81ED-4DB2-BD59-A6C34878D82A}">
                    <a16:rowId xmlns:a16="http://schemas.microsoft.com/office/drawing/2014/main" val="992667102"/>
                  </a:ext>
                </a:extLst>
              </a:tr>
              <a:tr h="370840">
                <a:tc>
                  <a:txBody>
                    <a:bodyPr/>
                    <a:lstStyle/>
                    <a:p>
                      <a:pPr latinLnBrk="1"/>
                      <a:r>
                        <a:rPr lang="en-US" altLang="ko-KR" dirty="0"/>
                        <a:t>\n</a:t>
                      </a:r>
                      <a:endParaRPr lang="ko-KR" altLang="en-US" dirty="0"/>
                    </a:p>
                  </a:txBody>
                  <a:tcPr/>
                </a:tc>
                <a:tc>
                  <a:txBody>
                    <a:bodyPr/>
                    <a:lstStyle/>
                    <a:p>
                      <a:pPr latinLnBrk="1"/>
                      <a:r>
                        <a:rPr lang="ko-KR" altLang="en-US" dirty="0"/>
                        <a:t>문자열 안에서 줄을 바꿀 때 사용</a:t>
                      </a:r>
                    </a:p>
                  </a:txBody>
                  <a:tcPr/>
                </a:tc>
                <a:extLst>
                  <a:ext uri="{0D108BD9-81ED-4DB2-BD59-A6C34878D82A}">
                    <a16:rowId xmlns:a16="http://schemas.microsoft.com/office/drawing/2014/main" val="962099331"/>
                  </a:ext>
                </a:extLst>
              </a:tr>
              <a:tr h="370840">
                <a:tc>
                  <a:txBody>
                    <a:bodyPr/>
                    <a:lstStyle/>
                    <a:p>
                      <a:pPr latinLnBrk="1"/>
                      <a:r>
                        <a:rPr lang="en-US" altLang="ko-KR" dirty="0"/>
                        <a:t>\t</a:t>
                      </a:r>
                      <a:endParaRPr lang="ko-KR" altLang="en-US" dirty="0"/>
                    </a:p>
                  </a:txBody>
                  <a:tcPr/>
                </a:tc>
                <a:tc>
                  <a:txBody>
                    <a:bodyPr/>
                    <a:lstStyle/>
                    <a:p>
                      <a:pPr latinLnBrk="1"/>
                      <a:r>
                        <a:rPr lang="ko-KR" altLang="en-US" dirty="0"/>
                        <a:t>문자열 사이에 탭 간격을 줄 때 사용</a:t>
                      </a:r>
                    </a:p>
                  </a:txBody>
                  <a:tcPr/>
                </a:tc>
                <a:extLst>
                  <a:ext uri="{0D108BD9-81ED-4DB2-BD59-A6C34878D82A}">
                    <a16:rowId xmlns:a16="http://schemas.microsoft.com/office/drawing/2014/main" val="990952281"/>
                  </a:ext>
                </a:extLst>
              </a:tr>
              <a:tr h="370840">
                <a:tc>
                  <a:txBody>
                    <a:bodyPr/>
                    <a:lstStyle/>
                    <a:p>
                      <a:pPr latinLnBrk="1"/>
                      <a:r>
                        <a:rPr lang="en-US" altLang="ko-KR" dirty="0"/>
                        <a:t>\\</a:t>
                      </a:r>
                      <a:endParaRPr lang="ko-KR" altLang="en-US" dirty="0"/>
                    </a:p>
                  </a:txBody>
                  <a:tcPr/>
                </a:tc>
                <a:tc>
                  <a:txBody>
                    <a:bodyPr/>
                    <a:lstStyle/>
                    <a:p>
                      <a:pPr latinLnBrk="1"/>
                      <a:r>
                        <a:rPr lang="ko-KR" altLang="en-US" dirty="0"/>
                        <a:t>문자 </a:t>
                      </a:r>
                      <a:r>
                        <a:rPr lang="en-US" altLang="ko-KR" dirty="0"/>
                        <a:t>\</a:t>
                      </a:r>
                      <a:r>
                        <a:rPr lang="ko-KR" altLang="en-US" dirty="0"/>
                        <a:t>를 그대로 표현할 때 사용</a:t>
                      </a:r>
                    </a:p>
                  </a:txBody>
                  <a:tcPr/>
                </a:tc>
                <a:extLst>
                  <a:ext uri="{0D108BD9-81ED-4DB2-BD59-A6C34878D82A}">
                    <a16:rowId xmlns:a16="http://schemas.microsoft.com/office/drawing/2014/main" val="2561259173"/>
                  </a:ext>
                </a:extLst>
              </a:tr>
              <a:tr h="370840">
                <a:tc>
                  <a:txBody>
                    <a:bodyPr/>
                    <a:lstStyle/>
                    <a:p>
                      <a:pPr latinLnBrk="1"/>
                      <a:r>
                        <a:rPr lang="en-US" altLang="ko-KR" dirty="0"/>
                        <a:t>\’</a:t>
                      </a:r>
                      <a:endParaRPr lang="ko-KR" altLang="en-US" dirty="0"/>
                    </a:p>
                  </a:txBody>
                  <a:tcPr/>
                </a:tc>
                <a:tc>
                  <a:txBody>
                    <a:bodyPr/>
                    <a:lstStyle/>
                    <a:p>
                      <a:pPr latinLnBrk="1"/>
                      <a:r>
                        <a:rPr lang="ko-KR" altLang="en-US" dirty="0"/>
                        <a:t>작은따옴표</a:t>
                      </a:r>
                      <a:r>
                        <a:rPr lang="en-US" altLang="ko-KR" dirty="0"/>
                        <a:t>(‘)</a:t>
                      </a:r>
                      <a:r>
                        <a:rPr lang="ko-KR" altLang="en-US" dirty="0"/>
                        <a:t>를 그대로 표현할 때 사용</a:t>
                      </a:r>
                    </a:p>
                  </a:txBody>
                  <a:tcPr/>
                </a:tc>
                <a:extLst>
                  <a:ext uri="{0D108BD9-81ED-4DB2-BD59-A6C34878D82A}">
                    <a16:rowId xmlns:a16="http://schemas.microsoft.com/office/drawing/2014/main" val="2550816103"/>
                  </a:ext>
                </a:extLst>
              </a:tr>
              <a:tr h="370840">
                <a:tc>
                  <a:txBody>
                    <a:bodyPr/>
                    <a:lstStyle/>
                    <a:p>
                      <a:pPr latinLnBrk="1"/>
                      <a:r>
                        <a:rPr lang="en-US" altLang="ko-KR" dirty="0"/>
                        <a:t>\”</a:t>
                      </a:r>
                      <a:endParaRPr lang="ko-KR" altLang="en-US" dirty="0"/>
                    </a:p>
                  </a:txBody>
                  <a:tcPr/>
                </a:tc>
                <a:tc>
                  <a:txBody>
                    <a:bodyPr/>
                    <a:lstStyle/>
                    <a:p>
                      <a:pPr latinLnBrk="1"/>
                      <a:r>
                        <a:rPr lang="ko-KR" altLang="en-US" dirty="0"/>
                        <a:t>큰따옴표</a:t>
                      </a:r>
                      <a:r>
                        <a:rPr lang="en-US" altLang="ko-KR" dirty="0"/>
                        <a:t>(“)</a:t>
                      </a:r>
                      <a:r>
                        <a:rPr lang="ko-KR" altLang="en-US" dirty="0"/>
                        <a:t>를 그대로 표현할 때 사용</a:t>
                      </a:r>
                    </a:p>
                  </a:txBody>
                  <a:tcPr/>
                </a:tc>
                <a:extLst>
                  <a:ext uri="{0D108BD9-81ED-4DB2-BD59-A6C34878D82A}">
                    <a16:rowId xmlns:a16="http://schemas.microsoft.com/office/drawing/2014/main" val="2812686385"/>
                  </a:ext>
                </a:extLst>
              </a:tr>
            </a:tbl>
          </a:graphicData>
        </a:graphic>
      </p:graphicFrame>
    </p:spTree>
    <p:extLst>
      <p:ext uri="{BB962C8B-B14F-4D97-AF65-F5344CB8AC3E}">
        <p14:creationId xmlns:p14="http://schemas.microsoft.com/office/powerpoint/2010/main" val="28457358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err="1"/>
              <a:t>파이썬</a:t>
            </a:r>
            <a:r>
              <a:rPr lang="ko-KR" altLang="en-US" dirty="0"/>
              <a:t> </a:t>
            </a:r>
            <a:r>
              <a:rPr lang="ko-KR" altLang="en-US" dirty="0" err="1"/>
              <a:t>스칼라형</a:t>
            </a:r>
            <a:endParaRPr lang="ko-KR" altLang="en-US" dirty="0"/>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800219"/>
          </a:xfrm>
        </p:spPr>
        <p:txBody>
          <a:bodyPr/>
          <a:lstStyle/>
          <a:p>
            <a:r>
              <a:rPr lang="ko-KR" altLang="en-US" dirty="0"/>
              <a:t>문자열</a:t>
            </a:r>
            <a:endParaRPr lang="en-US" altLang="ko-KR" dirty="0"/>
          </a:p>
          <a:p>
            <a:pPr lvl="1"/>
            <a:endParaRPr lang="en-US" altLang="ko-KR" dirty="0"/>
          </a:p>
        </p:txBody>
      </p:sp>
      <p:pic>
        <p:nvPicPr>
          <p:cNvPr id="5" name="그림 4">
            <a:extLst>
              <a:ext uri="{FF2B5EF4-FFF2-40B4-BE49-F238E27FC236}">
                <a16:creationId xmlns:a16="http://schemas.microsoft.com/office/drawing/2014/main" id="{CF98015B-AAF4-4FD5-A7C2-95A9433F6AEB}"/>
              </a:ext>
            </a:extLst>
          </p:cNvPr>
          <p:cNvPicPr>
            <a:picLocks noChangeAspect="1"/>
          </p:cNvPicPr>
          <p:nvPr/>
        </p:nvPicPr>
        <p:blipFill rotWithShape="1">
          <a:blip r:embed="rId2"/>
          <a:srcRect b="51654"/>
          <a:stretch/>
        </p:blipFill>
        <p:spPr>
          <a:xfrm>
            <a:off x="990167" y="1860669"/>
            <a:ext cx="7486650" cy="2928752"/>
          </a:xfrm>
          <a:prstGeom prst="rect">
            <a:avLst/>
          </a:prstGeom>
        </p:spPr>
      </p:pic>
    </p:spTree>
    <p:extLst>
      <p:ext uri="{BB962C8B-B14F-4D97-AF65-F5344CB8AC3E}">
        <p14:creationId xmlns:p14="http://schemas.microsoft.com/office/powerpoint/2010/main" val="30726250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err="1"/>
              <a:t>파이썬</a:t>
            </a:r>
            <a:r>
              <a:rPr lang="ko-KR" altLang="en-US" dirty="0"/>
              <a:t> </a:t>
            </a:r>
            <a:r>
              <a:rPr lang="ko-KR" altLang="en-US" dirty="0" err="1"/>
              <a:t>스칼라형</a:t>
            </a:r>
            <a:endParaRPr lang="ko-KR" altLang="en-US" dirty="0"/>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800219"/>
          </a:xfrm>
        </p:spPr>
        <p:txBody>
          <a:bodyPr/>
          <a:lstStyle/>
          <a:p>
            <a:r>
              <a:rPr lang="ko-KR" altLang="en-US" dirty="0"/>
              <a:t>문자열</a:t>
            </a:r>
            <a:endParaRPr lang="en-US" altLang="ko-KR" dirty="0"/>
          </a:p>
          <a:p>
            <a:pPr lvl="1"/>
            <a:endParaRPr lang="en-US" altLang="ko-KR" dirty="0"/>
          </a:p>
        </p:txBody>
      </p:sp>
      <p:pic>
        <p:nvPicPr>
          <p:cNvPr id="6" name="그림 5">
            <a:extLst>
              <a:ext uri="{FF2B5EF4-FFF2-40B4-BE49-F238E27FC236}">
                <a16:creationId xmlns:a16="http://schemas.microsoft.com/office/drawing/2014/main" id="{3CAF4967-A160-4907-A30A-04E56CC8FBC3}"/>
              </a:ext>
            </a:extLst>
          </p:cNvPr>
          <p:cNvPicPr>
            <a:picLocks noChangeAspect="1"/>
          </p:cNvPicPr>
          <p:nvPr/>
        </p:nvPicPr>
        <p:blipFill>
          <a:blip r:embed="rId2"/>
          <a:stretch>
            <a:fillRect/>
          </a:stretch>
        </p:blipFill>
        <p:spPr>
          <a:xfrm>
            <a:off x="399363" y="1437530"/>
            <a:ext cx="8105775" cy="4791075"/>
          </a:xfrm>
          <a:prstGeom prst="rect">
            <a:avLst/>
          </a:prstGeom>
        </p:spPr>
      </p:pic>
    </p:spTree>
    <p:extLst>
      <p:ext uri="{BB962C8B-B14F-4D97-AF65-F5344CB8AC3E}">
        <p14:creationId xmlns:p14="http://schemas.microsoft.com/office/powerpoint/2010/main" val="15688092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err="1"/>
              <a:t>파이썬</a:t>
            </a:r>
            <a:r>
              <a:rPr lang="ko-KR" altLang="en-US" dirty="0"/>
              <a:t> </a:t>
            </a:r>
            <a:r>
              <a:rPr lang="ko-KR" altLang="en-US" dirty="0" err="1"/>
              <a:t>스칼라형</a:t>
            </a:r>
            <a:endParaRPr lang="ko-KR" altLang="en-US" dirty="0"/>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800219"/>
          </a:xfrm>
        </p:spPr>
        <p:txBody>
          <a:bodyPr/>
          <a:lstStyle/>
          <a:p>
            <a:r>
              <a:rPr lang="ko-KR" altLang="en-US" dirty="0"/>
              <a:t>문자열</a:t>
            </a:r>
            <a:endParaRPr lang="en-US" altLang="ko-KR" dirty="0"/>
          </a:p>
          <a:p>
            <a:pPr lvl="1"/>
            <a:r>
              <a:rPr lang="ko-KR" altLang="en-US" dirty="0"/>
              <a:t>문자열 포맷 코드</a:t>
            </a:r>
            <a:endParaRPr lang="en-US" altLang="ko-KR" dirty="0"/>
          </a:p>
        </p:txBody>
      </p:sp>
      <p:graphicFrame>
        <p:nvGraphicFramePr>
          <p:cNvPr id="5" name="표 4">
            <a:extLst>
              <a:ext uri="{FF2B5EF4-FFF2-40B4-BE49-F238E27FC236}">
                <a16:creationId xmlns:a16="http://schemas.microsoft.com/office/drawing/2014/main" id="{7ED1E18E-7E86-4EBD-B877-498F2C26B0F2}"/>
              </a:ext>
            </a:extLst>
          </p:cNvPr>
          <p:cNvGraphicFramePr>
            <a:graphicFrameLocks noGrp="1"/>
          </p:cNvGraphicFramePr>
          <p:nvPr>
            <p:extLst>
              <p:ext uri="{D42A27DB-BD31-4B8C-83A1-F6EECF244321}">
                <p14:modId xmlns:p14="http://schemas.microsoft.com/office/powerpoint/2010/main" val="7305680"/>
              </p:ext>
            </p:extLst>
          </p:nvPr>
        </p:nvGraphicFramePr>
        <p:xfrm>
          <a:off x="1274618" y="2204522"/>
          <a:ext cx="6096000" cy="2966720"/>
        </p:xfrm>
        <a:graphic>
          <a:graphicData uri="http://schemas.openxmlformats.org/drawingml/2006/table">
            <a:tbl>
              <a:tblPr firstRow="1" bandRow="1">
                <a:tableStyleId>{5C22544A-7EE6-4342-B048-85BDC9FD1C3A}</a:tableStyleId>
              </a:tblPr>
              <a:tblGrid>
                <a:gridCol w="2121725">
                  <a:extLst>
                    <a:ext uri="{9D8B030D-6E8A-4147-A177-3AD203B41FA5}">
                      <a16:colId xmlns:a16="http://schemas.microsoft.com/office/drawing/2014/main" val="835621318"/>
                    </a:ext>
                  </a:extLst>
                </a:gridCol>
                <a:gridCol w="3974275">
                  <a:extLst>
                    <a:ext uri="{9D8B030D-6E8A-4147-A177-3AD203B41FA5}">
                      <a16:colId xmlns:a16="http://schemas.microsoft.com/office/drawing/2014/main" val="3101535035"/>
                    </a:ext>
                  </a:extLst>
                </a:gridCol>
              </a:tblGrid>
              <a:tr h="370840">
                <a:tc>
                  <a:txBody>
                    <a:bodyPr/>
                    <a:lstStyle/>
                    <a:p>
                      <a:pPr algn="ctr" latinLnBrk="1"/>
                      <a:r>
                        <a:rPr lang="ko-KR" altLang="en-US" dirty="0"/>
                        <a:t>코드</a:t>
                      </a:r>
                    </a:p>
                  </a:txBody>
                  <a:tcPr/>
                </a:tc>
                <a:tc>
                  <a:txBody>
                    <a:bodyPr/>
                    <a:lstStyle/>
                    <a:p>
                      <a:pPr latinLnBrk="1"/>
                      <a:r>
                        <a:rPr lang="ko-KR" altLang="en-US" dirty="0"/>
                        <a:t>설명</a:t>
                      </a:r>
                    </a:p>
                  </a:txBody>
                  <a:tcPr/>
                </a:tc>
                <a:extLst>
                  <a:ext uri="{0D108BD9-81ED-4DB2-BD59-A6C34878D82A}">
                    <a16:rowId xmlns:a16="http://schemas.microsoft.com/office/drawing/2014/main" val="754040789"/>
                  </a:ext>
                </a:extLst>
              </a:tr>
              <a:tr h="370840">
                <a:tc>
                  <a:txBody>
                    <a:bodyPr/>
                    <a:lstStyle/>
                    <a:p>
                      <a:pPr algn="ctr" latinLnBrk="1"/>
                      <a:r>
                        <a:rPr lang="en-US" altLang="ko-KR" dirty="0"/>
                        <a:t>%s</a:t>
                      </a:r>
                      <a:endParaRPr lang="ko-KR" altLang="en-US" dirty="0"/>
                    </a:p>
                  </a:txBody>
                  <a:tcPr/>
                </a:tc>
                <a:tc>
                  <a:txBody>
                    <a:bodyPr/>
                    <a:lstStyle/>
                    <a:p>
                      <a:pPr latinLnBrk="1"/>
                      <a:r>
                        <a:rPr lang="ko-KR" altLang="en-US" dirty="0"/>
                        <a:t>문자열</a:t>
                      </a:r>
                      <a:r>
                        <a:rPr lang="en-US" altLang="ko-KR" dirty="0"/>
                        <a:t>(String)</a:t>
                      </a:r>
                      <a:endParaRPr lang="ko-KR" altLang="en-US" dirty="0"/>
                    </a:p>
                  </a:txBody>
                  <a:tcPr/>
                </a:tc>
                <a:extLst>
                  <a:ext uri="{0D108BD9-81ED-4DB2-BD59-A6C34878D82A}">
                    <a16:rowId xmlns:a16="http://schemas.microsoft.com/office/drawing/2014/main" val="560221064"/>
                  </a:ext>
                </a:extLst>
              </a:tr>
              <a:tr h="370840">
                <a:tc>
                  <a:txBody>
                    <a:bodyPr/>
                    <a:lstStyle/>
                    <a:p>
                      <a:pPr algn="ctr" latinLnBrk="1"/>
                      <a:r>
                        <a:rPr lang="en-US" altLang="ko-KR" dirty="0"/>
                        <a:t>%c</a:t>
                      </a:r>
                      <a:endParaRPr lang="ko-KR" altLang="en-US" dirty="0"/>
                    </a:p>
                  </a:txBody>
                  <a:tcPr/>
                </a:tc>
                <a:tc>
                  <a:txBody>
                    <a:bodyPr/>
                    <a:lstStyle/>
                    <a:p>
                      <a:pPr latinLnBrk="1"/>
                      <a:r>
                        <a:rPr lang="ko-KR" altLang="en-US" dirty="0"/>
                        <a:t>문자</a:t>
                      </a:r>
                      <a:r>
                        <a:rPr lang="en-US" altLang="ko-KR" dirty="0"/>
                        <a:t> 1</a:t>
                      </a:r>
                      <a:r>
                        <a:rPr lang="ko-KR" altLang="en-US" dirty="0"/>
                        <a:t>개</a:t>
                      </a:r>
                      <a:r>
                        <a:rPr lang="en-US" altLang="ko-KR" dirty="0"/>
                        <a:t>(character)</a:t>
                      </a:r>
                      <a:endParaRPr lang="ko-KR" altLang="en-US" dirty="0"/>
                    </a:p>
                  </a:txBody>
                  <a:tcPr/>
                </a:tc>
                <a:extLst>
                  <a:ext uri="{0D108BD9-81ED-4DB2-BD59-A6C34878D82A}">
                    <a16:rowId xmlns:a16="http://schemas.microsoft.com/office/drawing/2014/main" val="3067053038"/>
                  </a:ext>
                </a:extLst>
              </a:tr>
              <a:tr h="370840">
                <a:tc>
                  <a:txBody>
                    <a:bodyPr/>
                    <a:lstStyle/>
                    <a:p>
                      <a:pPr algn="ctr" latinLnBrk="1"/>
                      <a:r>
                        <a:rPr lang="en-US" altLang="ko-KR" dirty="0"/>
                        <a:t>%d</a:t>
                      </a:r>
                      <a:endParaRPr lang="ko-KR" altLang="en-US" dirty="0"/>
                    </a:p>
                  </a:txBody>
                  <a:tcPr/>
                </a:tc>
                <a:tc>
                  <a:txBody>
                    <a:bodyPr/>
                    <a:lstStyle/>
                    <a:p>
                      <a:pPr latinLnBrk="1"/>
                      <a:r>
                        <a:rPr lang="ko-KR" altLang="en-US" dirty="0"/>
                        <a:t>정수</a:t>
                      </a:r>
                      <a:r>
                        <a:rPr lang="en-US" altLang="ko-KR" dirty="0"/>
                        <a:t>(integer)</a:t>
                      </a:r>
                      <a:endParaRPr lang="ko-KR" altLang="en-US" dirty="0"/>
                    </a:p>
                  </a:txBody>
                  <a:tcPr/>
                </a:tc>
                <a:extLst>
                  <a:ext uri="{0D108BD9-81ED-4DB2-BD59-A6C34878D82A}">
                    <a16:rowId xmlns:a16="http://schemas.microsoft.com/office/drawing/2014/main" val="2116974539"/>
                  </a:ext>
                </a:extLst>
              </a:tr>
              <a:tr h="370840">
                <a:tc>
                  <a:txBody>
                    <a:bodyPr/>
                    <a:lstStyle/>
                    <a:p>
                      <a:pPr algn="ctr" latinLnBrk="1"/>
                      <a:r>
                        <a:rPr lang="en-US" altLang="ko-KR" dirty="0"/>
                        <a:t>%f</a:t>
                      </a:r>
                      <a:endParaRPr lang="ko-KR" altLang="en-US" dirty="0"/>
                    </a:p>
                  </a:txBody>
                  <a:tcPr/>
                </a:tc>
                <a:tc>
                  <a:txBody>
                    <a:bodyPr/>
                    <a:lstStyle/>
                    <a:p>
                      <a:pPr latinLnBrk="1"/>
                      <a:r>
                        <a:rPr lang="ko-KR" altLang="en-US" dirty="0"/>
                        <a:t>부동</a:t>
                      </a:r>
                      <a:r>
                        <a:rPr lang="en-US" altLang="ko-KR" dirty="0"/>
                        <a:t> </a:t>
                      </a:r>
                      <a:r>
                        <a:rPr lang="ko-KR" altLang="en-US" dirty="0"/>
                        <a:t>소수</a:t>
                      </a:r>
                      <a:r>
                        <a:rPr lang="en-US" altLang="ko-KR" dirty="0"/>
                        <a:t>(floating-point)</a:t>
                      </a:r>
                      <a:endParaRPr lang="ko-KR" altLang="en-US" dirty="0"/>
                    </a:p>
                  </a:txBody>
                  <a:tcPr/>
                </a:tc>
                <a:extLst>
                  <a:ext uri="{0D108BD9-81ED-4DB2-BD59-A6C34878D82A}">
                    <a16:rowId xmlns:a16="http://schemas.microsoft.com/office/drawing/2014/main" val="2567285961"/>
                  </a:ext>
                </a:extLst>
              </a:tr>
              <a:tr h="370840">
                <a:tc>
                  <a:txBody>
                    <a:bodyPr/>
                    <a:lstStyle/>
                    <a:p>
                      <a:pPr algn="ctr" latinLnBrk="1"/>
                      <a:r>
                        <a:rPr lang="en-US" altLang="ko-KR" dirty="0"/>
                        <a:t>%o</a:t>
                      </a:r>
                      <a:endParaRPr lang="ko-KR" altLang="en-US" dirty="0"/>
                    </a:p>
                  </a:txBody>
                  <a:tcPr/>
                </a:tc>
                <a:tc>
                  <a:txBody>
                    <a:bodyPr/>
                    <a:lstStyle/>
                    <a:p>
                      <a:pPr latinLnBrk="1"/>
                      <a:r>
                        <a:rPr lang="en-US" altLang="ko-KR" dirty="0"/>
                        <a:t>8</a:t>
                      </a:r>
                      <a:r>
                        <a:rPr lang="ko-KR" altLang="en-US" dirty="0"/>
                        <a:t>진수</a:t>
                      </a:r>
                    </a:p>
                  </a:txBody>
                  <a:tcPr/>
                </a:tc>
                <a:extLst>
                  <a:ext uri="{0D108BD9-81ED-4DB2-BD59-A6C34878D82A}">
                    <a16:rowId xmlns:a16="http://schemas.microsoft.com/office/drawing/2014/main" val="162594286"/>
                  </a:ext>
                </a:extLst>
              </a:tr>
              <a:tr h="370840">
                <a:tc>
                  <a:txBody>
                    <a:bodyPr/>
                    <a:lstStyle/>
                    <a:p>
                      <a:pPr algn="ctr" latinLnBrk="1"/>
                      <a:r>
                        <a:rPr lang="en-US" altLang="ko-KR" dirty="0"/>
                        <a:t>%x</a:t>
                      </a:r>
                      <a:endParaRPr lang="ko-KR" altLang="en-US" dirty="0"/>
                    </a:p>
                  </a:txBody>
                  <a:tcPr/>
                </a:tc>
                <a:tc>
                  <a:txBody>
                    <a:bodyPr/>
                    <a:lstStyle/>
                    <a:p>
                      <a:pPr latinLnBrk="1"/>
                      <a:r>
                        <a:rPr lang="en-US" altLang="ko-KR" dirty="0"/>
                        <a:t>16</a:t>
                      </a:r>
                      <a:r>
                        <a:rPr lang="ko-KR" altLang="en-US" dirty="0"/>
                        <a:t>진수</a:t>
                      </a:r>
                    </a:p>
                  </a:txBody>
                  <a:tcPr/>
                </a:tc>
                <a:extLst>
                  <a:ext uri="{0D108BD9-81ED-4DB2-BD59-A6C34878D82A}">
                    <a16:rowId xmlns:a16="http://schemas.microsoft.com/office/drawing/2014/main" val="2849677054"/>
                  </a:ext>
                </a:extLst>
              </a:tr>
              <a:tr h="370840">
                <a:tc>
                  <a:txBody>
                    <a:bodyPr/>
                    <a:lstStyle/>
                    <a:p>
                      <a:pPr algn="ctr" latinLnBrk="1"/>
                      <a:r>
                        <a:rPr lang="en-US" altLang="ko-KR" dirty="0"/>
                        <a:t>%%</a:t>
                      </a:r>
                      <a:endParaRPr lang="ko-KR" altLang="en-US" dirty="0"/>
                    </a:p>
                  </a:txBody>
                  <a:tcPr/>
                </a:tc>
                <a:tc>
                  <a:txBody>
                    <a:bodyPr/>
                    <a:lstStyle/>
                    <a:p>
                      <a:pPr latinLnBrk="1"/>
                      <a:r>
                        <a:rPr lang="ko-KR" altLang="en-US" dirty="0"/>
                        <a:t>문자 </a:t>
                      </a:r>
                      <a:r>
                        <a:rPr lang="en-US" altLang="ko-KR" dirty="0"/>
                        <a:t>‘%’ </a:t>
                      </a:r>
                      <a:r>
                        <a:rPr lang="ko-KR" altLang="en-US" dirty="0"/>
                        <a:t>자체</a:t>
                      </a:r>
                    </a:p>
                  </a:txBody>
                  <a:tcPr/>
                </a:tc>
                <a:extLst>
                  <a:ext uri="{0D108BD9-81ED-4DB2-BD59-A6C34878D82A}">
                    <a16:rowId xmlns:a16="http://schemas.microsoft.com/office/drawing/2014/main" val="563060954"/>
                  </a:ext>
                </a:extLst>
              </a:tr>
            </a:tbl>
          </a:graphicData>
        </a:graphic>
      </p:graphicFrame>
    </p:spTree>
    <p:extLst>
      <p:ext uri="{BB962C8B-B14F-4D97-AF65-F5344CB8AC3E}">
        <p14:creationId xmlns:p14="http://schemas.microsoft.com/office/powerpoint/2010/main" val="3518452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err="1"/>
              <a:t>파이썬</a:t>
            </a:r>
            <a:r>
              <a:rPr lang="ko-KR" altLang="en-US" dirty="0"/>
              <a:t> </a:t>
            </a:r>
            <a:r>
              <a:rPr lang="ko-KR" altLang="en-US" dirty="0" err="1"/>
              <a:t>스칼라형</a:t>
            </a:r>
            <a:endParaRPr lang="ko-KR" altLang="en-US" dirty="0"/>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800219"/>
          </a:xfrm>
        </p:spPr>
        <p:txBody>
          <a:bodyPr/>
          <a:lstStyle/>
          <a:p>
            <a:r>
              <a:rPr lang="ko-KR" altLang="en-US" dirty="0" err="1"/>
              <a:t>불리언</a:t>
            </a:r>
            <a:r>
              <a:rPr lang="en-US" altLang="ko-KR" dirty="0"/>
              <a:t>(Boolean)</a:t>
            </a:r>
          </a:p>
          <a:p>
            <a:pPr lvl="1"/>
            <a:r>
              <a:rPr lang="ko-KR" altLang="en-US" dirty="0" err="1"/>
              <a:t>파이썬에서</a:t>
            </a:r>
            <a:r>
              <a:rPr lang="ko-KR" altLang="en-US" dirty="0"/>
              <a:t> </a:t>
            </a:r>
            <a:r>
              <a:rPr lang="ko-KR" altLang="en-US" dirty="0" err="1"/>
              <a:t>불리언</a:t>
            </a:r>
            <a:r>
              <a:rPr lang="ko-KR" altLang="en-US" dirty="0"/>
              <a:t> 값은 </a:t>
            </a:r>
            <a:r>
              <a:rPr lang="en-US" altLang="ko-KR" dirty="0"/>
              <a:t>True</a:t>
            </a:r>
            <a:r>
              <a:rPr lang="ko-KR" altLang="en-US" dirty="0"/>
              <a:t>와</a:t>
            </a:r>
            <a:r>
              <a:rPr lang="en-US" altLang="ko-KR" dirty="0"/>
              <a:t> False</a:t>
            </a:r>
          </a:p>
        </p:txBody>
      </p:sp>
      <p:pic>
        <p:nvPicPr>
          <p:cNvPr id="6" name="그림 5">
            <a:extLst>
              <a:ext uri="{FF2B5EF4-FFF2-40B4-BE49-F238E27FC236}">
                <a16:creationId xmlns:a16="http://schemas.microsoft.com/office/drawing/2014/main" id="{7AE36713-EA0E-43D0-A490-1E1D10CA4D21}"/>
              </a:ext>
            </a:extLst>
          </p:cNvPr>
          <p:cNvPicPr>
            <a:picLocks noChangeAspect="1"/>
          </p:cNvPicPr>
          <p:nvPr/>
        </p:nvPicPr>
        <p:blipFill>
          <a:blip r:embed="rId2"/>
          <a:stretch>
            <a:fillRect/>
          </a:stretch>
        </p:blipFill>
        <p:spPr>
          <a:xfrm>
            <a:off x="580901" y="1860669"/>
            <a:ext cx="4140564" cy="4684905"/>
          </a:xfrm>
          <a:prstGeom prst="rect">
            <a:avLst/>
          </a:prstGeom>
        </p:spPr>
      </p:pic>
      <p:pic>
        <p:nvPicPr>
          <p:cNvPr id="7" name="그림 6">
            <a:extLst>
              <a:ext uri="{FF2B5EF4-FFF2-40B4-BE49-F238E27FC236}">
                <a16:creationId xmlns:a16="http://schemas.microsoft.com/office/drawing/2014/main" id="{B0784BE7-F210-425C-A245-C6F1E9B327C4}"/>
              </a:ext>
            </a:extLst>
          </p:cNvPr>
          <p:cNvPicPr>
            <a:picLocks noChangeAspect="1"/>
          </p:cNvPicPr>
          <p:nvPr/>
        </p:nvPicPr>
        <p:blipFill>
          <a:blip r:embed="rId3"/>
          <a:stretch>
            <a:fillRect/>
          </a:stretch>
        </p:blipFill>
        <p:spPr>
          <a:xfrm>
            <a:off x="4930307" y="1860669"/>
            <a:ext cx="3977154" cy="2908799"/>
          </a:xfrm>
          <a:prstGeom prst="rect">
            <a:avLst/>
          </a:prstGeom>
        </p:spPr>
      </p:pic>
    </p:spTree>
    <p:extLst>
      <p:ext uri="{BB962C8B-B14F-4D97-AF65-F5344CB8AC3E}">
        <p14:creationId xmlns:p14="http://schemas.microsoft.com/office/powerpoint/2010/main" val="41892101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err="1"/>
              <a:t>파이썬</a:t>
            </a:r>
            <a:r>
              <a:rPr lang="ko-KR" altLang="en-US" dirty="0"/>
              <a:t> </a:t>
            </a:r>
            <a:r>
              <a:rPr lang="ko-KR" altLang="en-US" dirty="0" err="1"/>
              <a:t>스칼라형</a:t>
            </a:r>
            <a:endParaRPr lang="ko-KR" altLang="en-US" dirty="0"/>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800219"/>
          </a:xfrm>
        </p:spPr>
        <p:txBody>
          <a:bodyPr/>
          <a:lstStyle/>
          <a:p>
            <a:r>
              <a:rPr lang="ko-KR" altLang="en-US" dirty="0"/>
              <a:t>형 변환</a:t>
            </a:r>
            <a:endParaRPr lang="en-US" altLang="ko-KR" dirty="0"/>
          </a:p>
          <a:p>
            <a:pPr lvl="1"/>
            <a:endParaRPr lang="en-US" altLang="ko-KR" dirty="0"/>
          </a:p>
        </p:txBody>
      </p:sp>
      <p:pic>
        <p:nvPicPr>
          <p:cNvPr id="5" name="그림 4">
            <a:extLst>
              <a:ext uri="{FF2B5EF4-FFF2-40B4-BE49-F238E27FC236}">
                <a16:creationId xmlns:a16="http://schemas.microsoft.com/office/drawing/2014/main" id="{1B27C116-C41A-49CF-A23F-09BE1496BAC6}"/>
              </a:ext>
            </a:extLst>
          </p:cNvPr>
          <p:cNvPicPr>
            <a:picLocks noChangeAspect="1"/>
          </p:cNvPicPr>
          <p:nvPr/>
        </p:nvPicPr>
        <p:blipFill>
          <a:blip r:embed="rId2"/>
          <a:stretch>
            <a:fillRect/>
          </a:stretch>
        </p:blipFill>
        <p:spPr>
          <a:xfrm>
            <a:off x="1990725" y="1460559"/>
            <a:ext cx="5153025" cy="4686300"/>
          </a:xfrm>
          <a:prstGeom prst="rect">
            <a:avLst/>
          </a:prstGeom>
        </p:spPr>
      </p:pic>
    </p:spTree>
    <p:extLst>
      <p:ext uri="{BB962C8B-B14F-4D97-AF65-F5344CB8AC3E}">
        <p14:creationId xmlns:p14="http://schemas.microsoft.com/office/powerpoint/2010/main" val="3173513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err="1"/>
              <a:t>파이썬</a:t>
            </a:r>
            <a:r>
              <a:rPr lang="ko-KR" altLang="en-US" dirty="0"/>
              <a:t> 인터프리터</a:t>
            </a:r>
          </a:p>
        </p:txBody>
      </p:sp>
      <p:sp>
        <p:nvSpPr>
          <p:cNvPr id="3" name="내용 개체 틀 2"/>
          <p:cNvSpPr>
            <a:spLocks noGrp="1"/>
          </p:cNvSpPr>
          <p:nvPr>
            <p:ph idx="1"/>
          </p:nvPr>
        </p:nvSpPr>
        <p:spPr>
          <a:xfrm>
            <a:off x="236539" y="1060450"/>
            <a:ext cx="8670925" cy="1538883"/>
          </a:xfrm>
        </p:spPr>
        <p:txBody>
          <a:bodyPr/>
          <a:lstStyle/>
          <a:p>
            <a:r>
              <a:rPr lang="ko-KR" altLang="en-US" dirty="0" err="1"/>
              <a:t>파이썬은</a:t>
            </a:r>
            <a:r>
              <a:rPr lang="ko-KR" altLang="en-US" dirty="0"/>
              <a:t> </a:t>
            </a:r>
            <a:r>
              <a:rPr lang="ko-KR" altLang="en-US" dirty="0">
                <a:solidFill>
                  <a:srgbClr val="FF0000"/>
                </a:solidFill>
              </a:rPr>
              <a:t>인터프리터</a:t>
            </a:r>
            <a:r>
              <a:rPr lang="ko-KR" altLang="en-US" dirty="0"/>
              <a:t> 언어</a:t>
            </a:r>
            <a:endParaRPr lang="en-US" altLang="ko-KR" dirty="0"/>
          </a:p>
          <a:p>
            <a:pPr lvl="1"/>
            <a:r>
              <a:rPr lang="ko-KR" altLang="en-US" dirty="0"/>
              <a:t>한번에 하나의 명령어만 실행</a:t>
            </a:r>
            <a:endParaRPr lang="en-US" altLang="ko-KR" dirty="0"/>
          </a:p>
          <a:p>
            <a:pPr lvl="1"/>
            <a:r>
              <a:rPr lang="ko-KR" altLang="en-US" dirty="0" err="1"/>
              <a:t>파이썬</a:t>
            </a:r>
            <a:r>
              <a:rPr lang="ko-KR" altLang="en-US" dirty="0"/>
              <a:t> 표준 인터프리터는 </a:t>
            </a:r>
            <a:r>
              <a:rPr lang="ko-KR" altLang="en-US" dirty="0" err="1"/>
              <a:t>명령행에서</a:t>
            </a:r>
            <a:r>
              <a:rPr lang="ko-KR" altLang="en-US" dirty="0"/>
              <a:t> </a:t>
            </a:r>
            <a:r>
              <a:rPr lang="en-US" altLang="ko-KR" dirty="0"/>
              <a:t>python</a:t>
            </a:r>
            <a:r>
              <a:rPr lang="ko-KR" altLang="en-US" dirty="0"/>
              <a:t>입력해서 실행</a:t>
            </a:r>
            <a:endParaRPr lang="en-US" altLang="ko-KR" dirty="0"/>
          </a:p>
          <a:p>
            <a:pPr lvl="1"/>
            <a:endParaRPr lang="ko-KR" altLang="en-US" dirty="0"/>
          </a:p>
        </p:txBody>
      </p:sp>
      <p:pic>
        <p:nvPicPr>
          <p:cNvPr id="4" name="그림 3"/>
          <p:cNvPicPr>
            <a:picLocks noChangeAspect="1"/>
          </p:cNvPicPr>
          <p:nvPr/>
        </p:nvPicPr>
        <p:blipFill>
          <a:blip r:embed="rId2"/>
          <a:stretch>
            <a:fillRect/>
          </a:stretch>
        </p:blipFill>
        <p:spPr>
          <a:xfrm>
            <a:off x="844426" y="2599333"/>
            <a:ext cx="7399079" cy="2699498"/>
          </a:xfrm>
          <a:prstGeom prst="rect">
            <a:avLst/>
          </a:prstGeom>
        </p:spPr>
      </p:pic>
    </p:spTree>
    <p:extLst>
      <p:ext uri="{BB962C8B-B14F-4D97-AF65-F5344CB8AC3E}">
        <p14:creationId xmlns:p14="http://schemas.microsoft.com/office/powerpoint/2010/main" val="26676525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err="1"/>
              <a:t>파이썬</a:t>
            </a:r>
            <a:r>
              <a:rPr lang="ko-KR" altLang="en-US" dirty="0"/>
              <a:t> </a:t>
            </a:r>
            <a:r>
              <a:rPr lang="ko-KR" altLang="en-US" dirty="0" err="1"/>
              <a:t>스칼라형</a:t>
            </a:r>
            <a:endParaRPr lang="ko-KR" altLang="en-US" dirty="0"/>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800219"/>
          </a:xfrm>
        </p:spPr>
        <p:txBody>
          <a:bodyPr/>
          <a:lstStyle/>
          <a:p>
            <a:r>
              <a:rPr lang="en-US" altLang="ko-KR" dirty="0"/>
              <a:t>None</a:t>
            </a:r>
          </a:p>
          <a:p>
            <a:pPr lvl="1"/>
            <a:endParaRPr lang="en-US" altLang="ko-KR" dirty="0"/>
          </a:p>
        </p:txBody>
      </p:sp>
      <p:pic>
        <p:nvPicPr>
          <p:cNvPr id="4" name="그림 3">
            <a:extLst>
              <a:ext uri="{FF2B5EF4-FFF2-40B4-BE49-F238E27FC236}">
                <a16:creationId xmlns:a16="http://schemas.microsoft.com/office/drawing/2014/main" id="{12B9B22E-7F1F-4E24-B475-7EDCDBF676C6}"/>
              </a:ext>
            </a:extLst>
          </p:cNvPr>
          <p:cNvPicPr>
            <a:picLocks noChangeAspect="1"/>
          </p:cNvPicPr>
          <p:nvPr/>
        </p:nvPicPr>
        <p:blipFill>
          <a:blip r:embed="rId2"/>
          <a:stretch>
            <a:fillRect/>
          </a:stretch>
        </p:blipFill>
        <p:spPr>
          <a:xfrm>
            <a:off x="2219325" y="1581150"/>
            <a:ext cx="4705350" cy="3695700"/>
          </a:xfrm>
          <a:prstGeom prst="rect">
            <a:avLst/>
          </a:prstGeom>
        </p:spPr>
      </p:pic>
    </p:spTree>
    <p:extLst>
      <p:ext uri="{BB962C8B-B14F-4D97-AF65-F5344CB8AC3E}">
        <p14:creationId xmlns:p14="http://schemas.microsoft.com/office/powerpoint/2010/main" val="19397709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err="1"/>
              <a:t>파이썬</a:t>
            </a:r>
            <a:r>
              <a:rPr lang="ko-KR" altLang="en-US" dirty="0"/>
              <a:t> </a:t>
            </a:r>
            <a:r>
              <a:rPr lang="ko-KR" altLang="en-US" dirty="0" err="1"/>
              <a:t>스칼라형</a:t>
            </a:r>
            <a:endParaRPr lang="ko-KR" altLang="en-US" dirty="0"/>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800219"/>
          </a:xfrm>
        </p:spPr>
        <p:txBody>
          <a:bodyPr/>
          <a:lstStyle/>
          <a:p>
            <a:r>
              <a:rPr lang="en-US" altLang="ko-KR" dirty="0"/>
              <a:t>None</a:t>
            </a:r>
          </a:p>
          <a:p>
            <a:pPr lvl="1"/>
            <a:endParaRPr lang="en-US" altLang="ko-KR" dirty="0"/>
          </a:p>
        </p:txBody>
      </p:sp>
      <p:pic>
        <p:nvPicPr>
          <p:cNvPr id="5" name="그림 4">
            <a:extLst>
              <a:ext uri="{FF2B5EF4-FFF2-40B4-BE49-F238E27FC236}">
                <a16:creationId xmlns:a16="http://schemas.microsoft.com/office/drawing/2014/main" id="{47DC71A4-DD7C-4356-B86B-EFFADA1EAA93}"/>
              </a:ext>
            </a:extLst>
          </p:cNvPr>
          <p:cNvPicPr>
            <a:picLocks noChangeAspect="1"/>
          </p:cNvPicPr>
          <p:nvPr/>
        </p:nvPicPr>
        <p:blipFill>
          <a:blip r:embed="rId2"/>
          <a:stretch>
            <a:fillRect/>
          </a:stretch>
        </p:blipFill>
        <p:spPr>
          <a:xfrm>
            <a:off x="1909762" y="1619250"/>
            <a:ext cx="5324475" cy="3619500"/>
          </a:xfrm>
          <a:prstGeom prst="rect">
            <a:avLst/>
          </a:prstGeom>
        </p:spPr>
      </p:pic>
    </p:spTree>
    <p:extLst>
      <p:ext uri="{BB962C8B-B14F-4D97-AF65-F5344CB8AC3E}">
        <p14:creationId xmlns:p14="http://schemas.microsoft.com/office/powerpoint/2010/main" val="1338436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err="1"/>
              <a:t>파이썬</a:t>
            </a:r>
            <a:r>
              <a:rPr lang="ko-KR" altLang="en-US" dirty="0"/>
              <a:t> </a:t>
            </a:r>
            <a:r>
              <a:rPr lang="ko-KR" altLang="en-US" dirty="0" err="1"/>
              <a:t>스칼라형</a:t>
            </a:r>
            <a:endParaRPr lang="ko-KR" altLang="en-US" dirty="0"/>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800219"/>
          </a:xfrm>
        </p:spPr>
        <p:txBody>
          <a:bodyPr/>
          <a:lstStyle/>
          <a:p>
            <a:r>
              <a:rPr lang="ko-KR" altLang="en-US" dirty="0"/>
              <a:t>날짜와 시간</a:t>
            </a:r>
            <a:endParaRPr lang="en-US" altLang="ko-KR" dirty="0"/>
          </a:p>
          <a:p>
            <a:pPr lvl="1"/>
            <a:endParaRPr lang="en-US" altLang="ko-KR" dirty="0"/>
          </a:p>
        </p:txBody>
      </p:sp>
      <p:pic>
        <p:nvPicPr>
          <p:cNvPr id="5" name="그림 4">
            <a:extLst>
              <a:ext uri="{FF2B5EF4-FFF2-40B4-BE49-F238E27FC236}">
                <a16:creationId xmlns:a16="http://schemas.microsoft.com/office/drawing/2014/main" id="{FC9274BF-F501-4EDE-A878-79E057067389}"/>
              </a:ext>
            </a:extLst>
          </p:cNvPr>
          <p:cNvPicPr>
            <a:picLocks noChangeAspect="1"/>
          </p:cNvPicPr>
          <p:nvPr/>
        </p:nvPicPr>
        <p:blipFill>
          <a:blip r:embed="rId2"/>
          <a:stretch>
            <a:fillRect/>
          </a:stretch>
        </p:blipFill>
        <p:spPr>
          <a:xfrm>
            <a:off x="1300162" y="1585912"/>
            <a:ext cx="6543675" cy="3686175"/>
          </a:xfrm>
          <a:prstGeom prst="rect">
            <a:avLst/>
          </a:prstGeom>
        </p:spPr>
      </p:pic>
    </p:spTree>
    <p:extLst>
      <p:ext uri="{BB962C8B-B14F-4D97-AF65-F5344CB8AC3E}">
        <p14:creationId xmlns:p14="http://schemas.microsoft.com/office/powerpoint/2010/main" val="31940917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err="1"/>
              <a:t>파이썬</a:t>
            </a:r>
            <a:r>
              <a:rPr lang="ko-KR" altLang="en-US" dirty="0"/>
              <a:t> </a:t>
            </a:r>
            <a:r>
              <a:rPr lang="ko-KR" altLang="en-US" dirty="0" err="1"/>
              <a:t>스칼라형</a:t>
            </a:r>
            <a:endParaRPr lang="ko-KR" altLang="en-US" dirty="0"/>
          </a:p>
        </p:txBody>
      </p:sp>
      <p:pic>
        <p:nvPicPr>
          <p:cNvPr id="5" name="그림 4">
            <a:extLst>
              <a:ext uri="{FF2B5EF4-FFF2-40B4-BE49-F238E27FC236}">
                <a16:creationId xmlns:a16="http://schemas.microsoft.com/office/drawing/2014/main" id="{D717DE18-6E4F-4B1F-BEDF-0BEC918CAAD4}"/>
              </a:ext>
            </a:extLst>
          </p:cNvPr>
          <p:cNvPicPr>
            <a:picLocks noChangeAspect="1"/>
          </p:cNvPicPr>
          <p:nvPr/>
        </p:nvPicPr>
        <p:blipFill>
          <a:blip r:embed="rId2"/>
          <a:stretch>
            <a:fillRect/>
          </a:stretch>
        </p:blipFill>
        <p:spPr>
          <a:xfrm>
            <a:off x="557213" y="881356"/>
            <a:ext cx="7613010" cy="5759486"/>
          </a:xfrm>
          <a:prstGeom prst="rect">
            <a:avLst/>
          </a:prstGeom>
        </p:spPr>
      </p:pic>
    </p:spTree>
    <p:extLst>
      <p:ext uri="{BB962C8B-B14F-4D97-AF65-F5344CB8AC3E}">
        <p14:creationId xmlns:p14="http://schemas.microsoft.com/office/powerpoint/2010/main" val="1650778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err="1"/>
              <a:t>파이썬</a:t>
            </a:r>
            <a:r>
              <a:rPr lang="ko-KR" altLang="en-US" dirty="0"/>
              <a:t> </a:t>
            </a:r>
            <a:r>
              <a:rPr lang="ko-KR" altLang="en-US" dirty="0" err="1"/>
              <a:t>스칼라형</a:t>
            </a:r>
            <a:endParaRPr lang="ko-KR" altLang="en-US" dirty="0"/>
          </a:p>
        </p:txBody>
      </p:sp>
      <p:pic>
        <p:nvPicPr>
          <p:cNvPr id="5" name="그림 4">
            <a:extLst>
              <a:ext uri="{FF2B5EF4-FFF2-40B4-BE49-F238E27FC236}">
                <a16:creationId xmlns:a16="http://schemas.microsoft.com/office/drawing/2014/main" id="{61F23FDC-0E7D-47C3-81FE-C0E57FE9F1A5}"/>
              </a:ext>
            </a:extLst>
          </p:cNvPr>
          <p:cNvPicPr>
            <a:picLocks noChangeAspect="1"/>
          </p:cNvPicPr>
          <p:nvPr/>
        </p:nvPicPr>
        <p:blipFill rotWithShape="1">
          <a:blip r:embed="rId2"/>
          <a:srcRect t="1782" b="2355"/>
          <a:stretch/>
        </p:blipFill>
        <p:spPr>
          <a:xfrm>
            <a:off x="724086" y="892940"/>
            <a:ext cx="5272953" cy="5761252"/>
          </a:xfrm>
          <a:prstGeom prst="rect">
            <a:avLst/>
          </a:prstGeom>
        </p:spPr>
      </p:pic>
    </p:spTree>
    <p:extLst>
      <p:ext uri="{BB962C8B-B14F-4D97-AF65-F5344CB8AC3E}">
        <p14:creationId xmlns:p14="http://schemas.microsoft.com/office/powerpoint/2010/main" val="6194356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a:extLst>
              <a:ext uri="{FF2B5EF4-FFF2-40B4-BE49-F238E27FC236}">
                <a16:creationId xmlns:a16="http://schemas.microsoft.com/office/drawing/2014/main" id="{0D7249D2-23C1-41F9-979B-363555D88894}"/>
              </a:ext>
            </a:extLst>
          </p:cNvPr>
          <p:cNvSpPr>
            <a:spLocks noGrp="1"/>
          </p:cNvSpPr>
          <p:nvPr>
            <p:ph type="title"/>
          </p:nvPr>
        </p:nvSpPr>
        <p:spPr/>
        <p:txBody>
          <a:bodyPr/>
          <a:lstStyle/>
          <a:p>
            <a:r>
              <a:rPr lang="ko-KR" altLang="en-US" sz="3200" dirty="0"/>
              <a:t>파이썬 자료형 </a:t>
            </a:r>
            <a:r>
              <a:rPr lang="en-US" altLang="ko-KR" sz="3200" dirty="0"/>
              <a:t>- </a:t>
            </a:r>
            <a:r>
              <a:rPr lang="ko-KR" altLang="en-US" sz="3200" dirty="0"/>
              <a:t>순차자료형</a:t>
            </a:r>
          </a:p>
        </p:txBody>
      </p:sp>
    </p:spTree>
    <p:extLst>
      <p:ext uri="{BB962C8B-B14F-4D97-AF65-F5344CB8AC3E}">
        <p14:creationId xmlns:p14="http://schemas.microsoft.com/office/powerpoint/2010/main" val="3114587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a:t>자료 구조와 순차 자료형</a:t>
            </a:r>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361959"/>
          </a:xfrm>
        </p:spPr>
        <p:txBody>
          <a:bodyPr/>
          <a:lstStyle/>
          <a:p>
            <a:r>
              <a:rPr lang="ko-KR" altLang="en-US" dirty="0" err="1"/>
              <a:t>튜플</a:t>
            </a:r>
            <a:endParaRPr lang="en-US" altLang="ko-KR" dirty="0"/>
          </a:p>
        </p:txBody>
      </p:sp>
      <p:pic>
        <p:nvPicPr>
          <p:cNvPr id="6" name="그림 5">
            <a:extLst>
              <a:ext uri="{FF2B5EF4-FFF2-40B4-BE49-F238E27FC236}">
                <a16:creationId xmlns:a16="http://schemas.microsoft.com/office/drawing/2014/main" id="{11FFCD0E-950C-4AE7-BCEF-1BE70E53A927}"/>
              </a:ext>
            </a:extLst>
          </p:cNvPr>
          <p:cNvPicPr>
            <a:picLocks noChangeAspect="1"/>
          </p:cNvPicPr>
          <p:nvPr/>
        </p:nvPicPr>
        <p:blipFill>
          <a:blip r:embed="rId2"/>
          <a:stretch>
            <a:fillRect/>
          </a:stretch>
        </p:blipFill>
        <p:spPr>
          <a:xfrm>
            <a:off x="928688" y="1422409"/>
            <a:ext cx="7277100" cy="4772025"/>
          </a:xfrm>
          <a:prstGeom prst="rect">
            <a:avLst/>
          </a:prstGeom>
        </p:spPr>
      </p:pic>
    </p:spTree>
    <p:extLst>
      <p:ext uri="{BB962C8B-B14F-4D97-AF65-F5344CB8AC3E}">
        <p14:creationId xmlns:p14="http://schemas.microsoft.com/office/powerpoint/2010/main" val="33609936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a:t>자료 구조와 순차 자료형</a:t>
            </a:r>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361959"/>
          </a:xfrm>
        </p:spPr>
        <p:txBody>
          <a:bodyPr/>
          <a:lstStyle/>
          <a:p>
            <a:r>
              <a:rPr lang="ko-KR" altLang="en-US" dirty="0" err="1"/>
              <a:t>튜플</a:t>
            </a:r>
            <a:endParaRPr lang="en-US" altLang="ko-KR" dirty="0"/>
          </a:p>
        </p:txBody>
      </p:sp>
      <p:pic>
        <p:nvPicPr>
          <p:cNvPr id="4" name="그림 3">
            <a:extLst>
              <a:ext uri="{FF2B5EF4-FFF2-40B4-BE49-F238E27FC236}">
                <a16:creationId xmlns:a16="http://schemas.microsoft.com/office/drawing/2014/main" id="{362CF297-6A84-45ED-833F-A2213410DA9E}"/>
              </a:ext>
            </a:extLst>
          </p:cNvPr>
          <p:cNvPicPr>
            <a:picLocks noChangeAspect="1"/>
          </p:cNvPicPr>
          <p:nvPr/>
        </p:nvPicPr>
        <p:blipFill>
          <a:blip r:embed="rId2"/>
          <a:stretch>
            <a:fillRect/>
          </a:stretch>
        </p:blipFill>
        <p:spPr>
          <a:xfrm>
            <a:off x="2238375" y="1241429"/>
            <a:ext cx="4657725" cy="4733925"/>
          </a:xfrm>
          <a:prstGeom prst="rect">
            <a:avLst/>
          </a:prstGeom>
        </p:spPr>
      </p:pic>
    </p:spTree>
    <p:extLst>
      <p:ext uri="{BB962C8B-B14F-4D97-AF65-F5344CB8AC3E}">
        <p14:creationId xmlns:p14="http://schemas.microsoft.com/office/powerpoint/2010/main" val="6016410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a:t>자료 구조와 순차 자료형</a:t>
            </a:r>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361959"/>
          </a:xfrm>
        </p:spPr>
        <p:txBody>
          <a:bodyPr/>
          <a:lstStyle/>
          <a:p>
            <a:r>
              <a:rPr lang="ko-KR" altLang="en-US" dirty="0" err="1"/>
              <a:t>튜플</a:t>
            </a:r>
            <a:endParaRPr lang="en-US" altLang="ko-KR" dirty="0"/>
          </a:p>
        </p:txBody>
      </p:sp>
      <p:pic>
        <p:nvPicPr>
          <p:cNvPr id="5" name="그림 4">
            <a:extLst>
              <a:ext uri="{FF2B5EF4-FFF2-40B4-BE49-F238E27FC236}">
                <a16:creationId xmlns:a16="http://schemas.microsoft.com/office/drawing/2014/main" id="{AD8DACC1-6D70-4CA8-8973-971FCC22E177}"/>
              </a:ext>
            </a:extLst>
          </p:cNvPr>
          <p:cNvPicPr>
            <a:picLocks noChangeAspect="1"/>
          </p:cNvPicPr>
          <p:nvPr/>
        </p:nvPicPr>
        <p:blipFill>
          <a:blip r:embed="rId2"/>
          <a:stretch>
            <a:fillRect/>
          </a:stretch>
        </p:blipFill>
        <p:spPr>
          <a:xfrm>
            <a:off x="-4762" y="881065"/>
            <a:ext cx="9144000" cy="5560900"/>
          </a:xfrm>
          <a:prstGeom prst="rect">
            <a:avLst/>
          </a:prstGeom>
        </p:spPr>
      </p:pic>
    </p:spTree>
    <p:extLst>
      <p:ext uri="{BB962C8B-B14F-4D97-AF65-F5344CB8AC3E}">
        <p14:creationId xmlns:p14="http://schemas.microsoft.com/office/powerpoint/2010/main" val="22628641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a:t>자료 구조와 순차 자료형</a:t>
            </a:r>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361959"/>
          </a:xfrm>
        </p:spPr>
        <p:txBody>
          <a:bodyPr/>
          <a:lstStyle/>
          <a:p>
            <a:r>
              <a:rPr lang="ko-KR" altLang="en-US" dirty="0" err="1"/>
              <a:t>튜플</a:t>
            </a:r>
            <a:endParaRPr lang="en-US" altLang="ko-KR" dirty="0"/>
          </a:p>
        </p:txBody>
      </p:sp>
      <p:pic>
        <p:nvPicPr>
          <p:cNvPr id="4" name="그림 3">
            <a:extLst>
              <a:ext uri="{FF2B5EF4-FFF2-40B4-BE49-F238E27FC236}">
                <a16:creationId xmlns:a16="http://schemas.microsoft.com/office/drawing/2014/main" id="{75C80AF4-DBAA-4A3F-A768-1D62CEBD4AFC}"/>
              </a:ext>
            </a:extLst>
          </p:cNvPr>
          <p:cNvPicPr>
            <a:picLocks noChangeAspect="1"/>
          </p:cNvPicPr>
          <p:nvPr/>
        </p:nvPicPr>
        <p:blipFill>
          <a:blip r:embed="rId2"/>
          <a:stretch>
            <a:fillRect/>
          </a:stretch>
        </p:blipFill>
        <p:spPr>
          <a:xfrm>
            <a:off x="957262" y="1885950"/>
            <a:ext cx="7229475" cy="3086100"/>
          </a:xfrm>
          <a:prstGeom prst="rect">
            <a:avLst/>
          </a:prstGeom>
        </p:spPr>
      </p:pic>
    </p:spTree>
    <p:extLst>
      <p:ext uri="{BB962C8B-B14F-4D97-AF65-F5344CB8AC3E}">
        <p14:creationId xmlns:p14="http://schemas.microsoft.com/office/powerpoint/2010/main" val="1015169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err="1"/>
              <a:t>파이썬</a:t>
            </a:r>
            <a:r>
              <a:rPr lang="ko-KR" altLang="en-US" dirty="0"/>
              <a:t> 기초</a:t>
            </a:r>
          </a:p>
        </p:txBody>
      </p:sp>
      <p:sp>
        <p:nvSpPr>
          <p:cNvPr id="3" name="내용 개체 틀 2"/>
          <p:cNvSpPr>
            <a:spLocks noGrp="1"/>
          </p:cNvSpPr>
          <p:nvPr>
            <p:ph idx="1"/>
          </p:nvPr>
        </p:nvSpPr>
        <p:spPr>
          <a:xfrm>
            <a:off x="236539" y="1060450"/>
            <a:ext cx="8670925" cy="1169551"/>
          </a:xfrm>
        </p:spPr>
        <p:txBody>
          <a:bodyPr/>
          <a:lstStyle/>
          <a:p>
            <a:r>
              <a:rPr lang="ko-KR" altLang="en-US" dirty="0"/>
              <a:t>들여쓰기</a:t>
            </a:r>
            <a:endParaRPr lang="en-US" altLang="ko-KR" dirty="0"/>
          </a:p>
          <a:p>
            <a:pPr lvl="1"/>
            <a:r>
              <a:rPr lang="ko-KR" altLang="en-US" dirty="0"/>
              <a:t>중괄호 대신 </a:t>
            </a:r>
            <a:r>
              <a:rPr lang="ko-KR" altLang="en-US" dirty="0" err="1"/>
              <a:t>공백문자</a:t>
            </a:r>
            <a:r>
              <a:rPr lang="en-US" altLang="ko-KR" dirty="0"/>
              <a:t>(</a:t>
            </a:r>
            <a:r>
              <a:rPr lang="ko-KR" altLang="en-US" dirty="0"/>
              <a:t>탭이나 스페이스</a:t>
            </a:r>
            <a:r>
              <a:rPr lang="en-US" altLang="ko-KR" dirty="0"/>
              <a:t>)</a:t>
            </a:r>
            <a:r>
              <a:rPr lang="ko-KR" altLang="en-US" dirty="0"/>
              <a:t>를 사용해서 코드 구조화 </a:t>
            </a:r>
            <a:endParaRPr lang="en-US" altLang="ko-KR" dirty="0"/>
          </a:p>
          <a:p>
            <a:pPr lvl="1"/>
            <a:endParaRPr lang="ko-KR" altLang="en-US" dirty="0"/>
          </a:p>
        </p:txBody>
      </p:sp>
      <p:graphicFrame>
        <p:nvGraphicFramePr>
          <p:cNvPr id="7" name="표 6">
            <a:extLst>
              <a:ext uri="{FF2B5EF4-FFF2-40B4-BE49-F238E27FC236}">
                <a16:creationId xmlns:a16="http://schemas.microsoft.com/office/drawing/2014/main" id="{AF198B23-1374-4012-B9B3-72B63080DE2A}"/>
              </a:ext>
            </a:extLst>
          </p:cNvPr>
          <p:cNvGraphicFramePr>
            <a:graphicFrameLocks noGrp="1"/>
          </p:cNvGraphicFramePr>
          <p:nvPr>
            <p:extLst>
              <p:ext uri="{D42A27DB-BD31-4B8C-83A1-F6EECF244321}">
                <p14:modId xmlns:p14="http://schemas.microsoft.com/office/powerpoint/2010/main" val="1965633585"/>
              </p:ext>
            </p:extLst>
          </p:nvPr>
        </p:nvGraphicFramePr>
        <p:xfrm>
          <a:off x="1066800" y="2263775"/>
          <a:ext cx="6553200" cy="2708275"/>
        </p:xfrm>
        <a:graphic>
          <a:graphicData uri="http://schemas.openxmlformats.org/drawingml/2006/table">
            <a:tbl>
              <a:tblPr firstRow="1" bandRow="1">
                <a:tableStyleId>{5C22544A-7EE6-4342-B048-85BDC9FD1C3A}</a:tableStyleId>
              </a:tblPr>
              <a:tblGrid>
                <a:gridCol w="3276600">
                  <a:extLst>
                    <a:ext uri="{9D8B030D-6E8A-4147-A177-3AD203B41FA5}">
                      <a16:colId xmlns:a16="http://schemas.microsoft.com/office/drawing/2014/main" val="2721140330"/>
                    </a:ext>
                  </a:extLst>
                </a:gridCol>
                <a:gridCol w="3276600">
                  <a:extLst>
                    <a:ext uri="{9D8B030D-6E8A-4147-A177-3AD203B41FA5}">
                      <a16:colId xmlns:a16="http://schemas.microsoft.com/office/drawing/2014/main" val="2303138341"/>
                    </a:ext>
                  </a:extLst>
                </a:gridCol>
              </a:tblGrid>
              <a:tr h="461685">
                <a:tc>
                  <a:txBody>
                    <a:bodyPr/>
                    <a:lstStyle/>
                    <a:p>
                      <a:pPr algn="ctr" latinLnBrk="1"/>
                      <a:r>
                        <a:rPr lang="ko-KR" altLang="en-US" sz="1600" dirty="0"/>
                        <a:t>다른 언어</a:t>
                      </a:r>
                    </a:p>
                  </a:txBody>
                  <a:tcPr/>
                </a:tc>
                <a:tc>
                  <a:txBody>
                    <a:bodyPr/>
                    <a:lstStyle/>
                    <a:p>
                      <a:pPr algn="ctr" latinLnBrk="1"/>
                      <a:r>
                        <a:rPr lang="ko-KR" altLang="en-US" sz="1600" dirty="0" err="1"/>
                        <a:t>파이썬</a:t>
                      </a:r>
                      <a:endParaRPr lang="ko-KR" altLang="en-US" sz="1600" dirty="0"/>
                    </a:p>
                  </a:txBody>
                  <a:tcPr/>
                </a:tc>
                <a:extLst>
                  <a:ext uri="{0D108BD9-81ED-4DB2-BD59-A6C34878D82A}">
                    <a16:rowId xmlns:a16="http://schemas.microsoft.com/office/drawing/2014/main" val="1650677978"/>
                  </a:ext>
                </a:extLst>
              </a:tr>
              <a:tr h="2246590">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3507996526"/>
                  </a:ext>
                </a:extLst>
              </a:tr>
            </a:tbl>
          </a:graphicData>
        </a:graphic>
      </p:graphicFrame>
      <p:pic>
        <p:nvPicPr>
          <p:cNvPr id="6" name="그림 5">
            <a:extLst>
              <a:ext uri="{FF2B5EF4-FFF2-40B4-BE49-F238E27FC236}">
                <a16:creationId xmlns:a16="http://schemas.microsoft.com/office/drawing/2014/main" id="{24A7AC48-47B8-4530-AE97-20B472788F21}"/>
              </a:ext>
            </a:extLst>
          </p:cNvPr>
          <p:cNvPicPr>
            <a:picLocks noChangeAspect="1"/>
          </p:cNvPicPr>
          <p:nvPr/>
        </p:nvPicPr>
        <p:blipFill>
          <a:blip r:embed="rId2"/>
          <a:stretch>
            <a:fillRect/>
          </a:stretch>
        </p:blipFill>
        <p:spPr>
          <a:xfrm>
            <a:off x="4681537" y="2962337"/>
            <a:ext cx="2724150" cy="1285875"/>
          </a:xfrm>
          <a:prstGeom prst="rect">
            <a:avLst/>
          </a:prstGeom>
        </p:spPr>
      </p:pic>
      <p:pic>
        <p:nvPicPr>
          <p:cNvPr id="8" name="그림 7">
            <a:extLst>
              <a:ext uri="{FF2B5EF4-FFF2-40B4-BE49-F238E27FC236}">
                <a16:creationId xmlns:a16="http://schemas.microsoft.com/office/drawing/2014/main" id="{55E174D7-878C-4527-8C72-AB3F045E4AFE}"/>
              </a:ext>
            </a:extLst>
          </p:cNvPr>
          <p:cNvPicPr>
            <a:picLocks noChangeAspect="1"/>
          </p:cNvPicPr>
          <p:nvPr/>
        </p:nvPicPr>
        <p:blipFill>
          <a:blip r:embed="rId3"/>
          <a:stretch>
            <a:fillRect/>
          </a:stretch>
        </p:blipFill>
        <p:spPr>
          <a:xfrm>
            <a:off x="1281113" y="2962337"/>
            <a:ext cx="2886075" cy="1762125"/>
          </a:xfrm>
          <a:prstGeom prst="rect">
            <a:avLst/>
          </a:prstGeom>
        </p:spPr>
      </p:pic>
    </p:spTree>
    <p:extLst>
      <p:ext uri="{BB962C8B-B14F-4D97-AF65-F5344CB8AC3E}">
        <p14:creationId xmlns:p14="http://schemas.microsoft.com/office/powerpoint/2010/main" val="33927520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a:t>자료 구조와 순차 자료형</a:t>
            </a:r>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361959"/>
          </a:xfrm>
        </p:spPr>
        <p:txBody>
          <a:bodyPr/>
          <a:lstStyle/>
          <a:p>
            <a:r>
              <a:rPr lang="ko-KR" altLang="en-US" dirty="0" err="1"/>
              <a:t>튜플</a:t>
            </a:r>
            <a:endParaRPr lang="en-US" altLang="ko-KR" dirty="0"/>
          </a:p>
        </p:txBody>
      </p:sp>
      <p:pic>
        <p:nvPicPr>
          <p:cNvPr id="4" name="그림 3">
            <a:extLst>
              <a:ext uri="{FF2B5EF4-FFF2-40B4-BE49-F238E27FC236}">
                <a16:creationId xmlns:a16="http://schemas.microsoft.com/office/drawing/2014/main" id="{A094164F-3744-4D60-9181-CC865312D22B}"/>
              </a:ext>
            </a:extLst>
          </p:cNvPr>
          <p:cNvPicPr>
            <a:picLocks noChangeAspect="1"/>
          </p:cNvPicPr>
          <p:nvPr/>
        </p:nvPicPr>
        <p:blipFill>
          <a:blip r:embed="rId2"/>
          <a:stretch>
            <a:fillRect/>
          </a:stretch>
        </p:blipFill>
        <p:spPr>
          <a:xfrm>
            <a:off x="1895723" y="1241429"/>
            <a:ext cx="5162550" cy="4819650"/>
          </a:xfrm>
          <a:prstGeom prst="rect">
            <a:avLst/>
          </a:prstGeom>
        </p:spPr>
      </p:pic>
    </p:spTree>
    <p:extLst>
      <p:ext uri="{BB962C8B-B14F-4D97-AF65-F5344CB8AC3E}">
        <p14:creationId xmlns:p14="http://schemas.microsoft.com/office/powerpoint/2010/main" val="42172396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a:t>자료 구조와 순차 자료형</a:t>
            </a:r>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361959"/>
          </a:xfrm>
        </p:spPr>
        <p:txBody>
          <a:bodyPr/>
          <a:lstStyle/>
          <a:p>
            <a:r>
              <a:rPr lang="ko-KR" altLang="en-US" dirty="0" err="1"/>
              <a:t>튜플</a:t>
            </a:r>
            <a:endParaRPr lang="en-US" altLang="ko-KR" dirty="0"/>
          </a:p>
        </p:txBody>
      </p:sp>
      <p:pic>
        <p:nvPicPr>
          <p:cNvPr id="4" name="그림 3">
            <a:extLst>
              <a:ext uri="{FF2B5EF4-FFF2-40B4-BE49-F238E27FC236}">
                <a16:creationId xmlns:a16="http://schemas.microsoft.com/office/drawing/2014/main" id="{93F317CB-C734-4C49-B17D-5ABF879FF087}"/>
              </a:ext>
            </a:extLst>
          </p:cNvPr>
          <p:cNvPicPr>
            <a:picLocks noChangeAspect="1"/>
          </p:cNvPicPr>
          <p:nvPr/>
        </p:nvPicPr>
        <p:blipFill>
          <a:blip r:embed="rId2"/>
          <a:stretch>
            <a:fillRect/>
          </a:stretch>
        </p:blipFill>
        <p:spPr>
          <a:xfrm>
            <a:off x="1828800" y="1241429"/>
            <a:ext cx="5476875" cy="4991100"/>
          </a:xfrm>
          <a:prstGeom prst="rect">
            <a:avLst/>
          </a:prstGeom>
        </p:spPr>
      </p:pic>
    </p:spTree>
    <p:extLst>
      <p:ext uri="{BB962C8B-B14F-4D97-AF65-F5344CB8AC3E}">
        <p14:creationId xmlns:p14="http://schemas.microsoft.com/office/powerpoint/2010/main" val="22243722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a:t>자료 구조와 순차 자료형</a:t>
            </a:r>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361959"/>
          </a:xfrm>
        </p:spPr>
        <p:txBody>
          <a:bodyPr/>
          <a:lstStyle/>
          <a:p>
            <a:r>
              <a:rPr lang="ko-KR" altLang="en-US" dirty="0" err="1"/>
              <a:t>튜플</a:t>
            </a:r>
            <a:endParaRPr lang="en-US" altLang="ko-KR" dirty="0"/>
          </a:p>
        </p:txBody>
      </p:sp>
      <p:pic>
        <p:nvPicPr>
          <p:cNvPr id="4" name="그림 3">
            <a:extLst>
              <a:ext uri="{FF2B5EF4-FFF2-40B4-BE49-F238E27FC236}">
                <a16:creationId xmlns:a16="http://schemas.microsoft.com/office/drawing/2014/main" id="{57A3B9EC-78D0-4578-B6A0-8C76BDCA9DBC}"/>
              </a:ext>
            </a:extLst>
          </p:cNvPr>
          <p:cNvPicPr>
            <a:picLocks noChangeAspect="1"/>
          </p:cNvPicPr>
          <p:nvPr/>
        </p:nvPicPr>
        <p:blipFill>
          <a:blip r:embed="rId2"/>
          <a:stretch>
            <a:fillRect/>
          </a:stretch>
        </p:blipFill>
        <p:spPr>
          <a:xfrm>
            <a:off x="476559" y="1830037"/>
            <a:ext cx="7953375" cy="2247900"/>
          </a:xfrm>
          <a:prstGeom prst="rect">
            <a:avLst/>
          </a:prstGeom>
        </p:spPr>
      </p:pic>
    </p:spTree>
    <p:extLst>
      <p:ext uri="{BB962C8B-B14F-4D97-AF65-F5344CB8AC3E}">
        <p14:creationId xmlns:p14="http://schemas.microsoft.com/office/powerpoint/2010/main" val="32582785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a:t>자료 구조와 순차 자료형</a:t>
            </a:r>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361959"/>
          </a:xfrm>
        </p:spPr>
        <p:txBody>
          <a:bodyPr/>
          <a:lstStyle/>
          <a:p>
            <a:r>
              <a:rPr lang="ko-KR" altLang="en-US" dirty="0"/>
              <a:t>리스트</a:t>
            </a:r>
            <a:endParaRPr lang="en-US" altLang="ko-KR" dirty="0"/>
          </a:p>
        </p:txBody>
      </p:sp>
      <p:pic>
        <p:nvPicPr>
          <p:cNvPr id="5" name="그림 4">
            <a:extLst>
              <a:ext uri="{FF2B5EF4-FFF2-40B4-BE49-F238E27FC236}">
                <a16:creationId xmlns:a16="http://schemas.microsoft.com/office/drawing/2014/main" id="{5C83C977-7129-4F58-AA38-FA12D7D80BDD}"/>
              </a:ext>
            </a:extLst>
          </p:cNvPr>
          <p:cNvPicPr>
            <a:picLocks noChangeAspect="1"/>
          </p:cNvPicPr>
          <p:nvPr/>
        </p:nvPicPr>
        <p:blipFill>
          <a:blip r:embed="rId2"/>
          <a:stretch>
            <a:fillRect/>
          </a:stretch>
        </p:blipFill>
        <p:spPr>
          <a:xfrm>
            <a:off x="1342716" y="987423"/>
            <a:ext cx="6686550" cy="5419725"/>
          </a:xfrm>
          <a:prstGeom prst="rect">
            <a:avLst/>
          </a:prstGeom>
        </p:spPr>
      </p:pic>
    </p:spTree>
    <p:extLst>
      <p:ext uri="{BB962C8B-B14F-4D97-AF65-F5344CB8AC3E}">
        <p14:creationId xmlns:p14="http://schemas.microsoft.com/office/powerpoint/2010/main" val="35737772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a:t>자료 구조와 순차 자료형</a:t>
            </a:r>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361959"/>
          </a:xfrm>
        </p:spPr>
        <p:txBody>
          <a:bodyPr/>
          <a:lstStyle/>
          <a:p>
            <a:r>
              <a:rPr lang="ko-KR" altLang="en-US" dirty="0"/>
              <a:t>리스트</a:t>
            </a:r>
            <a:endParaRPr lang="en-US" altLang="ko-KR" dirty="0"/>
          </a:p>
        </p:txBody>
      </p:sp>
      <p:pic>
        <p:nvPicPr>
          <p:cNvPr id="4" name="그림 3">
            <a:extLst>
              <a:ext uri="{FF2B5EF4-FFF2-40B4-BE49-F238E27FC236}">
                <a16:creationId xmlns:a16="http://schemas.microsoft.com/office/drawing/2014/main" id="{79D57239-B06B-4DD8-B66B-9BCB05FA3DDA}"/>
              </a:ext>
            </a:extLst>
          </p:cNvPr>
          <p:cNvPicPr>
            <a:picLocks noChangeAspect="1"/>
          </p:cNvPicPr>
          <p:nvPr/>
        </p:nvPicPr>
        <p:blipFill>
          <a:blip r:embed="rId2"/>
          <a:stretch>
            <a:fillRect/>
          </a:stretch>
        </p:blipFill>
        <p:spPr>
          <a:xfrm>
            <a:off x="1890239" y="985996"/>
            <a:ext cx="5772150" cy="5629275"/>
          </a:xfrm>
          <a:prstGeom prst="rect">
            <a:avLst/>
          </a:prstGeom>
        </p:spPr>
      </p:pic>
    </p:spTree>
    <p:extLst>
      <p:ext uri="{BB962C8B-B14F-4D97-AF65-F5344CB8AC3E}">
        <p14:creationId xmlns:p14="http://schemas.microsoft.com/office/powerpoint/2010/main" val="42903018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a:t>자료 구조와 순차 자료형</a:t>
            </a:r>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361959"/>
          </a:xfrm>
        </p:spPr>
        <p:txBody>
          <a:bodyPr/>
          <a:lstStyle/>
          <a:p>
            <a:r>
              <a:rPr lang="ko-KR" altLang="en-US" dirty="0"/>
              <a:t>리스트</a:t>
            </a:r>
            <a:endParaRPr lang="en-US" altLang="ko-KR" dirty="0"/>
          </a:p>
        </p:txBody>
      </p:sp>
      <p:pic>
        <p:nvPicPr>
          <p:cNvPr id="4" name="그림 3">
            <a:extLst>
              <a:ext uri="{FF2B5EF4-FFF2-40B4-BE49-F238E27FC236}">
                <a16:creationId xmlns:a16="http://schemas.microsoft.com/office/drawing/2014/main" id="{F7A46851-7F27-45FD-9676-0342F706F4C7}"/>
              </a:ext>
            </a:extLst>
          </p:cNvPr>
          <p:cNvPicPr>
            <a:picLocks noChangeAspect="1"/>
          </p:cNvPicPr>
          <p:nvPr/>
        </p:nvPicPr>
        <p:blipFill>
          <a:blip r:embed="rId2"/>
          <a:stretch>
            <a:fillRect/>
          </a:stretch>
        </p:blipFill>
        <p:spPr>
          <a:xfrm>
            <a:off x="1152525" y="1492250"/>
            <a:ext cx="6829425" cy="4305300"/>
          </a:xfrm>
          <a:prstGeom prst="rect">
            <a:avLst/>
          </a:prstGeom>
        </p:spPr>
      </p:pic>
    </p:spTree>
    <p:extLst>
      <p:ext uri="{BB962C8B-B14F-4D97-AF65-F5344CB8AC3E}">
        <p14:creationId xmlns:p14="http://schemas.microsoft.com/office/powerpoint/2010/main" val="33585799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a:t>자료 구조와 순차 자료형</a:t>
            </a:r>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361959"/>
          </a:xfrm>
        </p:spPr>
        <p:txBody>
          <a:bodyPr/>
          <a:lstStyle/>
          <a:p>
            <a:r>
              <a:rPr lang="ko-KR" altLang="en-US" dirty="0"/>
              <a:t>리스트</a:t>
            </a:r>
            <a:endParaRPr lang="en-US" altLang="ko-KR" dirty="0"/>
          </a:p>
        </p:txBody>
      </p:sp>
      <p:pic>
        <p:nvPicPr>
          <p:cNvPr id="4" name="그림 3">
            <a:extLst>
              <a:ext uri="{FF2B5EF4-FFF2-40B4-BE49-F238E27FC236}">
                <a16:creationId xmlns:a16="http://schemas.microsoft.com/office/drawing/2014/main" id="{943BD598-2107-456A-B4F3-60AFCAEEB1C3}"/>
              </a:ext>
            </a:extLst>
          </p:cNvPr>
          <p:cNvPicPr>
            <a:picLocks noChangeAspect="1"/>
          </p:cNvPicPr>
          <p:nvPr/>
        </p:nvPicPr>
        <p:blipFill>
          <a:blip r:embed="rId2"/>
          <a:stretch>
            <a:fillRect/>
          </a:stretch>
        </p:blipFill>
        <p:spPr>
          <a:xfrm>
            <a:off x="1809750" y="1609725"/>
            <a:ext cx="5514975" cy="3638550"/>
          </a:xfrm>
          <a:prstGeom prst="rect">
            <a:avLst/>
          </a:prstGeom>
        </p:spPr>
      </p:pic>
    </p:spTree>
    <p:extLst>
      <p:ext uri="{BB962C8B-B14F-4D97-AF65-F5344CB8AC3E}">
        <p14:creationId xmlns:p14="http://schemas.microsoft.com/office/powerpoint/2010/main" val="35554336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a:t>자료 구조와 순차 자료형</a:t>
            </a:r>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361959"/>
          </a:xfrm>
        </p:spPr>
        <p:txBody>
          <a:bodyPr/>
          <a:lstStyle/>
          <a:p>
            <a:r>
              <a:rPr lang="ko-KR" altLang="en-US" dirty="0"/>
              <a:t>리스트</a:t>
            </a:r>
            <a:endParaRPr lang="en-US" altLang="ko-KR" dirty="0"/>
          </a:p>
        </p:txBody>
      </p:sp>
      <p:pic>
        <p:nvPicPr>
          <p:cNvPr id="4" name="그림 3">
            <a:extLst>
              <a:ext uri="{FF2B5EF4-FFF2-40B4-BE49-F238E27FC236}">
                <a16:creationId xmlns:a16="http://schemas.microsoft.com/office/drawing/2014/main" id="{19827C8E-036D-4B9C-A980-691A65B117D0}"/>
              </a:ext>
            </a:extLst>
          </p:cNvPr>
          <p:cNvPicPr>
            <a:picLocks noChangeAspect="1"/>
          </p:cNvPicPr>
          <p:nvPr/>
        </p:nvPicPr>
        <p:blipFill>
          <a:blip r:embed="rId2"/>
          <a:stretch>
            <a:fillRect/>
          </a:stretch>
        </p:blipFill>
        <p:spPr>
          <a:xfrm>
            <a:off x="1695450" y="1060450"/>
            <a:ext cx="5743575" cy="5238750"/>
          </a:xfrm>
          <a:prstGeom prst="rect">
            <a:avLst/>
          </a:prstGeom>
        </p:spPr>
      </p:pic>
    </p:spTree>
    <p:extLst>
      <p:ext uri="{BB962C8B-B14F-4D97-AF65-F5344CB8AC3E}">
        <p14:creationId xmlns:p14="http://schemas.microsoft.com/office/powerpoint/2010/main" val="25818309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a:t>자료 구조와 순차 자료형</a:t>
            </a:r>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361959"/>
          </a:xfrm>
        </p:spPr>
        <p:txBody>
          <a:bodyPr/>
          <a:lstStyle/>
          <a:p>
            <a:r>
              <a:rPr lang="ko-KR" altLang="en-US" dirty="0" err="1"/>
              <a:t>슬라이싱</a:t>
            </a:r>
            <a:r>
              <a:rPr lang="en-US" altLang="ko-KR" dirty="0"/>
              <a:t>: </a:t>
            </a:r>
            <a:r>
              <a:rPr lang="ko-KR" altLang="en-US" dirty="0"/>
              <a:t>원하는 크기만큼 잘라낼 수 있음</a:t>
            </a:r>
            <a:endParaRPr lang="en-US" altLang="ko-KR" dirty="0"/>
          </a:p>
        </p:txBody>
      </p:sp>
      <p:pic>
        <p:nvPicPr>
          <p:cNvPr id="5" name="그림 4">
            <a:extLst>
              <a:ext uri="{FF2B5EF4-FFF2-40B4-BE49-F238E27FC236}">
                <a16:creationId xmlns:a16="http://schemas.microsoft.com/office/drawing/2014/main" id="{6D11673A-D2E8-462C-8CF6-4DBBEED4109A}"/>
              </a:ext>
            </a:extLst>
          </p:cNvPr>
          <p:cNvPicPr>
            <a:picLocks noChangeAspect="1"/>
          </p:cNvPicPr>
          <p:nvPr/>
        </p:nvPicPr>
        <p:blipFill rotWithShape="1">
          <a:blip r:embed="rId2"/>
          <a:srcRect t="22987"/>
          <a:stretch/>
        </p:blipFill>
        <p:spPr>
          <a:xfrm>
            <a:off x="138113" y="1601794"/>
            <a:ext cx="7162800" cy="3095585"/>
          </a:xfrm>
          <a:prstGeom prst="rect">
            <a:avLst/>
          </a:prstGeom>
        </p:spPr>
      </p:pic>
      <p:pic>
        <p:nvPicPr>
          <p:cNvPr id="8" name="그림 7">
            <a:extLst>
              <a:ext uri="{FF2B5EF4-FFF2-40B4-BE49-F238E27FC236}">
                <a16:creationId xmlns:a16="http://schemas.microsoft.com/office/drawing/2014/main" id="{AFD013C7-0D9B-4DDB-A519-2D3ACFCEC3A7}"/>
              </a:ext>
            </a:extLst>
          </p:cNvPr>
          <p:cNvPicPr>
            <a:picLocks noChangeAspect="1"/>
          </p:cNvPicPr>
          <p:nvPr/>
        </p:nvPicPr>
        <p:blipFill rotWithShape="1">
          <a:blip r:embed="rId3"/>
          <a:srcRect r="15195"/>
          <a:stretch/>
        </p:blipFill>
        <p:spPr>
          <a:xfrm>
            <a:off x="138113" y="4697379"/>
            <a:ext cx="4483101" cy="1943100"/>
          </a:xfrm>
          <a:prstGeom prst="rect">
            <a:avLst/>
          </a:prstGeom>
        </p:spPr>
      </p:pic>
      <p:pic>
        <p:nvPicPr>
          <p:cNvPr id="6" name="그림 5">
            <a:extLst>
              <a:ext uri="{FF2B5EF4-FFF2-40B4-BE49-F238E27FC236}">
                <a16:creationId xmlns:a16="http://schemas.microsoft.com/office/drawing/2014/main" id="{D8A48631-DC9A-4E73-89AD-627675CC9898}"/>
              </a:ext>
            </a:extLst>
          </p:cNvPr>
          <p:cNvPicPr>
            <a:picLocks noChangeAspect="1"/>
          </p:cNvPicPr>
          <p:nvPr/>
        </p:nvPicPr>
        <p:blipFill rotWithShape="1">
          <a:blip r:embed="rId4"/>
          <a:srcRect t="19619"/>
          <a:stretch/>
        </p:blipFill>
        <p:spPr>
          <a:xfrm>
            <a:off x="4621214" y="1620185"/>
            <a:ext cx="4286250" cy="4019550"/>
          </a:xfrm>
          <a:prstGeom prst="rect">
            <a:avLst/>
          </a:prstGeom>
        </p:spPr>
      </p:pic>
    </p:spTree>
    <p:extLst>
      <p:ext uri="{BB962C8B-B14F-4D97-AF65-F5344CB8AC3E}">
        <p14:creationId xmlns:p14="http://schemas.microsoft.com/office/powerpoint/2010/main" val="40731575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a:t>자료 구조와 순차 자료형</a:t>
            </a:r>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1169551"/>
          </a:xfrm>
        </p:spPr>
        <p:txBody>
          <a:bodyPr/>
          <a:lstStyle/>
          <a:p>
            <a:r>
              <a:rPr lang="ko-KR" altLang="en-US" dirty="0" err="1"/>
              <a:t>슬라이싱</a:t>
            </a:r>
            <a:endParaRPr lang="en-US" altLang="ko-KR" dirty="0"/>
          </a:p>
          <a:p>
            <a:pPr lvl="1"/>
            <a:r>
              <a:rPr lang="ko-KR" altLang="en-US" dirty="0"/>
              <a:t>파이썬 </a:t>
            </a:r>
            <a:r>
              <a:rPr lang="ko-KR" altLang="en-US" dirty="0" err="1"/>
              <a:t>슬라이싱</a:t>
            </a:r>
            <a:r>
              <a:rPr lang="ko-KR" altLang="en-US" dirty="0"/>
              <a:t> 개념</a:t>
            </a:r>
            <a:endParaRPr lang="en-US" altLang="ko-KR" dirty="0"/>
          </a:p>
          <a:p>
            <a:pPr lvl="1"/>
            <a:endParaRPr lang="en-US" altLang="ko-KR" dirty="0"/>
          </a:p>
        </p:txBody>
      </p:sp>
      <p:graphicFrame>
        <p:nvGraphicFramePr>
          <p:cNvPr id="4" name="표 3">
            <a:extLst>
              <a:ext uri="{FF2B5EF4-FFF2-40B4-BE49-F238E27FC236}">
                <a16:creationId xmlns:a16="http://schemas.microsoft.com/office/drawing/2014/main" id="{FBDE456E-1615-4B45-910D-E945CACF7B4D}"/>
              </a:ext>
            </a:extLst>
          </p:cNvPr>
          <p:cNvGraphicFramePr>
            <a:graphicFrameLocks noGrp="1"/>
          </p:cNvGraphicFramePr>
          <p:nvPr>
            <p:extLst>
              <p:ext uri="{D42A27DB-BD31-4B8C-83A1-F6EECF244321}">
                <p14:modId xmlns:p14="http://schemas.microsoft.com/office/powerpoint/2010/main" val="1844792157"/>
              </p:ext>
            </p:extLst>
          </p:nvPr>
        </p:nvGraphicFramePr>
        <p:xfrm>
          <a:off x="2042555" y="2370791"/>
          <a:ext cx="4781802" cy="868680"/>
        </p:xfrm>
        <a:graphic>
          <a:graphicData uri="http://schemas.openxmlformats.org/drawingml/2006/table">
            <a:tbl>
              <a:tblPr firstRow="1" bandRow="1">
                <a:tableStyleId>{5C22544A-7EE6-4342-B048-85BDC9FD1C3A}</a:tableStyleId>
              </a:tblPr>
              <a:tblGrid>
                <a:gridCol w="796967">
                  <a:extLst>
                    <a:ext uri="{9D8B030D-6E8A-4147-A177-3AD203B41FA5}">
                      <a16:colId xmlns:a16="http://schemas.microsoft.com/office/drawing/2014/main" val="1334950188"/>
                    </a:ext>
                  </a:extLst>
                </a:gridCol>
                <a:gridCol w="796967">
                  <a:extLst>
                    <a:ext uri="{9D8B030D-6E8A-4147-A177-3AD203B41FA5}">
                      <a16:colId xmlns:a16="http://schemas.microsoft.com/office/drawing/2014/main" val="780602446"/>
                    </a:ext>
                  </a:extLst>
                </a:gridCol>
                <a:gridCol w="796967">
                  <a:extLst>
                    <a:ext uri="{9D8B030D-6E8A-4147-A177-3AD203B41FA5}">
                      <a16:colId xmlns:a16="http://schemas.microsoft.com/office/drawing/2014/main" val="3025947010"/>
                    </a:ext>
                  </a:extLst>
                </a:gridCol>
                <a:gridCol w="796967">
                  <a:extLst>
                    <a:ext uri="{9D8B030D-6E8A-4147-A177-3AD203B41FA5}">
                      <a16:colId xmlns:a16="http://schemas.microsoft.com/office/drawing/2014/main" val="3266434288"/>
                    </a:ext>
                  </a:extLst>
                </a:gridCol>
                <a:gridCol w="796967">
                  <a:extLst>
                    <a:ext uri="{9D8B030D-6E8A-4147-A177-3AD203B41FA5}">
                      <a16:colId xmlns:a16="http://schemas.microsoft.com/office/drawing/2014/main" val="1849423459"/>
                    </a:ext>
                  </a:extLst>
                </a:gridCol>
                <a:gridCol w="796967">
                  <a:extLst>
                    <a:ext uri="{9D8B030D-6E8A-4147-A177-3AD203B41FA5}">
                      <a16:colId xmlns:a16="http://schemas.microsoft.com/office/drawing/2014/main" val="4278474577"/>
                    </a:ext>
                  </a:extLst>
                </a:gridCol>
              </a:tblGrid>
              <a:tr h="522514">
                <a:tc>
                  <a:txBody>
                    <a:bodyPr/>
                    <a:lstStyle/>
                    <a:p>
                      <a:pPr latinLnBrk="1"/>
                      <a:r>
                        <a:rPr lang="en-US" altLang="ko-KR" dirty="0">
                          <a:solidFill>
                            <a:schemeClr val="tx1"/>
                          </a:solidFill>
                        </a:rPr>
                        <a:t>0</a:t>
                      </a:r>
                    </a:p>
                    <a:p>
                      <a:pPr latinLnBrk="1"/>
                      <a:r>
                        <a:rPr lang="en-US" altLang="ko-KR" dirty="0">
                          <a:solidFill>
                            <a:schemeClr val="tx1"/>
                          </a:solidFill>
                        </a:rPr>
                        <a:t>   </a:t>
                      </a:r>
                      <a:r>
                        <a:rPr lang="en-US" altLang="ko-KR" sz="2400" dirty="0">
                          <a:solidFill>
                            <a:schemeClr val="tx1"/>
                          </a:solidFill>
                        </a:rPr>
                        <a:t>H</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r>
                        <a:rPr lang="en-US" altLang="ko-KR" dirty="0">
                          <a:solidFill>
                            <a:schemeClr val="tx1"/>
                          </a:solidFill>
                        </a:rPr>
                        <a:t>1</a:t>
                      </a:r>
                    </a:p>
                    <a:p>
                      <a:pPr latinLnBrk="1"/>
                      <a:r>
                        <a:rPr lang="en-US" altLang="ko-KR" dirty="0">
                          <a:solidFill>
                            <a:schemeClr val="tx1"/>
                          </a:solidFill>
                        </a:rPr>
                        <a:t>   </a:t>
                      </a:r>
                      <a:r>
                        <a:rPr lang="en-US" altLang="ko-KR" sz="2400" dirty="0">
                          <a:solidFill>
                            <a:schemeClr val="tx1"/>
                          </a:solidFill>
                        </a:rPr>
                        <a:t>E</a:t>
                      </a:r>
                      <a:endParaRPr lang="ko-KR" altLang="en-US" dirty="0">
                        <a:solidFill>
                          <a:schemeClr val="tx1"/>
                        </a:solidFill>
                      </a:endParaRPr>
                    </a:p>
                    <a:p>
                      <a:pPr latinLnBrk="1"/>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r>
                        <a:rPr lang="en-US" altLang="ko-KR" dirty="0">
                          <a:solidFill>
                            <a:schemeClr val="tx1"/>
                          </a:solidFill>
                        </a:rPr>
                        <a:t>2</a:t>
                      </a:r>
                    </a:p>
                    <a:p>
                      <a:pPr latinLnBrk="1"/>
                      <a:r>
                        <a:rPr lang="en-US" altLang="ko-KR" dirty="0">
                          <a:solidFill>
                            <a:schemeClr val="tx1"/>
                          </a:solidFill>
                        </a:rPr>
                        <a:t>   </a:t>
                      </a:r>
                      <a:r>
                        <a:rPr lang="en-US" altLang="ko-KR" sz="2400" dirty="0">
                          <a:solidFill>
                            <a:schemeClr val="tx1"/>
                          </a:solidFill>
                        </a:rPr>
                        <a:t>L</a:t>
                      </a:r>
                      <a:endParaRPr lang="ko-KR" altLang="en-US" dirty="0">
                        <a:solidFill>
                          <a:schemeClr val="tx1"/>
                        </a:solidFill>
                      </a:endParaRPr>
                    </a:p>
                    <a:p>
                      <a:pPr latinLnBrk="1"/>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r>
                        <a:rPr lang="en-US" altLang="ko-KR" dirty="0">
                          <a:solidFill>
                            <a:schemeClr val="tx1"/>
                          </a:solidFill>
                        </a:rPr>
                        <a:t>3</a:t>
                      </a:r>
                    </a:p>
                    <a:p>
                      <a:pPr latinLnBrk="1"/>
                      <a:r>
                        <a:rPr lang="en-US" altLang="ko-KR" dirty="0">
                          <a:solidFill>
                            <a:schemeClr val="tx1"/>
                          </a:solidFill>
                        </a:rPr>
                        <a:t>   </a:t>
                      </a:r>
                      <a:r>
                        <a:rPr lang="en-US" altLang="ko-KR" sz="2400" dirty="0">
                          <a:solidFill>
                            <a:schemeClr val="tx1"/>
                          </a:solidFill>
                        </a:rPr>
                        <a:t>L</a:t>
                      </a:r>
                      <a:endParaRPr lang="ko-KR" altLang="en-US" dirty="0">
                        <a:solidFill>
                          <a:schemeClr val="tx1"/>
                        </a:solidFill>
                      </a:endParaRPr>
                    </a:p>
                    <a:p>
                      <a:pPr latinLnBrk="1"/>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r>
                        <a:rPr lang="en-US" altLang="ko-KR" dirty="0">
                          <a:solidFill>
                            <a:schemeClr val="tx1"/>
                          </a:solidFill>
                        </a:rPr>
                        <a:t>4</a:t>
                      </a:r>
                    </a:p>
                    <a:p>
                      <a:pPr latinLnBrk="1"/>
                      <a:r>
                        <a:rPr lang="en-US" altLang="ko-KR" dirty="0">
                          <a:solidFill>
                            <a:schemeClr val="tx1"/>
                          </a:solidFill>
                        </a:rPr>
                        <a:t>   </a:t>
                      </a:r>
                      <a:r>
                        <a:rPr lang="en-US" altLang="ko-KR" sz="2400" dirty="0">
                          <a:solidFill>
                            <a:schemeClr val="tx1"/>
                          </a:solidFill>
                        </a:rPr>
                        <a:t>O</a:t>
                      </a:r>
                      <a:endParaRPr lang="ko-KR" altLang="en-US" dirty="0">
                        <a:solidFill>
                          <a:schemeClr val="tx1"/>
                        </a:solidFill>
                      </a:endParaRPr>
                    </a:p>
                    <a:p>
                      <a:pPr latinLnBrk="1"/>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r>
                        <a:rPr lang="en-US" altLang="ko-KR" dirty="0">
                          <a:solidFill>
                            <a:schemeClr val="tx1"/>
                          </a:solidFill>
                        </a:rPr>
                        <a:t>5</a:t>
                      </a:r>
                    </a:p>
                    <a:p>
                      <a:pPr latinLnBrk="1"/>
                      <a:r>
                        <a:rPr lang="en-US" altLang="ko-KR" dirty="0">
                          <a:solidFill>
                            <a:schemeClr val="tx1"/>
                          </a:solidFill>
                        </a:rPr>
                        <a:t>    </a:t>
                      </a:r>
                      <a:r>
                        <a:rPr lang="en-US" altLang="ko-KR" sz="2400" dirty="0">
                          <a:solidFill>
                            <a:schemeClr val="tx1"/>
                          </a:solidFill>
                        </a:rPr>
                        <a:t>!</a:t>
                      </a:r>
                      <a:endParaRPr lang="ko-KR" altLang="en-US" dirty="0">
                        <a:solidFill>
                          <a:schemeClr val="tx1"/>
                        </a:solidFill>
                      </a:endParaRPr>
                    </a:p>
                    <a:p>
                      <a:pPr latinLnBrk="1"/>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33813662"/>
                  </a:ext>
                </a:extLst>
              </a:tr>
            </a:tbl>
          </a:graphicData>
        </a:graphic>
      </p:graphicFrame>
      <p:sp>
        <p:nvSpPr>
          <p:cNvPr id="5" name="TextBox 4">
            <a:extLst>
              <a:ext uri="{FF2B5EF4-FFF2-40B4-BE49-F238E27FC236}">
                <a16:creationId xmlns:a16="http://schemas.microsoft.com/office/drawing/2014/main" id="{5B0C3F4D-F9D3-40B9-82EA-A34AF2475880}"/>
              </a:ext>
            </a:extLst>
          </p:cNvPr>
          <p:cNvSpPr txBox="1"/>
          <p:nvPr/>
        </p:nvSpPr>
        <p:spPr>
          <a:xfrm>
            <a:off x="1876301" y="3241967"/>
            <a:ext cx="5158785" cy="646331"/>
          </a:xfrm>
          <a:prstGeom prst="rect">
            <a:avLst/>
          </a:prstGeom>
          <a:noFill/>
        </p:spPr>
        <p:txBody>
          <a:bodyPr wrap="none" rtlCol="0">
            <a:spAutoFit/>
          </a:bodyPr>
          <a:lstStyle/>
          <a:p>
            <a:r>
              <a:rPr lang="en-US" altLang="ko-KR" dirty="0"/>
              <a:t>0         1        2         3        4        5        6</a:t>
            </a:r>
          </a:p>
          <a:p>
            <a:r>
              <a:rPr lang="en-US" altLang="ko-KR" dirty="0"/>
              <a:t>-6       -5       -4        -3       -2       -1       </a:t>
            </a:r>
            <a:endParaRPr lang="ko-KR" altLang="en-US" dirty="0"/>
          </a:p>
        </p:txBody>
      </p:sp>
      <p:graphicFrame>
        <p:nvGraphicFramePr>
          <p:cNvPr id="6" name="표 5">
            <a:extLst>
              <a:ext uri="{FF2B5EF4-FFF2-40B4-BE49-F238E27FC236}">
                <a16:creationId xmlns:a16="http://schemas.microsoft.com/office/drawing/2014/main" id="{2967EF03-22B7-4195-90BB-B3951C640D5E}"/>
              </a:ext>
            </a:extLst>
          </p:cNvPr>
          <p:cNvGraphicFramePr>
            <a:graphicFrameLocks noGrp="1"/>
          </p:cNvGraphicFramePr>
          <p:nvPr>
            <p:extLst>
              <p:ext uri="{D42A27DB-BD31-4B8C-83A1-F6EECF244321}">
                <p14:modId xmlns:p14="http://schemas.microsoft.com/office/powerpoint/2010/main" val="2636008381"/>
              </p:ext>
            </p:extLst>
          </p:nvPr>
        </p:nvGraphicFramePr>
        <p:xfrm>
          <a:off x="699530" y="4251437"/>
          <a:ext cx="3320022" cy="662940"/>
        </p:xfrm>
        <a:graphic>
          <a:graphicData uri="http://schemas.openxmlformats.org/drawingml/2006/table">
            <a:tbl>
              <a:tblPr firstRow="1" bandRow="1">
                <a:tableStyleId>{5C22544A-7EE6-4342-B048-85BDC9FD1C3A}</a:tableStyleId>
              </a:tblPr>
              <a:tblGrid>
                <a:gridCol w="553337">
                  <a:extLst>
                    <a:ext uri="{9D8B030D-6E8A-4147-A177-3AD203B41FA5}">
                      <a16:colId xmlns:a16="http://schemas.microsoft.com/office/drawing/2014/main" val="1334950188"/>
                    </a:ext>
                  </a:extLst>
                </a:gridCol>
                <a:gridCol w="553337">
                  <a:extLst>
                    <a:ext uri="{9D8B030D-6E8A-4147-A177-3AD203B41FA5}">
                      <a16:colId xmlns:a16="http://schemas.microsoft.com/office/drawing/2014/main" val="780602446"/>
                    </a:ext>
                  </a:extLst>
                </a:gridCol>
                <a:gridCol w="553337">
                  <a:extLst>
                    <a:ext uri="{9D8B030D-6E8A-4147-A177-3AD203B41FA5}">
                      <a16:colId xmlns:a16="http://schemas.microsoft.com/office/drawing/2014/main" val="3025947010"/>
                    </a:ext>
                  </a:extLst>
                </a:gridCol>
                <a:gridCol w="553337">
                  <a:extLst>
                    <a:ext uri="{9D8B030D-6E8A-4147-A177-3AD203B41FA5}">
                      <a16:colId xmlns:a16="http://schemas.microsoft.com/office/drawing/2014/main" val="3266434288"/>
                    </a:ext>
                  </a:extLst>
                </a:gridCol>
                <a:gridCol w="553337">
                  <a:extLst>
                    <a:ext uri="{9D8B030D-6E8A-4147-A177-3AD203B41FA5}">
                      <a16:colId xmlns:a16="http://schemas.microsoft.com/office/drawing/2014/main" val="1849423459"/>
                    </a:ext>
                  </a:extLst>
                </a:gridCol>
                <a:gridCol w="553337">
                  <a:extLst>
                    <a:ext uri="{9D8B030D-6E8A-4147-A177-3AD203B41FA5}">
                      <a16:colId xmlns:a16="http://schemas.microsoft.com/office/drawing/2014/main" val="4278474577"/>
                    </a:ext>
                  </a:extLst>
                </a:gridCol>
              </a:tblGrid>
              <a:tr h="596416">
                <a:tc>
                  <a:txBody>
                    <a:bodyPr/>
                    <a:lstStyle/>
                    <a:p>
                      <a:pPr latinLnBrk="1"/>
                      <a:r>
                        <a:rPr lang="en-US" altLang="ko-KR" dirty="0">
                          <a:solidFill>
                            <a:schemeClr val="tx1"/>
                          </a:solidFill>
                        </a:rPr>
                        <a:t>0</a:t>
                      </a:r>
                    </a:p>
                    <a:p>
                      <a:pPr latinLnBrk="1"/>
                      <a:r>
                        <a:rPr lang="en-US" altLang="ko-KR" dirty="0">
                          <a:solidFill>
                            <a:schemeClr val="tx1"/>
                          </a:solidFill>
                        </a:rPr>
                        <a:t> </a:t>
                      </a:r>
                      <a:r>
                        <a:rPr lang="en-US" altLang="ko-KR" sz="2400" dirty="0">
                          <a:solidFill>
                            <a:schemeClr val="tx1"/>
                          </a:solidFill>
                        </a:rPr>
                        <a:t>H</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r>
                        <a:rPr lang="en-US" altLang="ko-KR" dirty="0">
                          <a:solidFill>
                            <a:schemeClr val="tx1"/>
                          </a:solidFill>
                        </a:rPr>
                        <a:t>1</a:t>
                      </a:r>
                    </a:p>
                    <a:p>
                      <a:pPr latinLnBrk="1"/>
                      <a:r>
                        <a:rPr lang="en-US" altLang="ko-KR" dirty="0">
                          <a:solidFill>
                            <a:schemeClr val="tx1"/>
                          </a:solidFill>
                        </a:rPr>
                        <a:t>  </a:t>
                      </a:r>
                      <a:r>
                        <a:rPr lang="en-US" altLang="ko-KR" sz="2400" dirty="0">
                          <a:solidFill>
                            <a:schemeClr val="tx1"/>
                          </a:solidFill>
                        </a:rPr>
                        <a:t>E</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r>
                        <a:rPr lang="en-US" altLang="ko-KR" dirty="0">
                          <a:solidFill>
                            <a:schemeClr val="tx1"/>
                          </a:solidFill>
                        </a:rPr>
                        <a:t>2</a:t>
                      </a:r>
                    </a:p>
                    <a:p>
                      <a:pPr latinLnBrk="1"/>
                      <a:r>
                        <a:rPr lang="en-US" altLang="ko-KR" dirty="0">
                          <a:solidFill>
                            <a:schemeClr val="tx1"/>
                          </a:solidFill>
                        </a:rPr>
                        <a:t>  </a:t>
                      </a:r>
                      <a:r>
                        <a:rPr lang="en-US" altLang="ko-KR" sz="2400" dirty="0">
                          <a:solidFill>
                            <a:schemeClr val="tx1"/>
                          </a:solidFill>
                        </a:rPr>
                        <a:t>L</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latinLnBrk="1"/>
                      <a:r>
                        <a:rPr lang="en-US" altLang="ko-KR" dirty="0">
                          <a:solidFill>
                            <a:schemeClr val="tx1"/>
                          </a:solidFill>
                        </a:rPr>
                        <a:t>3</a:t>
                      </a:r>
                    </a:p>
                    <a:p>
                      <a:pPr latinLnBrk="1"/>
                      <a:r>
                        <a:rPr lang="en-US" altLang="ko-KR" dirty="0">
                          <a:solidFill>
                            <a:schemeClr val="tx1"/>
                          </a:solidFill>
                        </a:rPr>
                        <a:t>  </a:t>
                      </a:r>
                      <a:r>
                        <a:rPr lang="en-US" altLang="ko-KR" sz="2400" dirty="0">
                          <a:solidFill>
                            <a:schemeClr val="tx1"/>
                          </a:solidFill>
                        </a:rPr>
                        <a:t>L</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latinLnBrk="1"/>
                      <a:r>
                        <a:rPr lang="en-US" altLang="ko-KR" dirty="0">
                          <a:solidFill>
                            <a:schemeClr val="tx1"/>
                          </a:solidFill>
                        </a:rPr>
                        <a:t>4 </a:t>
                      </a:r>
                    </a:p>
                    <a:p>
                      <a:pPr latinLnBrk="1"/>
                      <a:r>
                        <a:rPr lang="en-US" altLang="ko-KR" sz="2400" dirty="0">
                          <a:solidFill>
                            <a:schemeClr val="tx1"/>
                          </a:solidFill>
                        </a:rPr>
                        <a:t> O</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r>
                        <a:rPr lang="en-US" altLang="ko-KR" dirty="0">
                          <a:solidFill>
                            <a:schemeClr val="tx1"/>
                          </a:solidFill>
                        </a:rPr>
                        <a:t>5</a:t>
                      </a:r>
                    </a:p>
                    <a:p>
                      <a:pPr latinLnBrk="1"/>
                      <a:r>
                        <a:rPr lang="en-US" altLang="ko-KR" dirty="0">
                          <a:solidFill>
                            <a:schemeClr val="tx1"/>
                          </a:solidFill>
                        </a:rPr>
                        <a:t>  </a:t>
                      </a:r>
                      <a:r>
                        <a:rPr lang="en-US" altLang="ko-KR" sz="2400" dirty="0">
                          <a:solidFill>
                            <a:schemeClr val="tx1"/>
                          </a:solidFill>
                        </a:rPr>
                        <a:t>!</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33813662"/>
                  </a:ext>
                </a:extLst>
              </a:tr>
            </a:tbl>
          </a:graphicData>
        </a:graphic>
      </p:graphicFrame>
      <p:graphicFrame>
        <p:nvGraphicFramePr>
          <p:cNvPr id="7" name="표 6">
            <a:extLst>
              <a:ext uri="{FF2B5EF4-FFF2-40B4-BE49-F238E27FC236}">
                <a16:creationId xmlns:a16="http://schemas.microsoft.com/office/drawing/2014/main" id="{39793A70-C940-4D68-82E0-166684DEC1EF}"/>
              </a:ext>
            </a:extLst>
          </p:cNvPr>
          <p:cNvGraphicFramePr>
            <a:graphicFrameLocks noGrp="1"/>
          </p:cNvGraphicFramePr>
          <p:nvPr>
            <p:extLst>
              <p:ext uri="{D42A27DB-BD31-4B8C-83A1-F6EECF244321}">
                <p14:modId xmlns:p14="http://schemas.microsoft.com/office/powerpoint/2010/main" val="3298614866"/>
              </p:ext>
            </p:extLst>
          </p:nvPr>
        </p:nvGraphicFramePr>
        <p:xfrm>
          <a:off x="4709555" y="4237324"/>
          <a:ext cx="3320022" cy="662940"/>
        </p:xfrm>
        <a:graphic>
          <a:graphicData uri="http://schemas.openxmlformats.org/drawingml/2006/table">
            <a:tbl>
              <a:tblPr firstRow="1" bandRow="1">
                <a:tableStyleId>{5C22544A-7EE6-4342-B048-85BDC9FD1C3A}</a:tableStyleId>
              </a:tblPr>
              <a:tblGrid>
                <a:gridCol w="553337">
                  <a:extLst>
                    <a:ext uri="{9D8B030D-6E8A-4147-A177-3AD203B41FA5}">
                      <a16:colId xmlns:a16="http://schemas.microsoft.com/office/drawing/2014/main" val="1334950188"/>
                    </a:ext>
                  </a:extLst>
                </a:gridCol>
                <a:gridCol w="553337">
                  <a:extLst>
                    <a:ext uri="{9D8B030D-6E8A-4147-A177-3AD203B41FA5}">
                      <a16:colId xmlns:a16="http://schemas.microsoft.com/office/drawing/2014/main" val="780602446"/>
                    </a:ext>
                  </a:extLst>
                </a:gridCol>
                <a:gridCol w="553337">
                  <a:extLst>
                    <a:ext uri="{9D8B030D-6E8A-4147-A177-3AD203B41FA5}">
                      <a16:colId xmlns:a16="http://schemas.microsoft.com/office/drawing/2014/main" val="3025947010"/>
                    </a:ext>
                  </a:extLst>
                </a:gridCol>
                <a:gridCol w="553337">
                  <a:extLst>
                    <a:ext uri="{9D8B030D-6E8A-4147-A177-3AD203B41FA5}">
                      <a16:colId xmlns:a16="http://schemas.microsoft.com/office/drawing/2014/main" val="3266434288"/>
                    </a:ext>
                  </a:extLst>
                </a:gridCol>
                <a:gridCol w="553337">
                  <a:extLst>
                    <a:ext uri="{9D8B030D-6E8A-4147-A177-3AD203B41FA5}">
                      <a16:colId xmlns:a16="http://schemas.microsoft.com/office/drawing/2014/main" val="1849423459"/>
                    </a:ext>
                  </a:extLst>
                </a:gridCol>
                <a:gridCol w="553337">
                  <a:extLst>
                    <a:ext uri="{9D8B030D-6E8A-4147-A177-3AD203B41FA5}">
                      <a16:colId xmlns:a16="http://schemas.microsoft.com/office/drawing/2014/main" val="4278474577"/>
                    </a:ext>
                  </a:extLst>
                </a:gridCol>
              </a:tblGrid>
              <a:tr h="596416">
                <a:tc>
                  <a:txBody>
                    <a:bodyPr/>
                    <a:lstStyle/>
                    <a:p>
                      <a:pPr latinLnBrk="1"/>
                      <a:r>
                        <a:rPr lang="en-US" altLang="ko-KR" dirty="0">
                          <a:solidFill>
                            <a:schemeClr val="tx1"/>
                          </a:solidFill>
                        </a:rPr>
                        <a:t>0</a:t>
                      </a:r>
                    </a:p>
                    <a:p>
                      <a:pPr latinLnBrk="1"/>
                      <a:r>
                        <a:rPr lang="en-US" altLang="ko-KR" dirty="0">
                          <a:solidFill>
                            <a:schemeClr val="tx1"/>
                          </a:solidFill>
                        </a:rPr>
                        <a:t> </a:t>
                      </a:r>
                      <a:r>
                        <a:rPr lang="en-US" altLang="ko-KR" sz="2400" dirty="0">
                          <a:solidFill>
                            <a:schemeClr val="tx1"/>
                          </a:solidFill>
                        </a:rPr>
                        <a:t>H</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r>
                        <a:rPr lang="en-US" altLang="ko-KR" dirty="0">
                          <a:solidFill>
                            <a:schemeClr val="tx1"/>
                          </a:solidFill>
                        </a:rPr>
                        <a:t>1</a:t>
                      </a:r>
                    </a:p>
                    <a:p>
                      <a:pPr latinLnBrk="1"/>
                      <a:r>
                        <a:rPr lang="en-US" altLang="ko-KR" dirty="0">
                          <a:solidFill>
                            <a:schemeClr val="tx1"/>
                          </a:solidFill>
                        </a:rPr>
                        <a:t>  </a:t>
                      </a:r>
                      <a:r>
                        <a:rPr lang="en-US" altLang="ko-KR" sz="2400" dirty="0">
                          <a:solidFill>
                            <a:schemeClr val="tx1"/>
                          </a:solidFill>
                        </a:rPr>
                        <a:t>E</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latinLnBrk="1"/>
                      <a:r>
                        <a:rPr lang="en-US" altLang="ko-KR" dirty="0">
                          <a:solidFill>
                            <a:schemeClr val="tx1"/>
                          </a:solidFill>
                        </a:rPr>
                        <a:t>2</a:t>
                      </a:r>
                    </a:p>
                    <a:p>
                      <a:pPr latinLnBrk="1"/>
                      <a:r>
                        <a:rPr lang="en-US" altLang="ko-KR" dirty="0">
                          <a:solidFill>
                            <a:schemeClr val="tx1"/>
                          </a:solidFill>
                        </a:rPr>
                        <a:t>  </a:t>
                      </a:r>
                      <a:r>
                        <a:rPr lang="en-US" altLang="ko-KR" sz="2400" dirty="0">
                          <a:solidFill>
                            <a:schemeClr val="tx1"/>
                          </a:solidFill>
                        </a:rPr>
                        <a:t>L</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latinLnBrk="1"/>
                      <a:r>
                        <a:rPr lang="en-US" altLang="ko-KR" dirty="0">
                          <a:solidFill>
                            <a:schemeClr val="tx1"/>
                          </a:solidFill>
                        </a:rPr>
                        <a:t>3</a:t>
                      </a:r>
                    </a:p>
                    <a:p>
                      <a:pPr latinLnBrk="1"/>
                      <a:r>
                        <a:rPr lang="en-US" altLang="ko-KR" dirty="0">
                          <a:solidFill>
                            <a:schemeClr val="tx1"/>
                          </a:solidFill>
                        </a:rPr>
                        <a:t>  </a:t>
                      </a:r>
                      <a:r>
                        <a:rPr lang="en-US" altLang="ko-KR" sz="2400" dirty="0">
                          <a:solidFill>
                            <a:schemeClr val="tx1"/>
                          </a:solidFill>
                        </a:rPr>
                        <a:t>L</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latinLnBrk="1"/>
                      <a:r>
                        <a:rPr lang="en-US" altLang="ko-KR" dirty="0">
                          <a:solidFill>
                            <a:schemeClr val="tx1"/>
                          </a:solidFill>
                        </a:rPr>
                        <a:t>4 </a:t>
                      </a:r>
                    </a:p>
                    <a:p>
                      <a:pPr latinLnBrk="1"/>
                      <a:r>
                        <a:rPr lang="en-US" altLang="ko-KR" sz="2400" dirty="0">
                          <a:solidFill>
                            <a:schemeClr val="tx1"/>
                          </a:solidFill>
                        </a:rPr>
                        <a:t> O</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r>
                        <a:rPr lang="en-US" altLang="ko-KR" dirty="0">
                          <a:solidFill>
                            <a:schemeClr val="tx1"/>
                          </a:solidFill>
                        </a:rPr>
                        <a:t>5</a:t>
                      </a:r>
                    </a:p>
                    <a:p>
                      <a:pPr latinLnBrk="1"/>
                      <a:r>
                        <a:rPr lang="en-US" altLang="ko-KR" dirty="0">
                          <a:solidFill>
                            <a:schemeClr val="tx1"/>
                          </a:solidFill>
                        </a:rPr>
                        <a:t>  </a:t>
                      </a:r>
                      <a:r>
                        <a:rPr lang="en-US" altLang="ko-KR" sz="2400" dirty="0">
                          <a:solidFill>
                            <a:schemeClr val="tx1"/>
                          </a:solidFill>
                        </a:rPr>
                        <a:t>!</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33813662"/>
                  </a:ext>
                </a:extLst>
              </a:tr>
            </a:tbl>
          </a:graphicData>
        </a:graphic>
      </p:graphicFrame>
      <p:sp>
        <p:nvSpPr>
          <p:cNvPr id="8" name="TextBox 7">
            <a:extLst>
              <a:ext uri="{FF2B5EF4-FFF2-40B4-BE49-F238E27FC236}">
                <a16:creationId xmlns:a16="http://schemas.microsoft.com/office/drawing/2014/main" id="{FF440AA4-3369-47D6-A349-FB6BC75058A4}"/>
              </a:ext>
            </a:extLst>
          </p:cNvPr>
          <p:cNvSpPr txBox="1"/>
          <p:nvPr/>
        </p:nvSpPr>
        <p:spPr>
          <a:xfrm>
            <a:off x="1749438" y="5092850"/>
            <a:ext cx="1220206" cy="369332"/>
          </a:xfrm>
          <a:prstGeom prst="rect">
            <a:avLst/>
          </a:prstGeom>
          <a:noFill/>
        </p:spPr>
        <p:txBody>
          <a:bodyPr wrap="none" rtlCol="0">
            <a:spAutoFit/>
          </a:bodyPr>
          <a:lstStyle/>
          <a:p>
            <a:r>
              <a:rPr lang="en-US" altLang="ko-KR" dirty="0"/>
              <a:t>string[2:4]</a:t>
            </a:r>
            <a:endParaRPr lang="ko-KR" altLang="en-US" dirty="0"/>
          </a:p>
        </p:txBody>
      </p:sp>
      <p:sp>
        <p:nvSpPr>
          <p:cNvPr id="9" name="TextBox 8">
            <a:extLst>
              <a:ext uri="{FF2B5EF4-FFF2-40B4-BE49-F238E27FC236}">
                <a16:creationId xmlns:a16="http://schemas.microsoft.com/office/drawing/2014/main" id="{46793188-B551-44F4-9800-9EADF80BA5D3}"/>
              </a:ext>
            </a:extLst>
          </p:cNvPr>
          <p:cNvSpPr txBox="1"/>
          <p:nvPr/>
        </p:nvSpPr>
        <p:spPr>
          <a:xfrm>
            <a:off x="5759463" y="5092850"/>
            <a:ext cx="1409360" cy="369332"/>
          </a:xfrm>
          <a:prstGeom prst="rect">
            <a:avLst/>
          </a:prstGeom>
          <a:noFill/>
        </p:spPr>
        <p:txBody>
          <a:bodyPr wrap="none" rtlCol="0">
            <a:spAutoFit/>
          </a:bodyPr>
          <a:lstStyle/>
          <a:p>
            <a:r>
              <a:rPr lang="en-US" altLang="ko-KR" dirty="0"/>
              <a:t>string[-5:-2]</a:t>
            </a:r>
            <a:endParaRPr lang="ko-KR" altLang="en-US" dirty="0"/>
          </a:p>
        </p:txBody>
      </p:sp>
    </p:spTree>
    <p:extLst>
      <p:ext uri="{BB962C8B-B14F-4D97-AF65-F5344CB8AC3E}">
        <p14:creationId xmlns:p14="http://schemas.microsoft.com/office/powerpoint/2010/main" val="665385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err="1"/>
              <a:t>파이썬</a:t>
            </a:r>
            <a:r>
              <a:rPr lang="ko-KR" altLang="en-US" dirty="0"/>
              <a:t> 기초</a:t>
            </a:r>
          </a:p>
        </p:txBody>
      </p:sp>
      <p:sp>
        <p:nvSpPr>
          <p:cNvPr id="3" name="내용 개체 틀 2"/>
          <p:cNvSpPr>
            <a:spLocks noGrp="1"/>
          </p:cNvSpPr>
          <p:nvPr>
            <p:ph idx="1"/>
          </p:nvPr>
        </p:nvSpPr>
        <p:spPr>
          <a:xfrm>
            <a:off x="236539" y="1060450"/>
            <a:ext cx="8670925" cy="800219"/>
          </a:xfrm>
        </p:spPr>
        <p:txBody>
          <a:bodyPr/>
          <a:lstStyle/>
          <a:p>
            <a:r>
              <a:rPr lang="ko-KR" altLang="en-US" dirty="0"/>
              <a:t>들여쓰기</a:t>
            </a:r>
            <a:endParaRPr lang="en-US" altLang="ko-KR" dirty="0"/>
          </a:p>
          <a:p>
            <a:pPr lvl="1"/>
            <a:r>
              <a:rPr lang="ko-KR" altLang="en-US" dirty="0"/>
              <a:t>들여쓰기를 잘 못 할 경우 에러가 발생</a:t>
            </a:r>
          </a:p>
        </p:txBody>
      </p:sp>
      <p:pic>
        <p:nvPicPr>
          <p:cNvPr id="4" name="그림 3"/>
          <p:cNvPicPr>
            <a:picLocks noChangeAspect="1"/>
          </p:cNvPicPr>
          <p:nvPr/>
        </p:nvPicPr>
        <p:blipFill>
          <a:blip r:embed="rId2"/>
          <a:stretch>
            <a:fillRect/>
          </a:stretch>
        </p:blipFill>
        <p:spPr>
          <a:xfrm>
            <a:off x="1326174" y="2398285"/>
            <a:ext cx="5720127" cy="2061430"/>
          </a:xfrm>
          <a:prstGeom prst="rect">
            <a:avLst/>
          </a:prstGeom>
        </p:spPr>
      </p:pic>
    </p:spTree>
    <p:extLst>
      <p:ext uri="{BB962C8B-B14F-4D97-AF65-F5344CB8AC3E}">
        <p14:creationId xmlns:p14="http://schemas.microsoft.com/office/powerpoint/2010/main" val="17802462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a:t>자료 구조와 순차 자료형</a:t>
            </a:r>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800219"/>
          </a:xfrm>
        </p:spPr>
        <p:txBody>
          <a:bodyPr/>
          <a:lstStyle/>
          <a:p>
            <a:r>
              <a:rPr lang="ko-KR" altLang="en-US" dirty="0"/>
              <a:t>내장 순차 자료형 함수</a:t>
            </a:r>
            <a:endParaRPr lang="en-US" altLang="ko-KR" dirty="0"/>
          </a:p>
          <a:p>
            <a:pPr lvl="1"/>
            <a:endParaRPr lang="en-US" altLang="ko-KR" dirty="0"/>
          </a:p>
        </p:txBody>
      </p:sp>
      <p:pic>
        <p:nvPicPr>
          <p:cNvPr id="5" name="그림 4">
            <a:extLst>
              <a:ext uri="{FF2B5EF4-FFF2-40B4-BE49-F238E27FC236}">
                <a16:creationId xmlns:a16="http://schemas.microsoft.com/office/drawing/2014/main" id="{5232664E-98AF-4650-AEAE-4E384D9AD488}"/>
              </a:ext>
            </a:extLst>
          </p:cNvPr>
          <p:cNvPicPr>
            <a:picLocks noChangeAspect="1"/>
          </p:cNvPicPr>
          <p:nvPr/>
        </p:nvPicPr>
        <p:blipFill>
          <a:blip r:embed="rId2"/>
          <a:stretch>
            <a:fillRect/>
          </a:stretch>
        </p:blipFill>
        <p:spPr>
          <a:xfrm>
            <a:off x="1371600" y="1684131"/>
            <a:ext cx="6391275" cy="3038475"/>
          </a:xfrm>
          <a:prstGeom prst="rect">
            <a:avLst/>
          </a:prstGeom>
        </p:spPr>
      </p:pic>
    </p:spTree>
    <p:extLst>
      <p:ext uri="{BB962C8B-B14F-4D97-AF65-F5344CB8AC3E}">
        <p14:creationId xmlns:p14="http://schemas.microsoft.com/office/powerpoint/2010/main" val="15016296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a:t>자료 구조와 순차 자료형</a:t>
            </a:r>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800219"/>
          </a:xfrm>
        </p:spPr>
        <p:txBody>
          <a:bodyPr/>
          <a:lstStyle/>
          <a:p>
            <a:r>
              <a:rPr lang="ko-KR" altLang="en-US" dirty="0"/>
              <a:t>내장 순차 자료형 함수</a:t>
            </a:r>
            <a:endParaRPr lang="en-US" altLang="ko-KR" dirty="0"/>
          </a:p>
          <a:p>
            <a:pPr lvl="1"/>
            <a:r>
              <a:rPr lang="en-US" altLang="ko-KR" dirty="0"/>
              <a:t>zip</a:t>
            </a:r>
          </a:p>
        </p:txBody>
      </p:sp>
      <p:pic>
        <p:nvPicPr>
          <p:cNvPr id="4" name="그림 3">
            <a:extLst>
              <a:ext uri="{FF2B5EF4-FFF2-40B4-BE49-F238E27FC236}">
                <a16:creationId xmlns:a16="http://schemas.microsoft.com/office/drawing/2014/main" id="{78806955-B802-4980-B3AB-99C6B5788F2E}"/>
              </a:ext>
            </a:extLst>
          </p:cNvPr>
          <p:cNvPicPr>
            <a:picLocks noChangeAspect="1"/>
          </p:cNvPicPr>
          <p:nvPr/>
        </p:nvPicPr>
        <p:blipFill>
          <a:blip r:embed="rId2"/>
          <a:stretch>
            <a:fillRect/>
          </a:stretch>
        </p:blipFill>
        <p:spPr>
          <a:xfrm>
            <a:off x="1261007" y="1460559"/>
            <a:ext cx="7735356" cy="5278243"/>
          </a:xfrm>
          <a:prstGeom prst="rect">
            <a:avLst/>
          </a:prstGeom>
        </p:spPr>
      </p:pic>
    </p:spTree>
    <p:extLst>
      <p:ext uri="{BB962C8B-B14F-4D97-AF65-F5344CB8AC3E}">
        <p14:creationId xmlns:p14="http://schemas.microsoft.com/office/powerpoint/2010/main" val="13381737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a:t>자료 구조와 순차 자료형</a:t>
            </a:r>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361959"/>
          </a:xfrm>
        </p:spPr>
        <p:txBody>
          <a:bodyPr/>
          <a:lstStyle/>
          <a:p>
            <a:r>
              <a:rPr lang="ko-KR" altLang="en-US" dirty="0"/>
              <a:t>내장 순차 자료형 함수</a:t>
            </a:r>
            <a:endParaRPr lang="en-US" altLang="ko-KR" dirty="0"/>
          </a:p>
        </p:txBody>
      </p:sp>
      <p:pic>
        <p:nvPicPr>
          <p:cNvPr id="4" name="그림 3">
            <a:extLst>
              <a:ext uri="{FF2B5EF4-FFF2-40B4-BE49-F238E27FC236}">
                <a16:creationId xmlns:a16="http://schemas.microsoft.com/office/drawing/2014/main" id="{5077491A-CEFA-4820-9A19-00B1AEB96A1D}"/>
              </a:ext>
            </a:extLst>
          </p:cNvPr>
          <p:cNvPicPr>
            <a:picLocks noChangeAspect="1"/>
          </p:cNvPicPr>
          <p:nvPr/>
        </p:nvPicPr>
        <p:blipFill>
          <a:blip r:embed="rId2"/>
          <a:stretch>
            <a:fillRect/>
          </a:stretch>
        </p:blipFill>
        <p:spPr>
          <a:xfrm>
            <a:off x="1724581" y="2003838"/>
            <a:ext cx="5267325" cy="1924050"/>
          </a:xfrm>
          <a:prstGeom prst="rect">
            <a:avLst/>
          </a:prstGeom>
        </p:spPr>
      </p:pic>
    </p:spTree>
    <p:extLst>
      <p:ext uri="{BB962C8B-B14F-4D97-AF65-F5344CB8AC3E}">
        <p14:creationId xmlns:p14="http://schemas.microsoft.com/office/powerpoint/2010/main" val="1773789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a:t>자료 구조와 순차 자료형</a:t>
            </a:r>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1538883"/>
          </a:xfrm>
        </p:spPr>
        <p:txBody>
          <a:bodyPr/>
          <a:lstStyle/>
          <a:p>
            <a:r>
              <a:rPr lang="ko-KR" altLang="en-US" dirty="0"/>
              <a:t>사전</a:t>
            </a:r>
            <a:r>
              <a:rPr lang="en-US" altLang="ko-KR" dirty="0"/>
              <a:t>(</a:t>
            </a:r>
            <a:r>
              <a:rPr lang="en-US" altLang="ko-KR" dirty="0" err="1"/>
              <a:t>dict</a:t>
            </a:r>
            <a:r>
              <a:rPr lang="en-US" altLang="ko-KR" dirty="0"/>
              <a:t>)</a:t>
            </a:r>
          </a:p>
          <a:p>
            <a:pPr lvl="1"/>
            <a:r>
              <a:rPr lang="ko-KR" altLang="en-US" dirty="0" err="1"/>
              <a:t>파이썬</a:t>
            </a:r>
            <a:r>
              <a:rPr lang="ko-KR" altLang="en-US" dirty="0"/>
              <a:t> 내장 자료 구조 중 가장 중요한 자료 구조</a:t>
            </a:r>
            <a:endParaRPr lang="en-US" altLang="ko-KR" dirty="0"/>
          </a:p>
          <a:p>
            <a:pPr lvl="1"/>
            <a:r>
              <a:rPr lang="ko-KR" altLang="en-US" dirty="0"/>
              <a:t>일반적으로 </a:t>
            </a:r>
            <a:r>
              <a:rPr lang="ko-KR" altLang="en-US" i="1" dirty="0" err="1"/>
              <a:t>해시맵</a:t>
            </a:r>
            <a:r>
              <a:rPr lang="ko-KR" altLang="en-US" dirty="0"/>
              <a:t> 또는 </a:t>
            </a:r>
            <a:r>
              <a:rPr lang="ko-KR" altLang="en-US" i="1" dirty="0"/>
              <a:t>연관 배열</a:t>
            </a:r>
            <a:r>
              <a:rPr lang="ko-KR" altLang="en-US" dirty="0"/>
              <a:t>이라고 알려져 있음</a:t>
            </a:r>
            <a:endParaRPr lang="en-US" altLang="ko-KR" dirty="0"/>
          </a:p>
          <a:p>
            <a:pPr lvl="1"/>
            <a:endParaRPr lang="en-US" altLang="ko-KR" dirty="0"/>
          </a:p>
        </p:txBody>
      </p:sp>
      <p:pic>
        <p:nvPicPr>
          <p:cNvPr id="5" name="그림 4">
            <a:extLst>
              <a:ext uri="{FF2B5EF4-FFF2-40B4-BE49-F238E27FC236}">
                <a16:creationId xmlns:a16="http://schemas.microsoft.com/office/drawing/2014/main" id="{0203D215-ADF4-4123-8AA3-92AA27D22111}"/>
              </a:ext>
            </a:extLst>
          </p:cNvPr>
          <p:cNvPicPr>
            <a:picLocks noChangeAspect="1"/>
          </p:cNvPicPr>
          <p:nvPr/>
        </p:nvPicPr>
        <p:blipFill rotWithShape="1">
          <a:blip r:embed="rId2"/>
          <a:srcRect t="1767" b="32830"/>
          <a:stretch/>
        </p:blipFill>
        <p:spPr>
          <a:xfrm>
            <a:off x="1232900" y="2599333"/>
            <a:ext cx="6668675" cy="3051959"/>
          </a:xfrm>
          <a:prstGeom prst="rect">
            <a:avLst/>
          </a:prstGeom>
        </p:spPr>
      </p:pic>
    </p:spTree>
    <p:extLst>
      <p:ext uri="{BB962C8B-B14F-4D97-AF65-F5344CB8AC3E}">
        <p14:creationId xmlns:p14="http://schemas.microsoft.com/office/powerpoint/2010/main" val="14593762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a:t>자료 구조와 순차 자료형</a:t>
            </a:r>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361959"/>
          </a:xfrm>
        </p:spPr>
        <p:txBody>
          <a:bodyPr/>
          <a:lstStyle/>
          <a:p>
            <a:r>
              <a:rPr lang="ko-KR" altLang="en-US" dirty="0"/>
              <a:t>사전</a:t>
            </a:r>
            <a:r>
              <a:rPr lang="en-US" altLang="ko-KR" dirty="0"/>
              <a:t>(</a:t>
            </a:r>
            <a:r>
              <a:rPr lang="en-US" altLang="ko-KR" dirty="0" err="1"/>
              <a:t>dict</a:t>
            </a:r>
            <a:r>
              <a:rPr lang="en-US" altLang="ko-KR" dirty="0"/>
              <a:t>)</a:t>
            </a:r>
          </a:p>
        </p:txBody>
      </p:sp>
      <p:pic>
        <p:nvPicPr>
          <p:cNvPr id="4" name="그림 3">
            <a:extLst>
              <a:ext uri="{FF2B5EF4-FFF2-40B4-BE49-F238E27FC236}">
                <a16:creationId xmlns:a16="http://schemas.microsoft.com/office/drawing/2014/main" id="{9318605C-F083-43CB-AED5-BDA0379DAECF}"/>
              </a:ext>
            </a:extLst>
          </p:cNvPr>
          <p:cNvPicPr>
            <a:picLocks noChangeAspect="1"/>
          </p:cNvPicPr>
          <p:nvPr/>
        </p:nvPicPr>
        <p:blipFill>
          <a:blip r:embed="rId2"/>
          <a:stretch>
            <a:fillRect/>
          </a:stretch>
        </p:blipFill>
        <p:spPr>
          <a:xfrm>
            <a:off x="862012" y="1609725"/>
            <a:ext cx="7419975" cy="3638550"/>
          </a:xfrm>
          <a:prstGeom prst="rect">
            <a:avLst/>
          </a:prstGeom>
        </p:spPr>
      </p:pic>
    </p:spTree>
    <p:extLst>
      <p:ext uri="{BB962C8B-B14F-4D97-AF65-F5344CB8AC3E}">
        <p14:creationId xmlns:p14="http://schemas.microsoft.com/office/powerpoint/2010/main" val="160683299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a:t>자료 구조와 순차 자료형</a:t>
            </a:r>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800219"/>
          </a:xfrm>
        </p:spPr>
        <p:txBody>
          <a:bodyPr/>
          <a:lstStyle/>
          <a:p>
            <a:r>
              <a:rPr lang="ko-KR" altLang="en-US" dirty="0"/>
              <a:t>사전</a:t>
            </a:r>
            <a:r>
              <a:rPr lang="en-US" altLang="ko-KR" dirty="0"/>
              <a:t>(</a:t>
            </a:r>
            <a:r>
              <a:rPr lang="en-US" altLang="ko-KR" dirty="0" err="1"/>
              <a:t>dict</a:t>
            </a:r>
            <a:r>
              <a:rPr lang="en-US" altLang="ko-KR" dirty="0"/>
              <a:t>)</a:t>
            </a:r>
          </a:p>
          <a:p>
            <a:pPr lvl="1"/>
            <a:r>
              <a:rPr lang="ko-KR" altLang="en-US" dirty="0" err="1"/>
              <a:t>사전값</a:t>
            </a:r>
            <a:r>
              <a:rPr lang="ko-KR" altLang="en-US" dirty="0"/>
              <a:t> 삭제</a:t>
            </a:r>
            <a:endParaRPr lang="en-US" altLang="ko-KR" dirty="0"/>
          </a:p>
        </p:txBody>
      </p:sp>
      <p:pic>
        <p:nvPicPr>
          <p:cNvPr id="4" name="그림 3">
            <a:extLst>
              <a:ext uri="{FF2B5EF4-FFF2-40B4-BE49-F238E27FC236}">
                <a16:creationId xmlns:a16="http://schemas.microsoft.com/office/drawing/2014/main" id="{F0EB5803-4D20-4799-8B1E-0DDB792720F4}"/>
              </a:ext>
            </a:extLst>
          </p:cNvPr>
          <p:cNvPicPr>
            <a:picLocks noChangeAspect="1"/>
          </p:cNvPicPr>
          <p:nvPr/>
        </p:nvPicPr>
        <p:blipFill>
          <a:blip r:embed="rId2"/>
          <a:stretch>
            <a:fillRect/>
          </a:stretch>
        </p:blipFill>
        <p:spPr>
          <a:xfrm>
            <a:off x="195353" y="1860669"/>
            <a:ext cx="3452313" cy="4635500"/>
          </a:xfrm>
          <a:prstGeom prst="rect">
            <a:avLst/>
          </a:prstGeom>
        </p:spPr>
      </p:pic>
      <p:pic>
        <p:nvPicPr>
          <p:cNvPr id="6" name="그림 5">
            <a:extLst>
              <a:ext uri="{FF2B5EF4-FFF2-40B4-BE49-F238E27FC236}">
                <a16:creationId xmlns:a16="http://schemas.microsoft.com/office/drawing/2014/main" id="{83D81617-EE8B-4497-8B9B-60B3CB437564}"/>
              </a:ext>
            </a:extLst>
          </p:cNvPr>
          <p:cNvPicPr>
            <a:picLocks noChangeAspect="1"/>
          </p:cNvPicPr>
          <p:nvPr/>
        </p:nvPicPr>
        <p:blipFill>
          <a:blip r:embed="rId3"/>
          <a:stretch>
            <a:fillRect/>
          </a:stretch>
        </p:blipFill>
        <p:spPr>
          <a:xfrm>
            <a:off x="3713799" y="1860669"/>
            <a:ext cx="5193662" cy="4064605"/>
          </a:xfrm>
          <a:prstGeom prst="rect">
            <a:avLst/>
          </a:prstGeom>
        </p:spPr>
      </p:pic>
    </p:spTree>
    <p:extLst>
      <p:ext uri="{BB962C8B-B14F-4D97-AF65-F5344CB8AC3E}">
        <p14:creationId xmlns:p14="http://schemas.microsoft.com/office/powerpoint/2010/main" val="7491474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a:t>자료 구조와 순차 자료형</a:t>
            </a:r>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361959"/>
          </a:xfrm>
        </p:spPr>
        <p:txBody>
          <a:bodyPr/>
          <a:lstStyle/>
          <a:p>
            <a:r>
              <a:rPr lang="ko-KR" altLang="en-US" dirty="0"/>
              <a:t>사전</a:t>
            </a:r>
            <a:r>
              <a:rPr lang="en-US" altLang="ko-KR" dirty="0"/>
              <a:t>(</a:t>
            </a:r>
            <a:r>
              <a:rPr lang="en-US" altLang="ko-KR" dirty="0" err="1"/>
              <a:t>dict</a:t>
            </a:r>
            <a:r>
              <a:rPr lang="en-US" altLang="ko-KR" dirty="0"/>
              <a:t>)</a:t>
            </a:r>
          </a:p>
        </p:txBody>
      </p:sp>
      <p:pic>
        <p:nvPicPr>
          <p:cNvPr id="4" name="그림 3">
            <a:extLst>
              <a:ext uri="{FF2B5EF4-FFF2-40B4-BE49-F238E27FC236}">
                <a16:creationId xmlns:a16="http://schemas.microsoft.com/office/drawing/2014/main" id="{F205C384-4C8F-4826-B8A6-B73FDE3ABB1E}"/>
              </a:ext>
            </a:extLst>
          </p:cNvPr>
          <p:cNvPicPr>
            <a:picLocks noChangeAspect="1"/>
          </p:cNvPicPr>
          <p:nvPr/>
        </p:nvPicPr>
        <p:blipFill>
          <a:blip r:embed="rId2"/>
          <a:stretch>
            <a:fillRect/>
          </a:stretch>
        </p:blipFill>
        <p:spPr>
          <a:xfrm>
            <a:off x="1299527" y="1796732"/>
            <a:ext cx="6829425" cy="2390775"/>
          </a:xfrm>
          <a:prstGeom prst="rect">
            <a:avLst/>
          </a:prstGeom>
        </p:spPr>
      </p:pic>
    </p:spTree>
    <p:extLst>
      <p:ext uri="{BB962C8B-B14F-4D97-AF65-F5344CB8AC3E}">
        <p14:creationId xmlns:p14="http://schemas.microsoft.com/office/powerpoint/2010/main" val="18155704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a:t>자료 구조와 순차 자료형</a:t>
            </a:r>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361959"/>
          </a:xfrm>
        </p:spPr>
        <p:txBody>
          <a:bodyPr/>
          <a:lstStyle/>
          <a:p>
            <a:r>
              <a:rPr lang="ko-KR" altLang="en-US" dirty="0"/>
              <a:t>사전</a:t>
            </a:r>
            <a:r>
              <a:rPr lang="en-US" altLang="ko-KR" dirty="0"/>
              <a:t>(</a:t>
            </a:r>
            <a:r>
              <a:rPr lang="en-US" altLang="ko-KR" dirty="0" err="1"/>
              <a:t>dict</a:t>
            </a:r>
            <a:r>
              <a:rPr lang="en-US" altLang="ko-KR" dirty="0"/>
              <a:t>)</a:t>
            </a:r>
          </a:p>
        </p:txBody>
      </p:sp>
      <p:pic>
        <p:nvPicPr>
          <p:cNvPr id="4" name="그림 3">
            <a:extLst>
              <a:ext uri="{FF2B5EF4-FFF2-40B4-BE49-F238E27FC236}">
                <a16:creationId xmlns:a16="http://schemas.microsoft.com/office/drawing/2014/main" id="{6674D1A9-AFFA-4534-B050-B7202A9B2013}"/>
              </a:ext>
            </a:extLst>
          </p:cNvPr>
          <p:cNvPicPr>
            <a:picLocks noChangeAspect="1"/>
          </p:cNvPicPr>
          <p:nvPr/>
        </p:nvPicPr>
        <p:blipFill>
          <a:blip r:embed="rId2"/>
          <a:stretch>
            <a:fillRect/>
          </a:stretch>
        </p:blipFill>
        <p:spPr>
          <a:xfrm>
            <a:off x="1271587" y="1576394"/>
            <a:ext cx="6905625" cy="4781550"/>
          </a:xfrm>
          <a:prstGeom prst="rect">
            <a:avLst/>
          </a:prstGeom>
        </p:spPr>
      </p:pic>
    </p:spTree>
    <p:extLst>
      <p:ext uri="{BB962C8B-B14F-4D97-AF65-F5344CB8AC3E}">
        <p14:creationId xmlns:p14="http://schemas.microsoft.com/office/powerpoint/2010/main" val="135103617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a:t>자료 구조와 순차 자료형</a:t>
            </a:r>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800219"/>
          </a:xfrm>
        </p:spPr>
        <p:txBody>
          <a:bodyPr/>
          <a:lstStyle/>
          <a:p>
            <a:r>
              <a:rPr lang="ko-KR" altLang="en-US" dirty="0"/>
              <a:t>사전</a:t>
            </a:r>
            <a:r>
              <a:rPr lang="en-US" altLang="ko-KR" dirty="0"/>
              <a:t>(</a:t>
            </a:r>
            <a:r>
              <a:rPr lang="en-US" altLang="ko-KR" dirty="0" err="1"/>
              <a:t>dict</a:t>
            </a:r>
            <a:r>
              <a:rPr lang="en-US" altLang="ko-KR" dirty="0"/>
              <a:t>)</a:t>
            </a:r>
          </a:p>
          <a:p>
            <a:pPr lvl="1"/>
            <a:r>
              <a:rPr lang="ko-KR" altLang="en-US" dirty="0"/>
              <a:t>기본값</a:t>
            </a:r>
            <a:endParaRPr lang="en-US" altLang="ko-KR" dirty="0"/>
          </a:p>
        </p:txBody>
      </p:sp>
      <p:pic>
        <p:nvPicPr>
          <p:cNvPr id="4" name="그림 3">
            <a:extLst>
              <a:ext uri="{FF2B5EF4-FFF2-40B4-BE49-F238E27FC236}">
                <a16:creationId xmlns:a16="http://schemas.microsoft.com/office/drawing/2014/main" id="{87BEEF44-0B10-4DED-B0E5-8361A8E1140D}"/>
              </a:ext>
            </a:extLst>
          </p:cNvPr>
          <p:cNvPicPr>
            <a:picLocks noChangeAspect="1"/>
          </p:cNvPicPr>
          <p:nvPr/>
        </p:nvPicPr>
        <p:blipFill>
          <a:blip r:embed="rId2"/>
          <a:stretch>
            <a:fillRect/>
          </a:stretch>
        </p:blipFill>
        <p:spPr>
          <a:xfrm>
            <a:off x="1585912" y="2114550"/>
            <a:ext cx="5972175" cy="2628900"/>
          </a:xfrm>
          <a:prstGeom prst="rect">
            <a:avLst/>
          </a:prstGeom>
        </p:spPr>
      </p:pic>
    </p:spTree>
    <p:extLst>
      <p:ext uri="{BB962C8B-B14F-4D97-AF65-F5344CB8AC3E}">
        <p14:creationId xmlns:p14="http://schemas.microsoft.com/office/powerpoint/2010/main" val="303310436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a:t>자료 구조와 순차 자료형</a:t>
            </a:r>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361959"/>
          </a:xfrm>
        </p:spPr>
        <p:txBody>
          <a:bodyPr/>
          <a:lstStyle/>
          <a:p>
            <a:r>
              <a:rPr lang="ko-KR" altLang="en-US" dirty="0"/>
              <a:t>사전</a:t>
            </a:r>
            <a:r>
              <a:rPr lang="en-US" altLang="ko-KR" dirty="0"/>
              <a:t>(</a:t>
            </a:r>
            <a:r>
              <a:rPr lang="en-US" altLang="ko-KR" dirty="0" err="1"/>
              <a:t>dict</a:t>
            </a:r>
            <a:r>
              <a:rPr lang="en-US" altLang="ko-KR" dirty="0"/>
              <a:t>)</a:t>
            </a:r>
          </a:p>
        </p:txBody>
      </p:sp>
      <p:pic>
        <p:nvPicPr>
          <p:cNvPr id="4" name="그림 3">
            <a:extLst>
              <a:ext uri="{FF2B5EF4-FFF2-40B4-BE49-F238E27FC236}">
                <a16:creationId xmlns:a16="http://schemas.microsoft.com/office/drawing/2014/main" id="{FB48B313-D012-476D-A37F-B45254720BFD}"/>
              </a:ext>
            </a:extLst>
          </p:cNvPr>
          <p:cNvPicPr>
            <a:picLocks noChangeAspect="1"/>
          </p:cNvPicPr>
          <p:nvPr/>
        </p:nvPicPr>
        <p:blipFill rotWithShape="1">
          <a:blip r:embed="rId2"/>
          <a:srcRect t="3148" b="3333"/>
          <a:stretch/>
        </p:blipFill>
        <p:spPr>
          <a:xfrm>
            <a:off x="1623060" y="1060450"/>
            <a:ext cx="7166610" cy="5381618"/>
          </a:xfrm>
          <a:prstGeom prst="rect">
            <a:avLst/>
          </a:prstGeom>
        </p:spPr>
      </p:pic>
    </p:spTree>
    <p:extLst>
      <p:ext uri="{BB962C8B-B14F-4D97-AF65-F5344CB8AC3E}">
        <p14:creationId xmlns:p14="http://schemas.microsoft.com/office/powerpoint/2010/main" val="3281278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9F7EBD-CF2E-47E4-989E-63035E02ECC5}"/>
              </a:ext>
            </a:extLst>
          </p:cNvPr>
          <p:cNvSpPr>
            <a:spLocks noGrp="1"/>
          </p:cNvSpPr>
          <p:nvPr>
            <p:ph type="title"/>
          </p:nvPr>
        </p:nvSpPr>
        <p:spPr/>
        <p:txBody>
          <a:bodyPr/>
          <a:lstStyle/>
          <a:p>
            <a:r>
              <a:rPr lang="ko-KR" altLang="en-US" dirty="0" err="1"/>
              <a:t>파이썬</a:t>
            </a:r>
            <a:r>
              <a:rPr lang="ko-KR" altLang="en-US" dirty="0"/>
              <a:t> 기초</a:t>
            </a:r>
          </a:p>
        </p:txBody>
      </p:sp>
      <p:sp>
        <p:nvSpPr>
          <p:cNvPr id="3" name="내용 개체 틀 2">
            <a:extLst>
              <a:ext uri="{FF2B5EF4-FFF2-40B4-BE49-F238E27FC236}">
                <a16:creationId xmlns:a16="http://schemas.microsoft.com/office/drawing/2014/main" id="{24BED9AD-8AFB-4738-96A9-B3485EF68BF1}"/>
              </a:ext>
            </a:extLst>
          </p:cNvPr>
          <p:cNvSpPr>
            <a:spLocks noGrp="1"/>
          </p:cNvSpPr>
          <p:nvPr>
            <p:ph idx="1"/>
          </p:nvPr>
        </p:nvSpPr>
        <p:spPr>
          <a:xfrm>
            <a:off x="236539" y="1060450"/>
            <a:ext cx="8670925" cy="4431983"/>
          </a:xfrm>
        </p:spPr>
        <p:txBody>
          <a:bodyPr/>
          <a:lstStyle/>
          <a:p>
            <a:r>
              <a:rPr lang="ko-KR" altLang="en-US" dirty="0"/>
              <a:t>객체 모델</a:t>
            </a:r>
            <a:endParaRPr lang="en-US" altLang="ko-KR" dirty="0"/>
          </a:p>
          <a:p>
            <a:pPr lvl="1"/>
            <a:r>
              <a:rPr lang="ko-KR" altLang="en-US" dirty="0"/>
              <a:t>모든 숫자</a:t>
            </a:r>
            <a:r>
              <a:rPr lang="en-US" altLang="ko-KR" dirty="0"/>
              <a:t>, </a:t>
            </a:r>
            <a:r>
              <a:rPr lang="ko-KR" altLang="en-US" dirty="0"/>
              <a:t>문자열</a:t>
            </a:r>
            <a:r>
              <a:rPr lang="en-US" altLang="ko-KR" dirty="0"/>
              <a:t>, </a:t>
            </a:r>
            <a:r>
              <a:rPr lang="ko-KR" altLang="en-US" dirty="0"/>
              <a:t>자료구조</a:t>
            </a:r>
            <a:r>
              <a:rPr lang="en-US" altLang="ko-KR" dirty="0"/>
              <a:t>, </a:t>
            </a:r>
            <a:r>
              <a:rPr lang="ko-KR" altLang="en-US" dirty="0"/>
              <a:t>함수</a:t>
            </a:r>
            <a:r>
              <a:rPr lang="en-US" altLang="ko-KR" dirty="0"/>
              <a:t>, </a:t>
            </a:r>
            <a:r>
              <a:rPr lang="ko-KR" altLang="en-US" dirty="0"/>
              <a:t>클래스</a:t>
            </a:r>
            <a:r>
              <a:rPr lang="en-US" altLang="ko-KR" dirty="0"/>
              <a:t>, </a:t>
            </a:r>
            <a:r>
              <a:rPr lang="ko-KR" altLang="en-US" dirty="0"/>
              <a:t>모듈 등은 </a:t>
            </a:r>
            <a:r>
              <a:rPr lang="ko-KR" altLang="en-US" dirty="0" err="1"/>
              <a:t>파이썬</a:t>
            </a:r>
            <a:r>
              <a:rPr lang="ko-KR" altLang="en-US" dirty="0"/>
              <a:t> 인터프리터에서 </a:t>
            </a:r>
            <a:r>
              <a:rPr lang="ko-KR" altLang="en-US" dirty="0">
                <a:solidFill>
                  <a:srgbClr val="FF0000"/>
                </a:solidFill>
              </a:rPr>
              <a:t>객체</a:t>
            </a:r>
            <a:r>
              <a:rPr lang="en-US" altLang="ko-KR" dirty="0">
                <a:solidFill>
                  <a:srgbClr val="FF0000"/>
                </a:solidFill>
              </a:rPr>
              <a:t>(object)</a:t>
            </a:r>
            <a:r>
              <a:rPr lang="ko-KR" altLang="en-US" dirty="0"/>
              <a:t>라고 하는 어떤 상자 안에 저장</a:t>
            </a:r>
            <a:endParaRPr lang="en-US" altLang="ko-KR" dirty="0"/>
          </a:p>
          <a:p>
            <a:pPr lvl="1"/>
            <a:r>
              <a:rPr lang="ko-KR" altLang="en-US" dirty="0"/>
              <a:t>매 객체는 연관된 자료형</a:t>
            </a:r>
            <a:r>
              <a:rPr lang="en-US" altLang="ko-KR" dirty="0"/>
              <a:t>(</a:t>
            </a:r>
            <a:r>
              <a:rPr lang="ko-KR" altLang="en-US" dirty="0"/>
              <a:t>예를 들면 문자열이나 함수</a:t>
            </a:r>
            <a:r>
              <a:rPr lang="en-US" altLang="ko-KR" dirty="0"/>
              <a:t>)</a:t>
            </a:r>
            <a:r>
              <a:rPr lang="ko-KR" altLang="en-US" dirty="0"/>
              <a:t>과 내부 데이터를 가지고 있음</a:t>
            </a:r>
            <a:endParaRPr lang="en-US" altLang="ko-KR" dirty="0"/>
          </a:p>
          <a:p>
            <a:pPr lvl="1"/>
            <a:r>
              <a:rPr lang="ko-KR" altLang="en-US" dirty="0"/>
              <a:t>함수마저 하나의 객체로 간주하는 이러한 특징은 </a:t>
            </a:r>
            <a:r>
              <a:rPr lang="ko-KR" altLang="en-US" dirty="0" err="1"/>
              <a:t>파이썬을</a:t>
            </a:r>
            <a:r>
              <a:rPr lang="ko-KR" altLang="en-US" dirty="0"/>
              <a:t> 매우 유연한 언어로 만듦</a:t>
            </a:r>
            <a:endParaRPr lang="en-US" altLang="ko-KR" dirty="0"/>
          </a:p>
          <a:p>
            <a:pPr lvl="1"/>
            <a:endParaRPr lang="en-US" altLang="ko-KR" dirty="0"/>
          </a:p>
          <a:p>
            <a:r>
              <a:rPr lang="ko-KR" altLang="en-US" dirty="0"/>
              <a:t>주석</a:t>
            </a:r>
            <a:endParaRPr lang="en-US" altLang="ko-KR" dirty="0"/>
          </a:p>
          <a:p>
            <a:pPr lvl="1"/>
            <a:r>
              <a:rPr lang="en-US" altLang="ko-KR" dirty="0">
                <a:solidFill>
                  <a:srgbClr val="FF0000"/>
                </a:solidFill>
              </a:rPr>
              <a:t># </a:t>
            </a:r>
            <a:r>
              <a:rPr lang="ko-KR" altLang="en-US" dirty="0"/>
              <a:t>뒤에 오는 글자는 모두 </a:t>
            </a:r>
            <a:r>
              <a:rPr lang="ko-KR" altLang="en-US" dirty="0" err="1"/>
              <a:t>파이썬</a:t>
            </a:r>
            <a:r>
              <a:rPr lang="ko-KR" altLang="en-US" dirty="0"/>
              <a:t> 인터프리터에서 무시되며 이를 이용해 코드의 주석을 달 수 있음</a:t>
            </a:r>
            <a:endParaRPr lang="en-US" altLang="ko-KR" dirty="0"/>
          </a:p>
          <a:p>
            <a:pPr lvl="1"/>
            <a:r>
              <a:rPr lang="ko-KR" altLang="en-US" dirty="0"/>
              <a:t>또한 코드를 지우지 않고 실행만 되지 않도록 남겨두고 싶을 때도 활용</a:t>
            </a:r>
          </a:p>
          <a:p>
            <a:pPr lvl="1"/>
            <a:endParaRPr lang="en-US" altLang="ko-KR" dirty="0"/>
          </a:p>
          <a:p>
            <a:pPr lvl="1"/>
            <a:endParaRPr lang="en-US" altLang="ko-KR" dirty="0"/>
          </a:p>
        </p:txBody>
      </p:sp>
    </p:spTree>
    <p:extLst>
      <p:ext uri="{BB962C8B-B14F-4D97-AF65-F5344CB8AC3E}">
        <p14:creationId xmlns:p14="http://schemas.microsoft.com/office/powerpoint/2010/main" val="123063624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a:t>자료 구조와 순차 자료형</a:t>
            </a:r>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1469954"/>
          </a:xfrm>
        </p:spPr>
        <p:txBody>
          <a:bodyPr/>
          <a:lstStyle/>
          <a:p>
            <a:r>
              <a:rPr lang="ko-KR" altLang="en-US" dirty="0"/>
              <a:t>세트</a:t>
            </a:r>
            <a:endParaRPr lang="en-US" altLang="ko-KR" dirty="0"/>
          </a:p>
          <a:p>
            <a:endParaRPr lang="en-US" altLang="ko-KR" dirty="0"/>
          </a:p>
          <a:p>
            <a:endParaRPr lang="en-US" altLang="ko-KR" dirty="0"/>
          </a:p>
        </p:txBody>
      </p:sp>
      <p:pic>
        <p:nvPicPr>
          <p:cNvPr id="4" name="그림 3">
            <a:extLst>
              <a:ext uri="{FF2B5EF4-FFF2-40B4-BE49-F238E27FC236}">
                <a16:creationId xmlns:a16="http://schemas.microsoft.com/office/drawing/2014/main" id="{5EC98BE3-7EAA-4967-B9E3-243BCF678247}"/>
              </a:ext>
            </a:extLst>
          </p:cNvPr>
          <p:cNvPicPr>
            <a:picLocks noChangeAspect="1"/>
          </p:cNvPicPr>
          <p:nvPr/>
        </p:nvPicPr>
        <p:blipFill rotWithShape="1">
          <a:blip r:embed="rId2"/>
          <a:srcRect b="26667"/>
          <a:stretch/>
        </p:blipFill>
        <p:spPr>
          <a:xfrm>
            <a:off x="1514475" y="1604645"/>
            <a:ext cx="5886450" cy="3150235"/>
          </a:xfrm>
          <a:prstGeom prst="rect">
            <a:avLst/>
          </a:prstGeom>
        </p:spPr>
      </p:pic>
    </p:spTree>
    <p:extLst>
      <p:ext uri="{BB962C8B-B14F-4D97-AF65-F5344CB8AC3E}">
        <p14:creationId xmlns:p14="http://schemas.microsoft.com/office/powerpoint/2010/main" val="426543870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a:t>자료 구조와 순차 자료형</a:t>
            </a:r>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915956"/>
          </a:xfrm>
        </p:spPr>
        <p:txBody>
          <a:bodyPr/>
          <a:lstStyle/>
          <a:p>
            <a:r>
              <a:rPr lang="ko-KR" altLang="en-US" dirty="0"/>
              <a:t>세트</a:t>
            </a:r>
            <a:endParaRPr lang="en-US" altLang="ko-KR" dirty="0"/>
          </a:p>
          <a:p>
            <a:endParaRPr lang="en-US" altLang="ko-KR" dirty="0"/>
          </a:p>
        </p:txBody>
      </p:sp>
      <p:pic>
        <p:nvPicPr>
          <p:cNvPr id="4" name="그림 3">
            <a:extLst>
              <a:ext uri="{FF2B5EF4-FFF2-40B4-BE49-F238E27FC236}">
                <a16:creationId xmlns:a16="http://schemas.microsoft.com/office/drawing/2014/main" id="{CD00A401-83FD-4431-8179-06446488B775}"/>
              </a:ext>
            </a:extLst>
          </p:cNvPr>
          <p:cNvPicPr>
            <a:picLocks noChangeAspect="1"/>
          </p:cNvPicPr>
          <p:nvPr/>
        </p:nvPicPr>
        <p:blipFill rotWithShape="1">
          <a:blip r:embed="rId2"/>
          <a:srcRect t="2303"/>
          <a:stretch/>
        </p:blipFill>
        <p:spPr>
          <a:xfrm>
            <a:off x="618172" y="1703070"/>
            <a:ext cx="3609975" cy="4094480"/>
          </a:xfrm>
          <a:prstGeom prst="rect">
            <a:avLst/>
          </a:prstGeom>
        </p:spPr>
      </p:pic>
      <p:pic>
        <p:nvPicPr>
          <p:cNvPr id="5" name="그림 4">
            <a:extLst>
              <a:ext uri="{FF2B5EF4-FFF2-40B4-BE49-F238E27FC236}">
                <a16:creationId xmlns:a16="http://schemas.microsoft.com/office/drawing/2014/main" id="{83355973-4027-47AC-A305-97EA9C5C8D7D}"/>
              </a:ext>
            </a:extLst>
          </p:cNvPr>
          <p:cNvPicPr>
            <a:picLocks noChangeAspect="1"/>
          </p:cNvPicPr>
          <p:nvPr/>
        </p:nvPicPr>
        <p:blipFill>
          <a:blip r:embed="rId3"/>
          <a:stretch>
            <a:fillRect/>
          </a:stretch>
        </p:blipFill>
        <p:spPr>
          <a:xfrm>
            <a:off x="4582478" y="1606550"/>
            <a:ext cx="3943350" cy="3562350"/>
          </a:xfrm>
          <a:prstGeom prst="rect">
            <a:avLst/>
          </a:prstGeom>
        </p:spPr>
      </p:pic>
    </p:spTree>
    <p:extLst>
      <p:ext uri="{BB962C8B-B14F-4D97-AF65-F5344CB8AC3E}">
        <p14:creationId xmlns:p14="http://schemas.microsoft.com/office/powerpoint/2010/main" val="207217565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a:t>자료 구조와 순차 자료형</a:t>
            </a:r>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1285288"/>
          </a:xfrm>
        </p:spPr>
        <p:txBody>
          <a:bodyPr/>
          <a:lstStyle/>
          <a:p>
            <a:r>
              <a:rPr lang="ko-KR" altLang="en-US" dirty="0"/>
              <a:t>세트</a:t>
            </a:r>
            <a:endParaRPr lang="en-US" altLang="ko-KR" dirty="0"/>
          </a:p>
          <a:p>
            <a:pPr lvl="1"/>
            <a:r>
              <a:rPr lang="ko-KR" altLang="en-US" dirty="0" err="1"/>
              <a:t>파이썬</a:t>
            </a:r>
            <a:r>
              <a:rPr lang="ko-KR" altLang="en-US" dirty="0"/>
              <a:t> </a:t>
            </a:r>
            <a:r>
              <a:rPr lang="en-US" altLang="ko-KR" dirty="0"/>
              <a:t>set </a:t>
            </a:r>
            <a:r>
              <a:rPr lang="ko-KR" altLang="en-US" dirty="0"/>
              <a:t>연산</a:t>
            </a:r>
            <a:endParaRPr lang="en-US" altLang="ko-KR" dirty="0"/>
          </a:p>
          <a:p>
            <a:endParaRPr lang="en-US" altLang="ko-KR" dirty="0"/>
          </a:p>
        </p:txBody>
      </p:sp>
      <p:graphicFrame>
        <p:nvGraphicFramePr>
          <p:cNvPr id="4" name="표 3">
            <a:extLst>
              <a:ext uri="{FF2B5EF4-FFF2-40B4-BE49-F238E27FC236}">
                <a16:creationId xmlns:a16="http://schemas.microsoft.com/office/drawing/2014/main" id="{2B9AE1B0-40DA-4879-90BA-2A04F05E5B82}"/>
              </a:ext>
            </a:extLst>
          </p:cNvPr>
          <p:cNvGraphicFramePr>
            <a:graphicFrameLocks noGrp="1"/>
          </p:cNvGraphicFramePr>
          <p:nvPr>
            <p:extLst>
              <p:ext uri="{D42A27DB-BD31-4B8C-83A1-F6EECF244321}">
                <p14:modId xmlns:p14="http://schemas.microsoft.com/office/powerpoint/2010/main" val="2098360205"/>
              </p:ext>
            </p:extLst>
          </p:nvPr>
        </p:nvGraphicFramePr>
        <p:xfrm>
          <a:off x="1078230" y="2089150"/>
          <a:ext cx="7437120" cy="3708400"/>
        </p:xfrm>
        <a:graphic>
          <a:graphicData uri="http://schemas.openxmlformats.org/drawingml/2006/table">
            <a:tbl>
              <a:tblPr firstRow="1" bandRow="1">
                <a:tableStyleId>{5C22544A-7EE6-4342-B048-85BDC9FD1C3A}</a:tableStyleId>
              </a:tblPr>
              <a:tblGrid>
                <a:gridCol w="2385060">
                  <a:extLst>
                    <a:ext uri="{9D8B030D-6E8A-4147-A177-3AD203B41FA5}">
                      <a16:colId xmlns:a16="http://schemas.microsoft.com/office/drawing/2014/main" val="2980822906"/>
                    </a:ext>
                  </a:extLst>
                </a:gridCol>
                <a:gridCol w="1017270">
                  <a:extLst>
                    <a:ext uri="{9D8B030D-6E8A-4147-A177-3AD203B41FA5}">
                      <a16:colId xmlns:a16="http://schemas.microsoft.com/office/drawing/2014/main" val="755587650"/>
                    </a:ext>
                  </a:extLst>
                </a:gridCol>
                <a:gridCol w="4034790">
                  <a:extLst>
                    <a:ext uri="{9D8B030D-6E8A-4147-A177-3AD203B41FA5}">
                      <a16:colId xmlns:a16="http://schemas.microsoft.com/office/drawing/2014/main" val="132629193"/>
                    </a:ext>
                  </a:extLst>
                </a:gridCol>
              </a:tblGrid>
              <a:tr h="370840">
                <a:tc>
                  <a:txBody>
                    <a:bodyPr/>
                    <a:lstStyle/>
                    <a:p>
                      <a:pPr latinLnBrk="1"/>
                      <a:r>
                        <a:rPr lang="ko-KR" altLang="en-US" dirty="0"/>
                        <a:t>함수</a:t>
                      </a:r>
                    </a:p>
                  </a:txBody>
                  <a:tcPr/>
                </a:tc>
                <a:tc>
                  <a:txBody>
                    <a:bodyPr/>
                    <a:lstStyle/>
                    <a:p>
                      <a:pPr latinLnBrk="1"/>
                      <a:r>
                        <a:rPr lang="ko-KR" altLang="en-US" dirty="0"/>
                        <a:t>대체 문법</a:t>
                      </a:r>
                    </a:p>
                  </a:txBody>
                  <a:tcPr/>
                </a:tc>
                <a:tc>
                  <a:txBody>
                    <a:bodyPr/>
                    <a:lstStyle/>
                    <a:p>
                      <a:pPr latinLnBrk="1"/>
                      <a:r>
                        <a:rPr lang="ko-KR" altLang="en-US" dirty="0"/>
                        <a:t>설명</a:t>
                      </a:r>
                    </a:p>
                  </a:txBody>
                  <a:tcPr/>
                </a:tc>
                <a:extLst>
                  <a:ext uri="{0D108BD9-81ED-4DB2-BD59-A6C34878D82A}">
                    <a16:rowId xmlns:a16="http://schemas.microsoft.com/office/drawing/2014/main" val="3302297333"/>
                  </a:ext>
                </a:extLst>
              </a:tr>
              <a:tr h="370840">
                <a:tc>
                  <a:txBody>
                    <a:bodyPr/>
                    <a:lstStyle/>
                    <a:p>
                      <a:pPr latinLnBrk="1"/>
                      <a:r>
                        <a:rPr lang="en-US" altLang="ko-KR" dirty="0" err="1"/>
                        <a:t>a.add</a:t>
                      </a:r>
                      <a:r>
                        <a:rPr lang="en-US" altLang="ko-KR" dirty="0"/>
                        <a:t>(x)</a:t>
                      </a:r>
                      <a:endParaRPr lang="ko-KR" altLang="en-US" dirty="0"/>
                    </a:p>
                  </a:txBody>
                  <a:tcPr/>
                </a:tc>
                <a:tc>
                  <a:txBody>
                    <a:bodyPr/>
                    <a:lstStyle/>
                    <a:p>
                      <a:pPr latinLnBrk="1"/>
                      <a:endParaRPr lang="ko-KR" altLang="en-US"/>
                    </a:p>
                  </a:txBody>
                  <a:tcPr/>
                </a:tc>
                <a:tc>
                  <a:txBody>
                    <a:bodyPr/>
                    <a:lstStyle/>
                    <a:p>
                      <a:pPr latinLnBrk="1"/>
                      <a:r>
                        <a:rPr lang="ko-KR" altLang="en-US" dirty="0"/>
                        <a:t>세트 </a:t>
                      </a:r>
                      <a:r>
                        <a:rPr lang="en-US" altLang="ko-KR" dirty="0"/>
                        <a:t>a</a:t>
                      </a:r>
                      <a:r>
                        <a:rPr lang="ko-KR" altLang="en-US" dirty="0"/>
                        <a:t>에 원소 </a:t>
                      </a:r>
                      <a:r>
                        <a:rPr lang="en-US" altLang="ko-KR" dirty="0"/>
                        <a:t>x</a:t>
                      </a:r>
                      <a:r>
                        <a:rPr lang="ko-KR" altLang="en-US" dirty="0"/>
                        <a:t>를 추가</a:t>
                      </a:r>
                    </a:p>
                  </a:txBody>
                  <a:tcPr/>
                </a:tc>
                <a:extLst>
                  <a:ext uri="{0D108BD9-81ED-4DB2-BD59-A6C34878D82A}">
                    <a16:rowId xmlns:a16="http://schemas.microsoft.com/office/drawing/2014/main" val="679070073"/>
                  </a:ext>
                </a:extLst>
              </a:tr>
              <a:tr h="370840">
                <a:tc>
                  <a:txBody>
                    <a:bodyPr/>
                    <a:lstStyle/>
                    <a:p>
                      <a:pPr latinLnBrk="1"/>
                      <a:r>
                        <a:rPr lang="en-US" altLang="ko-KR" dirty="0" err="1"/>
                        <a:t>a.remove</a:t>
                      </a:r>
                      <a:r>
                        <a:rPr lang="en-US" altLang="ko-KR" dirty="0"/>
                        <a:t>(x)</a:t>
                      </a:r>
                      <a:endParaRPr lang="ko-KR" altLang="en-US" dirty="0"/>
                    </a:p>
                  </a:txBody>
                  <a:tcPr/>
                </a:tc>
                <a:tc>
                  <a:txBody>
                    <a:bodyPr/>
                    <a:lstStyle/>
                    <a:p>
                      <a:pPr latinLnBrk="1"/>
                      <a:endParaRPr lang="ko-KR" altLang="en-US"/>
                    </a:p>
                  </a:txBody>
                  <a:tcPr/>
                </a:tc>
                <a:tc>
                  <a:txBody>
                    <a:bodyPr/>
                    <a:lstStyle/>
                    <a:p>
                      <a:pPr latinLnBrk="1"/>
                      <a:r>
                        <a:rPr lang="ko-KR" altLang="en-US" dirty="0"/>
                        <a:t>세트 </a:t>
                      </a:r>
                      <a:r>
                        <a:rPr lang="en-US" altLang="ko-KR" dirty="0"/>
                        <a:t>a</a:t>
                      </a:r>
                      <a:r>
                        <a:rPr lang="ko-KR" altLang="en-US" dirty="0"/>
                        <a:t>에서 원소 </a:t>
                      </a:r>
                      <a:r>
                        <a:rPr lang="en-US" altLang="ko-KR" dirty="0"/>
                        <a:t>x</a:t>
                      </a:r>
                      <a:r>
                        <a:rPr lang="ko-KR" altLang="en-US" dirty="0"/>
                        <a:t>를 제거</a:t>
                      </a:r>
                    </a:p>
                  </a:txBody>
                  <a:tcPr/>
                </a:tc>
                <a:extLst>
                  <a:ext uri="{0D108BD9-81ED-4DB2-BD59-A6C34878D82A}">
                    <a16:rowId xmlns:a16="http://schemas.microsoft.com/office/drawing/2014/main" val="349801457"/>
                  </a:ext>
                </a:extLst>
              </a:tr>
              <a:tr h="370840">
                <a:tc>
                  <a:txBody>
                    <a:bodyPr/>
                    <a:lstStyle/>
                    <a:p>
                      <a:pPr latinLnBrk="1"/>
                      <a:r>
                        <a:rPr lang="en-US" altLang="ko-KR" dirty="0" err="1"/>
                        <a:t>a.union</a:t>
                      </a:r>
                      <a:r>
                        <a:rPr lang="en-US" altLang="ko-KR" dirty="0"/>
                        <a:t>(b)</a:t>
                      </a:r>
                      <a:endParaRPr lang="ko-KR" altLang="en-US" dirty="0"/>
                    </a:p>
                  </a:txBody>
                  <a:tcPr/>
                </a:tc>
                <a:tc>
                  <a:txBody>
                    <a:bodyPr/>
                    <a:lstStyle/>
                    <a:p>
                      <a:pPr latinLnBrk="1"/>
                      <a:r>
                        <a:rPr lang="en-US" altLang="ko-KR" dirty="0"/>
                        <a:t>a | b</a:t>
                      </a:r>
                      <a:endParaRPr lang="ko-KR" altLang="en-US" dirty="0"/>
                    </a:p>
                  </a:txBody>
                  <a:tcPr/>
                </a:tc>
                <a:tc>
                  <a:txBody>
                    <a:bodyPr/>
                    <a:lstStyle/>
                    <a:p>
                      <a:pPr latinLnBrk="1"/>
                      <a:r>
                        <a:rPr lang="ko-KR" altLang="en-US" dirty="0"/>
                        <a:t>세트 </a:t>
                      </a:r>
                      <a:r>
                        <a:rPr lang="en-US" altLang="ko-KR" dirty="0"/>
                        <a:t>a</a:t>
                      </a:r>
                      <a:r>
                        <a:rPr lang="ko-KR" altLang="en-US" dirty="0"/>
                        <a:t>와 </a:t>
                      </a:r>
                      <a:r>
                        <a:rPr lang="en-US" altLang="ko-KR" dirty="0"/>
                        <a:t>b</a:t>
                      </a:r>
                      <a:r>
                        <a:rPr lang="ko-KR" altLang="en-US" dirty="0"/>
                        <a:t>의 합집합</a:t>
                      </a:r>
                    </a:p>
                  </a:txBody>
                  <a:tcPr/>
                </a:tc>
                <a:extLst>
                  <a:ext uri="{0D108BD9-81ED-4DB2-BD59-A6C34878D82A}">
                    <a16:rowId xmlns:a16="http://schemas.microsoft.com/office/drawing/2014/main" val="1229088284"/>
                  </a:ext>
                </a:extLst>
              </a:tr>
              <a:tr h="370840">
                <a:tc>
                  <a:txBody>
                    <a:bodyPr/>
                    <a:lstStyle/>
                    <a:p>
                      <a:pPr latinLnBrk="1"/>
                      <a:r>
                        <a:rPr lang="en-US" altLang="ko-KR" dirty="0" err="1"/>
                        <a:t>a.intersection</a:t>
                      </a:r>
                      <a:r>
                        <a:rPr lang="en-US" altLang="ko-KR" dirty="0"/>
                        <a:t>(b)</a:t>
                      </a:r>
                      <a:endParaRPr lang="ko-KR" altLang="en-US" dirty="0"/>
                    </a:p>
                  </a:txBody>
                  <a:tcPr/>
                </a:tc>
                <a:tc>
                  <a:txBody>
                    <a:bodyPr/>
                    <a:lstStyle/>
                    <a:p>
                      <a:pPr latinLnBrk="1"/>
                      <a:r>
                        <a:rPr lang="en-US" altLang="ko-KR" dirty="0"/>
                        <a:t>a &amp; b</a:t>
                      </a:r>
                      <a:endParaRPr lang="ko-KR" altLang="en-US" dirty="0"/>
                    </a:p>
                  </a:txBody>
                  <a:tcPr/>
                </a:tc>
                <a:tc>
                  <a:txBody>
                    <a:bodyPr/>
                    <a:lstStyle/>
                    <a:p>
                      <a:pPr latinLnBrk="1"/>
                      <a:r>
                        <a:rPr lang="ko-KR" altLang="en-US" dirty="0"/>
                        <a:t>세트 </a:t>
                      </a:r>
                      <a:r>
                        <a:rPr lang="en-US" altLang="ko-KR" dirty="0"/>
                        <a:t>a</a:t>
                      </a:r>
                      <a:r>
                        <a:rPr lang="ko-KR" altLang="en-US" dirty="0"/>
                        <a:t>와 </a:t>
                      </a:r>
                      <a:r>
                        <a:rPr lang="en-US" altLang="ko-KR" dirty="0"/>
                        <a:t>b</a:t>
                      </a:r>
                      <a:r>
                        <a:rPr lang="ko-KR" altLang="en-US" dirty="0"/>
                        <a:t>의 교집합</a:t>
                      </a:r>
                    </a:p>
                  </a:txBody>
                  <a:tcPr/>
                </a:tc>
                <a:extLst>
                  <a:ext uri="{0D108BD9-81ED-4DB2-BD59-A6C34878D82A}">
                    <a16:rowId xmlns:a16="http://schemas.microsoft.com/office/drawing/2014/main" val="3322516226"/>
                  </a:ext>
                </a:extLst>
              </a:tr>
              <a:tr h="370840">
                <a:tc>
                  <a:txBody>
                    <a:bodyPr/>
                    <a:lstStyle/>
                    <a:p>
                      <a:pPr latinLnBrk="1"/>
                      <a:r>
                        <a:rPr lang="en-US" altLang="ko-KR" dirty="0" err="1"/>
                        <a:t>a.difference</a:t>
                      </a:r>
                      <a:r>
                        <a:rPr lang="en-US" altLang="ko-KR" dirty="0"/>
                        <a:t>(b)</a:t>
                      </a:r>
                      <a:endParaRPr lang="ko-KR" altLang="en-US" dirty="0"/>
                    </a:p>
                  </a:txBody>
                  <a:tcPr/>
                </a:tc>
                <a:tc>
                  <a:txBody>
                    <a:bodyPr/>
                    <a:lstStyle/>
                    <a:p>
                      <a:pPr latinLnBrk="1"/>
                      <a:r>
                        <a:rPr lang="en-US" altLang="ko-KR" dirty="0"/>
                        <a:t>a – b</a:t>
                      </a:r>
                      <a:endParaRPr lang="ko-KR" altLang="en-US" dirty="0"/>
                    </a:p>
                  </a:txBody>
                  <a:tcPr/>
                </a:tc>
                <a:tc>
                  <a:txBody>
                    <a:bodyPr/>
                    <a:lstStyle/>
                    <a:p>
                      <a:pPr marL="0" marR="0" lvl="0" indent="0" algn="l" defTabSz="685800" rtl="0" eaLnBrk="1" fontAlgn="auto" latinLnBrk="1" hangingPunct="1">
                        <a:lnSpc>
                          <a:spcPct val="100000"/>
                        </a:lnSpc>
                        <a:spcBef>
                          <a:spcPts val="0"/>
                        </a:spcBef>
                        <a:spcAft>
                          <a:spcPts val="0"/>
                        </a:spcAft>
                        <a:buClrTx/>
                        <a:buSzTx/>
                        <a:buFontTx/>
                        <a:buNone/>
                        <a:tabLst/>
                        <a:defRPr/>
                      </a:pPr>
                      <a:r>
                        <a:rPr lang="ko-KR" altLang="en-US" dirty="0"/>
                        <a:t>세트 </a:t>
                      </a:r>
                      <a:r>
                        <a:rPr lang="en-US" altLang="ko-KR" dirty="0"/>
                        <a:t>a</a:t>
                      </a:r>
                      <a:r>
                        <a:rPr lang="ko-KR" altLang="en-US" dirty="0"/>
                        <a:t>와 </a:t>
                      </a:r>
                      <a:r>
                        <a:rPr lang="en-US" altLang="ko-KR" dirty="0"/>
                        <a:t>b</a:t>
                      </a:r>
                      <a:r>
                        <a:rPr lang="ko-KR" altLang="en-US" dirty="0"/>
                        <a:t>의 </a:t>
                      </a:r>
                      <a:r>
                        <a:rPr lang="ko-KR" altLang="en-US" dirty="0" err="1"/>
                        <a:t>차집합</a:t>
                      </a:r>
                      <a:endParaRPr lang="ko-KR" altLang="en-US" dirty="0"/>
                    </a:p>
                  </a:txBody>
                  <a:tcPr/>
                </a:tc>
                <a:extLst>
                  <a:ext uri="{0D108BD9-81ED-4DB2-BD59-A6C34878D82A}">
                    <a16:rowId xmlns:a16="http://schemas.microsoft.com/office/drawing/2014/main" val="568720100"/>
                  </a:ext>
                </a:extLst>
              </a:tr>
              <a:tr h="370840">
                <a:tc>
                  <a:txBody>
                    <a:bodyPr/>
                    <a:lstStyle/>
                    <a:p>
                      <a:pPr latinLnBrk="1"/>
                      <a:r>
                        <a:rPr lang="en-US" altLang="ko-KR" dirty="0" err="1"/>
                        <a:t>a.symmetric_difference</a:t>
                      </a:r>
                      <a:r>
                        <a:rPr lang="en-US" altLang="ko-KR" dirty="0"/>
                        <a:t>(b)</a:t>
                      </a:r>
                      <a:endParaRPr lang="ko-KR" altLang="en-US" dirty="0"/>
                    </a:p>
                  </a:txBody>
                  <a:tcPr/>
                </a:tc>
                <a:tc>
                  <a:txBody>
                    <a:bodyPr/>
                    <a:lstStyle/>
                    <a:p>
                      <a:pPr latinLnBrk="1"/>
                      <a:r>
                        <a:rPr lang="en-US" altLang="ko-KR" dirty="0"/>
                        <a:t>a ^ b</a:t>
                      </a:r>
                      <a:endParaRPr lang="ko-KR" altLang="en-US" dirty="0"/>
                    </a:p>
                  </a:txBody>
                  <a:tcPr/>
                </a:tc>
                <a:tc>
                  <a:txBody>
                    <a:bodyPr/>
                    <a:lstStyle/>
                    <a:p>
                      <a:pPr marL="0" marR="0" lvl="0" indent="0" algn="l" defTabSz="685800" rtl="0" eaLnBrk="1" fontAlgn="auto" latinLnBrk="1" hangingPunct="1">
                        <a:lnSpc>
                          <a:spcPct val="100000"/>
                        </a:lnSpc>
                        <a:spcBef>
                          <a:spcPts val="0"/>
                        </a:spcBef>
                        <a:spcAft>
                          <a:spcPts val="0"/>
                        </a:spcAft>
                        <a:buClrTx/>
                        <a:buSzTx/>
                        <a:buFontTx/>
                        <a:buNone/>
                        <a:tabLst/>
                        <a:defRPr/>
                      </a:pPr>
                      <a:r>
                        <a:rPr lang="ko-KR" altLang="en-US" dirty="0"/>
                        <a:t>세트 </a:t>
                      </a:r>
                      <a:r>
                        <a:rPr lang="en-US" altLang="ko-KR" dirty="0"/>
                        <a:t>a</a:t>
                      </a:r>
                      <a:r>
                        <a:rPr lang="ko-KR" altLang="en-US" dirty="0"/>
                        <a:t>와 </a:t>
                      </a:r>
                      <a:r>
                        <a:rPr lang="en-US" altLang="ko-KR" dirty="0"/>
                        <a:t>b</a:t>
                      </a:r>
                      <a:r>
                        <a:rPr lang="ko-KR" altLang="en-US" dirty="0"/>
                        <a:t>의 </a:t>
                      </a:r>
                      <a:r>
                        <a:rPr lang="ko-KR" altLang="en-US" dirty="0" err="1"/>
                        <a:t>대칭차집합</a:t>
                      </a:r>
                      <a:endParaRPr lang="ko-KR" altLang="en-US" dirty="0"/>
                    </a:p>
                  </a:txBody>
                  <a:tcPr/>
                </a:tc>
                <a:extLst>
                  <a:ext uri="{0D108BD9-81ED-4DB2-BD59-A6C34878D82A}">
                    <a16:rowId xmlns:a16="http://schemas.microsoft.com/office/drawing/2014/main" val="1131606203"/>
                  </a:ext>
                </a:extLst>
              </a:tr>
              <a:tr h="370840">
                <a:tc>
                  <a:txBody>
                    <a:bodyPr/>
                    <a:lstStyle/>
                    <a:p>
                      <a:pPr latinLnBrk="1"/>
                      <a:r>
                        <a:rPr lang="en-US" altLang="ko-KR" dirty="0" err="1"/>
                        <a:t>a.issubset</a:t>
                      </a:r>
                      <a:r>
                        <a:rPr lang="en-US" altLang="ko-KR" dirty="0"/>
                        <a:t>(b)</a:t>
                      </a:r>
                      <a:endParaRPr lang="ko-KR" altLang="en-US" dirty="0"/>
                    </a:p>
                  </a:txBody>
                  <a:tcPr/>
                </a:tc>
                <a:tc>
                  <a:txBody>
                    <a:bodyPr/>
                    <a:lstStyle/>
                    <a:p>
                      <a:pPr latinLnBrk="1"/>
                      <a:endParaRPr lang="ko-KR" altLang="en-US" dirty="0"/>
                    </a:p>
                  </a:txBody>
                  <a:tcPr/>
                </a:tc>
                <a:tc>
                  <a:txBody>
                    <a:bodyPr/>
                    <a:lstStyle/>
                    <a:p>
                      <a:pPr latinLnBrk="1"/>
                      <a:r>
                        <a:rPr lang="ko-KR" altLang="en-US" dirty="0"/>
                        <a:t>세트 </a:t>
                      </a:r>
                      <a:r>
                        <a:rPr lang="en-US" altLang="ko-KR" dirty="0"/>
                        <a:t>a</a:t>
                      </a:r>
                      <a:r>
                        <a:rPr lang="ko-KR" altLang="en-US" dirty="0"/>
                        <a:t>의 모든 원소가 세트 </a:t>
                      </a:r>
                      <a:r>
                        <a:rPr lang="en-US" altLang="ko-KR" dirty="0"/>
                        <a:t>b</a:t>
                      </a:r>
                      <a:r>
                        <a:rPr lang="ko-KR" altLang="en-US" dirty="0"/>
                        <a:t>에 속할 경우 </a:t>
                      </a:r>
                      <a:r>
                        <a:rPr lang="en-US" altLang="ko-KR" dirty="0"/>
                        <a:t>True</a:t>
                      </a:r>
                      <a:endParaRPr lang="ko-KR" altLang="en-US" dirty="0"/>
                    </a:p>
                  </a:txBody>
                  <a:tcPr/>
                </a:tc>
                <a:extLst>
                  <a:ext uri="{0D108BD9-81ED-4DB2-BD59-A6C34878D82A}">
                    <a16:rowId xmlns:a16="http://schemas.microsoft.com/office/drawing/2014/main" val="859102893"/>
                  </a:ext>
                </a:extLst>
              </a:tr>
              <a:tr h="370840">
                <a:tc>
                  <a:txBody>
                    <a:bodyPr/>
                    <a:lstStyle/>
                    <a:p>
                      <a:pPr latinLnBrk="1"/>
                      <a:r>
                        <a:rPr lang="en-US" altLang="ko-KR" dirty="0" err="1"/>
                        <a:t>a.issuperset</a:t>
                      </a:r>
                      <a:r>
                        <a:rPr lang="en-US" altLang="ko-KR" dirty="0"/>
                        <a:t>(b)</a:t>
                      </a:r>
                      <a:endParaRPr lang="ko-KR" altLang="en-US" dirty="0"/>
                    </a:p>
                  </a:txBody>
                  <a:tcPr/>
                </a:tc>
                <a:tc>
                  <a:txBody>
                    <a:bodyPr/>
                    <a:lstStyle/>
                    <a:p>
                      <a:pPr latinLnBrk="1"/>
                      <a:endParaRPr lang="ko-KR" altLang="en-US"/>
                    </a:p>
                  </a:txBody>
                  <a:tcPr/>
                </a:tc>
                <a:tc>
                  <a:txBody>
                    <a:bodyPr/>
                    <a:lstStyle/>
                    <a:p>
                      <a:pPr latinLnBrk="1"/>
                      <a:r>
                        <a:rPr lang="ko-KR" altLang="en-US" dirty="0"/>
                        <a:t>세트 </a:t>
                      </a:r>
                      <a:r>
                        <a:rPr lang="en-US" altLang="ko-KR" dirty="0"/>
                        <a:t>a</a:t>
                      </a:r>
                      <a:r>
                        <a:rPr lang="ko-KR" altLang="en-US" dirty="0"/>
                        <a:t>가 세트 </a:t>
                      </a:r>
                      <a:r>
                        <a:rPr lang="en-US" altLang="ko-KR" dirty="0"/>
                        <a:t>b</a:t>
                      </a:r>
                      <a:r>
                        <a:rPr lang="ko-KR" altLang="en-US" dirty="0"/>
                        <a:t>의 모든 원소를 포함할 경우 </a:t>
                      </a:r>
                      <a:r>
                        <a:rPr lang="en-US" altLang="ko-KR" dirty="0"/>
                        <a:t>True</a:t>
                      </a:r>
                      <a:endParaRPr lang="ko-KR" altLang="en-US" dirty="0"/>
                    </a:p>
                  </a:txBody>
                  <a:tcPr/>
                </a:tc>
                <a:extLst>
                  <a:ext uri="{0D108BD9-81ED-4DB2-BD59-A6C34878D82A}">
                    <a16:rowId xmlns:a16="http://schemas.microsoft.com/office/drawing/2014/main" val="3814662833"/>
                  </a:ext>
                </a:extLst>
              </a:tr>
              <a:tr h="370840">
                <a:tc>
                  <a:txBody>
                    <a:bodyPr/>
                    <a:lstStyle/>
                    <a:p>
                      <a:pPr latinLnBrk="1"/>
                      <a:r>
                        <a:rPr lang="en-US" altLang="ko-KR" dirty="0" err="1"/>
                        <a:t>a.isdisjoint</a:t>
                      </a:r>
                      <a:r>
                        <a:rPr lang="en-US" altLang="ko-KR" dirty="0"/>
                        <a:t>(b)</a:t>
                      </a:r>
                      <a:endParaRPr lang="ko-KR" altLang="en-US" dirty="0"/>
                    </a:p>
                  </a:txBody>
                  <a:tcPr/>
                </a:tc>
                <a:tc>
                  <a:txBody>
                    <a:bodyPr/>
                    <a:lstStyle/>
                    <a:p>
                      <a:pPr latinLnBrk="1"/>
                      <a:endParaRPr lang="ko-KR" altLang="en-US"/>
                    </a:p>
                  </a:txBody>
                  <a:tcPr/>
                </a:tc>
                <a:tc>
                  <a:txBody>
                    <a:bodyPr/>
                    <a:lstStyle/>
                    <a:p>
                      <a:pPr latinLnBrk="1"/>
                      <a:r>
                        <a:rPr lang="ko-KR" altLang="en-US" dirty="0"/>
                        <a:t>세트</a:t>
                      </a:r>
                      <a:r>
                        <a:rPr lang="en-US" altLang="ko-KR" dirty="0"/>
                        <a:t> a</a:t>
                      </a:r>
                      <a:r>
                        <a:rPr lang="ko-KR" altLang="en-US" dirty="0"/>
                        <a:t>와</a:t>
                      </a:r>
                      <a:r>
                        <a:rPr lang="en-US" altLang="ko-KR" dirty="0"/>
                        <a:t> b </a:t>
                      </a:r>
                      <a:r>
                        <a:rPr lang="ko-KR" altLang="en-US" dirty="0"/>
                        <a:t>모두에 속하는 원소가 없을 경우 </a:t>
                      </a:r>
                      <a:r>
                        <a:rPr lang="en-US" altLang="ko-KR" dirty="0"/>
                        <a:t>True</a:t>
                      </a:r>
                      <a:endParaRPr lang="ko-KR" altLang="en-US" dirty="0"/>
                    </a:p>
                  </a:txBody>
                  <a:tcPr/>
                </a:tc>
                <a:extLst>
                  <a:ext uri="{0D108BD9-81ED-4DB2-BD59-A6C34878D82A}">
                    <a16:rowId xmlns:a16="http://schemas.microsoft.com/office/drawing/2014/main" val="1050877315"/>
                  </a:ext>
                </a:extLst>
              </a:tr>
            </a:tbl>
          </a:graphicData>
        </a:graphic>
      </p:graphicFrame>
    </p:spTree>
    <p:extLst>
      <p:ext uri="{BB962C8B-B14F-4D97-AF65-F5344CB8AC3E}">
        <p14:creationId xmlns:p14="http://schemas.microsoft.com/office/powerpoint/2010/main" val="215573984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직사각형 8">
            <a:extLst>
              <a:ext uri="{FF2B5EF4-FFF2-40B4-BE49-F238E27FC236}">
                <a16:creationId xmlns:a16="http://schemas.microsoft.com/office/drawing/2014/main" id="{EB6CB555-C0FE-4BEC-A450-9C1D53C76293}"/>
              </a:ext>
            </a:extLst>
          </p:cNvPr>
          <p:cNvSpPr/>
          <p:nvPr/>
        </p:nvSpPr>
        <p:spPr bwMode="auto">
          <a:xfrm>
            <a:off x="477078" y="3370101"/>
            <a:ext cx="3597965" cy="2006969"/>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a:ln>
                <a:noFill/>
              </a:ln>
              <a:solidFill>
                <a:schemeClr val="tx1"/>
              </a:solidFill>
              <a:effectLst/>
              <a:latin typeface="맑은 고딕" pitchFamily="50" charset="-127"/>
              <a:ea typeface="맑은 고딕" pitchFamily="50" charset="-127"/>
            </a:endParaRPr>
          </a:p>
        </p:txBody>
      </p:sp>
      <p:sp>
        <p:nvSpPr>
          <p:cNvPr id="2" name="제목 1">
            <a:extLst>
              <a:ext uri="{FF2B5EF4-FFF2-40B4-BE49-F238E27FC236}">
                <a16:creationId xmlns:a16="http://schemas.microsoft.com/office/drawing/2014/main" id="{732AFE89-0D3F-4C64-ACB0-156916A0C6AF}"/>
              </a:ext>
            </a:extLst>
          </p:cNvPr>
          <p:cNvSpPr>
            <a:spLocks noGrp="1"/>
          </p:cNvSpPr>
          <p:nvPr>
            <p:ph type="title"/>
          </p:nvPr>
        </p:nvSpPr>
        <p:spPr/>
        <p:txBody>
          <a:bodyPr/>
          <a:lstStyle/>
          <a:p>
            <a:r>
              <a:rPr lang="ko-KR" altLang="en-US" dirty="0"/>
              <a:t>연습문제</a:t>
            </a:r>
          </a:p>
        </p:txBody>
      </p:sp>
      <p:sp>
        <p:nvSpPr>
          <p:cNvPr id="3" name="내용 개체 틀 2">
            <a:extLst>
              <a:ext uri="{FF2B5EF4-FFF2-40B4-BE49-F238E27FC236}">
                <a16:creationId xmlns:a16="http://schemas.microsoft.com/office/drawing/2014/main" id="{17519580-B200-420F-9AAE-D70237661823}"/>
              </a:ext>
            </a:extLst>
          </p:cNvPr>
          <p:cNvSpPr>
            <a:spLocks noGrp="1"/>
          </p:cNvSpPr>
          <p:nvPr>
            <p:ph idx="1"/>
          </p:nvPr>
        </p:nvSpPr>
        <p:spPr>
          <a:xfrm>
            <a:off x="236539" y="1060450"/>
            <a:ext cx="8670925" cy="5024773"/>
          </a:xfrm>
        </p:spPr>
        <p:txBody>
          <a:bodyPr/>
          <a:lstStyle/>
          <a:p>
            <a:pPr>
              <a:buFont typeface="+mj-ea"/>
              <a:buAutoNum type="circleNumDbPlain"/>
            </a:pPr>
            <a:r>
              <a:rPr lang="en-US" altLang="ko-KR" dirty="0"/>
              <a:t>A</a:t>
            </a:r>
            <a:r>
              <a:rPr lang="ko-KR" altLang="en-US" dirty="0"/>
              <a:t>학생의 과목별 점수는 다음과 같다</a:t>
            </a:r>
            <a:r>
              <a:rPr lang="en-US" altLang="ko-KR" dirty="0"/>
              <a:t>. </a:t>
            </a:r>
            <a:r>
              <a:rPr lang="ko-KR" altLang="en-US" dirty="0"/>
              <a:t>평균 점수를 구하여라</a:t>
            </a:r>
            <a:r>
              <a:rPr lang="en-US" altLang="ko-KR" dirty="0"/>
              <a:t>. </a:t>
            </a:r>
          </a:p>
          <a:p>
            <a:pPr lvl="1"/>
            <a:r>
              <a:rPr lang="ko-KR" altLang="en-US" dirty="0"/>
              <a:t>국어</a:t>
            </a:r>
            <a:r>
              <a:rPr lang="en-US" altLang="ko-KR" dirty="0"/>
              <a:t>: 80, </a:t>
            </a:r>
            <a:r>
              <a:rPr lang="ko-KR" altLang="en-US" dirty="0"/>
              <a:t>영어</a:t>
            </a:r>
            <a:r>
              <a:rPr lang="en-US" altLang="ko-KR" dirty="0"/>
              <a:t>: 75, </a:t>
            </a:r>
            <a:r>
              <a:rPr lang="ko-KR" altLang="en-US" dirty="0"/>
              <a:t>수학</a:t>
            </a:r>
            <a:r>
              <a:rPr lang="en-US" altLang="ko-KR" dirty="0"/>
              <a:t>: 55</a:t>
            </a:r>
          </a:p>
          <a:p>
            <a:pPr>
              <a:buFont typeface="+mj-ea"/>
              <a:buAutoNum type="circleNumDbPlain"/>
            </a:pPr>
            <a:r>
              <a:rPr lang="ko-KR" altLang="en-US" dirty="0"/>
              <a:t>자연수 </a:t>
            </a:r>
            <a:r>
              <a:rPr lang="en-US" altLang="ko-KR" dirty="0"/>
              <a:t>13</a:t>
            </a:r>
            <a:r>
              <a:rPr lang="ko-KR" altLang="en-US" dirty="0"/>
              <a:t>이 홀수인지 짝수인지 판별할 수 있는 방법에 대해 </a:t>
            </a:r>
            <a:r>
              <a:rPr lang="ko-KR" altLang="en-US" dirty="0" err="1"/>
              <a:t>설명하시오</a:t>
            </a:r>
            <a:r>
              <a:rPr lang="en-US" altLang="ko-KR" dirty="0"/>
              <a:t>. </a:t>
            </a:r>
          </a:p>
          <a:p>
            <a:pPr>
              <a:buFont typeface="+mj-ea"/>
              <a:buAutoNum type="circleNumDbPlain"/>
            </a:pPr>
            <a:r>
              <a:rPr lang="en-US" altLang="ko-KR" dirty="0"/>
              <a:t>A</a:t>
            </a:r>
            <a:r>
              <a:rPr lang="ko-KR" altLang="en-US" dirty="0"/>
              <a:t>의 주민등록번호는 </a:t>
            </a:r>
            <a:r>
              <a:rPr lang="en-US" altLang="ko-KR" dirty="0"/>
              <a:t>881122-1234567</a:t>
            </a:r>
            <a:r>
              <a:rPr lang="ko-KR" altLang="en-US" dirty="0"/>
              <a:t>이다</a:t>
            </a:r>
            <a:r>
              <a:rPr lang="en-US" altLang="ko-KR" dirty="0"/>
              <a:t>. A</a:t>
            </a:r>
            <a:r>
              <a:rPr lang="ko-KR" altLang="en-US" dirty="0"/>
              <a:t>의 주민등록번호를 연월일</a:t>
            </a:r>
            <a:r>
              <a:rPr lang="en-US" altLang="ko-KR" dirty="0"/>
              <a:t>(</a:t>
            </a:r>
            <a:r>
              <a:rPr lang="en-US" altLang="ko-KR" dirty="0" err="1"/>
              <a:t>yymmdd</a:t>
            </a:r>
            <a:r>
              <a:rPr lang="en-US" altLang="ko-KR" dirty="0"/>
              <a:t>)</a:t>
            </a:r>
            <a:r>
              <a:rPr lang="ko-KR" altLang="en-US" dirty="0"/>
              <a:t>부분과 그 뒤의 숫자부분으로 나누어 출력해 보자</a:t>
            </a:r>
            <a:r>
              <a:rPr lang="en-US" altLang="ko-KR" dirty="0"/>
              <a:t>. </a:t>
            </a:r>
          </a:p>
          <a:p>
            <a:pPr marL="342900" lvl="1" indent="0">
              <a:buNone/>
            </a:pPr>
            <a:r>
              <a:rPr lang="en-US" altLang="ko-KR" dirty="0"/>
              <a:t>pin = “881122-1234567”</a:t>
            </a:r>
          </a:p>
          <a:p>
            <a:pPr marL="342900" lvl="1" indent="0">
              <a:buNone/>
            </a:pPr>
            <a:r>
              <a:rPr lang="en-US" altLang="ko-KR" dirty="0" err="1"/>
              <a:t>yymmdd</a:t>
            </a:r>
            <a:r>
              <a:rPr lang="en-US" altLang="ko-KR" dirty="0"/>
              <a:t> = </a:t>
            </a:r>
          </a:p>
          <a:p>
            <a:pPr marL="342900" lvl="1" indent="0">
              <a:buNone/>
            </a:pPr>
            <a:r>
              <a:rPr lang="en-US" altLang="ko-KR" dirty="0"/>
              <a:t>num = </a:t>
            </a:r>
          </a:p>
          <a:p>
            <a:pPr marL="342900" lvl="1" indent="0">
              <a:buNone/>
            </a:pPr>
            <a:r>
              <a:rPr lang="en-US" altLang="ko-KR" dirty="0"/>
              <a:t>print(              )</a:t>
            </a:r>
          </a:p>
          <a:p>
            <a:pPr marL="342900" lvl="1" indent="0">
              <a:buNone/>
            </a:pPr>
            <a:r>
              <a:rPr lang="en-US" altLang="ko-KR" dirty="0"/>
              <a:t>print(              )</a:t>
            </a:r>
          </a:p>
          <a:p>
            <a:pPr marL="342900" lvl="1" indent="0">
              <a:buNone/>
            </a:pPr>
            <a:endParaRPr lang="en-US" altLang="ko-KR" dirty="0"/>
          </a:p>
          <a:p>
            <a:pPr>
              <a:buFont typeface="+mj-ea"/>
              <a:buAutoNum type="circleNumDbPlain"/>
            </a:pPr>
            <a:r>
              <a:rPr lang="ko-KR" altLang="en-US" dirty="0"/>
              <a:t>주민등록번호에서 성별을 나타내는 숫자를 출력해 보자</a:t>
            </a:r>
            <a:r>
              <a:rPr lang="en-US" altLang="ko-KR" dirty="0"/>
              <a:t>. </a:t>
            </a:r>
          </a:p>
        </p:txBody>
      </p:sp>
      <p:sp>
        <p:nvSpPr>
          <p:cNvPr id="4" name="직사각형 3">
            <a:extLst>
              <a:ext uri="{FF2B5EF4-FFF2-40B4-BE49-F238E27FC236}">
                <a16:creationId xmlns:a16="http://schemas.microsoft.com/office/drawing/2014/main" id="{DEDB4EC7-ED93-4520-94B3-7CC232EF9831}"/>
              </a:ext>
            </a:extLst>
          </p:cNvPr>
          <p:cNvSpPr/>
          <p:nvPr/>
        </p:nvSpPr>
        <p:spPr bwMode="auto">
          <a:xfrm>
            <a:off x="1649895" y="3844107"/>
            <a:ext cx="2047461" cy="255982"/>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a:ln>
                <a:noFill/>
              </a:ln>
              <a:solidFill>
                <a:schemeClr val="tx1"/>
              </a:solidFill>
              <a:effectLst/>
              <a:latin typeface="맑은 고딕" pitchFamily="50" charset="-127"/>
              <a:ea typeface="맑은 고딕" pitchFamily="50" charset="-127"/>
            </a:endParaRPr>
          </a:p>
        </p:txBody>
      </p:sp>
      <p:sp>
        <p:nvSpPr>
          <p:cNvPr id="6" name="직사각형 5">
            <a:extLst>
              <a:ext uri="{FF2B5EF4-FFF2-40B4-BE49-F238E27FC236}">
                <a16:creationId xmlns:a16="http://schemas.microsoft.com/office/drawing/2014/main" id="{9F42104E-5540-4675-85D1-A730907F885A}"/>
              </a:ext>
            </a:extLst>
          </p:cNvPr>
          <p:cNvSpPr/>
          <p:nvPr/>
        </p:nvSpPr>
        <p:spPr bwMode="auto">
          <a:xfrm>
            <a:off x="1285465" y="4195287"/>
            <a:ext cx="2047461" cy="255982"/>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a:ln>
                <a:noFill/>
              </a:ln>
              <a:solidFill>
                <a:schemeClr val="tx1"/>
              </a:solidFill>
              <a:effectLst/>
              <a:latin typeface="맑은 고딕" pitchFamily="50" charset="-127"/>
              <a:ea typeface="맑은 고딕" pitchFamily="50" charset="-127"/>
            </a:endParaRPr>
          </a:p>
        </p:txBody>
      </p:sp>
      <p:sp>
        <p:nvSpPr>
          <p:cNvPr id="7" name="직사각형 6">
            <a:extLst>
              <a:ext uri="{FF2B5EF4-FFF2-40B4-BE49-F238E27FC236}">
                <a16:creationId xmlns:a16="http://schemas.microsoft.com/office/drawing/2014/main" id="{AED6DB3B-E870-4885-A1DC-FEC07A80A3A9}"/>
              </a:ext>
            </a:extLst>
          </p:cNvPr>
          <p:cNvSpPr/>
          <p:nvPr/>
        </p:nvSpPr>
        <p:spPr bwMode="auto">
          <a:xfrm>
            <a:off x="1096113" y="4592855"/>
            <a:ext cx="955158" cy="255982"/>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a:ln>
                <a:noFill/>
              </a:ln>
              <a:solidFill>
                <a:schemeClr val="tx1"/>
              </a:solidFill>
              <a:effectLst/>
              <a:latin typeface="맑은 고딕" pitchFamily="50" charset="-127"/>
              <a:ea typeface="맑은 고딕" pitchFamily="50" charset="-127"/>
            </a:endParaRPr>
          </a:p>
        </p:txBody>
      </p:sp>
      <p:sp>
        <p:nvSpPr>
          <p:cNvPr id="8" name="직사각형 7">
            <a:extLst>
              <a:ext uri="{FF2B5EF4-FFF2-40B4-BE49-F238E27FC236}">
                <a16:creationId xmlns:a16="http://schemas.microsoft.com/office/drawing/2014/main" id="{4771D31E-908E-45F5-BD1B-C397999D3AD0}"/>
              </a:ext>
            </a:extLst>
          </p:cNvPr>
          <p:cNvSpPr/>
          <p:nvPr/>
        </p:nvSpPr>
        <p:spPr bwMode="auto">
          <a:xfrm>
            <a:off x="1089489" y="4973853"/>
            <a:ext cx="955158" cy="255982"/>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a:ln>
                <a:noFill/>
              </a:ln>
              <a:solidFill>
                <a:schemeClr val="tx1"/>
              </a:solidFill>
              <a:effectLst/>
              <a:latin typeface="맑은 고딕" pitchFamily="50" charset="-127"/>
              <a:ea typeface="맑은 고딕" pitchFamily="50" charset="-127"/>
            </a:endParaRPr>
          </a:p>
        </p:txBody>
      </p:sp>
    </p:spTree>
    <p:extLst>
      <p:ext uri="{BB962C8B-B14F-4D97-AF65-F5344CB8AC3E}">
        <p14:creationId xmlns:p14="http://schemas.microsoft.com/office/powerpoint/2010/main" val="228412069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a:extLst>
              <a:ext uri="{FF2B5EF4-FFF2-40B4-BE49-F238E27FC236}">
                <a16:creationId xmlns:a16="http://schemas.microsoft.com/office/drawing/2014/main" id="{4A8FACE9-14ED-47B1-9E65-52024274911F}"/>
              </a:ext>
            </a:extLst>
          </p:cNvPr>
          <p:cNvSpPr/>
          <p:nvPr/>
        </p:nvSpPr>
        <p:spPr bwMode="auto">
          <a:xfrm>
            <a:off x="785191" y="3173899"/>
            <a:ext cx="2733261" cy="1133061"/>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a:ln>
                <a:noFill/>
              </a:ln>
              <a:solidFill>
                <a:schemeClr val="tx1"/>
              </a:solidFill>
              <a:effectLst/>
              <a:latin typeface="맑은 고딕" pitchFamily="50" charset="-127"/>
              <a:ea typeface="맑은 고딕" pitchFamily="50" charset="-127"/>
            </a:endParaRPr>
          </a:p>
        </p:txBody>
      </p:sp>
      <p:sp>
        <p:nvSpPr>
          <p:cNvPr id="4" name="직사각형 3">
            <a:extLst>
              <a:ext uri="{FF2B5EF4-FFF2-40B4-BE49-F238E27FC236}">
                <a16:creationId xmlns:a16="http://schemas.microsoft.com/office/drawing/2014/main" id="{1B005F71-231C-402D-B019-C41961179F04}"/>
              </a:ext>
            </a:extLst>
          </p:cNvPr>
          <p:cNvSpPr/>
          <p:nvPr/>
        </p:nvSpPr>
        <p:spPr bwMode="auto">
          <a:xfrm>
            <a:off x="785191" y="1510750"/>
            <a:ext cx="2733261" cy="1133061"/>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a:ln>
                <a:noFill/>
              </a:ln>
              <a:solidFill>
                <a:schemeClr val="tx1"/>
              </a:solidFill>
              <a:effectLst/>
              <a:latin typeface="맑은 고딕" pitchFamily="50" charset="-127"/>
              <a:ea typeface="맑은 고딕" pitchFamily="50" charset="-127"/>
            </a:endParaRPr>
          </a:p>
        </p:txBody>
      </p:sp>
      <p:sp>
        <p:nvSpPr>
          <p:cNvPr id="2" name="제목 1">
            <a:extLst>
              <a:ext uri="{FF2B5EF4-FFF2-40B4-BE49-F238E27FC236}">
                <a16:creationId xmlns:a16="http://schemas.microsoft.com/office/drawing/2014/main" id="{04F0DEEC-9098-4A13-88ED-1AF4D152B181}"/>
              </a:ext>
            </a:extLst>
          </p:cNvPr>
          <p:cNvSpPr>
            <a:spLocks noGrp="1"/>
          </p:cNvSpPr>
          <p:nvPr>
            <p:ph type="title"/>
          </p:nvPr>
        </p:nvSpPr>
        <p:spPr/>
        <p:txBody>
          <a:bodyPr/>
          <a:lstStyle/>
          <a:p>
            <a:r>
              <a:rPr lang="ko-KR" altLang="en-US" dirty="0"/>
              <a:t>연습문제</a:t>
            </a:r>
          </a:p>
        </p:txBody>
      </p:sp>
      <p:sp>
        <p:nvSpPr>
          <p:cNvPr id="3" name="내용 개체 틀 2">
            <a:extLst>
              <a:ext uri="{FF2B5EF4-FFF2-40B4-BE49-F238E27FC236}">
                <a16:creationId xmlns:a16="http://schemas.microsoft.com/office/drawing/2014/main" id="{618DD882-D55C-406F-BB72-3F365B76AF88}"/>
              </a:ext>
            </a:extLst>
          </p:cNvPr>
          <p:cNvSpPr>
            <a:spLocks noGrp="1"/>
          </p:cNvSpPr>
          <p:nvPr>
            <p:ph idx="1"/>
          </p:nvPr>
        </p:nvSpPr>
        <p:spPr>
          <a:xfrm>
            <a:off x="236539" y="1060450"/>
            <a:ext cx="8670925" cy="5717271"/>
          </a:xfrm>
        </p:spPr>
        <p:txBody>
          <a:bodyPr/>
          <a:lstStyle/>
          <a:p>
            <a:pPr>
              <a:buFont typeface="+mj-ea"/>
              <a:buAutoNum type="circleNumDbPlain" startAt="5"/>
            </a:pPr>
            <a:r>
              <a:rPr lang="en-US" altLang="ko-KR" dirty="0"/>
              <a:t>(1,2,3) </a:t>
            </a:r>
            <a:r>
              <a:rPr lang="ko-KR" altLang="en-US" dirty="0" err="1"/>
              <a:t>튜플에</a:t>
            </a:r>
            <a:r>
              <a:rPr lang="ko-KR" altLang="en-US" dirty="0"/>
              <a:t> 값 </a:t>
            </a:r>
            <a:r>
              <a:rPr lang="en-US" altLang="ko-KR" dirty="0"/>
              <a:t>4</a:t>
            </a:r>
            <a:r>
              <a:rPr lang="ko-KR" altLang="en-US" dirty="0"/>
              <a:t>를 추가하여 </a:t>
            </a:r>
            <a:r>
              <a:rPr lang="en-US" altLang="ko-KR" dirty="0"/>
              <a:t>(1,2,3,4)</a:t>
            </a:r>
            <a:r>
              <a:rPr lang="ko-KR" altLang="en-US" dirty="0"/>
              <a:t>를 만들어 출력해 보자</a:t>
            </a:r>
            <a:r>
              <a:rPr lang="en-US" altLang="ko-KR" dirty="0"/>
              <a:t>. </a:t>
            </a:r>
          </a:p>
          <a:p>
            <a:pPr marL="342900" lvl="1" indent="0">
              <a:buNone/>
            </a:pPr>
            <a:r>
              <a:rPr lang="en-US" altLang="ko-KR" dirty="0"/>
              <a:t>	a = (1, 2, 3)</a:t>
            </a:r>
          </a:p>
          <a:p>
            <a:pPr marL="342900" lvl="1" indent="0">
              <a:buNone/>
            </a:pPr>
            <a:r>
              <a:rPr lang="en-US" altLang="ko-KR" dirty="0"/>
              <a:t>	a =</a:t>
            </a:r>
          </a:p>
          <a:p>
            <a:pPr marL="342900" lvl="1" indent="0">
              <a:buNone/>
            </a:pPr>
            <a:r>
              <a:rPr lang="en-US" altLang="ko-KR" dirty="0"/>
              <a:t>	print(a)</a:t>
            </a:r>
          </a:p>
          <a:p>
            <a:pPr>
              <a:buFont typeface="+mj-ea"/>
              <a:buAutoNum type="circleNumDbPlain" startAt="5"/>
            </a:pPr>
            <a:r>
              <a:rPr lang="ko-KR" altLang="en-US" dirty="0"/>
              <a:t>다음과 같은 </a:t>
            </a:r>
            <a:r>
              <a:rPr lang="ko-KR" altLang="en-US" dirty="0" err="1"/>
              <a:t>딕셔너리</a:t>
            </a:r>
            <a:r>
              <a:rPr lang="ko-KR" altLang="en-US" dirty="0"/>
              <a:t> </a:t>
            </a:r>
            <a:r>
              <a:rPr lang="en-US" altLang="ko-KR" dirty="0"/>
              <a:t>a</a:t>
            </a:r>
            <a:r>
              <a:rPr lang="ko-KR" altLang="en-US" dirty="0"/>
              <a:t>가</a:t>
            </a:r>
            <a:r>
              <a:rPr lang="en-US" altLang="ko-KR" dirty="0"/>
              <a:t> </a:t>
            </a:r>
            <a:r>
              <a:rPr lang="ko-KR" altLang="en-US" dirty="0"/>
              <a:t>있다</a:t>
            </a:r>
            <a:r>
              <a:rPr lang="en-US" altLang="ko-KR" dirty="0"/>
              <a:t>. </a:t>
            </a:r>
          </a:p>
          <a:p>
            <a:pPr marL="342900" lvl="1" indent="0">
              <a:buNone/>
            </a:pPr>
            <a:r>
              <a:rPr lang="en-US" altLang="ko-KR" dirty="0"/>
              <a:t>	&gt;&gt;&gt;</a:t>
            </a:r>
            <a:r>
              <a:rPr lang="ko-KR" altLang="en-US" dirty="0"/>
              <a:t> </a:t>
            </a:r>
            <a:r>
              <a:rPr lang="en-US" altLang="ko-KR" dirty="0"/>
              <a:t>a = </a:t>
            </a:r>
            <a:r>
              <a:rPr lang="en-US" altLang="ko-KR" dirty="0" err="1"/>
              <a:t>dict</a:t>
            </a:r>
            <a:r>
              <a:rPr lang="en-US" altLang="ko-KR" dirty="0"/>
              <a:t>()</a:t>
            </a:r>
          </a:p>
          <a:p>
            <a:pPr marL="342900" lvl="1" indent="0">
              <a:buNone/>
            </a:pPr>
            <a:r>
              <a:rPr lang="en-US" altLang="ko-KR" dirty="0"/>
              <a:t>	&gt;&gt;&gt; a</a:t>
            </a:r>
          </a:p>
          <a:p>
            <a:pPr marL="342900" lvl="1" indent="0">
              <a:buNone/>
            </a:pPr>
            <a:r>
              <a:rPr lang="en-US" altLang="ko-KR" dirty="0"/>
              <a:t>	{}</a:t>
            </a:r>
          </a:p>
          <a:p>
            <a:pPr marL="0" indent="0">
              <a:buNone/>
            </a:pPr>
            <a:r>
              <a:rPr lang="en-US" altLang="ko-KR" dirty="0"/>
              <a:t>    </a:t>
            </a:r>
            <a:r>
              <a:rPr lang="ko-KR" altLang="en-US" dirty="0"/>
              <a:t>다음 중 오류가 발생하는 경우를 고르고</a:t>
            </a:r>
            <a:r>
              <a:rPr lang="en-US" altLang="ko-KR" dirty="0"/>
              <a:t>, </a:t>
            </a:r>
            <a:r>
              <a:rPr lang="ko-KR" altLang="en-US" dirty="0"/>
              <a:t>그 이유를 설명해 보자</a:t>
            </a:r>
            <a:r>
              <a:rPr lang="en-US" altLang="ko-KR" dirty="0"/>
              <a:t>. </a:t>
            </a:r>
          </a:p>
          <a:p>
            <a:pPr lvl="1">
              <a:buFont typeface="+mj-lt"/>
              <a:buAutoNum type="alphaLcPeriod"/>
            </a:pPr>
            <a:r>
              <a:rPr lang="en-US" altLang="ko-KR" dirty="0"/>
              <a:t>a[‘name’] = ‘python’</a:t>
            </a:r>
          </a:p>
          <a:p>
            <a:pPr lvl="1">
              <a:buFont typeface="+mj-lt"/>
              <a:buAutoNum type="alphaLcPeriod"/>
            </a:pPr>
            <a:r>
              <a:rPr lang="en-US" altLang="ko-KR" dirty="0"/>
              <a:t>a[(‘a’,)] = ‘python’</a:t>
            </a:r>
          </a:p>
          <a:p>
            <a:pPr lvl="1">
              <a:buFont typeface="+mj-lt"/>
              <a:buAutoNum type="alphaLcPeriod"/>
            </a:pPr>
            <a:r>
              <a:rPr lang="en-US" altLang="ko-KR" dirty="0"/>
              <a:t>a[[1]] = ‘python’</a:t>
            </a:r>
          </a:p>
          <a:p>
            <a:pPr lvl="1">
              <a:buFont typeface="+mj-lt"/>
              <a:buAutoNum type="alphaLcPeriod"/>
            </a:pPr>
            <a:r>
              <a:rPr lang="en-US" altLang="ko-KR" dirty="0"/>
              <a:t>a[250] = ‘python’</a:t>
            </a:r>
          </a:p>
          <a:p>
            <a:pPr marL="0" indent="0">
              <a:buNone/>
            </a:pPr>
            <a:r>
              <a:rPr lang="en-US" altLang="ko-KR" dirty="0"/>
              <a:t>	</a:t>
            </a:r>
            <a:endParaRPr lang="ko-KR" altLang="en-US" dirty="0"/>
          </a:p>
        </p:txBody>
      </p:sp>
      <p:sp>
        <p:nvSpPr>
          <p:cNvPr id="5" name="직사각형 4">
            <a:extLst>
              <a:ext uri="{FF2B5EF4-FFF2-40B4-BE49-F238E27FC236}">
                <a16:creationId xmlns:a16="http://schemas.microsoft.com/office/drawing/2014/main" id="{B4A3B9C5-9FCF-4D87-B331-578C45589ED1}"/>
              </a:ext>
            </a:extLst>
          </p:cNvPr>
          <p:cNvSpPr/>
          <p:nvPr/>
        </p:nvSpPr>
        <p:spPr bwMode="auto">
          <a:xfrm>
            <a:off x="1295404" y="1987829"/>
            <a:ext cx="2047461" cy="255982"/>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a:ln>
                <a:noFill/>
              </a:ln>
              <a:solidFill>
                <a:schemeClr val="tx1"/>
              </a:solidFill>
              <a:effectLst/>
              <a:latin typeface="맑은 고딕" pitchFamily="50" charset="-127"/>
              <a:ea typeface="맑은 고딕" pitchFamily="50" charset="-127"/>
            </a:endParaRPr>
          </a:p>
        </p:txBody>
      </p:sp>
    </p:spTree>
    <p:extLst>
      <p:ext uri="{BB962C8B-B14F-4D97-AF65-F5344CB8AC3E}">
        <p14:creationId xmlns:p14="http://schemas.microsoft.com/office/powerpoint/2010/main" val="81713066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직사각형 9">
            <a:extLst>
              <a:ext uri="{FF2B5EF4-FFF2-40B4-BE49-F238E27FC236}">
                <a16:creationId xmlns:a16="http://schemas.microsoft.com/office/drawing/2014/main" id="{42B60E20-151B-4646-8D7D-CCEEF07A91B2}"/>
              </a:ext>
            </a:extLst>
          </p:cNvPr>
          <p:cNvSpPr/>
          <p:nvPr/>
        </p:nvSpPr>
        <p:spPr bwMode="auto">
          <a:xfrm>
            <a:off x="778352" y="4314549"/>
            <a:ext cx="2332822" cy="1221485"/>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a:ln>
                <a:noFill/>
              </a:ln>
              <a:solidFill>
                <a:schemeClr val="tx1"/>
              </a:solidFill>
              <a:effectLst/>
              <a:latin typeface="맑은 고딕" pitchFamily="50" charset="-127"/>
              <a:ea typeface="맑은 고딕" pitchFamily="50" charset="-127"/>
            </a:endParaRPr>
          </a:p>
        </p:txBody>
      </p:sp>
      <p:sp>
        <p:nvSpPr>
          <p:cNvPr id="4" name="직사각형 3">
            <a:extLst>
              <a:ext uri="{FF2B5EF4-FFF2-40B4-BE49-F238E27FC236}">
                <a16:creationId xmlns:a16="http://schemas.microsoft.com/office/drawing/2014/main" id="{BD8B0768-4B77-4464-9E13-05640F427BCE}"/>
              </a:ext>
            </a:extLst>
          </p:cNvPr>
          <p:cNvSpPr/>
          <p:nvPr/>
        </p:nvSpPr>
        <p:spPr bwMode="auto">
          <a:xfrm>
            <a:off x="755159" y="1465275"/>
            <a:ext cx="2332822" cy="1625796"/>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a:ln>
                <a:noFill/>
              </a:ln>
              <a:solidFill>
                <a:schemeClr val="tx1"/>
              </a:solidFill>
              <a:effectLst/>
              <a:latin typeface="맑은 고딕" pitchFamily="50" charset="-127"/>
              <a:ea typeface="맑은 고딕" pitchFamily="50" charset="-127"/>
            </a:endParaRPr>
          </a:p>
        </p:txBody>
      </p:sp>
      <p:sp>
        <p:nvSpPr>
          <p:cNvPr id="2" name="제목 1">
            <a:extLst>
              <a:ext uri="{FF2B5EF4-FFF2-40B4-BE49-F238E27FC236}">
                <a16:creationId xmlns:a16="http://schemas.microsoft.com/office/drawing/2014/main" id="{B4CBFCDD-D770-4E90-AAF3-96BD0E63317F}"/>
              </a:ext>
            </a:extLst>
          </p:cNvPr>
          <p:cNvSpPr>
            <a:spLocks noGrp="1"/>
          </p:cNvSpPr>
          <p:nvPr>
            <p:ph type="title"/>
          </p:nvPr>
        </p:nvSpPr>
        <p:spPr/>
        <p:txBody>
          <a:bodyPr/>
          <a:lstStyle/>
          <a:p>
            <a:r>
              <a:rPr lang="ko-KR" altLang="en-US" dirty="0"/>
              <a:t>연습문제</a:t>
            </a:r>
          </a:p>
        </p:txBody>
      </p:sp>
      <p:sp>
        <p:nvSpPr>
          <p:cNvPr id="3" name="내용 개체 틀 2">
            <a:extLst>
              <a:ext uri="{FF2B5EF4-FFF2-40B4-BE49-F238E27FC236}">
                <a16:creationId xmlns:a16="http://schemas.microsoft.com/office/drawing/2014/main" id="{E200031A-B032-4AF1-A806-6D76FC1F7701}"/>
              </a:ext>
            </a:extLst>
          </p:cNvPr>
          <p:cNvSpPr>
            <a:spLocks noGrp="1"/>
          </p:cNvSpPr>
          <p:nvPr>
            <p:ph idx="1"/>
          </p:nvPr>
        </p:nvSpPr>
        <p:spPr>
          <a:xfrm>
            <a:off x="236539" y="1060450"/>
            <a:ext cx="8670925" cy="5440272"/>
          </a:xfrm>
        </p:spPr>
        <p:txBody>
          <a:bodyPr/>
          <a:lstStyle/>
          <a:p>
            <a:pPr>
              <a:buFont typeface="+mj-ea"/>
              <a:buAutoNum type="circleNumDbPlain" startAt="7"/>
            </a:pPr>
            <a:r>
              <a:rPr lang="en-US" altLang="ko-KR" dirty="0"/>
              <a:t>[1, 3, 5, 4, 2] </a:t>
            </a:r>
            <a:r>
              <a:rPr lang="ko-KR" altLang="en-US" dirty="0"/>
              <a:t>리스트를 </a:t>
            </a:r>
            <a:r>
              <a:rPr lang="en-US" altLang="ko-KR" dirty="0"/>
              <a:t>[5, 4, 3, 2, 1]</a:t>
            </a:r>
            <a:r>
              <a:rPr lang="ko-KR" altLang="en-US" dirty="0"/>
              <a:t>로</a:t>
            </a:r>
            <a:r>
              <a:rPr lang="en-US" altLang="ko-KR" dirty="0"/>
              <a:t> </a:t>
            </a:r>
            <a:r>
              <a:rPr lang="ko-KR" altLang="en-US" dirty="0"/>
              <a:t>만들어 보자</a:t>
            </a:r>
            <a:r>
              <a:rPr lang="en-US" altLang="ko-KR" dirty="0"/>
              <a:t>.</a:t>
            </a:r>
          </a:p>
          <a:p>
            <a:pPr marL="342900" lvl="1" indent="0">
              <a:buNone/>
            </a:pPr>
            <a:r>
              <a:rPr lang="en-US" altLang="ko-KR" dirty="0"/>
              <a:t>	a</a:t>
            </a:r>
            <a:r>
              <a:rPr lang="ko-KR" altLang="en-US" dirty="0"/>
              <a:t> </a:t>
            </a:r>
            <a:r>
              <a:rPr lang="en-US" altLang="ko-KR" dirty="0"/>
              <a:t>=</a:t>
            </a:r>
            <a:r>
              <a:rPr lang="ko-KR" altLang="en-US" dirty="0"/>
              <a:t> </a:t>
            </a:r>
            <a:r>
              <a:rPr lang="en-US" altLang="ko-KR" dirty="0"/>
              <a:t>[1,</a:t>
            </a:r>
            <a:r>
              <a:rPr lang="ko-KR" altLang="en-US" dirty="0"/>
              <a:t> </a:t>
            </a:r>
            <a:r>
              <a:rPr lang="en-US" altLang="ko-KR" dirty="0"/>
              <a:t>3,</a:t>
            </a:r>
            <a:r>
              <a:rPr lang="ko-KR" altLang="en-US" dirty="0"/>
              <a:t> </a:t>
            </a:r>
            <a:r>
              <a:rPr lang="en-US" altLang="ko-KR" dirty="0"/>
              <a:t>5, 4, 2]</a:t>
            </a:r>
          </a:p>
          <a:p>
            <a:pPr marL="342900" lvl="1" indent="0">
              <a:buNone/>
            </a:pPr>
            <a:r>
              <a:rPr lang="en-US" altLang="ko-KR" dirty="0"/>
              <a:t>	a.</a:t>
            </a:r>
          </a:p>
          <a:p>
            <a:pPr marL="342900" lvl="1" indent="0">
              <a:buNone/>
            </a:pPr>
            <a:r>
              <a:rPr lang="en-US" altLang="ko-KR" dirty="0"/>
              <a:t>	a.</a:t>
            </a:r>
          </a:p>
          <a:p>
            <a:pPr marL="342900" lvl="1" indent="0">
              <a:buNone/>
            </a:pPr>
            <a:r>
              <a:rPr lang="en-US" altLang="ko-KR" dirty="0"/>
              <a:t>	print(               )</a:t>
            </a:r>
          </a:p>
          <a:p>
            <a:pPr>
              <a:buFont typeface="+mj-ea"/>
              <a:buAutoNum type="circleNumDbPlain" startAt="7"/>
            </a:pPr>
            <a:r>
              <a:rPr lang="ko-KR" altLang="en-US" dirty="0" err="1"/>
              <a:t>파이썬은</a:t>
            </a:r>
            <a:r>
              <a:rPr lang="ko-KR" altLang="en-US" dirty="0"/>
              <a:t> 다음처럼 동일한 값에 여러 개의 변수를 선언할 수 있다</a:t>
            </a:r>
            <a:r>
              <a:rPr lang="en-US" altLang="ko-KR" dirty="0"/>
              <a:t>. </a:t>
            </a:r>
            <a:r>
              <a:rPr lang="ko-KR" altLang="en-US" dirty="0"/>
              <a:t>다음과 같이 </a:t>
            </a:r>
            <a:r>
              <a:rPr lang="en-US" altLang="ko-KR" dirty="0"/>
              <a:t>a, b </a:t>
            </a:r>
            <a:r>
              <a:rPr lang="ko-KR" altLang="en-US" dirty="0"/>
              <a:t>변수를 선언한 후 </a:t>
            </a:r>
            <a:r>
              <a:rPr lang="en-US" altLang="ko-KR" dirty="0"/>
              <a:t>a</a:t>
            </a:r>
            <a:r>
              <a:rPr lang="ko-KR" altLang="en-US" dirty="0"/>
              <a:t>의 두 번째 </a:t>
            </a:r>
            <a:r>
              <a:rPr lang="ko-KR" altLang="en-US" dirty="0" err="1"/>
              <a:t>요솟값을</a:t>
            </a:r>
            <a:r>
              <a:rPr lang="ko-KR" altLang="en-US" dirty="0"/>
              <a:t> 변경하면 </a:t>
            </a:r>
            <a:r>
              <a:rPr lang="en-US" altLang="ko-KR" dirty="0"/>
              <a:t>b </a:t>
            </a:r>
            <a:r>
              <a:rPr lang="ko-KR" altLang="en-US" dirty="0"/>
              <a:t>값은 어떻게 될까</a:t>
            </a:r>
            <a:r>
              <a:rPr lang="en-US" altLang="ko-KR" dirty="0"/>
              <a:t>? </a:t>
            </a:r>
            <a:r>
              <a:rPr lang="ko-KR" altLang="en-US" dirty="0"/>
              <a:t>그리고 이런 결과가 나오는 이유에 대해 설명해 보자</a:t>
            </a:r>
            <a:r>
              <a:rPr lang="en-US" altLang="ko-KR" dirty="0"/>
              <a:t>. </a:t>
            </a:r>
          </a:p>
          <a:p>
            <a:pPr marL="342900" lvl="1" indent="0">
              <a:buNone/>
            </a:pPr>
            <a:r>
              <a:rPr lang="en-US" altLang="ko-KR" dirty="0"/>
              <a:t>	&gt;&gt;&gt; a = b = [1, 2, 3]</a:t>
            </a:r>
          </a:p>
          <a:p>
            <a:pPr marL="342900" lvl="1" indent="0">
              <a:buNone/>
            </a:pPr>
            <a:r>
              <a:rPr lang="en-US" altLang="ko-KR" dirty="0"/>
              <a:t>	&gt;&gt;&gt; a[1] = 4</a:t>
            </a:r>
          </a:p>
          <a:p>
            <a:pPr marL="342900" lvl="1" indent="0">
              <a:buNone/>
            </a:pPr>
            <a:r>
              <a:rPr lang="en-US" altLang="ko-KR" dirty="0"/>
              <a:t>	&gt;&gt;&gt; print(b)</a:t>
            </a:r>
          </a:p>
          <a:p>
            <a:pPr marL="0" indent="0">
              <a:buNone/>
            </a:pPr>
            <a:endParaRPr lang="en-US" altLang="ko-KR" dirty="0"/>
          </a:p>
          <a:p>
            <a:endParaRPr lang="ko-KR" altLang="en-US" dirty="0"/>
          </a:p>
        </p:txBody>
      </p:sp>
      <p:sp>
        <p:nvSpPr>
          <p:cNvPr id="7" name="직사각형 6">
            <a:extLst>
              <a:ext uri="{FF2B5EF4-FFF2-40B4-BE49-F238E27FC236}">
                <a16:creationId xmlns:a16="http://schemas.microsoft.com/office/drawing/2014/main" id="{45FB5F6D-D26B-4489-B049-3D7470A671B5}"/>
              </a:ext>
            </a:extLst>
          </p:cNvPr>
          <p:cNvSpPr/>
          <p:nvPr/>
        </p:nvSpPr>
        <p:spPr bwMode="auto">
          <a:xfrm>
            <a:off x="1096113" y="1998747"/>
            <a:ext cx="955158" cy="255982"/>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a:ln>
                <a:noFill/>
              </a:ln>
              <a:solidFill>
                <a:schemeClr val="tx1"/>
              </a:solidFill>
              <a:effectLst/>
              <a:latin typeface="맑은 고딕" pitchFamily="50" charset="-127"/>
              <a:ea typeface="맑은 고딕" pitchFamily="50" charset="-127"/>
            </a:endParaRPr>
          </a:p>
        </p:txBody>
      </p:sp>
      <p:sp>
        <p:nvSpPr>
          <p:cNvPr id="8" name="직사각형 7">
            <a:extLst>
              <a:ext uri="{FF2B5EF4-FFF2-40B4-BE49-F238E27FC236}">
                <a16:creationId xmlns:a16="http://schemas.microsoft.com/office/drawing/2014/main" id="{ED01B528-E5D8-42E1-BD8D-7565804C403F}"/>
              </a:ext>
            </a:extLst>
          </p:cNvPr>
          <p:cNvSpPr/>
          <p:nvPr/>
        </p:nvSpPr>
        <p:spPr bwMode="auto">
          <a:xfrm>
            <a:off x="1457237" y="2717673"/>
            <a:ext cx="955158" cy="255982"/>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a:ln>
                <a:noFill/>
              </a:ln>
              <a:solidFill>
                <a:schemeClr val="tx1"/>
              </a:solidFill>
              <a:effectLst/>
              <a:latin typeface="맑은 고딕" pitchFamily="50" charset="-127"/>
              <a:ea typeface="맑은 고딕" pitchFamily="50" charset="-127"/>
            </a:endParaRPr>
          </a:p>
        </p:txBody>
      </p:sp>
      <p:sp>
        <p:nvSpPr>
          <p:cNvPr id="9" name="직사각형 8">
            <a:extLst>
              <a:ext uri="{FF2B5EF4-FFF2-40B4-BE49-F238E27FC236}">
                <a16:creationId xmlns:a16="http://schemas.microsoft.com/office/drawing/2014/main" id="{478AA5C4-4DCC-42DE-9E76-D90581BD0E68}"/>
              </a:ext>
            </a:extLst>
          </p:cNvPr>
          <p:cNvSpPr/>
          <p:nvPr/>
        </p:nvSpPr>
        <p:spPr bwMode="auto">
          <a:xfrm>
            <a:off x="1089489" y="2330049"/>
            <a:ext cx="955158" cy="255982"/>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a:ln>
                <a:noFill/>
              </a:ln>
              <a:solidFill>
                <a:schemeClr val="tx1"/>
              </a:solidFill>
              <a:effectLst/>
              <a:latin typeface="맑은 고딕" pitchFamily="50" charset="-127"/>
              <a:ea typeface="맑은 고딕" pitchFamily="50" charset="-127"/>
            </a:endParaRPr>
          </a:p>
        </p:txBody>
      </p:sp>
    </p:spTree>
    <p:extLst>
      <p:ext uri="{BB962C8B-B14F-4D97-AF65-F5344CB8AC3E}">
        <p14:creationId xmlns:p14="http://schemas.microsoft.com/office/powerpoint/2010/main" val="1617766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77B4FF9-385C-4FC7-A671-A6EE408B2CE7}"/>
              </a:ext>
            </a:extLst>
          </p:cNvPr>
          <p:cNvSpPr>
            <a:spLocks noGrp="1"/>
          </p:cNvSpPr>
          <p:nvPr>
            <p:ph type="title"/>
          </p:nvPr>
        </p:nvSpPr>
        <p:spPr/>
        <p:txBody>
          <a:bodyPr/>
          <a:lstStyle/>
          <a:p>
            <a:r>
              <a:rPr lang="ko-KR" altLang="en-US" dirty="0" err="1"/>
              <a:t>파이썬</a:t>
            </a:r>
            <a:r>
              <a:rPr lang="ko-KR" altLang="en-US" dirty="0"/>
              <a:t> 기초</a:t>
            </a:r>
          </a:p>
        </p:txBody>
      </p:sp>
      <p:sp>
        <p:nvSpPr>
          <p:cNvPr id="3" name="내용 개체 틀 2">
            <a:extLst>
              <a:ext uri="{FF2B5EF4-FFF2-40B4-BE49-F238E27FC236}">
                <a16:creationId xmlns:a16="http://schemas.microsoft.com/office/drawing/2014/main" id="{78015FFA-A3FD-4E24-A838-9D1092A31C9F}"/>
              </a:ext>
            </a:extLst>
          </p:cNvPr>
          <p:cNvSpPr>
            <a:spLocks noGrp="1"/>
          </p:cNvSpPr>
          <p:nvPr>
            <p:ph idx="1"/>
          </p:nvPr>
        </p:nvSpPr>
        <p:spPr>
          <a:xfrm>
            <a:off x="236539" y="1060450"/>
            <a:ext cx="8670925" cy="3754874"/>
          </a:xfrm>
        </p:spPr>
        <p:txBody>
          <a:bodyPr/>
          <a:lstStyle/>
          <a:p>
            <a:r>
              <a:rPr lang="ko-KR" altLang="en-US" dirty="0"/>
              <a:t>함수와 객체 메서드 호출</a:t>
            </a:r>
            <a:endParaRPr lang="en-US" altLang="ko-KR" dirty="0"/>
          </a:p>
          <a:p>
            <a:pPr lvl="1"/>
            <a:r>
              <a:rPr lang="ko-KR" altLang="en-US" dirty="0"/>
              <a:t>함수 호출은 괄호와 </a:t>
            </a:r>
            <a:r>
              <a:rPr lang="en-US" altLang="ko-KR" dirty="0"/>
              <a:t>0</a:t>
            </a:r>
            <a:r>
              <a:rPr lang="ko-KR" altLang="en-US" dirty="0"/>
              <a:t>개 이상의 인자를 전달해서 이루어짐</a:t>
            </a:r>
            <a:endParaRPr lang="en-US" altLang="ko-KR" dirty="0"/>
          </a:p>
          <a:p>
            <a:pPr lvl="1"/>
            <a:r>
              <a:rPr lang="ko-KR" altLang="en-US" dirty="0"/>
              <a:t>선택적으로 반환되는 값을 어떤 변수에 대입할 수 있음</a:t>
            </a:r>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r>
              <a:rPr lang="ko-KR" altLang="en-US" dirty="0" err="1"/>
              <a:t>파이썬의</a:t>
            </a:r>
            <a:r>
              <a:rPr lang="ko-KR" altLang="en-US" dirty="0"/>
              <a:t> 거의 모든 객체는 함수</a:t>
            </a:r>
            <a:r>
              <a:rPr lang="en-US" altLang="ko-KR" dirty="0"/>
              <a:t>(</a:t>
            </a:r>
            <a:r>
              <a:rPr lang="ko-KR" altLang="en-US" dirty="0"/>
              <a:t>메서드</a:t>
            </a:r>
            <a:r>
              <a:rPr lang="en-US" altLang="ko-KR" dirty="0"/>
              <a:t>)</a:t>
            </a:r>
            <a:r>
              <a:rPr lang="ko-KR" altLang="en-US" dirty="0"/>
              <a:t>를 포함</a:t>
            </a:r>
            <a:endParaRPr lang="en-US" altLang="ko-KR" dirty="0"/>
          </a:p>
          <a:p>
            <a:pPr lvl="1"/>
            <a:r>
              <a:rPr lang="ko-KR" altLang="en-US" dirty="0"/>
              <a:t>객체의 내부 데이터에 접근할 수 있음</a:t>
            </a:r>
            <a:endParaRPr lang="en-US" altLang="ko-KR" dirty="0"/>
          </a:p>
          <a:p>
            <a:pPr lvl="1"/>
            <a:r>
              <a:rPr lang="ko-KR" altLang="en-US" dirty="0"/>
              <a:t>메서드 호출</a:t>
            </a:r>
          </a:p>
        </p:txBody>
      </p:sp>
      <p:pic>
        <p:nvPicPr>
          <p:cNvPr id="4" name="그림 3">
            <a:extLst>
              <a:ext uri="{FF2B5EF4-FFF2-40B4-BE49-F238E27FC236}">
                <a16:creationId xmlns:a16="http://schemas.microsoft.com/office/drawing/2014/main" id="{9A46BA6A-24A7-4F45-9859-8654D5973386}"/>
              </a:ext>
            </a:extLst>
          </p:cNvPr>
          <p:cNvPicPr>
            <a:picLocks noChangeAspect="1"/>
          </p:cNvPicPr>
          <p:nvPr/>
        </p:nvPicPr>
        <p:blipFill>
          <a:blip r:embed="rId2"/>
          <a:stretch>
            <a:fillRect/>
          </a:stretch>
        </p:blipFill>
        <p:spPr>
          <a:xfrm>
            <a:off x="914400" y="2456874"/>
            <a:ext cx="1828800" cy="962025"/>
          </a:xfrm>
          <a:prstGeom prst="rect">
            <a:avLst/>
          </a:prstGeom>
        </p:spPr>
      </p:pic>
      <p:pic>
        <p:nvPicPr>
          <p:cNvPr id="5" name="그림 4">
            <a:extLst>
              <a:ext uri="{FF2B5EF4-FFF2-40B4-BE49-F238E27FC236}">
                <a16:creationId xmlns:a16="http://schemas.microsoft.com/office/drawing/2014/main" id="{C8D4B92C-0E08-4D9C-9727-F7A09A5A03A0}"/>
              </a:ext>
            </a:extLst>
          </p:cNvPr>
          <p:cNvPicPr>
            <a:picLocks noChangeAspect="1"/>
          </p:cNvPicPr>
          <p:nvPr/>
        </p:nvPicPr>
        <p:blipFill>
          <a:blip r:embed="rId3"/>
          <a:stretch>
            <a:fillRect/>
          </a:stretch>
        </p:blipFill>
        <p:spPr>
          <a:xfrm>
            <a:off x="914400" y="4956609"/>
            <a:ext cx="2705100" cy="666750"/>
          </a:xfrm>
          <a:prstGeom prst="rect">
            <a:avLst/>
          </a:prstGeom>
        </p:spPr>
      </p:pic>
    </p:spTree>
    <p:extLst>
      <p:ext uri="{BB962C8B-B14F-4D97-AF65-F5344CB8AC3E}">
        <p14:creationId xmlns:p14="http://schemas.microsoft.com/office/powerpoint/2010/main" val="939851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77B4FF9-385C-4FC7-A671-A6EE408B2CE7}"/>
              </a:ext>
            </a:extLst>
          </p:cNvPr>
          <p:cNvSpPr>
            <a:spLocks noGrp="1"/>
          </p:cNvSpPr>
          <p:nvPr>
            <p:ph type="title"/>
          </p:nvPr>
        </p:nvSpPr>
        <p:spPr/>
        <p:txBody>
          <a:bodyPr/>
          <a:lstStyle/>
          <a:p>
            <a:r>
              <a:rPr lang="ko-KR" altLang="en-US" dirty="0" err="1"/>
              <a:t>파이썬</a:t>
            </a:r>
            <a:r>
              <a:rPr lang="ko-KR" altLang="en-US" dirty="0"/>
              <a:t> 기초 </a:t>
            </a:r>
          </a:p>
        </p:txBody>
      </p:sp>
      <p:sp>
        <p:nvSpPr>
          <p:cNvPr id="3" name="내용 개체 틀 2">
            <a:extLst>
              <a:ext uri="{FF2B5EF4-FFF2-40B4-BE49-F238E27FC236}">
                <a16:creationId xmlns:a16="http://schemas.microsoft.com/office/drawing/2014/main" id="{78015FFA-A3FD-4E24-A838-9D1092A31C9F}"/>
              </a:ext>
            </a:extLst>
          </p:cNvPr>
          <p:cNvSpPr>
            <a:spLocks noGrp="1"/>
          </p:cNvSpPr>
          <p:nvPr>
            <p:ph idx="1"/>
          </p:nvPr>
        </p:nvSpPr>
        <p:spPr>
          <a:xfrm>
            <a:off x="236539" y="1060450"/>
            <a:ext cx="8670925" cy="5478423"/>
          </a:xfrm>
        </p:spPr>
        <p:txBody>
          <a:bodyPr/>
          <a:lstStyle/>
          <a:p>
            <a:r>
              <a:rPr lang="ko-KR" altLang="en-US" dirty="0"/>
              <a:t>변수와 참조에 의한 전달</a:t>
            </a:r>
            <a:endParaRPr lang="en-US" altLang="ko-KR" dirty="0"/>
          </a:p>
          <a:p>
            <a:pPr lvl="1"/>
            <a:r>
              <a:rPr lang="ko-KR" altLang="en-US" dirty="0" err="1"/>
              <a:t>파이썬에서</a:t>
            </a:r>
            <a:r>
              <a:rPr lang="ko-KR" altLang="en-US" dirty="0"/>
              <a:t> 변수</a:t>
            </a:r>
            <a:r>
              <a:rPr lang="en-US" altLang="ko-KR" dirty="0"/>
              <a:t>(</a:t>
            </a:r>
            <a:r>
              <a:rPr lang="ko-KR" altLang="en-US" dirty="0"/>
              <a:t>혹은 이름</a:t>
            </a:r>
            <a:r>
              <a:rPr lang="en-US" altLang="ko-KR" dirty="0"/>
              <a:t>)</a:t>
            </a:r>
            <a:r>
              <a:rPr lang="ko-KR" altLang="en-US" dirty="0"/>
              <a:t>에 값을 대입하면 대입연산자</a:t>
            </a:r>
            <a:r>
              <a:rPr lang="en-US" altLang="ko-KR" dirty="0"/>
              <a:t>(=)</a:t>
            </a:r>
            <a:r>
              <a:rPr lang="ko-KR" altLang="en-US" dirty="0"/>
              <a:t> 오른쪽에 있는 객체에 대한 참조를 생성</a:t>
            </a:r>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r>
              <a:rPr lang="ko-KR" altLang="en-US" dirty="0"/>
              <a:t>어떤 언어에서는 데이터가 복사 </a:t>
            </a:r>
            <a:endParaRPr lang="en-US" altLang="ko-KR" dirty="0"/>
          </a:p>
          <a:p>
            <a:pPr lvl="1"/>
            <a:endParaRPr lang="en-US" altLang="ko-KR" dirty="0"/>
          </a:p>
          <a:p>
            <a:pPr lvl="1"/>
            <a:endParaRPr lang="ko-KR" altLang="en-US" dirty="0"/>
          </a:p>
        </p:txBody>
      </p:sp>
      <p:pic>
        <p:nvPicPr>
          <p:cNvPr id="4" name="그림 3">
            <a:extLst>
              <a:ext uri="{FF2B5EF4-FFF2-40B4-BE49-F238E27FC236}">
                <a16:creationId xmlns:a16="http://schemas.microsoft.com/office/drawing/2014/main" id="{2A810822-7C5F-46EB-A058-1BC2CEE3FD64}"/>
              </a:ext>
            </a:extLst>
          </p:cNvPr>
          <p:cNvPicPr>
            <a:picLocks noChangeAspect="1"/>
          </p:cNvPicPr>
          <p:nvPr/>
        </p:nvPicPr>
        <p:blipFill>
          <a:blip r:embed="rId2"/>
          <a:stretch>
            <a:fillRect/>
          </a:stretch>
        </p:blipFill>
        <p:spPr>
          <a:xfrm>
            <a:off x="762000" y="2286275"/>
            <a:ext cx="3124200" cy="2781300"/>
          </a:xfrm>
          <a:prstGeom prst="rect">
            <a:avLst/>
          </a:prstGeom>
        </p:spPr>
      </p:pic>
      <p:sp>
        <p:nvSpPr>
          <p:cNvPr id="17" name="직사각형 16">
            <a:extLst>
              <a:ext uri="{FF2B5EF4-FFF2-40B4-BE49-F238E27FC236}">
                <a16:creationId xmlns:a16="http://schemas.microsoft.com/office/drawing/2014/main" id="{D18C6CD8-BA9B-458D-86BA-6A09831C8946}"/>
              </a:ext>
            </a:extLst>
          </p:cNvPr>
          <p:cNvSpPr/>
          <p:nvPr/>
        </p:nvSpPr>
        <p:spPr>
          <a:xfrm>
            <a:off x="5852160" y="3004559"/>
            <a:ext cx="2072640" cy="1357883"/>
          </a:xfrm>
          <a:prstGeom prst="rect">
            <a:avLst/>
          </a:prstGeom>
          <a:noFill/>
          <a:ln w="9000">
            <a:solidFill>
              <a:srgbClr val="000000"/>
            </a:solidFill>
          </a:ln>
        </p:spPr>
        <p:txBody>
          <a:bodyPr wrap="none" rtlCol="0" anchor="ctr" anchorCtr="1"/>
          <a:lstStyle/>
          <a:p>
            <a:pPr algn="ctr"/>
            <a:r>
              <a:rPr lang="en-US" altLang="zh-TW" dirty="0">
                <a:solidFill>
                  <a:srgbClr val="000000"/>
                </a:solidFill>
              </a:rPr>
              <a:t>List</a:t>
            </a:r>
          </a:p>
          <a:p>
            <a:pPr algn="ctr"/>
            <a:r>
              <a:rPr lang="en-US" altLang="zh-TW" dirty="0">
                <a:solidFill>
                  <a:srgbClr val="000000"/>
                </a:solidFill>
              </a:rPr>
              <a:t>[1, 2, 3]</a:t>
            </a:r>
          </a:p>
        </p:txBody>
      </p:sp>
      <p:sp>
        <p:nvSpPr>
          <p:cNvPr id="29" name="직선 연결선 28">
            <a:extLst>
              <a:ext uri="{FF2B5EF4-FFF2-40B4-BE49-F238E27FC236}">
                <a16:creationId xmlns:a16="http://schemas.microsoft.com/office/drawing/2014/main" id="{9F161A25-2BAF-4A4B-8266-90AAB6CF144C}"/>
              </a:ext>
            </a:extLst>
          </p:cNvPr>
          <p:cNvSpPr/>
          <p:nvPr/>
        </p:nvSpPr>
        <p:spPr>
          <a:xfrm>
            <a:off x="4937760" y="3293520"/>
            <a:ext cx="914400" cy="0"/>
          </a:xfrm>
          <a:prstGeom prst="line">
            <a:avLst/>
          </a:prstGeom>
          <a:ln w="18000">
            <a:solidFill>
              <a:srgbClr val="000000"/>
            </a:solidFill>
            <a:tailEnd type="arrow"/>
          </a:ln>
        </p:spPr>
        <p:txBody>
          <a:bodyPr wrap="none" rtlCol="0" anchor="ctr" anchorCtr="1"/>
          <a:lstStyle/>
          <a:p>
            <a:pPr algn="ctr"/>
            <a:endParaRPr lang="en-US">
              <a:solidFill>
                <a:srgbClr val="000000"/>
              </a:solidFill>
            </a:endParaRPr>
          </a:p>
        </p:txBody>
      </p:sp>
      <p:sp>
        <p:nvSpPr>
          <p:cNvPr id="27" name="직선 연결선 26">
            <a:extLst>
              <a:ext uri="{FF2B5EF4-FFF2-40B4-BE49-F238E27FC236}">
                <a16:creationId xmlns:a16="http://schemas.microsoft.com/office/drawing/2014/main" id="{DA5AEA63-AAF4-471C-A794-2FE02775E44B}"/>
              </a:ext>
            </a:extLst>
          </p:cNvPr>
          <p:cNvSpPr/>
          <p:nvPr/>
        </p:nvSpPr>
        <p:spPr>
          <a:xfrm>
            <a:off x="4937760" y="4074570"/>
            <a:ext cx="914400" cy="0"/>
          </a:xfrm>
          <a:prstGeom prst="line">
            <a:avLst/>
          </a:prstGeom>
          <a:ln w="18000">
            <a:solidFill>
              <a:srgbClr val="000000"/>
            </a:solidFill>
            <a:tailEnd type="arrow"/>
          </a:ln>
        </p:spPr>
        <p:txBody>
          <a:bodyPr wrap="none" rtlCol="0" anchor="ctr" anchorCtr="1"/>
          <a:lstStyle/>
          <a:p>
            <a:pPr algn="ctr"/>
            <a:endParaRPr lang="en-US">
              <a:solidFill>
                <a:srgbClr val="000000"/>
              </a:solidFill>
            </a:endParaRPr>
          </a:p>
        </p:txBody>
      </p:sp>
      <p:sp>
        <p:nvSpPr>
          <p:cNvPr id="26" name="TextBox 25">
            <a:extLst>
              <a:ext uri="{FF2B5EF4-FFF2-40B4-BE49-F238E27FC236}">
                <a16:creationId xmlns:a16="http://schemas.microsoft.com/office/drawing/2014/main" id="{C8E0D103-08AC-4A96-A535-9DAE716DDA52}"/>
              </a:ext>
            </a:extLst>
          </p:cNvPr>
          <p:cNvSpPr txBox="1"/>
          <p:nvPr/>
        </p:nvSpPr>
        <p:spPr>
          <a:xfrm>
            <a:off x="4686300" y="3064920"/>
            <a:ext cx="322524" cy="1200329"/>
          </a:xfrm>
          <a:prstGeom prst="rect">
            <a:avLst/>
          </a:prstGeom>
          <a:noFill/>
        </p:spPr>
        <p:txBody>
          <a:bodyPr wrap="none" rtlCol="0">
            <a:spAutoFit/>
          </a:bodyPr>
          <a:lstStyle/>
          <a:p>
            <a:r>
              <a:rPr lang="en-US" altLang="ko-KR" dirty="0"/>
              <a:t>a</a:t>
            </a:r>
          </a:p>
          <a:p>
            <a:endParaRPr lang="en-US" altLang="ko-KR" dirty="0"/>
          </a:p>
          <a:p>
            <a:endParaRPr lang="en-US" altLang="ko-KR" dirty="0"/>
          </a:p>
          <a:p>
            <a:r>
              <a:rPr lang="en-US" altLang="ko-KR" dirty="0"/>
              <a:t>b</a:t>
            </a:r>
            <a:endParaRPr lang="ko-KR" altLang="en-US" dirty="0"/>
          </a:p>
        </p:txBody>
      </p:sp>
      <p:sp>
        <p:nvSpPr>
          <p:cNvPr id="5" name="TextBox 4"/>
          <p:cNvSpPr txBox="1"/>
          <p:nvPr/>
        </p:nvSpPr>
        <p:spPr>
          <a:xfrm>
            <a:off x="4532010" y="2629865"/>
            <a:ext cx="2642070" cy="338554"/>
          </a:xfrm>
          <a:prstGeom prst="rect">
            <a:avLst/>
          </a:prstGeom>
          <a:noFill/>
        </p:spPr>
        <p:txBody>
          <a:bodyPr wrap="none" rtlCol="0">
            <a:spAutoFit/>
          </a:bodyPr>
          <a:lstStyle/>
          <a:p>
            <a:r>
              <a:rPr lang="ko-KR" altLang="en-US" sz="1600" dirty="0">
                <a:solidFill>
                  <a:srgbClr val="FF0000"/>
                </a:solidFill>
              </a:rPr>
              <a:t>이름   참조              객체</a:t>
            </a:r>
          </a:p>
        </p:txBody>
      </p:sp>
      <p:cxnSp>
        <p:nvCxnSpPr>
          <p:cNvPr id="7" name="직선 연결선 6"/>
          <p:cNvCxnSpPr/>
          <p:nvPr/>
        </p:nvCxnSpPr>
        <p:spPr bwMode="auto">
          <a:xfrm>
            <a:off x="5394960" y="2968419"/>
            <a:ext cx="0" cy="1532329"/>
          </a:xfrm>
          <a:prstGeom prst="line">
            <a:avLst/>
          </a:prstGeom>
          <a:solidFill>
            <a:srgbClr val="808080"/>
          </a:solidFill>
          <a:ln w="9525" cap="flat" cmpd="sng" algn="ctr">
            <a:solidFill>
              <a:schemeClr val="tx1"/>
            </a:solidFill>
            <a:prstDash val="lgDash"/>
            <a:round/>
            <a:headEnd type="none" w="med" len="med"/>
            <a:tailEnd type="none" w="med" len="med"/>
          </a:ln>
          <a:effectLst/>
        </p:spPr>
      </p:cxnSp>
    </p:spTree>
    <p:extLst>
      <p:ext uri="{BB962C8B-B14F-4D97-AF65-F5344CB8AC3E}">
        <p14:creationId xmlns:p14="http://schemas.microsoft.com/office/powerpoint/2010/main" val="3972584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77B4FF9-385C-4FC7-A671-A6EE408B2CE7}"/>
              </a:ext>
            </a:extLst>
          </p:cNvPr>
          <p:cNvSpPr>
            <a:spLocks noGrp="1"/>
          </p:cNvSpPr>
          <p:nvPr>
            <p:ph type="title"/>
          </p:nvPr>
        </p:nvSpPr>
        <p:spPr/>
        <p:txBody>
          <a:bodyPr/>
          <a:lstStyle/>
          <a:p>
            <a:r>
              <a:rPr lang="ko-KR" altLang="en-US" dirty="0" err="1"/>
              <a:t>파이썬</a:t>
            </a:r>
            <a:r>
              <a:rPr lang="ko-KR" altLang="en-US" dirty="0"/>
              <a:t> 기초 </a:t>
            </a:r>
          </a:p>
        </p:txBody>
      </p:sp>
      <p:sp>
        <p:nvSpPr>
          <p:cNvPr id="3" name="내용 개체 틀 2">
            <a:extLst>
              <a:ext uri="{FF2B5EF4-FFF2-40B4-BE49-F238E27FC236}">
                <a16:creationId xmlns:a16="http://schemas.microsoft.com/office/drawing/2014/main" id="{78015FFA-A3FD-4E24-A838-9D1092A31C9F}"/>
              </a:ext>
            </a:extLst>
          </p:cNvPr>
          <p:cNvSpPr>
            <a:spLocks noGrp="1"/>
          </p:cNvSpPr>
          <p:nvPr>
            <p:ph idx="1"/>
          </p:nvPr>
        </p:nvSpPr>
        <p:spPr>
          <a:xfrm>
            <a:off x="236539" y="1060450"/>
            <a:ext cx="8670925" cy="1169551"/>
          </a:xfrm>
        </p:spPr>
        <p:txBody>
          <a:bodyPr/>
          <a:lstStyle/>
          <a:p>
            <a:r>
              <a:rPr lang="ko-KR" altLang="en-US" dirty="0"/>
              <a:t>변수와 참조에 의한 전달</a:t>
            </a:r>
            <a:endParaRPr lang="en-US" altLang="ko-KR" dirty="0"/>
          </a:p>
          <a:p>
            <a:pPr lvl="1"/>
            <a:r>
              <a:rPr lang="ko-KR" altLang="en-US" dirty="0"/>
              <a:t>함수에 인자로 객체를 넘길 때도 복사가 일어나지 않고 그 객체에 대한 참조만 전달</a:t>
            </a:r>
            <a:endParaRPr lang="en-US" altLang="ko-KR" dirty="0"/>
          </a:p>
          <a:p>
            <a:pPr lvl="1"/>
            <a:r>
              <a:rPr lang="ko-KR" altLang="en-US" dirty="0"/>
              <a:t>즉</a:t>
            </a:r>
            <a:r>
              <a:rPr lang="en-US" altLang="ko-KR" dirty="0"/>
              <a:t>, </a:t>
            </a:r>
            <a:r>
              <a:rPr lang="ko-KR" altLang="en-US" dirty="0"/>
              <a:t>함수에서 인자의 내부 값 변경 가능</a:t>
            </a:r>
          </a:p>
        </p:txBody>
      </p:sp>
      <p:pic>
        <p:nvPicPr>
          <p:cNvPr id="5" name="그림 4">
            <a:extLst>
              <a:ext uri="{FF2B5EF4-FFF2-40B4-BE49-F238E27FC236}">
                <a16:creationId xmlns:a16="http://schemas.microsoft.com/office/drawing/2014/main" id="{B66702EA-48E4-426A-8A97-67AD87B76A12}"/>
              </a:ext>
            </a:extLst>
          </p:cNvPr>
          <p:cNvPicPr>
            <a:picLocks noChangeAspect="1"/>
          </p:cNvPicPr>
          <p:nvPr/>
        </p:nvPicPr>
        <p:blipFill>
          <a:blip r:embed="rId2"/>
          <a:stretch>
            <a:fillRect/>
          </a:stretch>
        </p:blipFill>
        <p:spPr>
          <a:xfrm>
            <a:off x="855661" y="2463798"/>
            <a:ext cx="5095875" cy="3009900"/>
          </a:xfrm>
          <a:prstGeom prst="rect">
            <a:avLst/>
          </a:prstGeom>
        </p:spPr>
      </p:pic>
    </p:spTree>
    <p:extLst>
      <p:ext uri="{BB962C8B-B14F-4D97-AF65-F5344CB8AC3E}">
        <p14:creationId xmlns:p14="http://schemas.microsoft.com/office/powerpoint/2010/main" val="103231747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LEFT" val=" 618.25"/>
  <p:tag name="LTOP" val=" 556.75"/>
</p:tagLst>
</file>

<file path=ppt/tags/tag2.xml><?xml version="1.0" encoding="utf-8"?>
<p:tagLst xmlns:a="http://schemas.openxmlformats.org/drawingml/2006/main" xmlns:r="http://schemas.openxmlformats.org/officeDocument/2006/relationships" xmlns:p="http://schemas.openxmlformats.org/presentationml/2006/main">
  <p:tag name="NAME" val="McK Disclaimer"/>
  <p:tag name="RESIZE" val="Yes"/>
  <p:tag name="LLEFT" val=" 210.125"/>
  <p:tag name="LTOP" val=" 469.875"/>
</p:tagLst>
</file>

<file path=ppt/tags/tag3.xml><?xml version="1.0" encoding="utf-8"?>
<p:tagLst xmlns:a="http://schemas.openxmlformats.org/drawingml/2006/main" xmlns:r="http://schemas.openxmlformats.org/officeDocument/2006/relationships" xmlns:p="http://schemas.openxmlformats.org/presentationml/2006/main">
  <p:tag name="NAME" val="McK Disclaimer"/>
  <p:tag name="RESIZE" val="Yes"/>
  <p:tag name="LLEFT" val=" 210.125"/>
  <p:tag name="LTOP" val=" 469.875"/>
</p:tagLst>
</file>

<file path=ppt/tags/tag4.xml><?xml version="1.0" encoding="utf-8"?>
<p:tagLst xmlns:a="http://schemas.openxmlformats.org/drawingml/2006/main" xmlns:r="http://schemas.openxmlformats.org/officeDocument/2006/relationships" xmlns:p="http://schemas.openxmlformats.org/presentationml/2006/main">
  <p:tag name="LLEFT" val=" 618.25"/>
  <p:tag name="LTOP" val=" 556.75"/>
</p:tagLst>
</file>

<file path=ppt/tags/tag5.xml><?xml version="1.0" encoding="utf-8"?>
<p:tagLst xmlns:a="http://schemas.openxmlformats.org/drawingml/2006/main" xmlns:r="http://schemas.openxmlformats.org/officeDocument/2006/relationships" xmlns:p="http://schemas.openxmlformats.org/presentationml/2006/main">
  <p:tag name="NAME" val="McK Disclaimer"/>
  <p:tag name="RESIZE" val="Yes"/>
  <p:tag name="LLEFT" val=" 210.125"/>
  <p:tag name="LTOP" val=" 469.875"/>
</p:tagLst>
</file>

<file path=ppt/tags/tag6.xml><?xml version="1.0" encoding="utf-8"?>
<p:tagLst xmlns:a="http://schemas.openxmlformats.org/drawingml/2006/main" xmlns:r="http://schemas.openxmlformats.org/officeDocument/2006/relationships" xmlns:p="http://schemas.openxmlformats.org/presentationml/2006/main">
  <p:tag name="NAME" val="McK Disclaimer"/>
  <p:tag name="RESIZE" val="Yes"/>
  <p:tag name="LLEFT" val=" 210.125"/>
  <p:tag name="LTOP" val=" 469.875"/>
</p:tagLst>
</file>

<file path=ppt/theme/theme1.xml><?xml version="1.0" encoding="utf-8"?>
<a:theme xmlns:a="http://schemas.openxmlformats.org/drawingml/2006/main" name="3_U_Template 2000_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U_Template 2000_K">
      <a:majorFont>
        <a:latin typeface="맑은 고딕"/>
        <a:ea typeface="맑은 고딕"/>
        <a:cs typeface=""/>
      </a:majorFont>
      <a:minorFont>
        <a:latin typeface="맑은 고딕"/>
        <a:ea typeface="맑은 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808080"/>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77900" rtl="0" eaLnBrk="1" fontAlgn="base" latinLnBrk="0" hangingPunct="1">
          <a:lnSpc>
            <a:spcPct val="100000"/>
          </a:lnSpc>
          <a:spcBef>
            <a:spcPct val="0"/>
          </a:spcBef>
          <a:spcAft>
            <a:spcPct val="0"/>
          </a:spcAft>
          <a:buClrTx/>
          <a:buSzTx/>
          <a:buFontTx/>
          <a:buNone/>
          <a:tabLst/>
          <a:defRPr kumimoji="0" lang="en-US" sz="1300" b="0" i="0" u="none" strike="noStrike" cap="none" normalizeH="0" baseline="0" smtClean="0">
            <a:ln>
              <a:noFill/>
            </a:ln>
            <a:solidFill>
              <a:schemeClr val="tx1"/>
            </a:solidFill>
            <a:effectLst/>
            <a:latin typeface="맑은 고딕" pitchFamily="50" charset="-127"/>
            <a:ea typeface="맑은 고딕" pitchFamily="50" charset="-127"/>
          </a:defRPr>
        </a:defPPr>
      </a:lstStyle>
    </a:spDef>
    <a:lnDef>
      <a:spPr bwMode="auto">
        <a:xfrm>
          <a:off x="0" y="0"/>
          <a:ext cx="1" cy="1"/>
        </a:xfrm>
        <a:custGeom>
          <a:avLst/>
          <a:gdLst/>
          <a:ahLst/>
          <a:cxnLst/>
          <a:rect l="0" t="0" r="0" b="0"/>
          <a:pathLst/>
        </a:custGeom>
        <a:solidFill>
          <a:srgbClr val="808080"/>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77900" rtl="0" eaLnBrk="1" fontAlgn="base" latinLnBrk="0" hangingPunct="1">
          <a:lnSpc>
            <a:spcPct val="100000"/>
          </a:lnSpc>
          <a:spcBef>
            <a:spcPct val="0"/>
          </a:spcBef>
          <a:spcAft>
            <a:spcPct val="0"/>
          </a:spcAft>
          <a:buClrTx/>
          <a:buSzTx/>
          <a:buFontTx/>
          <a:buNone/>
          <a:tabLst/>
          <a:defRPr kumimoji="0" lang="en-US" sz="1300" b="0" i="0" u="none" strike="noStrike" cap="none" normalizeH="0" baseline="0" smtClean="0">
            <a:ln>
              <a:noFill/>
            </a:ln>
            <a:solidFill>
              <a:schemeClr val="tx1"/>
            </a:solidFill>
            <a:effectLst/>
            <a:latin typeface="맑은 고딕" pitchFamily="50" charset="-127"/>
            <a:ea typeface="맑은 고딕" pitchFamily="50" charset="-127"/>
          </a:defRPr>
        </a:defPPr>
      </a:lstStyle>
    </a:lnDef>
  </a:objectDefaults>
  <a:extraClrSchemeLst>
    <a:extraClrScheme>
      <a:clrScheme name="U_Template 2000_K 1">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clrMap bg1="lt1" tx1="dk1" bg2="lt2" tx2="dk2" accent1="accent1" accent2="accent2" accent3="accent3" accent4="accent4" accent5="accent5" accent6="accent6" hlink="hlink" folHlink="folHlink"/>
    </a:extraClrScheme>
    <a:extraClrScheme>
      <a:clrScheme name="U_Template 2000_K 2">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606060"/>
        </a:folHlink>
      </a:clrScheme>
      <a:clrMap bg1="lt1" tx1="dk1" bg2="lt2" tx2="dk2" accent1="accent1" accent2="accent2" accent3="accent3" accent4="accent4" accent5="accent5" accent6="accent6" hlink="hlink" folHlink="folHlink"/>
    </a:extraClrScheme>
    <a:extraClrScheme>
      <a:clrScheme name="U_Template 2000_K 3">
        <a:dk1>
          <a:srgbClr val="000000"/>
        </a:dk1>
        <a:lt1>
          <a:srgbClr val="FFFFFF"/>
        </a:lt1>
        <a:dk2>
          <a:srgbClr val="000000"/>
        </a:dk2>
        <a:lt2>
          <a:srgbClr val="000000"/>
        </a:lt2>
        <a:accent1>
          <a:srgbClr val="FFFFFF"/>
        </a:accent1>
        <a:accent2>
          <a:srgbClr val="FFFFFF"/>
        </a:accent2>
        <a:accent3>
          <a:srgbClr val="FFFFFF"/>
        </a:accent3>
        <a:accent4>
          <a:srgbClr val="000000"/>
        </a:accent4>
        <a:accent5>
          <a:srgbClr val="FFFFFF"/>
        </a:accent5>
        <a:accent6>
          <a:srgbClr val="E7E7E7"/>
        </a:accent6>
        <a:hlink>
          <a:srgbClr val="FFFFFF"/>
        </a:hlink>
        <a:folHlink>
          <a:srgbClr val="000000"/>
        </a:folHlink>
      </a:clrScheme>
      <a:clrMap bg1="lt1" tx1="dk1" bg2="lt2" tx2="dk2" accent1="accent1" accent2="accent2" accent3="accent3" accent4="accent4" accent5="accent5" accent6="accent6" hlink="hlink" folHlink="folHlink"/>
    </a:extraClrScheme>
    <a:extraClrScheme>
      <a:clrScheme name="U_Template 2000_K 4">
        <a:dk1>
          <a:srgbClr val="000000"/>
        </a:dk1>
        <a:lt1>
          <a:srgbClr val="FFFFFF"/>
        </a:lt1>
        <a:dk2>
          <a:srgbClr val="0000FE"/>
        </a:dk2>
        <a:lt2>
          <a:srgbClr val="000000"/>
        </a:lt2>
        <a:accent1>
          <a:srgbClr val="6598FF"/>
        </a:accent1>
        <a:accent2>
          <a:srgbClr val="FF8700"/>
        </a:accent2>
        <a:accent3>
          <a:srgbClr val="FFFFFF"/>
        </a:accent3>
        <a:accent4>
          <a:srgbClr val="000000"/>
        </a:accent4>
        <a:accent5>
          <a:srgbClr val="B8CAFF"/>
        </a:accent5>
        <a:accent6>
          <a:srgbClr val="E77A00"/>
        </a:accent6>
        <a:hlink>
          <a:srgbClr val="33CB33"/>
        </a:hlink>
        <a:folHlink>
          <a:srgbClr val="0000FE"/>
        </a:folHlink>
      </a:clrScheme>
      <a:clrMap bg1="lt1" tx1="dk1" bg2="lt2" tx2="dk2" accent1="accent1" accent2="accent2" accent3="accent3" accent4="accent4" accent5="accent5" accent6="accent6" hlink="hlink" folHlink="folHlink"/>
    </a:extraClrScheme>
    <a:extraClrScheme>
      <a:clrScheme name="U_Template 2000_K 5">
        <a:dk1>
          <a:srgbClr val="000000"/>
        </a:dk1>
        <a:lt1>
          <a:srgbClr val="FFFFFF"/>
        </a:lt1>
        <a:dk2>
          <a:srgbClr val="0000FE"/>
        </a:dk2>
        <a:lt2>
          <a:srgbClr val="000000"/>
        </a:lt2>
        <a:accent1>
          <a:srgbClr val="6598FF"/>
        </a:accent1>
        <a:accent2>
          <a:srgbClr val="FEFB00"/>
        </a:accent2>
        <a:accent3>
          <a:srgbClr val="FFFFFF"/>
        </a:accent3>
        <a:accent4>
          <a:srgbClr val="000000"/>
        </a:accent4>
        <a:accent5>
          <a:srgbClr val="B8CAFF"/>
        </a:accent5>
        <a:accent6>
          <a:srgbClr val="E6E300"/>
        </a:accent6>
        <a:hlink>
          <a:srgbClr val="33CB33"/>
        </a:hlink>
        <a:folHlink>
          <a:srgbClr val="0000FE"/>
        </a:folHlink>
      </a:clrScheme>
      <a:clrMap bg1="lt1" tx1="dk1" bg2="lt2" tx2="dk2" accent1="accent1" accent2="accent2" accent3="accent3" accent4="accent4" accent5="accent5" accent6="accent6" hlink="hlink" folHlink="folHlink"/>
    </a:extraClrScheme>
    <a:extraClrScheme>
      <a:clrScheme name="U_Template 2000_K 6">
        <a:dk1>
          <a:srgbClr val="6598FF"/>
        </a:dk1>
        <a:lt1>
          <a:srgbClr val="FFFFFF"/>
        </a:lt1>
        <a:dk2>
          <a:srgbClr val="000000"/>
        </a:dk2>
        <a:lt2>
          <a:srgbClr val="FEFB00"/>
        </a:lt2>
        <a:accent1>
          <a:srgbClr val="0000FE"/>
        </a:accent1>
        <a:accent2>
          <a:srgbClr val="6598FF"/>
        </a:accent2>
        <a:accent3>
          <a:srgbClr val="AAAAAA"/>
        </a:accent3>
        <a:accent4>
          <a:srgbClr val="DADADA"/>
        </a:accent4>
        <a:accent5>
          <a:srgbClr val="AAAAFE"/>
        </a:accent5>
        <a:accent6>
          <a:srgbClr val="5B89E7"/>
        </a:accent6>
        <a:hlink>
          <a:srgbClr val="33CB33"/>
        </a:hlink>
        <a:folHlink>
          <a:srgbClr val="FF8700"/>
        </a:folHlink>
      </a:clrScheme>
      <a:clrMap bg1="dk2" tx1="lt1" bg2="dk1" tx2="lt2" accent1="accent1" accent2="accent2" accent3="accent3" accent4="accent4" accent5="accent5" accent6="accent6" hlink="hlink" folHlink="folHlink"/>
    </a:extraClrScheme>
    <a:extraClrScheme>
      <a:clrScheme name="U_Template 2000_K 7">
        <a:dk1>
          <a:srgbClr val="000000"/>
        </a:dk1>
        <a:lt1>
          <a:srgbClr val="FFFFFF"/>
        </a:lt1>
        <a:dk2>
          <a:srgbClr val="000000"/>
        </a:dk2>
        <a:lt2>
          <a:srgbClr val="FEFB00"/>
        </a:lt2>
        <a:accent1>
          <a:srgbClr val="0000FE"/>
        </a:accent1>
        <a:accent2>
          <a:srgbClr val="6598FF"/>
        </a:accent2>
        <a:accent3>
          <a:srgbClr val="AAAAAA"/>
        </a:accent3>
        <a:accent4>
          <a:srgbClr val="DADADA"/>
        </a:accent4>
        <a:accent5>
          <a:srgbClr val="AAAAFE"/>
        </a:accent5>
        <a:accent6>
          <a:srgbClr val="5B89E7"/>
        </a:accent6>
        <a:hlink>
          <a:srgbClr val="33CB33"/>
        </a:hlink>
        <a:folHlink>
          <a:srgbClr val="FEFB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U_Template 2000_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U_Template 2000_K">
      <a:majorFont>
        <a:latin typeface="맑은 고딕"/>
        <a:ea typeface="맑은 고딕"/>
        <a:cs typeface=""/>
      </a:majorFont>
      <a:minorFont>
        <a:latin typeface="맑은 고딕"/>
        <a:ea typeface="맑은 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808080"/>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77900" rtl="0" eaLnBrk="1" fontAlgn="base" latinLnBrk="0" hangingPunct="1">
          <a:lnSpc>
            <a:spcPct val="100000"/>
          </a:lnSpc>
          <a:spcBef>
            <a:spcPct val="0"/>
          </a:spcBef>
          <a:spcAft>
            <a:spcPct val="0"/>
          </a:spcAft>
          <a:buClrTx/>
          <a:buSzTx/>
          <a:buFontTx/>
          <a:buNone/>
          <a:tabLst/>
          <a:defRPr kumimoji="0" lang="en-US" sz="1300" b="0" i="0" u="none" strike="noStrike" cap="none" normalizeH="0" baseline="0" smtClean="0">
            <a:ln>
              <a:noFill/>
            </a:ln>
            <a:solidFill>
              <a:schemeClr val="tx1"/>
            </a:solidFill>
            <a:effectLst/>
            <a:latin typeface="맑은 고딕" pitchFamily="50" charset="-127"/>
            <a:ea typeface="맑은 고딕" pitchFamily="50" charset="-127"/>
          </a:defRPr>
        </a:defPPr>
      </a:lstStyle>
    </a:spDef>
    <a:lnDef>
      <a:spPr bwMode="auto">
        <a:xfrm>
          <a:off x="0" y="0"/>
          <a:ext cx="1" cy="1"/>
        </a:xfrm>
        <a:custGeom>
          <a:avLst/>
          <a:gdLst/>
          <a:ahLst/>
          <a:cxnLst/>
          <a:rect l="0" t="0" r="0" b="0"/>
          <a:pathLst/>
        </a:custGeom>
        <a:solidFill>
          <a:srgbClr val="808080"/>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77900" rtl="0" eaLnBrk="1" fontAlgn="base" latinLnBrk="0" hangingPunct="1">
          <a:lnSpc>
            <a:spcPct val="100000"/>
          </a:lnSpc>
          <a:spcBef>
            <a:spcPct val="0"/>
          </a:spcBef>
          <a:spcAft>
            <a:spcPct val="0"/>
          </a:spcAft>
          <a:buClrTx/>
          <a:buSzTx/>
          <a:buFontTx/>
          <a:buNone/>
          <a:tabLst/>
          <a:defRPr kumimoji="0" lang="en-US" sz="1300" b="0" i="0" u="none" strike="noStrike" cap="none" normalizeH="0" baseline="0" smtClean="0">
            <a:ln>
              <a:noFill/>
            </a:ln>
            <a:solidFill>
              <a:schemeClr val="tx1"/>
            </a:solidFill>
            <a:effectLst/>
            <a:latin typeface="맑은 고딕" pitchFamily="50" charset="-127"/>
            <a:ea typeface="맑은 고딕" pitchFamily="50" charset="-127"/>
          </a:defRPr>
        </a:defPPr>
      </a:lstStyle>
    </a:lnDef>
  </a:objectDefaults>
  <a:extraClrSchemeLst>
    <a:extraClrScheme>
      <a:clrScheme name="U_Template 2000_K 1">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clrMap bg1="lt1" tx1="dk1" bg2="lt2" tx2="dk2" accent1="accent1" accent2="accent2" accent3="accent3" accent4="accent4" accent5="accent5" accent6="accent6" hlink="hlink" folHlink="folHlink"/>
    </a:extraClrScheme>
    <a:extraClrScheme>
      <a:clrScheme name="U_Template 2000_K 2">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606060"/>
        </a:folHlink>
      </a:clrScheme>
      <a:clrMap bg1="lt1" tx1="dk1" bg2="lt2" tx2="dk2" accent1="accent1" accent2="accent2" accent3="accent3" accent4="accent4" accent5="accent5" accent6="accent6" hlink="hlink" folHlink="folHlink"/>
    </a:extraClrScheme>
    <a:extraClrScheme>
      <a:clrScheme name="U_Template 2000_K 3">
        <a:dk1>
          <a:srgbClr val="000000"/>
        </a:dk1>
        <a:lt1>
          <a:srgbClr val="FFFFFF"/>
        </a:lt1>
        <a:dk2>
          <a:srgbClr val="000000"/>
        </a:dk2>
        <a:lt2>
          <a:srgbClr val="000000"/>
        </a:lt2>
        <a:accent1>
          <a:srgbClr val="FFFFFF"/>
        </a:accent1>
        <a:accent2>
          <a:srgbClr val="FFFFFF"/>
        </a:accent2>
        <a:accent3>
          <a:srgbClr val="FFFFFF"/>
        </a:accent3>
        <a:accent4>
          <a:srgbClr val="000000"/>
        </a:accent4>
        <a:accent5>
          <a:srgbClr val="FFFFFF"/>
        </a:accent5>
        <a:accent6>
          <a:srgbClr val="E7E7E7"/>
        </a:accent6>
        <a:hlink>
          <a:srgbClr val="FFFFFF"/>
        </a:hlink>
        <a:folHlink>
          <a:srgbClr val="000000"/>
        </a:folHlink>
      </a:clrScheme>
      <a:clrMap bg1="lt1" tx1="dk1" bg2="lt2" tx2="dk2" accent1="accent1" accent2="accent2" accent3="accent3" accent4="accent4" accent5="accent5" accent6="accent6" hlink="hlink" folHlink="folHlink"/>
    </a:extraClrScheme>
    <a:extraClrScheme>
      <a:clrScheme name="U_Template 2000_K 4">
        <a:dk1>
          <a:srgbClr val="000000"/>
        </a:dk1>
        <a:lt1>
          <a:srgbClr val="FFFFFF"/>
        </a:lt1>
        <a:dk2>
          <a:srgbClr val="0000FE"/>
        </a:dk2>
        <a:lt2>
          <a:srgbClr val="000000"/>
        </a:lt2>
        <a:accent1>
          <a:srgbClr val="6598FF"/>
        </a:accent1>
        <a:accent2>
          <a:srgbClr val="FF8700"/>
        </a:accent2>
        <a:accent3>
          <a:srgbClr val="FFFFFF"/>
        </a:accent3>
        <a:accent4>
          <a:srgbClr val="000000"/>
        </a:accent4>
        <a:accent5>
          <a:srgbClr val="B8CAFF"/>
        </a:accent5>
        <a:accent6>
          <a:srgbClr val="E77A00"/>
        </a:accent6>
        <a:hlink>
          <a:srgbClr val="33CB33"/>
        </a:hlink>
        <a:folHlink>
          <a:srgbClr val="0000FE"/>
        </a:folHlink>
      </a:clrScheme>
      <a:clrMap bg1="lt1" tx1="dk1" bg2="lt2" tx2="dk2" accent1="accent1" accent2="accent2" accent3="accent3" accent4="accent4" accent5="accent5" accent6="accent6" hlink="hlink" folHlink="folHlink"/>
    </a:extraClrScheme>
    <a:extraClrScheme>
      <a:clrScheme name="U_Template 2000_K 5">
        <a:dk1>
          <a:srgbClr val="000000"/>
        </a:dk1>
        <a:lt1>
          <a:srgbClr val="FFFFFF"/>
        </a:lt1>
        <a:dk2>
          <a:srgbClr val="0000FE"/>
        </a:dk2>
        <a:lt2>
          <a:srgbClr val="000000"/>
        </a:lt2>
        <a:accent1>
          <a:srgbClr val="6598FF"/>
        </a:accent1>
        <a:accent2>
          <a:srgbClr val="FEFB00"/>
        </a:accent2>
        <a:accent3>
          <a:srgbClr val="FFFFFF"/>
        </a:accent3>
        <a:accent4>
          <a:srgbClr val="000000"/>
        </a:accent4>
        <a:accent5>
          <a:srgbClr val="B8CAFF"/>
        </a:accent5>
        <a:accent6>
          <a:srgbClr val="E6E300"/>
        </a:accent6>
        <a:hlink>
          <a:srgbClr val="33CB33"/>
        </a:hlink>
        <a:folHlink>
          <a:srgbClr val="0000FE"/>
        </a:folHlink>
      </a:clrScheme>
      <a:clrMap bg1="lt1" tx1="dk1" bg2="lt2" tx2="dk2" accent1="accent1" accent2="accent2" accent3="accent3" accent4="accent4" accent5="accent5" accent6="accent6" hlink="hlink" folHlink="folHlink"/>
    </a:extraClrScheme>
    <a:extraClrScheme>
      <a:clrScheme name="U_Template 2000_K 6">
        <a:dk1>
          <a:srgbClr val="6598FF"/>
        </a:dk1>
        <a:lt1>
          <a:srgbClr val="FFFFFF"/>
        </a:lt1>
        <a:dk2>
          <a:srgbClr val="000000"/>
        </a:dk2>
        <a:lt2>
          <a:srgbClr val="FEFB00"/>
        </a:lt2>
        <a:accent1>
          <a:srgbClr val="0000FE"/>
        </a:accent1>
        <a:accent2>
          <a:srgbClr val="6598FF"/>
        </a:accent2>
        <a:accent3>
          <a:srgbClr val="AAAAAA"/>
        </a:accent3>
        <a:accent4>
          <a:srgbClr val="DADADA"/>
        </a:accent4>
        <a:accent5>
          <a:srgbClr val="AAAAFE"/>
        </a:accent5>
        <a:accent6>
          <a:srgbClr val="5B89E7"/>
        </a:accent6>
        <a:hlink>
          <a:srgbClr val="33CB33"/>
        </a:hlink>
        <a:folHlink>
          <a:srgbClr val="FF8700"/>
        </a:folHlink>
      </a:clrScheme>
      <a:clrMap bg1="dk2" tx1="lt1" bg2="dk1" tx2="lt2" accent1="accent1" accent2="accent2" accent3="accent3" accent4="accent4" accent5="accent5" accent6="accent6" hlink="hlink" folHlink="folHlink"/>
    </a:extraClrScheme>
    <a:extraClrScheme>
      <a:clrScheme name="U_Template 2000_K 7">
        <a:dk1>
          <a:srgbClr val="000000"/>
        </a:dk1>
        <a:lt1>
          <a:srgbClr val="FFFFFF"/>
        </a:lt1>
        <a:dk2>
          <a:srgbClr val="000000"/>
        </a:dk2>
        <a:lt2>
          <a:srgbClr val="FEFB00"/>
        </a:lt2>
        <a:accent1>
          <a:srgbClr val="0000FE"/>
        </a:accent1>
        <a:accent2>
          <a:srgbClr val="6598FF"/>
        </a:accent2>
        <a:accent3>
          <a:srgbClr val="AAAAAA"/>
        </a:accent3>
        <a:accent4>
          <a:srgbClr val="DADADA"/>
        </a:accent4>
        <a:accent5>
          <a:srgbClr val="AAAAFE"/>
        </a:accent5>
        <a:accent6>
          <a:srgbClr val="5B89E7"/>
        </a:accent6>
        <a:hlink>
          <a:srgbClr val="33CB33"/>
        </a:hlink>
        <a:folHlink>
          <a:srgbClr val="FEFB0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10326</TotalTime>
  <Words>1642</Words>
  <Application>Microsoft Office PowerPoint</Application>
  <PresentationFormat>화면 슬라이드 쇼(4:3)</PresentationFormat>
  <Paragraphs>399</Paragraphs>
  <Slides>65</Slides>
  <Notes>0</Notes>
  <HiddenSlides>0</HiddenSlides>
  <MMClips>0</MMClips>
  <ScaleCrop>false</ScaleCrop>
  <HeadingPairs>
    <vt:vector size="8" baseType="variant">
      <vt:variant>
        <vt:lpstr>사용한 글꼴</vt:lpstr>
      </vt:variant>
      <vt:variant>
        <vt:i4>7</vt:i4>
      </vt:variant>
      <vt:variant>
        <vt:lpstr>테마</vt:lpstr>
      </vt:variant>
      <vt:variant>
        <vt:i4>2</vt:i4>
      </vt:variant>
      <vt:variant>
        <vt:lpstr>포함된 OLE 서버</vt:lpstr>
      </vt:variant>
      <vt:variant>
        <vt:i4>1</vt:i4>
      </vt:variant>
      <vt:variant>
        <vt:lpstr>슬라이드 제목</vt:lpstr>
      </vt:variant>
      <vt:variant>
        <vt:i4>65</vt:i4>
      </vt:variant>
    </vt:vector>
  </HeadingPairs>
  <TitlesOfParts>
    <vt:vector size="75" baseType="lpstr">
      <vt:lpstr>굴림</vt:lpstr>
      <vt:lpstr>맑은 고딕</vt:lpstr>
      <vt:lpstr>Calibri</vt:lpstr>
      <vt:lpstr>Times New Roman</vt:lpstr>
      <vt:lpstr>Verdana</vt:lpstr>
      <vt:lpstr>Wingdings</vt:lpstr>
      <vt:lpstr>Wingdings 2</vt:lpstr>
      <vt:lpstr>3_U_Template 2000_K</vt:lpstr>
      <vt:lpstr>2_U_Template 2000_K</vt:lpstr>
      <vt:lpstr>Image</vt:lpstr>
      <vt:lpstr>Foundations for Analytics with Python</vt:lpstr>
      <vt:lpstr>파이썬 문법</vt:lpstr>
      <vt:lpstr>파이썬 인터프리터</vt:lpstr>
      <vt:lpstr>파이썬 기초</vt:lpstr>
      <vt:lpstr>파이썬 기초</vt:lpstr>
      <vt:lpstr>파이썬 기초</vt:lpstr>
      <vt:lpstr>파이썬 기초</vt:lpstr>
      <vt:lpstr>파이썬 기초 </vt:lpstr>
      <vt:lpstr>파이썬 기초 </vt:lpstr>
      <vt:lpstr>파이썬 기초</vt:lpstr>
      <vt:lpstr>파이썬 기초</vt:lpstr>
      <vt:lpstr>파이썬 기초</vt:lpstr>
      <vt:lpstr>파이썬 기초</vt:lpstr>
      <vt:lpstr>파이썬 자료형 - 스칼라형</vt:lpstr>
      <vt:lpstr>파이썬 스칼라형</vt:lpstr>
      <vt:lpstr>파이썬 스칼라형</vt:lpstr>
      <vt:lpstr>파이썬 스칼라형</vt:lpstr>
      <vt:lpstr>파이썬 스칼라형</vt:lpstr>
      <vt:lpstr>파이썬 스칼라형</vt:lpstr>
      <vt:lpstr>파이썬 스칼라형</vt:lpstr>
      <vt:lpstr>파이썬 스칼라형</vt:lpstr>
      <vt:lpstr>파이썬 스칼라형</vt:lpstr>
      <vt:lpstr>파이썬 스칼라형</vt:lpstr>
      <vt:lpstr>파이썬 스칼라형</vt:lpstr>
      <vt:lpstr>파이썬 스칼라형</vt:lpstr>
      <vt:lpstr>파이썬 스칼라형</vt:lpstr>
      <vt:lpstr>파이썬 스칼라형</vt:lpstr>
      <vt:lpstr>파이썬 스칼라형</vt:lpstr>
      <vt:lpstr>파이썬 스칼라형</vt:lpstr>
      <vt:lpstr>파이썬 스칼라형</vt:lpstr>
      <vt:lpstr>파이썬 스칼라형</vt:lpstr>
      <vt:lpstr>파이썬 스칼라형</vt:lpstr>
      <vt:lpstr>파이썬 스칼라형</vt:lpstr>
      <vt:lpstr>파이썬 스칼라형</vt:lpstr>
      <vt:lpstr>파이썬 자료형 - 순차자료형</vt:lpstr>
      <vt:lpstr>자료 구조와 순차 자료형</vt:lpstr>
      <vt:lpstr>자료 구조와 순차 자료형</vt:lpstr>
      <vt:lpstr>자료 구조와 순차 자료형</vt:lpstr>
      <vt:lpstr>자료 구조와 순차 자료형</vt:lpstr>
      <vt:lpstr>자료 구조와 순차 자료형</vt:lpstr>
      <vt:lpstr>자료 구조와 순차 자료형</vt:lpstr>
      <vt:lpstr>자료 구조와 순차 자료형</vt:lpstr>
      <vt:lpstr>자료 구조와 순차 자료형</vt:lpstr>
      <vt:lpstr>자료 구조와 순차 자료형</vt:lpstr>
      <vt:lpstr>자료 구조와 순차 자료형</vt:lpstr>
      <vt:lpstr>자료 구조와 순차 자료형</vt:lpstr>
      <vt:lpstr>자료 구조와 순차 자료형</vt:lpstr>
      <vt:lpstr>자료 구조와 순차 자료형</vt:lpstr>
      <vt:lpstr>자료 구조와 순차 자료형</vt:lpstr>
      <vt:lpstr>자료 구조와 순차 자료형</vt:lpstr>
      <vt:lpstr>자료 구조와 순차 자료형</vt:lpstr>
      <vt:lpstr>자료 구조와 순차 자료형</vt:lpstr>
      <vt:lpstr>자료 구조와 순차 자료형</vt:lpstr>
      <vt:lpstr>자료 구조와 순차 자료형</vt:lpstr>
      <vt:lpstr>자료 구조와 순차 자료형</vt:lpstr>
      <vt:lpstr>자료 구조와 순차 자료형</vt:lpstr>
      <vt:lpstr>자료 구조와 순차 자료형</vt:lpstr>
      <vt:lpstr>자료 구조와 순차 자료형</vt:lpstr>
      <vt:lpstr>자료 구조와 순차 자료형</vt:lpstr>
      <vt:lpstr>자료 구조와 순차 자료형</vt:lpstr>
      <vt:lpstr>자료 구조와 순차 자료형</vt:lpstr>
      <vt:lpstr>자료 구조와 순차 자료형</vt:lpstr>
      <vt:lpstr>연습문제</vt:lpstr>
      <vt:lpstr>연습문제</vt:lpstr>
      <vt:lpstr>연습문제</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tutorial</dc:title>
  <dc:creator>hah jung hoon</dc:creator>
  <cp:lastModifiedBy>KimNamhyoung</cp:lastModifiedBy>
  <cp:revision>304</cp:revision>
  <dcterms:created xsi:type="dcterms:W3CDTF">2015-03-19T22:51:41Z</dcterms:created>
  <dcterms:modified xsi:type="dcterms:W3CDTF">2021-01-01T15:36:24Z</dcterms:modified>
</cp:coreProperties>
</file>