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7"/>
  </p:notesMasterIdLst>
  <p:sldIdLst>
    <p:sldId id="289" r:id="rId3"/>
    <p:sldId id="385" r:id="rId4"/>
    <p:sldId id="327" r:id="rId5"/>
    <p:sldId id="330" r:id="rId6"/>
    <p:sldId id="331" r:id="rId7"/>
    <p:sldId id="332" r:id="rId8"/>
    <p:sldId id="352" r:id="rId9"/>
    <p:sldId id="355" r:id="rId10"/>
    <p:sldId id="368" r:id="rId11"/>
    <p:sldId id="373" r:id="rId12"/>
    <p:sldId id="374" r:id="rId13"/>
    <p:sldId id="375" r:id="rId14"/>
    <p:sldId id="377" r:id="rId15"/>
    <p:sldId id="376" r:id="rId16"/>
    <p:sldId id="333" r:id="rId17"/>
    <p:sldId id="334" r:id="rId18"/>
    <p:sldId id="335" r:id="rId19"/>
    <p:sldId id="336" r:id="rId20"/>
    <p:sldId id="337" r:id="rId21"/>
    <p:sldId id="386" r:id="rId22"/>
    <p:sldId id="378" r:id="rId23"/>
    <p:sldId id="387" r:id="rId24"/>
    <p:sldId id="388" r:id="rId25"/>
    <p:sldId id="389" r:id="rId26"/>
    <p:sldId id="390" r:id="rId27"/>
    <p:sldId id="391" r:id="rId28"/>
    <p:sldId id="370" r:id="rId29"/>
    <p:sldId id="379" r:id="rId30"/>
    <p:sldId id="380" r:id="rId31"/>
    <p:sldId id="392" r:id="rId32"/>
    <p:sldId id="394" r:id="rId33"/>
    <p:sldId id="395" r:id="rId34"/>
    <p:sldId id="396" r:id="rId35"/>
    <p:sldId id="398" r:id="rId3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579D2-4508-48F6-99BA-C56519B343EF}" v="158" dt="2020-12-31T14:46:51.94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varScale="1">
        <p:scale>
          <a:sx n="64" d="100"/>
          <a:sy n="64" d="100"/>
        </p:scale>
        <p:origin x="1492" y="56"/>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302E8084-8BD4-4670-A0D5-A72F18CF5E10}"/>
    <pc:docChg chg="custSel addSld delSld modSld sldOrd">
      <pc:chgData name="KimNamhyoung" userId="442ac80a-8cd4-4165-8fc5-0e4ac214a370" providerId="ADAL" clId="{302E8084-8BD4-4670-A0D5-A72F18CF5E10}" dt="2020-12-27T05:11:24.829" v="11" actId="2696"/>
      <pc:docMkLst>
        <pc:docMk/>
      </pc:docMkLst>
      <pc:sldChg chg="del">
        <pc:chgData name="KimNamhyoung" userId="442ac80a-8cd4-4165-8fc5-0e4ac214a370" providerId="ADAL" clId="{302E8084-8BD4-4670-A0D5-A72F18CF5E10}" dt="2020-12-27T05:07:06.160" v="0" actId="2696"/>
        <pc:sldMkLst>
          <pc:docMk/>
          <pc:sldMk cId="1462116852" sldId="298"/>
        </pc:sldMkLst>
      </pc:sldChg>
      <pc:sldChg chg="add del">
        <pc:chgData name="KimNamhyoung" userId="442ac80a-8cd4-4165-8fc5-0e4ac214a370" providerId="ADAL" clId="{302E8084-8BD4-4670-A0D5-A72F18CF5E10}" dt="2020-12-27T05:11:24.829" v="11" actId="2696"/>
        <pc:sldMkLst>
          <pc:docMk/>
          <pc:sldMk cId="958501696" sldId="327"/>
        </pc:sldMkLst>
      </pc:sldChg>
      <pc:sldChg chg="del">
        <pc:chgData name="KimNamhyoung" userId="442ac80a-8cd4-4165-8fc5-0e4ac214a370" providerId="ADAL" clId="{302E8084-8BD4-4670-A0D5-A72F18CF5E10}" dt="2020-12-27T05:10:10.489" v="5" actId="2696"/>
        <pc:sldMkLst>
          <pc:docMk/>
          <pc:sldMk cId="4284472928" sldId="327"/>
        </pc:sldMkLst>
      </pc:sldChg>
      <pc:sldChg chg="add del">
        <pc:chgData name="KimNamhyoung" userId="442ac80a-8cd4-4165-8fc5-0e4ac214a370" providerId="ADAL" clId="{302E8084-8BD4-4670-A0D5-A72F18CF5E10}" dt="2020-12-27T05:11:24.829" v="11" actId="2696"/>
        <pc:sldMkLst>
          <pc:docMk/>
          <pc:sldMk cId="872099118" sldId="330"/>
        </pc:sldMkLst>
      </pc:sldChg>
      <pc:sldChg chg="del">
        <pc:chgData name="KimNamhyoung" userId="442ac80a-8cd4-4165-8fc5-0e4ac214a370" providerId="ADAL" clId="{302E8084-8BD4-4670-A0D5-A72F18CF5E10}" dt="2020-12-27T05:10:10.489" v="5" actId="2696"/>
        <pc:sldMkLst>
          <pc:docMk/>
          <pc:sldMk cId="873240430" sldId="330"/>
        </pc:sldMkLst>
      </pc:sldChg>
      <pc:sldChg chg="add del">
        <pc:chgData name="KimNamhyoung" userId="442ac80a-8cd4-4165-8fc5-0e4ac214a370" providerId="ADAL" clId="{302E8084-8BD4-4670-A0D5-A72F18CF5E10}" dt="2020-12-27T05:11:24.829" v="11" actId="2696"/>
        <pc:sldMkLst>
          <pc:docMk/>
          <pc:sldMk cId="795826786" sldId="331"/>
        </pc:sldMkLst>
      </pc:sldChg>
      <pc:sldChg chg="del">
        <pc:chgData name="KimNamhyoung" userId="442ac80a-8cd4-4165-8fc5-0e4ac214a370" providerId="ADAL" clId="{302E8084-8BD4-4670-A0D5-A72F18CF5E10}" dt="2020-12-27T05:10:10.489" v="5" actId="2696"/>
        <pc:sldMkLst>
          <pc:docMk/>
          <pc:sldMk cId="1588534871" sldId="331"/>
        </pc:sldMkLst>
      </pc:sldChg>
      <pc:sldChg chg="del">
        <pc:chgData name="KimNamhyoung" userId="442ac80a-8cd4-4165-8fc5-0e4ac214a370" providerId="ADAL" clId="{302E8084-8BD4-4670-A0D5-A72F18CF5E10}" dt="2020-12-27T05:10:10.489" v="5" actId="2696"/>
        <pc:sldMkLst>
          <pc:docMk/>
          <pc:sldMk cId="2849685737" sldId="332"/>
        </pc:sldMkLst>
      </pc:sldChg>
      <pc:sldChg chg="add del">
        <pc:chgData name="KimNamhyoung" userId="442ac80a-8cd4-4165-8fc5-0e4ac214a370" providerId="ADAL" clId="{302E8084-8BD4-4670-A0D5-A72F18CF5E10}" dt="2020-12-27T05:11:24.829" v="11" actId="2696"/>
        <pc:sldMkLst>
          <pc:docMk/>
          <pc:sldMk cId="3038672364" sldId="332"/>
        </pc:sldMkLst>
      </pc:sldChg>
      <pc:sldChg chg="del">
        <pc:chgData name="KimNamhyoung" userId="442ac80a-8cd4-4165-8fc5-0e4ac214a370" providerId="ADAL" clId="{302E8084-8BD4-4670-A0D5-A72F18CF5E10}" dt="2020-12-27T05:10:10.489" v="5" actId="2696"/>
        <pc:sldMkLst>
          <pc:docMk/>
          <pc:sldMk cId="305801377" sldId="333"/>
        </pc:sldMkLst>
      </pc:sldChg>
      <pc:sldChg chg="add del">
        <pc:chgData name="KimNamhyoung" userId="442ac80a-8cd4-4165-8fc5-0e4ac214a370" providerId="ADAL" clId="{302E8084-8BD4-4670-A0D5-A72F18CF5E10}" dt="2020-12-27T05:11:24.829" v="11" actId="2696"/>
        <pc:sldMkLst>
          <pc:docMk/>
          <pc:sldMk cId="2051436764" sldId="333"/>
        </pc:sldMkLst>
      </pc:sldChg>
      <pc:sldChg chg="del">
        <pc:chgData name="KimNamhyoung" userId="442ac80a-8cd4-4165-8fc5-0e4ac214a370" providerId="ADAL" clId="{302E8084-8BD4-4670-A0D5-A72F18CF5E10}" dt="2020-12-27T05:10:10.489" v="5" actId="2696"/>
        <pc:sldMkLst>
          <pc:docMk/>
          <pc:sldMk cId="933861362" sldId="334"/>
        </pc:sldMkLst>
      </pc:sldChg>
      <pc:sldChg chg="add del">
        <pc:chgData name="KimNamhyoung" userId="442ac80a-8cd4-4165-8fc5-0e4ac214a370" providerId="ADAL" clId="{302E8084-8BD4-4670-A0D5-A72F18CF5E10}" dt="2020-12-27T05:11:24.829" v="11" actId="2696"/>
        <pc:sldMkLst>
          <pc:docMk/>
          <pc:sldMk cId="3904374548" sldId="334"/>
        </pc:sldMkLst>
      </pc:sldChg>
      <pc:sldChg chg="add del">
        <pc:chgData name="KimNamhyoung" userId="442ac80a-8cd4-4165-8fc5-0e4ac214a370" providerId="ADAL" clId="{302E8084-8BD4-4670-A0D5-A72F18CF5E10}" dt="2020-12-27T05:11:24.829" v="11" actId="2696"/>
        <pc:sldMkLst>
          <pc:docMk/>
          <pc:sldMk cId="1491881436" sldId="335"/>
        </pc:sldMkLst>
      </pc:sldChg>
      <pc:sldChg chg="del">
        <pc:chgData name="KimNamhyoung" userId="442ac80a-8cd4-4165-8fc5-0e4ac214a370" providerId="ADAL" clId="{302E8084-8BD4-4670-A0D5-A72F18CF5E10}" dt="2020-12-27T05:10:10.489" v="5" actId="2696"/>
        <pc:sldMkLst>
          <pc:docMk/>
          <pc:sldMk cId="3722671156" sldId="335"/>
        </pc:sldMkLst>
      </pc:sldChg>
      <pc:sldChg chg="del">
        <pc:chgData name="KimNamhyoung" userId="442ac80a-8cd4-4165-8fc5-0e4ac214a370" providerId="ADAL" clId="{302E8084-8BD4-4670-A0D5-A72F18CF5E10}" dt="2020-12-27T05:10:10.489" v="5" actId="2696"/>
        <pc:sldMkLst>
          <pc:docMk/>
          <pc:sldMk cId="536207168" sldId="336"/>
        </pc:sldMkLst>
      </pc:sldChg>
      <pc:sldChg chg="add del">
        <pc:chgData name="KimNamhyoung" userId="442ac80a-8cd4-4165-8fc5-0e4ac214a370" providerId="ADAL" clId="{302E8084-8BD4-4670-A0D5-A72F18CF5E10}" dt="2020-12-27T05:11:24.829" v="11" actId="2696"/>
        <pc:sldMkLst>
          <pc:docMk/>
          <pc:sldMk cId="4103599747" sldId="336"/>
        </pc:sldMkLst>
      </pc:sldChg>
      <pc:sldChg chg="add del">
        <pc:chgData name="KimNamhyoung" userId="442ac80a-8cd4-4165-8fc5-0e4ac214a370" providerId="ADAL" clId="{302E8084-8BD4-4670-A0D5-A72F18CF5E10}" dt="2020-12-27T05:11:24.829" v="11" actId="2696"/>
        <pc:sldMkLst>
          <pc:docMk/>
          <pc:sldMk cId="3184350543" sldId="337"/>
        </pc:sldMkLst>
      </pc:sldChg>
      <pc:sldChg chg="del ord">
        <pc:chgData name="KimNamhyoung" userId="442ac80a-8cd4-4165-8fc5-0e4ac214a370" providerId="ADAL" clId="{302E8084-8BD4-4670-A0D5-A72F18CF5E10}" dt="2020-12-27T05:10:10.489" v="5" actId="2696"/>
        <pc:sldMkLst>
          <pc:docMk/>
          <pc:sldMk cId="3579191837" sldId="337"/>
        </pc:sldMkLst>
      </pc:sldChg>
      <pc:sldChg chg="del">
        <pc:chgData name="KimNamhyoung" userId="442ac80a-8cd4-4165-8fc5-0e4ac214a370" providerId="ADAL" clId="{302E8084-8BD4-4670-A0D5-A72F18CF5E10}" dt="2020-12-27T05:11:24.829" v="11" actId="2696"/>
        <pc:sldMkLst>
          <pc:docMk/>
          <pc:sldMk cId="133212441" sldId="370"/>
        </pc:sldMkLst>
      </pc:sldChg>
      <pc:sldChg chg="del ord">
        <pc:chgData name="KimNamhyoung" userId="442ac80a-8cd4-4165-8fc5-0e4ac214a370" providerId="ADAL" clId="{302E8084-8BD4-4670-A0D5-A72F18CF5E10}" dt="2020-12-27T05:11:24.829" v="11" actId="2696"/>
        <pc:sldMkLst>
          <pc:docMk/>
          <pc:sldMk cId="1866844256" sldId="378"/>
        </pc:sldMkLst>
      </pc:sldChg>
      <pc:sldChg chg="del">
        <pc:chgData name="KimNamhyoung" userId="442ac80a-8cd4-4165-8fc5-0e4ac214a370" providerId="ADAL" clId="{302E8084-8BD4-4670-A0D5-A72F18CF5E10}" dt="2020-12-27T05:11:24.829" v="11" actId="2696"/>
        <pc:sldMkLst>
          <pc:docMk/>
          <pc:sldMk cId="1351590744" sldId="379"/>
        </pc:sldMkLst>
      </pc:sldChg>
      <pc:sldChg chg="del">
        <pc:chgData name="KimNamhyoung" userId="442ac80a-8cd4-4165-8fc5-0e4ac214a370" providerId="ADAL" clId="{302E8084-8BD4-4670-A0D5-A72F18CF5E10}" dt="2020-12-27T05:11:24.829" v="11" actId="2696"/>
        <pc:sldMkLst>
          <pc:docMk/>
          <pc:sldMk cId="1538371697" sldId="380"/>
        </pc:sldMkLst>
      </pc:sldChg>
      <pc:sldChg chg="addSp delSp modSp new mod chgLayout">
        <pc:chgData name="KimNamhyoung" userId="442ac80a-8cd4-4165-8fc5-0e4ac214a370" providerId="ADAL" clId="{302E8084-8BD4-4670-A0D5-A72F18CF5E10}" dt="2020-12-27T05:08:21.163" v="2" actId="700"/>
        <pc:sldMkLst>
          <pc:docMk/>
          <pc:sldMk cId="367262077" sldId="381"/>
        </pc:sldMkLst>
        <pc:spChg chg="del">
          <ac:chgData name="KimNamhyoung" userId="442ac80a-8cd4-4165-8fc5-0e4ac214a370" providerId="ADAL" clId="{302E8084-8BD4-4670-A0D5-A72F18CF5E10}" dt="2020-12-27T05:08:21.163" v="2" actId="700"/>
          <ac:spMkLst>
            <pc:docMk/>
            <pc:sldMk cId="367262077" sldId="381"/>
            <ac:spMk id="2" creationId="{D02B0AE7-47DC-40D5-9533-AD0784E15BFA}"/>
          </ac:spMkLst>
        </pc:spChg>
        <pc:spChg chg="del">
          <ac:chgData name="KimNamhyoung" userId="442ac80a-8cd4-4165-8fc5-0e4ac214a370" providerId="ADAL" clId="{302E8084-8BD4-4670-A0D5-A72F18CF5E10}" dt="2020-12-27T05:08:21.163" v="2" actId="700"/>
          <ac:spMkLst>
            <pc:docMk/>
            <pc:sldMk cId="367262077" sldId="381"/>
            <ac:spMk id="3" creationId="{725818FB-3609-44AB-8275-0C4478910877}"/>
          </ac:spMkLst>
        </pc:spChg>
        <pc:spChg chg="add mod ord">
          <ac:chgData name="KimNamhyoung" userId="442ac80a-8cd4-4165-8fc5-0e4ac214a370" providerId="ADAL" clId="{302E8084-8BD4-4670-A0D5-A72F18CF5E10}" dt="2020-12-27T05:08:21.163" v="2" actId="700"/>
          <ac:spMkLst>
            <pc:docMk/>
            <pc:sldMk cId="367262077" sldId="381"/>
            <ac:spMk id="4" creationId="{A6209BD2-6DC6-49EF-B4D5-3189858B83E9}"/>
          </ac:spMkLst>
        </pc:spChg>
        <pc:spChg chg="add mod ord">
          <ac:chgData name="KimNamhyoung" userId="442ac80a-8cd4-4165-8fc5-0e4ac214a370" providerId="ADAL" clId="{302E8084-8BD4-4670-A0D5-A72F18CF5E10}" dt="2020-12-27T05:08:21.163" v="2" actId="700"/>
          <ac:spMkLst>
            <pc:docMk/>
            <pc:sldMk cId="367262077" sldId="381"/>
            <ac:spMk id="5" creationId="{CB489668-8DA6-42DD-BA63-3FC181E12643}"/>
          </ac:spMkLst>
        </pc:spChg>
      </pc:sldChg>
      <pc:sldChg chg="new">
        <pc:chgData name="KimNamhyoung" userId="442ac80a-8cd4-4165-8fc5-0e4ac214a370" providerId="ADAL" clId="{302E8084-8BD4-4670-A0D5-A72F18CF5E10}" dt="2020-12-27T05:10:37.739" v="6" actId="680"/>
        <pc:sldMkLst>
          <pc:docMk/>
          <pc:sldMk cId="3142522262" sldId="382"/>
        </pc:sldMkLst>
      </pc:sldChg>
      <pc:sldChg chg="new del">
        <pc:chgData name="KimNamhyoung" userId="442ac80a-8cd4-4165-8fc5-0e4ac214a370" providerId="ADAL" clId="{302E8084-8BD4-4670-A0D5-A72F18CF5E10}" dt="2020-12-27T05:11:24.829" v="11" actId="2696"/>
        <pc:sldMkLst>
          <pc:docMk/>
          <pc:sldMk cId="444391772" sldId="383"/>
        </pc:sldMkLst>
      </pc:sldChg>
    </pc:docChg>
  </pc:docChgLst>
  <pc:docChgLst>
    <pc:chgData name="Namhyoung Kim" userId="fb60bffb23ca2a8d" providerId="LiveId" clId="{68A7EFEE-66FC-43E3-89B4-E3816B2C7497}"/>
    <pc:docChg chg="undo addSld delSld modSld sldOrd">
      <pc:chgData name="Namhyoung Kim" userId="fb60bffb23ca2a8d" providerId="LiveId" clId="{68A7EFEE-66FC-43E3-89B4-E3816B2C7497}" dt="2018-12-20T07:25:23.837" v="523" actId="2696"/>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modSp">
        <pc:chgData name="Namhyoung Kim" userId="fb60bffb23ca2a8d" providerId="LiveId" clId="{68A7EFEE-66FC-43E3-89B4-E3816B2C7497}" dt="2018-12-20T04:56:51.364" v="330" actId="20577"/>
        <pc:sldMkLst>
          <pc:docMk/>
          <pc:sldMk cId="482145085" sldId="307"/>
        </pc:sldMkLst>
        <pc:graphicFrameChg chg="mod modGraphic">
          <ac:chgData name="Namhyoung Kim" userId="fb60bffb23ca2a8d" providerId="LiveId" clId="{68A7EFEE-66FC-43E3-89B4-E3816B2C7497}" dt="2018-12-20T04:56:51.364" v="330" actId="20577"/>
          <ac:graphicFrameMkLst>
            <pc:docMk/>
            <pc:sldMk cId="482145085" sldId="307"/>
            <ac:graphicFrameMk id="5" creationId="{00000000-0000-0000-0000-000000000000}"/>
          </ac:graphicFrameMkLst>
        </pc:graphicFrame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delSp">
        <pc:chgData name="Namhyoung Kim" userId="fb60bffb23ca2a8d" providerId="LiveId" clId="{68A7EFEE-66FC-43E3-89B4-E3816B2C7497}" dt="2018-12-20T05:53:54.519" v="352"/>
        <pc:sldMkLst>
          <pc:docMk/>
          <pc:sldMk cId="4284472928" sldId="327"/>
        </pc:sldMkLst>
        <pc:inkChg chg="add del">
          <ac:chgData name="Namhyoung Kim" userId="fb60bffb23ca2a8d" providerId="LiveId" clId="{68A7EFEE-66FC-43E3-89B4-E3816B2C7497}" dt="2018-12-20T05:52:48.559" v="334"/>
          <ac:inkMkLst>
            <pc:docMk/>
            <pc:sldMk cId="4284472928" sldId="327"/>
            <ac:inkMk id="4" creationId="{E87C6292-A2AC-4D5F-8941-C21586BA67F9}"/>
          </ac:inkMkLst>
        </pc:inkChg>
        <pc:inkChg chg="add del">
          <ac:chgData name="Namhyoung Kim" userId="fb60bffb23ca2a8d" providerId="LiveId" clId="{68A7EFEE-66FC-43E3-89B4-E3816B2C7497}" dt="2018-12-20T05:52:48.559" v="334"/>
          <ac:inkMkLst>
            <pc:docMk/>
            <pc:sldMk cId="4284472928" sldId="327"/>
            <ac:inkMk id="6" creationId="{34CB06FA-2978-4FFC-B0F4-AF372512C6F5}"/>
          </ac:inkMkLst>
        </pc:inkChg>
        <pc:inkChg chg="add del">
          <ac:chgData name="Namhyoung Kim" userId="fb60bffb23ca2a8d" providerId="LiveId" clId="{68A7EFEE-66FC-43E3-89B4-E3816B2C7497}" dt="2018-12-20T05:52:48.559" v="334"/>
          <ac:inkMkLst>
            <pc:docMk/>
            <pc:sldMk cId="4284472928" sldId="327"/>
            <ac:inkMk id="7" creationId="{C3B344FA-9CCE-4168-904F-C1976FD74BB6}"/>
          </ac:inkMkLst>
        </pc:inkChg>
        <pc:inkChg chg="add del">
          <ac:chgData name="Namhyoung Kim" userId="fb60bffb23ca2a8d" providerId="LiveId" clId="{68A7EFEE-66FC-43E3-89B4-E3816B2C7497}" dt="2018-12-20T05:53:09.224" v="339"/>
          <ac:inkMkLst>
            <pc:docMk/>
            <pc:sldMk cId="4284472928" sldId="327"/>
            <ac:inkMk id="8" creationId="{3CB58968-542E-4575-8A5B-715642E261E0}"/>
          </ac:inkMkLst>
        </pc:inkChg>
        <pc:inkChg chg="add del">
          <ac:chgData name="Namhyoung Kim" userId="fb60bffb23ca2a8d" providerId="LiveId" clId="{68A7EFEE-66FC-43E3-89B4-E3816B2C7497}" dt="2018-12-20T05:53:09.224" v="339"/>
          <ac:inkMkLst>
            <pc:docMk/>
            <pc:sldMk cId="4284472928" sldId="327"/>
            <ac:inkMk id="9" creationId="{B900F0F1-10F0-4A11-BA65-EDAB52FEBFFA}"/>
          </ac:inkMkLst>
        </pc:inkChg>
        <pc:inkChg chg="add del">
          <ac:chgData name="Namhyoung Kim" userId="fb60bffb23ca2a8d" providerId="LiveId" clId="{68A7EFEE-66FC-43E3-89B4-E3816B2C7497}" dt="2018-12-20T05:53:09.224" v="339"/>
          <ac:inkMkLst>
            <pc:docMk/>
            <pc:sldMk cId="4284472928" sldId="327"/>
            <ac:inkMk id="10" creationId="{930569CA-4260-42C1-91D8-BA8B016A1D87}"/>
          </ac:inkMkLst>
        </pc:inkChg>
        <pc:inkChg chg="add del">
          <ac:chgData name="Namhyoung Kim" userId="fb60bffb23ca2a8d" providerId="LiveId" clId="{68A7EFEE-66FC-43E3-89B4-E3816B2C7497}" dt="2018-12-20T05:53:09.224" v="339"/>
          <ac:inkMkLst>
            <pc:docMk/>
            <pc:sldMk cId="4284472928" sldId="327"/>
            <ac:inkMk id="11" creationId="{49DAC310-7A5F-413E-9140-A7DF36ED2314}"/>
          </ac:inkMkLst>
        </pc:inkChg>
        <pc:inkChg chg="add del">
          <ac:chgData name="Namhyoung Kim" userId="fb60bffb23ca2a8d" providerId="LiveId" clId="{68A7EFEE-66FC-43E3-89B4-E3816B2C7497}" dt="2018-12-20T05:53:09.224" v="339"/>
          <ac:inkMkLst>
            <pc:docMk/>
            <pc:sldMk cId="4284472928" sldId="327"/>
            <ac:inkMk id="12" creationId="{0F31375C-AD22-4DB2-B8ED-63AB1732BFD4}"/>
          </ac:inkMkLst>
        </pc:inkChg>
        <pc:inkChg chg="add del">
          <ac:chgData name="Namhyoung Kim" userId="fb60bffb23ca2a8d" providerId="LiveId" clId="{68A7EFEE-66FC-43E3-89B4-E3816B2C7497}" dt="2018-12-20T05:53:37.803" v="342"/>
          <ac:inkMkLst>
            <pc:docMk/>
            <pc:sldMk cId="4284472928" sldId="327"/>
            <ac:inkMk id="13" creationId="{031F3EB5-D6E2-46E3-A0CF-5FB87D179C40}"/>
          </ac:inkMkLst>
        </pc:inkChg>
        <pc:inkChg chg="add del">
          <ac:chgData name="Namhyoung Kim" userId="fb60bffb23ca2a8d" providerId="LiveId" clId="{68A7EFEE-66FC-43E3-89B4-E3816B2C7497}" dt="2018-12-20T05:53:37.803" v="342"/>
          <ac:inkMkLst>
            <pc:docMk/>
            <pc:sldMk cId="4284472928" sldId="327"/>
            <ac:inkMk id="14" creationId="{D274A46C-FB03-4A93-810D-0145C0D3192F}"/>
          </ac:inkMkLst>
        </pc:inkChg>
        <pc:inkChg chg="add del">
          <ac:chgData name="Namhyoung Kim" userId="fb60bffb23ca2a8d" providerId="LiveId" clId="{68A7EFEE-66FC-43E3-89B4-E3816B2C7497}" dt="2018-12-20T05:53:37.803" v="342"/>
          <ac:inkMkLst>
            <pc:docMk/>
            <pc:sldMk cId="4284472928" sldId="327"/>
            <ac:inkMk id="15" creationId="{A421E0A7-5462-4AB8-BD2F-0281361BF6CC}"/>
          </ac:inkMkLst>
        </pc:inkChg>
        <pc:inkChg chg="add del">
          <ac:chgData name="Namhyoung Kim" userId="fb60bffb23ca2a8d" providerId="LiveId" clId="{68A7EFEE-66FC-43E3-89B4-E3816B2C7497}" dt="2018-12-20T05:53:40.433" v="347"/>
          <ac:inkMkLst>
            <pc:docMk/>
            <pc:sldMk cId="4284472928" sldId="327"/>
            <ac:inkMk id="16" creationId="{AE057534-0B23-4997-ADD0-ADC56F3F22F5}"/>
          </ac:inkMkLst>
        </pc:inkChg>
        <pc:inkChg chg="add del">
          <ac:chgData name="Namhyoung Kim" userId="fb60bffb23ca2a8d" providerId="LiveId" clId="{68A7EFEE-66FC-43E3-89B4-E3816B2C7497}" dt="2018-12-20T05:53:40.433" v="347"/>
          <ac:inkMkLst>
            <pc:docMk/>
            <pc:sldMk cId="4284472928" sldId="327"/>
            <ac:inkMk id="17" creationId="{68F0BA80-8BDD-4F9E-8967-B87FCB132CA4}"/>
          </ac:inkMkLst>
        </pc:inkChg>
        <pc:inkChg chg="add del">
          <ac:chgData name="Namhyoung Kim" userId="fb60bffb23ca2a8d" providerId="LiveId" clId="{68A7EFEE-66FC-43E3-89B4-E3816B2C7497}" dt="2018-12-20T05:53:40.433" v="347"/>
          <ac:inkMkLst>
            <pc:docMk/>
            <pc:sldMk cId="4284472928" sldId="327"/>
            <ac:inkMk id="18" creationId="{E0BAB56D-F89F-413E-9466-B60B3030BFBF}"/>
          </ac:inkMkLst>
        </pc:inkChg>
        <pc:inkChg chg="add del">
          <ac:chgData name="Namhyoung Kim" userId="fb60bffb23ca2a8d" providerId="LiveId" clId="{68A7EFEE-66FC-43E3-89B4-E3816B2C7497}" dt="2018-12-20T05:53:40.433" v="347"/>
          <ac:inkMkLst>
            <pc:docMk/>
            <pc:sldMk cId="4284472928" sldId="327"/>
            <ac:inkMk id="19" creationId="{CB720D68-5FA9-4C3F-AD33-D70F9255082E}"/>
          </ac:inkMkLst>
        </pc:inkChg>
        <pc:inkChg chg="add del">
          <ac:chgData name="Namhyoung Kim" userId="fb60bffb23ca2a8d" providerId="LiveId" clId="{68A7EFEE-66FC-43E3-89B4-E3816B2C7497}" dt="2018-12-20T05:53:40.433" v="347"/>
          <ac:inkMkLst>
            <pc:docMk/>
            <pc:sldMk cId="4284472928" sldId="327"/>
            <ac:inkMk id="20" creationId="{0D004D76-818A-4FA4-A0D2-606394C4DC3B}"/>
          </ac:inkMkLst>
        </pc:inkChg>
        <pc:inkChg chg="add del">
          <ac:chgData name="Namhyoung Kim" userId="fb60bffb23ca2a8d" providerId="LiveId" clId="{68A7EFEE-66FC-43E3-89B4-E3816B2C7497}" dt="2018-12-20T05:53:54.519" v="352"/>
          <ac:inkMkLst>
            <pc:docMk/>
            <pc:sldMk cId="4284472928" sldId="327"/>
            <ac:inkMk id="21" creationId="{D64AC5C7-90EF-41EF-B1D8-66ABE0B679B7}"/>
          </ac:inkMkLst>
        </pc:inkChg>
        <pc:inkChg chg="add del">
          <ac:chgData name="Namhyoung Kim" userId="fb60bffb23ca2a8d" providerId="LiveId" clId="{68A7EFEE-66FC-43E3-89B4-E3816B2C7497}" dt="2018-12-20T05:53:54.519" v="352"/>
          <ac:inkMkLst>
            <pc:docMk/>
            <pc:sldMk cId="4284472928" sldId="327"/>
            <ac:inkMk id="22" creationId="{87E62758-FC91-48E2-ACD6-8C47FE8B2ABA}"/>
          </ac:inkMkLst>
        </pc:inkChg>
        <pc:inkChg chg="add del">
          <ac:chgData name="Namhyoung Kim" userId="fb60bffb23ca2a8d" providerId="LiveId" clId="{68A7EFEE-66FC-43E3-89B4-E3816B2C7497}" dt="2018-12-20T05:53:54.519" v="352"/>
          <ac:inkMkLst>
            <pc:docMk/>
            <pc:sldMk cId="4284472928" sldId="327"/>
            <ac:inkMk id="23" creationId="{9B9B4DB0-A6B4-4E56-A99B-FDB8F84CA146}"/>
          </ac:inkMkLst>
        </pc:inkChg>
        <pc:inkChg chg="add del">
          <ac:chgData name="Namhyoung Kim" userId="fb60bffb23ca2a8d" providerId="LiveId" clId="{68A7EFEE-66FC-43E3-89B4-E3816B2C7497}" dt="2018-12-20T05:53:54.519" v="352"/>
          <ac:inkMkLst>
            <pc:docMk/>
            <pc:sldMk cId="4284472928" sldId="327"/>
            <ac:inkMk id="24" creationId="{6AD019C7-2630-4FAA-B05B-AE588A326C83}"/>
          </ac:inkMkLst>
        </pc:inkChg>
        <pc:inkChg chg="add del">
          <ac:chgData name="Namhyoung Kim" userId="fb60bffb23ca2a8d" providerId="LiveId" clId="{68A7EFEE-66FC-43E3-89B4-E3816B2C7497}" dt="2018-12-20T05:53:54.519" v="352"/>
          <ac:inkMkLst>
            <pc:docMk/>
            <pc:sldMk cId="4284472928" sldId="327"/>
            <ac:inkMk id="25" creationId="{449F66F9-A236-4F94-9A93-AC8724BC1068}"/>
          </ac:inkMkLst>
        </pc:inkChg>
        <pc:inkChg chg="add">
          <ac:chgData name="Namhyoung Kim" userId="fb60bffb23ca2a8d" providerId="LiveId" clId="{68A7EFEE-66FC-43E3-89B4-E3816B2C7497}" dt="2018-12-20T05:53:54.519" v="352"/>
          <ac:inkMkLst>
            <pc:docMk/>
            <pc:sldMk cId="4284472928" sldId="327"/>
            <ac:inkMk id="26" creationId="{0C117D04-E8B1-44CC-9CBC-212095C22B55}"/>
          </ac:inkMkLst>
        </pc:inkChg>
      </pc:sldChg>
      <pc:sldChg chg="addSp delSp">
        <pc:chgData name="Namhyoung Kim" userId="fb60bffb23ca2a8d" providerId="LiveId" clId="{68A7EFEE-66FC-43E3-89B4-E3816B2C7497}" dt="2018-12-20T06:02:44.390" v="403"/>
        <pc:sldMkLst>
          <pc:docMk/>
          <pc:sldMk cId="1588534871" sldId="331"/>
        </pc:sldMkLst>
        <pc:inkChg chg="add del">
          <ac:chgData name="Namhyoung Kim" userId="fb60bffb23ca2a8d" providerId="LiveId" clId="{68A7EFEE-66FC-43E3-89B4-E3816B2C7497}" dt="2018-12-20T06:00:03.986" v="354"/>
          <ac:inkMkLst>
            <pc:docMk/>
            <pc:sldMk cId="1588534871" sldId="331"/>
            <ac:inkMk id="4" creationId="{A75A2961-DEC3-43EE-B4B6-4D038C5BA20F}"/>
          </ac:inkMkLst>
        </pc:inkChg>
        <pc:inkChg chg="add del">
          <ac:chgData name="Namhyoung Kim" userId="fb60bffb23ca2a8d" providerId="LiveId" clId="{68A7EFEE-66FC-43E3-89B4-E3816B2C7497}" dt="2018-12-20T06:00:08.634" v="363"/>
          <ac:inkMkLst>
            <pc:docMk/>
            <pc:sldMk cId="1588534871" sldId="331"/>
            <ac:inkMk id="7" creationId="{D279A733-8A53-4677-8BB4-0ED28F374E7A}"/>
          </ac:inkMkLst>
        </pc:inkChg>
        <pc:inkChg chg="add del">
          <ac:chgData name="Namhyoung Kim" userId="fb60bffb23ca2a8d" providerId="LiveId" clId="{68A7EFEE-66FC-43E3-89B4-E3816B2C7497}" dt="2018-12-20T06:00:08.634" v="363"/>
          <ac:inkMkLst>
            <pc:docMk/>
            <pc:sldMk cId="1588534871" sldId="331"/>
            <ac:inkMk id="8" creationId="{CD3C18F9-7884-44BA-94D5-38C17E9E6E31}"/>
          </ac:inkMkLst>
        </pc:inkChg>
        <pc:inkChg chg="add del">
          <ac:chgData name="Namhyoung Kim" userId="fb60bffb23ca2a8d" providerId="LiveId" clId="{68A7EFEE-66FC-43E3-89B4-E3816B2C7497}" dt="2018-12-20T06:00:08.634" v="363"/>
          <ac:inkMkLst>
            <pc:docMk/>
            <pc:sldMk cId="1588534871" sldId="331"/>
            <ac:inkMk id="9" creationId="{60848CB3-B0E9-4E0C-A281-E3939FC8E66B}"/>
          </ac:inkMkLst>
        </pc:inkChg>
        <pc:inkChg chg="add del">
          <ac:chgData name="Namhyoung Kim" userId="fb60bffb23ca2a8d" providerId="LiveId" clId="{68A7EFEE-66FC-43E3-89B4-E3816B2C7497}" dt="2018-12-20T06:00:08.634" v="363"/>
          <ac:inkMkLst>
            <pc:docMk/>
            <pc:sldMk cId="1588534871" sldId="331"/>
            <ac:inkMk id="10" creationId="{C3611437-6FA1-46DD-81E4-B1A1B7B07487}"/>
          </ac:inkMkLst>
        </pc:inkChg>
        <pc:inkChg chg="add del">
          <ac:chgData name="Namhyoung Kim" userId="fb60bffb23ca2a8d" providerId="LiveId" clId="{68A7EFEE-66FC-43E3-89B4-E3816B2C7497}" dt="2018-12-20T06:00:08.634" v="363"/>
          <ac:inkMkLst>
            <pc:docMk/>
            <pc:sldMk cId="1588534871" sldId="331"/>
            <ac:inkMk id="11" creationId="{CC620CDC-B471-457F-86C9-A214F81F259D}"/>
          </ac:inkMkLst>
        </pc:inkChg>
        <pc:inkChg chg="add del">
          <ac:chgData name="Namhyoung Kim" userId="fb60bffb23ca2a8d" providerId="LiveId" clId="{68A7EFEE-66FC-43E3-89B4-E3816B2C7497}" dt="2018-12-20T06:00:08.634" v="363"/>
          <ac:inkMkLst>
            <pc:docMk/>
            <pc:sldMk cId="1588534871" sldId="331"/>
            <ac:inkMk id="12" creationId="{0B570F49-B9A7-4973-BD25-F39D3F0A1123}"/>
          </ac:inkMkLst>
        </pc:inkChg>
        <pc:inkChg chg="add del">
          <ac:chgData name="Namhyoung Kim" userId="fb60bffb23ca2a8d" providerId="LiveId" clId="{68A7EFEE-66FC-43E3-89B4-E3816B2C7497}" dt="2018-12-20T06:00:08.634" v="363"/>
          <ac:inkMkLst>
            <pc:docMk/>
            <pc:sldMk cId="1588534871" sldId="331"/>
            <ac:inkMk id="13" creationId="{1D611689-8E70-48AC-A185-CA5EA259A719}"/>
          </ac:inkMkLst>
        </pc:inkChg>
        <pc:inkChg chg="add del">
          <ac:chgData name="Namhyoung Kim" userId="fb60bffb23ca2a8d" providerId="LiveId" clId="{68A7EFEE-66FC-43E3-89B4-E3816B2C7497}" dt="2018-12-20T06:00:21.870" v="382"/>
          <ac:inkMkLst>
            <pc:docMk/>
            <pc:sldMk cId="1588534871" sldId="331"/>
            <ac:inkMk id="14" creationId="{C084EC45-28F9-4B5A-B5C4-6D6B128CD813}"/>
          </ac:inkMkLst>
        </pc:inkChg>
        <pc:inkChg chg="add del">
          <ac:chgData name="Namhyoung Kim" userId="fb60bffb23ca2a8d" providerId="LiveId" clId="{68A7EFEE-66FC-43E3-89B4-E3816B2C7497}" dt="2018-12-20T06:00:21.870" v="382"/>
          <ac:inkMkLst>
            <pc:docMk/>
            <pc:sldMk cId="1588534871" sldId="331"/>
            <ac:inkMk id="15" creationId="{97D000A0-AD8F-43FC-BC55-03600EC94424}"/>
          </ac:inkMkLst>
        </pc:inkChg>
        <pc:inkChg chg="add del">
          <ac:chgData name="Namhyoung Kim" userId="fb60bffb23ca2a8d" providerId="LiveId" clId="{68A7EFEE-66FC-43E3-89B4-E3816B2C7497}" dt="2018-12-20T06:00:21.870" v="382"/>
          <ac:inkMkLst>
            <pc:docMk/>
            <pc:sldMk cId="1588534871" sldId="331"/>
            <ac:inkMk id="16" creationId="{74BE795D-E190-45E5-9FF5-F4A8EF947E1D}"/>
          </ac:inkMkLst>
        </pc:inkChg>
        <pc:inkChg chg="add del">
          <ac:chgData name="Namhyoung Kim" userId="fb60bffb23ca2a8d" providerId="LiveId" clId="{68A7EFEE-66FC-43E3-89B4-E3816B2C7497}" dt="2018-12-20T06:00:21.870" v="382"/>
          <ac:inkMkLst>
            <pc:docMk/>
            <pc:sldMk cId="1588534871" sldId="331"/>
            <ac:inkMk id="17" creationId="{A59AB9D5-E3B3-4AD7-BEAB-154BD353459F}"/>
          </ac:inkMkLst>
        </pc:inkChg>
        <pc:inkChg chg="add del">
          <ac:chgData name="Namhyoung Kim" userId="fb60bffb23ca2a8d" providerId="LiveId" clId="{68A7EFEE-66FC-43E3-89B4-E3816B2C7497}" dt="2018-12-20T06:00:21.870" v="382"/>
          <ac:inkMkLst>
            <pc:docMk/>
            <pc:sldMk cId="1588534871" sldId="331"/>
            <ac:inkMk id="18" creationId="{415DB5F1-01C8-49A3-AAD7-A2DCC5FD24EE}"/>
          </ac:inkMkLst>
        </pc:inkChg>
        <pc:inkChg chg="add del">
          <ac:chgData name="Namhyoung Kim" userId="fb60bffb23ca2a8d" providerId="LiveId" clId="{68A7EFEE-66FC-43E3-89B4-E3816B2C7497}" dt="2018-12-20T06:00:21.870" v="382"/>
          <ac:inkMkLst>
            <pc:docMk/>
            <pc:sldMk cId="1588534871" sldId="331"/>
            <ac:inkMk id="19" creationId="{B9305C7E-9699-4596-939E-D47E5BE016B2}"/>
          </ac:inkMkLst>
        </pc:inkChg>
        <pc:inkChg chg="add del">
          <ac:chgData name="Namhyoung Kim" userId="fb60bffb23ca2a8d" providerId="LiveId" clId="{68A7EFEE-66FC-43E3-89B4-E3816B2C7497}" dt="2018-12-20T06:00:21.870" v="382"/>
          <ac:inkMkLst>
            <pc:docMk/>
            <pc:sldMk cId="1588534871" sldId="331"/>
            <ac:inkMk id="20" creationId="{3ED6EDFD-15AF-4827-ADE9-48ADCED1A8C4}"/>
          </ac:inkMkLst>
        </pc:inkChg>
        <pc:inkChg chg="add del">
          <ac:chgData name="Namhyoung Kim" userId="fb60bffb23ca2a8d" providerId="LiveId" clId="{68A7EFEE-66FC-43E3-89B4-E3816B2C7497}" dt="2018-12-20T06:00:21.870" v="382"/>
          <ac:inkMkLst>
            <pc:docMk/>
            <pc:sldMk cId="1588534871" sldId="331"/>
            <ac:inkMk id="21" creationId="{5A44E594-7446-4A82-8BEC-9F6BD524CC38}"/>
          </ac:inkMkLst>
        </pc:inkChg>
        <pc:inkChg chg="add del">
          <ac:chgData name="Namhyoung Kim" userId="fb60bffb23ca2a8d" providerId="LiveId" clId="{68A7EFEE-66FC-43E3-89B4-E3816B2C7497}" dt="2018-12-20T06:00:21.870" v="382"/>
          <ac:inkMkLst>
            <pc:docMk/>
            <pc:sldMk cId="1588534871" sldId="331"/>
            <ac:inkMk id="22" creationId="{872FB16B-1E91-404B-B0AE-1432F1CCAFC9}"/>
          </ac:inkMkLst>
        </pc:inkChg>
        <pc:inkChg chg="add del">
          <ac:chgData name="Namhyoung Kim" userId="fb60bffb23ca2a8d" providerId="LiveId" clId="{68A7EFEE-66FC-43E3-89B4-E3816B2C7497}" dt="2018-12-20T06:00:21.870" v="382"/>
          <ac:inkMkLst>
            <pc:docMk/>
            <pc:sldMk cId="1588534871" sldId="331"/>
            <ac:inkMk id="23" creationId="{230A748A-F73F-4F8D-986F-E8C368F3D7A8}"/>
          </ac:inkMkLst>
        </pc:inkChg>
        <pc:inkChg chg="add del">
          <ac:chgData name="Namhyoung Kim" userId="fb60bffb23ca2a8d" providerId="LiveId" clId="{68A7EFEE-66FC-43E3-89B4-E3816B2C7497}" dt="2018-12-20T06:00:21.870" v="382"/>
          <ac:inkMkLst>
            <pc:docMk/>
            <pc:sldMk cId="1588534871" sldId="331"/>
            <ac:inkMk id="24" creationId="{929A6843-C0BA-4AD6-9E40-4F1F76C1B7B9}"/>
          </ac:inkMkLst>
        </pc:inkChg>
        <pc:inkChg chg="add del">
          <ac:chgData name="Namhyoung Kim" userId="fb60bffb23ca2a8d" providerId="LiveId" clId="{68A7EFEE-66FC-43E3-89B4-E3816B2C7497}" dt="2018-12-20T06:00:21.870" v="382"/>
          <ac:inkMkLst>
            <pc:docMk/>
            <pc:sldMk cId="1588534871" sldId="331"/>
            <ac:inkMk id="25" creationId="{EE8ED57D-0BF0-4B94-B8EC-9C7CA4AD674C}"/>
          </ac:inkMkLst>
        </pc:inkChg>
        <pc:inkChg chg="add del">
          <ac:chgData name="Namhyoung Kim" userId="fb60bffb23ca2a8d" providerId="LiveId" clId="{68A7EFEE-66FC-43E3-89B4-E3816B2C7497}" dt="2018-12-20T06:00:21.870" v="382"/>
          <ac:inkMkLst>
            <pc:docMk/>
            <pc:sldMk cId="1588534871" sldId="331"/>
            <ac:inkMk id="26" creationId="{B0BFE45D-2C09-41E1-9E1F-4EB6CC238B20}"/>
          </ac:inkMkLst>
        </pc:inkChg>
        <pc:inkChg chg="add del">
          <ac:chgData name="Namhyoung Kim" userId="fb60bffb23ca2a8d" providerId="LiveId" clId="{68A7EFEE-66FC-43E3-89B4-E3816B2C7497}" dt="2018-12-20T06:00:21.870" v="382"/>
          <ac:inkMkLst>
            <pc:docMk/>
            <pc:sldMk cId="1588534871" sldId="331"/>
            <ac:inkMk id="27" creationId="{F6131E49-AE87-4CF8-8B8E-89C80E943ED8}"/>
          </ac:inkMkLst>
        </pc:inkChg>
        <pc:inkChg chg="add del">
          <ac:chgData name="Namhyoung Kim" userId="fb60bffb23ca2a8d" providerId="LiveId" clId="{68A7EFEE-66FC-43E3-89B4-E3816B2C7497}" dt="2018-12-20T06:00:21.870" v="382"/>
          <ac:inkMkLst>
            <pc:docMk/>
            <pc:sldMk cId="1588534871" sldId="331"/>
            <ac:inkMk id="28" creationId="{46F7BFCE-33B5-41E2-807E-E74CEDB53BF8}"/>
          </ac:inkMkLst>
        </pc:inkChg>
        <pc:inkChg chg="add del">
          <ac:chgData name="Namhyoung Kim" userId="fb60bffb23ca2a8d" providerId="LiveId" clId="{68A7EFEE-66FC-43E3-89B4-E3816B2C7497}" dt="2018-12-20T06:00:21.870" v="382"/>
          <ac:inkMkLst>
            <pc:docMk/>
            <pc:sldMk cId="1588534871" sldId="331"/>
            <ac:inkMk id="29" creationId="{5392ED7D-9E62-4A3E-A5BA-7E8F649165D6}"/>
          </ac:inkMkLst>
        </pc:inkChg>
        <pc:inkChg chg="add del">
          <ac:chgData name="Namhyoung Kim" userId="fb60bffb23ca2a8d" providerId="LiveId" clId="{68A7EFEE-66FC-43E3-89B4-E3816B2C7497}" dt="2018-12-20T06:00:21.870" v="382"/>
          <ac:inkMkLst>
            <pc:docMk/>
            <pc:sldMk cId="1588534871" sldId="331"/>
            <ac:inkMk id="30" creationId="{D772ACBB-D238-4630-A292-B84E06407D1A}"/>
          </ac:inkMkLst>
        </pc:inkChg>
        <pc:inkChg chg="add del">
          <ac:chgData name="Namhyoung Kim" userId="fb60bffb23ca2a8d" providerId="LiveId" clId="{68A7EFEE-66FC-43E3-89B4-E3816B2C7497}" dt="2018-12-20T06:00:21.870" v="382"/>
          <ac:inkMkLst>
            <pc:docMk/>
            <pc:sldMk cId="1588534871" sldId="331"/>
            <ac:inkMk id="31" creationId="{5D205782-2F2D-4A98-BE08-5F851D54A96E}"/>
          </ac:inkMkLst>
        </pc:inkChg>
        <pc:inkChg chg="add del">
          <ac:chgData name="Namhyoung Kim" userId="fb60bffb23ca2a8d" providerId="LiveId" clId="{68A7EFEE-66FC-43E3-89B4-E3816B2C7497}" dt="2018-12-20T06:00:21.870" v="382"/>
          <ac:inkMkLst>
            <pc:docMk/>
            <pc:sldMk cId="1588534871" sldId="331"/>
            <ac:inkMk id="32" creationId="{E74F2569-DCD9-4BCE-9F8A-FAA1DD00D160}"/>
          </ac:inkMkLst>
        </pc:inkChg>
        <pc:inkChg chg="add del">
          <ac:chgData name="Namhyoung Kim" userId="fb60bffb23ca2a8d" providerId="LiveId" clId="{68A7EFEE-66FC-43E3-89B4-E3816B2C7497}" dt="2018-12-20T06:00:21.870" v="382"/>
          <ac:inkMkLst>
            <pc:docMk/>
            <pc:sldMk cId="1588534871" sldId="331"/>
            <ac:inkMk id="33" creationId="{7B447CE4-C564-4BAD-BA84-D40FB4F04C4D}"/>
          </ac:inkMkLst>
        </pc:inkChg>
        <pc:inkChg chg="add del">
          <ac:chgData name="Namhyoung Kim" userId="fb60bffb23ca2a8d" providerId="LiveId" clId="{68A7EFEE-66FC-43E3-89B4-E3816B2C7497}" dt="2018-12-20T06:00:24.349" v="386"/>
          <ac:inkMkLst>
            <pc:docMk/>
            <pc:sldMk cId="1588534871" sldId="331"/>
            <ac:inkMk id="34" creationId="{2FAECDD9-28FB-4D1C-8509-A0E5DB395327}"/>
          </ac:inkMkLst>
        </pc:inkChg>
        <pc:inkChg chg="add del">
          <ac:chgData name="Namhyoung Kim" userId="fb60bffb23ca2a8d" providerId="LiveId" clId="{68A7EFEE-66FC-43E3-89B4-E3816B2C7497}" dt="2018-12-20T06:01:07.726" v="396"/>
          <ac:inkMkLst>
            <pc:docMk/>
            <pc:sldMk cId="1588534871" sldId="331"/>
            <ac:inkMk id="35" creationId="{E191B689-952B-4481-BFF4-F7E610C77D34}"/>
          </ac:inkMkLst>
        </pc:inkChg>
        <pc:inkChg chg="add del">
          <ac:chgData name="Namhyoung Kim" userId="fb60bffb23ca2a8d" providerId="LiveId" clId="{68A7EFEE-66FC-43E3-89B4-E3816B2C7497}" dt="2018-12-20T06:00:24.349" v="386"/>
          <ac:inkMkLst>
            <pc:docMk/>
            <pc:sldMk cId="1588534871" sldId="331"/>
            <ac:inkMk id="36" creationId="{D79F7406-6DA1-48FC-A85F-0403C232E9DB}"/>
          </ac:inkMkLst>
        </pc:inkChg>
        <pc:inkChg chg="add del">
          <ac:chgData name="Namhyoung Kim" userId="fb60bffb23ca2a8d" providerId="LiveId" clId="{68A7EFEE-66FC-43E3-89B4-E3816B2C7497}" dt="2018-12-20T06:00:24.349" v="386"/>
          <ac:inkMkLst>
            <pc:docMk/>
            <pc:sldMk cId="1588534871" sldId="331"/>
            <ac:inkMk id="37" creationId="{FC295EC5-66E3-4401-9C1C-3D1BBF915845}"/>
          </ac:inkMkLst>
        </pc:inkChg>
        <pc:inkChg chg="add del">
          <ac:chgData name="Namhyoung Kim" userId="fb60bffb23ca2a8d" providerId="LiveId" clId="{68A7EFEE-66FC-43E3-89B4-E3816B2C7497}" dt="2018-12-20T06:00:24.349" v="386"/>
          <ac:inkMkLst>
            <pc:docMk/>
            <pc:sldMk cId="1588534871" sldId="331"/>
            <ac:inkMk id="38" creationId="{F540D806-6430-49DD-B118-FA4AA6DE1419}"/>
          </ac:inkMkLst>
        </pc:inkChg>
        <pc:inkChg chg="add del">
          <ac:chgData name="Namhyoung Kim" userId="fb60bffb23ca2a8d" providerId="LiveId" clId="{68A7EFEE-66FC-43E3-89B4-E3816B2C7497}" dt="2018-12-20T06:00:25.431" v="389"/>
          <ac:inkMkLst>
            <pc:docMk/>
            <pc:sldMk cId="1588534871" sldId="331"/>
            <ac:inkMk id="39" creationId="{75B0E2DA-8CA3-4FE4-81D4-9FD4E82F1849}"/>
          </ac:inkMkLst>
        </pc:inkChg>
        <pc:inkChg chg="add del">
          <ac:chgData name="Namhyoung Kim" userId="fb60bffb23ca2a8d" providerId="LiveId" clId="{68A7EFEE-66FC-43E3-89B4-E3816B2C7497}" dt="2018-12-20T06:00:25.431" v="389"/>
          <ac:inkMkLst>
            <pc:docMk/>
            <pc:sldMk cId="1588534871" sldId="331"/>
            <ac:inkMk id="40" creationId="{718C03A2-D68F-48E6-B09C-3B9FFCFD999F}"/>
          </ac:inkMkLst>
        </pc:inkChg>
        <pc:inkChg chg="add del">
          <ac:chgData name="Namhyoung Kim" userId="fb60bffb23ca2a8d" providerId="LiveId" clId="{68A7EFEE-66FC-43E3-89B4-E3816B2C7497}" dt="2018-12-20T06:00:25.431" v="389"/>
          <ac:inkMkLst>
            <pc:docMk/>
            <pc:sldMk cId="1588534871" sldId="331"/>
            <ac:inkMk id="41" creationId="{EA3CA743-3E02-43B9-8B38-E6DCAF51CB0F}"/>
          </ac:inkMkLst>
        </pc:inkChg>
        <pc:inkChg chg="add del">
          <ac:chgData name="Namhyoung Kim" userId="fb60bffb23ca2a8d" providerId="LiveId" clId="{68A7EFEE-66FC-43E3-89B4-E3816B2C7497}" dt="2018-12-20T06:01:07.726" v="396"/>
          <ac:inkMkLst>
            <pc:docMk/>
            <pc:sldMk cId="1588534871" sldId="331"/>
            <ac:inkMk id="42" creationId="{3B71C5D2-87F6-4804-A3D0-7432CFD1A363}"/>
          </ac:inkMkLst>
        </pc:inkChg>
        <pc:inkChg chg="add del">
          <ac:chgData name="Namhyoung Kim" userId="fb60bffb23ca2a8d" providerId="LiveId" clId="{68A7EFEE-66FC-43E3-89B4-E3816B2C7497}" dt="2018-12-20T06:01:07.726" v="396"/>
          <ac:inkMkLst>
            <pc:docMk/>
            <pc:sldMk cId="1588534871" sldId="331"/>
            <ac:inkMk id="43" creationId="{678C459D-FB6D-4444-969D-66E19034B95E}"/>
          </ac:inkMkLst>
        </pc:inkChg>
        <pc:inkChg chg="add del">
          <ac:chgData name="Namhyoung Kim" userId="fb60bffb23ca2a8d" providerId="LiveId" clId="{68A7EFEE-66FC-43E3-89B4-E3816B2C7497}" dt="2018-12-20T06:01:07.726" v="396"/>
          <ac:inkMkLst>
            <pc:docMk/>
            <pc:sldMk cId="1588534871" sldId="331"/>
            <ac:inkMk id="44" creationId="{4DB90488-BFA9-4B11-A215-E72A37BDF580}"/>
          </ac:inkMkLst>
        </pc:inkChg>
        <pc:inkChg chg="add del">
          <ac:chgData name="Namhyoung Kim" userId="fb60bffb23ca2a8d" providerId="LiveId" clId="{68A7EFEE-66FC-43E3-89B4-E3816B2C7497}" dt="2018-12-20T06:01:07.726" v="396"/>
          <ac:inkMkLst>
            <pc:docMk/>
            <pc:sldMk cId="1588534871" sldId="331"/>
            <ac:inkMk id="45" creationId="{E9C4A189-8F46-4B69-8C72-89D9F2BC9332}"/>
          </ac:inkMkLst>
        </pc:inkChg>
        <pc:inkChg chg="add del">
          <ac:chgData name="Namhyoung Kim" userId="fb60bffb23ca2a8d" providerId="LiveId" clId="{68A7EFEE-66FC-43E3-89B4-E3816B2C7497}" dt="2018-12-20T06:01:07.726" v="396"/>
          <ac:inkMkLst>
            <pc:docMk/>
            <pc:sldMk cId="1588534871" sldId="331"/>
            <ac:inkMk id="46" creationId="{629C1BEE-CF93-4D21-8B8C-3FC80934A4ED}"/>
          </ac:inkMkLst>
        </pc:inkChg>
        <pc:inkChg chg="add del">
          <ac:chgData name="Namhyoung Kim" userId="fb60bffb23ca2a8d" providerId="LiveId" clId="{68A7EFEE-66FC-43E3-89B4-E3816B2C7497}" dt="2018-12-20T06:01:07.726" v="396"/>
          <ac:inkMkLst>
            <pc:docMk/>
            <pc:sldMk cId="1588534871" sldId="331"/>
            <ac:inkMk id="47" creationId="{5D6D17E2-5080-42D5-830C-881BC9FB0E9F}"/>
          </ac:inkMkLst>
        </pc:inkChg>
        <pc:inkChg chg="add del">
          <ac:chgData name="Namhyoung Kim" userId="fb60bffb23ca2a8d" providerId="LiveId" clId="{68A7EFEE-66FC-43E3-89B4-E3816B2C7497}" dt="2018-12-20T06:01:07.726" v="396"/>
          <ac:inkMkLst>
            <pc:docMk/>
            <pc:sldMk cId="1588534871" sldId="331"/>
            <ac:inkMk id="48" creationId="{637BEDA9-846D-418D-A4DC-DE020549AD61}"/>
          </ac:inkMkLst>
        </pc:inkChg>
        <pc:inkChg chg="add del">
          <ac:chgData name="Namhyoung Kim" userId="fb60bffb23ca2a8d" providerId="LiveId" clId="{68A7EFEE-66FC-43E3-89B4-E3816B2C7497}" dt="2018-12-20T06:01:09.528" v="398"/>
          <ac:inkMkLst>
            <pc:docMk/>
            <pc:sldMk cId="1588534871" sldId="331"/>
            <ac:inkMk id="49" creationId="{CF47EC97-6309-423E-94D1-3DEE7DAF1246}"/>
          </ac:inkMkLst>
        </pc:inkChg>
        <pc:inkChg chg="add del">
          <ac:chgData name="Namhyoung Kim" userId="fb60bffb23ca2a8d" providerId="LiveId" clId="{68A7EFEE-66FC-43E3-89B4-E3816B2C7497}" dt="2018-12-20T06:02:44.390" v="400"/>
          <ac:inkMkLst>
            <pc:docMk/>
            <pc:sldMk cId="1588534871" sldId="331"/>
            <ac:inkMk id="50" creationId="{FAC293EF-D788-4058-963E-8E76F0DB5D74}"/>
          </ac:inkMkLst>
        </pc:inkChg>
        <pc:inkChg chg="add del">
          <ac:chgData name="Namhyoung Kim" userId="fb60bffb23ca2a8d" providerId="LiveId" clId="{68A7EFEE-66FC-43E3-89B4-E3816B2C7497}" dt="2018-12-20T06:02:44.390" v="401"/>
          <ac:inkMkLst>
            <pc:docMk/>
            <pc:sldMk cId="1588534871" sldId="331"/>
            <ac:inkMk id="51" creationId="{BA4FDC84-D699-4363-80D4-4FF88980FA1F}"/>
          </ac:inkMkLst>
        </pc:inkChg>
        <pc:inkChg chg="add del">
          <ac:chgData name="Namhyoung Kim" userId="fb60bffb23ca2a8d" providerId="LiveId" clId="{68A7EFEE-66FC-43E3-89B4-E3816B2C7497}" dt="2018-12-20T06:01:09.528" v="398"/>
          <ac:inkMkLst>
            <pc:docMk/>
            <pc:sldMk cId="1588534871" sldId="331"/>
            <ac:inkMk id="52" creationId="{8E2E8ADC-03D5-425A-AA59-65855E0F5FB0}"/>
          </ac:inkMkLst>
        </pc:inkChg>
        <pc:inkChg chg="add del">
          <ac:chgData name="Namhyoung Kim" userId="fb60bffb23ca2a8d" providerId="LiveId" clId="{68A7EFEE-66FC-43E3-89B4-E3816B2C7497}" dt="2018-12-20T06:02:44.390" v="403"/>
          <ac:inkMkLst>
            <pc:docMk/>
            <pc:sldMk cId="1588534871" sldId="331"/>
            <ac:inkMk id="53" creationId="{1FE9E399-4670-486F-9559-E2187406D5D5}"/>
          </ac:inkMkLst>
        </pc:inkChg>
        <pc:inkChg chg="add del">
          <ac:chgData name="Namhyoung Kim" userId="fb60bffb23ca2a8d" providerId="LiveId" clId="{68A7EFEE-66FC-43E3-89B4-E3816B2C7497}" dt="2018-12-20T06:02:44.390" v="402"/>
          <ac:inkMkLst>
            <pc:docMk/>
            <pc:sldMk cId="1588534871" sldId="331"/>
            <ac:inkMk id="54" creationId="{71BA5533-183E-44C9-873B-50CF714EEE30}"/>
          </ac:inkMkLst>
        </pc:inkChg>
      </pc:sldChg>
      <pc:sldChg chg="addSp delSp">
        <pc:chgData name="Namhyoung Kim" userId="fb60bffb23ca2a8d" providerId="LiveId" clId="{68A7EFEE-66FC-43E3-89B4-E3816B2C7497}" dt="2018-12-20T06:51:57.745" v="522"/>
        <pc:sldMkLst>
          <pc:docMk/>
          <pc:sldMk cId="536207168" sldId="336"/>
        </pc:sldMkLst>
        <pc:inkChg chg="add del">
          <ac:chgData name="Namhyoung Kim" userId="fb60bffb23ca2a8d" providerId="LiveId" clId="{68A7EFEE-66FC-43E3-89B4-E3816B2C7497}" dt="2018-12-20T06:51:57.745" v="522"/>
          <ac:inkMkLst>
            <pc:docMk/>
            <pc:sldMk cId="536207168" sldId="336"/>
            <ac:inkMk id="5" creationId="{4DD5A89B-523A-4E82-B980-5BC3FD90DFDA}"/>
          </ac:inkMkLst>
        </pc:inkChg>
        <pc:inkChg chg="add del">
          <ac:chgData name="Namhyoung Kim" userId="fb60bffb23ca2a8d" providerId="LiveId" clId="{68A7EFEE-66FC-43E3-89B4-E3816B2C7497}" dt="2018-12-20T06:51:57.745" v="519"/>
          <ac:inkMkLst>
            <pc:docMk/>
            <pc:sldMk cId="536207168" sldId="336"/>
            <ac:inkMk id="6" creationId="{521E07D1-848D-4423-93F6-6AADF61E4BA2}"/>
          </ac:inkMkLst>
        </pc:inkChg>
        <pc:inkChg chg="add del">
          <ac:chgData name="Namhyoung Kim" userId="fb60bffb23ca2a8d" providerId="LiveId" clId="{68A7EFEE-66FC-43E3-89B4-E3816B2C7497}" dt="2018-12-20T06:51:57.745" v="520"/>
          <ac:inkMkLst>
            <pc:docMk/>
            <pc:sldMk cId="536207168" sldId="336"/>
            <ac:inkMk id="7" creationId="{1BD4ECF0-8FA7-424F-9006-FEC78CCCE001}"/>
          </ac:inkMkLst>
        </pc:inkChg>
        <pc:inkChg chg="add del">
          <ac:chgData name="Namhyoung Kim" userId="fb60bffb23ca2a8d" providerId="LiveId" clId="{68A7EFEE-66FC-43E3-89B4-E3816B2C7497}" dt="2018-12-20T06:51:57.745" v="521"/>
          <ac:inkMkLst>
            <pc:docMk/>
            <pc:sldMk cId="536207168" sldId="336"/>
            <ac:inkMk id="8" creationId="{2321E98C-2C42-4B37-9DBD-AC1F9D100962}"/>
          </ac:inkMkLst>
        </pc:inkChg>
        <pc:inkChg chg="add del">
          <ac:chgData name="Namhyoung Kim" userId="fb60bffb23ca2a8d" providerId="LiveId" clId="{68A7EFEE-66FC-43E3-89B4-E3816B2C7497}" dt="2018-12-20T06:48:50.405" v="436"/>
          <ac:inkMkLst>
            <pc:docMk/>
            <pc:sldMk cId="536207168" sldId="336"/>
            <ac:inkMk id="9" creationId="{403367AA-1A7E-431F-B9E3-AE6F9BB36754}"/>
          </ac:inkMkLst>
        </pc:inkChg>
        <pc:inkChg chg="add del">
          <ac:chgData name="Namhyoung Kim" userId="fb60bffb23ca2a8d" providerId="LiveId" clId="{68A7EFEE-66FC-43E3-89B4-E3816B2C7497}" dt="2018-12-20T06:48:50.405" v="436"/>
          <ac:inkMkLst>
            <pc:docMk/>
            <pc:sldMk cId="536207168" sldId="336"/>
            <ac:inkMk id="10" creationId="{E3EA4B3E-0BE4-4BD2-B72A-35FDAD3BB759}"/>
          </ac:inkMkLst>
        </pc:inkChg>
        <pc:inkChg chg="add del">
          <ac:chgData name="Namhyoung Kim" userId="fb60bffb23ca2a8d" providerId="LiveId" clId="{68A7EFEE-66FC-43E3-89B4-E3816B2C7497}" dt="2018-12-20T06:48:50.405" v="436"/>
          <ac:inkMkLst>
            <pc:docMk/>
            <pc:sldMk cId="536207168" sldId="336"/>
            <ac:inkMk id="11" creationId="{CB46BF1D-689E-4874-9536-6382182C320B}"/>
          </ac:inkMkLst>
        </pc:inkChg>
        <pc:inkChg chg="add del">
          <ac:chgData name="Namhyoung Kim" userId="fb60bffb23ca2a8d" providerId="LiveId" clId="{68A7EFEE-66FC-43E3-89B4-E3816B2C7497}" dt="2018-12-20T06:48:50.405" v="436"/>
          <ac:inkMkLst>
            <pc:docMk/>
            <pc:sldMk cId="536207168" sldId="336"/>
            <ac:inkMk id="12" creationId="{E6D98597-8463-41C4-90B2-B61927D44A42}"/>
          </ac:inkMkLst>
        </pc:inkChg>
        <pc:inkChg chg="add del">
          <ac:chgData name="Namhyoung Kim" userId="fb60bffb23ca2a8d" providerId="LiveId" clId="{68A7EFEE-66FC-43E3-89B4-E3816B2C7497}" dt="2018-12-20T06:48:55.788" v="442"/>
          <ac:inkMkLst>
            <pc:docMk/>
            <pc:sldMk cId="536207168" sldId="336"/>
            <ac:inkMk id="13" creationId="{0B812D44-8A35-4DD4-A12B-A02263D057C0}"/>
          </ac:inkMkLst>
        </pc:inkChg>
        <pc:inkChg chg="add del">
          <ac:chgData name="Namhyoung Kim" userId="fb60bffb23ca2a8d" providerId="LiveId" clId="{68A7EFEE-66FC-43E3-89B4-E3816B2C7497}" dt="2018-12-20T06:51:03.297" v="488"/>
          <ac:inkMkLst>
            <pc:docMk/>
            <pc:sldMk cId="536207168" sldId="336"/>
            <ac:inkMk id="14" creationId="{3FBE16CC-2F74-4C80-AF87-F5CED8B387CC}"/>
          </ac:inkMkLst>
        </pc:inkChg>
        <pc:inkChg chg="add del">
          <ac:chgData name="Namhyoung Kim" userId="fb60bffb23ca2a8d" providerId="LiveId" clId="{68A7EFEE-66FC-43E3-89B4-E3816B2C7497}" dt="2018-12-20T06:48:55.788" v="442"/>
          <ac:inkMkLst>
            <pc:docMk/>
            <pc:sldMk cId="536207168" sldId="336"/>
            <ac:inkMk id="15" creationId="{A6750B4F-D215-47D6-A0CD-3BFAB48AE6AE}"/>
          </ac:inkMkLst>
        </pc:inkChg>
        <pc:inkChg chg="add del">
          <ac:chgData name="Namhyoung Kim" userId="fb60bffb23ca2a8d" providerId="LiveId" clId="{68A7EFEE-66FC-43E3-89B4-E3816B2C7497}" dt="2018-12-20T06:48:55.788" v="442"/>
          <ac:inkMkLst>
            <pc:docMk/>
            <pc:sldMk cId="536207168" sldId="336"/>
            <ac:inkMk id="16" creationId="{7B29D047-A91D-46BE-8713-6B61A886A708}"/>
          </ac:inkMkLst>
        </pc:inkChg>
        <pc:inkChg chg="add del">
          <ac:chgData name="Namhyoung Kim" userId="fb60bffb23ca2a8d" providerId="LiveId" clId="{68A7EFEE-66FC-43E3-89B4-E3816B2C7497}" dt="2018-12-20T06:48:55.788" v="442"/>
          <ac:inkMkLst>
            <pc:docMk/>
            <pc:sldMk cId="536207168" sldId="336"/>
            <ac:inkMk id="17" creationId="{6EB96841-DA78-4940-BE15-898B3D0BB9AC}"/>
          </ac:inkMkLst>
        </pc:inkChg>
        <pc:inkChg chg="add del">
          <ac:chgData name="Namhyoung Kim" userId="fb60bffb23ca2a8d" providerId="LiveId" clId="{68A7EFEE-66FC-43E3-89B4-E3816B2C7497}" dt="2018-12-20T06:48:55.788" v="442"/>
          <ac:inkMkLst>
            <pc:docMk/>
            <pc:sldMk cId="536207168" sldId="336"/>
            <ac:inkMk id="18" creationId="{ED237568-1291-4211-9BE6-DD82F1DBBC55}"/>
          </ac:inkMkLst>
        </pc:inkChg>
        <pc:inkChg chg="add del">
          <ac:chgData name="Namhyoung Kim" userId="fb60bffb23ca2a8d" providerId="LiveId" clId="{68A7EFEE-66FC-43E3-89B4-E3816B2C7497}" dt="2018-12-20T06:48:55.788" v="442"/>
          <ac:inkMkLst>
            <pc:docMk/>
            <pc:sldMk cId="536207168" sldId="336"/>
            <ac:inkMk id="19" creationId="{E9D2DE73-92F2-4BA5-AF55-6454D15E50B5}"/>
          </ac:inkMkLst>
        </pc:inkChg>
        <pc:inkChg chg="add del">
          <ac:chgData name="Namhyoung Kim" userId="fb60bffb23ca2a8d" providerId="LiveId" clId="{68A7EFEE-66FC-43E3-89B4-E3816B2C7497}" dt="2018-12-20T06:51:03.297" v="488"/>
          <ac:inkMkLst>
            <pc:docMk/>
            <pc:sldMk cId="536207168" sldId="336"/>
            <ac:inkMk id="20" creationId="{D31B91A0-299E-4504-BA54-F53FA185F403}"/>
          </ac:inkMkLst>
        </pc:inkChg>
        <pc:inkChg chg="add del">
          <ac:chgData name="Namhyoung Kim" userId="fb60bffb23ca2a8d" providerId="LiveId" clId="{68A7EFEE-66FC-43E3-89B4-E3816B2C7497}" dt="2018-12-20T06:48:57.626" v="445"/>
          <ac:inkMkLst>
            <pc:docMk/>
            <pc:sldMk cId="536207168" sldId="336"/>
            <ac:inkMk id="21" creationId="{9F88718E-ED68-4C92-B628-22B04C1AF8BD}"/>
          </ac:inkMkLst>
        </pc:inkChg>
        <pc:inkChg chg="add del">
          <ac:chgData name="Namhyoung Kim" userId="fb60bffb23ca2a8d" providerId="LiveId" clId="{68A7EFEE-66FC-43E3-89B4-E3816B2C7497}" dt="2018-12-20T06:48:57.626" v="445"/>
          <ac:inkMkLst>
            <pc:docMk/>
            <pc:sldMk cId="536207168" sldId="336"/>
            <ac:inkMk id="22" creationId="{89BB569D-10DD-4CD9-8B5E-F166CAE4A4D6}"/>
          </ac:inkMkLst>
        </pc:inkChg>
        <pc:inkChg chg="add del">
          <ac:chgData name="Namhyoung Kim" userId="fb60bffb23ca2a8d" providerId="LiveId" clId="{68A7EFEE-66FC-43E3-89B4-E3816B2C7497}" dt="2018-12-20T06:51:03.297" v="488"/>
          <ac:inkMkLst>
            <pc:docMk/>
            <pc:sldMk cId="536207168" sldId="336"/>
            <ac:inkMk id="23" creationId="{A121BFF9-0C4B-4488-A5D3-78DCDFD947F8}"/>
          </ac:inkMkLst>
        </pc:inkChg>
        <pc:inkChg chg="add del">
          <ac:chgData name="Namhyoung Kim" userId="fb60bffb23ca2a8d" providerId="LiveId" clId="{68A7EFEE-66FC-43E3-89B4-E3816B2C7497}" dt="2018-12-20T06:49:09.878" v="448"/>
          <ac:inkMkLst>
            <pc:docMk/>
            <pc:sldMk cId="536207168" sldId="336"/>
            <ac:inkMk id="24" creationId="{DE47A755-813D-44BC-98B9-D84A800A4A1E}"/>
          </ac:inkMkLst>
        </pc:inkChg>
        <pc:inkChg chg="add del">
          <ac:chgData name="Namhyoung Kim" userId="fb60bffb23ca2a8d" providerId="LiveId" clId="{68A7EFEE-66FC-43E3-89B4-E3816B2C7497}" dt="2018-12-20T06:49:09.878" v="448"/>
          <ac:inkMkLst>
            <pc:docMk/>
            <pc:sldMk cId="536207168" sldId="336"/>
            <ac:inkMk id="25" creationId="{9845E2F4-7AF1-445C-8C92-167E8EFC85BB}"/>
          </ac:inkMkLst>
        </pc:inkChg>
        <pc:inkChg chg="add del">
          <ac:chgData name="Namhyoung Kim" userId="fb60bffb23ca2a8d" providerId="LiveId" clId="{68A7EFEE-66FC-43E3-89B4-E3816B2C7497}" dt="2018-12-20T06:49:14.696" v="453"/>
          <ac:inkMkLst>
            <pc:docMk/>
            <pc:sldMk cId="536207168" sldId="336"/>
            <ac:inkMk id="26" creationId="{83DA15EA-56E0-4FDA-8B85-4DFE41936ADB}"/>
          </ac:inkMkLst>
        </pc:inkChg>
        <pc:inkChg chg="add del">
          <ac:chgData name="Namhyoung Kim" userId="fb60bffb23ca2a8d" providerId="LiveId" clId="{68A7EFEE-66FC-43E3-89B4-E3816B2C7497}" dt="2018-12-20T06:49:14.696" v="453"/>
          <ac:inkMkLst>
            <pc:docMk/>
            <pc:sldMk cId="536207168" sldId="336"/>
            <ac:inkMk id="27" creationId="{623C3DC7-9180-42A4-BD38-91F10C0D769F}"/>
          </ac:inkMkLst>
        </pc:inkChg>
        <pc:inkChg chg="add del">
          <ac:chgData name="Namhyoung Kim" userId="fb60bffb23ca2a8d" providerId="LiveId" clId="{68A7EFEE-66FC-43E3-89B4-E3816B2C7497}" dt="2018-12-20T06:49:14.696" v="453"/>
          <ac:inkMkLst>
            <pc:docMk/>
            <pc:sldMk cId="536207168" sldId="336"/>
            <ac:inkMk id="28" creationId="{04AB1526-5E4B-4A26-923E-8100482071CF}"/>
          </ac:inkMkLst>
        </pc:inkChg>
        <pc:inkChg chg="add del">
          <ac:chgData name="Namhyoung Kim" userId="fb60bffb23ca2a8d" providerId="LiveId" clId="{68A7EFEE-66FC-43E3-89B4-E3816B2C7497}" dt="2018-12-20T06:49:14.696" v="453"/>
          <ac:inkMkLst>
            <pc:docMk/>
            <pc:sldMk cId="536207168" sldId="336"/>
            <ac:inkMk id="29" creationId="{E7EA5ACB-4C9D-4AA9-870F-2A433EB242AB}"/>
          </ac:inkMkLst>
        </pc:inkChg>
        <pc:inkChg chg="add del">
          <ac:chgData name="Namhyoung Kim" userId="fb60bffb23ca2a8d" providerId="LiveId" clId="{68A7EFEE-66FC-43E3-89B4-E3816B2C7497}" dt="2018-12-20T06:49:14.696" v="453"/>
          <ac:inkMkLst>
            <pc:docMk/>
            <pc:sldMk cId="536207168" sldId="336"/>
            <ac:inkMk id="30" creationId="{4CF18658-2D23-4A66-8F0B-E0A6CAE440FB}"/>
          </ac:inkMkLst>
        </pc:inkChg>
        <pc:inkChg chg="add del">
          <ac:chgData name="Namhyoung Kim" userId="fb60bffb23ca2a8d" providerId="LiveId" clId="{68A7EFEE-66FC-43E3-89B4-E3816B2C7497}" dt="2018-12-20T06:51:03.297" v="488"/>
          <ac:inkMkLst>
            <pc:docMk/>
            <pc:sldMk cId="536207168" sldId="336"/>
            <ac:inkMk id="31" creationId="{249230B5-6FE7-47C5-84CC-EB3293FEC49E}"/>
          </ac:inkMkLst>
        </pc:inkChg>
        <pc:inkChg chg="add del">
          <ac:chgData name="Namhyoung Kim" userId="fb60bffb23ca2a8d" providerId="LiveId" clId="{68A7EFEE-66FC-43E3-89B4-E3816B2C7497}" dt="2018-12-20T06:49:18.581" v="457"/>
          <ac:inkMkLst>
            <pc:docMk/>
            <pc:sldMk cId="536207168" sldId="336"/>
            <ac:inkMk id="32" creationId="{60019AC8-AA50-4B8C-B42E-5D0AC64F0872}"/>
          </ac:inkMkLst>
        </pc:inkChg>
        <pc:inkChg chg="add del">
          <ac:chgData name="Namhyoung Kim" userId="fb60bffb23ca2a8d" providerId="LiveId" clId="{68A7EFEE-66FC-43E3-89B4-E3816B2C7497}" dt="2018-12-20T06:49:18.581" v="457"/>
          <ac:inkMkLst>
            <pc:docMk/>
            <pc:sldMk cId="536207168" sldId="336"/>
            <ac:inkMk id="33" creationId="{9C808443-F1F8-402E-9A3A-2A38588AC606}"/>
          </ac:inkMkLst>
        </pc:inkChg>
        <pc:inkChg chg="add del">
          <ac:chgData name="Namhyoung Kim" userId="fb60bffb23ca2a8d" providerId="LiveId" clId="{68A7EFEE-66FC-43E3-89B4-E3816B2C7497}" dt="2018-12-20T06:49:18.581" v="457"/>
          <ac:inkMkLst>
            <pc:docMk/>
            <pc:sldMk cId="536207168" sldId="336"/>
            <ac:inkMk id="34" creationId="{17C09528-C6B8-4584-8694-3836D11E80BB}"/>
          </ac:inkMkLst>
        </pc:inkChg>
        <pc:inkChg chg="add del">
          <ac:chgData name="Namhyoung Kim" userId="fb60bffb23ca2a8d" providerId="LiveId" clId="{68A7EFEE-66FC-43E3-89B4-E3816B2C7497}" dt="2018-12-20T06:51:03.297" v="488"/>
          <ac:inkMkLst>
            <pc:docMk/>
            <pc:sldMk cId="536207168" sldId="336"/>
            <ac:inkMk id="35" creationId="{5D802D83-4995-4762-B6A4-F6AC47B32EFB}"/>
          </ac:inkMkLst>
        </pc:inkChg>
        <pc:inkChg chg="add del">
          <ac:chgData name="Namhyoung Kim" userId="fb60bffb23ca2a8d" providerId="LiveId" clId="{68A7EFEE-66FC-43E3-89B4-E3816B2C7497}" dt="2018-12-20T06:51:57.745" v="518"/>
          <ac:inkMkLst>
            <pc:docMk/>
            <pc:sldMk cId="536207168" sldId="336"/>
            <ac:inkMk id="36" creationId="{8D023719-3C0E-40C2-AA38-A074D4984F80}"/>
          </ac:inkMkLst>
        </pc:inkChg>
        <pc:inkChg chg="add del">
          <ac:chgData name="Namhyoung Kim" userId="fb60bffb23ca2a8d" providerId="LiveId" clId="{68A7EFEE-66FC-43E3-89B4-E3816B2C7497}" dt="2018-12-20T06:50:10.796" v="468"/>
          <ac:inkMkLst>
            <pc:docMk/>
            <pc:sldMk cId="536207168" sldId="336"/>
            <ac:inkMk id="37" creationId="{955D49B5-5E73-47D6-9B5D-221BBFCE2CB2}"/>
          </ac:inkMkLst>
        </pc:inkChg>
        <pc:inkChg chg="add del">
          <ac:chgData name="Namhyoung Kim" userId="fb60bffb23ca2a8d" providerId="LiveId" clId="{68A7EFEE-66FC-43E3-89B4-E3816B2C7497}" dt="2018-12-20T06:50:10.796" v="468"/>
          <ac:inkMkLst>
            <pc:docMk/>
            <pc:sldMk cId="536207168" sldId="336"/>
            <ac:inkMk id="38" creationId="{AFFA7E27-43CA-4EFE-B3A0-A004E1BBCC48}"/>
          </ac:inkMkLst>
        </pc:inkChg>
        <pc:inkChg chg="add del">
          <ac:chgData name="Namhyoung Kim" userId="fb60bffb23ca2a8d" providerId="LiveId" clId="{68A7EFEE-66FC-43E3-89B4-E3816B2C7497}" dt="2018-12-20T06:50:14.393" v="470"/>
          <ac:inkMkLst>
            <pc:docMk/>
            <pc:sldMk cId="536207168" sldId="336"/>
            <ac:inkMk id="39" creationId="{D7B83E26-5192-46E0-B99C-AD3B7ED63154}"/>
          </ac:inkMkLst>
        </pc:inkChg>
        <pc:inkChg chg="add del">
          <ac:chgData name="Namhyoung Kim" userId="fb60bffb23ca2a8d" providerId="LiveId" clId="{68A7EFEE-66FC-43E3-89B4-E3816B2C7497}" dt="2018-12-20T06:50:15.890" v="474"/>
          <ac:inkMkLst>
            <pc:docMk/>
            <pc:sldMk cId="536207168" sldId="336"/>
            <ac:inkMk id="40" creationId="{994699DF-ECDD-47AC-A3AF-B2F482F218DC}"/>
          </ac:inkMkLst>
        </pc:inkChg>
        <pc:inkChg chg="add del">
          <ac:chgData name="Namhyoung Kim" userId="fb60bffb23ca2a8d" providerId="LiveId" clId="{68A7EFEE-66FC-43E3-89B4-E3816B2C7497}" dt="2018-12-20T06:50:10.796" v="468"/>
          <ac:inkMkLst>
            <pc:docMk/>
            <pc:sldMk cId="536207168" sldId="336"/>
            <ac:inkMk id="41" creationId="{DA45A5A4-09CF-464E-AC53-21FE77BFDC03}"/>
          </ac:inkMkLst>
        </pc:inkChg>
        <pc:inkChg chg="add del">
          <ac:chgData name="Namhyoung Kim" userId="fb60bffb23ca2a8d" providerId="LiveId" clId="{68A7EFEE-66FC-43E3-89B4-E3816B2C7497}" dt="2018-12-20T06:50:10.796" v="468"/>
          <ac:inkMkLst>
            <pc:docMk/>
            <pc:sldMk cId="536207168" sldId="336"/>
            <ac:inkMk id="42" creationId="{E0ED2C7E-FDBD-4F29-8007-A94C6FE2632A}"/>
          </ac:inkMkLst>
        </pc:inkChg>
        <pc:inkChg chg="add del">
          <ac:chgData name="Namhyoung Kim" userId="fb60bffb23ca2a8d" providerId="LiveId" clId="{68A7EFEE-66FC-43E3-89B4-E3816B2C7497}" dt="2018-12-20T06:50:10.796" v="468"/>
          <ac:inkMkLst>
            <pc:docMk/>
            <pc:sldMk cId="536207168" sldId="336"/>
            <ac:inkMk id="43" creationId="{F63DDC0E-64CA-48E5-957C-A9ECA2B9ABDF}"/>
          </ac:inkMkLst>
        </pc:inkChg>
        <pc:inkChg chg="add del">
          <ac:chgData name="Namhyoung Kim" userId="fb60bffb23ca2a8d" providerId="LiveId" clId="{68A7EFEE-66FC-43E3-89B4-E3816B2C7497}" dt="2018-12-20T06:50:10.796" v="468"/>
          <ac:inkMkLst>
            <pc:docMk/>
            <pc:sldMk cId="536207168" sldId="336"/>
            <ac:inkMk id="44" creationId="{A3CA1CC9-F4E3-4B1B-B386-6569C3C1EEF9}"/>
          </ac:inkMkLst>
        </pc:inkChg>
        <pc:inkChg chg="add del">
          <ac:chgData name="Namhyoung Kim" userId="fb60bffb23ca2a8d" providerId="LiveId" clId="{68A7EFEE-66FC-43E3-89B4-E3816B2C7497}" dt="2018-12-20T06:50:10.796" v="468"/>
          <ac:inkMkLst>
            <pc:docMk/>
            <pc:sldMk cId="536207168" sldId="336"/>
            <ac:inkMk id="45" creationId="{841C2D5A-0C34-463F-B9AD-6DC6C0217625}"/>
          </ac:inkMkLst>
        </pc:inkChg>
        <pc:inkChg chg="add del">
          <ac:chgData name="Namhyoung Kim" userId="fb60bffb23ca2a8d" providerId="LiveId" clId="{68A7EFEE-66FC-43E3-89B4-E3816B2C7497}" dt="2018-12-20T06:50:15.890" v="474"/>
          <ac:inkMkLst>
            <pc:docMk/>
            <pc:sldMk cId="536207168" sldId="336"/>
            <ac:inkMk id="46" creationId="{271D117F-F88C-4FB4-A719-BA2C95DAB7AA}"/>
          </ac:inkMkLst>
        </pc:inkChg>
        <pc:inkChg chg="add del">
          <ac:chgData name="Namhyoung Kim" userId="fb60bffb23ca2a8d" providerId="LiveId" clId="{68A7EFEE-66FC-43E3-89B4-E3816B2C7497}" dt="2018-12-20T06:50:14.393" v="470"/>
          <ac:inkMkLst>
            <pc:docMk/>
            <pc:sldMk cId="536207168" sldId="336"/>
            <ac:inkMk id="47" creationId="{8E2081AF-BD32-4895-801D-FDD5F3AC2C79}"/>
          </ac:inkMkLst>
        </pc:inkChg>
        <pc:inkChg chg="add del">
          <ac:chgData name="Namhyoung Kim" userId="fb60bffb23ca2a8d" providerId="LiveId" clId="{68A7EFEE-66FC-43E3-89B4-E3816B2C7497}" dt="2018-12-20T06:50:14.393" v="470"/>
          <ac:inkMkLst>
            <pc:docMk/>
            <pc:sldMk cId="536207168" sldId="336"/>
            <ac:inkMk id="48" creationId="{9B9EE26C-EE67-47C9-B6A1-3405C2A09D43}"/>
          </ac:inkMkLst>
        </pc:inkChg>
        <pc:inkChg chg="add del">
          <ac:chgData name="Namhyoung Kim" userId="fb60bffb23ca2a8d" providerId="LiveId" clId="{68A7EFEE-66FC-43E3-89B4-E3816B2C7497}" dt="2018-12-20T06:50:15.890" v="474"/>
          <ac:inkMkLst>
            <pc:docMk/>
            <pc:sldMk cId="536207168" sldId="336"/>
            <ac:inkMk id="49" creationId="{952ECA6A-BCEF-438B-921B-A2C6005DB4D3}"/>
          </ac:inkMkLst>
        </pc:inkChg>
        <pc:inkChg chg="add del">
          <ac:chgData name="Namhyoung Kim" userId="fb60bffb23ca2a8d" providerId="LiveId" clId="{68A7EFEE-66FC-43E3-89B4-E3816B2C7497}" dt="2018-12-20T06:50:15.890" v="474"/>
          <ac:inkMkLst>
            <pc:docMk/>
            <pc:sldMk cId="536207168" sldId="336"/>
            <ac:inkMk id="50" creationId="{12FC5657-31A4-48A2-8048-B2B2EFFD4188}"/>
          </ac:inkMkLst>
        </pc:inkChg>
        <pc:inkChg chg="add del">
          <ac:chgData name="Namhyoung Kim" userId="fb60bffb23ca2a8d" providerId="LiveId" clId="{68A7EFEE-66FC-43E3-89B4-E3816B2C7497}" dt="2018-12-20T06:50:15.890" v="474"/>
          <ac:inkMkLst>
            <pc:docMk/>
            <pc:sldMk cId="536207168" sldId="336"/>
            <ac:inkMk id="51" creationId="{CFD2AF0A-4F27-4825-8F7E-50067EC8763B}"/>
          </ac:inkMkLst>
        </pc:inkChg>
        <pc:inkChg chg="add del">
          <ac:chgData name="Namhyoung Kim" userId="fb60bffb23ca2a8d" providerId="LiveId" clId="{68A7EFEE-66FC-43E3-89B4-E3816B2C7497}" dt="2018-12-20T06:50:15.890" v="474"/>
          <ac:inkMkLst>
            <pc:docMk/>
            <pc:sldMk cId="536207168" sldId="336"/>
            <ac:inkMk id="52" creationId="{60D5AB54-0D2E-4B55-9536-90ADEEDF234F}"/>
          </ac:inkMkLst>
        </pc:inkChg>
        <pc:inkChg chg="add del">
          <ac:chgData name="Namhyoung Kim" userId="fb60bffb23ca2a8d" providerId="LiveId" clId="{68A7EFEE-66FC-43E3-89B4-E3816B2C7497}" dt="2018-12-20T06:51:03.297" v="488"/>
          <ac:inkMkLst>
            <pc:docMk/>
            <pc:sldMk cId="536207168" sldId="336"/>
            <ac:inkMk id="53" creationId="{788E5E7B-86E6-4169-8731-2C128869E695}"/>
          </ac:inkMkLst>
        </pc:inkChg>
        <pc:inkChg chg="add del">
          <ac:chgData name="Namhyoung Kim" userId="fb60bffb23ca2a8d" providerId="LiveId" clId="{68A7EFEE-66FC-43E3-89B4-E3816B2C7497}" dt="2018-12-20T06:51:03.297" v="488"/>
          <ac:inkMkLst>
            <pc:docMk/>
            <pc:sldMk cId="536207168" sldId="336"/>
            <ac:inkMk id="54" creationId="{88503916-19EB-42A5-AD21-C0140458EAA3}"/>
          </ac:inkMkLst>
        </pc:inkChg>
        <pc:inkChg chg="add del">
          <ac:chgData name="Namhyoung Kim" userId="fb60bffb23ca2a8d" providerId="LiveId" clId="{68A7EFEE-66FC-43E3-89B4-E3816B2C7497}" dt="2018-12-20T06:51:03.297" v="488"/>
          <ac:inkMkLst>
            <pc:docMk/>
            <pc:sldMk cId="536207168" sldId="336"/>
            <ac:inkMk id="55" creationId="{8DFD4FD4-B1AF-44C3-AB10-346C27D74393}"/>
          </ac:inkMkLst>
        </pc:inkChg>
        <pc:inkChg chg="add del">
          <ac:chgData name="Namhyoung Kim" userId="fb60bffb23ca2a8d" providerId="LiveId" clId="{68A7EFEE-66FC-43E3-89B4-E3816B2C7497}" dt="2018-12-20T06:51:03.297" v="488"/>
          <ac:inkMkLst>
            <pc:docMk/>
            <pc:sldMk cId="536207168" sldId="336"/>
            <ac:inkMk id="56" creationId="{F0FE68EA-7B80-495E-9B88-3FA28B0E5AC4}"/>
          </ac:inkMkLst>
        </pc:inkChg>
        <pc:inkChg chg="add del">
          <ac:chgData name="Namhyoung Kim" userId="fb60bffb23ca2a8d" providerId="LiveId" clId="{68A7EFEE-66FC-43E3-89B4-E3816B2C7497}" dt="2018-12-20T06:51:03.297" v="488"/>
          <ac:inkMkLst>
            <pc:docMk/>
            <pc:sldMk cId="536207168" sldId="336"/>
            <ac:inkMk id="57" creationId="{8653906D-7250-42CC-A005-B15E9FC6B8D6}"/>
          </ac:inkMkLst>
        </pc:inkChg>
        <pc:inkChg chg="add del">
          <ac:chgData name="Namhyoung Kim" userId="fb60bffb23ca2a8d" providerId="LiveId" clId="{68A7EFEE-66FC-43E3-89B4-E3816B2C7497}" dt="2018-12-20T06:51:03.297" v="488"/>
          <ac:inkMkLst>
            <pc:docMk/>
            <pc:sldMk cId="536207168" sldId="336"/>
            <ac:inkMk id="58" creationId="{D3F534B5-740C-47D4-88DE-BCDB18A75C65}"/>
          </ac:inkMkLst>
        </pc:inkChg>
        <pc:inkChg chg="add del">
          <ac:chgData name="Namhyoung Kim" userId="fb60bffb23ca2a8d" providerId="LiveId" clId="{68A7EFEE-66FC-43E3-89B4-E3816B2C7497}" dt="2018-12-20T06:51:03.297" v="488"/>
          <ac:inkMkLst>
            <pc:docMk/>
            <pc:sldMk cId="536207168" sldId="336"/>
            <ac:inkMk id="59" creationId="{8EC1BCB8-BB16-4037-BEAE-442B2DD64794}"/>
          </ac:inkMkLst>
        </pc:inkChg>
        <pc:inkChg chg="add del">
          <ac:chgData name="Namhyoung Kim" userId="fb60bffb23ca2a8d" providerId="LiveId" clId="{68A7EFEE-66FC-43E3-89B4-E3816B2C7497}" dt="2018-12-20T06:51:03.297" v="488"/>
          <ac:inkMkLst>
            <pc:docMk/>
            <pc:sldMk cId="536207168" sldId="336"/>
            <ac:inkMk id="60" creationId="{25CC7755-B33C-4CBA-8E06-B39D6A37F015}"/>
          </ac:inkMkLst>
        </pc:inkChg>
        <pc:inkChg chg="add del">
          <ac:chgData name="Namhyoung Kim" userId="fb60bffb23ca2a8d" providerId="LiveId" clId="{68A7EFEE-66FC-43E3-89B4-E3816B2C7497}" dt="2018-12-20T06:51:03.297" v="488"/>
          <ac:inkMkLst>
            <pc:docMk/>
            <pc:sldMk cId="536207168" sldId="336"/>
            <ac:inkMk id="61" creationId="{5139C782-45FA-4689-ABF1-8A38EBC144E7}"/>
          </ac:inkMkLst>
        </pc:inkChg>
        <pc:inkChg chg="add del">
          <ac:chgData name="Namhyoung Kim" userId="fb60bffb23ca2a8d" providerId="LiveId" clId="{68A7EFEE-66FC-43E3-89B4-E3816B2C7497}" dt="2018-12-20T06:51:03.297" v="488"/>
          <ac:inkMkLst>
            <pc:docMk/>
            <pc:sldMk cId="536207168" sldId="336"/>
            <ac:inkMk id="62" creationId="{75D61C00-2183-4BE5-B70A-84DACB96D0BC}"/>
          </ac:inkMkLst>
        </pc:inkChg>
        <pc:inkChg chg="add del">
          <ac:chgData name="Namhyoung Kim" userId="fb60bffb23ca2a8d" providerId="LiveId" clId="{68A7EFEE-66FC-43E3-89B4-E3816B2C7497}" dt="2018-12-20T06:51:03.297" v="488"/>
          <ac:inkMkLst>
            <pc:docMk/>
            <pc:sldMk cId="536207168" sldId="336"/>
            <ac:inkMk id="63" creationId="{58556E49-F492-4EE8-8C1D-24AE2C825EE9}"/>
          </ac:inkMkLst>
        </pc:inkChg>
        <pc:inkChg chg="add del">
          <ac:chgData name="Namhyoung Kim" userId="fb60bffb23ca2a8d" providerId="LiveId" clId="{68A7EFEE-66FC-43E3-89B4-E3816B2C7497}" dt="2018-12-20T06:51:03.297" v="488"/>
          <ac:inkMkLst>
            <pc:docMk/>
            <pc:sldMk cId="536207168" sldId="336"/>
            <ac:inkMk id="64" creationId="{9A938B8E-263B-4B05-B72B-0A0505327180}"/>
          </ac:inkMkLst>
        </pc:inkChg>
        <pc:inkChg chg="add del">
          <ac:chgData name="Namhyoung Kim" userId="fb60bffb23ca2a8d" providerId="LiveId" clId="{68A7EFEE-66FC-43E3-89B4-E3816B2C7497}" dt="2018-12-20T06:51:03.297" v="488"/>
          <ac:inkMkLst>
            <pc:docMk/>
            <pc:sldMk cId="536207168" sldId="336"/>
            <ac:inkMk id="65" creationId="{7DC9B74E-8710-4704-85AC-12413C4054E0}"/>
          </ac:inkMkLst>
        </pc:inkChg>
        <pc:inkChg chg="add del">
          <ac:chgData name="Namhyoung Kim" userId="fb60bffb23ca2a8d" providerId="LiveId" clId="{68A7EFEE-66FC-43E3-89B4-E3816B2C7497}" dt="2018-12-20T06:51:03.297" v="488"/>
          <ac:inkMkLst>
            <pc:docMk/>
            <pc:sldMk cId="536207168" sldId="336"/>
            <ac:inkMk id="66" creationId="{84C5DBA4-A032-4F01-9CD1-0543EBE99FCD}"/>
          </ac:inkMkLst>
        </pc:inkChg>
        <pc:inkChg chg="add del">
          <ac:chgData name="Namhyoung Kim" userId="fb60bffb23ca2a8d" providerId="LiveId" clId="{68A7EFEE-66FC-43E3-89B4-E3816B2C7497}" dt="2018-12-20T06:51:13.498" v="492"/>
          <ac:inkMkLst>
            <pc:docMk/>
            <pc:sldMk cId="536207168" sldId="336"/>
            <ac:inkMk id="67" creationId="{F828D91F-122B-4480-9404-139B144D1A8A}"/>
          </ac:inkMkLst>
        </pc:inkChg>
        <pc:inkChg chg="add del">
          <ac:chgData name="Namhyoung Kim" userId="fb60bffb23ca2a8d" providerId="LiveId" clId="{68A7EFEE-66FC-43E3-89B4-E3816B2C7497}" dt="2018-12-20T06:51:13.498" v="492"/>
          <ac:inkMkLst>
            <pc:docMk/>
            <pc:sldMk cId="536207168" sldId="336"/>
            <ac:inkMk id="68" creationId="{4E3CA2DB-854A-4C55-A36A-3208E6AFED53}"/>
          </ac:inkMkLst>
        </pc:inkChg>
        <pc:inkChg chg="add del">
          <ac:chgData name="Namhyoung Kim" userId="fb60bffb23ca2a8d" providerId="LiveId" clId="{68A7EFEE-66FC-43E3-89B4-E3816B2C7497}" dt="2018-12-20T06:51:13.498" v="492"/>
          <ac:inkMkLst>
            <pc:docMk/>
            <pc:sldMk cId="536207168" sldId="336"/>
            <ac:inkMk id="69" creationId="{51D86D4A-E68B-42AF-83D0-170EF43AF7C0}"/>
          </ac:inkMkLst>
        </pc:inkChg>
        <pc:inkChg chg="add del">
          <ac:chgData name="Namhyoung Kim" userId="fb60bffb23ca2a8d" providerId="LiveId" clId="{68A7EFEE-66FC-43E3-89B4-E3816B2C7497}" dt="2018-12-20T06:51:13.498" v="492"/>
          <ac:inkMkLst>
            <pc:docMk/>
            <pc:sldMk cId="536207168" sldId="336"/>
            <ac:inkMk id="70" creationId="{5F07CE1C-3F70-4B25-90CA-53C3DDA9880A}"/>
          </ac:inkMkLst>
        </pc:inkChg>
        <pc:inkChg chg="add del">
          <ac:chgData name="Namhyoung Kim" userId="fb60bffb23ca2a8d" providerId="LiveId" clId="{68A7EFEE-66FC-43E3-89B4-E3816B2C7497}" dt="2018-12-20T06:51:13.498" v="492"/>
          <ac:inkMkLst>
            <pc:docMk/>
            <pc:sldMk cId="536207168" sldId="336"/>
            <ac:inkMk id="71" creationId="{1E926F40-9AE5-4617-9653-7219DC358E9D}"/>
          </ac:inkMkLst>
        </pc:inkChg>
        <pc:inkChg chg="add del">
          <ac:chgData name="Namhyoung Kim" userId="fb60bffb23ca2a8d" providerId="LiveId" clId="{68A7EFEE-66FC-43E3-89B4-E3816B2C7497}" dt="2018-12-20T06:51:17.385" v="499"/>
          <ac:inkMkLst>
            <pc:docMk/>
            <pc:sldMk cId="536207168" sldId="336"/>
            <ac:inkMk id="72" creationId="{3148A024-0CA7-4A9D-AC89-8860CA89DA33}"/>
          </ac:inkMkLst>
        </pc:inkChg>
        <pc:inkChg chg="add del">
          <ac:chgData name="Namhyoung Kim" userId="fb60bffb23ca2a8d" providerId="LiveId" clId="{68A7EFEE-66FC-43E3-89B4-E3816B2C7497}" dt="2018-12-20T06:51:17.385" v="499"/>
          <ac:inkMkLst>
            <pc:docMk/>
            <pc:sldMk cId="536207168" sldId="336"/>
            <ac:inkMk id="73" creationId="{3ECC12B8-2B8F-45A0-AC6D-A9D8C4A708EC}"/>
          </ac:inkMkLst>
        </pc:inkChg>
        <pc:inkChg chg="add del">
          <ac:chgData name="Namhyoung Kim" userId="fb60bffb23ca2a8d" providerId="LiveId" clId="{68A7EFEE-66FC-43E3-89B4-E3816B2C7497}" dt="2018-12-20T06:51:17.385" v="499"/>
          <ac:inkMkLst>
            <pc:docMk/>
            <pc:sldMk cId="536207168" sldId="336"/>
            <ac:inkMk id="74" creationId="{18A6974B-9790-4675-8D60-14C5C757862F}"/>
          </ac:inkMkLst>
        </pc:inkChg>
        <pc:inkChg chg="add del">
          <ac:chgData name="Namhyoung Kim" userId="fb60bffb23ca2a8d" providerId="LiveId" clId="{68A7EFEE-66FC-43E3-89B4-E3816B2C7497}" dt="2018-12-20T06:51:17.385" v="499"/>
          <ac:inkMkLst>
            <pc:docMk/>
            <pc:sldMk cId="536207168" sldId="336"/>
            <ac:inkMk id="75" creationId="{3A634236-41B0-4E3E-9E20-F10D57F6E741}"/>
          </ac:inkMkLst>
        </pc:inkChg>
        <pc:inkChg chg="add del">
          <ac:chgData name="Namhyoung Kim" userId="fb60bffb23ca2a8d" providerId="LiveId" clId="{68A7EFEE-66FC-43E3-89B4-E3816B2C7497}" dt="2018-12-20T06:51:17.385" v="499"/>
          <ac:inkMkLst>
            <pc:docMk/>
            <pc:sldMk cId="536207168" sldId="336"/>
            <ac:inkMk id="76" creationId="{B0C8E964-9CA3-4D25-886E-7DA626D82BD1}"/>
          </ac:inkMkLst>
        </pc:inkChg>
        <pc:inkChg chg="add del">
          <ac:chgData name="Namhyoung Kim" userId="fb60bffb23ca2a8d" providerId="LiveId" clId="{68A7EFEE-66FC-43E3-89B4-E3816B2C7497}" dt="2018-12-20T06:51:17.385" v="499"/>
          <ac:inkMkLst>
            <pc:docMk/>
            <pc:sldMk cId="536207168" sldId="336"/>
            <ac:inkMk id="77" creationId="{3E593DBD-5865-42E4-9712-36E9A7D211CF}"/>
          </ac:inkMkLst>
        </pc:inkChg>
        <pc:inkChg chg="add del">
          <ac:chgData name="Namhyoung Kim" userId="fb60bffb23ca2a8d" providerId="LiveId" clId="{68A7EFEE-66FC-43E3-89B4-E3816B2C7497}" dt="2018-12-20T06:51:17.385" v="499"/>
          <ac:inkMkLst>
            <pc:docMk/>
            <pc:sldMk cId="536207168" sldId="336"/>
            <ac:inkMk id="78" creationId="{FB9F08EE-897E-46D9-928C-F2F6F4357699}"/>
          </ac:inkMkLst>
        </pc:inkChg>
        <pc:inkChg chg="add del">
          <ac:chgData name="Namhyoung Kim" userId="fb60bffb23ca2a8d" providerId="LiveId" clId="{68A7EFEE-66FC-43E3-89B4-E3816B2C7497}" dt="2018-12-20T06:51:26.689" v="507"/>
          <ac:inkMkLst>
            <pc:docMk/>
            <pc:sldMk cId="536207168" sldId="336"/>
            <ac:inkMk id="79" creationId="{26612362-7B08-4444-B931-61C344666B18}"/>
          </ac:inkMkLst>
        </pc:inkChg>
        <pc:inkChg chg="add del">
          <ac:chgData name="Namhyoung Kim" userId="fb60bffb23ca2a8d" providerId="LiveId" clId="{68A7EFEE-66FC-43E3-89B4-E3816B2C7497}" dt="2018-12-20T06:51:26.689" v="507"/>
          <ac:inkMkLst>
            <pc:docMk/>
            <pc:sldMk cId="536207168" sldId="336"/>
            <ac:inkMk id="80" creationId="{4E636962-1BC5-49CE-B9DD-62944ABE8CD4}"/>
          </ac:inkMkLst>
        </pc:inkChg>
        <pc:inkChg chg="add del">
          <ac:chgData name="Namhyoung Kim" userId="fb60bffb23ca2a8d" providerId="LiveId" clId="{68A7EFEE-66FC-43E3-89B4-E3816B2C7497}" dt="2018-12-20T06:51:26.689" v="507"/>
          <ac:inkMkLst>
            <pc:docMk/>
            <pc:sldMk cId="536207168" sldId="336"/>
            <ac:inkMk id="81" creationId="{F9B64050-7B1A-4C4F-8727-CBDB4C45246C}"/>
          </ac:inkMkLst>
        </pc:inkChg>
        <pc:inkChg chg="add del">
          <ac:chgData name="Namhyoung Kim" userId="fb60bffb23ca2a8d" providerId="LiveId" clId="{68A7EFEE-66FC-43E3-89B4-E3816B2C7497}" dt="2018-12-20T06:51:26.689" v="507"/>
          <ac:inkMkLst>
            <pc:docMk/>
            <pc:sldMk cId="536207168" sldId="336"/>
            <ac:inkMk id="82" creationId="{5DC08AEE-D5DE-474B-BEE2-81FF5DCDEE8D}"/>
          </ac:inkMkLst>
        </pc:inkChg>
        <pc:inkChg chg="add del">
          <ac:chgData name="Namhyoung Kim" userId="fb60bffb23ca2a8d" providerId="LiveId" clId="{68A7EFEE-66FC-43E3-89B4-E3816B2C7497}" dt="2018-12-20T06:51:26.689" v="507"/>
          <ac:inkMkLst>
            <pc:docMk/>
            <pc:sldMk cId="536207168" sldId="336"/>
            <ac:inkMk id="83" creationId="{1908C7A0-A651-4B5F-9D55-85ACAAFDCAC7}"/>
          </ac:inkMkLst>
        </pc:inkChg>
        <pc:inkChg chg="add del">
          <ac:chgData name="Namhyoung Kim" userId="fb60bffb23ca2a8d" providerId="LiveId" clId="{68A7EFEE-66FC-43E3-89B4-E3816B2C7497}" dt="2018-12-20T06:51:26.689" v="507"/>
          <ac:inkMkLst>
            <pc:docMk/>
            <pc:sldMk cId="536207168" sldId="336"/>
            <ac:inkMk id="84" creationId="{DD7F594D-9264-410C-98EA-D2DF0EFCADE0}"/>
          </ac:inkMkLst>
        </pc:inkChg>
        <pc:inkChg chg="add del">
          <ac:chgData name="Namhyoung Kim" userId="fb60bffb23ca2a8d" providerId="LiveId" clId="{68A7EFEE-66FC-43E3-89B4-E3816B2C7497}" dt="2018-12-20T06:51:26.689" v="507"/>
          <ac:inkMkLst>
            <pc:docMk/>
            <pc:sldMk cId="536207168" sldId="336"/>
            <ac:inkMk id="85" creationId="{0F2407BF-7F06-4675-AC53-E18116AA5E9A}"/>
          </ac:inkMkLst>
        </pc:inkChg>
        <pc:inkChg chg="add del">
          <ac:chgData name="Namhyoung Kim" userId="fb60bffb23ca2a8d" providerId="LiveId" clId="{68A7EFEE-66FC-43E3-89B4-E3816B2C7497}" dt="2018-12-20T06:51:26.689" v="507"/>
          <ac:inkMkLst>
            <pc:docMk/>
            <pc:sldMk cId="536207168" sldId="336"/>
            <ac:inkMk id="86" creationId="{804AF886-D1FD-45C7-9EE1-634B87F448ED}"/>
          </ac:inkMkLst>
        </pc:inkChg>
        <pc:inkChg chg="add del">
          <ac:chgData name="Namhyoung Kim" userId="fb60bffb23ca2a8d" providerId="LiveId" clId="{68A7EFEE-66FC-43E3-89B4-E3816B2C7497}" dt="2018-12-20T06:51:29.438" v="512"/>
          <ac:inkMkLst>
            <pc:docMk/>
            <pc:sldMk cId="536207168" sldId="336"/>
            <ac:inkMk id="87" creationId="{EC672055-2663-4D6A-A57A-1609DA865D79}"/>
          </ac:inkMkLst>
        </pc:inkChg>
        <pc:inkChg chg="add del">
          <ac:chgData name="Namhyoung Kim" userId="fb60bffb23ca2a8d" providerId="LiveId" clId="{68A7EFEE-66FC-43E3-89B4-E3816B2C7497}" dt="2018-12-20T06:51:29.438" v="512"/>
          <ac:inkMkLst>
            <pc:docMk/>
            <pc:sldMk cId="536207168" sldId="336"/>
            <ac:inkMk id="88" creationId="{A774BEAC-7179-4BFB-ACAC-C6502A0793C8}"/>
          </ac:inkMkLst>
        </pc:inkChg>
        <pc:inkChg chg="add del">
          <ac:chgData name="Namhyoung Kim" userId="fb60bffb23ca2a8d" providerId="LiveId" clId="{68A7EFEE-66FC-43E3-89B4-E3816B2C7497}" dt="2018-12-20T06:51:29.438" v="512"/>
          <ac:inkMkLst>
            <pc:docMk/>
            <pc:sldMk cId="536207168" sldId="336"/>
            <ac:inkMk id="89" creationId="{23010D93-EF1E-4AC9-BE8A-C67E364675B8}"/>
          </ac:inkMkLst>
        </pc:inkChg>
        <pc:inkChg chg="add del">
          <ac:chgData name="Namhyoung Kim" userId="fb60bffb23ca2a8d" providerId="LiveId" clId="{68A7EFEE-66FC-43E3-89B4-E3816B2C7497}" dt="2018-12-20T06:51:29.438" v="512"/>
          <ac:inkMkLst>
            <pc:docMk/>
            <pc:sldMk cId="536207168" sldId="336"/>
            <ac:inkMk id="90" creationId="{173E7012-DB6D-425B-BB17-E4F94B9C1A13}"/>
          </ac:inkMkLst>
        </pc:inkChg>
        <pc:inkChg chg="add del">
          <ac:chgData name="Namhyoung Kim" userId="fb60bffb23ca2a8d" providerId="LiveId" clId="{68A7EFEE-66FC-43E3-89B4-E3816B2C7497}" dt="2018-12-20T06:51:29.438" v="512"/>
          <ac:inkMkLst>
            <pc:docMk/>
            <pc:sldMk cId="536207168" sldId="336"/>
            <ac:inkMk id="91" creationId="{3ED0A701-7F77-4B47-A97A-3308FAEB6406}"/>
          </ac:inkMkLst>
        </pc:inkChg>
        <pc:inkChg chg="add del">
          <ac:chgData name="Namhyoung Kim" userId="fb60bffb23ca2a8d" providerId="LiveId" clId="{68A7EFEE-66FC-43E3-89B4-E3816B2C7497}" dt="2018-12-20T06:51:33.658" v="517"/>
          <ac:inkMkLst>
            <pc:docMk/>
            <pc:sldMk cId="536207168" sldId="336"/>
            <ac:inkMk id="92" creationId="{B7BB6DD1-C7A7-4DFA-BF24-82E28A53F537}"/>
          </ac:inkMkLst>
        </pc:inkChg>
        <pc:inkChg chg="add del">
          <ac:chgData name="Namhyoung Kim" userId="fb60bffb23ca2a8d" providerId="LiveId" clId="{68A7EFEE-66FC-43E3-89B4-E3816B2C7497}" dt="2018-12-20T06:51:33.658" v="517"/>
          <ac:inkMkLst>
            <pc:docMk/>
            <pc:sldMk cId="536207168" sldId="336"/>
            <ac:inkMk id="93" creationId="{B968EE9B-2F0D-4308-B85D-4A7AADBE9132}"/>
          </ac:inkMkLst>
        </pc:inkChg>
        <pc:inkChg chg="add del">
          <ac:chgData name="Namhyoung Kim" userId="fb60bffb23ca2a8d" providerId="LiveId" clId="{68A7EFEE-66FC-43E3-89B4-E3816B2C7497}" dt="2018-12-20T06:51:33.658" v="517"/>
          <ac:inkMkLst>
            <pc:docMk/>
            <pc:sldMk cId="536207168" sldId="336"/>
            <ac:inkMk id="94" creationId="{B1C00D97-137C-4850-BFE1-02F5DEE61B48}"/>
          </ac:inkMkLst>
        </pc:inkChg>
        <pc:inkChg chg="add del">
          <ac:chgData name="Namhyoung Kim" userId="fb60bffb23ca2a8d" providerId="LiveId" clId="{68A7EFEE-66FC-43E3-89B4-E3816B2C7497}" dt="2018-12-20T06:51:33.658" v="517"/>
          <ac:inkMkLst>
            <pc:docMk/>
            <pc:sldMk cId="536207168" sldId="336"/>
            <ac:inkMk id="95" creationId="{FF5F8143-6216-4D78-AD40-B60B1B2F883A}"/>
          </ac:inkMkLst>
        </pc:inkChg>
        <pc:inkChg chg="add del">
          <ac:chgData name="Namhyoung Kim" userId="fb60bffb23ca2a8d" providerId="LiveId" clId="{68A7EFEE-66FC-43E3-89B4-E3816B2C7497}" dt="2018-12-20T06:51:33.658" v="517"/>
          <ac:inkMkLst>
            <pc:docMk/>
            <pc:sldMk cId="536207168" sldId="336"/>
            <ac:inkMk id="96" creationId="{85665B67-2D93-47B8-AEB2-9CA35656F869}"/>
          </ac:inkMkLst>
        </pc:inkChg>
        <pc:inkChg chg="add">
          <ac:chgData name="Namhyoung Kim" userId="fb60bffb23ca2a8d" providerId="LiveId" clId="{68A7EFEE-66FC-43E3-89B4-E3816B2C7497}" dt="2018-12-20T06:51:33.658" v="517"/>
          <ac:inkMkLst>
            <pc:docMk/>
            <pc:sldMk cId="536207168" sldId="336"/>
            <ac:inkMk id="97" creationId="{74C252B5-953C-4126-9088-9164ED742431}"/>
          </ac:inkMkLst>
        </pc:inkChg>
      </pc:sldChg>
      <pc:sldChg chg="addSp delSp">
        <pc:chgData name="Namhyoung Kim" userId="fb60bffb23ca2a8d" providerId="LiveId" clId="{68A7EFEE-66FC-43E3-89B4-E3816B2C7497}" dt="2018-12-20T06:45:01.541" v="431"/>
        <pc:sldMkLst>
          <pc:docMk/>
          <pc:sldMk cId="3579191837" sldId="337"/>
        </pc:sldMkLst>
        <pc:inkChg chg="add del">
          <ac:chgData name="Namhyoung Kim" userId="fb60bffb23ca2a8d" providerId="LiveId" clId="{68A7EFEE-66FC-43E3-89B4-E3816B2C7497}" dt="2018-12-20T06:44:36.617" v="411"/>
          <ac:inkMkLst>
            <pc:docMk/>
            <pc:sldMk cId="3579191837" sldId="337"/>
            <ac:inkMk id="5" creationId="{6E3CDF93-A6E7-4660-9179-FA256D7F6923}"/>
          </ac:inkMkLst>
        </pc:inkChg>
        <pc:inkChg chg="add del">
          <ac:chgData name="Namhyoung Kim" userId="fb60bffb23ca2a8d" providerId="LiveId" clId="{68A7EFEE-66FC-43E3-89B4-E3816B2C7497}" dt="2018-12-20T06:44:36.617" v="411"/>
          <ac:inkMkLst>
            <pc:docMk/>
            <pc:sldMk cId="3579191837" sldId="337"/>
            <ac:inkMk id="6" creationId="{10E119BF-D0E9-47FB-9949-FB39C7FF6E00}"/>
          </ac:inkMkLst>
        </pc:inkChg>
        <pc:inkChg chg="add del">
          <ac:chgData name="Namhyoung Kim" userId="fb60bffb23ca2a8d" providerId="LiveId" clId="{68A7EFEE-66FC-43E3-89B4-E3816B2C7497}" dt="2018-12-20T06:44:36.617" v="411"/>
          <ac:inkMkLst>
            <pc:docMk/>
            <pc:sldMk cId="3579191837" sldId="337"/>
            <ac:inkMk id="7" creationId="{8B9FCCD8-5309-4919-91BD-59E1F05CC0A2}"/>
          </ac:inkMkLst>
        </pc:inkChg>
        <pc:inkChg chg="add">
          <ac:chgData name="Namhyoung Kim" userId="fb60bffb23ca2a8d" providerId="LiveId" clId="{68A7EFEE-66FC-43E3-89B4-E3816B2C7497}" dt="2018-12-20T06:44:36.617" v="411"/>
          <ac:inkMkLst>
            <pc:docMk/>
            <pc:sldMk cId="3579191837" sldId="337"/>
            <ac:inkMk id="8" creationId="{9AAC214C-6DCA-47B1-829B-4A8CF1E4BE00}"/>
          </ac:inkMkLst>
        </pc:inkChg>
        <pc:inkChg chg="add del">
          <ac:chgData name="Namhyoung Kim" userId="fb60bffb23ca2a8d" providerId="LiveId" clId="{68A7EFEE-66FC-43E3-89B4-E3816B2C7497}" dt="2018-12-20T06:44:54.290" v="422"/>
          <ac:inkMkLst>
            <pc:docMk/>
            <pc:sldMk cId="3579191837" sldId="337"/>
            <ac:inkMk id="9" creationId="{057B4ED3-27A2-4D6E-8BCE-9FCE894B20BC}"/>
          </ac:inkMkLst>
        </pc:inkChg>
        <pc:inkChg chg="add del">
          <ac:chgData name="Namhyoung Kim" userId="fb60bffb23ca2a8d" providerId="LiveId" clId="{68A7EFEE-66FC-43E3-89B4-E3816B2C7497}" dt="2018-12-20T06:44:41.997" v="415"/>
          <ac:inkMkLst>
            <pc:docMk/>
            <pc:sldMk cId="3579191837" sldId="337"/>
            <ac:inkMk id="10" creationId="{05A27280-DDCF-485F-B87D-B3C87A938B0E}"/>
          </ac:inkMkLst>
        </pc:inkChg>
        <pc:inkChg chg="add del">
          <ac:chgData name="Namhyoung Kim" userId="fb60bffb23ca2a8d" providerId="LiveId" clId="{68A7EFEE-66FC-43E3-89B4-E3816B2C7497}" dt="2018-12-20T06:44:41.997" v="415"/>
          <ac:inkMkLst>
            <pc:docMk/>
            <pc:sldMk cId="3579191837" sldId="337"/>
            <ac:inkMk id="11" creationId="{7D1E3D57-89E8-49DD-9D28-FA6B2E36C6F0}"/>
          </ac:inkMkLst>
        </pc:inkChg>
        <pc:inkChg chg="add del">
          <ac:chgData name="Namhyoung Kim" userId="fb60bffb23ca2a8d" providerId="LiveId" clId="{68A7EFEE-66FC-43E3-89B4-E3816B2C7497}" dt="2018-12-20T06:44:44.979" v="417"/>
          <ac:inkMkLst>
            <pc:docMk/>
            <pc:sldMk cId="3579191837" sldId="337"/>
            <ac:inkMk id="12" creationId="{A297C0D8-4AE2-43B3-BDF7-8A5A1F472749}"/>
          </ac:inkMkLst>
        </pc:inkChg>
        <pc:inkChg chg="add del">
          <ac:chgData name="Namhyoung Kim" userId="fb60bffb23ca2a8d" providerId="LiveId" clId="{68A7EFEE-66FC-43E3-89B4-E3816B2C7497}" dt="2018-12-20T06:44:44.979" v="417"/>
          <ac:inkMkLst>
            <pc:docMk/>
            <pc:sldMk cId="3579191837" sldId="337"/>
            <ac:inkMk id="13" creationId="{84DA5DD6-30AE-4D31-8DBC-9DE7E0627BD3}"/>
          </ac:inkMkLst>
        </pc:inkChg>
        <pc:inkChg chg="add del">
          <ac:chgData name="Namhyoung Kim" userId="fb60bffb23ca2a8d" providerId="LiveId" clId="{68A7EFEE-66FC-43E3-89B4-E3816B2C7497}" dt="2018-12-20T06:44:47.528" v="420"/>
          <ac:inkMkLst>
            <pc:docMk/>
            <pc:sldMk cId="3579191837" sldId="337"/>
            <ac:inkMk id="14" creationId="{90B3EC7B-0C43-4546-83FC-120E294AAA2E}"/>
          </ac:inkMkLst>
        </pc:inkChg>
        <pc:inkChg chg="add del">
          <ac:chgData name="Namhyoung Kim" userId="fb60bffb23ca2a8d" providerId="LiveId" clId="{68A7EFEE-66FC-43E3-89B4-E3816B2C7497}" dt="2018-12-20T06:44:47.528" v="420"/>
          <ac:inkMkLst>
            <pc:docMk/>
            <pc:sldMk cId="3579191837" sldId="337"/>
            <ac:inkMk id="15" creationId="{D677E411-8E4E-4B9A-AC62-A00984D28232}"/>
          </ac:inkMkLst>
        </pc:inkChg>
        <pc:inkChg chg="add del">
          <ac:chgData name="Namhyoung Kim" userId="fb60bffb23ca2a8d" providerId="LiveId" clId="{68A7EFEE-66FC-43E3-89B4-E3816B2C7497}" dt="2018-12-20T06:44:47.528" v="420"/>
          <ac:inkMkLst>
            <pc:docMk/>
            <pc:sldMk cId="3579191837" sldId="337"/>
            <ac:inkMk id="16" creationId="{204BF67A-1D60-4057-B0D1-F4A463F7BFFA}"/>
          </ac:inkMkLst>
        </pc:inkChg>
        <pc:inkChg chg="add del">
          <ac:chgData name="Namhyoung Kim" userId="fb60bffb23ca2a8d" providerId="LiveId" clId="{68A7EFEE-66FC-43E3-89B4-E3816B2C7497}" dt="2018-12-20T06:44:59.804" v="429"/>
          <ac:inkMkLst>
            <pc:docMk/>
            <pc:sldMk cId="3579191837" sldId="337"/>
            <ac:inkMk id="17" creationId="{A748E086-A578-4D4E-A15D-356910ADC2F2}"/>
          </ac:inkMkLst>
        </pc:inkChg>
        <pc:inkChg chg="add del">
          <ac:chgData name="Namhyoung Kim" userId="fb60bffb23ca2a8d" providerId="LiveId" clId="{68A7EFEE-66FC-43E3-89B4-E3816B2C7497}" dt="2018-12-20T06:44:54.290" v="422"/>
          <ac:inkMkLst>
            <pc:docMk/>
            <pc:sldMk cId="3579191837" sldId="337"/>
            <ac:inkMk id="18" creationId="{89E84F33-9B30-4CB8-8623-A3A9514C3258}"/>
          </ac:inkMkLst>
        </pc:inkChg>
        <pc:inkChg chg="add">
          <ac:chgData name="Namhyoung Kim" userId="fb60bffb23ca2a8d" providerId="LiveId" clId="{68A7EFEE-66FC-43E3-89B4-E3816B2C7497}" dt="2018-12-20T06:44:54.290" v="422"/>
          <ac:inkMkLst>
            <pc:docMk/>
            <pc:sldMk cId="3579191837" sldId="337"/>
            <ac:inkMk id="19" creationId="{DB5237B4-8BD9-4987-87E7-E86DBC12CA70}"/>
          </ac:inkMkLst>
        </pc:inkChg>
        <pc:inkChg chg="add del">
          <ac:chgData name="Namhyoung Kim" userId="fb60bffb23ca2a8d" providerId="LiveId" clId="{68A7EFEE-66FC-43E3-89B4-E3816B2C7497}" dt="2018-12-20T06:44:59.804" v="429"/>
          <ac:inkMkLst>
            <pc:docMk/>
            <pc:sldMk cId="3579191837" sldId="337"/>
            <ac:inkMk id="20" creationId="{315779E2-27F9-4232-9A90-0F0252EE2120}"/>
          </ac:inkMkLst>
        </pc:inkChg>
        <pc:inkChg chg="add del">
          <ac:chgData name="Namhyoung Kim" userId="fb60bffb23ca2a8d" providerId="LiveId" clId="{68A7EFEE-66FC-43E3-89B4-E3816B2C7497}" dt="2018-12-20T06:44:59.804" v="429"/>
          <ac:inkMkLst>
            <pc:docMk/>
            <pc:sldMk cId="3579191837" sldId="337"/>
            <ac:inkMk id="21" creationId="{EC343498-E7F4-4734-B0C8-0BEA8154DD19}"/>
          </ac:inkMkLst>
        </pc:inkChg>
        <pc:inkChg chg="add del">
          <ac:chgData name="Namhyoung Kim" userId="fb60bffb23ca2a8d" providerId="LiveId" clId="{68A7EFEE-66FC-43E3-89B4-E3816B2C7497}" dt="2018-12-20T06:44:59.804" v="429"/>
          <ac:inkMkLst>
            <pc:docMk/>
            <pc:sldMk cId="3579191837" sldId="337"/>
            <ac:inkMk id="22" creationId="{0BE5CE9F-E70C-4DE6-AE4E-5FDD11D8A9F0}"/>
          </ac:inkMkLst>
        </pc:inkChg>
        <pc:inkChg chg="add del">
          <ac:chgData name="Namhyoung Kim" userId="fb60bffb23ca2a8d" providerId="LiveId" clId="{68A7EFEE-66FC-43E3-89B4-E3816B2C7497}" dt="2018-12-20T06:44:59.804" v="429"/>
          <ac:inkMkLst>
            <pc:docMk/>
            <pc:sldMk cId="3579191837" sldId="337"/>
            <ac:inkMk id="23" creationId="{F4D2EF1C-19B5-428E-874B-5B2F859452C8}"/>
          </ac:inkMkLst>
        </pc:inkChg>
        <pc:inkChg chg="add del">
          <ac:chgData name="Namhyoung Kim" userId="fb60bffb23ca2a8d" providerId="LiveId" clId="{68A7EFEE-66FC-43E3-89B4-E3816B2C7497}" dt="2018-12-20T06:44:59.804" v="429"/>
          <ac:inkMkLst>
            <pc:docMk/>
            <pc:sldMk cId="3579191837" sldId="337"/>
            <ac:inkMk id="24" creationId="{666588AF-C19E-439E-81D5-523E35266167}"/>
          </ac:inkMkLst>
        </pc:inkChg>
        <pc:inkChg chg="add del">
          <ac:chgData name="Namhyoung Kim" userId="fb60bffb23ca2a8d" providerId="LiveId" clId="{68A7EFEE-66FC-43E3-89B4-E3816B2C7497}" dt="2018-12-20T06:44:59.804" v="429"/>
          <ac:inkMkLst>
            <pc:docMk/>
            <pc:sldMk cId="3579191837" sldId="337"/>
            <ac:inkMk id="25" creationId="{4B244E35-C3D8-4AB8-93D8-751FBEEEC93C}"/>
          </ac:inkMkLst>
        </pc:inkChg>
        <pc:inkChg chg="add del">
          <ac:chgData name="Namhyoung Kim" userId="fb60bffb23ca2a8d" providerId="LiveId" clId="{68A7EFEE-66FC-43E3-89B4-E3816B2C7497}" dt="2018-12-20T06:45:01.541" v="431"/>
          <ac:inkMkLst>
            <pc:docMk/>
            <pc:sldMk cId="3579191837" sldId="337"/>
            <ac:inkMk id="26" creationId="{AD42E92C-BDA5-491D-A67F-66DE3D2A9374}"/>
          </ac:inkMkLst>
        </pc:inkChg>
        <pc:inkChg chg="add del">
          <ac:chgData name="Namhyoung Kim" userId="fb60bffb23ca2a8d" providerId="LiveId" clId="{68A7EFEE-66FC-43E3-89B4-E3816B2C7497}" dt="2018-12-20T06:45:01.541" v="431"/>
          <ac:inkMkLst>
            <pc:docMk/>
            <pc:sldMk cId="3579191837" sldId="337"/>
            <ac:inkMk id="27" creationId="{68A7CF05-2ACF-4794-9546-CA34728A27DD}"/>
          </ac:inkMkLst>
        </pc:inkChg>
        <pc:inkChg chg="add">
          <ac:chgData name="Namhyoung Kim" userId="fb60bffb23ca2a8d" providerId="LiveId" clId="{68A7EFEE-66FC-43E3-89B4-E3816B2C7497}" dt="2018-12-20T06:45:01.541" v="431"/>
          <ac:inkMkLst>
            <pc:docMk/>
            <pc:sldMk cId="3579191837" sldId="337"/>
            <ac:inkMk id="28" creationId="{B463F3BC-B01D-488D-B7F6-9FA9EA95FC25}"/>
          </ac:inkMkLst>
        </pc:ink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del">
        <pc:chgData name="Namhyoung Kim" userId="fb60bffb23ca2a8d" providerId="LiveId" clId="{68A7EFEE-66FC-43E3-89B4-E3816B2C7497}" dt="2018-12-20T07:25:23.837" v="523" actId="2696"/>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docChgLst>
    <pc:chgData name="KimNamhyoung" userId="442ac80a-8cd4-4165-8fc5-0e4ac214a370" providerId="ADAL" clId="{2DD854AD-D288-4BC7-8AB8-2EAE1767C62A}"/>
    <pc:docChg chg="modSld">
      <pc:chgData name="KimNamhyoung" userId="442ac80a-8cd4-4165-8fc5-0e4ac214a370" providerId="ADAL" clId="{2DD854AD-D288-4BC7-8AB8-2EAE1767C62A}" dt="2020-11-26T12:39:51.957" v="2" actId="20577"/>
      <pc:docMkLst>
        <pc:docMk/>
      </pc:docMkLst>
      <pc:sldChg chg="modSp mod">
        <pc:chgData name="KimNamhyoung" userId="442ac80a-8cd4-4165-8fc5-0e4ac214a370" providerId="ADAL" clId="{2DD854AD-D288-4BC7-8AB8-2EAE1767C62A}" dt="2020-11-26T12:39:51.957" v="2" actId="20577"/>
        <pc:sldMkLst>
          <pc:docMk/>
          <pc:sldMk cId="3972584750" sldId="295"/>
        </pc:sldMkLst>
        <pc:spChg chg="mod">
          <ac:chgData name="KimNamhyoung" userId="442ac80a-8cd4-4165-8fc5-0e4ac214a370" providerId="ADAL" clId="{2DD854AD-D288-4BC7-8AB8-2EAE1767C62A}" dt="2020-11-26T12:39:51.957" v="2" actId="20577"/>
          <ac:spMkLst>
            <pc:docMk/>
            <pc:sldMk cId="3972584750" sldId="295"/>
            <ac:spMk id="3" creationId="{78015FFA-A3FD-4E24-A838-9D1092A31C9F}"/>
          </ac:spMkLst>
        </pc:spChg>
      </pc:sldChg>
    </pc:docChg>
  </pc:docChgLst>
  <pc:docChgLst>
    <pc:chgData name="KimNamhyoung" userId="442ac80a-8cd4-4165-8fc5-0e4ac214a370" providerId="ADAL" clId="{A7E0A336-D386-4002-8984-A900D0D56702}"/>
    <pc:docChg chg="modSld">
      <pc:chgData name="KimNamhyoung" userId="442ac80a-8cd4-4165-8fc5-0e4ac214a370" providerId="ADAL" clId="{A7E0A336-D386-4002-8984-A900D0D56702}" dt="2020-11-26T13:08:33.345" v="1"/>
      <pc:docMkLst>
        <pc:docMk/>
      </pc:docMkLst>
      <pc:sldChg chg="addSp delSp mod">
        <pc:chgData name="KimNamhyoung" userId="442ac80a-8cd4-4165-8fc5-0e4ac214a370" providerId="ADAL" clId="{A7E0A336-D386-4002-8984-A900D0D56702}" dt="2020-11-26T13:08:33.345" v="1"/>
        <pc:sldMkLst>
          <pc:docMk/>
          <pc:sldMk cId="2128572570" sldId="289"/>
        </pc:sldMkLst>
        <pc:inkChg chg="add del">
          <ac:chgData name="KimNamhyoung" userId="442ac80a-8cd4-4165-8fc5-0e4ac214a370" providerId="ADAL" clId="{A7E0A336-D386-4002-8984-A900D0D56702}" dt="2020-11-26T13:08:33.345" v="1"/>
          <ac:inkMkLst>
            <pc:docMk/>
            <pc:sldMk cId="2128572570" sldId="289"/>
            <ac:inkMk id="2" creationId="{6A22F88B-46C3-41AB-8803-796F9ACE19A7}"/>
          </ac:inkMkLst>
        </pc:inkChg>
      </pc:sldChg>
    </pc:docChg>
  </pc:docChgLst>
  <pc:docChgLst>
    <pc:chgData name="KimNamhyoung" userId="442ac80a-8cd4-4165-8fc5-0e4ac214a370" providerId="ADAL" clId="{9D5B359D-A5D5-4737-B9F0-EC76152A0CAF}"/>
    <pc:docChg chg="undo custSel modSld">
      <pc:chgData name="KimNamhyoung" userId="442ac80a-8cd4-4165-8fc5-0e4ac214a370" providerId="ADAL" clId="{9D5B359D-A5D5-4737-B9F0-EC76152A0CAF}" dt="2020-01-07T02:57:48.287" v="310" actId="1076"/>
      <pc:docMkLst>
        <pc:docMk/>
      </pc:docMkLst>
      <pc:sldChg chg="modSp">
        <pc:chgData name="KimNamhyoung" userId="442ac80a-8cd4-4165-8fc5-0e4ac214a370" providerId="ADAL" clId="{9D5B359D-A5D5-4737-B9F0-EC76152A0CAF}" dt="2019-12-31T09:16:15.393" v="65" actId="207"/>
        <pc:sldMkLst>
          <pc:docMk/>
          <pc:sldMk cId="2667652555" sldId="291"/>
        </pc:sldMkLst>
        <pc:spChg chg="mod">
          <ac:chgData name="KimNamhyoung" userId="442ac80a-8cd4-4165-8fc5-0e4ac214a370" providerId="ADAL" clId="{9D5B359D-A5D5-4737-B9F0-EC76152A0CAF}" dt="2019-12-31T09:16:15.393" v="65" actId="207"/>
          <ac:spMkLst>
            <pc:docMk/>
            <pc:sldMk cId="2667652555" sldId="291"/>
            <ac:spMk id="3" creationId="{00000000-0000-0000-0000-000000000000}"/>
          </ac:spMkLst>
        </pc:spChg>
      </pc:sldChg>
      <pc:sldChg chg="modSp">
        <pc:chgData name="KimNamhyoung" userId="442ac80a-8cd4-4165-8fc5-0e4ac214a370" providerId="ADAL" clId="{9D5B359D-A5D5-4737-B9F0-EC76152A0CAF}" dt="2019-12-31T14:30:32.145" v="260" actId="20577"/>
        <pc:sldMkLst>
          <pc:docMk/>
          <pc:sldMk cId="1791322728" sldId="299"/>
        </pc:sldMkLst>
        <pc:spChg chg="mod">
          <ac:chgData name="KimNamhyoung" userId="442ac80a-8cd4-4165-8fc5-0e4ac214a370" providerId="ADAL" clId="{9D5B359D-A5D5-4737-B9F0-EC76152A0CAF}" dt="2019-12-31T14:30:32.145" v="260" actId="20577"/>
          <ac:spMkLst>
            <pc:docMk/>
            <pc:sldMk cId="1791322728" sldId="299"/>
            <ac:spMk id="2" creationId="{30A05CDF-51ED-4278-AA11-1745E5809FF2}"/>
          </ac:spMkLst>
        </pc:spChg>
      </pc:sldChg>
      <pc:sldChg chg="modSp">
        <pc:chgData name="KimNamhyoung" userId="442ac80a-8cd4-4165-8fc5-0e4ac214a370" providerId="ADAL" clId="{9D5B359D-A5D5-4737-B9F0-EC76152A0CAF}" dt="2019-12-31T11:27:26.449" v="251"/>
        <pc:sldMkLst>
          <pc:docMk/>
          <pc:sldMk cId="1402426098" sldId="300"/>
        </pc:sldMkLst>
        <pc:graphicFrameChg chg="mod modGraphic">
          <ac:chgData name="KimNamhyoung" userId="442ac80a-8cd4-4165-8fc5-0e4ac214a370" providerId="ADAL" clId="{9D5B359D-A5D5-4737-B9F0-EC76152A0CAF}" dt="2019-12-31T11:27:26.449" v="251"/>
          <ac:graphicFrameMkLst>
            <pc:docMk/>
            <pc:sldMk cId="1402426098" sldId="300"/>
            <ac:graphicFrameMk id="4" creationId="{00000000-0000-0000-0000-000000000000}"/>
          </ac:graphicFrameMkLst>
        </pc:graphicFrameChg>
      </pc:sldChg>
      <pc:sldChg chg="addSp modSp">
        <pc:chgData name="KimNamhyoung" userId="442ac80a-8cd4-4165-8fc5-0e4ac214a370" providerId="ADAL" clId="{9D5B359D-A5D5-4737-B9F0-EC76152A0CAF}" dt="2019-12-31T10:56:43.847" v="145" actId="164"/>
        <pc:sldMkLst>
          <pc:docMk/>
          <pc:sldMk cId="1402426098" sldId="301"/>
        </pc:sldMkLst>
        <pc:spChg chg="mod">
          <ac:chgData name="KimNamhyoung" userId="442ac80a-8cd4-4165-8fc5-0e4ac214a370" providerId="ADAL" clId="{9D5B359D-A5D5-4737-B9F0-EC76152A0CAF}" dt="2019-12-31T10:54:46.686" v="144" actId="12"/>
          <ac:spMkLst>
            <pc:docMk/>
            <pc:sldMk cId="1402426098" sldId="301"/>
            <ac:spMk id="3" creationId="{A78A9532-2F4F-4CDA-A6D8-C50136CBC3BD}"/>
          </ac:spMkLst>
        </pc:spChg>
        <pc:spChg chg="add mod">
          <ac:chgData name="KimNamhyoung" userId="442ac80a-8cd4-4165-8fc5-0e4ac214a370" providerId="ADAL" clId="{9D5B359D-A5D5-4737-B9F0-EC76152A0CAF}" dt="2019-12-31T10:56:43.847" v="145" actId="164"/>
          <ac:spMkLst>
            <pc:docMk/>
            <pc:sldMk cId="1402426098" sldId="301"/>
            <ac:spMk id="5" creationId="{707F1A66-48F9-481F-855B-B740A0A3E851}"/>
          </ac:spMkLst>
        </pc:spChg>
        <pc:grpChg chg="add mod">
          <ac:chgData name="KimNamhyoung" userId="442ac80a-8cd4-4165-8fc5-0e4ac214a370" providerId="ADAL" clId="{9D5B359D-A5D5-4737-B9F0-EC76152A0CAF}" dt="2019-12-31T10:56:43.847" v="145" actId="164"/>
          <ac:grpSpMkLst>
            <pc:docMk/>
            <pc:sldMk cId="1402426098" sldId="301"/>
            <ac:grpSpMk id="6" creationId="{E152F979-8680-482F-81D1-63086B8644D4}"/>
          </ac:grpSpMkLst>
        </pc:grpChg>
        <pc:picChg chg="mod">
          <ac:chgData name="KimNamhyoung" userId="442ac80a-8cd4-4165-8fc5-0e4ac214a370" providerId="ADAL" clId="{9D5B359D-A5D5-4737-B9F0-EC76152A0CAF}" dt="2019-12-31T10:56:43.847" v="145" actId="164"/>
          <ac:picMkLst>
            <pc:docMk/>
            <pc:sldMk cId="1402426098" sldId="301"/>
            <ac:picMk id="4" creationId="{235B477E-441B-4F26-9460-EAE60D61EAC8}"/>
          </ac:picMkLst>
        </pc:picChg>
      </pc:sldChg>
      <pc:sldChg chg="modSp">
        <pc:chgData name="KimNamhyoung" userId="442ac80a-8cd4-4165-8fc5-0e4ac214a370" providerId="ADAL" clId="{9D5B359D-A5D5-4737-B9F0-EC76152A0CAF}" dt="2019-12-31T14:30:37.213" v="262" actId="20577"/>
        <pc:sldMkLst>
          <pc:docMk/>
          <pc:sldMk cId="482145085" sldId="307"/>
        </pc:sldMkLst>
        <pc:spChg chg="mod">
          <ac:chgData name="KimNamhyoung" userId="442ac80a-8cd4-4165-8fc5-0e4ac214a370" providerId="ADAL" clId="{9D5B359D-A5D5-4737-B9F0-EC76152A0CAF}" dt="2019-12-31T14:30:37.213" v="262" actId="20577"/>
          <ac:spMkLst>
            <pc:docMk/>
            <pc:sldMk cId="482145085" sldId="307"/>
            <ac:spMk id="2" creationId="{30A05CDF-51ED-4278-AA11-1745E5809FF2}"/>
          </ac:spMkLst>
        </pc:spChg>
        <pc:graphicFrameChg chg="mod modGraphic">
          <ac:chgData name="KimNamhyoung" userId="442ac80a-8cd4-4165-8fc5-0e4ac214a370" providerId="ADAL" clId="{9D5B359D-A5D5-4737-B9F0-EC76152A0CAF}" dt="2019-12-31T09:42:44.558" v="73" actId="403"/>
          <ac:graphicFrameMkLst>
            <pc:docMk/>
            <pc:sldMk cId="482145085" sldId="307"/>
            <ac:graphicFrameMk id="5" creationId="{00000000-0000-0000-0000-000000000000}"/>
          </ac:graphicFrameMkLst>
        </pc:graphicFrameChg>
      </pc:sldChg>
      <pc:sldChg chg="addSp delSp modSp">
        <pc:chgData name="KimNamhyoung" userId="442ac80a-8cd4-4165-8fc5-0e4ac214a370" providerId="ADAL" clId="{9D5B359D-A5D5-4737-B9F0-EC76152A0CAF}" dt="2019-12-31T11:04:16.663" v="148" actId="1076"/>
        <pc:sldMkLst>
          <pc:docMk/>
          <pc:sldMk cId="597129306" sldId="309"/>
        </pc:sldMkLst>
        <pc:picChg chg="del">
          <ac:chgData name="KimNamhyoung" userId="442ac80a-8cd4-4165-8fc5-0e4ac214a370" providerId="ADAL" clId="{9D5B359D-A5D5-4737-B9F0-EC76152A0CAF}" dt="2019-12-31T11:03:39.442" v="146" actId="478"/>
          <ac:picMkLst>
            <pc:docMk/>
            <pc:sldMk cId="597129306" sldId="309"/>
            <ac:picMk id="4" creationId="{E9A8B126-D6B8-4C78-A654-FF8A93E2B903}"/>
          </ac:picMkLst>
        </pc:picChg>
        <pc:picChg chg="add mod">
          <ac:chgData name="KimNamhyoung" userId="442ac80a-8cd4-4165-8fc5-0e4ac214a370" providerId="ADAL" clId="{9D5B359D-A5D5-4737-B9F0-EC76152A0CAF}" dt="2019-12-31T11:04:16.663" v="148" actId="1076"/>
          <ac:picMkLst>
            <pc:docMk/>
            <pc:sldMk cId="597129306" sldId="309"/>
            <ac:picMk id="6" creationId="{ADFF909E-98F7-42AF-AAF0-C7AE29407590}"/>
          </ac:picMkLst>
        </pc:picChg>
      </pc:sldChg>
      <pc:sldChg chg="modSp">
        <pc:chgData name="KimNamhyoung" userId="442ac80a-8cd4-4165-8fc5-0e4ac214a370" providerId="ADAL" clId="{9D5B359D-A5D5-4737-B9F0-EC76152A0CAF}" dt="2019-12-31T14:30:42.062" v="264" actId="20577"/>
        <pc:sldMkLst>
          <pc:docMk/>
          <pc:sldMk cId="2652320674" sldId="310"/>
        </pc:sldMkLst>
        <pc:spChg chg="mod">
          <ac:chgData name="KimNamhyoung" userId="442ac80a-8cd4-4165-8fc5-0e4ac214a370" providerId="ADAL" clId="{9D5B359D-A5D5-4737-B9F0-EC76152A0CAF}" dt="2019-12-31T14:30:42.062" v="264" actId="20577"/>
          <ac:spMkLst>
            <pc:docMk/>
            <pc:sldMk cId="2652320674" sldId="310"/>
            <ac:spMk id="2" creationId="{30A05CDF-51ED-4278-AA11-1745E5809FF2}"/>
          </ac:spMkLst>
        </pc:spChg>
      </pc:sldChg>
      <pc:sldChg chg="modSp">
        <pc:chgData name="KimNamhyoung" userId="442ac80a-8cd4-4165-8fc5-0e4ac214a370" providerId="ADAL" clId="{9D5B359D-A5D5-4737-B9F0-EC76152A0CAF}" dt="2019-12-31T11:23:44.566" v="177" actId="1036"/>
        <pc:sldMkLst>
          <pc:docMk/>
          <pc:sldMk cId="1402587320" sldId="311"/>
        </pc:sldMkLst>
        <pc:spChg chg="mod">
          <ac:chgData name="KimNamhyoung" userId="442ac80a-8cd4-4165-8fc5-0e4ac214a370" providerId="ADAL" clId="{9D5B359D-A5D5-4737-B9F0-EC76152A0CAF}" dt="2019-12-31T11:19:32.010" v="161" actId="20577"/>
          <ac:spMkLst>
            <pc:docMk/>
            <pc:sldMk cId="1402587320" sldId="311"/>
            <ac:spMk id="3" creationId="{A78A9532-2F4F-4CDA-A6D8-C50136CBC3BD}"/>
          </ac:spMkLst>
        </pc:spChg>
        <pc:picChg chg="mod">
          <ac:chgData name="KimNamhyoung" userId="442ac80a-8cd4-4165-8fc5-0e4ac214a370" providerId="ADAL" clId="{9D5B359D-A5D5-4737-B9F0-EC76152A0CAF}" dt="2019-12-31T11:23:44.566" v="177" actId="1036"/>
          <ac:picMkLst>
            <pc:docMk/>
            <pc:sldMk cId="1402587320" sldId="311"/>
            <ac:picMk id="7" creationId="{CA3F4990-3975-4B78-8F4D-429EA3A28020}"/>
          </ac:picMkLst>
        </pc:picChg>
      </pc:sldChg>
      <pc:sldChg chg="modSp">
        <pc:chgData name="KimNamhyoung" userId="442ac80a-8cd4-4165-8fc5-0e4ac214a370" providerId="ADAL" clId="{9D5B359D-A5D5-4737-B9F0-EC76152A0CAF}" dt="2019-12-31T11:39:44.911" v="253" actId="2165"/>
        <pc:sldMkLst>
          <pc:docMk/>
          <pc:sldMk cId="2845735862" sldId="321"/>
        </pc:sldMkLst>
        <pc:graphicFrameChg chg="modGraphic">
          <ac:chgData name="KimNamhyoung" userId="442ac80a-8cd4-4165-8fc5-0e4ac214a370" providerId="ADAL" clId="{9D5B359D-A5D5-4737-B9F0-EC76152A0CAF}" dt="2019-12-31T11:39:44.911" v="253" actId="2165"/>
          <ac:graphicFrameMkLst>
            <pc:docMk/>
            <pc:sldMk cId="2845735862" sldId="321"/>
            <ac:graphicFrameMk id="4" creationId="{0A9C2647-E54D-4474-8AAF-1661BB2FFF36}"/>
          </ac:graphicFrameMkLst>
        </pc:graphicFrameChg>
      </pc:sldChg>
      <pc:sldChg chg="modSp">
        <pc:chgData name="KimNamhyoung" userId="442ac80a-8cd4-4165-8fc5-0e4ac214a370" providerId="ADAL" clId="{9D5B359D-A5D5-4737-B9F0-EC76152A0CAF}" dt="2019-12-31T12:26:14.611" v="255" actId="1036"/>
        <pc:sldMkLst>
          <pc:docMk/>
          <pc:sldMk cId="619435612" sldId="326"/>
        </pc:sldMkLst>
        <pc:picChg chg="mod">
          <ac:chgData name="KimNamhyoung" userId="442ac80a-8cd4-4165-8fc5-0e4ac214a370" providerId="ADAL" clId="{9D5B359D-A5D5-4737-B9F0-EC76152A0CAF}" dt="2019-12-31T12:26:14.611" v="255" actId="1036"/>
          <ac:picMkLst>
            <pc:docMk/>
            <pc:sldMk cId="619435612" sldId="326"/>
            <ac:picMk id="5" creationId="{61F23FDC-0E7D-47C3-81FE-C0E57FE9F1A5}"/>
          </ac:picMkLst>
        </pc:picChg>
      </pc:sldChg>
      <pc:sldChg chg="delSp">
        <pc:chgData name="KimNamhyoung" userId="442ac80a-8cd4-4165-8fc5-0e4ac214a370" providerId="ADAL" clId="{9D5B359D-A5D5-4737-B9F0-EC76152A0CAF}" dt="2019-12-31T12:18:45.696" v="254" actId="478"/>
        <pc:sldMkLst>
          <pc:docMk/>
          <pc:sldMk cId="4284472928" sldId="327"/>
        </pc:sldMkLst>
        <pc:inkChg chg="del">
          <ac:chgData name="KimNamhyoung" userId="442ac80a-8cd4-4165-8fc5-0e4ac214a370" providerId="ADAL" clId="{9D5B359D-A5D5-4737-B9F0-EC76152A0CAF}" dt="2019-12-31T12:18:45.696" v="254" actId="478"/>
          <ac:inkMkLst>
            <pc:docMk/>
            <pc:sldMk cId="4284472928" sldId="327"/>
            <ac:inkMk id="26" creationId="{0C117D04-E8B1-44CC-9CBC-212095C22B55}"/>
          </ac:inkMkLst>
        </pc:inkChg>
      </pc:sldChg>
      <pc:sldChg chg="addSp modSp">
        <pc:chgData name="KimNamhyoung" userId="442ac80a-8cd4-4165-8fc5-0e4ac214a370" providerId="ADAL" clId="{9D5B359D-A5D5-4737-B9F0-EC76152A0CAF}" dt="2020-01-06T16:01:42.092" v="307" actId="164"/>
        <pc:sldMkLst>
          <pc:docMk/>
          <pc:sldMk cId="2849685737" sldId="332"/>
        </pc:sldMkLst>
        <pc:grpChg chg="add mod">
          <ac:chgData name="KimNamhyoung" userId="442ac80a-8cd4-4165-8fc5-0e4ac214a370" providerId="ADAL" clId="{9D5B359D-A5D5-4737-B9F0-EC76152A0CAF}" dt="2020-01-06T16:01:42.092" v="307" actId="164"/>
          <ac:grpSpMkLst>
            <pc:docMk/>
            <pc:sldMk cId="2849685737" sldId="332"/>
            <ac:grpSpMk id="8" creationId="{48A7A63E-4B0C-4C92-BF1F-BD3C8DC3AEA9}"/>
          </ac:grpSpMkLst>
        </pc:grpChg>
        <pc:picChg chg="mod">
          <ac:chgData name="KimNamhyoung" userId="442ac80a-8cd4-4165-8fc5-0e4ac214a370" providerId="ADAL" clId="{9D5B359D-A5D5-4737-B9F0-EC76152A0CAF}" dt="2020-01-06T16:01:42.092" v="307" actId="164"/>
          <ac:picMkLst>
            <pc:docMk/>
            <pc:sldMk cId="2849685737" sldId="332"/>
            <ac:picMk id="4" creationId="{7DAB5C7A-E9A9-497F-B88C-32ADB54C7966}"/>
          </ac:picMkLst>
        </pc:picChg>
        <pc:picChg chg="add mod modCrop">
          <ac:chgData name="KimNamhyoung" userId="442ac80a-8cd4-4165-8fc5-0e4ac214a370" providerId="ADAL" clId="{9D5B359D-A5D5-4737-B9F0-EC76152A0CAF}" dt="2020-01-06T16:01:42.092" v="307" actId="164"/>
          <ac:picMkLst>
            <pc:docMk/>
            <pc:sldMk cId="2849685737" sldId="332"/>
            <ac:picMk id="6" creationId="{0425DA39-D85C-4BFF-B5B8-91121D8557BC}"/>
          </ac:picMkLst>
        </pc:picChg>
        <pc:picChg chg="add mod">
          <ac:chgData name="KimNamhyoung" userId="442ac80a-8cd4-4165-8fc5-0e4ac214a370" providerId="ADAL" clId="{9D5B359D-A5D5-4737-B9F0-EC76152A0CAF}" dt="2020-01-06T16:01:42.092" v="307" actId="164"/>
          <ac:picMkLst>
            <pc:docMk/>
            <pc:sldMk cId="2849685737" sldId="332"/>
            <ac:picMk id="7" creationId="{448BFB46-2B7C-4C1F-94F4-0534EE1590B0}"/>
          </ac:picMkLst>
        </pc:picChg>
      </pc:sldChg>
      <pc:sldChg chg="delSp">
        <pc:chgData name="KimNamhyoung" userId="442ac80a-8cd4-4165-8fc5-0e4ac214a370" providerId="ADAL" clId="{9D5B359D-A5D5-4737-B9F0-EC76152A0CAF}" dt="2019-12-31T14:31:47.514" v="265" actId="478"/>
        <pc:sldMkLst>
          <pc:docMk/>
          <pc:sldMk cId="536207168" sldId="336"/>
        </pc:sldMkLst>
        <pc:inkChg chg="del">
          <ac:chgData name="KimNamhyoung" userId="442ac80a-8cd4-4165-8fc5-0e4ac214a370" providerId="ADAL" clId="{9D5B359D-A5D5-4737-B9F0-EC76152A0CAF}" dt="2019-12-31T14:31:47.514" v="265" actId="478"/>
          <ac:inkMkLst>
            <pc:docMk/>
            <pc:sldMk cId="536207168" sldId="336"/>
            <ac:inkMk id="97" creationId="{74C252B5-953C-4126-9088-9164ED742431}"/>
          </ac:inkMkLst>
        </pc:inkChg>
      </pc:sldChg>
      <pc:sldChg chg="delSp">
        <pc:chgData name="KimNamhyoung" userId="442ac80a-8cd4-4165-8fc5-0e4ac214a370" providerId="ADAL" clId="{9D5B359D-A5D5-4737-B9F0-EC76152A0CAF}" dt="2019-12-31T14:06:22.095" v="258" actId="478"/>
        <pc:sldMkLst>
          <pc:docMk/>
          <pc:sldMk cId="3579191837" sldId="337"/>
        </pc:sldMkLst>
        <pc:inkChg chg="del">
          <ac:chgData name="KimNamhyoung" userId="442ac80a-8cd4-4165-8fc5-0e4ac214a370" providerId="ADAL" clId="{9D5B359D-A5D5-4737-B9F0-EC76152A0CAF}" dt="2019-12-31T14:06:17.495" v="256" actId="478"/>
          <ac:inkMkLst>
            <pc:docMk/>
            <pc:sldMk cId="3579191837" sldId="337"/>
            <ac:inkMk id="8" creationId="{9AAC214C-6DCA-47B1-829B-4A8CF1E4BE00}"/>
          </ac:inkMkLst>
        </pc:inkChg>
        <pc:inkChg chg="del">
          <ac:chgData name="KimNamhyoung" userId="442ac80a-8cd4-4165-8fc5-0e4ac214a370" providerId="ADAL" clId="{9D5B359D-A5D5-4737-B9F0-EC76152A0CAF}" dt="2019-12-31T14:06:19.669" v="257" actId="478"/>
          <ac:inkMkLst>
            <pc:docMk/>
            <pc:sldMk cId="3579191837" sldId="337"/>
            <ac:inkMk id="19" creationId="{DB5237B4-8BD9-4987-87E7-E86DBC12CA70}"/>
          </ac:inkMkLst>
        </pc:inkChg>
        <pc:inkChg chg="del">
          <ac:chgData name="KimNamhyoung" userId="442ac80a-8cd4-4165-8fc5-0e4ac214a370" providerId="ADAL" clId="{9D5B359D-A5D5-4737-B9F0-EC76152A0CAF}" dt="2019-12-31T14:06:22.095" v="258" actId="478"/>
          <ac:inkMkLst>
            <pc:docMk/>
            <pc:sldMk cId="3579191837" sldId="337"/>
            <ac:inkMk id="28" creationId="{B463F3BC-B01D-488D-B7F6-9FA9EA95FC25}"/>
          </ac:inkMkLst>
        </pc:inkChg>
      </pc:sldChg>
      <pc:sldChg chg="modSp">
        <pc:chgData name="KimNamhyoung" userId="442ac80a-8cd4-4165-8fc5-0e4ac214a370" providerId="ADAL" clId="{9D5B359D-A5D5-4737-B9F0-EC76152A0CAF}" dt="2020-01-07T02:31:02.299" v="309" actId="1076"/>
        <pc:sldMkLst>
          <pc:docMk/>
          <pc:sldMk cId="4290301824" sldId="345"/>
        </pc:sldMkLst>
        <pc:picChg chg="mod">
          <ac:chgData name="KimNamhyoung" userId="442ac80a-8cd4-4165-8fc5-0e4ac214a370" providerId="ADAL" clId="{9D5B359D-A5D5-4737-B9F0-EC76152A0CAF}" dt="2020-01-07T02:31:02.299" v="309" actId="1076"/>
          <ac:picMkLst>
            <pc:docMk/>
            <pc:sldMk cId="4290301824" sldId="345"/>
            <ac:picMk id="4" creationId="{79D57239-B06B-4DD8-B66B-9BCB05FA3DDA}"/>
          </ac:picMkLst>
        </pc:picChg>
      </pc:sldChg>
      <pc:sldChg chg="addSp delSp modSp">
        <pc:chgData name="KimNamhyoung" userId="442ac80a-8cd4-4165-8fc5-0e4ac214a370" providerId="ADAL" clId="{9D5B359D-A5D5-4737-B9F0-EC76152A0CAF}" dt="2019-12-31T14:57:42.677" v="290" actId="164"/>
        <pc:sldMkLst>
          <pc:docMk/>
          <pc:sldMk cId="1925760938" sldId="352"/>
        </pc:sldMkLst>
        <pc:grpChg chg="add mod">
          <ac:chgData name="KimNamhyoung" userId="442ac80a-8cd4-4165-8fc5-0e4ac214a370" providerId="ADAL" clId="{9D5B359D-A5D5-4737-B9F0-EC76152A0CAF}" dt="2019-12-31T14:57:42.677" v="290" actId="164"/>
          <ac:grpSpMkLst>
            <pc:docMk/>
            <pc:sldMk cId="1925760938" sldId="352"/>
            <ac:grpSpMk id="7" creationId="{932A7EB5-EC03-470F-BD78-BCC90CDC164C}"/>
          </ac:grpSpMkLst>
        </pc:grpChg>
        <pc:picChg chg="add del mod">
          <ac:chgData name="KimNamhyoung" userId="442ac80a-8cd4-4165-8fc5-0e4ac214a370" providerId="ADAL" clId="{9D5B359D-A5D5-4737-B9F0-EC76152A0CAF}" dt="2019-12-31T14:55:50.184" v="270" actId="478"/>
          <ac:picMkLst>
            <pc:docMk/>
            <pc:sldMk cId="1925760938" sldId="352"/>
            <ac:picMk id="4" creationId="{37A8C71F-BB0B-4110-81D4-5DB43133026F}"/>
          </ac:picMkLst>
        </pc:picChg>
        <pc:picChg chg="mod">
          <ac:chgData name="KimNamhyoung" userId="442ac80a-8cd4-4165-8fc5-0e4ac214a370" providerId="ADAL" clId="{9D5B359D-A5D5-4737-B9F0-EC76152A0CAF}" dt="2019-12-31T14:57:42.677" v="290" actId="164"/>
          <ac:picMkLst>
            <pc:docMk/>
            <pc:sldMk cId="1925760938" sldId="352"/>
            <ac:picMk id="5" creationId="{FB560127-CCE0-4F2B-A68E-1ED8968F06C5}"/>
          </ac:picMkLst>
        </pc:picChg>
        <pc:picChg chg="add mod modCrop">
          <ac:chgData name="KimNamhyoung" userId="442ac80a-8cd4-4165-8fc5-0e4ac214a370" providerId="ADAL" clId="{9D5B359D-A5D5-4737-B9F0-EC76152A0CAF}" dt="2019-12-31T14:57:42.677" v="290" actId="164"/>
          <ac:picMkLst>
            <pc:docMk/>
            <pc:sldMk cId="1925760938" sldId="352"/>
            <ac:picMk id="6" creationId="{071A477D-67CF-409E-ACD4-5DE938F238E9}"/>
          </ac:picMkLst>
        </pc:picChg>
      </pc:sldChg>
      <pc:sldChg chg="modSp">
        <pc:chgData name="KimNamhyoung" userId="442ac80a-8cd4-4165-8fc5-0e4ac214a370" providerId="ADAL" clId="{9D5B359D-A5D5-4737-B9F0-EC76152A0CAF}" dt="2020-01-07T02:57:48.287" v="310" actId="1076"/>
        <pc:sldMkLst>
          <pc:docMk/>
          <pc:sldMk cId="133212441" sldId="370"/>
        </pc:sldMkLst>
        <pc:picChg chg="mod">
          <ac:chgData name="KimNamhyoung" userId="442ac80a-8cd4-4165-8fc5-0e4ac214a370" providerId="ADAL" clId="{9D5B359D-A5D5-4737-B9F0-EC76152A0CAF}" dt="2020-01-07T02:57:48.287" v="310" actId="1076"/>
          <ac:picMkLst>
            <pc:docMk/>
            <pc:sldMk cId="133212441" sldId="370"/>
            <ac:picMk id="5" creationId="{642BEDC9-1A6D-46C5-81D0-AD05A869B51C}"/>
          </ac:picMkLst>
        </pc:picChg>
      </pc:sldChg>
      <pc:sldChg chg="modSp">
        <pc:chgData name="KimNamhyoung" userId="442ac80a-8cd4-4165-8fc5-0e4ac214a370" providerId="ADAL" clId="{9D5B359D-A5D5-4737-B9F0-EC76152A0CAF}" dt="2019-12-31T16:23:24.862" v="294"/>
        <pc:sldMkLst>
          <pc:docMk/>
          <pc:sldMk cId="1866844256" sldId="378"/>
        </pc:sldMkLst>
        <pc:spChg chg="mod">
          <ac:chgData name="KimNamhyoung" userId="442ac80a-8cd4-4165-8fc5-0e4ac214a370" providerId="ADAL" clId="{9D5B359D-A5D5-4737-B9F0-EC76152A0CAF}" dt="2019-12-31T16:23:24.862" v="294"/>
          <ac:spMkLst>
            <pc:docMk/>
            <pc:sldMk cId="1866844256" sldId="378"/>
            <ac:spMk id="3" creationId="{A78A9532-2F4F-4CDA-A6D8-C50136CBC3BD}"/>
          </ac:spMkLst>
        </pc:spChg>
      </pc:sldChg>
    </pc:docChg>
  </pc:docChgLst>
  <pc:docChgLst>
    <pc:chgData name="KimNamhyoung" userId="442ac80a-8cd4-4165-8fc5-0e4ac214a370" providerId="ADAL" clId="{3FC579D2-4508-48F6-99BA-C56519B343EF}"/>
    <pc:docChg chg="custSel addSld delSld modSld sldOrd">
      <pc:chgData name="KimNamhyoung" userId="442ac80a-8cd4-4165-8fc5-0e4ac214a370" providerId="ADAL" clId="{3FC579D2-4508-48F6-99BA-C56519B343EF}" dt="2021-01-01T15:37:11.404" v="2000"/>
      <pc:docMkLst>
        <pc:docMk/>
      </pc:docMkLst>
      <pc:sldChg chg="addSp delSp modSp mod">
        <pc:chgData name="KimNamhyoung" userId="442ac80a-8cd4-4165-8fc5-0e4ac214a370" providerId="ADAL" clId="{3FC579D2-4508-48F6-99BA-C56519B343EF}" dt="2021-01-01T15:37:11.404" v="2000"/>
        <pc:sldMkLst>
          <pc:docMk/>
          <pc:sldMk cId="2128572570" sldId="289"/>
        </pc:sldMkLst>
        <pc:spChg chg="add del mod">
          <ac:chgData name="KimNamhyoung" userId="442ac80a-8cd4-4165-8fc5-0e4ac214a370" providerId="ADAL" clId="{3FC579D2-4508-48F6-99BA-C56519B343EF}" dt="2020-12-27T05:13:34.151" v="3" actId="478"/>
          <ac:spMkLst>
            <pc:docMk/>
            <pc:sldMk cId="2128572570" sldId="289"/>
            <ac:spMk id="2" creationId="{1AC7003C-4533-41CC-81A6-D553418B0BC9}"/>
          </ac:spMkLst>
        </pc:spChg>
        <pc:spChg chg="add del mod">
          <ac:chgData name="KimNamhyoung" userId="442ac80a-8cd4-4165-8fc5-0e4ac214a370" providerId="ADAL" clId="{3FC579D2-4508-48F6-99BA-C56519B343EF}" dt="2021-01-01T15:37:11.404" v="2000"/>
          <ac:spMkLst>
            <pc:docMk/>
            <pc:sldMk cId="2128572570" sldId="289"/>
            <ac:spMk id="3" creationId="{00000000-0000-0000-0000-000000000000}"/>
          </ac:spMkLst>
        </pc:spChg>
        <pc:spChg chg="mod">
          <ac:chgData name="KimNamhyoung" userId="442ac80a-8cd4-4165-8fc5-0e4ac214a370" providerId="ADAL" clId="{3FC579D2-4508-48F6-99BA-C56519B343EF}" dt="2020-12-27T05:13:06.996" v="1" actId="20577"/>
          <ac:spMkLst>
            <pc:docMk/>
            <pc:sldMk cId="2128572570" sldId="289"/>
            <ac:spMk id="15362" creationId="{00000000-0000-0000-0000-000000000000}"/>
          </ac:spMkLst>
        </pc:spChg>
      </pc:sldChg>
      <pc:sldChg chg="del">
        <pc:chgData name="KimNamhyoung" userId="442ac80a-8cd4-4165-8fc5-0e4ac214a370" providerId="ADAL" clId="{3FC579D2-4508-48F6-99BA-C56519B343EF}" dt="2020-12-27T05:14:24.498" v="5" actId="47"/>
        <pc:sldMkLst>
          <pc:docMk/>
          <pc:sldMk cId="3392752048" sldId="290"/>
        </pc:sldMkLst>
      </pc:sldChg>
      <pc:sldChg chg="del">
        <pc:chgData name="KimNamhyoung" userId="442ac80a-8cd4-4165-8fc5-0e4ac214a370" providerId="ADAL" clId="{3FC579D2-4508-48F6-99BA-C56519B343EF}" dt="2020-12-27T05:14:24.498" v="5" actId="47"/>
        <pc:sldMkLst>
          <pc:docMk/>
          <pc:sldMk cId="2667652555" sldId="291"/>
        </pc:sldMkLst>
      </pc:sldChg>
      <pc:sldChg chg="del">
        <pc:chgData name="KimNamhyoung" userId="442ac80a-8cd4-4165-8fc5-0e4ac214a370" providerId="ADAL" clId="{3FC579D2-4508-48F6-99BA-C56519B343EF}" dt="2020-12-27T05:14:24.498" v="5" actId="47"/>
        <pc:sldMkLst>
          <pc:docMk/>
          <pc:sldMk cId="1780246276" sldId="292"/>
        </pc:sldMkLst>
      </pc:sldChg>
      <pc:sldChg chg="del">
        <pc:chgData name="KimNamhyoung" userId="442ac80a-8cd4-4165-8fc5-0e4ac214a370" providerId="ADAL" clId="{3FC579D2-4508-48F6-99BA-C56519B343EF}" dt="2020-12-27T05:14:24.498" v="5" actId="47"/>
        <pc:sldMkLst>
          <pc:docMk/>
          <pc:sldMk cId="1230636244" sldId="293"/>
        </pc:sldMkLst>
      </pc:sldChg>
      <pc:sldChg chg="del">
        <pc:chgData name="KimNamhyoung" userId="442ac80a-8cd4-4165-8fc5-0e4ac214a370" providerId="ADAL" clId="{3FC579D2-4508-48F6-99BA-C56519B343EF}" dt="2020-12-27T05:14:24.498" v="5" actId="47"/>
        <pc:sldMkLst>
          <pc:docMk/>
          <pc:sldMk cId="939851287" sldId="294"/>
        </pc:sldMkLst>
      </pc:sldChg>
      <pc:sldChg chg="del">
        <pc:chgData name="KimNamhyoung" userId="442ac80a-8cd4-4165-8fc5-0e4ac214a370" providerId="ADAL" clId="{3FC579D2-4508-48F6-99BA-C56519B343EF}" dt="2020-12-27T05:14:24.498" v="5" actId="47"/>
        <pc:sldMkLst>
          <pc:docMk/>
          <pc:sldMk cId="3972584750" sldId="295"/>
        </pc:sldMkLst>
      </pc:sldChg>
      <pc:sldChg chg="del">
        <pc:chgData name="KimNamhyoung" userId="442ac80a-8cd4-4165-8fc5-0e4ac214a370" providerId="ADAL" clId="{3FC579D2-4508-48F6-99BA-C56519B343EF}" dt="2020-12-27T05:14:24.498" v="5" actId="47"/>
        <pc:sldMkLst>
          <pc:docMk/>
          <pc:sldMk cId="1032317477" sldId="296"/>
        </pc:sldMkLst>
      </pc:sldChg>
      <pc:sldChg chg="del">
        <pc:chgData name="KimNamhyoung" userId="442ac80a-8cd4-4165-8fc5-0e4ac214a370" providerId="ADAL" clId="{3FC579D2-4508-48F6-99BA-C56519B343EF}" dt="2020-12-27T05:14:24.498" v="5" actId="47"/>
        <pc:sldMkLst>
          <pc:docMk/>
          <pc:sldMk cId="4161666559" sldId="297"/>
        </pc:sldMkLst>
      </pc:sldChg>
      <pc:sldChg chg="del">
        <pc:chgData name="KimNamhyoung" userId="442ac80a-8cd4-4165-8fc5-0e4ac214a370" providerId="ADAL" clId="{3FC579D2-4508-48F6-99BA-C56519B343EF}" dt="2020-12-27T05:14:24.498" v="5" actId="47"/>
        <pc:sldMkLst>
          <pc:docMk/>
          <pc:sldMk cId="1791322728" sldId="299"/>
        </pc:sldMkLst>
      </pc:sldChg>
      <pc:sldChg chg="del">
        <pc:chgData name="KimNamhyoung" userId="442ac80a-8cd4-4165-8fc5-0e4ac214a370" providerId="ADAL" clId="{3FC579D2-4508-48F6-99BA-C56519B343EF}" dt="2020-12-27T05:14:24.498" v="5" actId="47"/>
        <pc:sldMkLst>
          <pc:docMk/>
          <pc:sldMk cId="1402426098" sldId="300"/>
        </pc:sldMkLst>
      </pc:sldChg>
      <pc:sldChg chg="del">
        <pc:chgData name="KimNamhyoung" userId="442ac80a-8cd4-4165-8fc5-0e4ac214a370" providerId="ADAL" clId="{3FC579D2-4508-48F6-99BA-C56519B343EF}" dt="2020-12-27T05:14:24.498" v="5" actId="47"/>
        <pc:sldMkLst>
          <pc:docMk/>
          <pc:sldMk cId="1402426098" sldId="301"/>
        </pc:sldMkLst>
      </pc:sldChg>
      <pc:sldChg chg="del">
        <pc:chgData name="KimNamhyoung" userId="442ac80a-8cd4-4165-8fc5-0e4ac214a370" providerId="ADAL" clId="{3FC579D2-4508-48F6-99BA-C56519B343EF}" dt="2020-12-27T05:14:24.498" v="5" actId="47"/>
        <pc:sldMkLst>
          <pc:docMk/>
          <pc:sldMk cId="482145085" sldId="307"/>
        </pc:sldMkLst>
      </pc:sldChg>
      <pc:sldChg chg="del">
        <pc:chgData name="KimNamhyoung" userId="442ac80a-8cd4-4165-8fc5-0e4ac214a370" providerId="ADAL" clId="{3FC579D2-4508-48F6-99BA-C56519B343EF}" dt="2020-12-27T05:14:24.498" v="5" actId="47"/>
        <pc:sldMkLst>
          <pc:docMk/>
          <pc:sldMk cId="2468436446" sldId="308"/>
        </pc:sldMkLst>
      </pc:sldChg>
      <pc:sldChg chg="del">
        <pc:chgData name="KimNamhyoung" userId="442ac80a-8cd4-4165-8fc5-0e4ac214a370" providerId="ADAL" clId="{3FC579D2-4508-48F6-99BA-C56519B343EF}" dt="2020-12-27T05:14:24.498" v="5" actId="47"/>
        <pc:sldMkLst>
          <pc:docMk/>
          <pc:sldMk cId="597129306" sldId="309"/>
        </pc:sldMkLst>
      </pc:sldChg>
      <pc:sldChg chg="del">
        <pc:chgData name="KimNamhyoung" userId="442ac80a-8cd4-4165-8fc5-0e4ac214a370" providerId="ADAL" clId="{3FC579D2-4508-48F6-99BA-C56519B343EF}" dt="2020-12-27T05:14:24.498" v="5" actId="47"/>
        <pc:sldMkLst>
          <pc:docMk/>
          <pc:sldMk cId="2652320674" sldId="310"/>
        </pc:sldMkLst>
      </pc:sldChg>
      <pc:sldChg chg="del">
        <pc:chgData name="KimNamhyoung" userId="442ac80a-8cd4-4165-8fc5-0e4ac214a370" providerId="ADAL" clId="{3FC579D2-4508-48F6-99BA-C56519B343EF}" dt="2020-12-27T05:14:24.498" v="5" actId="47"/>
        <pc:sldMkLst>
          <pc:docMk/>
          <pc:sldMk cId="1402587320" sldId="311"/>
        </pc:sldMkLst>
      </pc:sldChg>
      <pc:sldChg chg="del">
        <pc:chgData name="KimNamhyoung" userId="442ac80a-8cd4-4165-8fc5-0e4ac214a370" providerId="ADAL" clId="{3FC579D2-4508-48F6-99BA-C56519B343EF}" dt="2020-12-27T05:14:24.498" v="5" actId="47"/>
        <pc:sldMkLst>
          <pc:docMk/>
          <pc:sldMk cId="2323905141" sldId="312"/>
        </pc:sldMkLst>
      </pc:sldChg>
      <pc:sldChg chg="del">
        <pc:chgData name="KimNamhyoung" userId="442ac80a-8cd4-4165-8fc5-0e4ac214a370" providerId="ADAL" clId="{3FC579D2-4508-48F6-99BA-C56519B343EF}" dt="2020-12-27T05:14:24.498" v="5" actId="47"/>
        <pc:sldMkLst>
          <pc:docMk/>
          <pc:sldMk cId="1685793610" sldId="313"/>
        </pc:sldMkLst>
      </pc:sldChg>
      <pc:sldChg chg="del">
        <pc:chgData name="KimNamhyoung" userId="442ac80a-8cd4-4165-8fc5-0e4ac214a370" providerId="ADAL" clId="{3FC579D2-4508-48F6-99BA-C56519B343EF}" dt="2020-12-27T05:14:24.498" v="5" actId="47"/>
        <pc:sldMkLst>
          <pc:docMk/>
          <pc:sldMk cId="1762334985" sldId="314"/>
        </pc:sldMkLst>
      </pc:sldChg>
      <pc:sldChg chg="del">
        <pc:chgData name="KimNamhyoung" userId="442ac80a-8cd4-4165-8fc5-0e4ac214a370" providerId="ADAL" clId="{3FC579D2-4508-48F6-99BA-C56519B343EF}" dt="2020-12-27T05:14:24.498" v="5" actId="47"/>
        <pc:sldMkLst>
          <pc:docMk/>
          <pc:sldMk cId="118647968" sldId="315"/>
        </pc:sldMkLst>
      </pc:sldChg>
      <pc:sldChg chg="del">
        <pc:chgData name="KimNamhyoung" userId="442ac80a-8cd4-4165-8fc5-0e4ac214a370" providerId="ADAL" clId="{3FC579D2-4508-48F6-99BA-C56519B343EF}" dt="2020-12-27T05:14:24.498" v="5" actId="47"/>
        <pc:sldMkLst>
          <pc:docMk/>
          <pc:sldMk cId="3072625093" sldId="316"/>
        </pc:sldMkLst>
      </pc:sldChg>
      <pc:sldChg chg="del">
        <pc:chgData name="KimNamhyoung" userId="442ac80a-8cd4-4165-8fc5-0e4ac214a370" providerId="ADAL" clId="{3FC579D2-4508-48F6-99BA-C56519B343EF}" dt="2020-12-27T05:14:24.498" v="5" actId="47"/>
        <pc:sldMkLst>
          <pc:docMk/>
          <pc:sldMk cId="4189210127" sldId="317"/>
        </pc:sldMkLst>
      </pc:sldChg>
      <pc:sldChg chg="del">
        <pc:chgData name="KimNamhyoung" userId="442ac80a-8cd4-4165-8fc5-0e4ac214a370" providerId="ADAL" clId="{3FC579D2-4508-48F6-99BA-C56519B343EF}" dt="2020-12-27T05:14:24.498" v="5" actId="47"/>
        <pc:sldMkLst>
          <pc:docMk/>
          <pc:sldMk cId="1568809251" sldId="318"/>
        </pc:sldMkLst>
      </pc:sldChg>
      <pc:sldChg chg="del">
        <pc:chgData name="KimNamhyoung" userId="442ac80a-8cd4-4165-8fc5-0e4ac214a370" providerId="ADAL" clId="{3FC579D2-4508-48F6-99BA-C56519B343EF}" dt="2020-12-27T05:14:24.498" v="5" actId="47"/>
        <pc:sldMkLst>
          <pc:docMk/>
          <pc:sldMk cId="351845255" sldId="319"/>
        </pc:sldMkLst>
      </pc:sldChg>
      <pc:sldChg chg="del">
        <pc:chgData name="KimNamhyoung" userId="442ac80a-8cd4-4165-8fc5-0e4ac214a370" providerId="ADAL" clId="{3FC579D2-4508-48F6-99BA-C56519B343EF}" dt="2020-12-27T05:14:24.498" v="5" actId="47"/>
        <pc:sldMkLst>
          <pc:docMk/>
          <pc:sldMk cId="3173513535" sldId="320"/>
        </pc:sldMkLst>
      </pc:sldChg>
      <pc:sldChg chg="del">
        <pc:chgData name="KimNamhyoung" userId="442ac80a-8cd4-4165-8fc5-0e4ac214a370" providerId="ADAL" clId="{3FC579D2-4508-48F6-99BA-C56519B343EF}" dt="2020-12-27T05:14:24.498" v="5" actId="47"/>
        <pc:sldMkLst>
          <pc:docMk/>
          <pc:sldMk cId="2845735862" sldId="321"/>
        </pc:sldMkLst>
      </pc:sldChg>
      <pc:sldChg chg="del">
        <pc:chgData name="KimNamhyoung" userId="442ac80a-8cd4-4165-8fc5-0e4ac214a370" providerId="ADAL" clId="{3FC579D2-4508-48F6-99BA-C56519B343EF}" dt="2020-12-27T05:14:24.498" v="5" actId="47"/>
        <pc:sldMkLst>
          <pc:docMk/>
          <pc:sldMk cId="1939770982" sldId="322"/>
        </pc:sldMkLst>
      </pc:sldChg>
      <pc:sldChg chg="del">
        <pc:chgData name="KimNamhyoung" userId="442ac80a-8cd4-4165-8fc5-0e4ac214a370" providerId="ADAL" clId="{3FC579D2-4508-48F6-99BA-C56519B343EF}" dt="2020-12-27T05:14:24.498" v="5" actId="47"/>
        <pc:sldMkLst>
          <pc:docMk/>
          <pc:sldMk cId="3194091744" sldId="323"/>
        </pc:sldMkLst>
      </pc:sldChg>
      <pc:sldChg chg="del">
        <pc:chgData name="KimNamhyoung" userId="442ac80a-8cd4-4165-8fc5-0e4ac214a370" providerId="ADAL" clId="{3FC579D2-4508-48F6-99BA-C56519B343EF}" dt="2020-12-27T05:14:24.498" v="5" actId="47"/>
        <pc:sldMkLst>
          <pc:docMk/>
          <pc:sldMk cId="133843667" sldId="324"/>
        </pc:sldMkLst>
      </pc:sldChg>
      <pc:sldChg chg="del">
        <pc:chgData name="KimNamhyoung" userId="442ac80a-8cd4-4165-8fc5-0e4ac214a370" providerId="ADAL" clId="{3FC579D2-4508-48F6-99BA-C56519B343EF}" dt="2020-12-27T05:14:24.498" v="5" actId="47"/>
        <pc:sldMkLst>
          <pc:docMk/>
          <pc:sldMk cId="165077886" sldId="325"/>
        </pc:sldMkLst>
      </pc:sldChg>
      <pc:sldChg chg="del">
        <pc:chgData name="KimNamhyoung" userId="442ac80a-8cd4-4165-8fc5-0e4ac214a370" providerId="ADAL" clId="{3FC579D2-4508-48F6-99BA-C56519B343EF}" dt="2020-12-27T05:14:24.498" v="5" actId="47"/>
        <pc:sldMkLst>
          <pc:docMk/>
          <pc:sldMk cId="619435612" sldId="326"/>
        </pc:sldMkLst>
      </pc:sldChg>
      <pc:sldChg chg="modSp add mod">
        <pc:chgData name="KimNamhyoung" userId="442ac80a-8cd4-4165-8fc5-0e4ac214a370" providerId="ADAL" clId="{3FC579D2-4508-48F6-99BA-C56519B343EF}" dt="2020-12-31T06:26:19.112" v="34" actId="20577"/>
        <pc:sldMkLst>
          <pc:docMk/>
          <pc:sldMk cId="3913298792" sldId="327"/>
        </pc:sldMkLst>
        <pc:spChg chg="mod">
          <ac:chgData name="KimNamhyoung" userId="442ac80a-8cd4-4165-8fc5-0e4ac214a370" providerId="ADAL" clId="{3FC579D2-4508-48F6-99BA-C56519B343EF}" dt="2020-12-31T06:26:19.112" v="34" actId="20577"/>
          <ac:spMkLst>
            <pc:docMk/>
            <pc:sldMk cId="3913298792" sldId="327"/>
            <ac:spMk id="3" creationId="{A78A9532-2F4F-4CDA-A6D8-C50136CBC3BD}"/>
          </ac:spMkLst>
        </pc:spChg>
      </pc:sldChg>
      <pc:sldChg chg="del">
        <pc:chgData name="KimNamhyoung" userId="442ac80a-8cd4-4165-8fc5-0e4ac214a370" providerId="ADAL" clId="{3FC579D2-4508-48F6-99BA-C56519B343EF}" dt="2020-12-27T05:14:24.498" v="5" actId="47"/>
        <pc:sldMkLst>
          <pc:docMk/>
          <pc:sldMk cId="3360993602" sldId="328"/>
        </pc:sldMkLst>
      </pc:sldChg>
      <pc:sldChg chg="add">
        <pc:chgData name="KimNamhyoung" userId="442ac80a-8cd4-4165-8fc5-0e4ac214a370" providerId="ADAL" clId="{3FC579D2-4508-48F6-99BA-C56519B343EF}" dt="2020-12-27T05:14:15.727" v="4"/>
        <pc:sldMkLst>
          <pc:docMk/>
          <pc:sldMk cId="4266152027" sldId="330"/>
        </pc:sldMkLst>
      </pc:sldChg>
      <pc:sldChg chg="add">
        <pc:chgData name="KimNamhyoung" userId="442ac80a-8cd4-4165-8fc5-0e4ac214a370" providerId="ADAL" clId="{3FC579D2-4508-48F6-99BA-C56519B343EF}" dt="2020-12-27T05:14:15.727" v="4"/>
        <pc:sldMkLst>
          <pc:docMk/>
          <pc:sldMk cId="2622709908" sldId="331"/>
        </pc:sldMkLst>
      </pc:sldChg>
      <pc:sldChg chg="add">
        <pc:chgData name="KimNamhyoung" userId="442ac80a-8cd4-4165-8fc5-0e4ac214a370" providerId="ADAL" clId="{3FC579D2-4508-48F6-99BA-C56519B343EF}" dt="2020-12-27T05:14:15.727" v="4"/>
        <pc:sldMkLst>
          <pc:docMk/>
          <pc:sldMk cId="3854959231" sldId="332"/>
        </pc:sldMkLst>
      </pc:sldChg>
      <pc:sldChg chg="add">
        <pc:chgData name="KimNamhyoung" userId="442ac80a-8cd4-4165-8fc5-0e4ac214a370" providerId="ADAL" clId="{3FC579D2-4508-48F6-99BA-C56519B343EF}" dt="2020-12-27T05:14:15.727" v="4"/>
        <pc:sldMkLst>
          <pc:docMk/>
          <pc:sldMk cId="1640261666" sldId="333"/>
        </pc:sldMkLst>
      </pc:sldChg>
      <pc:sldChg chg="add">
        <pc:chgData name="KimNamhyoung" userId="442ac80a-8cd4-4165-8fc5-0e4ac214a370" providerId="ADAL" clId="{3FC579D2-4508-48F6-99BA-C56519B343EF}" dt="2020-12-27T05:14:15.727" v="4"/>
        <pc:sldMkLst>
          <pc:docMk/>
          <pc:sldMk cId="3074483492" sldId="334"/>
        </pc:sldMkLst>
      </pc:sldChg>
      <pc:sldChg chg="add">
        <pc:chgData name="KimNamhyoung" userId="442ac80a-8cd4-4165-8fc5-0e4ac214a370" providerId="ADAL" clId="{3FC579D2-4508-48F6-99BA-C56519B343EF}" dt="2020-12-27T05:14:15.727" v="4"/>
        <pc:sldMkLst>
          <pc:docMk/>
          <pc:sldMk cId="2992436694" sldId="335"/>
        </pc:sldMkLst>
      </pc:sldChg>
      <pc:sldChg chg="add">
        <pc:chgData name="KimNamhyoung" userId="442ac80a-8cd4-4165-8fc5-0e4ac214a370" providerId="ADAL" clId="{3FC579D2-4508-48F6-99BA-C56519B343EF}" dt="2020-12-27T05:14:15.727" v="4"/>
        <pc:sldMkLst>
          <pc:docMk/>
          <pc:sldMk cId="2044466767" sldId="336"/>
        </pc:sldMkLst>
      </pc:sldChg>
      <pc:sldChg chg="add">
        <pc:chgData name="KimNamhyoung" userId="442ac80a-8cd4-4165-8fc5-0e4ac214a370" providerId="ADAL" clId="{3FC579D2-4508-48F6-99BA-C56519B343EF}" dt="2020-12-27T05:14:15.727" v="4"/>
        <pc:sldMkLst>
          <pc:docMk/>
          <pc:sldMk cId="505912894" sldId="337"/>
        </pc:sldMkLst>
      </pc:sldChg>
      <pc:sldChg chg="del">
        <pc:chgData name="KimNamhyoung" userId="442ac80a-8cd4-4165-8fc5-0e4ac214a370" providerId="ADAL" clId="{3FC579D2-4508-48F6-99BA-C56519B343EF}" dt="2020-12-27T05:14:24.498" v="5" actId="47"/>
        <pc:sldMkLst>
          <pc:docMk/>
          <pc:sldMk cId="601641067" sldId="338"/>
        </pc:sldMkLst>
      </pc:sldChg>
      <pc:sldChg chg="del">
        <pc:chgData name="KimNamhyoung" userId="442ac80a-8cd4-4165-8fc5-0e4ac214a370" providerId="ADAL" clId="{3FC579D2-4508-48F6-99BA-C56519B343EF}" dt="2020-12-27T05:14:24.498" v="5" actId="47"/>
        <pc:sldMkLst>
          <pc:docMk/>
          <pc:sldMk cId="2262864181" sldId="339"/>
        </pc:sldMkLst>
      </pc:sldChg>
      <pc:sldChg chg="del">
        <pc:chgData name="KimNamhyoung" userId="442ac80a-8cd4-4165-8fc5-0e4ac214a370" providerId="ADAL" clId="{3FC579D2-4508-48F6-99BA-C56519B343EF}" dt="2020-12-27T05:14:24.498" v="5" actId="47"/>
        <pc:sldMkLst>
          <pc:docMk/>
          <pc:sldMk cId="1015169272" sldId="340"/>
        </pc:sldMkLst>
      </pc:sldChg>
      <pc:sldChg chg="del">
        <pc:chgData name="KimNamhyoung" userId="442ac80a-8cd4-4165-8fc5-0e4ac214a370" providerId="ADAL" clId="{3FC579D2-4508-48F6-99BA-C56519B343EF}" dt="2020-12-27T05:14:24.498" v="5" actId="47"/>
        <pc:sldMkLst>
          <pc:docMk/>
          <pc:sldMk cId="4217239611" sldId="341"/>
        </pc:sldMkLst>
      </pc:sldChg>
      <pc:sldChg chg="del">
        <pc:chgData name="KimNamhyoung" userId="442ac80a-8cd4-4165-8fc5-0e4ac214a370" providerId="ADAL" clId="{3FC579D2-4508-48F6-99BA-C56519B343EF}" dt="2020-12-27T05:14:24.498" v="5" actId="47"/>
        <pc:sldMkLst>
          <pc:docMk/>
          <pc:sldMk cId="2224372236" sldId="342"/>
        </pc:sldMkLst>
      </pc:sldChg>
      <pc:sldChg chg="del">
        <pc:chgData name="KimNamhyoung" userId="442ac80a-8cd4-4165-8fc5-0e4ac214a370" providerId="ADAL" clId="{3FC579D2-4508-48F6-99BA-C56519B343EF}" dt="2020-12-27T05:14:24.498" v="5" actId="47"/>
        <pc:sldMkLst>
          <pc:docMk/>
          <pc:sldMk cId="3258278590" sldId="343"/>
        </pc:sldMkLst>
      </pc:sldChg>
      <pc:sldChg chg="del">
        <pc:chgData name="KimNamhyoung" userId="442ac80a-8cd4-4165-8fc5-0e4ac214a370" providerId="ADAL" clId="{3FC579D2-4508-48F6-99BA-C56519B343EF}" dt="2020-12-27T05:14:24.498" v="5" actId="47"/>
        <pc:sldMkLst>
          <pc:docMk/>
          <pc:sldMk cId="3573777215" sldId="344"/>
        </pc:sldMkLst>
      </pc:sldChg>
      <pc:sldChg chg="del">
        <pc:chgData name="KimNamhyoung" userId="442ac80a-8cd4-4165-8fc5-0e4ac214a370" providerId="ADAL" clId="{3FC579D2-4508-48F6-99BA-C56519B343EF}" dt="2020-12-27T05:14:24.498" v="5" actId="47"/>
        <pc:sldMkLst>
          <pc:docMk/>
          <pc:sldMk cId="4290301824" sldId="345"/>
        </pc:sldMkLst>
      </pc:sldChg>
      <pc:sldChg chg="del">
        <pc:chgData name="KimNamhyoung" userId="442ac80a-8cd4-4165-8fc5-0e4ac214a370" providerId="ADAL" clId="{3FC579D2-4508-48F6-99BA-C56519B343EF}" dt="2020-12-27T05:14:24.498" v="5" actId="47"/>
        <pc:sldMkLst>
          <pc:docMk/>
          <pc:sldMk cId="3358579918" sldId="346"/>
        </pc:sldMkLst>
      </pc:sldChg>
      <pc:sldChg chg="del">
        <pc:chgData name="KimNamhyoung" userId="442ac80a-8cd4-4165-8fc5-0e4ac214a370" providerId="ADAL" clId="{3FC579D2-4508-48F6-99BA-C56519B343EF}" dt="2020-12-27T05:14:24.498" v="5" actId="47"/>
        <pc:sldMkLst>
          <pc:docMk/>
          <pc:sldMk cId="3555433611" sldId="347"/>
        </pc:sldMkLst>
      </pc:sldChg>
      <pc:sldChg chg="del">
        <pc:chgData name="KimNamhyoung" userId="442ac80a-8cd4-4165-8fc5-0e4ac214a370" providerId="ADAL" clId="{3FC579D2-4508-48F6-99BA-C56519B343EF}" dt="2020-12-27T05:14:24.498" v="5" actId="47"/>
        <pc:sldMkLst>
          <pc:docMk/>
          <pc:sldMk cId="2581830905" sldId="348"/>
        </pc:sldMkLst>
      </pc:sldChg>
      <pc:sldChg chg="del">
        <pc:chgData name="KimNamhyoung" userId="442ac80a-8cd4-4165-8fc5-0e4ac214a370" providerId="ADAL" clId="{3FC579D2-4508-48F6-99BA-C56519B343EF}" dt="2020-12-27T05:14:24.498" v="5" actId="47"/>
        <pc:sldMkLst>
          <pc:docMk/>
          <pc:sldMk cId="3927937773" sldId="349"/>
        </pc:sldMkLst>
      </pc:sldChg>
      <pc:sldChg chg="del">
        <pc:chgData name="KimNamhyoung" userId="442ac80a-8cd4-4165-8fc5-0e4ac214a370" providerId="ADAL" clId="{3FC579D2-4508-48F6-99BA-C56519B343EF}" dt="2020-12-27T05:14:24.498" v="5" actId="47"/>
        <pc:sldMkLst>
          <pc:docMk/>
          <pc:sldMk cId="4073157563" sldId="350"/>
        </pc:sldMkLst>
      </pc:sldChg>
      <pc:sldChg chg="del">
        <pc:chgData name="KimNamhyoung" userId="442ac80a-8cd4-4165-8fc5-0e4ac214a370" providerId="ADAL" clId="{3FC579D2-4508-48F6-99BA-C56519B343EF}" dt="2020-12-27T05:14:24.498" v="5" actId="47"/>
        <pc:sldMkLst>
          <pc:docMk/>
          <pc:sldMk cId="665385329" sldId="351"/>
        </pc:sldMkLst>
      </pc:sldChg>
      <pc:sldChg chg="modSp add del mod ord">
        <pc:chgData name="KimNamhyoung" userId="442ac80a-8cd4-4165-8fc5-0e4ac214a370" providerId="ADAL" clId="{3FC579D2-4508-48F6-99BA-C56519B343EF}" dt="2020-12-31T14:09:21.907" v="1626"/>
        <pc:sldMkLst>
          <pc:docMk/>
          <pc:sldMk cId="1925760938" sldId="352"/>
        </pc:sldMkLst>
        <pc:spChg chg="mod">
          <ac:chgData name="KimNamhyoung" userId="442ac80a-8cd4-4165-8fc5-0e4ac214a370" providerId="ADAL" clId="{3FC579D2-4508-48F6-99BA-C56519B343EF}" dt="2020-12-31T14:09:21.907" v="1626"/>
          <ac:spMkLst>
            <pc:docMk/>
            <pc:sldMk cId="1925760938" sldId="352"/>
            <ac:spMk id="2" creationId="{30A05CDF-51ED-4278-AA11-1745E5809FF2}"/>
          </ac:spMkLst>
        </pc:spChg>
      </pc:sldChg>
      <pc:sldChg chg="modSp add del mod ord">
        <pc:chgData name="KimNamhyoung" userId="442ac80a-8cd4-4165-8fc5-0e4ac214a370" providerId="ADAL" clId="{3FC579D2-4508-48F6-99BA-C56519B343EF}" dt="2020-12-31T14:09:25.637" v="1627"/>
        <pc:sldMkLst>
          <pc:docMk/>
          <pc:sldMk cId="3514828315" sldId="355"/>
        </pc:sldMkLst>
        <pc:spChg chg="mod">
          <ac:chgData name="KimNamhyoung" userId="442ac80a-8cd4-4165-8fc5-0e4ac214a370" providerId="ADAL" clId="{3FC579D2-4508-48F6-99BA-C56519B343EF}" dt="2020-12-31T14:09:25.637" v="1627"/>
          <ac:spMkLst>
            <pc:docMk/>
            <pc:sldMk cId="3514828315" sldId="355"/>
            <ac:spMk id="2" creationId="{30A05CDF-51ED-4278-AA11-1745E5809FF2}"/>
          </ac:spMkLst>
        </pc:spChg>
      </pc:sldChg>
      <pc:sldChg chg="del">
        <pc:chgData name="KimNamhyoung" userId="442ac80a-8cd4-4165-8fc5-0e4ac214a370" providerId="ADAL" clId="{3FC579D2-4508-48F6-99BA-C56519B343EF}" dt="2020-12-27T05:14:24.498" v="5" actId="47"/>
        <pc:sldMkLst>
          <pc:docMk/>
          <pc:sldMk cId="1501629641" sldId="356"/>
        </pc:sldMkLst>
      </pc:sldChg>
      <pc:sldChg chg="del">
        <pc:chgData name="KimNamhyoung" userId="442ac80a-8cd4-4165-8fc5-0e4ac214a370" providerId="ADAL" clId="{3FC579D2-4508-48F6-99BA-C56519B343EF}" dt="2020-12-27T05:14:24.498" v="5" actId="47"/>
        <pc:sldMkLst>
          <pc:docMk/>
          <pc:sldMk cId="1338173746" sldId="357"/>
        </pc:sldMkLst>
      </pc:sldChg>
      <pc:sldChg chg="del">
        <pc:chgData name="KimNamhyoung" userId="442ac80a-8cd4-4165-8fc5-0e4ac214a370" providerId="ADAL" clId="{3FC579D2-4508-48F6-99BA-C56519B343EF}" dt="2020-12-27T05:14:24.498" v="5" actId="47"/>
        <pc:sldMkLst>
          <pc:docMk/>
          <pc:sldMk cId="177378950" sldId="358"/>
        </pc:sldMkLst>
      </pc:sldChg>
      <pc:sldChg chg="del">
        <pc:chgData name="KimNamhyoung" userId="442ac80a-8cd4-4165-8fc5-0e4ac214a370" providerId="ADAL" clId="{3FC579D2-4508-48F6-99BA-C56519B343EF}" dt="2020-12-27T05:14:24.498" v="5" actId="47"/>
        <pc:sldMkLst>
          <pc:docMk/>
          <pc:sldMk cId="1459376270" sldId="360"/>
        </pc:sldMkLst>
      </pc:sldChg>
      <pc:sldChg chg="del">
        <pc:chgData name="KimNamhyoung" userId="442ac80a-8cd4-4165-8fc5-0e4ac214a370" providerId="ADAL" clId="{3FC579D2-4508-48F6-99BA-C56519B343EF}" dt="2020-12-27T05:14:24.498" v="5" actId="47"/>
        <pc:sldMkLst>
          <pc:docMk/>
          <pc:sldMk cId="1606832990" sldId="361"/>
        </pc:sldMkLst>
      </pc:sldChg>
      <pc:sldChg chg="del">
        <pc:chgData name="KimNamhyoung" userId="442ac80a-8cd4-4165-8fc5-0e4ac214a370" providerId="ADAL" clId="{3FC579D2-4508-48F6-99BA-C56519B343EF}" dt="2020-12-27T05:14:24.498" v="5" actId="47"/>
        <pc:sldMkLst>
          <pc:docMk/>
          <pc:sldMk cId="749147471" sldId="362"/>
        </pc:sldMkLst>
      </pc:sldChg>
      <pc:sldChg chg="del">
        <pc:chgData name="KimNamhyoung" userId="442ac80a-8cd4-4165-8fc5-0e4ac214a370" providerId="ADAL" clId="{3FC579D2-4508-48F6-99BA-C56519B343EF}" dt="2020-12-27T05:14:24.498" v="5" actId="47"/>
        <pc:sldMkLst>
          <pc:docMk/>
          <pc:sldMk cId="1815570447" sldId="363"/>
        </pc:sldMkLst>
      </pc:sldChg>
      <pc:sldChg chg="del">
        <pc:chgData name="KimNamhyoung" userId="442ac80a-8cd4-4165-8fc5-0e4ac214a370" providerId="ADAL" clId="{3FC579D2-4508-48F6-99BA-C56519B343EF}" dt="2020-12-27T05:14:24.498" v="5" actId="47"/>
        <pc:sldMkLst>
          <pc:docMk/>
          <pc:sldMk cId="1351036177" sldId="364"/>
        </pc:sldMkLst>
      </pc:sldChg>
      <pc:sldChg chg="del">
        <pc:chgData name="KimNamhyoung" userId="442ac80a-8cd4-4165-8fc5-0e4ac214a370" providerId="ADAL" clId="{3FC579D2-4508-48F6-99BA-C56519B343EF}" dt="2020-12-27T05:14:24.498" v="5" actId="47"/>
        <pc:sldMkLst>
          <pc:docMk/>
          <pc:sldMk cId="3033104364" sldId="365"/>
        </pc:sldMkLst>
      </pc:sldChg>
      <pc:sldChg chg="del">
        <pc:chgData name="KimNamhyoung" userId="442ac80a-8cd4-4165-8fc5-0e4ac214a370" providerId="ADAL" clId="{3FC579D2-4508-48F6-99BA-C56519B343EF}" dt="2020-12-27T05:14:24.498" v="5" actId="47"/>
        <pc:sldMkLst>
          <pc:docMk/>
          <pc:sldMk cId="3281278962" sldId="366"/>
        </pc:sldMkLst>
      </pc:sldChg>
      <pc:sldChg chg="del">
        <pc:chgData name="KimNamhyoung" userId="442ac80a-8cd4-4165-8fc5-0e4ac214a370" providerId="ADAL" clId="{3FC579D2-4508-48F6-99BA-C56519B343EF}" dt="2020-12-27T05:14:24.498" v="5" actId="47"/>
        <pc:sldMkLst>
          <pc:docMk/>
          <pc:sldMk cId="4265438702" sldId="367"/>
        </pc:sldMkLst>
      </pc:sldChg>
      <pc:sldChg chg="modSp add del mod">
        <pc:chgData name="KimNamhyoung" userId="442ac80a-8cd4-4165-8fc5-0e4ac214a370" providerId="ADAL" clId="{3FC579D2-4508-48F6-99BA-C56519B343EF}" dt="2020-12-31T14:09:28.388" v="1628"/>
        <pc:sldMkLst>
          <pc:docMk/>
          <pc:sldMk cId="3021437691" sldId="368"/>
        </pc:sldMkLst>
        <pc:spChg chg="mod">
          <ac:chgData name="KimNamhyoung" userId="442ac80a-8cd4-4165-8fc5-0e4ac214a370" providerId="ADAL" clId="{3FC579D2-4508-48F6-99BA-C56519B343EF}" dt="2020-12-31T14:09:28.388" v="1628"/>
          <ac:spMkLst>
            <pc:docMk/>
            <pc:sldMk cId="3021437691" sldId="368"/>
            <ac:spMk id="2" creationId="{30A05CDF-51ED-4278-AA11-1745E5809FF2}"/>
          </ac:spMkLst>
        </pc:spChg>
      </pc:sldChg>
      <pc:sldChg chg="modSp add mod">
        <pc:chgData name="KimNamhyoung" userId="442ac80a-8cd4-4165-8fc5-0e4ac214a370" providerId="ADAL" clId="{3FC579D2-4508-48F6-99BA-C56519B343EF}" dt="2020-12-31T07:15:32.420" v="767"/>
        <pc:sldMkLst>
          <pc:docMk/>
          <pc:sldMk cId="4025787748" sldId="370"/>
        </pc:sldMkLst>
        <pc:spChg chg="mod">
          <ac:chgData name="KimNamhyoung" userId="442ac80a-8cd4-4165-8fc5-0e4ac214a370" providerId="ADAL" clId="{3FC579D2-4508-48F6-99BA-C56519B343EF}" dt="2020-12-31T07:15:32.420" v="767"/>
          <ac:spMkLst>
            <pc:docMk/>
            <pc:sldMk cId="4025787748" sldId="370"/>
            <ac:spMk id="2" creationId="{30A05CDF-51ED-4278-AA11-1745E5809FF2}"/>
          </ac:spMkLst>
        </pc:spChg>
        <pc:spChg chg="mod">
          <ac:chgData name="KimNamhyoung" userId="442ac80a-8cd4-4165-8fc5-0e4ac214a370" providerId="ADAL" clId="{3FC579D2-4508-48F6-99BA-C56519B343EF}" dt="2020-12-31T07:13:17.345" v="704" actId="20577"/>
          <ac:spMkLst>
            <pc:docMk/>
            <pc:sldMk cId="4025787748" sldId="370"/>
            <ac:spMk id="3" creationId="{A78A9532-2F4F-4CDA-A6D8-C50136CBC3BD}"/>
          </ac:spMkLst>
        </pc:spChg>
      </pc:sldChg>
      <pc:sldChg chg="del">
        <pc:chgData name="KimNamhyoung" userId="442ac80a-8cd4-4165-8fc5-0e4ac214a370" providerId="ADAL" clId="{3FC579D2-4508-48F6-99BA-C56519B343EF}" dt="2020-12-27T05:14:24.498" v="5" actId="47"/>
        <pc:sldMkLst>
          <pc:docMk/>
          <pc:sldMk cId="2072175658" sldId="371"/>
        </pc:sldMkLst>
      </pc:sldChg>
      <pc:sldChg chg="del">
        <pc:chgData name="KimNamhyoung" userId="442ac80a-8cd4-4165-8fc5-0e4ac214a370" providerId="ADAL" clId="{3FC579D2-4508-48F6-99BA-C56519B343EF}" dt="2020-12-27T05:14:24.498" v="5" actId="47"/>
        <pc:sldMkLst>
          <pc:docMk/>
          <pc:sldMk cId="2155739849" sldId="372"/>
        </pc:sldMkLst>
      </pc:sldChg>
      <pc:sldChg chg="modSp add del mod">
        <pc:chgData name="KimNamhyoung" userId="442ac80a-8cd4-4165-8fc5-0e4ac214a370" providerId="ADAL" clId="{3FC579D2-4508-48F6-99BA-C56519B343EF}" dt="2020-12-31T14:09:31.722" v="1629"/>
        <pc:sldMkLst>
          <pc:docMk/>
          <pc:sldMk cId="1587163448" sldId="373"/>
        </pc:sldMkLst>
        <pc:spChg chg="mod">
          <ac:chgData name="KimNamhyoung" userId="442ac80a-8cd4-4165-8fc5-0e4ac214a370" providerId="ADAL" clId="{3FC579D2-4508-48F6-99BA-C56519B343EF}" dt="2020-12-31T14:09:31.722" v="1629"/>
          <ac:spMkLst>
            <pc:docMk/>
            <pc:sldMk cId="1587163448" sldId="373"/>
            <ac:spMk id="2" creationId="{30A05CDF-51ED-4278-AA11-1745E5809FF2}"/>
          </ac:spMkLst>
        </pc:spChg>
      </pc:sldChg>
      <pc:sldChg chg="modSp add del mod">
        <pc:chgData name="KimNamhyoung" userId="442ac80a-8cd4-4165-8fc5-0e4ac214a370" providerId="ADAL" clId="{3FC579D2-4508-48F6-99BA-C56519B343EF}" dt="2020-12-31T14:09:34.544" v="1630"/>
        <pc:sldMkLst>
          <pc:docMk/>
          <pc:sldMk cId="3018481228" sldId="374"/>
        </pc:sldMkLst>
        <pc:spChg chg="mod">
          <ac:chgData name="KimNamhyoung" userId="442ac80a-8cd4-4165-8fc5-0e4ac214a370" providerId="ADAL" clId="{3FC579D2-4508-48F6-99BA-C56519B343EF}" dt="2020-12-31T14:09:34.544" v="1630"/>
          <ac:spMkLst>
            <pc:docMk/>
            <pc:sldMk cId="3018481228" sldId="374"/>
            <ac:spMk id="2" creationId="{30A05CDF-51ED-4278-AA11-1745E5809FF2}"/>
          </ac:spMkLst>
        </pc:spChg>
      </pc:sldChg>
      <pc:sldChg chg="modSp add del mod">
        <pc:chgData name="KimNamhyoung" userId="442ac80a-8cd4-4165-8fc5-0e4ac214a370" providerId="ADAL" clId="{3FC579D2-4508-48F6-99BA-C56519B343EF}" dt="2020-12-31T14:09:38.737" v="1631"/>
        <pc:sldMkLst>
          <pc:docMk/>
          <pc:sldMk cId="3479982824" sldId="375"/>
        </pc:sldMkLst>
        <pc:spChg chg="mod">
          <ac:chgData name="KimNamhyoung" userId="442ac80a-8cd4-4165-8fc5-0e4ac214a370" providerId="ADAL" clId="{3FC579D2-4508-48F6-99BA-C56519B343EF}" dt="2020-12-31T14:09:38.737" v="1631"/>
          <ac:spMkLst>
            <pc:docMk/>
            <pc:sldMk cId="3479982824" sldId="375"/>
            <ac:spMk id="2" creationId="{30A05CDF-51ED-4278-AA11-1745E5809FF2}"/>
          </ac:spMkLst>
        </pc:spChg>
      </pc:sldChg>
      <pc:sldChg chg="modSp add del mod">
        <pc:chgData name="KimNamhyoung" userId="442ac80a-8cd4-4165-8fc5-0e4ac214a370" providerId="ADAL" clId="{3FC579D2-4508-48F6-99BA-C56519B343EF}" dt="2020-12-31T14:09:48.548" v="1633"/>
        <pc:sldMkLst>
          <pc:docMk/>
          <pc:sldMk cId="3103464263" sldId="376"/>
        </pc:sldMkLst>
        <pc:spChg chg="mod">
          <ac:chgData name="KimNamhyoung" userId="442ac80a-8cd4-4165-8fc5-0e4ac214a370" providerId="ADAL" clId="{3FC579D2-4508-48F6-99BA-C56519B343EF}" dt="2020-12-31T14:09:48.548" v="1633"/>
          <ac:spMkLst>
            <pc:docMk/>
            <pc:sldMk cId="3103464263" sldId="376"/>
            <ac:spMk id="2" creationId="{30A05CDF-51ED-4278-AA11-1745E5809FF2}"/>
          </ac:spMkLst>
        </pc:spChg>
      </pc:sldChg>
      <pc:sldChg chg="modSp add del mod">
        <pc:chgData name="KimNamhyoung" userId="442ac80a-8cd4-4165-8fc5-0e4ac214a370" providerId="ADAL" clId="{3FC579D2-4508-48F6-99BA-C56519B343EF}" dt="2020-12-31T14:09:45.613" v="1632"/>
        <pc:sldMkLst>
          <pc:docMk/>
          <pc:sldMk cId="2515296749" sldId="377"/>
        </pc:sldMkLst>
        <pc:spChg chg="mod">
          <ac:chgData name="KimNamhyoung" userId="442ac80a-8cd4-4165-8fc5-0e4ac214a370" providerId="ADAL" clId="{3FC579D2-4508-48F6-99BA-C56519B343EF}" dt="2020-12-31T14:09:45.613" v="1632"/>
          <ac:spMkLst>
            <pc:docMk/>
            <pc:sldMk cId="2515296749" sldId="377"/>
            <ac:spMk id="2" creationId="{30A05CDF-51ED-4278-AA11-1745E5809FF2}"/>
          </ac:spMkLst>
        </pc:spChg>
      </pc:sldChg>
      <pc:sldChg chg="addSp modSp add mod">
        <pc:chgData name="KimNamhyoung" userId="442ac80a-8cd4-4165-8fc5-0e4ac214a370" providerId="ADAL" clId="{3FC579D2-4508-48F6-99BA-C56519B343EF}" dt="2020-12-31T06:32:43.660" v="166" actId="113"/>
        <pc:sldMkLst>
          <pc:docMk/>
          <pc:sldMk cId="3206263275" sldId="378"/>
        </pc:sldMkLst>
        <pc:spChg chg="add mod">
          <ac:chgData name="KimNamhyoung" userId="442ac80a-8cd4-4165-8fc5-0e4ac214a370" providerId="ADAL" clId="{3FC579D2-4508-48F6-99BA-C56519B343EF}" dt="2020-12-31T06:32:43.660" v="166" actId="113"/>
          <ac:spMkLst>
            <pc:docMk/>
            <pc:sldMk cId="3206263275" sldId="378"/>
            <ac:spMk id="6" creationId="{33CFDD50-AE42-465A-BA46-5143DF0B0C66}"/>
          </ac:spMkLst>
        </pc:spChg>
      </pc:sldChg>
      <pc:sldChg chg="modSp add mod">
        <pc:chgData name="KimNamhyoung" userId="442ac80a-8cd4-4165-8fc5-0e4ac214a370" providerId="ADAL" clId="{3FC579D2-4508-48F6-99BA-C56519B343EF}" dt="2020-12-31T07:15:40.796" v="768"/>
        <pc:sldMkLst>
          <pc:docMk/>
          <pc:sldMk cId="53970837" sldId="379"/>
        </pc:sldMkLst>
        <pc:spChg chg="mod">
          <ac:chgData name="KimNamhyoung" userId="442ac80a-8cd4-4165-8fc5-0e4ac214a370" providerId="ADAL" clId="{3FC579D2-4508-48F6-99BA-C56519B343EF}" dt="2020-12-31T07:15:40.796" v="768"/>
          <ac:spMkLst>
            <pc:docMk/>
            <pc:sldMk cId="53970837" sldId="379"/>
            <ac:spMk id="2" creationId="{80458EC7-5613-4F43-B350-27D250A9AFBC}"/>
          </ac:spMkLst>
        </pc:spChg>
      </pc:sldChg>
      <pc:sldChg chg="add">
        <pc:chgData name="KimNamhyoung" userId="442ac80a-8cd4-4165-8fc5-0e4ac214a370" providerId="ADAL" clId="{3FC579D2-4508-48F6-99BA-C56519B343EF}" dt="2020-12-27T05:14:15.727" v="4"/>
        <pc:sldMkLst>
          <pc:docMk/>
          <pc:sldMk cId="264195420" sldId="380"/>
        </pc:sldMkLst>
      </pc:sldChg>
      <pc:sldChg chg="del">
        <pc:chgData name="KimNamhyoung" userId="442ac80a-8cd4-4165-8fc5-0e4ac214a370" providerId="ADAL" clId="{3FC579D2-4508-48F6-99BA-C56519B343EF}" dt="2020-12-27T05:14:24.498" v="5" actId="47"/>
        <pc:sldMkLst>
          <pc:docMk/>
          <pc:sldMk cId="367262077" sldId="381"/>
        </pc:sldMkLst>
      </pc:sldChg>
      <pc:sldChg chg="del">
        <pc:chgData name="KimNamhyoung" userId="442ac80a-8cd4-4165-8fc5-0e4ac214a370" providerId="ADAL" clId="{3FC579D2-4508-48F6-99BA-C56519B343EF}" dt="2020-12-27T05:14:24.498" v="5" actId="47"/>
        <pc:sldMkLst>
          <pc:docMk/>
          <pc:sldMk cId="3142522262" sldId="382"/>
        </pc:sldMkLst>
      </pc:sldChg>
      <pc:sldChg chg="add del">
        <pc:chgData name="KimNamhyoung" userId="442ac80a-8cd4-4165-8fc5-0e4ac214a370" providerId="ADAL" clId="{3FC579D2-4508-48F6-99BA-C56519B343EF}" dt="2020-12-31T06:25:50.833" v="7" actId="47"/>
        <pc:sldMkLst>
          <pc:docMk/>
          <pc:sldMk cId="1430668611" sldId="383"/>
        </pc:sldMkLst>
      </pc:sldChg>
      <pc:sldChg chg="add del">
        <pc:chgData name="KimNamhyoung" userId="442ac80a-8cd4-4165-8fc5-0e4ac214a370" providerId="ADAL" clId="{3FC579D2-4508-48F6-99BA-C56519B343EF}" dt="2020-12-31T06:59:21.331" v="279" actId="47"/>
        <pc:sldMkLst>
          <pc:docMk/>
          <pc:sldMk cId="1451299230" sldId="384"/>
        </pc:sldMkLst>
      </pc:sldChg>
      <pc:sldChg chg="modSp add mod">
        <pc:chgData name="KimNamhyoung" userId="442ac80a-8cd4-4165-8fc5-0e4ac214a370" providerId="ADAL" clId="{3FC579D2-4508-48F6-99BA-C56519B343EF}" dt="2020-12-31T06:26:00.601" v="23"/>
        <pc:sldMkLst>
          <pc:docMk/>
          <pc:sldMk cId="3114587560" sldId="385"/>
        </pc:sldMkLst>
        <pc:spChg chg="mod">
          <ac:chgData name="KimNamhyoung" userId="442ac80a-8cd4-4165-8fc5-0e4ac214a370" providerId="ADAL" clId="{3FC579D2-4508-48F6-99BA-C56519B343EF}" dt="2020-12-31T06:26:00.601" v="23"/>
          <ac:spMkLst>
            <pc:docMk/>
            <pc:sldMk cId="3114587560" sldId="385"/>
            <ac:spMk id="6" creationId="{0D7249D2-23C1-41F9-979B-363555D88894}"/>
          </ac:spMkLst>
        </pc:spChg>
      </pc:sldChg>
      <pc:sldChg chg="modSp add mod">
        <pc:chgData name="KimNamhyoung" userId="442ac80a-8cd4-4165-8fc5-0e4ac214a370" providerId="ADAL" clId="{3FC579D2-4508-48F6-99BA-C56519B343EF}" dt="2020-12-31T06:29:07.304" v="41"/>
        <pc:sldMkLst>
          <pc:docMk/>
          <pc:sldMk cId="1703529680" sldId="386"/>
        </pc:sldMkLst>
        <pc:spChg chg="mod">
          <ac:chgData name="KimNamhyoung" userId="442ac80a-8cd4-4165-8fc5-0e4ac214a370" providerId="ADAL" clId="{3FC579D2-4508-48F6-99BA-C56519B343EF}" dt="2020-12-31T06:29:07.304" v="41"/>
          <ac:spMkLst>
            <pc:docMk/>
            <pc:sldMk cId="1703529680" sldId="386"/>
            <ac:spMk id="6" creationId="{0D7249D2-23C1-41F9-979B-363555D88894}"/>
          </ac:spMkLst>
        </pc:spChg>
      </pc:sldChg>
      <pc:sldChg chg="addSp modSp new mod">
        <pc:chgData name="KimNamhyoung" userId="442ac80a-8cd4-4165-8fc5-0e4ac214a370" providerId="ADAL" clId="{3FC579D2-4508-48F6-99BA-C56519B343EF}" dt="2020-12-31T07:09:20.443" v="569" actId="113"/>
        <pc:sldMkLst>
          <pc:docMk/>
          <pc:sldMk cId="4122579306" sldId="387"/>
        </pc:sldMkLst>
        <pc:spChg chg="mod">
          <ac:chgData name="KimNamhyoung" userId="442ac80a-8cd4-4165-8fc5-0e4ac214a370" providerId="ADAL" clId="{3FC579D2-4508-48F6-99BA-C56519B343EF}" dt="2020-12-31T06:36:11.480" v="231"/>
          <ac:spMkLst>
            <pc:docMk/>
            <pc:sldMk cId="4122579306" sldId="387"/>
            <ac:spMk id="2" creationId="{EA4EE42A-F97A-4E12-97A0-5EFED82519E3}"/>
          </ac:spMkLst>
        </pc:spChg>
        <pc:spChg chg="mod">
          <ac:chgData name="KimNamhyoung" userId="442ac80a-8cd4-4165-8fc5-0e4ac214a370" providerId="ADAL" clId="{3FC579D2-4508-48F6-99BA-C56519B343EF}" dt="2020-12-31T07:09:20.443" v="569" actId="113"/>
          <ac:spMkLst>
            <pc:docMk/>
            <pc:sldMk cId="4122579306" sldId="387"/>
            <ac:spMk id="3" creationId="{B61DE83C-D933-4134-8686-6D733C1B5919}"/>
          </ac:spMkLst>
        </pc:spChg>
        <pc:spChg chg="add mod">
          <ac:chgData name="KimNamhyoung" userId="442ac80a-8cd4-4165-8fc5-0e4ac214a370" providerId="ADAL" clId="{3FC579D2-4508-48F6-99BA-C56519B343EF}" dt="2020-12-31T06:37:31.926" v="278" actId="113"/>
          <ac:spMkLst>
            <pc:docMk/>
            <pc:sldMk cId="4122579306" sldId="387"/>
            <ac:spMk id="4" creationId="{E9BB6783-7D48-4C78-B915-841C2694AD1E}"/>
          </ac:spMkLst>
        </pc:spChg>
        <pc:picChg chg="add mod">
          <ac:chgData name="KimNamhyoung" userId="442ac80a-8cd4-4165-8fc5-0e4ac214a370" providerId="ADAL" clId="{3FC579D2-4508-48F6-99BA-C56519B343EF}" dt="2020-12-31T07:02:14.876" v="304" actId="1076"/>
          <ac:picMkLst>
            <pc:docMk/>
            <pc:sldMk cId="4122579306" sldId="387"/>
            <ac:picMk id="6" creationId="{B61D136D-CE4B-4772-83FE-7850DBEAA756}"/>
          </ac:picMkLst>
        </pc:picChg>
      </pc:sldChg>
      <pc:sldChg chg="addSp delSp modSp add mod">
        <pc:chgData name="KimNamhyoung" userId="442ac80a-8cd4-4165-8fc5-0e4ac214a370" providerId="ADAL" clId="{3FC579D2-4508-48F6-99BA-C56519B343EF}" dt="2020-12-31T07:09:31.364" v="570"/>
        <pc:sldMkLst>
          <pc:docMk/>
          <pc:sldMk cId="3082581750" sldId="388"/>
        </pc:sldMkLst>
        <pc:spChg chg="mod">
          <ac:chgData name="KimNamhyoung" userId="442ac80a-8cd4-4165-8fc5-0e4ac214a370" providerId="ADAL" clId="{3FC579D2-4508-48F6-99BA-C56519B343EF}" dt="2020-12-31T07:09:31.364" v="570"/>
          <ac:spMkLst>
            <pc:docMk/>
            <pc:sldMk cId="3082581750" sldId="388"/>
            <ac:spMk id="3" creationId="{B61DE83C-D933-4134-8686-6D733C1B5919}"/>
          </ac:spMkLst>
        </pc:spChg>
        <pc:spChg chg="mod">
          <ac:chgData name="KimNamhyoung" userId="442ac80a-8cd4-4165-8fc5-0e4ac214a370" providerId="ADAL" clId="{3FC579D2-4508-48F6-99BA-C56519B343EF}" dt="2020-12-31T07:04:45.916" v="435" actId="6549"/>
          <ac:spMkLst>
            <pc:docMk/>
            <pc:sldMk cId="3082581750" sldId="388"/>
            <ac:spMk id="4" creationId="{E9BB6783-7D48-4C78-B915-841C2694AD1E}"/>
          </ac:spMkLst>
        </pc:spChg>
        <pc:picChg chg="del">
          <ac:chgData name="KimNamhyoung" userId="442ac80a-8cd4-4165-8fc5-0e4ac214a370" providerId="ADAL" clId="{3FC579D2-4508-48F6-99BA-C56519B343EF}" dt="2020-12-31T07:03:53.215" v="432" actId="478"/>
          <ac:picMkLst>
            <pc:docMk/>
            <pc:sldMk cId="3082581750" sldId="388"/>
            <ac:picMk id="6" creationId="{B61D136D-CE4B-4772-83FE-7850DBEAA756}"/>
          </ac:picMkLst>
        </pc:picChg>
        <pc:picChg chg="add mod">
          <ac:chgData name="KimNamhyoung" userId="442ac80a-8cd4-4165-8fc5-0e4ac214a370" providerId="ADAL" clId="{3FC579D2-4508-48F6-99BA-C56519B343EF}" dt="2020-12-31T07:03:58.678" v="434" actId="1076"/>
          <ac:picMkLst>
            <pc:docMk/>
            <pc:sldMk cId="3082581750" sldId="388"/>
            <ac:picMk id="7" creationId="{98DC291E-A3F2-49CC-9873-6E10DC7E18B5}"/>
          </ac:picMkLst>
        </pc:picChg>
      </pc:sldChg>
      <pc:sldChg chg="addSp delSp modSp add mod">
        <pc:chgData name="KimNamhyoung" userId="442ac80a-8cd4-4165-8fc5-0e4ac214a370" providerId="ADAL" clId="{3FC579D2-4508-48F6-99BA-C56519B343EF}" dt="2020-12-31T07:09:37.378" v="572" actId="6549"/>
        <pc:sldMkLst>
          <pc:docMk/>
          <pc:sldMk cId="1459662376" sldId="389"/>
        </pc:sldMkLst>
        <pc:spChg chg="mod">
          <ac:chgData name="KimNamhyoung" userId="442ac80a-8cd4-4165-8fc5-0e4ac214a370" providerId="ADAL" clId="{3FC579D2-4508-48F6-99BA-C56519B343EF}" dt="2020-12-31T07:09:37.378" v="572" actId="6549"/>
          <ac:spMkLst>
            <pc:docMk/>
            <pc:sldMk cId="1459662376" sldId="389"/>
            <ac:spMk id="3" creationId="{B61DE83C-D933-4134-8686-6D733C1B5919}"/>
          </ac:spMkLst>
        </pc:spChg>
        <pc:spChg chg="mod">
          <ac:chgData name="KimNamhyoung" userId="442ac80a-8cd4-4165-8fc5-0e4ac214a370" providerId="ADAL" clId="{3FC579D2-4508-48F6-99BA-C56519B343EF}" dt="2020-12-31T07:07:24.556" v="482" actId="1076"/>
          <ac:spMkLst>
            <pc:docMk/>
            <pc:sldMk cId="1459662376" sldId="389"/>
            <ac:spMk id="4" creationId="{E9BB6783-7D48-4C78-B915-841C2694AD1E}"/>
          </ac:spMkLst>
        </pc:spChg>
        <pc:picChg chg="del">
          <ac:chgData name="KimNamhyoung" userId="442ac80a-8cd4-4165-8fc5-0e4ac214a370" providerId="ADAL" clId="{3FC579D2-4508-48F6-99BA-C56519B343EF}" dt="2020-12-31T07:05:17.448" v="461" actId="478"/>
          <ac:picMkLst>
            <pc:docMk/>
            <pc:sldMk cId="1459662376" sldId="389"/>
            <ac:picMk id="6" creationId="{B61D136D-CE4B-4772-83FE-7850DBEAA756}"/>
          </ac:picMkLst>
        </pc:picChg>
        <pc:picChg chg="add mod ord">
          <ac:chgData name="KimNamhyoung" userId="442ac80a-8cd4-4165-8fc5-0e4ac214a370" providerId="ADAL" clId="{3FC579D2-4508-48F6-99BA-C56519B343EF}" dt="2020-12-31T07:07:18.358" v="481" actId="167"/>
          <ac:picMkLst>
            <pc:docMk/>
            <pc:sldMk cId="1459662376" sldId="389"/>
            <ac:picMk id="7" creationId="{CE5DAC35-CB05-468D-9B2F-D672367D88A3}"/>
          </ac:picMkLst>
        </pc:picChg>
      </pc:sldChg>
      <pc:sldChg chg="addSp delSp modSp add mod">
        <pc:chgData name="KimNamhyoung" userId="442ac80a-8cd4-4165-8fc5-0e4ac214a370" providerId="ADAL" clId="{3FC579D2-4508-48F6-99BA-C56519B343EF}" dt="2020-12-31T07:09:50.490" v="591" actId="1037"/>
        <pc:sldMkLst>
          <pc:docMk/>
          <pc:sldMk cId="974564735" sldId="390"/>
        </pc:sldMkLst>
        <pc:spChg chg="mod">
          <ac:chgData name="KimNamhyoung" userId="442ac80a-8cd4-4165-8fc5-0e4ac214a370" providerId="ADAL" clId="{3FC579D2-4508-48F6-99BA-C56519B343EF}" dt="2020-12-31T07:09:41.259" v="573"/>
          <ac:spMkLst>
            <pc:docMk/>
            <pc:sldMk cId="974564735" sldId="390"/>
            <ac:spMk id="3" creationId="{B61DE83C-D933-4134-8686-6D733C1B5919}"/>
          </ac:spMkLst>
        </pc:spChg>
        <pc:spChg chg="mod">
          <ac:chgData name="KimNamhyoung" userId="442ac80a-8cd4-4165-8fc5-0e4ac214a370" providerId="ADAL" clId="{3FC579D2-4508-48F6-99BA-C56519B343EF}" dt="2020-12-31T07:09:50.490" v="591" actId="1037"/>
          <ac:spMkLst>
            <pc:docMk/>
            <pc:sldMk cId="974564735" sldId="390"/>
            <ac:spMk id="4" creationId="{E9BB6783-7D48-4C78-B915-841C2694AD1E}"/>
          </ac:spMkLst>
        </pc:spChg>
        <pc:picChg chg="del">
          <ac:chgData name="KimNamhyoung" userId="442ac80a-8cd4-4165-8fc5-0e4ac214a370" providerId="ADAL" clId="{3FC579D2-4508-48F6-99BA-C56519B343EF}" dt="2020-12-31T07:08:08.208" v="533" actId="478"/>
          <ac:picMkLst>
            <pc:docMk/>
            <pc:sldMk cId="974564735" sldId="390"/>
            <ac:picMk id="6" creationId="{B61D136D-CE4B-4772-83FE-7850DBEAA756}"/>
          </ac:picMkLst>
        </pc:picChg>
        <pc:picChg chg="add mod">
          <ac:chgData name="KimNamhyoung" userId="442ac80a-8cd4-4165-8fc5-0e4ac214a370" providerId="ADAL" clId="{3FC579D2-4508-48F6-99BA-C56519B343EF}" dt="2020-12-31T07:08:13.492" v="535" actId="1076"/>
          <ac:picMkLst>
            <pc:docMk/>
            <pc:sldMk cId="974564735" sldId="390"/>
            <ac:picMk id="7" creationId="{4AA86230-C2B8-41A0-9BB5-55397030E1C4}"/>
          </ac:picMkLst>
        </pc:picChg>
      </pc:sldChg>
      <pc:sldChg chg="addSp modSp new mod">
        <pc:chgData name="KimNamhyoung" userId="442ac80a-8cd4-4165-8fc5-0e4ac214a370" providerId="ADAL" clId="{3FC579D2-4508-48F6-99BA-C56519B343EF}" dt="2020-12-31T07:11:51.316" v="691" actId="1076"/>
        <pc:sldMkLst>
          <pc:docMk/>
          <pc:sldMk cId="3806058135" sldId="391"/>
        </pc:sldMkLst>
        <pc:spChg chg="mod">
          <ac:chgData name="KimNamhyoung" userId="442ac80a-8cd4-4165-8fc5-0e4ac214a370" providerId="ADAL" clId="{3FC579D2-4508-48F6-99BA-C56519B343EF}" dt="2020-12-31T07:10:25.793" v="628"/>
          <ac:spMkLst>
            <pc:docMk/>
            <pc:sldMk cId="3806058135" sldId="391"/>
            <ac:spMk id="2" creationId="{585E7FA8-C6FA-46F3-94D7-7388522CDD3E}"/>
          </ac:spMkLst>
        </pc:spChg>
        <pc:spChg chg="mod">
          <ac:chgData name="KimNamhyoung" userId="442ac80a-8cd4-4165-8fc5-0e4ac214a370" providerId="ADAL" clId="{3FC579D2-4508-48F6-99BA-C56519B343EF}" dt="2020-12-31T07:11:30.569" v="689"/>
          <ac:spMkLst>
            <pc:docMk/>
            <pc:sldMk cId="3806058135" sldId="391"/>
            <ac:spMk id="3" creationId="{197781DD-9B42-4C55-A902-A1879A34DF32}"/>
          </ac:spMkLst>
        </pc:spChg>
        <pc:spChg chg="add mod">
          <ac:chgData name="KimNamhyoung" userId="442ac80a-8cd4-4165-8fc5-0e4ac214a370" providerId="ADAL" clId="{3FC579D2-4508-48F6-99BA-C56519B343EF}" dt="2020-12-31T07:10:54.129" v="642"/>
          <ac:spMkLst>
            <pc:docMk/>
            <pc:sldMk cId="3806058135" sldId="391"/>
            <ac:spMk id="4" creationId="{3068786D-011E-456B-883F-60C7D7C63E96}"/>
          </ac:spMkLst>
        </pc:spChg>
        <pc:picChg chg="add mod">
          <ac:chgData name="KimNamhyoung" userId="442ac80a-8cd4-4165-8fc5-0e4ac214a370" providerId="ADAL" clId="{3FC579D2-4508-48F6-99BA-C56519B343EF}" dt="2020-12-31T07:11:51.316" v="691" actId="1076"/>
          <ac:picMkLst>
            <pc:docMk/>
            <pc:sldMk cId="3806058135" sldId="391"/>
            <ac:picMk id="6" creationId="{681AC189-81F4-4BCE-9769-3018B81DCA52}"/>
          </ac:picMkLst>
        </pc:picChg>
      </pc:sldChg>
      <pc:sldChg chg="modSp new mod">
        <pc:chgData name="KimNamhyoung" userId="442ac80a-8cd4-4165-8fc5-0e4ac214a370" providerId="ADAL" clId="{3FC579D2-4508-48F6-99BA-C56519B343EF}" dt="2020-12-31T07:19:11.698" v="1212" actId="20577"/>
        <pc:sldMkLst>
          <pc:docMk/>
          <pc:sldMk cId="758227343" sldId="392"/>
        </pc:sldMkLst>
        <pc:spChg chg="mod">
          <ac:chgData name="KimNamhyoung" userId="442ac80a-8cd4-4165-8fc5-0e4ac214a370" providerId="ADAL" clId="{3FC579D2-4508-48F6-99BA-C56519B343EF}" dt="2020-12-31T07:16:27.201" v="810" actId="6549"/>
          <ac:spMkLst>
            <pc:docMk/>
            <pc:sldMk cId="758227343" sldId="392"/>
            <ac:spMk id="2" creationId="{D9A3B877-E91E-4106-BC68-9B362F349CA7}"/>
          </ac:spMkLst>
        </pc:spChg>
        <pc:spChg chg="mod">
          <ac:chgData name="KimNamhyoung" userId="442ac80a-8cd4-4165-8fc5-0e4ac214a370" providerId="ADAL" clId="{3FC579D2-4508-48F6-99BA-C56519B343EF}" dt="2020-12-31T07:19:11.698" v="1212" actId="20577"/>
          <ac:spMkLst>
            <pc:docMk/>
            <pc:sldMk cId="758227343" sldId="392"/>
            <ac:spMk id="3" creationId="{0150FCFA-993A-48EA-A65C-58710A0C9C25}"/>
          </ac:spMkLst>
        </pc:spChg>
      </pc:sldChg>
      <pc:sldChg chg="new del">
        <pc:chgData name="KimNamhyoung" userId="442ac80a-8cd4-4165-8fc5-0e4ac214a370" providerId="ADAL" clId="{3FC579D2-4508-48F6-99BA-C56519B343EF}" dt="2020-12-31T07:26:35.781" v="1216" actId="47"/>
        <pc:sldMkLst>
          <pc:docMk/>
          <pc:sldMk cId="3143145850" sldId="393"/>
        </pc:sldMkLst>
      </pc:sldChg>
      <pc:sldChg chg="addSp modSp new mod">
        <pc:chgData name="KimNamhyoung" userId="442ac80a-8cd4-4165-8fc5-0e4ac214a370" providerId="ADAL" clId="{3FC579D2-4508-48F6-99BA-C56519B343EF}" dt="2020-12-31T07:28:21.889" v="1294" actId="1076"/>
        <pc:sldMkLst>
          <pc:docMk/>
          <pc:sldMk cId="2635430223" sldId="394"/>
        </pc:sldMkLst>
        <pc:spChg chg="mod">
          <ac:chgData name="KimNamhyoung" userId="442ac80a-8cd4-4165-8fc5-0e4ac214a370" providerId="ADAL" clId="{3FC579D2-4508-48F6-99BA-C56519B343EF}" dt="2020-12-31T07:26:42.431" v="1217"/>
          <ac:spMkLst>
            <pc:docMk/>
            <pc:sldMk cId="2635430223" sldId="394"/>
            <ac:spMk id="2" creationId="{C0C6E7F8-B6A5-4081-A91A-C2F165BB65CA}"/>
          </ac:spMkLst>
        </pc:spChg>
        <pc:spChg chg="mod">
          <ac:chgData name="KimNamhyoung" userId="442ac80a-8cd4-4165-8fc5-0e4ac214a370" providerId="ADAL" clId="{3FC579D2-4508-48F6-99BA-C56519B343EF}" dt="2020-12-31T07:28:16.523" v="1292" actId="6549"/>
          <ac:spMkLst>
            <pc:docMk/>
            <pc:sldMk cId="2635430223" sldId="394"/>
            <ac:spMk id="3" creationId="{41CE6E56-953B-4D9B-8706-57F8149D9E35}"/>
          </ac:spMkLst>
        </pc:spChg>
        <pc:picChg chg="add mod modCrop">
          <ac:chgData name="KimNamhyoung" userId="442ac80a-8cd4-4165-8fc5-0e4ac214a370" providerId="ADAL" clId="{3FC579D2-4508-48F6-99BA-C56519B343EF}" dt="2020-12-31T07:28:21.889" v="1294" actId="1076"/>
          <ac:picMkLst>
            <pc:docMk/>
            <pc:sldMk cId="2635430223" sldId="394"/>
            <ac:picMk id="5" creationId="{C1736531-8CEF-46DD-893C-81D4074FAF9E}"/>
          </ac:picMkLst>
        </pc:picChg>
        <pc:picChg chg="add mod modCrop">
          <ac:chgData name="KimNamhyoung" userId="442ac80a-8cd4-4165-8fc5-0e4ac214a370" providerId="ADAL" clId="{3FC579D2-4508-48F6-99BA-C56519B343EF}" dt="2020-12-31T07:28:19.375" v="1293" actId="1076"/>
          <ac:picMkLst>
            <pc:docMk/>
            <pc:sldMk cId="2635430223" sldId="394"/>
            <ac:picMk id="6" creationId="{F2D4F0FB-5659-4162-AA26-50B32C97D97B}"/>
          </ac:picMkLst>
        </pc:picChg>
      </pc:sldChg>
      <pc:sldChg chg="addSp modSp new mod">
        <pc:chgData name="KimNamhyoung" userId="442ac80a-8cd4-4165-8fc5-0e4ac214a370" providerId="ADAL" clId="{3FC579D2-4508-48F6-99BA-C56519B343EF}" dt="2020-12-31T14:28:17.007" v="1637" actId="6549"/>
        <pc:sldMkLst>
          <pc:docMk/>
          <pc:sldMk cId="548112328" sldId="395"/>
        </pc:sldMkLst>
        <pc:spChg chg="mod">
          <ac:chgData name="KimNamhyoung" userId="442ac80a-8cd4-4165-8fc5-0e4ac214a370" providerId="ADAL" clId="{3FC579D2-4508-48F6-99BA-C56519B343EF}" dt="2020-12-31T07:31:36.970" v="1320"/>
          <ac:spMkLst>
            <pc:docMk/>
            <pc:sldMk cId="548112328" sldId="395"/>
            <ac:spMk id="2" creationId="{6DDBBD7A-927B-4683-B004-09BE2BF50EE9}"/>
          </ac:spMkLst>
        </pc:spChg>
        <pc:spChg chg="mod">
          <ac:chgData name="KimNamhyoung" userId="442ac80a-8cd4-4165-8fc5-0e4ac214a370" providerId="ADAL" clId="{3FC579D2-4508-48F6-99BA-C56519B343EF}" dt="2020-12-31T14:28:17.007" v="1637" actId="6549"/>
          <ac:spMkLst>
            <pc:docMk/>
            <pc:sldMk cId="548112328" sldId="395"/>
            <ac:spMk id="3" creationId="{2B1B08A3-EAEA-4B4C-AD41-4B746A795CF4}"/>
          </ac:spMkLst>
        </pc:spChg>
        <pc:picChg chg="add mod">
          <ac:chgData name="KimNamhyoung" userId="442ac80a-8cd4-4165-8fc5-0e4ac214a370" providerId="ADAL" clId="{3FC579D2-4508-48F6-99BA-C56519B343EF}" dt="2020-12-31T13:56:08.070" v="1394" actId="1076"/>
          <ac:picMkLst>
            <pc:docMk/>
            <pc:sldMk cId="548112328" sldId="395"/>
            <ac:picMk id="5" creationId="{056478CB-B4D2-44CF-B6D6-8E6D7B514951}"/>
          </ac:picMkLst>
        </pc:picChg>
        <pc:picChg chg="add mod">
          <ac:chgData name="KimNamhyoung" userId="442ac80a-8cd4-4165-8fc5-0e4ac214a370" providerId="ADAL" clId="{3FC579D2-4508-48F6-99BA-C56519B343EF}" dt="2020-12-31T14:28:14.005" v="1636" actId="1076"/>
          <ac:picMkLst>
            <pc:docMk/>
            <pc:sldMk cId="548112328" sldId="395"/>
            <ac:picMk id="7" creationId="{06D809EE-D322-4669-A64D-B89C3F321AA4}"/>
          </ac:picMkLst>
        </pc:picChg>
      </pc:sldChg>
      <pc:sldChg chg="addSp modSp new mod">
        <pc:chgData name="KimNamhyoung" userId="442ac80a-8cd4-4165-8fc5-0e4ac214a370" providerId="ADAL" clId="{3FC579D2-4508-48F6-99BA-C56519B343EF}" dt="2020-12-31T14:46:15.587" v="1876" actId="11"/>
        <pc:sldMkLst>
          <pc:docMk/>
          <pc:sldMk cId="1428804572" sldId="396"/>
        </pc:sldMkLst>
        <pc:spChg chg="mod">
          <ac:chgData name="KimNamhyoung" userId="442ac80a-8cd4-4165-8fc5-0e4ac214a370" providerId="ADAL" clId="{3FC579D2-4508-48F6-99BA-C56519B343EF}" dt="2020-12-31T14:01:08.159" v="1530"/>
          <ac:spMkLst>
            <pc:docMk/>
            <pc:sldMk cId="1428804572" sldId="396"/>
            <ac:spMk id="2" creationId="{6E035DBE-D8BD-436B-B37D-1948ADA78C51}"/>
          </ac:spMkLst>
        </pc:spChg>
        <pc:spChg chg="mod">
          <ac:chgData name="KimNamhyoung" userId="442ac80a-8cd4-4165-8fc5-0e4ac214a370" providerId="ADAL" clId="{3FC579D2-4508-48F6-99BA-C56519B343EF}" dt="2020-12-31T14:46:15.587" v="1876" actId="11"/>
          <ac:spMkLst>
            <pc:docMk/>
            <pc:sldMk cId="1428804572" sldId="396"/>
            <ac:spMk id="3" creationId="{B97CF335-A71C-4BE5-9D85-1F563E90B912}"/>
          </ac:spMkLst>
        </pc:spChg>
        <pc:picChg chg="add mod modCrop">
          <ac:chgData name="KimNamhyoung" userId="442ac80a-8cd4-4165-8fc5-0e4ac214a370" providerId="ADAL" clId="{3FC579D2-4508-48F6-99BA-C56519B343EF}" dt="2020-12-31T14:33:55.816" v="1759" actId="1076"/>
          <ac:picMkLst>
            <pc:docMk/>
            <pc:sldMk cId="1428804572" sldId="396"/>
            <ac:picMk id="5" creationId="{9F355C61-F2A1-43EC-B7F4-F550780EA035}"/>
          </ac:picMkLst>
        </pc:picChg>
        <pc:picChg chg="add mod modCrop">
          <ac:chgData name="KimNamhyoung" userId="442ac80a-8cd4-4165-8fc5-0e4ac214a370" providerId="ADAL" clId="{3FC579D2-4508-48F6-99BA-C56519B343EF}" dt="2020-12-31T14:33:36.061" v="1686" actId="732"/>
          <ac:picMkLst>
            <pc:docMk/>
            <pc:sldMk cId="1428804572" sldId="396"/>
            <ac:picMk id="7" creationId="{1349BD34-A37A-4D3F-80A5-DC7ACCCE5C10}"/>
          </ac:picMkLst>
        </pc:picChg>
      </pc:sldChg>
      <pc:sldChg chg="new del">
        <pc:chgData name="KimNamhyoung" userId="442ac80a-8cd4-4165-8fc5-0e4ac214a370" providerId="ADAL" clId="{3FC579D2-4508-48F6-99BA-C56519B343EF}" dt="2020-12-31T14:34:42.507" v="1772" actId="47"/>
        <pc:sldMkLst>
          <pc:docMk/>
          <pc:sldMk cId="757941848" sldId="397"/>
        </pc:sldMkLst>
      </pc:sldChg>
      <pc:sldChg chg="new del">
        <pc:chgData name="KimNamhyoung" userId="442ac80a-8cd4-4165-8fc5-0e4ac214a370" providerId="ADAL" clId="{3FC579D2-4508-48F6-99BA-C56519B343EF}" dt="2020-12-31T14:03:22.400" v="1585" actId="47"/>
        <pc:sldMkLst>
          <pc:docMk/>
          <pc:sldMk cId="2575604143" sldId="397"/>
        </pc:sldMkLst>
      </pc:sldChg>
      <pc:sldChg chg="addSp delSp modSp add mod">
        <pc:chgData name="KimNamhyoung" userId="442ac80a-8cd4-4165-8fc5-0e4ac214a370" providerId="ADAL" clId="{3FC579D2-4508-48F6-99BA-C56519B343EF}" dt="2020-12-31T14:52:00.800" v="1999" actId="1076"/>
        <pc:sldMkLst>
          <pc:docMk/>
          <pc:sldMk cId="2823290471" sldId="398"/>
        </pc:sldMkLst>
        <pc:spChg chg="mod">
          <ac:chgData name="KimNamhyoung" userId="442ac80a-8cd4-4165-8fc5-0e4ac214a370" providerId="ADAL" clId="{3FC579D2-4508-48F6-99BA-C56519B343EF}" dt="2020-12-31T14:51:57.534" v="1998" actId="20577"/>
          <ac:spMkLst>
            <pc:docMk/>
            <pc:sldMk cId="2823290471" sldId="398"/>
            <ac:spMk id="3" creationId="{B97CF335-A71C-4BE5-9D85-1F563E90B912}"/>
          </ac:spMkLst>
        </pc:spChg>
        <pc:picChg chg="del">
          <ac:chgData name="KimNamhyoung" userId="442ac80a-8cd4-4165-8fc5-0e4ac214a370" providerId="ADAL" clId="{3FC579D2-4508-48F6-99BA-C56519B343EF}" dt="2020-12-31T14:34:39.117" v="1771" actId="478"/>
          <ac:picMkLst>
            <pc:docMk/>
            <pc:sldMk cId="2823290471" sldId="398"/>
            <ac:picMk id="5" creationId="{9F355C61-F2A1-43EC-B7F4-F550780EA035}"/>
          </ac:picMkLst>
        </pc:picChg>
        <pc:picChg chg="add mod">
          <ac:chgData name="KimNamhyoung" userId="442ac80a-8cd4-4165-8fc5-0e4ac214a370" providerId="ADAL" clId="{3FC579D2-4508-48F6-99BA-C56519B343EF}" dt="2020-12-31T14:49:37.638" v="1991" actId="1076"/>
          <ac:picMkLst>
            <pc:docMk/>
            <pc:sldMk cId="2823290471" sldId="398"/>
            <ac:picMk id="6" creationId="{AFACB31F-8595-4A75-8A80-85451D54D18F}"/>
          </ac:picMkLst>
        </pc:picChg>
        <pc:picChg chg="del">
          <ac:chgData name="KimNamhyoung" userId="442ac80a-8cd4-4165-8fc5-0e4ac214a370" providerId="ADAL" clId="{3FC579D2-4508-48F6-99BA-C56519B343EF}" dt="2020-12-31T14:34:36.338" v="1769" actId="478"/>
          <ac:picMkLst>
            <pc:docMk/>
            <pc:sldMk cId="2823290471" sldId="398"/>
            <ac:picMk id="7" creationId="{1349BD34-A37A-4D3F-80A5-DC7ACCCE5C10}"/>
          </ac:picMkLst>
        </pc:picChg>
        <pc:picChg chg="add mod">
          <ac:chgData name="KimNamhyoung" userId="442ac80a-8cd4-4165-8fc5-0e4ac214a370" providerId="ADAL" clId="{3FC579D2-4508-48F6-99BA-C56519B343EF}" dt="2020-12-31T14:52:00.800" v="1999" actId="1076"/>
          <ac:picMkLst>
            <pc:docMk/>
            <pc:sldMk cId="2823290471" sldId="398"/>
            <ac:picMk id="9" creationId="{815DBF37-7500-4D05-9714-4552A267F9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1/2/2021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269945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24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60658"/>
            <a:ext cx="7772400" cy="346249"/>
          </a:xfrm>
        </p:spPr>
        <p:txBody>
          <a:bodyPr lIns="72000"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ko-KR" altLang="en-US"/>
              <a:t>마스터 텍스트 스타일을 편집합니다</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7"/>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80" r:id="rId15"/>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258037"/>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8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Foundations for Analytics with Python 2</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리스트 내포</a:t>
            </a:r>
            <a:endParaRPr lang="en-US" altLang="ko-KR" dirty="0"/>
          </a:p>
        </p:txBody>
      </p:sp>
      <p:pic>
        <p:nvPicPr>
          <p:cNvPr id="5" name="그림 4">
            <a:extLst>
              <a:ext uri="{FF2B5EF4-FFF2-40B4-BE49-F238E27FC236}">
                <a16:creationId xmlns:a16="http://schemas.microsoft.com/office/drawing/2014/main" id="{E118A3AE-2B15-4DF2-B7CA-DADE1C907D62}"/>
              </a:ext>
            </a:extLst>
          </p:cNvPr>
          <p:cNvPicPr>
            <a:picLocks noChangeAspect="1"/>
          </p:cNvPicPr>
          <p:nvPr/>
        </p:nvPicPr>
        <p:blipFill>
          <a:blip r:embed="rId2"/>
          <a:stretch>
            <a:fillRect/>
          </a:stretch>
        </p:blipFill>
        <p:spPr>
          <a:xfrm>
            <a:off x="442913" y="2172451"/>
            <a:ext cx="8248650" cy="2200275"/>
          </a:xfrm>
          <a:prstGeom prst="rect">
            <a:avLst/>
          </a:prstGeom>
        </p:spPr>
      </p:pic>
    </p:spTree>
    <p:extLst>
      <p:ext uri="{BB962C8B-B14F-4D97-AF65-F5344CB8AC3E}">
        <p14:creationId xmlns:p14="http://schemas.microsoft.com/office/powerpoint/2010/main" val="158716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사전과 세트에 대해서도 리스트 내포와 같은 방식 적용 가능 </a:t>
            </a:r>
            <a:endParaRPr lang="en-US" altLang="ko-KR" dirty="0"/>
          </a:p>
        </p:txBody>
      </p:sp>
      <p:pic>
        <p:nvPicPr>
          <p:cNvPr id="4" name="그림 3">
            <a:extLst>
              <a:ext uri="{FF2B5EF4-FFF2-40B4-BE49-F238E27FC236}">
                <a16:creationId xmlns:a16="http://schemas.microsoft.com/office/drawing/2014/main" id="{3D173872-4EA3-4404-8DDA-96348FA421F9}"/>
              </a:ext>
            </a:extLst>
          </p:cNvPr>
          <p:cNvPicPr>
            <a:picLocks noChangeAspect="1"/>
          </p:cNvPicPr>
          <p:nvPr/>
        </p:nvPicPr>
        <p:blipFill>
          <a:blip r:embed="rId2"/>
          <a:stretch>
            <a:fillRect/>
          </a:stretch>
        </p:blipFill>
        <p:spPr>
          <a:xfrm>
            <a:off x="585788" y="2210369"/>
            <a:ext cx="7962900" cy="1181100"/>
          </a:xfrm>
          <a:prstGeom prst="rect">
            <a:avLst/>
          </a:prstGeom>
        </p:spPr>
      </p:pic>
    </p:spTree>
    <p:extLst>
      <p:ext uri="{BB962C8B-B14F-4D97-AF65-F5344CB8AC3E}">
        <p14:creationId xmlns:p14="http://schemas.microsoft.com/office/powerpoint/2010/main" val="301848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5" name="그림 4">
            <a:extLst>
              <a:ext uri="{FF2B5EF4-FFF2-40B4-BE49-F238E27FC236}">
                <a16:creationId xmlns:a16="http://schemas.microsoft.com/office/drawing/2014/main" id="{9F7446CF-D0C1-4981-8C02-CCA36FCEEE51}"/>
              </a:ext>
            </a:extLst>
          </p:cNvPr>
          <p:cNvPicPr>
            <a:picLocks noChangeAspect="1"/>
          </p:cNvPicPr>
          <p:nvPr/>
        </p:nvPicPr>
        <p:blipFill>
          <a:blip r:embed="rId2"/>
          <a:stretch>
            <a:fillRect/>
          </a:stretch>
        </p:blipFill>
        <p:spPr>
          <a:xfrm>
            <a:off x="740321" y="1482666"/>
            <a:ext cx="7038904" cy="5113243"/>
          </a:xfrm>
          <a:prstGeom prst="rect">
            <a:avLst/>
          </a:prstGeom>
        </p:spPr>
      </p:pic>
    </p:spTree>
    <p:extLst>
      <p:ext uri="{BB962C8B-B14F-4D97-AF65-F5344CB8AC3E}">
        <p14:creationId xmlns:p14="http://schemas.microsoft.com/office/powerpoint/2010/main" val="347998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4" name="그림 3">
            <a:extLst>
              <a:ext uri="{FF2B5EF4-FFF2-40B4-BE49-F238E27FC236}">
                <a16:creationId xmlns:a16="http://schemas.microsoft.com/office/drawing/2014/main" id="{BD170D8E-DC5B-4FB8-8465-904204B5FF03}"/>
              </a:ext>
            </a:extLst>
          </p:cNvPr>
          <p:cNvPicPr>
            <a:picLocks noChangeAspect="1"/>
          </p:cNvPicPr>
          <p:nvPr/>
        </p:nvPicPr>
        <p:blipFill>
          <a:blip r:embed="rId2"/>
          <a:stretch>
            <a:fillRect/>
          </a:stretch>
        </p:blipFill>
        <p:spPr>
          <a:xfrm>
            <a:off x="1177581" y="1477307"/>
            <a:ext cx="6788837" cy="5216848"/>
          </a:xfrm>
          <a:prstGeom prst="rect">
            <a:avLst/>
          </a:prstGeom>
        </p:spPr>
      </p:pic>
    </p:spTree>
    <p:extLst>
      <p:ext uri="{BB962C8B-B14F-4D97-AF65-F5344CB8AC3E}">
        <p14:creationId xmlns:p14="http://schemas.microsoft.com/office/powerpoint/2010/main" val="251529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4" name="그림 3">
            <a:extLst>
              <a:ext uri="{FF2B5EF4-FFF2-40B4-BE49-F238E27FC236}">
                <a16:creationId xmlns:a16="http://schemas.microsoft.com/office/drawing/2014/main" id="{32C0A5A5-9C56-4877-BCDB-D223E5D0E4F0}"/>
              </a:ext>
            </a:extLst>
          </p:cNvPr>
          <p:cNvPicPr>
            <a:picLocks noChangeAspect="1"/>
          </p:cNvPicPr>
          <p:nvPr/>
        </p:nvPicPr>
        <p:blipFill>
          <a:blip r:embed="rId2"/>
          <a:stretch>
            <a:fillRect/>
          </a:stretch>
        </p:blipFill>
        <p:spPr>
          <a:xfrm>
            <a:off x="1105469" y="1446121"/>
            <a:ext cx="7114606" cy="4860565"/>
          </a:xfrm>
          <a:prstGeom prst="rect">
            <a:avLst/>
          </a:prstGeom>
        </p:spPr>
      </p:pic>
    </p:spTree>
    <p:extLst>
      <p:ext uri="{BB962C8B-B14F-4D97-AF65-F5344CB8AC3E}">
        <p14:creationId xmlns:p14="http://schemas.microsoft.com/office/powerpoint/2010/main" val="310346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046440"/>
          </a:xfrm>
        </p:spPr>
        <p:txBody>
          <a:bodyPr/>
          <a:lstStyle/>
          <a:p>
            <a:r>
              <a:rPr lang="en-US" altLang="ko-KR" dirty="0"/>
              <a:t>while </a:t>
            </a:r>
            <a:r>
              <a:rPr lang="ko-KR" altLang="en-US" dirty="0" err="1"/>
              <a:t>반복문</a:t>
            </a:r>
            <a:endParaRPr lang="en-US" altLang="ko-KR" dirty="0"/>
          </a:p>
          <a:p>
            <a:pPr lvl="1"/>
            <a:r>
              <a:rPr lang="ko-KR" altLang="en-US" dirty="0"/>
              <a:t>조건을 명시하고 해당 조건이 </a:t>
            </a:r>
            <a:r>
              <a:rPr lang="en-US" altLang="ko-KR" dirty="0"/>
              <a:t>False</a:t>
            </a:r>
            <a:r>
              <a:rPr lang="ko-KR" altLang="en-US" dirty="0"/>
              <a:t>가 되거나 </a:t>
            </a:r>
            <a:r>
              <a:rPr lang="en-US" altLang="ko-KR" dirty="0"/>
              <a:t>break</a:t>
            </a:r>
            <a:r>
              <a:rPr lang="ko-KR" altLang="en-US" dirty="0"/>
              <a:t>문을 사용해서 명시적으로 반복을 끝날 때까지 블록 안의 코드 수행</a:t>
            </a:r>
            <a:endParaRPr lang="en-US" altLang="ko-KR" dirty="0"/>
          </a:p>
        </p:txBody>
      </p:sp>
      <p:pic>
        <p:nvPicPr>
          <p:cNvPr id="4" name="그림 3">
            <a:extLst>
              <a:ext uri="{FF2B5EF4-FFF2-40B4-BE49-F238E27FC236}">
                <a16:creationId xmlns:a16="http://schemas.microsoft.com/office/drawing/2014/main" id="{309946CF-45D7-4E88-AA6C-52BF0B061D7C}"/>
              </a:ext>
            </a:extLst>
          </p:cNvPr>
          <p:cNvPicPr>
            <a:picLocks noChangeAspect="1"/>
          </p:cNvPicPr>
          <p:nvPr/>
        </p:nvPicPr>
        <p:blipFill>
          <a:blip r:embed="rId2"/>
          <a:stretch>
            <a:fillRect/>
          </a:stretch>
        </p:blipFill>
        <p:spPr>
          <a:xfrm>
            <a:off x="2120920" y="2286275"/>
            <a:ext cx="3667125" cy="3171825"/>
          </a:xfrm>
          <a:prstGeom prst="rect">
            <a:avLst/>
          </a:prstGeom>
        </p:spPr>
      </p:pic>
    </p:spTree>
    <p:extLst>
      <p:ext uri="{BB962C8B-B14F-4D97-AF65-F5344CB8AC3E}">
        <p14:creationId xmlns:p14="http://schemas.microsoft.com/office/powerpoint/2010/main" val="164026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pass</a:t>
            </a:r>
          </a:p>
          <a:p>
            <a:pPr lvl="1"/>
            <a:r>
              <a:rPr lang="ko-KR" altLang="en-US" dirty="0"/>
              <a:t>아무</a:t>
            </a:r>
            <a:r>
              <a:rPr lang="en-US" altLang="ko-KR" dirty="0"/>
              <a:t> </a:t>
            </a:r>
            <a:r>
              <a:rPr lang="ko-KR" altLang="en-US" dirty="0"/>
              <a:t>것도 하지 않음을 나타냄</a:t>
            </a:r>
            <a:endParaRPr lang="en-US" altLang="ko-KR" dirty="0"/>
          </a:p>
        </p:txBody>
      </p:sp>
      <p:pic>
        <p:nvPicPr>
          <p:cNvPr id="4" name="그림 3">
            <a:extLst>
              <a:ext uri="{FF2B5EF4-FFF2-40B4-BE49-F238E27FC236}">
                <a16:creationId xmlns:a16="http://schemas.microsoft.com/office/drawing/2014/main" id="{87C27A48-9696-44CC-9891-7CD9BF87E2BB}"/>
              </a:ext>
            </a:extLst>
          </p:cNvPr>
          <p:cNvPicPr>
            <a:picLocks noChangeAspect="1"/>
          </p:cNvPicPr>
          <p:nvPr/>
        </p:nvPicPr>
        <p:blipFill>
          <a:blip r:embed="rId2"/>
          <a:stretch>
            <a:fillRect/>
          </a:stretch>
        </p:blipFill>
        <p:spPr>
          <a:xfrm>
            <a:off x="1652588" y="2040054"/>
            <a:ext cx="5829300" cy="3657600"/>
          </a:xfrm>
          <a:prstGeom prst="rect">
            <a:avLst/>
          </a:prstGeom>
        </p:spPr>
      </p:pic>
    </p:spTree>
    <p:extLst>
      <p:ext uri="{BB962C8B-B14F-4D97-AF65-F5344CB8AC3E}">
        <p14:creationId xmlns:p14="http://schemas.microsoft.com/office/powerpoint/2010/main" val="30744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range</a:t>
            </a:r>
          </a:p>
          <a:p>
            <a:pPr lvl="1"/>
            <a:r>
              <a:rPr lang="ko-KR" altLang="en-US" dirty="0"/>
              <a:t>연속된</a:t>
            </a:r>
            <a:r>
              <a:rPr lang="en-US" altLang="ko-KR" dirty="0"/>
              <a:t> </a:t>
            </a:r>
            <a:r>
              <a:rPr lang="ko-KR" altLang="en-US" dirty="0"/>
              <a:t>정수의</a:t>
            </a:r>
            <a:r>
              <a:rPr lang="en-US" altLang="ko-KR" dirty="0"/>
              <a:t> </a:t>
            </a:r>
            <a:r>
              <a:rPr lang="ko-KR" altLang="en-US" dirty="0"/>
              <a:t>리스트 생성</a:t>
            </a:r>
            <a:r>
              <a:rPr lang="en-US" altLang="ko-KR" dirty="0"/>
              <a:t>: range(stop) </a:t>
            </a:r>
            <a:r>
              <a:rPr lang="ko-KR" altLang="en-US" dirty="0"/>
              <a:t>또는 </a:t>
            </a:r>
            <a:r>
              <a:rPr lang="en-US" altLang="ko-KR" dirty="0"/>
              <a:t>range(start, stop[, step])</a:t>
            </a:r>
          </a:p>
        </p:txBody>
      </p:sp>
      <p:pic>
        <p:nvPicPr>
          <p:cNvPr id="5" name="그림 4">
            <a:extLst>
              <a:ext uri="{FF2B5EF4-FFF2-40B4-BE49-F238E27FC236}">
                <a16:creationId xmlns:a16="http://schemas.microsoft.com/office/drawing/2014/main" id="{2216AF11-5555-45AB-9F63-98E9620B0E5A}"/>
              </a:ext>
            </a:extLst>
          </p:cNvPr>
          <p:cNvPicPr>
            <a:picLocks noChangeAspect="1"/>
          </p:cNvPicPr>
          <p:nvPr/>
        </p:nvPicPr>
        <p:blipFill rotWithShape="1">
          <a:blip r:embed="rId2"/>
          <a:srcRect t="53209"/>
          <a:stretch/>
        </p:blipFill>
        <p:spPr>
          <a:xfrm>
            <a:off x="4053196" y="2100728"/>
            <a:ext cx="2847975" cy="3048445"/>
          </a:xfrm>
          <a:prstGeom prst="rect">
            <a:avLst/>
          </a:prstGeom>
        </p:spPr>
      </p:pic>
      <p:pic>
        <p:nvPicPr>
          <p:cNvPr id="6" name="그림 5">
            <a:extLst>
              <a:ext uri="{FF2B5EF4-FFF2-40B4-BE49-F238E27FC236}">
                <a16:creationId xmlns:a16="http://schemas.microsoft.com/office/drawing/2014/main" id="{FD350F73-16BE-4D7C-9E15-CF47AA69468E}"/>
              </a:ext>
            </a:extLst>
          </p:cNvPr>
          <p:cNvPicPr>
            <a:picLocks noChangeAspect="1"/>
          </p:cNvPicPr>
          <p:nvPr/>
        </p:nvPicPr>
        <p:blipFill>
          <a:blip r:embed="rId3"/>
          <a:stretch>
            <a:fillRect/>
          </a:stretch>
        </p:blipFill>
        <p:spPr>
          <a:xfrm>
            <a:off x="1160874" y="2100728"/>
            <a:ext cx="2238375" cy="3390900"/>
          </a:xfrm>
          <a:prstGeom prst="rect">
            <a:avLst/>
          </a:prstGeom>
        </p:spPr>
      </p:pic>
    </p:spTree>
    <p:extLst>
      <p:ext uri="{BB962C8B-B14F-4D97-AF65-F5344CB8AC3E}">
        <p14:creationId xmlns:p14="http://schemas.microsoft.com/office/powerpoint/2010/main" val="299243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en-US" altLang="ko-KR" dirty="0"/>
              <a:t>range</a:t>
            </a:r>
          </a:p>
        </p:txBody>
      </p:sp>
      <p:pic>
        <p:nvPicPr>
          <p:cNvPr id="4" name="그림 3">
            <a:extLst>
              <a:ext uri="{FF2B5EF4-FFF2-40B4-BE49-F238E27FC236}">
                <a16:creationId xmlns:a16="http://schemas.microsoft.com/office/drawing/2014/main" id="{CDC6BC7D-39D1-43FD-AE04-295B9A2F7CC3}"/>
              </a:ext>
            </a:extLst>
          </p:cNvPr>
          <p:cNvPicPr>
            <a:picLocks noChangeAspect="1"/>
          </p:cNvPicPr>
          <p:nvPr/>
        </p:nvPicPr>
        <p:blipFill>
          <a:blip r:embed="rId2"/>
          <a:stretch>
            <a:fillRect/>
          </a:stretch>
        </p:blipFill>
        <p:spPr>
          <a:xfrm>
            <a:off x="1381372" y="1701572"/>
            <a:ext cx="6191250" cy="4238625"/>
          </a:xfrm>
          <a:prstGeom prst="rect">
            <a:avLst/>
          </a:prstGeom>
        </p:spPr>
      </p:pic>
    </p:spTree>
    <p:extLst>
      <p:ext uri="{BB962C8B-B14F-4D97-AF65-F5344CB8AC3E}">
        <p14:creationId xmlns:p14="http://schemas.microsoft.com/office/powerpoint/2010/main" val="204446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삼단 표현</a:t>
            </a:r>
            <a:endParaRPr lang="en-US" altLang="ko-KR" dirty="0"/>
          </a:p>
        </p:txBody>
      </p:sp>
      <p:pic>
        <p:nvPicPr>
          <p:cNvPr id="4" name="그림 3">
            <a:extLst>
              <a:ext uri="{FF2B5EF4-FFF2-40B4-BE49-F238E27FC236}">
                <a16:creationId xmlns:a16="http://schemas.microsoft.com/office/drawing/2014/main" id="{3FBACD00-4A48-4D34-8165-D9824A8A3CD3}"/>
              </a:ext>
            </a:extLst>
          </p:cNvPr>
          <p:cNvPicPr>
            <a:picLocks noChangeAspect="1"/>
          </p:cNvPicPr>
          <p:nvPr/>
        </p:nvPicPr>
        <p:blipFill>
          <a:blip r:embed="rId2"/>
          <a:stretch>
            <a:fillRect/>
          </a:stretch>
        </p:blipFill>
        <p:spPr>
          <a:xfrm>
            <a:off x="1416503" y="1422409"/>
            <a:ext cx="6572250" cy="4953000"/>
          </a:xfrm>
          <a:prstGeom prst="rect">
            <a:avLst/>
          </a:prstGeom>
        </p:spPr>
      </p:pic>
    </p:spTree>
    <p:extLst>
      <p:ext uri="{BB962C8B-B14F-4D97-AF65-F5344CB8AC3E}">
        <p14:creationId xmlns:p14="http://schemas.microsoft.com/office/powerpoint/2010/main" val="50591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흐름제어</a:t>
            </a:r>
          </a:p>
        </p:txBody>
      </p:sp>
    </p:spTree>
    <p:extLst>
      <p:ext uri="{BB962C8B-B14F-4D97-AF65-F5344CB8AC3E}">
        <p14:creationId xmlns:p14="http://schemas.microsoft.com/office/powerpoint/2010/main" val="311458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함수</a:t>
            </a:r>
          </a:p>
        </p:txBody>
      </p:sp>
    </p:spTree>
    <p:extLst>
      <p:ext uri="{BB962C8B-B14F-4D97-AF65-F5344CB8AC3E}">
        <p14:creationId xmlns:p14="http://schemas.microsoft.com/office/powerpoint/2010/main" val="170352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함수</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393284"/>
          </a:xfrm>
        </p:spPr>
        <p:txBody>
          <a:bodyPr/>
          <a:lstStyle/>
          <a:p>
            <a:r>
              <a:rPr lang="ko-KR" altLang="en-US" dirty="0"/>
              <a:t>코드를 재사용하고 조직화하기 위한 가장 중요한 수단</a:t>
            </a:r>
            <a:endParaRPr lang="en-US" altLang="ko-KR" dirty="0"/>
          </a:p>
          <a:p>
            <a:pPr lvl="1"/>
            <a:r>
              <a:rPr lang="en-US" altLang="ko-KR" dirty="0"/>
              <a:t>def </a:t>
            </a:r>
            <a:r>
              <a:rPr lang="ko-KR" altLang="en-US" dirty="0"/>
              <a:t>예약어로 정의</a:t>
            </a:r>
            <a:endParaRPr lang="en-US" altLang="ko-KR" dirty="0"/>
          </a:p>
          <a:p>
            <a:pPr lvl="1"/>
            <a:r>
              <a:rPr lang="en-US" altLang="ko-KR" dirty="0"/>
              <a:t>return</a:t>
            </a:r>
            <a:r>
              <a:rPr lang="ko-KR" altLang="en-US" dirty="0"/>
              <a:t> </a:t>
            </a:r>
            <a:r>
              <a:rPr lang="ko-KR" altLang="en-US" dirty="0" err="1"/>
              <a:t>예약어</a:t>
            </a:r>
            <a:r>
              <a:rPr lang="ko-KR" altLang="en-US" dirty="0"/>
              <a:t> 사용해서 값을 반환</a:t>
            </a:r>
            <a:endParaRPr lang="en-US" altLang="ko-KR" dirty="0"/>
          </a:p>
          <a:p>
            <a:pPr lvl="1"/>
            <a:r>
              <a:rPr lang="en-US" altLang="ko-KR" dirty="0"/>
              <a:t>return</a:t>
            </a:r>
            <a:r>
              <a:rPr lang="ko-KR" altLang="en-US" dirty="0"/>
              <a:t> 문이 몇 개가 되든 상관없음</a:t>
            </a:r>
            <a:endParaRPr lang="en-US" altLang="ko-KR" dirty="0"/>
          </a:p>
          <a:p>
            <a:pPr lvl="1"/>
            <a:r>
              <a:rPr lang="ko-KR" altLang="en-US" dirty="0"/>
              <a:t>함수 블록이 </a:t>
            </a:r>
            <a:r>
              <a:rPr lang="ko-KR" altLang="en-US"/>
              <a:t>끝날 때까지 </a:t>
            </a:r>
            <a:r>
              <a:rPr lang="en-US" altLang="ko-KR" dirty="0"/>
              <a:t>return </a:t>
            </a:r>
            <a:r>
              <a:rPr lang="ko-KR" altLang="en-US" dirty="0"/>
              <a:t>문이 없다면 </a:t>
            </a:r>
            <a:r>
              <a:rPr lang="en-US" altLang="ko-KR" dirty="0"/>
              <a:t>None</a:t>
            </a:r>
            <a:r>
              <a:rPr lang="ko-KR" altLang="en-US" dirty="0"/>
              <a:t>이 반환</a:t>
            </a:r>
            <a:endParaRPr lang="en-US" altLang="ko-KR" dirty="0"/>
          </a:p>
          <a:p>
            <a:endParaRPr lang="en-US" altLang="ko-KR" dirty="0"/>
          </a:p>
        </p:txBody>
      </p:sp>
      <p:pic>
        <p:nvPicPr>
          <p:cNvPr id="4" name="그림 3">
            <a:extLst>
              <a:ext uri="{FF2B5EF4-FFF2-40B4-BE49-F238E27FC236}">
                <a16:creationId xmlns:a16="http://schemas.microsoft.com/office/drawing/2014/main" id="{CF585043-539E-4212-840D-11CD178C69DE}"/>
              </a:ext>
            </a:extLst>
          </p:cNvPr>
          <p:cNvPicPr>
            <a:picLocks noChangeAspect="1"/>
          </p:cNvPicPr>
          <p:nvPr/>
        </p:nvPicPr>
        <p:blipFill rotWithShape="1">
          <a:blip r:embed="rId2"/>
          <a:srcRect b="56362"/>
          <a:stretch/>
        </p:blipFill>
        <p:spPr>
          <a:xfrm>
            <a:off x="236536" y="3429000"/>
            <a:ext cx="4257675" cy="1932771"/>
          </a:xfrm>
          <a:prstGeom prst="rect">
            <a:avLst/>
          </a:prstGeom>
        </p:spPr>
      </p:pic>
      <p:pic>
        <p:nvPicPr>
          <p:cNvPr id="5" name="그림 4">
            <a:extLst>
              <a:ext uri="{FF2B5EF4-FFF2-40B4-BE49-F238E27FC236}">
                <a16:creationId xmlns:a16="http://schemas.microsoft.com/office/drawing/2014/main" id="{0D0857F9-3F9D-4F1A-AD39-F20F741C0A6C}"/>
              </a:ext>
            </a:extLst>
          </p:cNvPr>
          <p:cNvPicPr>
            <a:picLocks noChangeAspect="1"/>
          </p:cNvPicPr>
          <p:nvPr/>
        </p:nvPicPr>
        <p:blipFill rotWithShape="1">
          <a:blip r:embed="rId2"/>
          <a:srcRect t="43663"/>
          <a:stretch/>
        </p:blipFill>
        <p:spPr>
          <a:xfrm>
            <a:off x="4567238" y="3429000"/>
            <a:ext cx="4257675" cy="2495217"/>
          </a:xfrm>
          <a:prstGeom prst="rect">
            <a:avLst/>
          </a:prstGeom>
        </p:spPr>
      </p:pic>
      <p:sp>
        <p:nvSpPr>
          <p:cNvPr id="6" name="TextBox 5">
            <a:extLst>
              <a:ext uri="{FF2B5EF4-FFF2-40B4-BE49-F238E27FC236}">
                <a16:creationId xmlns:a16="http://schemas.microsoft.com/office/drawing/2014/main" id="{33CFDD50-AE42-465A-BA46-5143DF0B0C66}"/>
              </a:ext>
            </a:extLst>
          </p:cNvPr>
          <p:cNvSpPr txBox="1"/>
          <p:nvPr/>
        </p:nvSpPr>
        <p:spPr>
          <a:xfrm>
            <a:off x="6328645" y="1656927"/>
            <a:ext cx="2642070"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endParaRPr lang="ko-KR" altLang="en-US" dirty="0"/>
          </a:p>
        </p:txBody>
      </p:sp>
    </p:spTree>
    <p:extLst>
      <p:ext uri="{BB962C8B-B14F-4D97-AF65-F5344CB8AC3E}">
        <p14:creationId xmlns:p14="http://schemas.microsoft.com/office/powerpoint/2010/main" val="320626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a:t>일반적인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err="1"/>
              <a:t>결괏값을</a:t>
            </a:r>
            <a:r>
              <a:rPr lang="ko-KR" altLang="en-US" dirty="0"/>
              <a:t> 받을 변수 </a:t>
            </a:r>
            <a:r>
              <a:rPr lang="en-US" altLang="ko-KR" dirty="0"/>
              <a:t>= </a:t>
            </a:r>
            <a:r>
              <a:rPr lang="ko-KR" altLang="en-US" dirty="0"/>
              <a:t>함수이름</a:t>
            </a:r>
            <a:r>
              <a:rPr lang="en-US" altLang="ko-KR" dirty="0"/>
              <a:t>(</a:t>
            </a:r>
            <a:r>
              <a:rPr lang="ko-KR" altLang="en-US" dirty="0"/>
              <a:t>입력인수 </a:t>
            </a:r>
            <a:r>
              <a:rPr lang="en-US" altLang="ko-KR" dirty="0"/>
              <a:t>1, </a:t>
            </a:r>
            <a:r>
              <a:rPr lang="ko-KR" altLang="en-US" dirty="0"/>
              <a:t>입력인수 </a:t>
            </a:r>
            <a:r>
              <a:rPr lang="en-US" altLang="ko-KR" dirty="0"/>
              <a:t>2, …)</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6328645" y="1656927"/>
            <a:ext cx="2662908" cy="1477328"/>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a:p>
            <a:r>
              <a:rPr lang="en-US" altLang="ko-KR" dirty="0"/>
              <a:t>     </a:t>
            </a:r>
            <a:r>
              <a:rPr lang="en-US" altLang="ko-KR" b="1" dirty="0">
                <a:solidFill>
                  <a:schemeClr val="accent1"/>
                </a:solidFill>
              </a:rPr>
              <a:t>return</a:t>
            </a:r>
            <a:r>
              <a:rPr lang="en-US" altLang="ko-KR" dirty="0"/>
              <a:t> </a:t>
            </a:r>
            <a:r>
              <a:rPr lang="ko-KR" altLang="en-US" dirty="0" err="1"/>
              <a:t>결괏값</a:t>
            </a:r>
            <a:endParaRPr lang="ko-KR" altLang="en-US" dirty="0"/>
          </a:p>
        </p:txBody>
      </p:sp>
      <p:pic>
        <p:nvPicPr>
          <p:cNvPr id="6" name="그림 5">
            <a:extLst>
              <a:ext uri="{FF2B5EF4-FFF2-40B4-BE49-F238E27FC236}">
                <a16:creationId xmlns:a16="http://schemas.microsoft.com/office/drawing/2014/main" id="{B61D136D-CE4B-4772-83FE-7850DBEAA756}"/>
              </a:ext>
            </a:extLst>
          </p:cNvPr>
          <p:cNvPicPr>
            <a:picLocks noChangeAspect="1"/>
          </p:cNvPicPr>
          <p:nvPr/>
        </p:nvPicPr>
        <p:blipFill>
          <a:blip r:embed="rId2"/>
          <a:stretch>
            <a:fillRect/>
          </a:stretch>
        </p:blipFill>
        <p:spPr>
          <a:xfrm>
            <a:off x="723900" y="1435777"/>
            <a:ext cx="3124200" cy="2543175"/>
          </a:xfrm>
          <a:prstGeom prst="rect">
            <a:avLst/>
          </a:prstGeom>
        </p:spPr>
      </p:pic>
    </p:spTree>
    <p:extLst>
      <p:ext uri="{BB962C8B-B14F-4D97-AF65-F5344CB8AC3E}">
        <p14:creationId xmlns:p14="http://schemas.microsoft.com/office/powerpoint/2010/main" val="412257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err="1"/>
              <a:t>입력값이</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err="1"/>
              <a:t>결괏값을</a:t>
            </a:r>
            <a:r>
              <a:rPr lang="ko-KR" altLang="en-US" dirty="0"/>
              <a:t> 받을 변수 </a:t>
            </a:r>
            <a:r>
              <a:rPr lang="en-US" altLang="ko-KR" dirty="0"/>
              <a:t>= </a:t>
            </a:r>
            <a:r>
              <a:rPr lang="ko-KR" altLang="en-US" dirty="0"/>
              <a:t>함수이름</a:t>
            </a:r>
            <a:r>
              <a:rPr lang="en-US" altLang="ko-KR" dirty="0"/>
              <a:t>()</a:t>
            </a:r>
            <a:endParaRPr lang="ko-KR" altLang="en-US" dirty="0"/>
          </a:p>
        </p:txBody>
      </p:sp>
      <p:sp>
        <p:nvSpPr>
          <p:cNvPr id="4" name="TextBox 3">
            <a:extLst>
              <a:ext uri="{FF2B5EF4-FFF2-40B4-BE49-F238E27FC236}">
                <a16:creationId xmlns:a16="http://schemas.microsoft.com/office/drawing/2014/main" id="{E9BB6783-7D48-4C78-B915-841C2694AD1E}"/>
              </a:ext>
            </a:extLst>
          </p:cNvPr>
          <p:cNvSpPr txBox="1"/>
          <p:nvPr/>
        </p:nvSpPr>
        <p:spPr>
          <a:xfrm>
            <a:off x="6328645" y="1656927"/>
            <a:ext cx="2046779" cy="1477328"/>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a:p>
            <a:r>
              <a:rPr lang="en-US" altLang="ko-KR" dirty="0"/>
              <a:t>     </a:t>
            </a:r>
            <a:r>
              <a:rPr lang="en-US" altLang="ko-KR" b="1" dirty="0">
                <a:solidFill>
                  <a:schemeClr val="accent1"/>
                </a:solidFill>
              </a:rPr>
              <a:t>return</a:t>
            </a:r>
            <a:r>
              <a:rPr lang="en-US" altLang="ko-KR" dirty="0"/>
              <a:t> </a:t>
            </a:r>
            <a:r>
              <a:rPr lang="ko-KR" altLang="en-US" dirty="0" err="1"/>
              <a:t>결괏값</a:t>
            </a:r>
            <a:endParaRPr lang="ko-KR" altLang="en-US" dirty="0"/>
          </a:p>
        </p:txBody>
      </p:sp>
      <p:pic>
        <p:nvPicPr>
          <p:cNvPr id="7" name="그림 6">
            <a:extLst>
              <a:ext uri="{FF2B5EF4-FFF2-40B4-BE49-F238E27FC236}">
                <a16:creationId xmlns:a16="http://schemas.microsoft.com/office/drawing/2014/main" id="{98DC291E-A3F2-49CC-9873-6E10DC7E18B5}"/>
              </a:ext>
            </a:extLst>
          </p:cNvPr>
          <p:cNvPicPr>
            <a:picLocks noChangeAspect="1"/>
          </p:cNvPicPr>
          <p:nvPr/>
        </p:nvPicPr>
        <p:blipFill>
          <a:blip r:embed="rId2"/>
          <a:stretch>
            <a:fillRect/>
          </a:stretch>
        </p:blipFill>
        <p:spPr>
          <a:xfrm>
            <a:off x="635897" y="1526692"/>
            <a:ext cx="2962275" cy="2333625"/>
          </a:xfrm>
          <a:prstGeom prst="rect">
            <a:avLst/>
          </a:prstGeom>
        </p:spPr>
      </p:pic>
    </p:spTree>
    <p:extLst>
      <p:ext uri="{BB962C8B-B14F-4D97-AF65-F5344CB8AC3E}">
        <p14:creationId xmlns:p14="http://schemas.microsoft.com/office/powerpoint/2010/main" val="308258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CE5DAC35-CB05-468D-9B2F-D672367D88A3}"/>
              </a:ext>
            </a:extLst>
          </p:cNvPr>
          <p:cNvPicPr>
            <a:picLocks noChangeAspect="1"/>
          </p:cNvPicPr>
          <p:nvPr/>
        </p:nvPicPr>
        <p:blipFill>
          <a:blip r:embed="rId2"/>
          <a:stretch>
            <a:fillRect/>
          </a:stretch>
        </p:blipFill>
        <p:spPr>
          <a:xfrm>
            <a:off x="236536" y="1408664"/>
            <a:ext cx="6200775" cy="4219575"/>
          </a:xfrm>
          <a:prstGeom prst="rect">
            <a:avLst/>
          </a:prstGeom>
        </p:spPr>
      </p:pic>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5416868"/>
          </a:xfrm>
        </p:spPr>
        <p:txBody>
          <a:bodyPr/>
          <a:lstStyle/>
          <a:p>
            <a:r>
              <a:rPr lang="ko-KR" altLang="en-US" dirty="0" err="1"/>
              <a:t>결괏값이</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a:t>함수이름</a:t>
            </a:r>
            <a:r>
              <a:rPr lang="en-US" altLang="ko-KR" dirty="0"/>
              <a:t>(</a:t>
            </a:r>
            <a:r>
              <a:rPr lang="ko-KR" altLang="en-US" dirty="0"/>
              <a:t>입력인수 </a:t>
            </a:r>
            <a:r>
              <a:rPr lang="en-US" altLang="ko-KR" dirty="0"/>
              <a:t>1, </a:t>
            </a:r>
            <a:r>
              <a:rPr lang="ko-KR" altLang="en-US" dirty="0"/>
              <a:t>입력인수 </a:t>
            </a:r>
            <a:r>
              <a:rPr lang="en-US" altLang="ko-KR" dirty="0"/>
              <a:t>2, …)</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5791266" y="2487373"/>
            <a:ext cx="2637115" cy="1200329"/>
          </a:xfrm>
          <a:prstGeom prst="rect">
            <a:avLst/>
          </a:prstGeom>
          <a:solidFill>
            <a:schemeClr val="bg2"/>
          </a:solidFill>
        </p:spPr>
        <p:txBody>
          <a:bodyPr wrap="squar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endParaRPr lang="ko-KR" altLang="en-US" dirty="0"/>
          </a:p>
        </p:txBody>
      </p:sp>
    </p:spTree>
    <p:extLst>
      <p:ext uri="{BB962C8B-B14F-4D97-AF65-F5344CB8AC3E}">
        <p14:creationId xmlns:p14="http://schemas.microsoft.com/office/powerpoint/2010/main" val="145966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err="1"/>
              <a:t>입력값도</a:t>
            </a:r>
            <a:r>
              <a:rPr lang="ko-KR" altLang="en-US" dirty="0"/>
              <a:t> </a:t>
            </a:r>
            <a:r>
              <a:rPr lang="ko-KR" altLang="en-US" dirty="0" err="1"/>
              <a:t>결괏값도</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a:t>함수이름</a:t>
            </a:r>
            <a:r>
              <a:rPr lang="en-US" altLang="ko-KR" dirty="0"/>
              <a:t>()</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5851567" y="1656927"/>
            <a:ext cx="1955985"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p:txBody>
      </p:sp>
      <p:pic>
        <p:nvPicPr>
          <p:cNvPr id="7" name="그림 6">
            <a:extLst>
              <a:ext uri="{FF2B5EF4-FFF2-40B4-BE49-F238E27FC236}">
                <a16:creationId xmlns:a16="http://schemas.microsoft.com/office/drawing/2014/main" id="{4AA86230-C2B8-41A0-9BB5-55397030E1C4}"/>
              </a:ext>
            </a:extLst>
          </p:cNvPr>
          <p:cNvPicPr>
            <a:picLocks noChangeAspect="1"/>
          </p:cNvPicPr>
          <p:nvPr/>
        </p:nvPicPr>
        <p:blipFill>
          <a:blip r:embed="rId2"/>
          <a:stretch>
            <a:fillRect/>
          </a:stretch>
        </p:blipFill>
        <p:spPr>
          <a:xfrm>
            <a:off x="709612" y="1563757"/>
            <a:ext cx="2695575" cy="1981200"/>
          </a:xfrm>
          <a:prstGeom prst="rect">
            <a:avLst/>
          </a:prstGeom>
        </p:spPr>
      </p:pic>
    </p:spTree>
    <p:extLst>
      <p:ext uri="{BB962C8B-B14F-4D97-AF65-F5344CB8AC3E}">
        <p14:creationId xmlns:p14="http://schemas.microsoft.com/office/powerpoint/2010/main" val="97456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5E7FA8-C6FA-46F3-94D7-7388522CDD3E}"/>
              </a:ext>
            </a:extLst>
          </p:cNvPr>
          <p:cNvSpPr>
            <a:spLocks noGrp="1"/>
          </p:cNvSpPr>
          <p:nvPr>
            <p:ph type="title"/>
          </p:nvPr>
        </p:nvSpPr>
        <p:spPr/>
        <p:txBody>
          <a:bodyPr/>
          <a:lstStyle/>
          <a:p>
            <a:r>
              <a:rPr lang="ko-KR" altLang="en-US" dirty="0" err="1"/>
              <a:t>입력값의</a:t>
            </a:r>
            <a:r>
              <a:rPr lang="ko-KR" altLang="en-US" dirty="0"/>
              <a:t> 수가 미정일 때</a:t>
            </a:r>
          </a:p>
        </p:txBody>
      </p:sp>
      <p:sp>
        <p:nvSpPr>
          <p:cNvPr id="3" name="내용 개체 틀 2">
            <a:extLst>
              <a:ext uri="{FF2B5EF4-FFF2-40B4-BE49-F238E27FC236}">
                <a16:creationId xmlns:a16="http://schemas.microsoft.com/office/drawing/2014/main" id="{197781DD-9B42-4C55-A902-A1879A34DF32}"/>
              </a:ext>
            </a:extLst>
          </p:cNvPr>
          <p:cNvSpPr>
            <a:spLocks noGrp="1"/>
          </p:cNvSpPr>
          <p:nvPr>
            <p:ph idx="1"/>
          </p:nvPr>
        </p:nvSpPr>
        <p:spPr>
          <a:xfrm>
            <a:off x="236539" y="1060450"/>
            <a:ext cx="8670925" cy="361959"/>
          </a:xfrm>
        </p:spPr>
        <p:txBody>
          <a:bodyPr/>
          <a:lstStyle/>
          <a:p>
            <a:r>
              <a:rPr lang="ko-KR" altLang="en-US" dirty="0"/>
              <a:t>매개변수 부분이 </a:t>
            </a:r>
            <a:r>
              <a:rPr lang="en-US" altLang="ko-KR" dirty="0"/>
              <a:t>*</a:t>
            </a:r>
            <a:r>
              <a:rPr lang="ko-KR" altLang="en-US" dirty="0"/>
              <a:t>매개변수로 변경</a:t>
            </a:r>
          </a:p>
        </p:txBody>
      </p:sp>
      <p:sp>
        <p:nvSpPr>
          <p:cNvPr id="4" name="TextBox 3">
            <a:extLst>
              <a:ext uri="{FF2B5EF4-FFF2-40B4-BE49-F238E27FC236}">
                <a16:creationId xmlns:a16="http://schemas.microsoft.com/office/drawing/2014/main" id="{3068786D-011E-456B-883F-60C7D7C63E96}"/>
              </a:ext>
            </a:extLst>
          </p:cNvPr>
          <p:cNvSpPr txBox="1"/>
          <p:nvPr/>
        </p:nvSpPr>
        <p:spPr>
          <a:xfrm>
            <a:off x="5851567" y="1656927"/>
            <a:ext cx="2760692"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p:txBody>
      </p:sp>
      <p:pic>
        <p:nvPicPr>
          <p:cNvPr id="6" name="그림 5">
            <a:extLst>
              <a:ext uri="{FF2B5EF4-FFF2-40B4-BE49-F238E27FC236}">
                <a16:creationId xmlns:a16="http://schemas.microsoft.com/office/drawing/2014/main" id="{681AC189-81F4-4BCE-9769-3018B81DCA52}"/>
              </a:ext>
            </a:extLst>
          </p:cNvPr>
          <p:cNvPicPr>
            <a:picLocks noChangeAspect="1"/>
          </p:cNvPicPr>
          <p:nvPr/>
        </p:nvPicPr>
        <p:blipFill>
          <a:blip r:embed="rId2"/>
          <a:stretch>
            <a:fillRect/>
          </a:stretch>
        </p:blipFill>
        <p:spPr>
          <a:xfrm>
            <a:off x="965959" y="1601794"/>
            <a:ext cx="3971925" cy="3028950"/>
          </a:xfrm>
          <a:prstGeom prst="rect">
            <a:avLst/>
          </a:prstGeom>
        </p:spPr>
      </p:pic>
    </p:spTree>
    <p:extLst>
      <p:ext uri="{BB962C8B-B14F-4D97-AF65-F5344CB8AC3E}">
        <p14:creationId xmlns:p14="http://schemas.microsoft.com/office/powerpoint/2010/main" val="380605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함수 안에서 선언한 변수의 효력 범위</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277547"/>
          </a:xfrm>
        </p:spPr>
        <p:txBody>
          <a:bodyPr/>
          <a:lstStyle/>
          <a:p>
            <a:r>
              <a:rPr lang="ko-KR" altLang="en-US" dirty="0"/>
              <a:t>네임스페이스</a:t>
            </a:r>
            <a:r>
              <a:rPr lang="en-US" altLang="ko-KR" dirty="0"/>
              <a:t>, </a:t>
            </a:r>
            <a:r>
              <a:rPr lang="ko-KR" altLang="en-US" dirty="0" err="1"/>
              <a:t>스코프</a:t>
            </a:r>
            <a:r>
              <a:rPr lang="en-US" altLang="ko-KR" dirty="0"/>
              <a:t>, </a:t>
            </a:r>
            <a:r>
              <a:rPr lang="ko-KR" altLang="en-US" dirty="0"/>
              <a:t>지역 함수</a:t>
            </a:r>
            <a:endParaRPr lang="en-US" altLang="ko-KR" dirty="0"/>
          </a:p>
          <a:p>
            <a:pPr lvl="1"/>
            <a:r>
              <a:rPr lang="ko-KR" altLang="en-US" dirty="0"/>
              <a:t>함수는 전역과 지역</a:t>
            </a:r>
            <a:r>
              <a:rPr lang="en-US" altLang="ko-KR" dirty="0"/>
              <a:t>, </a:t>
            </a:r>
            <a:r>
              <a:rPr lang="ko-KR" altLang="en-US" dirty="0"/>
              <a:t>두가지 </a:t>
            </a:r>
            <a:r>
              <a:rPr lang="ko-KR" altLang="en-US" dirty="0" err="1"/>
              <a:t>스코프</a:t>
            </a:r>
            <a:r>
              <a:rPr lang="en-US" altLang="ko-KR" dirty="0"/>
              <a:t>(scope)</a:t>
            </a:r>
            <a:r>
              <a:rPr lang="ko-KR" altLang="en-US" dirty="0"/>
              <a:t>에서 변수 참조</a:t>
            </a:r>
            <a:endParaRPr lang="en-US" altLang="ko-KR" dirty="0"/>
          </a:p>
          <a:p>
            <a:pPr lvl="1"/>
            <a:r>
              <a:rPr lang="ko-KR" altLang="en-US" dirty="0"/>
              <a:t>함수 내부에서 선언된 변수는 기본적으로 모두 지역 네임스페이스</a:t>
            </a:r>
            <a:r>
              <a:rPr lang="en-US" altLang="ko-KR" dirty="0"/>
              <a:t>(</a:t>
            </a:r>
            <a:r>
              <a:rPr lang="ko-KR" altLang="en-US" dirty="0"/>
              <a:t>함수 안</a:t>
            </a:r>
            <a:r>
              <a:rPr lang="en-US" altLang="ko-KR" dirty="0"/>
              <a:t>)</a:t>
            </a:r>
            <a:r>
              <a:rPr lang="ko-KR" altLang="en-US" dirty="0"/>
              <a:t>에 속함</a:t>
            </a:r>
            <a:endParaRPr lang="en-US" altLang="ko-KR" dirty="0"/>
          </a:p>
          <a:p>
            <a:pPr lvl="1"/>
            <a:r>
              <a:rPr lang="ko-KR" altLang="en-US" dirty="0"/>
              <a:t>지역 네임스페이스는 함수가 호출될 때 생성되며 함수의 인자를 통해 즉시 생성됨</a:t>
            </a:r>
            <a:endParaRPr lang="en-US" altLang="ko-KR" dirty="0"/>
          </a:p>
          <a:p>
            <a:pPr lvl="1"/>
            <a:r>
              <a:rPr lang="ko-KR" altLang="en-US" dirty="0"/>
              <a:t>함수의 실행이 끝나면 지역 네임스페이스는 사라짐</a:t>
            </a:r>
            <a:endParaRPr lang="en-US" altLang="ko-KR" dirty="0"/>
          </a:p>
          <a:p>
            <a:pPr lvl="1"/>
            <a:endParaRPr lang="en-US" altLang="ko-KR" dirty="0"/>
          </a:p>
        </p:txBody>
      </p:sp>
      <p:pic>
        <p:nvPicPr>
          <p:cNvPr id="4" name="그림 3">
            <a:extLst>
              <a:ext uri="{FF2B5EF4-FFF2-40B4-BE49-F238E27FC236}">
                <a16:creationId xmlns:a16="http://schemas.microsoft.com/office/drawing/2014/main" id="{9DE084FC-087F-4B4F-B68B-9B43945D90B4}"/>
              </a:ext>
            </a:extLst>
          </p:cNvPr>
          <p:cNvPicPr>
            <a:picLocks noChangeAspect="1"/>
          </p:cNvPicPr>
          <p:nvPr/>
        </p:nvPicPr>
        <p:blipFill>
          <a:blip r:embed="rId2"/>
          <a:stretch>
            <a:fillRect/>
          </a:stretch>
        </p:blipFill>
        <p:spPr>
          <a:xfrm>
            <a:off x="633412" y="3219450"/>
            <a:ext cx="3571875" cy="3067050"/>
          </a:xfrm>
          <a:prstGeom prst="rect">
            <a:avLst/>
          </a:prstGeom>
        </p:spPr>
      </p:pic>
      <p:pic>
        <p:nvPicPr>
          <p:cNvPr id="5" name="그림 4">
            <a:extLst>
              <a:ext uri="{FF2B5EF4-FFF2-40B4-BE49-F238E27FC236}">
                <a16:creationId xmlns:a16="http://schemas.microsoft.com/office/drawing/2014/main" id="{642BEDC9-1A6D-46C5-81D0-AD05A869B51C}"/>
              </a:ext>
            </a:extLst>
          </p:cNvPr>
          <p:cNvPicPr>
            <a:picLocks noChangeAspect="1"/>
          </p:cNvPicPr>
          <p:nvPr/>
        </p:nvPicPr>
        <p:blipFill>
          <a:blip r:embed="rId3"/>
          <a:stretch>
            <a:fillRect/>
          </a:stretch>
        </p:blipFill>
        <p:spPr>
          <a:xfrm>
            <a:off x="4699596" y="3151994"/>
            <a:ext cx="3514725" cy="2924175"/>
          </a:xfrm>
          <a:prstGeom prst="rect">
            <a:avLst/>
          </a:prstGeom>
        </p:spPr>
      </p:pic>
    </p:spTree>
    <p:extLst>
      <p:ext uri="{BB962C8B-B14F-4D97-AF65-F5344CB8AC3E}">
        <p14:creationId xmlns:p14="http://schemas.microsoft.com/office/powerpoint/2010/main" val="4025787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58EC7-5613-4F43-B350-27D250A9AFBC}"/>
              </a:ext>
            </a:extLst>
          </p:cNvPr>
          <p:cNvSpPr>
            <a:spLocks noGrp="1"/>
          </p:cNvSpPr>
          <p:nvPr>
            <p:ph type="title"/>
          </p:nvPr>
        </p:nvSpPr>
        <p:spPr/>
        <p:txBody>
          <a:bodyPr/>
          <a:lstStyle/>
          <a:p>
            <a:r>
              <a:rPr lang="ko-KR" altLang="en-US" dirty="0"/>
              <a:t>함수 안에서 선언한 변수의 효력 범위</a:t>
            </a:r>
          </a:p>
        </p:txBody>
      </p:sp>
      <p:sp>
        <p:nvSpPr>
          <p:cNvPr id="3" name="내용 개체 틀 2">
            <a:extLst>
              <a:ext uri="{FF2B5EF4-FFF2-40B4-BE49-F238E27FC236}">
                <a16:creationId xmlns:a16="http://schemas.microsoft.com/office/drawing/2014/main" id="{1265674B-6B36-49B0-96D9-073CDCF3EA56}"/>
              </a:ext>
            </a:extLst>
          </p:cNvPr>
          <p:cNvSpPr>
            <a:spLocks noGrp="1"/>
          </p:cNvSpPr>
          <p:nvPr>
            <p:ph idx="1"/>
          </p:nvPr>
        </p:nvSpPr>
        <p:spPr>
          <a:xfrm>
            <a:off x="236539" y="1060450"/>
            <a:ext cx="8670925" cy="1169551"/>
          </a:xfrm>
        </p:spPr>
        <p:txBody>
          <a:bodyPr/>
          <a:lstStyle/>
          <a:p>
            <a:r>
              <a:rPr lang="ko-KR" altLang="en-US" dirty="0"/>
              <a:t>네임스페이스</a:t>
            </a:r>
            <a:r>
              <a:rPr lang="en-US" altLang="ko-KR" dirty="0"/>
              <a:t>, </a:t>
            </a:r>
            <a:r>
              <a:rPr lang="ko-KR" altLang="en-US" dirty="0" err="1"/>
              <a:t>스코프</a:t>
            </a:r>
            <a:r>
              <a:rPr lang="en-US" altLang="ko-KR" dirty="0"/>
              <a:t>, </a:t>
            </a:r>
            <a:r>
              <a:rPr lang="ko-KR" altLang="en-US" dirty="0"/>
              <a:t>지역 함수</a:t>
            </a:r>
            <a:endParaRPr lang="en-US" altLang="ko-KR" dirty="0"/>
          </a:p>
          <a:p>
            <a:pPr lvl="1"/>
            <a:r>
              <a:rPr lang="en-US" altLang="ko-KR" dirty="0"/>
              <a:t>global </a:t>
            </a:r>
            <a:r>
              <a:rPr lang="ko-KR" altLang="en-US" dirty="0" err="1"/>
              <a:t>예약어</a:t>
            </a:r>
            <a:endParaRPr lang="en-US" altLang="ko-KR" dirty="0"/>
          </a:p>
          <a:p>
            <a:pPr lvl="2"/>
            <a:r>
              <a:rPr lang="ko-KR" altLang="en-US" dirty="0"/>
              <a:t>함수 안에서 전역 변수에 값을 대입하려면 그 변수는 </a:t>
            </a:r>
            <a:r>
              <a:rPr lang="en-US" altLang="ko-KR" dirty="0"/>
              <a:t>global</a:t>
            </a:r>
            <a:r>
              <a:rPr lang="ko-KR" altLang="en-US" dirty="0"/>
              <a:t> </a:t>
            </a:r>
            <a:r>
              <a:rPr lang="ko-KR" altLang="en-US" dirty="0" err="1"/>
              <a:t>예약어를</a:t>
            </a:r>
            <a:r>
              <a:rPr lang="ko-KR" altLang="en-US" dirty="0"/>
              <a:t> 통해 전역 변수로 선언</a:t>
            </a:r>
          </a:p>
        </p:txBody>
      </p:sp>
      <p:pic>
        <p:nvPicPr>
          <p:cNvPr id="4" name="그림 3">
            <a:extLst>
              <a:ext uri="{FF2B5EF4-FFF2-40B4-BE49-F238E27FC236}">
                <a16:creationId xmlns:a16="http://schemas.microsoft.com/office/drawing/2014/main" id="{58663F77-7E9B-4D1C-BB07-EAF8C6691401}"/>
              </a:ext>
            </a:extLst>
          </p:cNvPr>
          <p:cNvPicPr>
            <a:picLocks noChangeAspect="1"/>
          </p:cNvPicPr>
          <p:nvPr/>
        </p:nvPicPr>
        <p:blipFill>
          <a:blip r:embed="rId2"/>
          <a:stretch>
            <a:fillRect/>
          </a:stretch>
        </p:blipFill>
        <p:spPr>
          <a:xfrm>
            <a:off x="2162175" y="2533650"/>
            <a:ext cx="3924300" cy="3048000"/>
          </a:xfrm>
          <a:prstGeom prst="rect">
            <a:avLst/>
          </a:prstGeom>
        </p:spPr>
      </p:pic>
    </p:spTree>
    <p:extLst>
      <p:ext uri="{BB962C8B-B14F-4D97-AF65-F5344CB8AC3E}">
        <p14:creationId xmlns:p14="http://schemas.microsoft.com/office/powerpoint/2010/main" val="53970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58EC7-5613-4F43-B350-27D250A9AFBC}"/>
              </a:ext>
            </a:extLst>
          </p:cNvPr>
          <p:cNvSpPr>
            <a:spLocks noGrp="1"/>
          </p:cNvSpPr>
          <p:nvPr>
            <p:ph type="title"/>
          </p:nvPr>
        </p:nvSpPr>
        <p:spPr/>
        <p:txBody>
          <a:bodyPr/>
          <a:lstStyle/>
          <a:p>
            <a:r>
              <a:rPr lang="ko-KR" altLang="en-US" dirty="0"/>
              <a:t>함수</a:t>
            </a:r>
          </a:p>
        </p:txBody>
      </p:sp>
      <p:sp>
        <p:nvSpPr>
          <p:cNvPr id="3" name="내용 개체 틀 2">
            <a:extLst>
              <a:ext uri="{FF2B5EF4-FFF2-40B4-BE49-F238E27FC236}">
                <a16:creationId xmlns:a16="http://schemas.microsoft.com/office/drawing/2014/main" id="{1265674B-6B36-49B0-96D9-073CDCF3EA56}"/>
              </a:ext>
            </a:extLst>
          </p:cNvPr>
          <p:cNvSpPr>
            <a:spLocks noGrp="1"/>
          </p:cNvSpPr>
          <p:nvPr>
            <p:ph idx="1"/>
          </p:nvPr>
        </p:nvSpPr>
        <p:spPr>
          <a:xfrm>
            <a:off x="236539" y="1060450"/>
            <a:ext cx="8670925" cy="361959"/>
          </a:xfrm>
        </p:spPr>
        <p:txBody>
          <a:bodyPr/>
          <a:lstStyle/>
          <a:p>
            <a:r>
              <a:rPr lang="ko-KR" altLang="en-US" dirty="0"/>
              <a:t>여러 값 반환하기</a:t>
            </a:r>
            <a:endParaRPr lang="en-US" altLang="ko-KR" dirty="0"/>
          </a:p>
        </p:txBody>
      </p:sp>
      <p:pic>
        <p:nvPicPr>
          <p:cNvPr id="5" name="그림 4">
            <a:extLst>
              <a:ext uri="{FF2B5EF4-FFF2-40B4-BE49-F238E27FC236}">
                <a16:creationId xmlns:a16="http://schemas.microsoft.com/office/drawing/2014/main" id="{40CAEB2C-32B1-4B81-BCEC-CC5410EEBF15}"/>
              </a:ext>
            </a:extLst>
          </p:cNvPr>
          <p:cNvPicPr>
            <a:picLocks noChangeAspect="1"/>
          </p:cNvPicPr>
          <p:nvPr/>
        </p:nvPicPr>
        <p:blipFill>
          <a:blip r:embed="rId2"/>
          <a:stretch>
            <a:fillRect/>
          </a:stretch>
        </p:blipFill>
        <p:spPr>
          <a:xfrm>
            <a:off x="236539" y="1601794"/>
            <a:ext cx="3333750" cy="4591050"/>
          </a:xfrm>
          <a:prstGeom prst="rect">
            <a:avLst/>
          </a:prstGeom>
        </p:spPr>
      </p:pic>
      <p:pic>
        <p:nvPicPr>
          <p:cNvPr id="6" name="그림 5">
            <a:extLst>
              <a:ext uri="{FF2B5EF4-FFF2-40B4-BE49-F238E27FC236}">
                <a16:creationId xmlns:a16="http://schemas.microsoft.com/office/drawing/2014/main" id="{3EBAFE02-E408-4A46-A6E4-68621B802DE5}"/>
              </a:ext>
            </a:extLst>
          </p:cNvPr>
          <p:cNvPicPr>
            <a:picLocks noChangeAspect="1"/>
          </p:cNvPicPr>
          <p:nvPr/>
        </p:nvPicPr>
        <p:blipFill>
          <a:blip r:embed="rId3"/>
          <a:stretch>
            <a:fillRect/>
          </a:stretch>
        </p:blipFill>
        <p:spPr>
          <a:xfrm>
            <a:off x="3773486" y="1544644"/>
            <a:ext cx="5133975" cy="3162300"/>
          </a:xfrm>
          <a:prstGeom prst="rect">
            <a:avLst/>
          </a:prstGeom>
        </p:spPr>
      </p:pic>
    </p:spTree>
    <p:extLst>
      <p:ext uri="{BB962C8B-B14F-4D97-AF65-F5344CB8AC3E}">
        <p14:creationId xmlns:p14="http://schemas.microsoft.com/office/powerpoint/2010/main" val="26419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err="1"/>
              <a:t>조건문</a:t>
            </a:r>
            <a:r>
              <a:rPr lang="ko-KR" altLang="en-US" dirty="0"/>
              <a:t> </a:t>
            </a:r>
            <a:r>
              <a:rPr lang="en-US" altLang="ko-KR" dirty="0"/>
              <a:t>if, </a:t>
            </a:r>
            <a:r>
              <a:rPr lang="en-US" altLang="ko-KR" dirty="0" err="1"/>
              <a:t>elif</a:t>
            </a:r>
            <a:r>
              <a:rPr lang="en-US" altLang="ko-KR" dirty="0"/>
              <a:t>, else</a:t>
            </a:r>
          </a:p>
          <a:p>
            <a:pPr lvl="1"/>
            <a:r>
              <a:rPr lang="ko-KR" altLang="en-US" dirty="0"/>
              <a:t>조건을</a:t>
            </a:r>
            <a:r>
              <a:rPr lang="en-US" altLang="ko-KR" dirty="0"/>
              <a:t> </a:t>
            </a:r>
            <a:r>
              <a:rPr lang="ko-KR" altLang="en-US" dirty="0"/>
              <a:t>검사하여 그 조건이 </a:t>
            </a:r>
            <a:r>
              <a:rPr lang="en-US" altLang="ko-KR" dirty="0"/>
              <a:t>True</a:t>
            </a:r>
            <a:r>
              <a:rPr lang="ko-KR" altLang="en-US" dirty="0"/>
              <a:t>일 경우 </a:t>
            </a:r>
            <a:r>
              <a:rPr lang="en-US" altLang="ko-KR" dirty="0"/>
              <a:t>if </a:t>
            </a:r>
            <a:r>
              <a:rPr lang="ko-KR" altLang="en-US" dirty="0"/>
              <a:t>블록 내의 코드 수행</a:t>
            </a:r>
            <a:endParaRPr lang="en-US" altLang="ko-KR" dirty="0"/>
          </a:p>
        </p:txBody>
      </p:sp>
      <p:pic>
        <p:nvPicPr>
          <p:cNvPr id="5" name="그림 4">
            <a:extLst>
              <a:ext uri="{FF2B5EF4-FFF2-40B4-BE49-F238E27FC236}">
                <a16:creationId xmlns:a16="http://schemas.microsoft.com/office/drawing/2014/main" id="{A031E4E5-A5F4-4392-B5CC-126B93FE7289}"/>
              </a:ext>
            </a:extLst>
          </p:cNvPr>
          <p:cNvPicPr>
            <a:picLocks noChangeAspect="1"/>
          </p:cNvPicPr>
          <p:nvPr/>
        </p:nvPicPr>
        <p:blipFill>
          <a:blip r:embed="rId2"/>
          <a:stretch>
            <a:fillRect/>
          </a:stretch>
        </p:blipFill>
        <p:spPr>
          <a:xfrm>
            <a:off x="1183760" y="2025648"/>
            <a:ext cx="6553200" cy="4381500"/>
          </a:xfrm>
          <a:prstGeom prst="rect">
            <a:avLst/>
          </a:prstGeom>
        </p:spPr>
      </p:pic>
    </p:spTree>
    <p:extLst>
      <p:ext uri="{BB962C8B-B14F-4D97-AF65-F5344CB8AC3E}">
        <p14:creationId xmlns:p14="http://schemas.microsoft.com/office/powerpoint/2010/main" val="391329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A3B877-E91E-4106-BC68-9B362F349CA7}"/>
              </a:ext>
            </a:extLst>
          </p:cNvPr>
          <p:cNvSpPr>
            <a:spLocks noGrp="1"/>
          </p:cNvSpPr>
          <p:nvPr>
            <p:ph type="title"/>
          </p:nvPr>
        </p:nvSpPr>
        <p:spPr/>
        <p:txBody>
          <a:bodyPr/>
          <a:lstStyle/>
          <a:p>
            <a:r>
              <a:rPr lang="ko-KR" altLang="en-US" dirty="0"/>
              <a:t>익명 함수</a:t>
            </a:r>
            <a:r>
              <a:rPr lang="en-US" altLang="ko-KR" dirty="0"/>
              <a:t>(lambda</a:t>
            </a:r>
            <a:r>
              <a:rPr lang="ko-KR" altLang="en-US" dirty="0"/>
              <a:t> 함수</a:t>
            </a:r>
            <a:r>
              <a:rPr lang="en-US" altLang="ko-KR" dirty="0"/>
              <a:t>)</a:t>
            </a:r>
            <a:endParaRPr lang="ko-KR" altLang="en-US" dirty="0"/>
          </a:p>
        </p:txBody>
      </p:sp>
      <p:sp>
        <p:nvSpPr>
          <p:cNvPr id="3" name="내용 개체 틀 2">
            <a:extLst>
              <a:ext uri="{FF2B5EF4-FFF2-40B4-BE49-F238E27FC236}">
                <a16:creationId xmlns:a16="http://schemas.microsoft.com/office/drawing/2014/main" id="{0150FCFA-993A-48EA-A65C-58710A0C9C25}"/>
              </a:ext>
            </a:extLst>
          </p:cNvPr>
          <p:cNvSpPr>
            <a:spLocks noGrp="1"/>
          </p:cNvSpPr>
          <p:nvPr>
            <p:ph idx="1"/>
          </p:nvPr>
        </p:nvSpPr>
        <p:spPr>
          <a:xfrm>
            <a:off x="236539" y="1060450"/>
            <a:ext cx="8670925" cy="2526846"/>
          </a:xfrm>
        </p:spPr>
        <p:txBody>
          <a:bodyPr/>
          <a:lstStyle/>
          <a:p>
            <a:r>
              <a:rPr lang="en-US" altLang="ko-KR" dirty="0"/>
              <a:t>lambda</a:t>
            </a:r>
            <a:r>
              <a:rPr lang="ko-KR" altLang="en-US" dirty="0"/>
              <a:t>함수</a:t>
            </a:r>
            <a:endParaRPr lang="en-US" altLang="ko-KR" dirty="0"/>
          </a:p>
          <a:p>
            <a:pPr lvl="1"/>
            <a:r>
              <a:rPr lang="en-US" altLang="ko-KR" dirty="0"/>
              <a:t>lambda</a:t>
            </a:r>
            <a:r>
              <a:rPr lang="ko-KR" altLang="en-US" dirty="0"/>
              <a:t>는 함수를 생성할 때 사용하는 </a:t>
            </a:r>
            <a:r>
              <a:rPr lang="ko-KR" altLang="en-US" dirty="0" err="1"/>
              <a:t>예약어</a:t>
            </a:r>
            <a:endParaRPr lang="en-US" altLang="ko-KR" dirty="0"/>
          </a:p>
          <a:p>
            <a:pPr lvl="1"/>
            <a:r>
              <a:rPr lang="en-US" altLang="ko-KR" dirty="0"/>
              <a:t>def</a:t>
            </a:r>
            <a:r>
              <a:rPr lang="ko-KR" altLang="en-US" dirty="0"/>
              <a:t>와 동일한 역할을 함</a:t>
            </a:r>
            <a:endParaRPr lang="en-US" altLang="ko-KR" dirty="0"/>
          </a:p>
          <a:p>
            <a:pPr lvl="1"/>
            <a:r>
              <a:rPr lang="ko-KR" altLang="en-US" dirty="0"/>
              <a:t>보통 </a:t>
            </a:r>
            <a:r>
              <a:rPr lang="ko-KR" altLang="en-US" dirty="0" err="1"/>
              <a:t>한줄로</a:t>
            </a:r>
            <a:r>
              <a:rPr lang="ko-KR" altLang="en-US" dirty="0"/>
              <a:t> 간결하게 함수를 만들 때 사용</a:t>
            </a:r>
            <a:endParaRPr lang="en-US" altLang="ko-KR" dirty="0"/>
          </a:p>
          <a:p>
            <a:pPr lvl="1"/>
            <a:r>
              <a:rPr lang="ko-KR" altLang="en-US" dirty="0"/>
              <a:t>사용법</a:t>
            </a:r>
            <a:endParaRPr lang="en-US" altLang="ko-KR" dirty="0"/>
          </a:p>
          <a:p>
            <a:pPr marL="685800" lvl="2" indent="0">
              <a:buNone/>
            </a:pPr>
            <a:r>
              <a:rPr lang="en-US" altLang="ko-KR" dirty="0">
                <a:solidFill>
                  <a:schemeClr val="accent1"/>
                </a:solidFill>
              </a:rPr>
              <a:t>lambda</a:t>
            </a:r>
            <a:r>
              <a:rPr lang="en-US" altLang="ko-KR" dirty="0"/>
              <a:t> </a:t>
            </a:r>
            <a:r>
              <a:rPr lang="ko-KR" altLang="en-US" dirty="0"/>
              <a:t>매개변수</a:t>
            </a:r>
            <a:r>
              <a:rPr lang="en-US" altLang="ko-KR" dirty="0"/>
              <a:t>1, </a:t>
            </a:r>
            <a:r>
              <a:rPr lang="ko-KR" altLang="en-US" dirty="0"/>
              <a:t>매개변수</a:t>
            </a:r>
            <a:r>
              <a:rPr lang="en-US" altLang="ko-KR" dirty="0"/>
              <a:t>2, …: </a:t>
            </a:r>
            <a:r>
              <a:rPr lang="ko-KR" altLang="en-US" dirty="0"/>
              <a:t>매개변수를 사용한 표현식</a:t>
            </a:r>
            <a:endParaRPr lang="en-US" altLang="ko-KR" dirty="0"/>
          </a:p>
          <a:p>
            <a:pPr marL="685800" lvl="2" indent="0">
              <a:buNone/>
            </a:pPr>
            <a:endParaRPr lang="ko-KR" altLang="en-US" dirty="0"/>
          </a:p>
        </p:txBody>
      </p:sp>
    </p:spTree>
    <p:extLst>
      <p:ext uri="{BB962C8B-B14F-4D97-AF65-F5344CB8AC3E}">
        <p14:creationId xmlns:p14="http://schemas.microsoft.com/office/powerpoint/2010/main" val="75822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C6E7F8-B6A5-4081-A91A-C2F165BB65CA}"/>
              </a:ext>
            </a:extLst>
          </p:cNvPr>
          <p:cNvSpPr>
            <a:spLocks noGrp="1"/>
          </p:cNvSpPr>
          <p:nvPr>
            <p:ph type="title"/>
          </p:nvPr>
        </p:nvSpPr>
        <p:spPr/>
        <p:txBody>
          <a:bodyPr/>
          <a:lstStyle/>
          <a:p>
            <a:r>
              <a:rPr lang="ko-KR" altLang="en-US" dirty="0"/>
              <a:t>익명 함수</a:t>
            </a:r>
            <a:r>
              <a:rPr lang="en-US" altLang="ko-KR" dirty="0"/>
              <a:t>(lambda</a:t>
            </a:r>
            <a:r>
              <a:rPr lang="ko-KR" altLang="en-US" dirty="0"/>
              <a:t> 함수</a:t>
            </a:r>
            <a:r>
              <a:rPr lang="en-US" altLang="ko-KR" dirty="0"/>
              <a:t>)</a:t>
            </a:r>
            <a:endParaRPr lang="ko-KR" altLang="en-US" dirty="0"/>
          </a:p>
        </p:txBody>
      </p:sp>
      <p:sp>
        <p:nvSpPr>
          <p:cNvPr id="3" name="내용 개체 틀 2">
            <a:extLst>
              <a:ext uri="{FF2B5EF4-FFF2-40B4-BE49-F238E27FC236}">
                <a16:creationId xmlns:a16="http://schemas.microsoft.com/office/drawing/2014/main" id="{41CE6E56-953B-4D9B-8706-57F8149D9E35}"/>
              </a:ext>
            </a:extLst>
          </p:cNvPr>
          <p:cNvSpPr>
            <a:spLocks noGrp="1"/>
          </p:cNvSpPr>
          <p:nvPr>
            <p:ph idx="1"/>
          </p:nvPr>
        </p:nvSpPr>
        <p:spPr>
          <a:xfrm>
            <a:off x="236539" y="1060450"/>
            <a:ext cx="8670925" cy="2577950"/>
          </a:xfrm>
        </p:spPr>
        <p:txBody>
          <a:bodyPr/>
          <a:lstStyle/>
          <a:p>
            <a:r>
              <a:rPr lang="en-US" altLang="ko-KR" dirty="0"/>
              <a:t>lambda</a:t>
            </a:r>
            <a:r>
              <a:rPr lang="ko-KR" altLang="en-US" dirty="0"/>
              <a:t>함수 예제</a:t>
            </a:r>
            <a:endParaRPr lang="en-US" altLang="ko-KR" dirty="0"/>
          </a:p>
          <a:p>
            <a:endParaRPr lang="en-US" altLang="ko-KR" dirty="0"/>
          </a:p>
          <a:p>
            <a:endParaRPr lang="en-US" altLang="ko-KR" dirty="0"/>
          </a:p>
          <a:p>
            <a:endParaRPr lang="en-US" altLang="ko-KR" dirty="0"/>
          </a:p>
          <a:p>
            <a:r>
              <a:rPr lang="ko-KR" altLang="en-US" dirty="0"/>
              <a:t>아래 예제는 위와 동일 </a:t>
            </a:r>
          </a:p>
        </p:txBody>
      </p:sp>
      <p:pic>
        <p:nvPicPr>
          <p:cNvPr id="5" name="그림 4">
            <a:extLst>
              <a:ext uri="{FF2B5EF4-FFF2-40B4-BE49-F238E27FC236}">
                <a16:creationId xmlns:a16="http://schemas.microsoft.com/office/drawing/2014/main" id="{C1736531-8CEF-46DD-893C-81D4074FAF9E}"/>
              </a:ext>
            </a:extLst>
          </p:cNvPr>
          <p:cNvPicPr>
            <a:picLocks noChangeAspect="1"/>
          </p:cNvPicPr>
          <p:nvPr/>
        </p:nvPicPr>
        <p:blipFill rotWithShape="1">
          <a:blip r:embed="rId2"/>
          <a:srcRect b="56650"/>
          <a:stretch/>
        </p:blipFill>
        <p:spPr>
          <a:xfrm>
            <a:off x="442082" y="1385680"/>
            <a:ext cx="3648075" cy="1668149"/>
          </a:xfrm>
          <a:prstGeom prst="rect">
            <a:avLst/>
          </a:prstGeom>
        </p:spPr>
      </p:pic>
      <p:pic>
        <p:nvPicPr>
          <p:cNvPr id="6" name="그림 5">
            <a:extLst>
              <a:ext uri="{FF2B5EF4-FFF2-40B4-BE49-F238E27FC236}">
                <a16:creationId xmlns:a16="http://schemas.microsoft.com/office/drawing/2014/main" id="{F2D4F0FB-5659-4162-AA26-50B32C97D97B}"/>
              </a:ext>
            </a:extLst>
          </p:cNvPr>
          <p:cNvPicPr>
            <a:picLocks noChangeAspect="1"/>
          </p:cNvPicPr>
          <p:nvPr/>
        </p:nvPicPr>
        <p:blipFill rotWithShape="1">
          <a:blip r:embed="rId2"/>
          <a:srcRect t="42652"/>
          <a:stretch/>
        </p:blipFill>
        <p:spPr>
          <a:xfrm>
            <a:off x="442083" y="3638400"/>
            <a:ext cx="3648075" cy="2206810"/>
          </a:xfrm>
          <a:prstGeom prst="rect">
            <a:avLst/>
          </a:prstGeom>
        </p:spPr>
      </p:pic>
    </p:spTree>
    <p:extLst>
      <p:ext uri="{BB962C8B-B14F-4D97-AF65-F5344CB8AC3E}">
        <p14:creationId xmlns:p14="http://schemas.microsoft.com/office/powerpoint/2010/main" val="263543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BBD7A-927B-4683-B004-09BE2BF50EE9}"/>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2B1B08A3-EAEA-4B4C-AD41-4B746A795CF4}"/>
              </a:ext>
            </a:extLst>
          </p:cNvPr>
          <p:cNvSpPr>
            <a:spLocks noGrp="1"/>
          </p:cNvSpPr>
          <p:nvPr>
            <p:ph idx="1"/>
          </p:nvPr>
        </p:nvSpPr>
        <p:spPr>
          <a:xfrm>
            <a:off x="236539" y="1060450"/>
            <a:ext cx="8670925" cy="4239943"/>
          </a:xfrm>
        </p:spPr>
        <p:txBody>
          <a:bodyPr/>
          <a:lstStyle/>
          <a:p>
            <a:pPr>
              <a:buFont typeface="+mj-ea"/>
              <a:buAutoNum type="circleNumDbPlain"/>
            </a:pPr>
            <a:r>
              <a:rPr lang="ko-KR" altLang="en-US" dirty="0"/>
              <a:t>다음 코드의 </a:t>
            </a:r>
            <a:r>
              <a:rPr lang="ko-KR" altLang="en-US" dirty="0" err="1"/>
              <a:t>결괏값은</a:t>
            </a:r>
            <a:r>
              <a:rPr lang="ko-KR" altLang="en-US" dirty="0"/>
              <a:t> 무엇일까</a:t>
            </a:r>
            <a:r>
              <a:rPr lang="en-US" altLang="ko-KR" dirty="0"/>
              <a:t>?</a:t>
            </a:r>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r>
              <a:rPr lang="en-US" altLang="ko-KR" dirty="0"/>
              <a:t>while</a:t>
            </a:r>
            <a:r>
              <a:rPr lang="ko-KR" altLang="en-US" dirty="0"/>
              <a:t>문을 사용해 </a:t>
            </a:r>
            <a:r>
              <a:rPr lang="en-US" altLang="ko-KR" dirty="0"/>
              <a:t>1</a:t>
            </a:r>
            <a:r>
              <a:rPr lang="ko-KR" altLang="en-US" dirty="0"/>
              <a:t>부터 </a:t>
            </a:r>
            <a:r>
              <a:rPr lang="en-US" altLang="ko-KR" dirty="0"/>
              <a:t>1000</a:t>
            </a:r>
            <a:r>
              <a:rPr lang="ko-KR" altLang="en-US" dirty="0"/>
              <a:t>까지의 자연수 중 </a:t>
            </a:r>
            <a:r>
              <a:rPr lang="en-US" altLang="ko-KR" dirty="0"/>
              <a:t>3</a:t>
            </a:r>
            <a:r>
              <a:rPr lang="ko-KR" altLang="en-US" dirty="0"/>
              <a:t>의 배수의 합을 구해 보자</a:t>
            </a:r>
            <a:r>
              <a:rPr lang="en-US" altLang="ko-KR" dirty="0"/>
              <a:t>. </a:t>
            </a:r>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endParaRPr lang="ko-KR" altLang="en-US" dirty="0"/>
          </a:p>
        </p:txBody>
      </p:sp>
      <p:pic>
        <p:nvPicPr>
          <p:cNvPr id="5" name="그림 4">
            <a:extLst>
              <a:ext uri="{FF2B5EF4-FFF2-40B4-BE49-F238E27FC236}">
                <a16:creationId xmlns:a16="http://schemas.microsoft.com/office/drawing/2014/main" id="{056478CB-B4D2-44CF-B6D6-8E6D7B514951}"/>
              </a:ext>
            </a:extLst>
          </p:cNvPr>
          <p:cNvPicPr>
            <a:picLocks noChangeAspect="1"/>
          </p:cNvPicPr>
          <p:nvPr/>
        </p:nvPicPr>
        <p:blipFill>
          <a:blip r:embed="rId2"/>
          <a:stretch>
            <a:fillRect/>
          </a:stretch>
        </p:blipFill>
        <p:spPr>
          <a:xfrm>
            <a:off x="654327" y="1518428"/>
            <a:ext cx="5867400" cy="1647825"/>
          </a:xfrm>
          <a:prstGeom prst="rect">
            <a:avLst/>
          </a:prstGeom>
        </p:spPr>
      </p:pic>
      <p:pic>
        <p:nvPicPr>
          <p:cNvPr id="7" name="그림 6">
            <a:extLst>
              <a:ext uri="{FF2B5EF4-FFF2-40B4-BE49-F238E27FC236}">
                <a16:creationId xmlns:a16="http://schemas.microsoft.com/office/drawing/2014/main" id="{06D809EE-D322-4669-A64D-B89C3F321AA4}"/>
              </a:ext>
            </a:extLst>
          </p:cNvPr>
          <p:cNvPicPr>
            <a:picLocks noChangeAspect="1"/>
          </p:cNvPicPr>
          <p:nvPr/>
        </p:nvPicPr>
        <p:blipFill>
          <a:blip r:embed="rId3"/>
          <a:stretch>
            <a:fillRect/>
          </a:stretch>
        </p:blipFill>
        <p:spPr>
          <a:xfrm>
            <a:off x="740051" y="3691748"/>
            <a:ext cx="2952750" cy="2000250"/>
          </a:xfrm>
          <a:prstGeom prst="rect">
            <a:avLst/>
          </a:prstGeom>
        </p:spPr>
      </p:pic>
    </p:spTree>
    <p:extLst>
      <p:ext uri="{BB962C8B-B14F-4D97-AF65-F5344CB8AC3E}">
        <p14:creationId xmlns:p14="http://schemas.microsoft.com/office/powerpoint/2010/main" val="548112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35DBE-D8BD-436B-B37D-1948ADA78C5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B97CF335-A71C-4BE5-9D85-1F563E90B912}"/>
              </a:ext>
            </a:extLst>
          </p:cNvPr>
          <p:cNvSpPr>
            <a:spLocks noGrp="1"/>
          </p:cNvSpPr>
          <p:nvPr>
            <p:ph idx="1"/>
          </p:nvPr>
        </p:nvSpPr>
        <p:spPr>
          <a:xfrm>
            <a:off x="236539" y="1060450"/>
            <a:ext cx="8670925" cy="3131948"/>
          </a:xfrm>
        </p:spPr>
        <p:txBody>
          <a:bodyPr/>
          <a:lstStyle/>
          <a:p>
            <a:pPr>
              <a:buFont typeface="+mj-ea"/>
              <a:buAutoNum type="circleNumDbPlain" startAt="3"/>
            </a:pPr>
            <a:r>
              <a:rPr lang="ko-KR" altLang="en-US" dirty="0"/>
              <a:t>리스트 중에서 홀수에만 </a:t>
            </a:r>
            <a:r>
              <a:rPr lang="en-US" altLang="ko-KR" dirty="0"/>
              <a:t>2</a:t>
            </a:r>
            <a:r>
              <a:rPr lang="ko-KR" altLang="en-US" dirty="0"/>
              <a:t>를 곱하여 저장하는 다음 코드가 있다</a:t>
            </a:r>
            <a:r>
              <a:rPr lang="en-US" altLang="ko-KR" dirty="0"/>
              <a:t>.</a:t>
            </a:r>
          </a:p>
          <a:p>
            <a:pPr>
              <a:buFont typeface="+mj-ea"/>
              <a:buAutoNum type="circleNumDbPlain" startAt="3"/>
            </a:pPr>
            <a:endParaRPr lang="en-US" altLang="ko-KR" dirty="0"/>
          </a:p>
          <a:p>
            <a:pPr>
              <a:buFont typeface="+mj-ea"/>
              <a:buAutoNum type="circleNumDbPlain" startAt="3"/>
            </a:pPr>
            <a:endParaRPr lang="en-US" altLang="ko-KR" dirty="0"/>
          </a:p>
          <a:p>
            <a:pPr>
              <a:buFont typeface="+mj-ea"/>
              <a:buAutoNum type="circleNumDbPlain" startAt="3"/>
            </a:pPr>
            <a:endParaRPr lang="en-US" altLang="ko-KR" dirty="0"/>
          </a:p>
          <a:p>
            <a:pPr>
              <a:buFont typeface="+mj-ea"/>
              <a:buAutoNum type="circleNumDbPlain" startAt="3"/>
            </a:pPr>
            <a:endParaRPr lang="en-US" altLang="ko-KR" dirty="0"/>
          </a:p>
          <a:p>
            <a:pPr marL="0" indent="0">
              <a:buNone/>
            </a:pPr>
            <a:r>
              <a:rPr lang="en-US" altLang="ko-KR" dirty="0"/>
              <a:t>    </a:t>
            </a:r>
            <a:r>
              <a:rPr lang="ko-KR" altLang="en-US" dirty="0"/>
              <a:t>위 코드를 리스트 내포를 사용하여 표현해 보자</a:t>
            </a:r>
            <a:r>
              <a:rPr lang="en-US" altLang="ko-KR" dirty="0"/>
              <a:t> </a:t>
            </a:r>
            <a:r>
              <a:rPr lang="ko-KR" altLang="en-US" dirty="0"/>
              <a:t> </a:t>
            </a:r>
          </a:p>
        </p:txBody>
      </p:sp>
      <p:pic>
        <p:nvPicPr>
          <p:cNvPr id="5" name="그림 4">
            <a:extLst>
              <a:ext uri="{FF2B5EF4-FFF2-40B4-BE49-F238E27FC236}">
                <a16:creationId xmlns:a16="http://schemas.microsoft.com/office/drawing/2014/main" id="{9F355C61-F2A1-43EC-B7F4-F550780EA035}"/>
              </a:ext>
            </a:extLst>
          </p:cNvPr>
          <p:cNvPicPr>
            <a:picLocks noChangeAspect="1"/>
          </p:cNvPicPr>
          <p:nvPr/>
        </p:nvPicPr>
        <p:blipFill rotWithShape="1">
          <a:blip r:embed="rId2"/>
          <a:srcRect t="70332"/>
          <a:stretch/>
        </p:blipFill>
        <p:spPr>
          <a:xfrm>
            <a:off x="528223" y="4268571"/>
            <a:ext cx="5324475" cy="963619"/>
          </a:xfrm>
          <a:prstGeom prst="rect">
            <a:avLst/>
          </a:prstGeom>
        </p:spPr>
      </p:pic>
      <p:pic>
        <p:nvPicPr>
          <p:cNvPr id="7" name="그림 6">
            <a:extLst>
              <a:ext uri="{FF2B5EF4-FFF2-40B4-BE49-F238E27FC236}">
                <a16:creationId xmlns:a16="http://schemas.microsoft.com/office/drawing/2014/main" id="{1349BD34-A37A-4D3F-80A5-DC7ACCCE5C10}"/>
              </a:ext>
            </a:extLst>
          </p:cNvPr>
          <p:cNvPicPr>
            <a:picLocks noChangeAspect="1"/>
          </p:cNvPicPr>
          <p:nvPr/>
        </p:nvPicPr>
        <p:blipFill rotWithShape="1">
          <a:blip r:embed="rId3"/>
          <a:srcRect r="2101"/>
          <a:stretch/>
        </p:blipFill>
        <p:spPr>
          <a:xfrm>
            <a:off x="528223" y="1625810"/>
            <a:ext cx="5324475" cy="1771650"/>
          </a:xfrm>
          <a:prstGeom prst="rect">
            <a:avLst/>
          </a:prstGeom>
        </p:spPr>
      </p:pic>
    </p:spTree>
    <p:extLst>
      <p:ext uri="{BB962C8B-B14F-4D97-AF65-F5344CB8AC3E}">
        <p14:creationId xmlns:p14="http://schemas.microsoft.com/office/powerpoint/2010/main" val="142880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35DBE-D8BD-436B-B37D-1948ADA78C5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B97CF335-A71C-4BE5-9D85-1F563E90B912}"/>
              </a:ext>
            </a:extLst>
          </p:cNvPr>
          <p:cNvSpPr>
            <a:spLocks noGrp="1"/>
          </p:cNvSpPr>
          <p:nvPr>
            <p:ph idx="1"/>
          </p:nvPr>
        </p:nvSpPr>
        <p:spPr>
          <a:xfrm>
            <a:off x="236539" y="1060450"/>
            <a:ext cx="8670925" cy="4239943"/>
          </a:xfrm>
        </p:spPr>
        <p:txBody>
          <a:bodyPr/>
          <a:lstStyle/>
          <a:p>
            <a:pPr>
              <a:buFont typeface="+mj-ea"/>
              <a:buAutoNum type="circleNumDbPlain" startAt="4"/>
            </a:pPr>
            <a:r>
              <a:rPr lang="ko-KR" altLang="en-US" dirty="0"/>
              <a:t>주어진 자연수가 홀수인지 짝수인지 판별해 주는 함수를 작성해 보자</a:t>
            </a:r>
            <a:r>
              <a:rPr lang="en-US" altLang="ko-KR" dirty="0"/>
              <a:t>. </a:t>
            </a:r>
          </a:p>
          <a:p>
            <a:pPr>
              <a:buFont typeface="+mj-ea"/>
              <a:buAutoNum type="circleNumDbPlain" startAt="4"/>
            </a:pPr>
            <a:endParaRPr lang="en-US" altLang="ko-KR" dirty="0"/>
          </a:p>
          <a:p>
            <a:pPr>
              <a:buFont typeface="+mj-ea"/>
              <a:buAutoNum type="circleNumDbPlain" startAt="4"/>
            </a:pPr>
            <a:endParaRPr lang="en-US" altLang="ko-KR" dirty="0"/>
          </a:p>
          <a:p>
            <a:pPr>
              <a:buFont typeface="+mj-ea"/>
              <a:buAutoNum type="circleNumDbPlain" startAt="4"/>
            </a:pPr>
            <a:endParaRPr lang="en-US" altLang="ko-KR" dirty="0"/>
          </a:p>
          <a:p>
            <a:pPr>
              <a:buFont typeface="+mj-ea"/>
              <a:buAutoNum type="circleNumDbPlain" startAt="4"/>
            </a:pPr>
            <a:endParaRPr lang="en-US" altLang="ko-KR" dirty="0"/>
          </a:p>
          <a:p>
            <a:pPr>
              <a:buFont typeface="+mj-ea"/>
              <a:buAutoNum type="circleNumDbPlain" startAt="4"/>
            </a:pPr>
            <a:r>
              <a:rPr lang="ko-KR" altLang="en-US" dirty="0"/>
              <a:t>입력으로 들어오는 모든 수의 평균 값을 계산해 주는 함수를 작성해 보자</a:t>
            </a:r>
            <a:r>
              <a:rPr lang="en-US" altLang="ko-KR" dirty="0"/>
              <a:t>. </a:t>
            </a:r>
          </a:p>
          <a:p>
            <a:pPr>
              <a:buFont typeface="+mj-ea"/>
              <a:buAutoNum type="circleNumDbPlain" startAt="4"/>
            </a:pPr>
            <a:endParaRPr lang="en-US" altLang="ko-KR" dirty="0"/>
          </a:p>
          <a:p>
            <a:pPr>
              <a:buFont typeface="+mj-ea"/>
              <a:buAutoNum type="circleNumDbPlain" startAt="4"/>
            </a:pPr>
            <a:endParaRPr lang="en-US" altLang="ko-KR" dirty="0"/>
          </a:p>
        </p:txBody>
      </p:sp>
      <p:pic>
        <p:nvPicPr>
          <p:cNvPr id="6" name="그림 5">
            <a:extLst>
              <a:ext uri="{FF2B5EF4-FFF2-40B4-BE49-F238E27FC236}">
                <a16:creationId xmlns:a16="http://schemas.microsoft.com/office/drawing/2014/main" id="{AFACB31F-8595-4A75-8A80-85451D54D18F}"/>
              </a:ext>
            </a:extLst>
          </p:cNvPr>
          <p:cNvPicPr>
            <a:picLocks noChangeAspect="1"/>
          </p:cNvPicPr>
          <p:nvPr/>
        </p:nvPicPr>
        <p:blipFill>
          <a:blip r:embed="rId2"/>
          <a:stretch>
            <a:fillRect/>
          </a:stretch>
        </p:blipFill>
        <p:spPr>
          <a:xfrm>
            <a:off x="957263" y="1552575"/>
            <a:ext cx="3609975" cy="1876425"/>
          </a:xfrm>
          <a:prstGeom prst="rect">
            <a:avLst/>
          </a:prstGeom>
        </p:spPr>
      </p:pic>
      <p:pic>
        <p:nvPicPr>
          <p:cNvPr id="9" name="그림 8">
            <a:extLst>
              <a:ext uri="{FF2B5EF4-FFF2-40B4-BE49-F238E27FC236}">
                <a16:creationId xmlns:a16="http://schemas.microsoft.com/office/drawing/2014/main" id="{815DBF37-7500-4D05-9714-4552A267F908}"/>
              </a:ext>
            </a:extLst>
          </p:cNvPr>
          <p:cNvPicPr>
            <a:picLocks noChangeAspect="1"/>
          </p:cNvPicPr>
          <p:nvPr/>
        </p:nvPicPr>
        <p:blipFill>
          <a:blip r:embed="rId3"/>
          <a:stretch>
            <a:fillRect/>
          </a:stretch>
        </p:blipFill>
        <p:spPr>
          <a:xfrm>
            <a:off x="957263" y="4246290"/>
            <a:ext cx="4095750" cy="2466975"/>
          </a:xfrm>
          <a:prstGeom prst="rect">
            <a:avLst/>
          </a:prstGeom>
        </p:spPr>
      </p:pic>
    </p:spTree>
    <p:extLst>
      <p:ext uri="{BB962C8B-B14F-4D97-AF65-F5344CB8AC3E}">
        <p14:creationId xmlns:p14="http://schemas.microsoft.com/office/powerpoint/2010/main" val="282329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if, </a:t>
            </a:r>
            <a:r>
              <a:rPr lang="en-US" altLang="ko-KR" dirty="0" err="1"/>
              <a:t>elif</a:t>
            </a:r>
            <a:r>
              <a:rPr lang="en-US" altLang="ko-KR" dirty="0"/>
              <a:t>, else</a:t>
            </a:r>
          </a:p>
          <a:p>
            <a:pPr lvl="1"/>
            <a:r>
              <a:rPr lang="en-US" altLang="ko-KR" dirty="0"/>
              <a:t>and </a:t>
            </a:r>
            <a:r>
              <a:rPr lang="ko-KR" altLang="en-US" dirty="0"/>
              <a:t>나</a:t>
            </a:r>
            <a:r>
              <a:rPr lang="en-US" altLang="ko-KR" dirty="0"/>
              <a:t> or </a:t>
            </a:r>
            <a:r>
              <a:rPr lang="ko-KR" altLang="en-US" dirty="0"/>
              <a:t>함께</a:t>
            </a:r>
            <a:r>
              <a:rPr lang="en-US" altLang="ko-KR" dirty="0"/>
              <a:t> </a:t>
            </a:r>
            <a:r>
              <a:rPr lang="ko-KR" altLang="en-US" dirty="0"/>
              <a:t>사용하면 왼쪽 부터 오른쪽 순으로 조건 검사</a:t>
            </a:r>
            <a:endParaRPr lang="en-US" altLang="ko-KR" dirty="0"/>
          </a:p>
        </p:txBody>
      </p:sp>
      <p:pic>
        <p:nvPicPr>
          <p:cNvPr id="4" name="그림 3">
            <a:extLst>
              <a:ext uri="{FF2B5EF4-FFF2-40B4-BE49-F238E27FC236}">
                <a16:creationId xmlns:a16="http://schemas.microsoft.com/office/drawing/2014/main" id="{E7C14E16-A636-4832-9DB5-5CBCF9BD0269}"/>
              </a:ext>
            </a:extLst>
          </p:cNvPr>
          <p:cNvPicPr>
            <a:picLocks noChangeAspect="1"/>
          </p:cNvPicPr>
          <p:nvPr/>
        </p:nvPicPr>
        <p:blipFill>
          <a:blip r:embed="rId2"/>
          <a:stretch>
            <a:fillRect/>
          </a:stretch>
        </p:blipFill>
        <p:spPr>
          <a:xfrm>
            <a:off x="2498333" y="2247900"/>
            <a:ext cx="3838575" cy="2362200"/>
          </a:xfrm>
          <a:prstGeom prst="rect">
            <a:avLst/>
          </a:prstGeom>
        </p:spPr>
      </p:pic>
    </p:spTree>
    <p:extLst>
      <p:ext uri="{BB962C8B-B14F-4D97-AF65-F5344CB8AC3E}">
        <p14:creationId xmlns:p14="http://schemas.microsoft.com/office/powerpoint/2010/main" val="426615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646878"/>
          </a:xfrm>
        </p:spPr>
        <p:txBody>
          <a:bodyPr/>
          <a:lstStyle/>
          <a:p>
            <a:r>
              <a:rPr lang="en-US" altLang="ko-KR" dirty="0"/>
              <a:t>for </a:t>
            </a:r>
            <a:r>
              <a:rPr lang="ko-KR" altLang="en-US" dirty="0" err="1"/>
              <a:t>반복문</a:t>
            </a:r>
            <a:endParaRPr lang="en-US" altLang="ko-KR" dirty="0"/>
          </a:p>
          <a:p>
            <a:pPr lvl="1"/>
            <a:r>
              <a:rPr lang="ko-KR" altLang="en-US" dirty="0"/>
              <a:t>리스트나</a:t>
            </a:r>
            <a:r>
              <a:rPr lang="en-US" altLang="ko-KR" dirty="0"/>
              <a:t> </a:t>
            </a:r>
            <a:r>
              <a:rPr lang="ko-KR" altLang="en-US" dirty="0" err="1"/>
              <a:t>튜플</a:t>
            </a:r>
            <a:r>
              <a:rPr lang="ko-KR" altLang="en-US" dirty="0"/>
              <a:t> 같은 컬렉션이나 </a:t>
            </a:r>
            <a:r>
              <a:rPr lang="ko-KR" altLang="en-US" dirty="0" err="1"/>
              <a:t>이터레이터</a:t>
            </a:r>
            <a:r>
              <a:rPr lang="ko-KR" altLang="en-US" dirty="0"/>
              <a:t> 순회</a:t>
            </a:r>
            <a:endParaRPr lang="en-US" altLang="ko-KR" dirty="0"/>
          </a:p>
          <a:p>
            <a:pPr lvl="1"/>
            <a:r>
              <a:rPr lang="ko-KR" altLang="en-US" dirty="0"/>
              <a:t>기본문법은 다음과 같음</a:t>
            </a:r>
            <a:endParaRPr lang="en-US" altLang="ko-KR" dirty="0"/>
          </a:p>
          <a:p>
            <a:pPr lvl="1"/>
            <a:endParaRPr lang="en-US" altLang="ko-KR" dirty="0"/>
          </a:p>
          <a:p>
            <a:pPr lvl="1"/>
            <a:endParaRPr lang="en-US" altLang="ko-KR" dirty="0"/>
          </a:p>
          <a:p>
            <a:pPr lvl="1"/>
            <a:r>
              <a:rPr lang="en-US" altLang="ko-KR" dirty="0"/>
              <a:t>continue </a:t>
            </a:r>
            <a:r>
              <a:rPr lang="ko-KR" altLang="en-US" dirty="0" err="1"/>
              <a:t>예약어</a:t>
            </a:r>
            <a:endParaRPr lang="en-US" altLang="ko-KR" dirty="0"/>
          </a:p>
          <a:p>
            <a:pPr lvl="1"/>
            <a:endParaRPr lang="en-US" altLang="ko-KR" dirty="0"/>
          </a:p>
        </p:txBody>
      </p:sp>
      <p:pic>
        <p:nvPicPr>
          <p:cNvPr id="5" name="그림 4">
            <a:extLst>
              <a:ext uri="{FF2B5EF4-FFF2-40B4-BE49-F238E27FC236}">
                <a16:creationId xmlns:a16="http://schemas.microsoft.com/office/drawing/2014/main" id="{0942ABE9-F458-452E-A06B-452A44F8F1B1}"/>
              </a:ext>
            </a:extLst>
          </p:cNvPr>
          <p:cNvPicPr>
            <a:picLocks noChangeAspect="1"/>
          </p:cNvPicPr>
          <p:nvPr/>
        </p:nvPicPr>
        <p:blipFill>
          <a:blip r:embed="rId2"/>
          <a:stretch>
            <a:fillRect/>
          </a:stretch>
        </p:blipFill>
        <p:spPr>
          <a:xfrm>
            <a:off x="3330286" y="1895457"/>
            <a:ext cx="3314700" cy="1133475"/>
          </a:xfrm>
          <a:prstGeom prst="rect">
            <a:avLst/>
          </a:prstGeom>
        </p:spPr>
      </p:pic>
      <p:pic>
        <p:nvPicPr>
          <p:cNvPr id="6" name="그림 5">
            <a:extLst>
              <a:ext uri="{FF2B5EF4-FFF2-40B4-BE49-F238E27FC236}">
                <a16:creationId xmlns:a16="http://schemas.microsoft.com/office/drawing/2014/main" id="{8D9CD64C-9F08-4E48-9AED-26EE504029C1}"/>
              </a:ext>
            </a:extLst>
          </p:cNvPr>
          <p:cNvPicPr>
            <a:picLocks noChangeAspect="1"/>
          </p:cNvPicPr>
          <p:nvPr/>
        </p:nvPicPr>
        <p:blipFill rotWithShape="1">
          <a:blip r:embed="rId3"/>
          <a:srcRect t="3738"/>
          <a:stretch/>
        </p:blipFill>
        <p:spPr>
          <a:xfrm>
            <a:off x="1377538" y="3429000"/>
            <a:ext cx="6128718" cy="3284516"/>
          </a:xfrm>
          <a:prstGeom prst="rect">
            <a:avLst/>
          </a:prstGeom>
        </p:spPr>
      </p:pic>
    </p:spTree>
    <p:extLst>
      <p:ext uri="{BB962C8B-B14F-4D97-AF65-F5344CB8AC3E}">
        <p14:creationId xmlns:p14="http://schemas.microsoft.com/office/powerpoint/2010/main" val="262270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4855496"/>
          </a:xfrm>
        </p:spPr>
        <p:txBody>
          <a:bodyPr/>
          <a:lstStyle/>
          <a:p>
            <a:r>
              <a:rPr lang="en-US" altLang="ko-KR" dirty="0"/>
              <a:t>for </a:t>
            </a:r>
            <a:r>
              <a:rPr lang="ko-KR" altLang="en-US" dirty="0" err="1"/>
              <a:t>반복문</a:t>
            </a:r>
            <a:endParaRPr lang="en-US" altLang="ko-KR" dirty="0"/>
          </a:p>
          <a:p>
            <a:pPr lvl="1"/>
            <a:r>
              <a:rPr lang="en-US" altLang="ko-KR" dirty="0"/>
              <a:t>break </a:t>
            </a:r>
            <a:r>
              <a:rPr lang="ko-KR" altLang="en-US" dirty="0" err="1"/>
              <a:t>예약어</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컬렉션의 원소나 </a:t>
            </a:r>
            <a:r>
              <a:rPr lang="ko-KR" altLang="en-US" dirty="0" err="1"/>
              <a:t>이터레이터가</a:t>
            </a:r>
            <a:r>
              <a:rPr lang="ko-KR" altLang="en-US" dirty="0"/>
              <a:t> </a:t>
            </a:r>
            <a:r>
              <a:rPr lang="ko-KR" altLang="en-US" dirty="0" err="1"/>
              <a:t>튜플이나</a:t>
            </a:r>
            <a:r>
              <a:rPr lang="ko-KR" altLang="en-US" dirty="0"/>
              <a:t> 리스트 같은 순차적인 자료라면 </a:t>
            </a:r>
            <a:r>
              <a:rPr lang="en-US" altLang="ko-KR" dirty="0"/>
              <a:t>for </a:t>
            </a:r>
            <a:r>
              <a:rPr lang="ko-KR" altLang="en-US" dirty="0" err="1"/>
              <a:t>반복문</a:t>
            </a:r>
            <a:r>
              <a:rPr lang="ko-KR" altLang="en-US" dirty="0"/>
              <a:t> 안에서 여러 개의 변수로 꺼낼 수 있음</a:t>
            </a:r>
            <a:endParaRPr lang="en-US" altLang="ko-KR" dirty="0"/>
          </a:p>
          <a:p>
            <a:endParaRPr lang="en-US" altLang="ko-KR" dirty="0"/>
          </a:p>
        </p:txBody>
      </p:sp>
      <p:pic>
        <p:nvPicPr>
          <p:cNvPr id="5" name="그림 4">
            <a:extLst>
              <a:ext uri="{FF2B5EF4-FFF2-40B4-BE49-F238E27FC236}">
                <a16:creationId xmlns:a16="http://schemas.microsoft.com/office/drawing/2014/main" id="{5C7CE7EA-6B67-46F6-8C6C-E421ED546D9B}"/>
              </a:ext>
            </a:extLst>
          </p:cNvPr>
          <p:cNvPicPr>
            <a:picLocks noChangeAspect="1"/>
          </p:cNvPicPr>
          <p:nvPr/>
        </p:nvPicPr>
        <p:blipFill rotWithShape="1">
          <a:blip r:embed="rId2"/>
          <a:srcRect t="6457"/>
          <a:stretch/>
        </p:blipFill>
        <p:spPr>
          <a:xfrm>
            <a:off x="2418484" y="5355772"/>
            <a:ext cx="3143250" cy="1051376"/>
          </a:xfrm>
          <a:prstGeom prst="rect">
            <a:avLst/>
          </a:prstGeom>
        </p:spPr>
      </p:pic>
      <p:grpSp>
        <p:nvGrpSpPr>
          <p:cNvPr id="8" name="그룹 7">
            <a:extLst>
              <a:ext uri="{FF2B5EF4-FFF2-40B4-BE49-F238E27FC236}">
                <a16:creationId xmlns:a16="http://schemas.microsoft.com/office/drawing/2014/main" id="{48A7A63E-4B0C-4C92-BF1F-BD3C8DC3AEA9}"/>
              </a:ext>
            </a:extLst>
          </p:cNvPr>
          <p:cNvGrpSpPr/>
          <p:nvPr/>
        </p:nvGrpSpPr>
        <p:grpSpPr>
          <a:xfrm>
            <a:off x="1962150" y="1893558"/>
            <a:ext cx="5219700" cy="2726863"/>
            <a:chOff x="1962150" y="1893558"/>
            <a:chExt cx="5219700" cy="2726863"/>
          </a:xfrm>
        </p:grpSpPr>
        <p:pic>
          <p:nvPicPr>
            <p:cNvPr id="4" name="그림 3">
              <a:extLst>
                <a:ext uri="{FF2B5EF4-FFF2-40B4-BE49-F238E27FC236}">
                  <a16:creationId xmlns:a16="http://schemas.microsoft.com/office/drawing/2014/main" id="{7DAB5C7A-E9A9-497F-B88C-32ADB54C7966}"/>
                </a:ext>
              </a:extLst>
            </p:cNvPr>
            <p:cNvPicPr>
              <a:picLocks noChangeAspect="1"/>
            </p:cNvPicPr>
            <p:nvPr/>
          </p:nvPicPr>
          <p:blipFill>
            <a:blip r:embed="rId3"/>
            <a:stretch>
              <a:fillRect/>
            </a:stretch>
          </p:blipFill>
          <p:spPr>
            <a:xfrm>
              <a:off x="1962150" y="1893558"/>
              <a:ext cx="5210175" cy="2714625"/>
            </a:xfrm>
            <a:prstGeom prst="rect">
              <a:avLst/>
            </a:prstGeom>
          </p:spPr>
        </p:pic>
        <p:pic>
          <p:nvPicPr>
            <p:cNvPr id="6" name="그림 5">
              <a:extLst>
                <a:ext uri="{FF2B5EF4-FFF2-40B4-BE49-F238E27FC236}">
                  <a16:creationId xmlns:a16="http://schemas.microsoft.com/office/drawing/2014/main" id="{0425DA39-D85C-4BFF-B5B8-91121D8557BC}"/>
                </a:ext>
              </a:extLst>
            </p:cNvPr>
            <p:cNvPicPr>
              <a:picLocks noChangeAspect="1"/>
            </p:cNvPicPr>
            <p:nvPr/>
          </p:nvPicPr>
          <p:blipFill rotWithShape="1">
            <a:blip r:embed="rId4"/>
            <a:srcRect r="16617"/>
            <a:stretch/>
          </p:blipFill>
          <p:spPr>
            <a:xfrm>
              <a:off x="2995233" y="3726209"/>
              <a:ext cx="4186617" cy="612943"/>
            </a:xfrm>
            <a:prstGeom prst="rect">
              <a:avLst/>
            </a:prstGeom>
          </p:spPr>
        </p:pic>
        <p:pic>
          <p:nvPicPr>
            <p:cNvPr id="7" name="그림 6">
              <a:extLst>
                <a:ext uri="{FF2B5EF4-FFF2-40B4-BE49-F238E27FC236}">
                  <a16:creationId xmlns:a16="http://schemas.microsoft.com/office/drawing/2014/main" id="{448BFB46-2B7C-4C1F-94F4-0534EE1590B0}"/>
                </a:ext>
              </a:extLst>
            </p:cNvPr>
            <p:cNvPicPr>
              <a:picLocks noChangeAspect="1"/>
            </p:cNvPicPr>
            <p:nvPr/>
          </p:nvPicPr>
          <p:blipFill>
            <a:blip r:embed="rId5"/>
            <a:stretch>
              <a:fillRect/>
            </a:stretch>
          </p:blipFill>
          <p:spPr>
            <a:xfrm>
              <a:off x="3053752" y="4263251"/>
              <a:ext cx="342592" cy="357170"/>
            </a:xfrm>
            <a:prstGeom prst="rect">
              <a:avLst/>
            </a:prstGeom>
          </p:spPr>
        </p:pic>
      </p:grpSp>
    </p:spTree>
    <p:extLst>
      <p:ext uri="{BB962C8B-B14F-4D97-AF65-F5344CB8AC3E}">
        <p14:creationId xmlns:p14="http://schemas.microsoft.com/office/powerpoint/2010/main" val="385495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enumerate</a:t>
            </a:r>
          </a:p>
        </p:txBody>
      </p:sp>
      <p:grpSp>
        <p:nvGrpSpPr>
          <p:cNvPr id="7" name="그룹 6">
            <a:extLst>
              <a:ext uri="{FF2B5EF4-FFF2-40B4-BE49-F238E27FC236}">
                <a16:creationId xmlns:a16="http://schemas.microsoft.com/office/drawing/2014/main" id="{932A7EB5-EC03-470F-BD78-BCC90CDC164C}"/>
              </a:ext>
            </a:extLst>
          </p:cNvPr>
          <p:cNvGrpSpPr/>
          <p:nvPr/>
        </p:nvGrpSpPr>
        <p:grpSpPr>
          <a:xfrm>
            <a:off x="1166564" y="2040054"/>
            <a:ext cx="7000875" cy="3370661"/>
            <a:chOff x="1166564" y="2040054"/>
            <a:chExt cx="7000875" cy="3370661"/>
          </a:xfrm>
        </p:grpSpPr>
        <p:pic>
          <p:nvPicPr>
            <p:cNvPr id="5" name="그림 4">
              <a:extLst>
                <a:ext uri="{FF2B5EF4-FFF2-40B4-BE49-F238E27FC236}">
                  <a16:creationId xmlns:a16="http://schemas.microsoft.com/office/drawing/2014/main" id="{FB560127-CCE0-4F2B-A68E-1ED8968F06C5}"/>
                </a:ext>
              </a:extLst>
            </p:cNvPr>
            <p:cNvPicPr>
              <a:picLocks noChangeAspect="1"/>
            </p:cNvPicPr>
            <p:nvPr/>
          </p:nvPicPr>
          <p:blipFill>
            <a:blip r:embed="rId2"/>
            <a:stretch>
              <a:fillRect/>
            </a:stretch>
          </p:blipFill>
          <p:spPr>
            <a:xfrm>
              <a:off x="1166564" y="2040054"/>
              <a:ext cx="7000875" cy="3275307"/>
            </a:xfrm>
            <a:prstGeom prst="rect">
              <a:avLst/>
            </a:prstGeom>
          </p:spPr>
        </p:pic>
        <p:pic>
          <p:nvPicPr>
            <p:cNvPr id="6" name="그림 5">
              <a:extLst>
                <a:ext uri="{FF2B5EF4-FFF2-40B4-BE49-F238E27FC236}">
                  <a16:creationId xmlns:a16="http://schemas.microsoft.com/office/drawing/2014/main" id="{071A477D-67CF-409E-ACD4-5DE938F238E9}"/>
                </a:ext>
              </a:extLst>
            </p:cNvPr>
            <p:cNvPicPr>
              <a:picLocks noChangeAspect="1"/>
            </p:cNvPicPr>
            <p:nvPr/>
          </p:nvPicPr>
          <p:blipFill rotWithShape="1">
            <a:blip r:embed="rId3"/>
            <a:srcRect l="731"/>
            <a:stretch/>
          </p:blipFill>
          <p:spPr>
            <a:xfrm>
              <a:off x="1217007" y="4486790"/>
              <a:ext cx="6855182" cy="923925"/>
            </a:xfrm>
            <a:prstGeom prst="rect">
              <a:avLst/>
            </a:prstGeom>
          </p:spPr>
        </p:pic>
      </p:grpSp>
    </p:spTree>
    <p:extLst>
      <p:ext uri="{BB962C8B-B14F-4D97-AF65-F5344CB8AC3E}">
        <p14:creationId xmlns:p14="http://schemas.microsoft.com/office/powerpoint/2010/main" val="192576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enumerate</a:t>
            </a:r>
          </a:p>
        </p:txBody>
      </p:sp>
      <p:pic>
        <p:nvPicPr>
          <p:cNvPr id="4" name="그림 3">
            <a:extLst>
              <a:ext uri="{FF2B5EF4-FFF2-40B4-BE49-F238E27FC236}">
                <a16:creationId xmlns:a16="http://schemas.microsoft.com/office/drawing/2014/main" id="{01C3351F-46B9-4039-9A50-C6A87D9F53B3}"/>
              </a:ext>
            </a:extLst>
          </p:cNvPr>
          <p:cNvPicPr>
            <a:picLocks noChangeAspect="1"/>
          </p:cNvPicPr>
          <p:nvPr/>
        </p:nvPicPr>
        <p:blipFill>
          <a:blip r:embed="rId2"/>
          <a:stretch>
            <a:fillRect/>
          </a:stretch>
        </p:blipFill>
        <p:spPr>
          <a:xfrm>
            <a:off x="557212" y="2100262"/>
            <a:ext cx="8029575" cy="2657475"/>
          </a:xfrm>
          <a:prstGeom prst="rect">
            <a:avLst/>
          </a:prstGeom>
        </p:spPr>
      </p:pic>
    </p:spTree>
    <p:extLst>
      <p:ext uri="{BB962C8B-B14F-4D97-AF65-F5344CB8AC3E}">
        <p14:creationId xmlns:p14="http://schemas.microsoft.com/office/powerpoint/2010/main" val="351482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449628"/>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리스트 내포</a:t>
            </a:r>
            <a:r>
              <a:rPr lang="en-US" altLang="ko-KR" dirty="0"/>
              <a:t>(</a:t>
            </a:r>
            <a:r>
              <a:rPr lang="ko-KR" altLang="en-US" dirty="0"/>
              <a:t>리스트 </a:t>
            </a:r>
            <a:r>
              <a:rPr lang="ko-KR" altLang="en-US" dirty="0" err="1"/>
              <a:t>컴프리헨션</a:t>
            </a:r>
            <a:r>
              <a:rPr lang="en-US" altLang="ko-KR" dirty="0"/>
              <a:t>)</a:t>
            </a:r>
          </a:p>
          <a:p>
            <a:pPr lvl="2">
              <a:buFont typeface="Wingdings" panose="05000000000000000000" pitchFamily="2" charset="2"/>
              <a:buChar char="ü"/>
            </a:pPr>
            <a:r>
              <a:rPr lang="ko-KR" altLang="en-US" dirty="0" err="1"/>
              <a:t>파이썬</a:t>
            </a:r>
            <a:r>
              <a:rPr lang="ko-KR" altLang="en-US" dirty="0"/>
              <a:t> 언어에서 제공하는 기능 중 가장 사랑받는 기능</a:t>
            </a:r>
            <a:endParaRPr lang="en-US" altLang="ko-KR" dirty="0"/>
          </a:p>
          <a:p>
            <a:pPr lvl="2">
              <a:buFont typeface="Wingdings" panose="05000000000000000000" pitchFamily="2" charset="2"/>
              <a:buChar char="ü"/>
            </a:pPr>
            <a:r>
              <a:rPr lang="ko-KR" altLang="en-US" dirty="0"/>
              <a:t>간결한 표현으로 새로운 리스트 만들 수 있음</a:t>
            </a:r>
            <a:endParaRPr lang="en-US" altLang="ko-KR" dirty="0"/>
          </a:p>
        </p:txBody>
      </p:sp>
      <p:pic>
        <p:nvPicPr>
          <p:cNvPr id="4" name="그림 3">
            <a:extLst>
              <a:ext uri="{FF2B5EF4-FFF2-40B4-BE49-F238E27FC236}">
                <a16:creationId xmlns:a16="http://schemas.microsoft.com/office/drawing/2014/main" id="{E6CB3D6D-9ABB-4507-AA08-6E79457A6B36}"/>
              </a:ext>
            </a:extLst>
          </p:cNvPr>
          <p:cNvPicPr>
            <a:picLocks noChangeAspect="1"/>
          </p:cNvPicPr>
          <p:nvPr/>
        </p:nvPicPr>
        <p:blipFill rotWithShape="1">
          <a:blip r:embed="rId2"/>
          <a:srcRect l="12959" b="35013"/>
          <a:stretch/>
        </p:blipFill>
        <p:spPr>
          <a:xfrm>
            <a:off x="1876926" y="2746337"/>
            <a:ext cx="6682238" cy="2785507"/>
          </a:xfrm>
          <a:prstGeom prst="rect">
            <a:avLst/>
          </a:prstGeom>
        </p:spPr>
      </p:pic>
      <p:pic>
        <p:nvPicPr>
          <p:cNvPr id="5" name="그림 4">
            <a:extLst>
              <a:ext uri="{FF2B5EF4-FFF2-40B4-BE49-F238E27FC236}">
                <a16:creationId xmlns:a16="http://schemas.microsoft.com/office/drawing/2014/main" id="{9A068D66-3320-40CF-A317-3FE8BB0754CA}"/>
              </a:ext>
            </a:extLst>
          </p:cNvPr>
          <p:cNvPicPr>
            <a:picLocks noChangeAspect="1"/>
          </p:cNvPicPr>
          <p:nvPr/>
        </p:nvPicPr>
        <p:blipFill rotWithShape="1">
          <a:blip r:embed="rId3"/>
          <a:srcRect l="2097" t="2281"/>
          <a:stretch/>
        </p:blipFill>
        <p:spPr>
          <a:xfrm>
            <a:off x="1973180" y="3219575"/>
            <a:ext cx="4131092" cy="418849"/>
          </a:xfrm>
          <a:prstGeom prst="rect">
            <a:avLst/>
          </a:prstGeom>
        </p:spPr>
      </p:pic>
    </p:spTree>
    <p:extLst>
      <p:ext uri="{BB962C8B-B14F-4D97-AF65-F5344CB8AC3E}">
        <p14:creationId xmlns:p14="http://schemas.microsoft.com/office/powerpoint/2010/main" val="3021437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10398</TotalTime>
  <Words>655</Words>
  <Application>Microsoft Office PowerPoint</Application>
  <PresentationFormat>화면 슬라이드 쇼(4:3)</PresentationFormat>
  <Paragraphs>189</Paragraphs>
  <Slides>34</Slides>
  <Notes>0</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34</vt:i4>
      </vt:variant>
    </vt:vector>
  </HeadingPairs>
  <TitlesOfParts>
    <vt:vector size="44" baseType="lpstr">
      <vt:lpstr>굴림</vt:lpstr>
      <vt:lpstr>맑은 고딕</vt:lpstr>
      <vt:lpstr>Calibri</vt:lpstr>
      <vt:lpstr>Times New Roman</vt:lpstr>
      <vt:lpstr>Verdana</vt:lpstr>
      <vt:lpstr>Wingdings</vt:lpstr>
      <vt:lpstr>Wingdings 2</vt:lpstr>
      <vt:lpstr>3_U_Template 2000_K</vt:lpstr>
      <vt:lpstr>2_U_Template 2000_K</vt:lpstr>
      <vt:lpstr>Image</vt:lpstr>
      <vt:lpstr>Foundations for Analytics with Python 2</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함수</vt:lpstr>
      <vt:lpstr>함수</vt:lpstr>
      <vt:lpstr>입력값과 결괏값에 따른 함수의 형태</vt:lpstr>
      <vt:lpstr>입력값과 결괏값에 따른 함수의 형태</vt:lpstr>
      <vt:lpstr>입력값과 결괏값에 따른 함수의 형태</vt:lpstr>
      <vt:lpstr>입력값과 결괏값에 따른 함수의 형태</vt:lpstr>
      <vt:lpstr>입력값의 수가 미정일 때</vt:lpstr>
      <vt:lpstr>함수 안에서 선언한 변수의 효력 범위</vt:lpstr>
      <vt:lpstr>함수 안에서 선언한 변수의 효력 범위</vt:lpstr>
      <vt:lpstr>함수</vt:lpstr>
      <vt:lpstr>익명 함수(lambda 함수)</vt:lpstr>
      <vt:lpstr>익명 함수(lambda 함수)</vt:lpstr>
      <vt:lpstr>연습문제</vt:lpstr>
      <vt:lpstr>연습문제</vt:lpstr>
      <vt:lpstr>연습문제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KimNamhyoung</cp:lastModifiedBy>
  <cp:revision>304</cp:revision>
  <dcterms:created xsi:type="dcterms:W3CDTF">2015-03-19T22:51:41Z</dcterms:created>
  <dcterms:modified xsi:type="dcterms:W3CDTF">2021-01-01T15:37:14Z</dcterms:modified>
</cp:coreProperties>
</file>