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46"/>
  </p:notesMasterIdLst>
  <p:sldIdLst>
    <p:sldId id="535" r:id="rId4"/>
    <p:sldId id="611" r:id="rId5"/>
    <p:sldId id="613" r:id="rId6"/>
    <p:sldId id="614" r:id="rId7"/>
    <p:sldId id="619" r:id="rId8"/>
    <p:sldId id="620" r:id="rId9"/>
    <p:sldId id="621" r:id="rId10"/>
    <p:sldId id="533" r:id="rId11"/>
    <p:sldId id="575" r:id="rId12"/>
    <p:sldId id="576" r:id="rId13"/>
    <p:sldId id="570" r:id="rId14"/>
    <p:sldId id="610" r:id="rId15"/>
    <p:sldId id="612" r:id="rId16"/>
    <p:sldId id="577" r:id="rId17"/>
    <p:sldId id="571" r:id="rId18"/>
    <p:sldId id="591" r:id="rId19"/>
    <p:sldId id="592" r:id="rId20"/>
    <p:sldId id="593" r:id="rId21"/>
    <p:sldId id="579" r:id="rId22"/>
    <p:sldId id="594" r:id="rId23"/>
    <p:sldId id="580" r:id="rId24"/>
    <p:sldId id="581" r:id="rId25"/>
    <p:sldId id="595" r:id="rId26"/>
    <p:sldId id="596" r:id="rId27"/>
    <p:sldId id="583" r:id="rId28"/>
    <p:sldId id="597" r:id="rId29"/>
    <p:sldId id="584" r:id="rId30"/>
    <p:sldId id="585" r:id="rId31"/>
    <p:sldId id="600" r:id="rId32"/>
    <p:sldId id="599" r:id="rId33"/>
    <p:sldId id="586" r:id="rId34"/>
    <p:sldId id="601" r:id="rId35"/>
    <p:sldId id="572" r:id="rId36"/>
    <p:sldId id="588" r:id="rId37"/>
    <p:sldId id="603" r:id="rId38"/>
    <p:sldId id="589" r:id="rId39"/>
    <p:sldId id="604" r:id="rId40"/>
    <p:sldId id="605" r:id="rId41"/>
    <p:sldId id="606" r:id="rId42"/>
    <p:sldId id="573" r:id="rId43"/>
    <p:sldId id="590" r:id="rId44"/>
    <p:sldId id="608" r:id="rId45"/>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Namhyoung" initials="K" lastIdx="1" clrIdx="0">
    <p:extLst>
      <p:ext uri="{19B8F6BF-5375-455C-9EA6-DF929625EA0E}">
        <p15:presenceInfo xmlns:p15="http://schemas.microsoft.com/office/powerpoint/2012/main" userId="KimNamhyou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6633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5C42-5CF1-4453-B3E9-4868675713FF}" v="163" dt="2021-01-01T08:25:31.06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2" autoAdjust="0"/>
    <p:restoredTop sz="82619" autoAdjust="0"/>
  </p:normalViewPr>
  <p:slideViewPr>
    <p:cSldViewPr>
      <p:cViewPr varScale="1">
        <p:scale>
          <a:sx n="64" d="100"/>
          <a:sy n="64" d="100"/>
        </p:scale>
        <p:origin x="1528"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75FA09BF-E09F-4ECE-BB1C-4500D197B992}"/>
    <pc:docChg chg="undo custSel modSld">
      <pc:chgData name="KimNamhyoung" userId="442ac80a-8cd4-4165-8fc5-0e4ac214a370" providerId="ADAL" clId="{75FA09BF-E09F-4ECE-BB1C-4500D197B992}" dt="2020-01-07T17:11:36.335" v="231" actId="20577"/>
      <pc:docMkLst>
        <pc:docMk/>
      </pc:docMkLst>
      <pc:sldChg chg="modSp">
        <pc:chgData name="KimNamhyoung" userId="442ac80a-8cd4-4165-8fc5-0e4ac214a370" providerId="ADAL" clId="{75FA09BF-E09F-4ECE-BB1C-4500D197B992}" dt="2020-01-01T11:09:17.916" v="2" actId="403"/>
        <pc:sldMkLst>
          <pc:docMk/>
          <pc:sldMk cId="2069480276" sldId="533"/>
        </pc:sldMkLst>
        <pc:spChg chg="mod">
          <ac:chgData name="KimNamhyoung" userId="442ac80a-8cd4-4165-8fc5-0e4ac214a370" providerId="ADAL" clId="{75FA09BF-E09F-4ECE-BB1C-4500D197B992}" dt="2020-01-01T11:09:13.490" v="1" actId="403"/>
          <ac:spMkLst>
            <pc:docMk/>
            <pc:sldMk cId="2069480276" sldId="533"/>
            <ac:spMk id="5" creationId="{00000000-0000-0000-0000-000000000000}"/>
          </ac:spMkLst>
        </pc:spChg>
        <pc:spChg chg="mod">
          <ac:chgData name="KimNamhyoung" userId="442ac80a-8cd4-4165-8fc5-0e4ac214a370" providerId="ADAL" clId="{75FA09BF-E09F-4ECE-BB1C-4500D197B992}" dt="2020-01-01T11:09:17.916" v="2" actId="403"/>
          <ac:spMkLst>
            <pc:docMk/>
            <pc:sldMk cId="2069480276" sldId="533"/>
            <ac:spMk id="6" creationId="{00000000-0000-0000-0000-000000000000}"/>
          </ac:spMkLst>
        </pc:spChg>
      </pc:sldChg>
      <pc:sldChg chg="modSp">
        <pc:chgData name="KimNamhyoung" userId="442ac80a-8cd4-4165-8fc5-0e4ac214a370" providerId="ADAL" clId="{75FA09BF-E09F-4ECE-BB1C-4500D197B992}" dt="2020-01-01T11:10:02.374" v="21" actId="403"/>
        <pc:sldMkLst>
          <pc:docMk/>
          <pc:sldMk cId="770146986" sldId="570"/>
        </pc:sldMkLst>
        <pc:spChg chg="mod">
          <ac:chgData name="KimNamhyoung" userId="442ac80a-8cd4-4165-8fc5-0e4ac214a370" providerId="ADAL" clId="{75FA09BF-E09F-4ECE-BB1C-4500D197B992}" dt="2020-01-01T11:10:02.374" v="21" actId="403"/>
          <ac:spMkLst>
            <pc:docMk/>
            <pc:sldMk cId="770146986" sldId="570"/>
            <ac:spMk id="5" creationId="{00000000-0000-0000-0000-000000000000}"/>
          </ac:spMkLst>
        </pc:spChg>
      </pc:sldChg>
      <pc:sldChg chg="modSp">
        <pc:chgData name="KimNamhyoung" userId="442ac80a-8cd4-4165-8fc5-0e4ac214a370" providerId="ADAL" clId="{75FA09BF-E09F-4ECE-BB1C-4500D197B992}" dt="2020-01-01T11:10:13.090" v="23" actId="403"/>
        <pc:sldMkLst>
          <pc:docMk/>
          <pc:sldMk cId="570282174" sldId="571"/>
        </pc:sldMkLst>
        <pc:spChg chg="mod">
          <ac:chgData name="KimNamhyoung" userId="442ac80a-8cd4-4165-8fc5-0e4ac214a370" providerId="ADAL" clId="{75FA09BF-E09F-4ECE-BB1C-4500D197B992}" dt="2020-01-01T11:10:13.090" v="23" actId="403"/>
          <ac:spMkLst>
            <pc:docMk/>
            <pc:sldMk cId="570282174" sldId="571"/>
            <ac:spMk id="4" creationId="{00000000-0000-0000-0000-000000000000}"/>
          </ac:spMkLst>
        </pc:spChg>
        <pc:spChg chg="mod">
          <ac:chgData name="KimNamhyoung" userId="442ac80a-8cd4-4165-8fc5-0e4ac214a370" providerId="ADAL" clId="{75FA09BF-E09F-4ECE-BB1C-4500D197B992}" dt="2020-01-01T11:10:09.692" v="22" actId="403"/>
          <ac:spMkLst>
            <pc:docMk/>
            <pc:sldMk cId="570282174" sldId="571"/>
            <ac:spMk id="6" creationId="{00000000-0000-0000-0000-000000000000}"/>
          </ac:spMkLst>
        </pc:spChg>
      </pc:sldChg>
      <pc:sldChg chg="modSp">
        <pc:chgData name="KimNamhyoung" userId="442ac80a-8cd4-4165-8fc5-0e4ac214a370" providerId="ADAL" clId="{75FA09BF-E09F-4ECE-BB1C-4500D197B992}" dt="2020-01-01T11:22:32.373" v="146" actId="1037"/>
        <pc:sldMkLst>
          <pc:docMk/>
          <pc:sldMk cId="3442008108" sldId="572"/>
        </pc:sldMkLst>
        <pc:graphicFrameChg chg="mod modGraphic">
          <ac:chgData name="KimNamhyoung" userId="442ac80a-8cd4-4165-8fc5-0e4ac214a370" providerId="ADAL" clId="{75FA09BF-E09F-4ECE-BB1C-4500D197B992}" dt="2020-01-01T11:22:32.373" v="146" actId="1037"/>
          <ac:graphicFrameMkLst>
            <pc:docMk/>
            <pc:sldMk cId="3442008108" sldId="572"/>
            <ac:graphicFrameMk id="4" creationId="{00000000-0000-0000-0000-000000000000}"/>
          </ac:graphicFrameMkLst>
        </pc:graphicFrameChg>
      </pc:sldChg>
      <pc:sldChg chg="modSp">
        <pc:chgData name="KimNamhyoung" userId="442ac80a-8cd4-4165-8fc5-0e4ac214a370" providerId="ADAL" clId="{75FA09BF-E09F-4ECE-BB1C-4500D197B992}" dt="2020-01-01T11:29:41.705" v="206" actId="207"/>
        <pc:sldMkLst>
          <pc:docMk/>
          <pc:sldMk cId="2018017368" sldId="573"/>
        </pc:sldMkLst>
        <pc:spChg chg="mod">
          <ac:chgData name="KimNamhyoung" userId="442ac80a-8cd4-4165-8fc5-0e4ac214a370" providerId="ADAL" clId="{75FA09BF-E09F-4ECE-BB1C-4500D197B992}" dt="2020-01-01T11:29:00.903" v="201" actId="14100"/>
          <ac:spMkLst>
            <pc:docMk/>
            <pc:sldMk cId="2018017368" sldId="573"/>
            <ac:spMk id="4" creationId="{00000000-0000-0000-0000-000000000000}"/>
          </ac:spMkLst>
        </pc:spChg>
        <pc:graphicFrameChg chg="mod modGraphic">
          <ac:chgData name="KimNamhyoung" userId="442ac80a-8cd4-4165-8fc5-0e4ac214a370" providerId="ADAL" clId="{75FA09BF-E09F-4ECE-BB1C-4500D197B992}" dt="2020-01-01T11:29:41.705" v="206" actId="207"/>
          <ac:graphicFrameMkLst>
            <pc:docMk/>
            <pc:sldMk cId="2018017368" sldId="573"/>
            <ac:graphicFrameMk id="5" creationId="{00000000-0000-0000-0000-000000000000}"/>
          </ac:graphicFrameMkLst>
        </pc:graphicFrameChg>
      </pc:sldChg>
      <pc:sldChg chg="modSp">
        <pc:chgData name="KimNamhyoung" userId="442ac80a-8cd4-4165-8fc5-0e4ac214a370" providerId="ADAL" clId="{75FA09BF-E09F-4ECE-BB1C-4500D197B992}" dt="2020-01-01T11:09:50.716" v="19" actId="1036"/>
        <pc:sldMkLst>
          <pc:docMk/>
          <pc:sldMk cId="1661697071" sldId="575"/>
        </pc:sldMkLst>
        <pc:spChg chg="mod">
          <ac:chgData name="KimNamhyoung" userId="442ac80a-8cd4-4165-8fc5-0e4ac214a370" providerId="ADAL" clId="{75FA09BF-E09F-4ECE-BB1C-4500D197B992}" dt="2020-01-01T11:09:34.715" v="6" actId="20577"/>
          <ac:spMkLst>
            <pc:docMk/>
            <pc:sldMk cId="1661697071" sldId="575"/>
            <ac:spMk id="3" creationId="{00000000-0000-0000-0000-000000000000}"/>
          </ac:spMkLst>
        </pc:spChg>
        <pc:spChg chg="mod">
          <ac:chgData name="KimNamhyoung" userId="442ac80a-8cd4-4165-8fc5-0e4ac214a370" providerId="ADAL" clId="{75FA09BF-E09F-4ECE-BB1C-4500D197B992}" dt="2020-01-01T11:09:50.716" v="19" actId="1036"/>
          <ac:spMkLst>
            <pc:docMk/>
            <pc:sldMk cId="1661697071" sldId="575"/>
            <ac:spMk id="4" creationId="{00000000-0000-0000-0000-000000000000}"/>
          </ac:spMkLst>
        </pc:spChg>
        <pc:spChg chg="mod">
          <ac:chgData name="KimNamhyoung" userId="442ac80a-8cd4-4165-8fc5-0e4ac214a370" providerId="ADAL" clId="{75FA09BF-E09F-4ECE-BB1C-4500D197B992}" dt="2020-01-01T11:09:45.953" v="13" actId="1036"/>
          <ac:spMkLst>
            <pc:docMk/>
            <pc:sldMk cId="1661697071" sldId="575"/>
            <ac:spMk id="5" creationId="{00000000-0000-0000-0000-000000000000}"/>
          </ac:spMkLst>
        </pc:spChg>
        <pc:spChg chg="mod">
          <ac:chgData name="KimNamhyoung" userId="442ac80a-8cd4-4165-8fc5-0e4ac214a370" providerId="ADAL" clId="{75FA09BF-E09F-4ECE-BB1C-4500D197B992}" dt="2020-01-01T11:09:48.579" v="17" actId="1036"/>
          <ac:spMkLst>
            <pc:docMk/>
            <pc:sldMk cId="1661697071" sldId="575"/>
            <ac:spMk id="6" creationId="{00000000-0000-0000-0000-000000000000}"/>
          </ac:spMkLst>
        </pc:spChg>
      </pc:sldChg>
      <pc:sldChg chg="modSp">
        <pc:chgData name="KimNamhyoung" userId="442ac80a-8cd4-4165-8fc5-0e4ac214a370" providerId="ADAL" clId="{75FA09BF-E09F-4ECE-BB1C-4500D197B992}" dt="2020-01-01T11:09:56.049" v="20" actId="403"/>
        <pc:sldMkLst>
          <pc:docMk/>
          <pc:sldMk cId="1589958394" sldId="576"/>
        </pc:sldMkLst>
        <pc:spChg chg="mod">
          <ac:chgData name="KimNamhyoung" userId="442ac80a-8cd4-4165-8fc5-0e4ac214a370" providerId="ADAL" clId="{75FA09BF-E09F-4ECE-BB1C-4500D197B992}" dt="2019-12-31T17:45:16.812" v="0" actId="20577"/>
          <ac:spMkLst>
            <pc:docMk/>
            <pc:sldMk cId="1589958394" sldId="576"/>
            <ac:spMk id="3" creationId="{00000000-0000-0000-0000-000000000000}"/>
          </ac:spMkLst>
        </pc:spChg>
        <pc:spChg chg="mod">
          <ac:chgData name="KimNamhyoung" userId="442ac80a-8cd4-4165-8fc5-0e4ac214a370" providerId="ADAL" clId="{75FA09BF-E09F-4ECE-BB1C-4500D197B992}" dt="2020-01-01T11:09:56.049" v="20" actId="403"/>
          <ac:spMkLst>
            <pc:docMk/>
            <pc:sldMk cId="1589958394" sldId="576"/>
            <ac:spMk id="4" creationId="{00000000-0000-0000-0000-000000000000}"/>
          </ac:spMkLst>
        </pc:spChg>
      </pc:sldChg>
      <pc:sldChg chg="modSp">
        <pc:chgData name="KimNamhyoung" userId="442ac80a-8cd4-4165-8fc5-0e4ac214a370" providerId="ADAL" clId="{75FA09BF-E09F-4ECE-BB1C-4500D197B992}" dt="2020-01-01T11:14:07.671" v="86" actId="732"/>
        <pc:sldMkLst>
          <pc:docMk/>
          <pc:sldMk cId="379373069" sldId="580"/>
        </pc:sldMkLst>
        <pc:spChg chg="mod">
          <ac:chgData name="KimNamhyoung" userId="442ac80a-8cd4-4165-8fc5-0e4ac214a370" providerId="ADAL" clId="{75FA09BF-E09F-4ECE-BB1C-4500D197B992}" dt="2020-01-01T11:13:55.930" v="84" actId="1038"/>
          <ac:spMkLst>
            <pc:docMk/>
            <pc:sldMk cId="379373069" sldId="580"/>
            <ac:spMk id="4" creationId="{00000000-0000-0000-0000-000000000000}"/>
          </ac:spMkLst>
        </pc:spChg>
        <pc:picChg chg="mod">
          <ac:chgData name="KimNamhyoung" userId="442ac80a-8cd4-4165-8fc5-0e4ac214a370" providerId="ADAL" clId="{75FA09BF-E09F-4ECE-BB1C-4500D197B992}" dt="2020-01-01T11:14:07.671" v="86" actId="732"/>
          <ac:picMkLst>
            <pc:docMk/>
            <pc:sldMk cId="379373069" sldId="580"/>
            <ac:picMk id="1026" creationId="{00000000-0000-0000-0000-000000000000}"/>
          </ac:picMkLst>
        </pc:picChg>
      </pc:sldChg>
      <pc:sldChg chg="modSp">
        <pc:chgData name="KimNamhyoung" userId="442ac80a-8cd4-4165-8fc5-0e4ac214a370" providerId="ADAL" clId="{75FA09BF-E09F-4ECE-BB1C-4500D197B992}" dt="2020-01-01T11:14:17.295" v="88" actId="403"/>
        <pc:sldMkLst>
          <pc:docMk/>
          <pc:sldMk cId="1212891875" sldId="581"/>
        </pc:sldMkLst>
        <pc:spChg chg="mod">
          <ac:chgData name="KimNamhyoung" userId="442ac80a-8cd4-4165-8fc5-0e4ac214a370" providerId="ADAL" clId="{75FA09BF-E09F-4ECE-BB1C-4500D197B992}" dt="2020-01-01T11:14:14.579" v="87" actId="403"/>
          <ac:spMkLst>
            <pc:docMk/>
            <pc:sldMk cId="1212891875" sldId="581"/>
            <ac:spMk id="4" creationId="{00000000-0000-0000-0000-000000000000}"/>
          </ac:spMkLst>
        </pc:spChg>
        <pc:spChg chg="mod">
          <ac:chgData name="KimNamhyoung" userId="442ac80a-8cd4-4165-8fc5-0e4ac214a370" providerId="ADAL" clId="{75FA09BF-E09F-4ECE-BB1C-4500D197B992}" dt="2020-01-01T11:14:17.295" v="88" actId="403"/>
          <ac:spMkLst>
            <pc:docMk/>
            <pc:sldMk cId="1212891875" sldId="581"/>
            <ac:spMk id="5" creationId="{00000000-0000-0000-0000-000000000000}"/>
          </ac:spMkLst>
        </pc:spChg>
      </pc:sldChg>
      <pc:sldChg chg="modSp">
        <pc:chgData name="KimNamhyoung" userId="442ac80a-8cd4-4165-8fc5-0e4ac214a370" providerId="ADAL" clId="{75FA09BF-E09F-4ECE-BB1C-4500D197B992}" dt="2020-01-01T11:15:54.579" v="112" actId="14100"/>
        <pc:sldMkLst>
          <pc:docMk/>
          <pc:sldMk cId="2266293784" sldId="583"/>
        </pc:sldMkLst>
        <pc:spChg chg="mod">
          <ac:chgData name="KimNamhyoung" userId="442ac80a-8cd4-4165-8fc5-0e4ac214a370" providerId="ADAL" clId="{75FA09BF-E09F-4ECE-BB1C-4500D197B992}" dt="2020-01-01T11:15:54.579" v="112" actId="14100"/>
          <ac:spMkLst>
            <pc:docMk/>
            <pc:sldMk cId="2266293784" sldId="583"/>
            <ac:spMk id="5" creationId="{00000000-0000-0000-0000-000000000000}"/>
          </ac:spMkLst>
        </pc:spChg>
      </pc:sldChg>
      <pc:sldChg chg="modSp">
        <pc:chgData name="KimNamhyoung" userId="442ac80a-8cd4-4165-8fc5-0e4ac214a370" providerId="ADAL" clId="{75FA09BF-E09F-4ECE-BB1C-4500D197B992}" dt="2020-01-01T11:21:03.630" v="119" actId="1035"/>
        <pc:sldMkLst>
          <pc:docMk/>
          <pc:sldMk cId="3796548875" sldId="585"/>
        </pc:sldMkLst>
        <pc:spChg chg="mod">
          <ac:chgData name="KimNamhyoung" userId="442ac80a-8cd4-4165-8fc5-0e4ac214a370" providerId="ADAL" clId="{75FA09BF-E09F-4ECE-BB1C-4500D197B992}" dt="2020-01-01T11:20:57.636" v="118" actId="20577"/>
          <ac:spMkLst>
            <pc:docMk/>
            <pc:sldMk cId="3796548875" sldId="585"/>
            <ac:spMk id="3" creationId="{00000000-0000-0000-0000-000000000000}"/>
          </ac:spMkLst>
        </pc:spChg>
        <pc:spChg chg="mod">
          <ac:chgData name="KimNamhyoung" userId="442ac80a-8cd4-4165-8fc5-0e4ac214a370" providerId="ADAL" clId="{75FA09BF-E09F-4ECE-BB1C-4500D197B992}" dt="2020-01-01T11:21:03.630" v="119" actId="1035"/>
          <ac:spMkLst>
            <pc:docMk/>
            <pc:sldMk cId="3796548875" sldId="585"/>
            <ac:spMk id="4" creationId="{00000000-0000-0000-0000-000000000000}"/>
          </ac:spMkLst>
        </pc:spChg>
      </pc:sldChg>
      <pc:sldChg chg="modSp">
        <pc:chgData name="KimNamhyoung" userId="442ac80a-8cd4-4165-8fc5-0e4ac214a370" providerId="ADAL" clId="{75FA09BF-E09F-4ECE-BB1C-4500D197B992}" dt="2020-01-01T11:22:07.829" v="135" actId="14100"/>
        <pc:sldMkLst>
          <pc:docMk/>
          <pc:sldMk cId="3796548875" sldId="586"/>
        </pc:sldMkLst>
        <pc:spChg chg="mod">
          <ac:chgData name="KimNamhyoung" userId="442ac80a-8cd4-4165-8fc5-0e4ac214a370" providerId="ADAL" clId="{75FA09BF-E09F-4ECE-BB1C-4500D197B992}" dt="2020-01-01T11:22:07.829" v="135" actId="14100"/>
          <ac:spMkLst>
            <pc:docMk/>
            <pc:sldMk cId="3796548875" sldId="586"/>
            <ac:spMk id="4" creationId="{00000000-0000-0000-0000-000000000000}"/>
          </ac:spMkLst>
        </pc:spChg>
      </pc:sldChg>
      <pc:sldChg chg="modSp">
        <pc:chgData name="KimNamhyoung" userId="442ac80a-8cd4-4165-8fc5-0e4ac214a370" providerId="ADAL" clId="{75FA09BF-E09F-4ECE-BB1C-4500D197B992}" dt="2020-01-01T11:23:26.283" v="155" actId="1036"/>
        <pc:sldMkLst>
          <pc:docMk/>
          <pc:sldMk cId="763098064" sldId="589"/>
        </pc:sldMkLst>
        <pc:spChg chg="mod">
          <ac:chgData name="KimNamhyoung" userId="442ac80a-8cd4-4165-8fc5-0e4ac214a370" providerId="ADAL" clId="{75FA09BF-E09F-4ECE-BB1C-4500D197B992}" dt="2020-01-01T11:23:20.701" v="150" actId="20577"/>
          <ac:spMkLst>
            <pc:docMk/>
            <pc:sldMk cId="763098064" sldId="589"/>
            <ac:spMk id="3" creationId="{00000000-0000-0000-0000-000000000000}"/>
          </ac:spMkLst>
        </pc:spChg>
        <pc:spChg chg="mod">
          <ac:chgData name="KimNamhyoung" userId="442ac80a-8cd4-4165-8fc5-0e4ac214a370" providerId="ADAL" clId="{75FA09BF-E09F-4ECE-BB1C-4500D197B992}" dt="2020-01-01T11:23:10.398" v="148" actId="403"/>
          <ac:spMkLst>
            <pc:docMk/>
            <pc:sldMk cId="763098064" sldId="589"/>
            <ac:spMk id="8" creationId="{00000000-0000-0000-0000-000000000000}"/>
          </ac:spMkLst>
        </pc:spChg>
        <pc:spChg chg="mod">
          <ac:chgData name="KimNamhyoung" userId="442ac80a-8cd4-4165-8fc5-0e4ac214a370" providerId="ADAL" clId="{75FA09BF-E09F-4ECE-BB1C-4500D197B992}" dt="2020-01-01T11:23:26.283" v="155" actId="1036"/>
          <ac:spMkLst>
            <pc:docMk/>
            <pc:sldMk cId="763098064" sldId="589"/>
            <ac:spMk id="10" creationId="{00000000-0000-0000-0000-000000000000}"/>
          </ac:spMkLst>
        </pc:spChg>
        <pc:picChg chg="mod">
          <ac:chgData name="KimNamhyoung" userId="442ac80a-8cd4-4165-8fc5-0e4ac214a370" providerId="ADAL" clId="{75FA09BF-E09F-4ECE-BB1C-4500D197B992}" dt="2020-01-01T11:23:16.137" v="149" actId="14100"/>
          <ac:picMkLst>
            <pc:docMk/>
            <pc:sldMk cId="763098064" sldId="589"/>
            <ac:picMk id="2052" creationId="{00000000-0000-0000-0000-000000000000}"/>
          </ac:picMkLst>
        </pc:picChg>
      </pc:sldChg>
      <pc:sldChg chg="modSp">
        <pc:chgData name="KimNamhyoung" userId="442ac80a-8cd4-4165-8fc5-0e4ac214a370" providerId="ADAL" clId="{75FA09BF-E09F-4ECE-BB1C-4500D197B992}" dt="2020-01-01T11:10:21.300" v="25" actId="403"/>
        <pc:sldMkLst>
          <pc:docMk/>
          <pc:sldMk cId="4238112684" sldId="591"/>
        </pc:sldMkLst>
        <pc:spChg chg="mod">
          <ac:chgData name="KimNamhyoung" userId="442ac80a-8cd4-4165-8fc5-0e4ac214a370" providerId="ADAL" clId="{75FA09BF-E09F-4ECE-BB1C-4500D197B992}" dt="2020-01-01T11:10:18.210" v="24" actId="403"/>
          <ac:spMkLst>
            <pc:docMk/>
            <pc:sldMk cId="4238112684" sldId="591"/>
            <ac:spMk id="4" creationId="{00000000-0000-0000-0000-000000000000}"/>
          </ac:spMkLst>
        </pc:spChg>
        <pc:spChg chg="mod">
          <ac:chgData name="KimNamhyoung" userId="442ac80a-8cd4-4165-8fc5-0e4ac214a370" providerId="ADAL" clId="{75FA09BF-E09F-4ECE-BB1C-4500D197B992}" dt="2020-01-01T11:10:21.300" v="25" actId="403"/>
          <ac:spMkLst>
            <pc:docMk/>
            <pc:sldMk cId="4238112684" sldId="591"/>
            <ac:spMk id="5" creationId="{00000000-0000-0000-0000-000000000000}"/>
          </ac:spMkLst>
        </pc:spChg>
      </pc:sldChg>
      <pc:sldChg chg="modSp">
        <pc:chgData name="KimNamhyoung" userId="442ac80a-8cd4-4165-8fc5-0e4ac214a370" providerId="ADAL" clId="{75FA09BF-E09F-4ECE-BB1C-4500D197B992}" dt="2020-01-01T11:10:36.858" v="27" actId="403"/>
        <pc:sldMkLst>
          <pc:docMk/>
          <pc:sldMk cId="1332993204" sldId="592"/>
        </pc:sldMkLst>
        <pc:spChg chg="mod">
          <ac:chgData name="KimNamhyoung" userId="442ac80a-8cd4-4165-8fc5-0e4ac214a370" providerId="ADAL" clId="{75FA09BF-E09F-4ECE-BB1C-4500D197B992}" dt="2020-01-01T11:10:34.032" v="26" actId="403"/>
          <ac:spMkLst>
            <pc:docMk/>
            <pc:sldMk cId="1332993204" sldId="592"/>
            <ac:spMk id="4" creationId="{00000000-0000-0000-0000-000000000000}"/>
          </ac:spMkLst>
        </pc:spChg>
        <pc:spChg chg="mod">
          <ac:chgData name="KimNamhyoung" userId="442ac80a-8cd4-4165-8fc5-0e4ac214a370" providerId="ADAL" clId="{75FA09BF-E09F-4ECE-BB1C-4500D197B992}" dt="2020-01-01T11:10:36.858" v="27" actId="403"/>
          <ac:spMkLst>
            <pc:docMk/>
            <pc:sldMk cId="1332993204" sldId="592"/>
            <ac:spMk id="5" creationId="{00000000-0000-0000-0000-000000000000}"/>
          </ac:spMkLst>
        </pc:spChg>
      </pc:sldChg>
      <pc:sldChg chg="modSp">
        <pc:chgData name="KimNamhyoung" userId="442ac80a-8cd4-4165-8fc5-0e4ac214a370" providerId="ADAL" clId="{75FA09BF-E09F-4ECE-BB1C-4500D197B992}" dt="2020-01-01T11:10:46.976" v="29" actId="403"/>
        <pc:sldMkLst>
          <pc:docMk/>
          <pc:sldMk cId="2545893547" sldId="593"/>
        </pc:sldMkLst>
        <pc:spChg chg="mod">
          <ac:chgData name="KimNamhyoung" userId="442ac80a-8cd4-4165-8fc5-0e4ac214a370" providerId="ADAL" clId="{75FA09BF-E09F-4ECE-BB1C-4500D197B992}" dt="2020-01-01T11:10:43.710" v="28" actId="403"/>
          <ac:spMkLst>
            <pc:docMk/>
            <pc:sldMk cId="2545893547" sldId="593"/>
            <ac:spMk id="4" creationId="{00000000-0000-0000-0000-000000000000}"/>
          </ac:spMkLst>
        </pc:spChg>
        <pc:spChg chg="mod">
          <ac:chgData name="KimNamhyoung" userId="442ac80a-8cd4-4165-8fc5-0e4ac214a370" providerId="ADAL" clId="{75FA09BF-E09F-4ECE-BB1C-4500D197B992}" dt="2020-01-01T11:10:46.976" v="29" actId="403"/>
          <ac:spMkLst>
            <pc:docMk/>
            <pc:sldMk cId="2545893547" sldId="593"/>
            <ac:spMk id="5" creationId="{00000000-0000-0000-0000-000000000000}"/>
          </ac:spMkLst>
        </pc:spChg>
      </pc:sldChg>
      <pc:sldChg chg="modSp">
        <pc:chgData name="KimNamhyoung" userId="442ac80a-8cd4-4165-8fc5-0e4ac214a370" providerId="ADAL" clId="{75FA09BF-E09F-4ECE-BB1C-4500D197B992}" dt="2020-01-01T11:13:31.553" v="50" actId="20577"/>
        <pc:sldMkLst>
          <pc:docMk/>
          <pc:sldMk cId="1129080354" sldId="594"/>
        </pc:sldMkLst>
        <pc:graphicFrameChg chg="mod modGraphic">
          <ac:chgData name="KimNamhyoung" userId="442ac80a-8cd4-4165-8fc5-0e4ac214a370" providerId="ADAL" clId="{75FA09BF-E09F-4ECE-BB1C-4500D197B992}" dt="2020-01-01T11:13:31.553" v="50" actId="20577"/>
          <ac:graphicFrameMkLst>
            <pc:docMk/>
            <pc:sldMk cId="1129080354" sldId="594"/>
            <ac:graphicFrameMk id="4" creationId="{00000000-0000-0000-0000-000000000000}"/>
          </ac:graphicFrameMkLst>
        </pc:graphicFrameChg>
      </pc:sldChg>
      <pc:sldChg chg="modSp">
        <pc:chgData name="KimNamhyoung" userId="442ac80a-8cd4-4165-8fc5-0e4ac214a370" providerId="ADAL" clId="{75FA09BF-E09F-4ECE-BB1C-4500D197B992}" dt="2020-01-01T11:14:28.614" v="90" actId="14100"/>
        <pc:sldMkLst>
          <pc:docMk/>
          <pc:sldMk cId="1040125336" sldId="595"/>
        </pc:sldMkLst>
        <pc:spChg chg="mod">
          <ac:chgData name="KimNamhyoung" userId="442ac80a-8cd4-4165-8fc5-0e4ac214a370" providerId="ADAL" clId="{75FA09BF-E09F-4ECE-BB1C-4500D197B992}" dt="2020-01-01T11:14:28.614" v="90" actId="14100"/>
          <ac:spMkLst>
            <pc:docMk/>
            <pc:sldMk cId="1040125336" sldId="595"/>
            <ac:spMk id="4" creationId="{00000000-0000-0000-0000-000000000000}"/>
          </ac:spMkLst>
        </pc:spChg>
      </pc:sldChg>
      <pc:sldChg chg="modSp">
        <pc:chgData name="KimNamhyoung" userId="442ac80a-8cd4-4165-8fc5-0e4ac214a370" providerId="ADAL" clId="{75FA09BF-E09F-4ECE-BB1C-4500D197B992}" dt="2020-01-01T11:14:36.701" v="92" actId="14100"/>
        <pc:sldMkLst>
          <pc:docMk/>
          <pc:sldMk cId="2220496034" sldId="596"/>
        </pc:sldMkLst>
        <pc:spChg chg="mod">
          <ac:chgData name="KimNamhyoung" userId="442ac80a-8cd4-4165-8fc5-0e4ac214a370" providerId="ADAL" clId="{75FA09BF-E09F-4ECE-BB1C-4500D197B992}" dt="2020-01-01T11:14:36.701" v="92" actId="14100"/>
          <ac:spMkLst>
            <pc:docMk/>
            <pc:sldMk cId="2220496034" sldId="596"/>
            <ac:spMk id="4" creationId="{00000000-0000-0000-0000-000000000000}"/>
          </ac:spMkLst>
        </pc:spChg>
      </pc:sldChg>
      <pc:sldChg chg="modSp">
        <pc:chgData name="KimNamhyoung" userId="442ac80a-8cd4-4165-8fc5-0e4ac214a370" providerId="ADAL" clId="{75FA09BF-E09F-4ECE-BB1C-4500D197B992}" dt="2020-01-07T17:11:36.335" v="231" actId="20577"/>
        <pc:sldMkLst>
          <pc:docMk/>
          <pc:sldMk cId="2902930753" sldId="597"/>
        </pc:sldMkLst>
        <pc:spChg chg="mod">
          <ac:chgData name="KimNamhyoung" userId="442ac80a-8cd4-4165-8fc5-0e4ac214a370" providerId="ADAL" clId="{75FA09BF-E09F-4ECE-BB1C-4500D197B992}" dt="2020-01-07T17:11:36.335" v="231" actId="20577"/>
          <ac:spMkLst>
            <pc:docMk/>
            <pc:sldMk cId="2902930753" sldId="597"/>
            <ac:spMk id="5" creationId="{00000000-0000-0000-0000-000000000000}"/>
          </ac:spMkLst>
        </pc:spChg>
      </pc:sldChg>
      <pc:sldChg chg="modSp">
        <pc:chgData name="KimNamhyoung" userId="442ac80a-8cd4-4165-8fc5-0e4ac214a370" providerId="ADAL" clId="{75FA09BF-E09F-4ECE-BB1C-4500D197B992}" dt="2020-01-01T11:21:57.651" v="133" actId="14100"/>
        <pc:sldMkLst>
          <pc:docMk/>
          <pc:sldMk cId="2388368512" sldId="599"/>
        </pc:sldMkLst>
        <pc:spChg chg="mod">
          <ac:chgData name="KimNamhyoung" userId="442ac80a-8cd4-4165-8fc5-0e4ac214a370" providerId="ADAL" clId="{75FA09BF-E09F-4ECE-BB1C-4500D197B992}" dt="2020-01-01T11:21:57.651" v="133" actId="14100"/>
          <ac:spMkLst>
            <pc:docMk/>
            <pc:sldMk cId="2388368512" sldId="599"/>
            <ac:spMk id="4" creationId="{00000000-0000-0000-0000-000000000000}"/>
          </ac:spMkLst>
        </pc:spChg>
      </pc:sldChg>
      <pc:sldChg chg="modSp">
        <pc:chgData name="KimNamhyoung" userId="442ac80a-8cd4-4165-8fc5-0e4ac214a370" providerId="ADAL" clId="{75FA09BF-E09F-4ECE-BB1C-4500D197B992}" dt="2020-01-01T11:21:11.322" v="120" actId="403"/>
        <pc:sldMkLst>
          <pc:docMk/>
          <pc:sldMk cId="3299697684" sldId="600"/>
        </pc:sldMkLst>
        <pc:spChg chg="mod">
          <ac:chgData name="KimNamhyoung" userId="442ac80a-8cd4-4165-8fc5-0e4ac214a370" providerId="ADAL" clId="{75FA09BF-E09F-4ECE-BB1C-4500D197B992}" dt="2020-01-01T11:21:11.322" v="120" actId="403"/>
          <ac:spMkLst>
            <pc:docMk/>
            <pc:sldMk cId="3299697684" sldId="600"/>
            <ac:spMk id="4" creationId="{00000000-0000-0000-0000-000000000000}"/>
          </ac:spMkLst>
        </pc:spChg>
      </pc:sldChg>
      <pc:sldChg chg="modSp">
        <pc:chgData name="KimNamhyoung" userId="442ac80a-8cd4-4165-8fc5-0e4ac214a370" providerId="ADAL" clId="{75FA09BF-E09F-4ECE-BB1C-4500D197B992}" dt="2020-01-01T11:22:16.181" v="137" actId="14100"/>
        <pc:sldMkLst>
          <pc:docMk/>
          <pc:sldMk cId="4272435585" sldId="601"/>
        </pc:sldMkLst>
        <pc:spChg chg="mod">
          <ac:chgData name="KimNamhyoung" userId="442ac80a-8cd4-4165-8fc5-0e4ac214a370" providerId="ADAL" clId="{75FA09BF-E09F-4ECE-BB1C-4500D197B992}" dt="2020-01-01T11:22:16.181" v="137" actId="14100"/>
          <ac:spMkLst>
            <pc:docMk/>
            <pc:sldMk cId="4272435585" sldId="601"/>
            <ac:spMk id="4" creationId="{00000000-0000-0000-0000-000000000000}"/>
          </ac:spMkLst>
        </pc:spChg>
      </pc:sldChg>
      <pc:sldChg chg="modSp">
        <pc:chgData name="KimNamhyoung" userId="442ac80a-8cd4-4165-8fc5-0e4ac214a370" providerId="ADAL" clId="{75FA09BF-E09F-4ECE-BB1C-4500D197B992}" dt="2020-01-01T11:22:58.082" v="147" actId="1582"/>
        <pc:sldMkLst>
          <pc:docMk/>
          <pc:sldMk cId="3254787692" sldId="603"/>
        </pc:sldMkLst>
        <pc:picChg chg="mod">
          <ac:chgData name="KimNamhyoung" userId="442ac80a-8cd4-4165-8fc5-0e4ac214a370" providerId="ADAL" clId="{75FA09BF-E09F-4ECE-BB1C-4500D197B992}" dt="2020-01-01T11:22:58.082" v="147" actId="1582"/>
          <ac:picMkLst>
            <pc:docMk/>
            <pc:sldMk cId="3254787692" sldId="603"/>
            <ac:picMk id="2051" creationId="{00000000-0000-0000-0000-000000000000}"/>
          </ac:picMkLst>
        </pc:picChg>
      </pc:sldChg>
      <pc:sldChg chg="delSp modSp">
        <pc:chgData name="KimNamhyoung" userId="442ac80a-8cd4-4165-8fc5-0e4ac214a370" providerId="ADAL" clId="{75FA09BF-E09F-4ECE-BB1C-4500D197B992}" dt="2020-01-01T11:24:53.424" v="172" actId="13926"/>
        <pc:sldMkLst>
          <pc:docMk/>
          <pc:sldMk cId="4172056479" sldId="604"/>
        </pc:sldMkLst>
        <pc:spChg chg="del">
          <ac:chgData name="KimNamhyoung" userId="442ac80a-8cd4-4165-8fc5-0e4ac214a370" providerId="ADAL" clId="{75FA09BF-E09F-4ECE-BB1C-4500D197B992}" dt="2020-01-01T11:24:37.090" v="171" actId="478"/>
          <ac:spMkLst>
            <pc:docMk/>
            <pc:sldMk cId="4172056479" sldId="604"/>
            <ac:spMk id="6" creationId="{00000000-0000-0000-0000-000000000000}"/>
          </ac:spMkLst>
        </pc:spChg>
        <pc:spChg chg="mod">
          <ac:chgData name="KimNamhyoung" userId="442ac80a-8cd4-4165-8fc5-0e4ac214a370" providerId="ADAL" clId="{75FA09BF-E09F-4ECE-BB1C-4500D197B992}" dt="2020-01-01T11:24:18.554" v="167" actId="14100"/>
          <ac:spMkLst>
            <pc:docMk/>
            <pc:sldMk cId="4172056479" sldId="604"/>
            <ac:spMk id="8" creationId="{00000000-0000-0000-0000-000000000000}"/>
          </ac:spMkLst>
        </pc:spChg>
        <pc:spChg chg="mod">
          <ac:chgData name="KimNamhyoung" userId="442ac80a-8cd4-4165-8fc5-0e4ac214a370" providerId="ADAL" clId="{75FA09BF-E09F-4ECE-BB1C-4500D197B992}" dt="2020-01-01T11:24:24.683" v="168" actId="14100"/>
          <ac:spMkLst>
            <pc:docMk/>
            <pc:sldMk cId="4172056479" sldId="604"/>
            <ac:spMk id="9" creationId="{00000000-0000-0000-0000-000000000000}"/>
          </ac:spMkLst>
        </pc:spChg>
        <pc:spChg chg="mod">
          <ac:chgData name="KimNamhyoung" userId="442ac80a-8cd4-4165-8fc5-0e4ac214a370" providerId="ADAL" clId="{75FA09BF-E09F-4ECE-BB1C-4500D197B992}" dt="2020-01-01T11:24:53.424" v="172" actId="13926"/>
          <ac:spMkLst>
            <pc:docMk/>
            <pc:sldMk cId="4172056479" sldId="604"/>
            <ac:spMk id="13" creationId="{00000000-0000-0000-0000-000000000000}"/>
          </ac:spMkLst>
        </pc:spChg>
        <pc:grpChg chg="mod">
          <ac:chgData name="KimNamhyoung" userId="442ac80a-8cd4-4165-8fc5-0e4ac214a370" providerId="ADAL" clId="{75FA09BF-E09F-4ECE-BB1C-4500D197B992}" dt="2020-01-01T11:23:41.011" v="156" actId="14100"/>
          <ac:grpSpMkLst>
            <pc:docMk/>
            <pc:sldMk cId="4172056479" sldId="604"/>
            <ac:grpSpMk id="5" creationId="{00000000-0000-0000-0000-000000000000}"/>
          </ac:grpSpMkLst>
        </pc:grpChg>
      </pc:sldChg>
      <pc:sldChg chg="modSp">
        <pc:chgData name="KimNamhyoung" userId="442ac80a-8cd4-4165-8fc5-0e4ac214a370" providerId="ADAL" clId="{75FA09BF-E09F-4ECE-BB1C-4500D197B992}" dt="2020-01-01T11:25:23.410" v="178" actId="1037"/>
        <pc:sldMkLst>
          <pc:docMk/>
          <pc:sldMk cId="1223231153" sldId="605"/>
        </pc:sldMkLst>
        <pc:spChg chg="mod">
          <ac:chgData name="KimNamhyoung" userId="442ac80a-8cd4-4165-8fc5-0e4ac214a370" providerId="ADAL" clId="{75FA09BF-E09F-4ECE-BB1C-4500D197B992}" dt="2020-01-01T11:25:05.835" v="174" actId="14100"/>
          <ac:spMkLst>
            <pc:docMk/>
            <pc:sldMk cId="1223231153" sldId="605"/>
            <ac:spMk id="9" creationId="{00000000-0000-0000-0000-000000000000}"/>
          </ac:spMkLst>
        </pc:spChg>
        <pc:spChg chg="mod">
          <ac:chgData name="KimNamhyoung" userId="442ac80a-8cd4-4165-8fc5-0e4ac214a370" providerId="ADAL" clId="{75FA09BF-E09F-4ECE-BB1C-4500D197B992}" dt="2020-01-01T11:25:11.106" v="175" actId="403"/>
          <ac:spMkLst>
            <pc:docMk/>
            <pc:sldMk cId="1223231153" sldId="605"/>
            <ac:spMk id="12" creationId="{00000000-0000-0000-0000-000000000000}"/>
          </ac:spMkLst>
        </pc:spChg>
        <pc:grpChg chg="mod">
          <ac:chgData name="KimNamhyoung" userId="442ac80a-8cd4-4165-8fc5-0e4ac214a370" providerId="ADAL" clId="{75FA09BF-E09F-4ECE-BB1C-4500D197B992}" dt="2020-01-01T11:25:23.410" v="178" actId="1037"/>
          <ac:grpSpMkLst>
            <pc:docMk/>
            <pc:sldMk cId="1223231153" sldId="605"/>
            <ac:grpSpMk id="4" creationId="{00000000-0000-0000-0000-000000000000}"/>
          </ac:grpSpMkLst>
        </pc:grpChg>
      </pc:sldChg>
      <pc:sldChg chg="modSp">
        <pc:chgData name="KimNamhyoung" userId="442ac80a-8cd4-4165-8fc5-0e4ac214a370" providerId="ADAL" clId="{75FA09BF-E09F-4ECE-BB1C-4500D197B992}" dt="2020-01-01T11:28:45.956" v="198" actId="1036"/>
        <pc:sldMkLst>
          <pc:docMk/>
          <pc:sldMk cId="3541605572" sldId="606"/>
        </pc:sldMkLst>
        <pc:spChg chg="mod">
          <ac:chgData name="KimNamhyoung" userId="442ac80a-8cd4-4165-8fc5-0e4ac214a370" providerId="ADAL" clId="{75FA09BF-E09F-4ECE-BB1C-4500D197B992}" dt="2020-01-01T11:28:25.745" v="194" actId="1036"/>
          <ac:spMkLst>
            <pc:docMk/>
            <pc:sldMk cId="3541605572" sldId="606"/>
            <ac:spMk id="9" creationId="{00000000-0000-0000-0000-000000000000}"/>
          </ac:spMkLst>
        </pc:spChg>
        <pc:spChg chg="mod">
          <ac:chgData name="KimNamhyoung" userId="442ac80a-8cd4-4165-8fc5-0e4ac214a370" providerId="ADAL" clId="{75FA09BF-E09F-4ECE-BB1C-4500D197B992}" dt="2020-01-01T11:28:45.956" v="198" actId="1036"/>
          <ac:spMkLst>
            <pc:docMk/>
            <pc:sldMk cId="3541605572" sldId="606"/>
            <ac:spMk id="12" creationId="{00000000-0000-0000-0000-000000000000}"/>
          </ac:spMkLst>
        </pc:spChg>
        <pc:grpChg chg="mod">
          <ac:chgData name="KimNamhyoung" userId="442ac80a-8cd4-4165-8fc5-0e4ac214a370" providerId="ADAL" clId="{75FA09BF-E09F-4ECE-BB1C-4500D197B992}" dt="2020-01-01T11:28:30.110" v="195" actId="14100"/>
          <ac:grpSpMkLst>
            <pc:docMk/>
            <pc:sldMk cId="3541605572" sldId="606"/>
            <ac:grpSpMk id="5" creationId="{00000000-0000-0000-0000-000000000000}"/>
          </ac:grpSpMkLst>
        </pc:grpChg>
      </pc:sldChg>
    </pc:docChg>
  </pc:docChgLst>
  <pc:docChgLst>
    <pc:chgData name="KimNamhyoung" userId="442ac80a-8cd4-4165-8fc5-0e4ac214a370" providerId="ADAL" clId="{0BC45C42-5CF1-4453-B3E9-4868675713FF}"/>
    <pc:docChg chg="undo redo custSel addSld delSld modSld sldOrd">
      <pc:chgData name="KimNamhyoung" userId="442ac80a-8cd4-4165-8fc5-0e4ac214a370" providerId="ADAL" clId="{0BC45C42-5CF1-4453-B3E9-4868675713FF}" dt="2021-01-01T15:37:21.862" v="2038"/>
      <pc:docMkLst>
        <pc:docMk/>
      </pc:docMkLst>
      <pc:sldChg chg="modSp mod">
        <pc:chgData name="KimNamhyoung" userId="442ac80a-8cd4-4165-8fc5-0e4ac214a370" providerId="ADAL" clId="{0BC45C42-5CF1-4453-B3E9-4868675713FF}" dt="2021-01-01T15:37:21.862" v="2038"/>
        <pc:sldMkLst>
          <pc:docMk/>
          <pc:sldMk cId="4237237961" sldId="535"/>
        </pc:sldMkLst>
        <pc:spChg chg="mod">
          <ac:chgData name="KimNamhyoung" userId="442ac80a-8cd4-4165-8fc5-0e4ac214a370" providerId="ADAL" clId="{0BC45C42-5CF1-4453-B3E9-4868675713FF}" dt="2021-01-01T15:37:21.862" v="2038"/>
          <ac:spMkLst>
            <pc:docMk/>
            <pc:sldMk cId="4237237961" sldId="535"/>
            <ac:spMk id="3" creationId="{00000000-0000-0000-0000-000000000000}"/>
          </ac:spMkLst>
        </pc:spChg>
      </pc:sldChg>
      <pc:sldChg chg="addSp delSp modSp mod">
        <pc:chgData name="KimNamhyoung" userId="442ac80a-8cd4-4165-8fc5-0e4ac214a370" providerId="ADAL" clId="{0BC45C42-5CF1-4453-B3E9-4868675713FF}" dt="2020-12-31T15:22:45.952" v="377" actId="21"/>
        <pc:sldMkLst>
          <pc:docMk/>
          <pc:sldMk cId="770146986" sldId="570"/>
        </pc:sldMkLst>
        <pc:spChg chg="mod">
          <ac:chgData name="KimNamhyoung" userId="442ac80a-8cd4-4165-8fc5-0e4ac214a370" providerId="ADAL" clId="{0BC45C42-5CF1-4453-B3E9-4868675713FF}" dt="2020-12-31T15:22:45.952" v="377" actId="21"/>
          <ac:spMkLst>
            <pc:docMk/>
            <pc:sldMk cId="770146986" sldId="570"/>
            <ac:spMk id="3" creationId="{00000000-0000-0000-0000-000000000000}"/>
          </ac:spMkLst>
        </pc:spChg>
        <pc:picChg chg="add del mod">
          <ac:chgData name="KimNamhyoung" userId="442ac80a-8cd4-4165-8fc5-0e4ac214a370" providerId="ADAL" clId="{0BC45C42-5CF1-4453-B3E9-4868675713FF}" dt="2020-12-31T15:22:19.819" v="370" actId="478"/>
          <ac:picMkLst>
            <pc:docMk/>
            <pc:sldMk cId="770146986" sldId="570"/>
            <ac:picMk id="6" creationId="{5B4A352C-B7E1-4A31-BBFB-D425315007E1}"/>
          </ac:picMkLst>
        </pc:picChg>
        <pc:picChg chg="add del mod">
          <ac:chgData name="KimNamhyoung" userId="442ac80a-8cd4-4165-8fc5-0e4ac214a370" providerId="ADAL" clId="{0BC45C42-5CF1-4453-B3E9-4868675713FF}" dt="2020-12-31T15:22:41.283" v="376" actId="478"/>
          <ac:picMkLst>
            <pc:docMk/>
            <pc:sldMk cId="770146986" sldId="570"/>
            <ac:picMk id="8" creationId="{43DD8060-6D6E-4085-85AF-1B544B56DC16}"/>
          </ac:picMkLst>
        </pc:picChg>
      </pc:sldChg>
      <pc:sldChg chg="modSp mod">
        <pc:chgData name="KimNamhyoung" userId="442ac80a-8cd4-4165-8fc5-0e4ac214a370" providerId="ADAL" clId="{0BC45C42-5CF1-4453-B3E9-4868675713FF}" dt="2020-12-31T15:30:55.400" v="589" actId="20577"/>
        <pc:sldMkLst>
          <pc:docMk/>
          <pc:sldMk cId="570282174" sldId="571"/>
        </pc:sldMkLst>
        <pc:spChg chg="mod">
          <ac:chgData name="KimNamhyoung" userId="442ac80a-8cd4-4165-8fc5-0e4ac214a370" providerId="ADAL" clId="{0BC45C42-5CF1-4453-B3E9-4868675713FF}" dt="2020-12-31T15:30:55.400" v="589" actId="20577"/>
          <ac:spMkLst>
            <pc:docMk/>
            <pc:sldMk cId="570282174" sldId="571"/>
            <ac:spMk id="6" creationId="{00000000-0000-0000-0000-000000000000}"/>
          </ac:spMkLst>
        </pc:spChg>
      </pc:sldChg>
      <pc:sldChg chg="addSp delSp modSp mod">
        <pc:chgData name="KimNamhyoung" userId="442ac80a-8cd4-4165-8fc5-0e4ac214a370" providerId="ADAL" clId="{0BC45C42-5CF1-4453-B3E9-4868675713FF}" dt="2020-12-31T15:15:51.719" v="254" actId="1076"/>
        <pc:sldMkLst>
          <pc:docMk/>
          <pc:sldMk cId="1384736031" sldId="590"/>
        </pc:sldMkLst>
        <pc:spChg chg="mod">
          <ac:chgData name="KimNamhyoung" userId="442ac80a-8cd4-4165-8fc5-0e4ac214a370" providerId="ADAL" clId="{0BC45C42-5CF1-4453-B3E9-4868675713FF}" dt="2020-12-31T15:15:02.642" v="252" actId="20577"/>
          <ac:spMkLst>
            <pc:docMk/>
            <pc:sldMk cId="1384736031" sldId="590"/>
            <ac:spMk id="3" creationId="{00000000-0000-0000-0000-000000000000}"/>
          </ac:spMkLst>
        </pc:spChg>
        <pc:spChg chg="del">
          <ac:chgData name="KimNamhyoung" userId="442ac80a-8cd4-4165-8fc5-0e4ac214a370" providerId="ADAL" clId="{0BC45C42-5CF1-4453-B3E9-4868675713FF}" dt="2020-12-31T15:14:11.674" v="103" actId="478"/>
          <ac:spMkLst>
            <pc:docMk/>
            <pc:sldMk cId="1384736031" sldId="590"/>
            <ac:spMk id="4" creationId="{00000000-0000-0000-0000-000000000000}"/>
          </ac:spMkLst>
        </pc:spChg>
        <pc:spChg chg="del">
          <ac:chgData name="KimNamhyoung" userId="442ac80a-8cd4-4165-8fc5-0e4ac214a370" providerId="ADAL" clId="{0BC45C42-5CF1-4453-B3E9-4868675713FF}" dt="2020-12-31T15:14:09.745" v="102" actId="478"/>
          <ac:spMkLst>
            <pc:docMk/>
            <pc:sldMk cId="1384736031" sldId="590"/>
            <ac:spMk id="5" creationId="{00000000-0000-0000-0000-000000000000}"/>
          </ac:spMkLst>
        </pc:spChg>
        <pc:picChg chg="add mod">
          <ac:chgData name="KimNamhyoung" userId="442ac80a-8cd4-4165-8fc5-0e4ac214a370" providerId="ADAL" clId="{0BC45C42-5CF1-4453-B3E9-4868675713FF}" dt="2020-12-31T15:15:51.719" v="254" actId="1076"/>
          <ac:picMkLst>
            <pc:docMk/>
            <pc:sldMk cId="1384736031" sldId="590"/>
            <ac:picMk id="13" creationId="{8867F101-232A-4CE4-BA1A-81CA03397AD9}"/>
          </ac:picMkLst>
        </pc:picChg>
      </pc:sldChg>
      <pc:sldChg chg="modSp mod">
        <pc:chgData name="KimNamhyoung" userId="442ac80a-8cd4-4165-8fc5-0e4ac214a370" providerId="ADAL" clId="{0BC45C42-5CF1-4453-B3E9-4868675713FF}" dt="2020-12-31T15:55:12.613" v="613" actId="20577"/>
        <pc:sldMkLst>
          <pc:docMk/>
          <pc:sldMk cId="1040125336" sldId="595"/>
        </pc:sldMkLst>
        <pc:spChg chg="mod">
          <ac:chgData name="KimNamhyoung" userId="442ac80a-8cd4-4165-8fc5-0e4ac214a370" providerId="ADAL" clId="{0BC45C42-5CF1-4453-B3E9-4868675713FF}" dt="2020-12-31T15:55:12.613" v="613" actId="20577"/>
          <ac:spMkLst>
            <pc:docMk/>
            <pc:sldMk cId="1040125336" sldId="595"/>
            <ac:spMk id="4" creationId="{00000000-0000-0000-0000-000000000000}"/>
          </ac:spMkLst>
        </pc:spChg>
      </pc:sldChg>
      <pc:sldChg chg="modSp mod">
        <pc:chgData name="KimNamhyoung" userId="442ac80a-8cd4-4165-8fc5-0e4ac214a370" providerId="ADAL" clId="{0BC45C42-5CF1-4453-B3E9-4868675713FF}" dt="2020-12-31T15:59:08.181" v="632" actId="14100"/>
        <pc:sldMkLst>
          <pc:docMk/>
          <pc:sldMk cId="2220496034" sldId="596"/>
        </pc:sldMkLst>
        <pc:spChg chg="mod">
          <ac:chgData name="KimNamhyoung" userId="442ac80a-8cd4-4165-8fc5-0e4ac214a370" providerId="ADAL" clId="{0BC45C42-5CF1-4453-B3E9-4868675713FF}" dt="2020-12-31T15:59:08.181" v="632" actId="14100"/>
          <ac:spMkLst>
            <pc:docMk/>
            <pc:sldMk cId="2220496034" sldId="596"/>
            <ac:spMk id="4" creationId="{00000000-0000-0000-0000-000000000000}"/>
          </ac:spMkLst>
        </pc:spChg>
      </pc:sldChg>
      <pc:sldChg chg="new del">
        <pc:chgData name="KimNamhyoung" userId="442ac80a-8cd4-4165-8fc5-0e4ac214a370" providerId="ADAL" clId="{0BC45C42-5CF1-4453-B3E9-4868675713FF}" dt="2020-12-31T15:45:00.578" v="591" actId="47"/>
        <pc:sldMkLst>
          <pc:docMk/>
          <pc:sldMk cId="249937628" sldId="607"/>
        </pc:sldMkLst>
      </pc:sldChg>
      <pc:sldChg chg="modSp add mod">
        <pc:chgData name="KimNamhyoung" userId="442ac80a-8cd4-4165-8fc5-0e4ac214a370" providerId="ADAL" clId="{0BC45C42-5CF1-4453-B3E9-4868675713FF}" dt="2021-01-01T09:04:46.064" v="2037" actId="1076"/>
        <pc:sldMkLst>
          <pc:docMk/>
          <pc:sldMk cId="3418010207" sldId="608"/>
        </pc:sldMkLst>
        <pc:spChg chg="mod">
          <ac:chgData name="KimNamhyoung" userId="442ac80a-8cd4-4165-8fc5-0e4ac214a370" providerId="ADAL" clId="{0BC45C42-5CF1-4453-B3E9-4868675713FF}" dt="2020-12-31T15:08:37.681" v="3" actId="11"/>
          <ac:spMkLst>
            <pc:docMk/>
            <pc:sldMk cId="3418010207" sldId="608"/>
            <ac:spMk id="3" creationId="{00000000-0000-0000-0000-000000000000}"/>
          </ac:spMkLst>
        </pc:spChg>
        <pc:spChg chg="mod">
          <ac:chgData name="KimNamhyoung" userId="442ac80a-8cd4-4165-8fc5-0e4ac214a370" providerId="ADAL" clId="{0BC45C42-5CF1-4453-B3E9-4868675713FF}" dt="2021-01-01T09:04:09.837" v="2035" actId="6549"/>
          <ac:spMkLst>
            <pc:docMk/>
            <pc:sldMk cId="3418010207" sldId="608"/>
            <ac:spMk id="5" creationId="{00000000-0000-0000-0000-000000000000}"/>
          </ac:spMkLst>
        </pc:spChg>
        <pc:spChg chg="mod">
          <ac:chgData name="KimNamhyoung" userId="442ac80a-8cd4-4165-8fc5-0e4ac214a370" providerId="ADAL" clId="{0BC45C42-5CF1-4453-B3E9-4868675713FF}" dt="2021-01-01T09:04:27.201" v="2036" actId="14100"/>
          <ac:spMkLst>
            <pc:docMk/>
            <pc:sldMk cId="3418010207" sldId="608"/>
            <ac:spMk id="10" creationId="{00000000-0000-0000-0000-000000000000}"/>
          </ac:spMkLst>
        </pc:spChg>
        <pc:spChg chg="mod">
          <ac:chgData name="KimNamhyoung" userId="442ac80a-8cd4-4165-8fc5-0e4ac214a370" providerId="ADAL" clId="{0BC45C42-5CF1-4453-B3E9-4868675713FF}" dt="2021-01-01T09:04:46.064" v="2037" actId="1076"/>
          <ac:spMkLst>
            <pc:docMk/>
            <pc:sldMk cId="3418010207" sldId="608"/>
            <ac:spMk id="11" creationId="{00000000-0000-0000-0000-000000000000}"/>
          </ac:spMkLst>
        </pc:spChg>
      </pc:sldChg>
      <pc:sldChg chg="delSp modSp add del mod">
        <pc:chgData name="KimNamhyoung" userId="442ac80a-8cd4-4165-8fc5-0e4ac214a370" providerId="ADAL" clId="{0BC45C42-5CF1-4453-B3E9-4868675713FF}" dt="2020-12-31T15:44:59.466" v="590" actId="47"/>
        <pc:sldMkLst>
          <pc:docMk/>
          <pc:sldMk cId="1132001707" sldId="609"/>
        </pc:sldMkLst>
        <pc:spChg chg="mod">
          <ac:chgData name="KimNamhyoung" userId="442ac80a-8cd4-4165-8fc5-0e4ac214a370" providerId="ADAL" clId="{0BC45C42-5CF1-4453-B3E9-4868675713FF}" dt="2020-12-31T15:16:18.135" v="257" actId="11"/>
          <ac:spMkLst>
            <pc:docMk/>
            <pc:sldMk cId="1132001707" sldId="609"/>
            <ac:spMk id="3" creationId="{00000000-0000-0000-0000-000000000000}"/>
          </ac:spMkLst>
        </pc:spChg>
        <pc:picChg chg="del">
          <ac:chgData name="KimNamhyoung" userId="442ac80a-8cd4-4165-8fc5-0e4ac214a370" providerId="ADAL" clId="{0BC45C42-5CF1-4453-B3E9-4868675713FF}" dt="2020-12-31T15:16:09.019" v="256" actId="478"/>
          <ac:picMkLst>
            <pc:docMk/>
            <pc:sldMk cId="1132001707" sldId="609"/>
            <ac:picMk id="13" creationId="{8867F101-232A-4CE4-BA1A-81CA03397AD9}"/>
          </ac:picMkLst>
        </pc:picChg>
      </pc:sldChg>
      <pc:sldChg chg="addSp delSp modSp new mod">
        <pc:chgData name="KimNamhyoung" userId="442ac80a-8cd4-4165-8fc5-0e4ac214a370" providerId="ADAL" clId="{0BC45C42-5CF1-4453-B3E9-4868675713FF}" dt="2021-01-01T02:55:18.505" v="885" actId="22"/>
        <pc:sldMkLst>
          <pc:docMk/>
          <pc:sldMk cId="536555069" sldId="610"/>
        </pc:sldMkLst>
        <pc:spChg chg="mod">
          <ac:chgData name="KimNamhyoung" userId="442ac80a-8cd4-4165-8fc5-0e4ac214a370" providerId="ADAL" clId="{0BC45C42-5CF1-4453-B3E9-4868675713FF}" dt="2021-01-01T02:54:54.600" v="883"/>
          <ac:spMkLst>
            <pc:docMk/>
            <pc:sldMk cId="536555069" sldId="610"/>
            <ac:spMk id="2" creationId="{B2619B8A-C508-4AD9-8116-9538774CECAA}"/>
          </ac:spMkLst>
        </pc:spChg>
        <pc:spChg chg="mod">
          <ac:chgData name="KimNamhyoung" userId="442ac80a-8cd4-4165-8fc5-0e4ac214a370" providerId="ADAL" clId="{0BC45C42-5CF1-4453-B3E9-4868675713FF}" dt="2021-01-01T02:53:23.358" v="874" actId="20577"/>
          <ac:spMkLst>
            <pc:docMk/>
            <pc:sldMk cId="536555069" sldId="610"/>
            <ac:spMk id="3" creationId="{77DDFFDE-56A3-4E08-BF60-9DB712173528}"/>
          </ac:spMkLst>
        </pc:spChg>
        <pc:spChg chg="add mod">
          <ac:chgData name="KimNamhyoung" userId="442ac80a-8cd4-4165-8fc5-0e4ac214a370" providerId="ADAL" clId="{0BC45C42-5CF1-4453-B3E9-4868675713FF}" dt="2021-01-01T02:54:19.137" v="881" actId="13822"/>
          <ac:spMkLst>
            <pc:docMk/>
            <pc:sldMk cId="536555069" sldId="610"/>
            <ac:spMk id="9" creationId="{840DC39E-0A0B-49E3-9F39-5BC3E17067D5}"/>
          </ac:spMkLst>
        </pc:spChg>
        <pc:spChg chg="add mod">
          <ac:chgData name="KimNamhyoung" userId="442ac80a-8cd4-4165-8fc5-0e4ac214a370" providerId="ADAL" clId="{0BC45C42-5CF1-4453-B3E9-4868675713FF}" dt="2021-01-01T02:54:22.692" v="882" actId="13822"/>
          <ac:spMkLst>
            <pc:docMk/>
            <pc:sldMk cId="536555069" sldId="610"/>
            <ac:spMk id="10" creationId="{4D612046-8C09-46B1-8430-E5B645DD7334}"/>
          </ac:spMkLst>
        </pc:spChg>
        <pc:spChg chg="add del">
          <ac:chgData name="KimNamhyoung" userId="442ac80a-8cd4-4165-8fc5-0e4ac214a370" providerId="ADAL" clId="{0BC45C42-5CF1-4453-B3E9-4868675713FF}" dt="2021-01-01T02:55:18.505" v="885" actId="22"/>
          <ac:spMkLst>
            <pc:docMk/>
            <pc:sldMk cId="536555069" sldId="610"/>
            <ac:spMk id="12" creationId="{C41071E7-2BB4-4926-85BC-5F62CE894A76}"/>
          </ac:spMkLst>
        </pc:spChg>
        <pc:picChg chg="add del mod">
          <ac:chgData name="KimNamhyoung" userId="442ac80a-8cd4-4165-8fc5-0e4ac214a370" providerId="ADAL" clId="{0BC45C42-5CF1-4453-B3E9-4868675713FF}" dt="2021-01-01T02:52:44.728" v="860" actId="478"/>
          <ac:picMkLst>
            <pc:docMk/>
            <pc:sldMk cId="536555069" sldId="610"/>
            <ac:picMk id="4" creationId="{9BEC7025-7B1E-463D-9014-356D8E6AE9DB}"/>
          </ac:picMkLst>
        </pc:picChg>
        <pc:picChg chg="add mod">
          <ac:chgData name="KimNamhyoung" userId="442ac80a-8cd4-4165-8fc5-0e4ac214a370" providerId="ADAL" clId="{0BC45C42-5CF1-4453-B3E9-4868675713FF}" dt="2021-01-01T02:53:32.559" v="875" actId="1076"/>
          <ac:picMkLst>
            <pc:docMk/>
            <pc:sldMk cId="536555069" sldId="610"/>
            <ac:picMk id="6" creationId="{061628F1-A23F-4477-A4C7-ED061A083AC1}"/>
          </ac:picMkLst>
        </pc:picChg>
        <pc:cxnChg chg="add del">
          <ac:chgData name="KimNamhyoung" userId="442ac80a-8cd4-4165-8fc5-0e4ac214a370" providerId="ADAL" clId="{0BC45C42-5CF1-4453-B3E9-4868675713FF}" dt="2021-01-01T02:53:44.491" v="877" actId="478"/>
          <ac:cxnSpMkLst>
            <pc:docMk/>
            <pc:sldMk cId="536555069" sldId="610"/>
            <ac:cxnSpMk id="8" creationId="{C0C7EAAA-1447-48AE-9DDF-207BB4361E9B}"/>
          </ac:cxnSpMkLst>
        </pc:cxnChg>
      </pc:sldChg>
      <pc:sldChg chg="addSp modSp new mod ord">
        <pc:chgData name="KimNamhyoung" userId="442ac80a-8cd4-4165-8fc5-0e4ac214a370" providerId="ADAL" clId="{0BC45C42-5CF1-4453-B3E9-4868675713FF}" dt="2021-01-01T03:56:50.504" v="895" actId="732"/>
        <pc:sldMkLst>
          <pc:docMk/>
          <pc:sldMk cId="76322692" sldId="611"/>
        </pc:sldMkLst>
        <pc:spChg chg="mod">
          <ac:chgData name="KimNamhyoung" userId="442ac80a-8cd4-4165-8fc5-0e4ac214a370" providerId="ADAL" clId="{0BC45C42-5CF1-4453-B3E9-4868675713FF}" dt="2020-12-31T16:13:45.249" v="679"/>
          <ac:spMkLst>
            <pc:docMk/>
            <pc:sldMk cId="76322692" sldId="611"/>
            <ac:spMk id="2" creationId="{2C2922F0-6A88-4128-A3CE-4A57E467318E}"/>
          </ac:spMkLst>
        </pc:spChg>
        <pc:spChg chg="mod">
          <ac:chgData name="KimNamhyoung" userId="442ac80a-8cd4-4165-8fc5-0e4ac214a370" providerId="ADAL" clId="{0BC45C42-5CF1-4453-B3E9-4868675713FF}" dt="2020-12-31T16:14:20.700" v="832"/>
          <ac:spMkLst>
            <pc:docMk/>
            <pc:sldMk cId="76322692" sldId="611"/>
            <ac:spMk id="3" creationId="{70474316-A90A-4BD7-AD3F-C7065F2A2F7C}"/>
          </ac:spMkLst>
        </pc:spChg>
        <pc:picChg chg="add mod modCrop">
          <ac:chgData name="KimNamhyoung" userId="442ac80a-8cd4-4165-8fc5-0e4ac214a370" providerId="ADAL" clId="{0BC45C42-5CF1-4453-B3E9-4868675713FF}" dt="2021-01-01T03:56:50.504" v="895" actId="732"/>
          <ac:picMkLst>
            <pc:docMk/>
            <pc:sldMk cId="76322692" sldId="611"/>
            <ac:picMk id="5" creationId="{950CFDDC-CA89-425A-9D34-53E62267DCC4}"/>
          </ac:picMkLst>
        </pc:picChg>
      </pc:sldChg>
      <pc:sldChg chg="add">
        <pc:chgData name="KimNamhyoung" userId="442ac80a-8cd4-4165-8fc5-0e4ac214a370" providerId="ADAL" clId="{0BC45C42-5CF1-4453-B3E9-4868675713FF}" dt="2021-01-01T02:55:21.616" v="886"/>
        <pc:sldMkLst>
          <pc:docMk/>
          <pc:sldMk cId="753049680" sldId="612"/>
        </pc:sldMkLst>
      </pc:sldChg>
      <pc:sldChg chg="modSp new mod addCm delCm">
        <pc:chgData name="KimNamhyoung" userId="442ac80a-8cd4-4165-8fc5-0e4ac214a370" providerId="ADAL" clId="{0BC45C42-5CF1-4453-B3E9-4868675713FF}" dt="2021-01-01T07:26:14.681" v="1838"/>
        <pc:sldMkLst>
          <pc:docMk/>
          <pc:sldMk cId="106986361" sldId="613"/>
        </pc:sldMkLst>
        <pc:spChg chg="mod">
          <ac:chgData name="KimNamhyoung" userId="442ac80a-8cd4-4165-8fc5-0e4ac214a370" providerId="ADAL" clId="{0BC45C42-5CF1-4453-B3E9-4868675713FF}" dt="2021-01-01T03:57:22.049" v="896"/>
          <ac:spMkLst>
            <pc:docMk/>
            <pc:sldMk cId="106986361" sldId="613"/>
            <ac:spMk id="2" creationId="{102144BF-9862-423B-A1F3-BDE2C6915098}"/>
          </ac:spMkLst>
        </pc:spChg>
        <pc:spChg chg="mod">
          <ac:chgData name="KimNamhyoung" userId="442ac80a-8cd4-4165-8fc5-0e4ac214a370" providerId="ADAL" clId="{0BC45C42-5CF1-4453-B3E9-4868675713FF}" dt="2021-01-01T07:26:14.681" v="1838"/>
          <ac:spMkLst>
            <pc:docMk/>
            <pc:sldMk cId="106986361" sldId="613"/>
            <ac:spMk id="3" creationId="{E58B40A9-0014-4269-906A-0D5B075D05EE}"/>
          </ac:spMkLst>
        </pc:spChg>
      </pc:sldChg>
      <pc:sldChg chg="addSp modSp new mod">
        <pc:chgData name="KimNamhyoung" userId="442ac80a-8cd4-4165-8fc5-0e4ac214a370" providerId="ADAL" clId="{0BC45C42-5CF1-4453-B3E9-4868675713FF}" dt="2021-01-01T07:51:41.397" v="1965" actId="14100"/>
        <pc:sldMkLst>
          <pc:docMk/>
          <pc:sldMk cId="125636558" sldId="614"/>
        </pc:sldMkLst>
        <pc:spChg chg="mod">
          <ac:chgData name="KimNamhyoung" userId="442ac80a-8cd4-4165-8fc5-0e4ac214a370" providerId="ADAL" clId="{0BC45C42-5CF1-4453-B3E9-4868675713FF}" dt="2021-01-01T07:26:46.746" v="1870"/>
          <ac:spMkLst>
            <pc:docMk/>
            <pc:sldMk cId="125636558" sldId="614"/>
            <ac:spMk id="2" creationId="{E8E5F86E-D136-49E9-8877-46F4035AEDE7}"/>
          </ac:spMkLst>
        </pc:spChg>
        <pc:spChg chg="mod">
          <ac:chgData name="KimNamhyoung" userId="442ac80a-8cd4-4165-8fc5-0e4ac214a370" providerId="ADAL" clId="{0BC45C42-5CF1-4453-B3E9-4868675713FF}" dt="2021-01-01T07:50:53.951" v="1961"/>
          <ac:spMkLst>
            <pc:docMk/>
            <pc:sldMk cId="125636558" sldId="614"/>
            <ac:spMk id="3" creationId="{6C75A591-A3F6-415C-AEE7-046080201F9D}"/>
          </ac:spMkLst>
        </pc:spChg>
        <pc:picChg chg="add mod">
          <ac:chgData name="KimNamhyoung" userId="442ac80a-8cd4-4165-8fc5-0e4ac214a370" providerId="ADAL" clId="{0BC45C42-5CF1-4453-B3E9-4868675713FF}" dt="2021-01-01T07:51:41.397" v="1965" actId="14100"/>
          <ac:picMkLst>
            <pc:docMk/>
            <pc:sldMk cId="125636558" sldId="614"/>
            <ac:picMk id="5" creationId="{0C78D269-B052-4788-AFB8-C473ADF14471}"/>
          </ac:picMkLst>
        </pc:picChg>
      </pc:sldChg>
      <pc:sldChg chg="new del">
        <pc:chgData name="KimNamhyoung" userId="442ac80a-8cd4-4165-8fc5-0e4ac214a370" providerId="ADAL" clId="{0BC45C42-5CF1-4453-B3E9-4868675713FF}" dt="2021-01-01T08:29:25.888" v="2021" actId="47"/>
        <pc:sldMkLst>
          <pc:docMk/>
          <pc:sldMk cId="4140345354" sldId="615"/>
        </pc:sldMkLst>
      </pc:sldChg>
      <pc:sldChg chg="new del">
        <pc:chgData name="KimNamhyoung" userId="442ac80a-8cd4-4165-8fc5-0e4ac214a370" providerId="ADAL" clId="{0BC45C42-5CF1-4453-B3E9-4868675713FF}" dt="2021-01-01T08:29:26.548" v="2022" actId="47"/>
        <pc:sldMkLst>
          <pc:docMk/>
          <pc:sldMk cId="706868424" sldId="616"/>
        </pc:sldMkLst>
      </pc:sldChg>
      <pc:sldChg chg="new del">
        <pc:chgData name="KimNamhyoung" userId="442ac80a-8cd4-4165-8fc5-0e4ac214a370" providerId="ADAL" clId="{0BC45C42-5CF1-4453-B3E9-4868675713FF}" dt="2021-01-01T08:29:27.102" v="2023" actId="47"/>
        <pc:sldMkLst>
          <pc:docMk/>
          <pc:sldMk cId="1764858184" sldId="617"/>
        </pc:sldMkLst>
      </pc:sldChg>
      <pc:sldChg chg="new del">
        <pc:chgData name="KimNamhyoung" userId="442ac80a-8cd4-4165-8fc5-0e4ac214a370" providerId="ADAL" clId="{0BC45C42-5CF1-4453-B3E9-4868675713FF}" dt="2021-01-01T08:29:27.704" v="2024" actId="47"/>
        <pc:sldMkLst>
          <pc:docMk/>
          <pc:sldMk cId="4010003334" sldId="618"/>
        </pc:sldMkLst>
      </pc:sldChg>
      <pc:sldChg chg="addSp delSp modSp add mod">
        <pc:chgData name="KimNamhyoung" userId="442ac80a-8cd4-4165-8fc5-0e4ac214a370" providerId="ADAL" clId="{0BC45C42-5CF1-4453-B3E9-4868675713FF}" dt="2021-01-01T08:24:30.240" v="1983" actId="14100"/>
        <pc:sldMkLst>
          <pc:docMk/>
          <pc:sldMk cId="449760328" sldId="619"/>
        </pc:sldMkLst>
        <pc:spChg chg="mod">
          <ac:chgData name="KimNamhyoung" userId="442ac80a-8cd4-4165-8fc5-0e4ac214a370" providerId="ADAL" clId="{0BC45C42-5CF1-4453-B3E9-4868675713FF}" dt="2021-01-01T08:24:09.841" v="1979"/>
          <ac:spMkLst>
            <pc:docMk/>
            <pc:sldMk cId="449760328" sldId="619"/>
            <ac:spMk id="3" creationId="{6C75A591-A3F6-415C-AEE7-046080201F9D}"/>
          </ac:spMkLst>
        </pc:spChg>
        <pc:picChg chg="del">
          <ac:chgData name="KimNamhyoung" userId="442ac80a-8cd4-4165-8fc5-0e4ac214a370" providerId="ADAL" clId="{0BC45C42-5CF1-4453-B3E9-4868675713FF}" dt="2021-01-01T08:24:24.725" v="1980" actId="478"/>
          <ac:picMkLst>
            <pc:docMk/>
            <pc:sldMk cId="449760328" sldId="619"/>
            <ac:picMk id="5" creationId="{0C78D269-B052-4788-AFB8-C473ADF14471}"/>
          </ac:picMkLst>
        </pc:picChg>
        <pc:picChg chg="add mod">
          <ac:chgData name="KimNamhyoung" userId="442ac80a-8cd4-4165-8fc5-0e4ac214a370" providerId="ADAL" clId="{0BC45C42-5CF1-4453-B3E9-4868675713FF}" dt="2021-01-01T08:24:30.240" v="1983" actId="14100"/>
          <ac:picMkLst>
            <pc:docMk/>
            <pc:sldMk cId="449760328" sldId="619"/>
            <ac:picMk id="6" creationId="{561A6BF7-8BFF-4A49-BB86-93003DD528EB}"/>
          </ac:picMkLst>
        </pc:picChg>
      </pc:sldChg>
      <pc:sldChg chg="addSp delSp modSp add mod">
        <pc:chgData name="KimNamhyoung" userId="442ac80a-8cd4-4165-8fc5-0e4ac214a370" providerId="ADAL" clId="{0BC45C42-5CF1-4453-B3E9-4868675713FF}" dt="2021-01-01T08:25:57.017" v="2015" actId="14100"/>
        <pc:sldMkLst>
          <pc:docMk/>
          <pc:sldMk cId="3569576199" sldId="620"/>
        </pc:sldMkLst>
        <pc:spChg chg="mod">
          <ac:chgData name="KimNamhyoung" userId="442ac80a-8cd4-4165-8fc5-0e4ac214a370" providerId="ADAL" clId="{0BC45C42-5CF1-4453-B3E9-4868675713FF}" dt="2021-01-01T08:25:31.065" v="2012"/>
          <ac:spMkLst>
            <pc:docMk/>
            <pc:sldMk cId="3569576199" sldId="620"/>
            <ac:spMk id="3" creationId="{6C75A591-A3F6-415C-AEE7-046080201F9D}"/>
          </ac:spMkLst>
        </pc:spChg>
        <pc:picChg chg="del">
          <ac:chgData name="KimNamhyoung" userId="442ac80a-8cd4-4165-8fc5-0e4ac214a370" providerId="ADAL" clId="{0BC45C42-5CF1-4453-B3E9-4868675713FF}" dt="2021-01-01T08:24:43.999" v="1984" actId="478"/>
          <ac:picMkLst>
            <pc:docMk/>
            <pc:sldMk cId="3569576199" sldId="620"/>
            <ac:picMk id="5" creationId="{0C78D269-B052-4788-AFB8-C473ADF14471}"/>
          </ac:picMkLst>
        </pc:picChg>
        <pc:picChg chg="add mod">
          <ac:chgData name="KimNamhyoung" userId="442ac80a-8cd4-4165-8fc5-0e4ac214a370" providerId="ADAL" clId="{0BC45C42-5CF1-4453-B3E9-4868675713FF}" dt="2021-01-01T08:25:57.017" v="2015" actId="14100"/>
          <ac:picMkLst>
            <pc:docMk/>
            <pc:sldMk cId="3569576199" sldId="620"/>
            <ac:picMk id="6" creationId="{B310DF8D-8994-4E5F-BE87-27A7B219F785}"/>
          </ac:picMkLst>
        </pc:picChg>
      </pc:sldChg>
      <pc:sldChg chg="addSp delSp modSp add mod">
        <pc:chgData name="KimNamhyoung" userId="442ac80a-8cd4-4165-8fc5-0e4ac214a370" providerId="ADAL" clId="{0BC45C42-5CF1-4453-B3E9-4868675713FF}" dt="2021-01-01T08:27:59.560" v="2020"/>
        <pc:sldMkLst>
          <pc:docMk/>
          <pc:sldMk cId="2966923127" sldId="621"/>
        </pc:sldMkLst>
        <pc:spChg chg="mod">
          <ac:chgData name="KimNamhyoung" userId="442ac80a-8cd4-4165-8fc5-0e4ac214a370" providerId="ADAL" clId="{0BC45C42-5CF1-4453-B3E9-4868675713FF}" dt="2021-01-01T08:27:59.560" v="2020"/>
          <ac:spMkLst>
            <pc:docMk/>
            <pc:sldMk cId="2966923127" sldId="621"/>
            <ac:spMk id="3" creationId="{6C75A591-A3F6-415C-AEE7-046080201F9D}"/>
          </ac:spMkLst>
        </pc:spChg>
        <pc:picChg chg="del">
          <ac:chgData name="KimNamhyoung" userId="442ac80a-8cd4-4165-8fc5-0e4ac214a370" providerId="ADAL" clId="{0BC45C42-5CF1-4453-B3E9-4868675713FF}" dt="2021-01-01T08:27:45.527" v="2016" actId="478"/>
          <ac:picMkLst>
            <pc:docMk/>
            <pc:sldMk cId="2966923127" sldId="621"/>
            <ac:picMk id="5" creationId="{0C78D269-B052-4788-AFB8-C473ADF14471}"/>
          </ac:picMkLst>
        </pc:picChg>
        <pc:picChg chg="add mod">
          <ac:chgData name="KimNamhyoung" userId="442ac80a-8cd4-4165-8fc5-0e4ac214a370" providerId="ADAL" clId="{0BC45C42-5CF1-4453-B3E9-4868675713FF}" dt="2021-01-01T08:27:51.332" v="2019" actId="14100"/>
          <ac:picMkLst>
            <pc:docMk/>
            <pc:sldMk cId="2966923127" sldId="621"/>
            <ac:picMk id="6" creationId="{83EA76D8-689E-4A32-AAD5-0F7896A2458F}"/>
          </ac:picMkLst>
        </pc:picChg>
      </pc:sldChg>
    </pc:docChg>
  </pc:docChgLst>
  <pc:docChgLst>
    <pc:chgData name="Namhyoung Kim" userId="fb60bffb23ca2a8d" providerId="LiveId" clId="{8E95B3C7-D267-4717-95CB-8A481489C54A}"/>
    <pc:docChg chg="custSel modSld">
      <pc:chgData name="Namhyoung Kim" userId="fb60bffb23ca2a8d" providerId="LiveId" clId="{8E95B3C7-D267-4717-95CB-8A481489C54A}" dt="2018-12-20T17:27:00.904" v="96" actId="20577"/>
      <pc:docMkLst>
        <pc:docMk/>
      </pc:docMkLst>
      <pc:sldChg chg="modSp">
        <pc:chgData name="Namhyoung Kim" userId="fb60bffb23ca2a8d" providerId="LiveId" clId="{8E95B3C7-D267-4717-95CB-8A481489C54A}" dt="2018-12-20T17:06:55.678" v="81" actId="20577"/>
        <pc:sldMkLst>
          <pc:docMk/>
          <pc:sldMk cId="1554207220" sldId="579"/>
        </pc:sldMkLst>
        <pc:spChg chg="mod">
          <ac:chgData name="Namhyoung Kim" userId="fb60bffb23ca2a8d" providerId="LiveId" clId="{8E95B3C7-D267-4717-95CB-8A481489C54A}" dt="2018-12-20T17:06:55.678" v="81" actId="20577"/>
          <ac:spMkLst>
            <pc:docMk/>
            <pc:sldMk cId="1554207220" sldId="579"/>
            <ac:spMk id="3" creationId="{00000000-0000-0000-0000-000000000000}"/>
          </ac:spMkLst>
        </pc:spChg>
      </pc:sldChg>
      <pc:sldChg chg="modSp">
        <pc:chgData name="Namhyoung Kim" userId="fb60bffb23ca2a8d" providerId="LiveId" clId="{8E95B3C7-D267-4717-95CB-8A481489C54A}" dt="2018-12-20T17:02:47.012" v="80" actId="20577"/>
        <pc:sldMkLst>
          <pc:docMk/>
          <pc:sldMk cId="4238112684" sldId="591"/>
        </pc:sldMkLst>
        <pc:spChg chg="mod">
          <ac:chgData name="Namhyoung Kim" userId="fb60bffb23ca2a8d" providerId="LiveId" clId="{8E95B3C7-D267-4717-95CB-8A481489C54A}" dt="2018-12-20T17:02:47.012" v="80" actId="20577"/>
          <ac:spMkLst>
            <pc:docMk/>
            <pc:sldMk cId="4238112684" sldId="591"/>
            <ac:spMk id="4" creationId="{00000000-0000-0000-0000-000000000000}"/>
          </ac:spMkLst>
        </pc:spChg>
      </pc:sldChg>
      <pc:sldChg chg="modSp">
        <pc:chgData name="Namhyoung Kim" userId="fb60bffb23ca2a8d" providerId="LiveId" clId="{8E95B3C7-D267-4717-95CB-8A481489C54A}" dt="2018-12-20T17:02:31.336" v="47"/>
        <pc:sldMkLst>
          <pc:docMk/>
          <pc:sldMk cId="1332993204" sldId="592"/>
        </pc:sldMkLst>
        <pc:spChg chg="mod">
          <ac:chgData name="Namhyoung Kim" userId="fb60bffb23ca2a8d" providerId="LiveId" clId="{8E95B3C7-D267-4717-95CB-8A481489C54A}" dt="2018-12-20T17:02:18.956" v="22"/>
          <ac:spMkLst>
            <pc:docMk/>
            <pc:sldMk cId="1332993204" sldId="592"/>
            <ac:spMk id="4" creationId="{00000000-0000-0000-0000-000000000000}"/>
          </ac:spMkLst>
        </pc:spChg>
        <pc:spChg chg="mod">
          <ac:chgData name="Namhyoung Kim" userId="fb60bffb23ca2a8d" providerId="LiveId" clId="{8E95B3C7-D267-4717-95CB-8A481489C54A}" dt="2018-12-20T17:02:31.336" v="47"/>
          <ac:spMkLst>
            <pc:docMk/>
            <pc:sldMk cId="1332993204" sldId="592"/>
            <ac:spMk id="5" creationId="{00000000-0000-0000-0000-000000000000}"/>
          </ac:spMkLst>
        </pc:spChg>
      </pc:sldChg>
      <pc:sldChg chg="modSp">
        <pc:chgData name="Namhyoung Kim" userId="fb60bffb23ca2a8d" providerId="LiveId" clId="{8E95B3C7-D267-4717-95CB-8A481489C54A}" dt="2018-12-20T17:27:00.904" v="96" actId="20577"/>
        <pc:sldMkLst>
          <pc:docMk/>
          <pc:sldMk cId="2388368512" sldId="599"/>
        </pc:sldMkLst>
        <pc:spChg chg="mod">
          <ac:chgData name="Namhyoung Kim" userId="fb60bffb23ca2a8d" providerId="LiveId" clId="{8E95B3C7-D267-4717-95CB-8A481489C54A}" dt="2018-12-20T17:27:00.904" v="96" actId="20577"/>
          <ac:spMkLst>
            <pc:docMk/>
            <pc:sldMk cId="2388368512" sldId="59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Input and Output</a:t>
            </a:r>
            <a:br>
              <a:rPr lang="en-US" altLang="ko-KR" sz="3600" dirty="0"/>
            </a:br>
            <a:r>
              <a:rPr lang="en-US" altLang="ko-KR" sz="3600" dirty="0"/>
              <a:t>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사용자 입력과 출력</a:t>
            </a:r>
            <a:r>
              <a:rPr lang="en-US" altLang="ko-KR" dirty="0"/>
              <a:t>(</a:t>
            </a:r>
            <a:r>
              <a:rPr lang="ko-KR" altLang="en-US" dirty="0"/>
              <a:t>콘솔 입출력</a:t>
            </a:r>
            <a:r>
              <a:rPr lang="en-US" altLang="ko-KR" dirty="0"/>
              <a:t>)</a:t>
            </a:r>
            <a:endParaRPr lang="ko-KR" altLang="en-US" dirty="0"/>
          </a:p>
        </p:txBody>
      </p:sp>
      <p:sp>
        <p:nvSpPr>
          <p:cNvPr id="3" name="내용 개체 틀 2"/>
          <p:cNvSpPr>
            <a:spLocks noGrp="1"/>
          </p:cNvSpPr>
          <p:nvPr>
            <p:ph idx="1"/>
          </p:nvPr>
        </p:nvSpPr>
        <p:spPr>
          <a:xfrm>
            <a:off x="236538" y="1060450"/>
            <a:ext cx="8670925" cy="4862870"/>
          </a:xfrm>
        </p:spPr>
        <p:txBody>
          <a:bodyPr/>
          <a:lstStyle/>
          <a:p>
            <a:r>
              <a:rPr lang="en-US" altLang="ko-KR" dirty="0"/>
              <a:t>print </a:t>
            </a:r>
            <a:r>
              <a:rPr lang="ko-KR" altLang="en-US" dirty="0"/>
              <a:t>함수 </a:t>
            </a:r>
            <a:endParaRPr lang="en-US" altLang="ko-KR" dirty="0"/>
          </a:p>
          <a:p>
            <a:pPr lvl="1"/>
            <a:r>
              <a:rPr lang="ko-KR" altLang="en-US" dirty="0"/>
              <a:t>한 줄에 결과값 출력하기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입력 인수 </a:t>
            </a:r>
            <a:r>
              <a:rPr lang="en-US" altLang="ko-KR" dirty="0"/>
              <a:t>end</a:t>
            </a:r>
            <a:r>
              <a:rPr lang="ko-KR" altLang="en-US" dirty="0"/>
              <a:t>를 이용해 끝 문자 지정해야 함</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p:txBody>
      </p:sp>
      <p:sp>
        <p:nvSpPr>
          <p:cNvPr id="4" name="직사각형 3"/>
          <p:cNvSpPr/>
          <p:nvPr/>
        </p:nvSpPr>
        <p:spPr bwMode="auto">
          <a:xfrm>
            <a:off x="1331550" y="1916790"/>
            <a:ext cx="6768940" cy="18002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&gt;&gt;&gt;for</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i</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in range(10):  # range(10)</a:t>
            </a:r>
            <a:r>
              <a:rPr kumimoji="0" lang="ko-KR" altLang="en-US" sz="1400" i="0" u="none" strike="noStrike" cap="none" normalizeH="0" dirty="0">
                <a:ln>
                  <a:noFill/>
                </a:ln>
                <a:solidFill>
                  <a:schemeClr val="tx1"/>
                </a:solidFill>
                <a:effectLst/>
                <a:latin typeface="맑은 고딕" pitchFamily="50" charset="-127"/>
                <a:ea typeface="맑은 고딕" pitchFamily="50" charset="-127"/>
              </a:rPr>
              <a:t>은 </a:t>
            </a:r>
            <a:r>
              <a:rPr lang="en-US" altLang="ko-KR" sz="1400" dirty="0">
                <a:latin typeface="맑은 고딕" pitchFamily="50" charset="-127"/>
                <a:ea typeface="맑은 고딕" pitchFamily="50" charset="-127"/>
              </a:rPr>
              <a:t>0</a:t>
            </a:r>
            <a:r>
              <a:rPr lang="ko-KR" altLang="en-US" sz="1400" dirty="0">
                <a:latin typeface="맑은 고딕" pitchFamily="50" charset="-127"/>
                <a:ea typeface="맑은 고딕" pitchFamily="50" charset="-127"/>
              </a:rPr>
              <a:t>부터 </a:t>
            </a:r>
            <a:r>
              <a:rPr lang="en-US" altLang="ko-KR" sz="1400" dirty="0">
                <a:latin typeface="맑은 고딕" pitchFamily="50" charset="-127"/>
                <a:ea typeface="맑은 고딕" pitchFamily="50" charset="-127"/>
              </a:rPr>
              <a:t>10</a:t>
            </a:r>
            <a:r>
              <a:rPr lang="ko-KR" altLang="en-US" sz="1400" dirty="0">
                <a:latin typeface="맑은 고딕" pitchFamily="50" charset="-127"/>
                <a:ea typeface="맑은 고딕" pitchFamily="50" charset="-127"/>
              </a:rPr>
              <a:t>미만의 정수</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 .      print(</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end=‘ ')</a:t>
            </a:r>
          </a:p>
          <a:p>
            <a:pPr defTabSz="977900" eaLnBrk="1" hangingPunct="1"/>
            <a:r>
              <a:rPr lang="en-US" altLang="ko-KR" sz="1400" dirty="0">
                <a:latin typeface="맑은 고딕" pitchFamily="50" charset="-127"/>
                <a:ea typeface="맑은 고딕" pitchFamily="50" charset="-127"/>
              </a:rPr>
              <a:t>. . .</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0 1 2 3 4 5 6 7 8 9 </a:t>
            </a:r>
          </a:p>
          <a:p>
            <a:pPr defTabSz="977900" eaLnBrk="1" hangingPunct="1"/>
            <a:r>
              <a:rPr lang="en-US" altLang="ko-KR" sz="1400" dirty="0">
                <a:latin typeface="맑은 고딕" pitchFamily="50" charset="-127"/>
                <a:ea typeface="맑은 고딕" pitchFamily="50" charset="-127"/>
              </a:rPr>
              <a:t>&gt;&gt;&gt;for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range(10):</a:t>
            </a:r>
          </a:p>
          <a:p>
            <a:pPr defTabSz="977900" eaLnBrk="1" hangingPunct="1"/>
            <a:r>
              <a:rPr lang="en-US" altLang="ko-KR" sz="1400" dirty="0">
                <a:latin typeface="맑은 고딕" pitchFamily="50" charset="-127"/>
                <a:ea typeface="맑은 고딕" pitchFamily="50" charset="-127"/>
              </a:rPr>
              <a:t>. . .      print(</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end=',')</a:t>
            </a:r>
          </a:p>
          <a:p>
            <a:pPr defTabSz="977900" eaLnBrk="1" hangingPunct="1"/>
            <a:r>
              <a:rPr lang="en-US" altLang="ko-KR" sz="1400" dirty="0">
                <a:latin typeface="맑은 고딕" pitchFamily="50" charset="-127"/>
                <a:ea typeface="맑은 고딕" pitchFamily="50" charset="-127"/>
              </a:rPr>
              <a:t>. . .</a:t>
            </a:r>
          </a:p>
          <a:p>
            <a:pPr defTabSz="977900" eaLnBrk="1" hangingPunct="1"/>
            <a:r>
              <a:rPr lang="en-US" altLang="ko-KR" sz="1400" dirty="0">
                <a:latin typeface="맑은 고딕" pitchFamily="50" charset="-127"/>
                <a:ea typeface="맑은 고딕" pitchFamily="50" charset="-127"/>
              </a:rPr>
              <a:t>0, 1, 2, 3, 4, 5, 6, 7, 8, 9,</a:t>
            </a:r>
          </a:p>
        </p:txBody>
      </p:sp>
    </p:spTree>
    <p:extLst>
      <p:ext uri="{BB962C8B-B14F-4D97-AF65-F5344CB8AC3E}">
        <p14:creationId xmlns:p14="http://schemas.microsoft.com/office/powerpoint/2010/main" val="158995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3978333"/>
          </a:xfrm>
        </p:spPr>
        <p:txBody>
          <a:bodyPr/>
          <a:lstStyle/>
          <a:p>
            <a:r>
              <a:rPr lang="ko-KR" altLang="en-US" dirty="0" err="1"/>
              <a:t>파이썬</a:t>
            </a:r>
            <a:r>
              <a:rPr lang="ko-KR" altLang="en-US" dirty="0"/>
              <a:t> 프로그램에서 파일 입출력 수행하기 위해서는 파일을 열 때는 </a:t>
            </a:r>
            <a:r>
              <a:rPr lang="en-US" altLang="ko-KR" dirty="0"/>
              <a:t>open, </a:t>
            </a:r>
            <a:r>
              <a:rPr lang="ko-KR" altLang="en-US" dirty="0"/>
              <a:t>파일 객체를 닫을 때는 </a:t>
            </a:r>
            <a:r>
              <a:rPr lang="en-US" altLang="ko-KR" dirty="0"/>
              <a:t>close </a:t>
            </a:r>
            <a:r>
              <a:rPr lang="ko-KR" altLang="en-US" dirty="0" err="1"/>
              <a:t>메서드</a:t>
            </a:r>
            <a:r>
              <a:rPr lang="ko-KR" altLang="en-US" dirty="0"/>
              <a:t> 사용</a:t>
            </a:r>
            <a:endParaRPr lang="en-US" altLang="ko-KR" dirty="0"/>
          </a:p>
          <a:p>
            <a:r>
              <a:rPr lang="en-US" altLang="ko-KR" dirty="0"/>
              <a:t>open </a:t>
            </a:r>
            <a:r>
              <a:rPr lang="ko-KR" altLang="en-US" dirty="0"/>
              <a:t>함수</a:t>
            </a:r>
            <a:endParaRPr lang="en-US" altLang="ko-KR" dirty="0"/>
          </a:p>
          <a:p>
            <a:pPr lvl="1"/>
            <a:r>
              <a:rPr lang="en-US" altLang="ko-KR" dirty="0"/>
              <a:t>'</a:t>
            </a:r>
            <a:r>
              <a:rPr lang="ko-KR" altLang="en-US" dirty="0"/>
              <a:t>파일명</a:t>
            </a:r>
            <a:r>
              <a:rPr lang="en-US" altLang="ko-KR" dirty="0"/>
              <a:t>'</a:t>
            </a:r>
            <a:r>
              <a:rPr lang="ko-KR" altLang="en-US" dirty="0"/>
              <a:t>과 </a:t>
            </a:r>
            <a:r>
              <a:rPr lang="en-US" altLang="ko-KR" dirty="0"/>
              <a:t>'</a:t>
            </a:r>
            <a:r>
              <a:rPr lang="ko-KR" altLang="en-US" dirty="0"/>
              <a:t>파일을 여는 모드</a:t>
            </a:r>
            <a:r>
              <a:rPr lang="en-US" altLang="ko-KR" dirty="0"/>
              <a:t>'</a:t>
            </a:r>
            <a:r>
              <a:rPr lang="ko-KR" altLang="en-US" dirty="0"/>
              <a:t>를 인자로 받음</a:t>
            </a:r>
            <a:endParaRPr lang="en-US" altLang="ko-KR" dirty="0"/>
          </a:p>
          <a:p>
            <a:pPr lvl="1"/>
            <a:r>
              <a:rPr lang="ko-KR" altLang="en-US" dirty="0"/>
              <a:t>한글처럼 </a:t>
            </a:r>
            <a:r>
              <a:rPr lang="en-US" altLang="ko-KR" dirty="0"/>
              <a:t>ASCII </a:t>
            </a:r>
            <a:r>
              <a:rPr lang="ko-KR" altLang="en-US" dirty="0"/>
              <a:t>이외의 문자를 사용할 때는 </a:t>
            </a:r>
            <a:r>
              <a:rPr lang="ko-KR" altLang="en-US" dirty="0" err="1"/>
              <a:t>인코딩을</a:t>
            </a:r>
            <a:r>
              <a:rPr lang="ko-KR" altLang="en-US" dirty="0"/>
              <a:t> 옵션 인자로 지정</a:t>
            </a:r>
            <a:endParaRPr lang="en-US" altLang="ko-KR" dirty="0"/>
          </a:p>
          <a:p>
            <a:pPr lvl="1"/>
            <a:endParaRPr lang="en-US" altLang="ko-KR" dirty="0"/>
          </a:p>
          <a:p>
            <a:pPr lvl="1"/>
            <a:endParaRPr lang="en-US" altLang="ko-KR" dirty="0"/>
          </a:p>
          <a:p>
            <a:pPr lvl="1"/>
            <a:r>
              <a:rPr lang="ko-KR" altLang="en-US" dirty="0"/>
              <a:t>파일 객체 </a:t>
            </a:r>
            <a:r>
              <a:rPr lang="en-US" altLang="ko-KR" dirty="0"/>
              <a:t>'f'</a:t>
            </a:r>
            <a:r>
              <a:rPr lang="ko-KR" altLang="en-US" dirty="0"/>
              <a:t>가 생성되어 파일 객체를 위한 </a:t>
            </a:r>
            <a:r>
              <a:rPr lang="ko-KR" altLang="en-US" dirty="0" err="1"/>
              <a:t>메서드인</a:t>
            </a:r>
            <a:r>
              <a:rPr lang="ko-KR" altLang="en-US" dirty="0"/>
              <a:t> </a:t>
            </a:r>
            <a:r>
              <a:rPr lang="en-US" altLang="ko-KR" dirty="0"/>
              <a:t>read() </a:t>
            </a:r>
            <a:r>
              <a:rPr lang="ko-KR" altLang="en-US" dirty="0"/>
              <a:t>및 </a:t>
            </a:r>
            <a:r>
              <a:rPr lang="en-US" altLang="ko-KR" dirty="0"/>
              <a:t>write()</a:t>
            </a:r>
            <a:r>
              <a:rPr lang="ko-KR" altLang="en-US" dirty="0"/>
              <a:t>로 파일 내용에 접근 가능</a:t>
            </a:r>
            <a:endParaRPr lang="en-US" altLang="ko-KR" dirty="0"/>
          </a:p>
          <a:p>
            <a:endParaRPr lang="ko-KR" altLang="en-US" dirty="0"/>
          </a:p>
        </p:txBody>
      </p:sp>
      <p:sp>
        <p:nvSpPr>
          <p:cNvPr id="5" name="직사각형 4"/>
          <p:cNvSpPr/>
          <p:nvPr/>
        </p:nvSpPr>
        <p:spPr bwMode="auto">
          <a:xfrm>
            <a:off x="1331550" y="3284980"/>
            <a:ext cx="676894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f=open('</a:t>
            </a:r>
            <a:r>
              <a:rPr lang="en-US" altLang="ko-KR" sz="1400" dirty="0" err="1">
                <a:latin typeface="맑은 고딕" pitchFamily="50" charset="-127"/>
                <a:ea typeface="맑은 고딕" pitchFamily="50" charset="-127"/>
              </a:rPr>
              <a:t>mydir</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데이터</a:t>
            </a:r>
            <a:r>
              <a:rPr lang="en-US" altLang="ko-KR" sz="1400" dirty="0">
                <a:latin typeface="맑은 고딕" pitchFamily="50" charset="-127"/>
                <a:ea typeface="맑은 고딕" pitchFamily="50" charset="-127"/>
              </a:rPr>
              <a:t>/textfile.txt', 'r', encoding='utf-8')</a:t>
            </a:r>
          </a:p>
        </p:txBody>
      </p:sp>
    </p:spTree>
    <p:extLst>
      <p:ext uri="{BB962C8B-B14F-4D97-AF65-F5344CB8AC3E}">
        <p14:creationId xmlns:p14="http://schemas.microsoft.com/office/powerpoint/2010/main" val="77014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619B8A-C508-4AD9-8116-9538774CECAA}"/>
              </a:ext>
            </a:extLst>
          </p:cNvPr>
          <p:cNvSpPr>
            <a:spLocks noGrp="1"/>
          </p:cNvSpPr>
          <p:nvPr>
            <p:ph type="title"/>
          </p:nvPr>
        </p:nvSpPr>
        <p:spPr/>
        <p:txBody>
          <a:bodyPr/>
          <a:lstStyle/>
          <a:p>
            <a:r>
              <a:rPr lang="ko-KR" altLang="en-US" dirty="0"/>
              <a:t>파일 입출력의 기본</a:t>
            </a:r>
          </a:p>
        </p:txBody>
      </p:sp>
      <p:sp>
        <p:nvSpPr>
          <p:cNvPr id="3" name="내용 개체 틀 2">
            <a:extLst>
              <a:ext uri="{FF2B5EF4-FFF2-40B4-BE49-F238E27FC236}">
                <a16:creationId xmlns:a16="http://schemas.microsoft.com/office/drawing/2014/main" id="{77DDFFDE-56A3-4E08-BF60-9DB712173528}"/>
              </a:ext>
            </a:extLst>
          </p:cNvPr>
          <p:cNvSpPr>
            <a:spLocks noGrp="1"/>
          </p:cNvSpPr>
          <p:nvPr>
            <p:ph idx="1"/>
          </p:nvPr>
        </p:nvSpPr>
        <p:spPr>
          <a:xfrm>
            <a:off x="236538" y="1060450"/>
            <a:ext cx="8670925" cy="4370427"/>
          </a:xfrm>
        </p:spPr>
        <p:txBody>
          <a:bodyPr/>
          <a:lstStyle/>
          <a:p>
            <a:r>
              <a:rPr lang="en-US" altLang="ko-KR" dirty="0"/>
              <a:t>Google </a:t>
            </a:r>
            <a:r>
              <a:rPr lang="en-US" altLang="ko-KR" dirty="0" err="1"/>
              <a:t>Colab</a:t>
            </a:r>
            <a:r>
              <a:rPr lang="ko-KR" altLang="en-US" dirty="0"/>
              <a:t>에서 </a:t>
            </a:r>
            <a:r>
              <a:rPr lang="en-US" altLang="ko-KR" dirty="0"/>
              <a:t>Google drive</a:t>
            </a:r>
            <a:r>
              <a:rPr lang="ko-KR" altLang="en-US" dirty="0"/>
              <a:t>의 파일에 접근하기 위해서는 다음 코드를 실행</a:t>
            </a:r>
            <a:endParaRPr lang="en-US" altLang="ko-KR" dirty="0"/>
          </a:p>
          <a:p>
            <a:pPr lvl="1"/>
            <a:r>
              <a:rPr lang="ko-KR" altLang="en-US" dirty="0"/>
              <a:t>파란색으로 나오는 주소를 클릭하여 구글계정 선택 후 나오는 </a:t>
            </a:r>
            <a:r>
              <a:rPr lang="en-US" altLang="ko-KR" dirty="0"/>
              <a:t>code</a:t>
            </a:r>
            <a:r>
              <a:rPr lang="ko-KR" altLang="en-US" dirty="0"/>
              <a:t>를 </a:t>
            </a:r>
            <a:r>
              <a:rPr lang="ko-KR" altLang="en-US" dirty="0" err="1"/>
              <a:t>네모칸에</a:t>
            </a:r>
            <a:r>
              <a:rPr lang="ko-KR" altLang="en-US" dirty="0"/>
              <a:t> 입력하여 </a:t>
            </a:r>
            <a:r>
              <a:rPr lang="en-US" altLang="ko-KR" dirty="0"/>
              <a:t>mount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경로에 </a:t>
            </a:r>
            <a:r>
              <a:rPr lang="en-US" altLang="ko-KR" dirty="0"/>
              <a:t>‘/content/drive/My Drive/’ </a:t>
            </a:r>
            <a:r>
              <a:rPr lang="ko-KR" altLang="en-US" dirty="0"/>
              <a:t>를 추가하여 파일에 접근 가능 </a:t>
            </a:r>
          </a:p>
        </p:txBody>
      </p:sp>
      <p:pic>
        <p:nvPicPr>
          <p:cNvPr id="6" name="그림 5">
            <a:extLst>
              <a:ext uri="{FF2B5EF4-FFF2-40B4-BE49-F238E27FC236}">
                <a16:creationId xmlns:a16="http://schemas.microsoft.com/office/drawing/2014/main" id="{061628F1-A23F-4477-A4C7-ED061A083AC1}"/>
              </a:ext>
            </a:extLst>
          </p:cNvPr>
          <p:cNvPicPr>
            <a:picLocks noChangeAspect="1"/>
          </p:cNvPicPr>
          <p:nvPr/>
        </p:nvPicPr>
        <p:blipFill>
          <a:blip r:embed="rId2"/>
          <a:stretch>
            <a:fillRect/>
          </a:stretch>
        </p:blipFill>
        <p:spPr>
          <a:xfrm>
            <a:off x="683460" y="2395537"/>
            <a:ext cx="7048500" cy="2066925"/>
          </a:xfrm>
          <a:prstGeom prst="rect">
            <a:avLst/>
          </a:prstGeom>
        </p:spPr>
      </p:pic>
      <p:sp>
        <p:nvSpPr>
          <p:cNvPr id="9" name="화살표: 왼쪽 8">
            <a:extLst>
              <a:ext uri="{FF2B5EF4-FFF2-40B4-BE49-F238E27FC236}">
                <a16:creationId xmlns:a16="http://schemas.microsoft.com/office/drawing/2014/main" id="{840DC39E-0A0B-49E3-9F39-5BC3E17067D5}"/>
              </a:ext>
            </a:extLst>
          </p:cNvPr>
          <p:cNvSpPr/>
          <p:nvPr/>
        </p:nvSpPr>
        <p:spPr bwMode="auto">
          <a:xfrm>
            <a:off x="7884460" y="3428999"/>
            <a:ext cx="432060" cy="144021"/>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화살표: 왼쪽 9">
            <a:extLst>
              <a:ext uri="{FF2B5EF4-FFF2-40B4-BE49-F238E27FC236}">
                <a16:creationId xmlns:a16="http://schemas.microsoft.com/office/drawing/2014/main" id="{4D612046-8C09-46B1-8430-E5B645DD7334}"/>
              </a:ext>
            </a:extLst>
          </p:cNvPr>
          <p:cNvSpPr/>
          <p:nvPr/>
        </p:nvSpPr>
        <p:spPr bwMode="auto">
          <a:xfrm>
            <a:off x="3203810" y="4149100"/>
            <a:ext cx="432060" cy="144021"/>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5365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619B8A-C508-4AD9-8116-9538774CECAA}"/>
              </a:ext>
            </a:extLst>
          </p:cNvPr>
          <p:cNvSpPr>
            <a:spLocks noGrp="1"/>
          </p:cNvSpPr>
          <p:nvPr>
            <p:ph type="title"/>
          </p:nvPr>
        </p:nvSpPr>
        <p:spPr/>
        <p:txBody>
          <a:bodyPr/>
          <a:lstStyle/>
          <a:p>
            <a:r>
              <a:rPr lang="ko-KR" altLang="en-US" dirty="0"/>
              <a:t>파일 입출력의 기본</a:t>
            </a:r>
          </a:p>
        </p:txBody>
      </p:sp>
      <p:sp>
        <p:nvSpPr>
          <p:cNvPr id="3" name="내용 개체 틀 2">
            <a:extLst>
              <a:ext uri="{FF2B5EF4-FFF2-40B4-BE49-F238E27FC236}">
                <a16:creationId xmlns:a16="http://schemas.microsoft.com/office/drawing/2014/main" id="{77DDFFDE-56A3-4E08-BF60-9DB712173528}"/>
              </a:ext>
            </a:extLst>
          </p:cNvPr>
          <p:cNvSpPr>
            <a:spLocks noGrp="1"/>
          </p:cNvSpPr>
          <p:nvPr>
            <p:ph idx="1"/>
          </p:nvPr>
        </p:nvSpPr>
        <p:spPr>
          <a:xfrm>
            <a:off x="236538" y="1060450"/>
            <a:ext cx="8670925" cy="4370427"/>
          </a:xfrm>
        </p:spPr>
        <p:txBody>
          <a:bodyPr/>
          <a:lstStyle/>
          <a:p>
            <a:r>
              <a:rPr lang="en-US" altLang="ko-KR" dirty="0"/>
              <a:t>Google </a:t>
            </a:r>
            <a:r>
              <a:rPr lang="en-US" altLang="ko-KR" dirty="0" err="1"/>
              <a:t>Colab</a:t>
            </a:r>
            <a:r>
              <a:rPr lang="ko-KR" altLang="en-US" dirty="0"/>
              <a:t>에서 </a:t>
            </a:r>
            <a:r>
              <a:rPr lang="en-US" altLang="ko-KR" dirty="0"/>
              <a:t>Google drive</a:t>
            </a:r>
            <a:r>
              <a:rPr lang="ko-KR" altLang="en-US" dirty="0"/>
              <a:t>의 파일에 접근하기 위해서는 다음 코드를 실행</a:t>
            </a:r>
            <a:endParaRPr lang="en-US" altLang="ko-KR" dirty="0"/>
          </a:p>
          <a:p>
            <a:pPr lvl="1"/>
            <a:r>
              <a:rPr lang="ko-KR" altLang="en-US" dirty="0"/>
              <a:t>파란색으로 나오는 주소를 클릭하여 구글계정 선택 후 나오는 </a:t>
            </a:r>
            <a:r>
              <a:rPr lang="en-US" altLang="ko-KR" dirty="0"/>
              <a:t>code</a:t>
            </a:r>
            <a:r>
              <a:rPr lang="ko-KR" altLang="en-US" dirty="0"/>
              <a:t>를 </a:t>
            </a:r>
            <a:r>
              <a:rPr lang="ko-KR" altLang="en-US" dirty="0" err="1"/>
              <a:t>네모칸에</a:t>
            </a:r>
            <a:r>
              <a:rPr lang="ko-KR" altLang="en-US" dirty="0"/>
              <a:t> 입력하여 </a:t>
            </a:r>
            <a:r>
              <a:rPr lang="en-US" altLang="ko-KR" dirty="0"/>
              <a:t>mount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경로에 </a:t>
            </a:r>
            <a:r>
              <a:rPr lang="en-US" altLang="ko-KR" dirty="0"/>
              <a:t>‘/content/drive/My Drive/’ </a:t>
            </a:r>
            <a:r>
              <a:rPr lang="ko-KR" altLang="en-US" dirty="0"/>
              <a:t>를 추가하여 파일에 접근 가능 </a:t>
            </a:r>
          </a:p>
        </p:txBody>
      </p:sp>
      <p:pic>
        <p:nvPicPr>
          <p:cNvPr id="6" name="그림 5">
            <a:extLst>
              <a:ext uri="{FF2B5EF4-FFF2-40B4-BE49-F238E27FC236}">
                <a16:creationId xmlns:a16="http://schemas.microsoft.com/office/drawing/2014/main" id="{061628F1-A23F-4477-A4C7-ED061A083AC1}"/>
              </a:ext>
            </a:extLst>
          </p:cNvPr>
          <p:cNvPicPr>
            <a:picLocks noChangeAspect="1"/>
          </p:cNvPicPr>
          <p:nvPr/>
        </p:nvPicPr>
        <p:blipFill>
          <a:blip r:embed="rId2"/>
          <a:stretch>
            <a:fillRect/>
          </a:stretch>
        </p:blipFill>
        <p:spPr>
          <a:xfrm>
            <a:off x="683460" y="2395537"/>
            <a:ext cx="7048500" cy="2066925"/>
          </a:xfrm>
          <a:prstGeom prst="rect">
            <a:avLst/>
          </a:prstGeom>
        </p:spPr>
      </p:pic>
      <p:sp>
        <p:nvSpPr>
          <p:cNvPr id="9" name="화살표: 왼쪽 8">
            <a:extLst>
              <a:ext uri="{FF2B5EF4-FFF2-40B4-BE49-F238E27FC236}">
                <a16:creationId xmlns:a16="http://schemas.microsoft.com/office/drawing/2014/main" id="{840DC39E-0A0B-49E3-9F39-5BC3E17067D5}"/>
              </a:ext>
            </a:extLst>
          </p:cNvPr>
          <p:cNvSpPr/>
          <p:nvPr/>
        </p:nvSpPr>
        <p:spPr bwMode="auto">
          <a:xfrm>
            <a:off x="7884460" y="3428999"/>
            <a:ext cx="432060" cy="144021"/>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화살표: 왼쪽 9">
            <a:extLst>
              <a:ext uri="{FF2B5EF4-FFF2-40B4-BE49-F238E27FC236}">
                <a16:creationId xmlns:a16="http://schemas.microsoft.com/office/drawing/2014/main" id="{4D612046-8C09-46B1-8430-E5B645DD7334}"/>
              </a:ext>
            </a:extLst>
          </p:cNvPr>
          <p:cNvSpPr/>
          <p:nvPr/>
        </p:nvSpPr>
        <p:spPr bwMode="auto">
          <a:xfrm>
            <a:off x="3203810" y="4149100"/>
            <a:ext cx="432060" cy="144021"/>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75304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4862870"/>
          </a:xfrm>
        </p:spPr>
        <p:txBody>
          <a:bodyPr/>
          <a:lstStyle/>
          <a:p>
            <a:r>
              <a:rPr lang="en-US" altLang="ko-KR" dirty="0"/>
              <a:t>open </a:t>
            </a:r>
            <a:r>
              <a:rPr lang="ko-KR" altLang="en-US" dirty="0"/>
              <a:t>함수의 열기 모드</a:t>
            </a:r>
            <a:endParaRPr lang="en-US" altLang="ko-KR" dirty="0"/>
          </a:p>
          <a:p>
            <a:pPr lvl="1"/>
            <a:r>
              <a:rPr lang="ko-KR" altLang="en-US" dirty="0"/>
              <a:t>기본 설정이 텍스트 모드이므로 </a:t>
            </a:r>
            <a:r>
              <a:rPr lang="en-US" altLang="ko-KR" dirty="0"/>
              <a:t>'</a:t>
            </a:r>
            <a:r>
              <a:rPr lang="en-US" altLang="ko-KR" dirty="0" err="1"/>
              <a:t>tr</a:t>
            </a:r>
            <a:r>
              <a:rPr lang="en-US" altLang="ko-KR" dirty="0"/>
              <a:t>'</a:t>
            </a:r>
            <a:r>
              <a:rPr lang="ko-KR" altLang="en-US" dirty="0"/>
              <a:t>과 </a:t>
            </a:r>
            <a:r>
              <a:rPr lang="en-US" altLang="ko-KR" dirty="0"/>
              <a:t>'r'</a:t>
            </a:r>
            <a:r>
              <a:rPr lang="ko-KR" altLang="en-US" dirty="0"/>
              <a:t>은 같은 의미</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인코딩</a:t>
            </a:r>
            <a:r>
              <a:rPr lang="ko-KR" altLang="en-US" dirty="0"/>
              <a:t> 지정은 한글일 경우 </a:t>
            </a:r>
            <a:r>
              <a:rPr lang="en-US" altLang="ko-KR" dirty="0"/>
              <a:t>'cp949', '</a:t>
            </a:r>
            <a:r>
              <a:rPr lang="en-US" altLang="ko-KR" dirty="0" err="1"/>
              <a:t>euc-kr</a:t>
            </a:r>
            <a:r>
              <a:rPr lang="en-US" altLang="ko-KR" dirty="0"/>
              <a:t>' </a:t>
            </a:r>
            <a:r>
              <a:rPr lang="ko-KR" altLang="en-US" dirty="0"/>
              <a:t>등이 사용된다</a:t>
            </a:r>
            <a:endParaRPr lang="en-US" altLang="ko-KR" dirty="0"/>
          </a:p>
          <a:p>
            <a:pPr lvl="1"/>
            <a:r>
              <a:rPr lang="ko-KR" altLang="en-US" dirty="0"/>
              <a:t>윈도우 사용자라면 </a:t>
            </a:r>
            <a:r>
              <a:rPr lang="en-US" altLang="ko-KR" dirty="0"/>
              <a:t>UTF-8('utf-8')</a:t>
            </a:r>
            <a:r>
              <a:rPr lang="ko-KR" altLang="en-US" dirty="0"/>
              <a:t>이나 </a:t>
            </a:r>
            <a:r>
              <a:rPr lang="en-US" altLang="ko-KR" dirty="0"/>
              <a:t>CP949('cp949')</a:t>
            </a:r>
            <a:r>
              <a:rPr lang="ko-KR" altLang="en-US" dirty="0"/>
              <a:t>를 주로 사용</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2613298143"/>
              </p:ext>
            </p:extLst>
          </p:nvPr>
        </p:nvGraphicFramePr>
        <p:xfrm>
          <a:off x="1403560" y="1988800"/>
          <a:ext cx="6096000" cy="2966720"/>
        </p:xfrm>
        <a:graphic>
          <a:graphicData uri="http://schemas.openxmlformats.org/drawingml/2006/table">
            <a:tbl>
              <a:tblPr firstRow="1" bandRow="1">
                <a:tableStyleId>{5C22544A-7EE6-4342-B048-85BDC9FD1C3A}</a:tableStyleId>
              </a:tblPr>
              <a:tblGrid>
                <a:gridCol w="648090">
                  <a:extLst>
                    <a:ext uri="{9D8B030D-6E8A-4147-A177-3AD203B41FA5}">
                      <a16:colId xmlns:a16="http://schemas.microsoft.com/office/drawing/2014/main" val="20000"/>
                    </a:ext>
                  </a:extLst>
                </a:gridCol>
                <a:gridCol w="5447910">
                  <a:extLst>
                    <a:ext uri="{9D8B030D-6E8A-4147-A177-3AD203B41FA5}">
                      <a16:colId xmlns:a16="http://schemas.microsoft.com/office/drawing/2014/main" val="20001"/>
                    </a:ext>
                  </a:extLst>
                </a:gridCol>
              </a:tblGrid>
              <a:tr h="370840">
                <a:tc>
                  <a:txBody>
                    <a:bodyPr/>
                    <a:lstStyle/>
                    <a:p>
                      <a:pPr algn="ctr" latinLnBrk="1"/>
                      <a:r>
                        <a:rPr lang="ko-KR" altLang="en-US" sz="1400" dirty="0"/>
                        <a:t>모드</a:t>
                      </a:r>
                    </a:p>
                  </a:txBody>
                  <a:tcPr/>
                </a:tc>
                <a:tc>
                  <a:txBody>
                    <a:bodyPr/>
                    <a:lstStyle/>
                    <a:p>
                      <a:pPr algn="ctr" latinLnBrk="1"/>
                      <a:r>
                        <a:rPr lang="ko-KR" altLang="en-US" sz="1400" dirty="0"/>
                        <a:t>의미</a:t>
                      </a:r>
                    </a:p>
                  </a:txBody>
                  <a:tcPr/>
                </a:tc>
                <a:extLst>
                  <a:ext uri="{0D108BD9-81ED-4DB2-BD59-A6C34878D82A}">
                    <a16:rowId xmlns:a16="http://schemas.microsoft.com/office/drawing/2014/main" val="10000"/>
                  </a:ext>
                </a:extLst>
              </a:tr>
              <a:tr h="370840">
                <a:tc>
                  <a:txBody>
                    <a:bodyPr/>
                    <a:lstStyle/>
                    <a:p>
                      <a:pPr algn="ctr" latinLnBrk="1"/>
                      <a:r>
                        <a:rPr lang="en-US" altLang="ko-KR" sz="1400" dirty="0"/>
                        <a:t>'r'</a:t>
                      </a:r>
                      <a:endParaRPr lang="ko-KR" altLang="en-US" sz="1400" dirty="0"/>
                    </a:p>
                  </a:txBody>
                  <a:tcPr/>
                </a:tc>
                <a:tc>
                  <a:txBody>
                    <a:bodyPr/>
                    <a:lstStyle/>
                    <a:p>
                      <a:pPr latinLnBrk="1"/>
                      <a:r>
                        <a:rPr lang="ko-KR" altLang="en-US" sz="1400" dirty="0"/>
                        <a:t>읽기 모드</a:t>
                      </a:r>
                      <a:r>
                        <a:rPr lang="en-US" altLang="ko-KR" sz="1400" dirty="0"/>
                        <a:t>(</a:t>
                      </a:r>
                      <a:r>
                        <a:rPr lang="ko-KR" altLang="en-US" sz="1400" dirty="0"/>
                        <a:t>기본값</a:t>
                      </a:r>
                      <a:r>
                        <a:rPr lang="en-US" altLang="ko-KR" sz="1400" dirty="0"/>
                        <a:t>)</a:t>
                      </a:r>
                      <a:endParaRPr lang="ko-KR" altLang="en-US" sz="1400" dirty="0"/>
                    </a:p>
                  </a:txBody>
                  <a:tcPr/>
                </a:tc>
                <a:extLst>
                  <a:ext uri="{0D108BD9-81ED-4DB2-BD59-A6C34878D82A}">
                    <a16:rowId xmlns:a16="http://schemas.microsoft.com/office/drawing/2014/main" val="10001"/>
                  </a:ext>
                </a:extLst>
              </a:tr>
              <a:tr h="370840">
                <a:tc>
                  <a:txBody>
                    <a:bodyPr/>
                    <a:lstStyle/>
                    <a:p>
                      <a:pPr algn="ctr" latinLnBrk="1"/>
                      <a:r>
                        <a:rPr lang="en-US" altLang="ko-KR" sz="1400" dirty="0"/>
                        <a:t>'w'</a:t>
                      </a:r>
                      <a:endParaRPr lang="ko-KR" altLang="en-US" sz="1400" dirty="0"/>
                    </a:p>
                  </a:txBody>
                  <a:tcPr/>
                </a:tc>
                <a:tc>
                  <a:txBody>
                    <a:bodyPr/>
                    <a:lstStyle/>
                    <a:p>
                      <a:pPr latinLnBrk="1"/>
                      <a:r>
                        <a:rPr lang="ko-KR" altLang="en-US" sz="1400" dirty="0"/>
                        <a:t>쓰기 모드</a:t>
                      </a:r>
                      <a:r>
                        <a:rPr lang="en-US" altLang="ko-KR" sz="1400" dirty="0"/>
                        <a:t>(</a:t>
                      </a:r>
                      <a:r>
                        <a:rPr lang="ko-KR" altLang="en-US" sz="1400" dirty="0"/>
                        <a:t>기존 파일이 있다면 내용이 지워진다</a:t>
                      </a:r>
                      <a:r>
                        <a:rPr lang="en-US" altLang="ko-KR" sz="1400" dirty="0"/>
                        <a:t>)</a:t>
                      </a:r>
                      <a:endParaRPr lang="ko-KR" altLang="en-US" sz="1400" dirty="0"/>
                    </a:p>
                  </a:txBody>
                  <a:tcPr/>
                </a:tc>
                <a:extLst>
                  <a:ext uri="{0D108BD9-81ED-4DB2-BD59-A6C34878D82A}">
                    <a16:rowId xmlns:a16="http://schemas.microsoft.com/office/drawing/2014/main" val="10002"/>
                  </a:ext>
                </a:extLst>
              </a:tr>
              <a:tr h="370840">
                <a:tc>
                  <a:txBody>
                    <a:bodyPr/>
                    <a:lstStyle/>
                    <a:p>
                      <a:pPr algn="ctr" latinLnBrk="1"/>
                      <a:r>
                        <a:rPr lang="en-US" altLang="ko-KR" sz="1400" dirty="0"/>
                        <a:t>'a'</a:t>
                      </a:r>
                      <a:endParaRPr lang="ko-KR" altLang="en-US" sz="1400" dirty="0"/>
                    </a:p>
                  </a:txBody>
                  <a:tcPr/>
                </a:tc>
                <a:tc>
                  <a:txBody>
                    <a:bodyPr/>
                    <a:lstStyle/>
                    <a:p>
                      <a:pPr latinLnBrk="1"/>
                      <a:r>
                        <a:rPr lang="ko-KR" altLang="en-US" sz="1400" dirty="0"/>
                        <a:t>쓰기 모드</a:t>
                      </a:r>
                      <a:r>
                        <a:rPr lang="en-US" altLang="ko-KR" sz="1400" dirty="0"/>
                        <a:t>(</a:t>
                      </a:r>
                      <a:r>
                        <a:rPr lang="ko-KR" altLang="en-US" sz="1400" dirty="0"/>
                        <a:t>기존의 파일이 있다면 뒤에서부터 </a:t>
                      </a:r>
                      <a:r>
                        <a:rPr lang="ko-KR" altLang="en-US" sz="1400" dirty="0" err="1"/>
                        <a:t>이어쓴다</a:t>
                      </a:r>
                      <a:r>
                        <a:rPr lang="en-US" altLang="ko-KR" sz="1400" dirty="0"/>
                        <a:t>)</a:t>
                      </a:r>
                      <a:endParaRPr lang="ko-KR" altLang="en-US" sz="1400" dirty="0"/>
                    </a:p>
                  </a:txBody>
                  <a:tcPr/>
                </a:tc>
                <a:extLst>
                  <a:ext uri="{0D108BD9-81ED-4DB2-BD59-A6C34878D82A}">
                    <a16:rowId xmlns:a16="http://schemas.microsoft.com/office/drawing/2014/main" val="10003"/>
                  </a:ext>
                </a:extLst>
              </a:tr>
              <a:tr h="370840">
                <a:tc>
                  <a:txBody>
                    <a:bodyPr/>
                    <a:lstStyle/>
                    <a:p>
                      <a:pPr algn="ctr" latinLnBrk="1"/>
                      <a:r>
                        <a:rPr lang="en-US" altLang="ko-KR" sz="1400" dirty="0"/>
                        <a:t>'x'</a:t>
                      </a:r>
                      <a:endParaRPr lang="ko-KR" altLang="en-US" sz="1400" dirty="0"/>
                    </a:p>
                  </a:txBody>
                  <a:tcPr/>
                </a:tc>
                <a:tc>
                  <a:txBody>
                    <a:bodyPr/>
                    <a:lstStyle/>
                    <a:p>
                      <a:pPr latinLnBrk="1"/>
                      <a:r>
                        <a:rPr lang="ko-KR" altLang="en-US" sz="1400" dirty="0"/>
                        <a:t>쓰기 모드</a:t>
                      </a:r>
                      <a:r>
                        <a:rPr lang="en-US" altLang="ko-KR" sz="1400" dirty="0"/>
                        <a:t>(</a:t>
                      </a:r>
                      <a:r>
                        <a:rPr lang="ko-KR" altLang="en-US" sz="1400" dirty="0"/>
                        <a:t>기존 파일이 있다면 예외</a:t>
                      </a:r>
                      <a:r>
                        <a:rPr lang="en-US" altLang="ko-KR" sz="1400" dirty="0"/>
                        <a:t>(</a:t>
                      </a:r>
                      <a:r>
                        <a:rPr lang="en-US" altLang="ko-KR" sz="1400" dirty="0" err="1"/>
                        <a:t>FileExistsError</a:t>
                      </a:r>
                      <a:r>
                        <a:rPr lang="en-US" altLang="ko-KR" sz="1400" dirty="0"/>
                        <a:t>)</a:t>
                      </a:r>
                      <a:r>
                        <a:rPr lang="ko-KR" altLang="en-US" sz="1400" dirty="0"/>
                        <a:t>를 발생시킨다</a:t>
                      </a:r>
                    </a:p>
                  </a:txBody>
                  <a:tcPr/>
                </a:tc>
                <a:extLst>
                  <a:ext uri="{0D108BD9-81ED-4DB2-BD59-A6C34878D82A}">
                    <a16:rowId xmlns:a16="http://schemas.microsoft.com/office/drawing/2014/main" val="10004"/>
                  </a:ext>
                </a:extLst>
              </a:tr>
              <a:tr h="370840">
                <a:tc>
                  <a:txBody>
                    <a:bodyPr/>
                    <a:lstStyle/>
                    <a:p>
                      <a:pPr algn="ctr" latinLnBrk="1"/>
                      <a:r>
                        <a:rPr lang="en-US" altLang="ko-KR" sz="1400" dirty="0"/>
                        <a:t>'b'</a:t>
                      </a:r>
                      <a:endParaRPr lang="ko-KR" altLang="en-US" sz="1400" dirty="0"/>
                    </a:p>
                  </a:txBody>
                  <a:tcPr/>
                </a:tc>
                <a:tc>
                  <a:txBody>
                    <a:bodyPr/>
                    <a:lstStyle/>
                    <a:p>
                      <a:pPr latinLnBrk="1"/>
                      <a:r>
                        <a:rPr lang="ko-KR" altLang="en-US" sz="1400" dirty="0"/>
                        <a:t>이진 모드</a:t>
                      </a:r>
                    </a:p>
                  </a:txBody>
                  <a:tcPr/>
                </a:tc>
                <a:extLst>
                  <a:ext uri="{0D108BD9-81ED-4DB2-BD59-A6C34878D82A}">
                    <a16:rowId xmlns:a16="http://schemas.microsoft.com/office/drawing/2014/main" val="10005"/>
                  </a:ext>
                </a:extLst>
              </a:tr>
              <a:tr h="370840">
                <a:tc>
                  <a:txBody>
                    <a:bodyPr/>
                    <a:lstStyle/>
                    <a:p>
                      <a:pPr algn="ctr" latinLnBrk="1"/>
                      <a:r>
                        <a:rPr lang="en-US" altLang="ko-KR" sz="1400" dirty="0"/>
                        <a:t>'t'</a:t>
                      </a:r>
                      <a:endParaRPr lang="ko-KR" altLang="en-US" sz="1400" dirty="0"/>
                    </a:p>
                  </a:txBody>
                  <a:tcPr/>
                </a:tc>
                <a:tc>
                  <a:txBody>
                    <a:bodyPr/>
                    <a:lstStyle/>
                    <a:p>
                      <a:pPr latinLnBrk="1"/>
                      <a:r>
                        <a:rPr lang="ko-KR" altLang="en-US" sz="1400" dirty="0"/>
                        <a:t>텍스트 모드</a:t>
                      </a:r>
                      <a:r>
                        <a:rPr lang="en-US" altLang="ko-KR" sz="1400" dirty="0"/>
                        <a:t>(</a:t>
                      </a:r>
                      <a:r>
                        <a:rPr lang="ko-KR" altLang="en-US" sz="1400" dirty="0"/>
                        <a:t>기본값이므로 사용하는 경우가 적다</a:t>
                      </a:r>
                      <a:r>
                        <a:rPr lang="en-US" altLang="ko-KR" sz="1400" dirty="0"/>
                        <a:t>)</a:t>
                      </a:r>
                      <a:endParaRPr lang="ko-KR" altLang="en-US" sz="1400" dirty="0"/>
                    </a:p>
                  </a:txBody>
                  <a:tcPr/>
                </a:tc>
                <a:extLst>
                  <a:ext uri="{0D108BD9-81ED-4DB2-BD59-A6C34878D82A}">
                    <a16:rowId xmlns:a16="http://schemas.microsoft.com/office/drawing/2014/main" val="10006"/>
                  </a:ext>
                </a:extLst>
              </a:tr>
              <a:tr h="370840">
                <a:tc>
                  <a:txBody>
                    <a:bodyPr/>
                    <a:lstStyle/>
                    <a:p>
                      <a:pPr algn="ctr" latinLnBrk="1"/>
                      <a:r>
                        <a:rPr lang="en-US" altLang="ko-KR" sz="1400" dirty="0"/>
                        <a:t>'+'</a:t>
                      </a:r>
                      <a:endParaRPr lang="ko-KR" altLang="en-US" sz="1400" dirty="0"/>
                    </a:p>
                  </a:txBody>
                  <a:tcPr/>
                </a:tc>
                <a:tc>
                  <a:txBody>
                    <a:bodyPr/>
                    <a:lstStyle/>
                    <a:p>
                      <a:pPr latinLnBrk="1"/>
                      <a:r>
                        <a:rPr lang="ko-KR" altLang="en-US" sz="1400" dirty="0"/>
                        <a:t>파일 업데이트를 위해 읽기와 쓰기를 모두 할 수 있다</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1813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4678204"/>
          </a:xfrm>
        </p:spPr>
        <p:txBody>
          <a:bodyPr/>
          <a:lstStyle/>
          <a:p>
            <a:r>
              <a:rPr lang="ko-KR" altLang="en-US" dirty="0"/>
              <a:t>파일 생성</a:t>
            </a:r>
            <a:endParaRPr lang="en-US" altLang="ko-KR" dirty="0"/>
          </a:p>
          <a:p>
            <a:endParaRPr lang="en-US" altLang="ko-KR" dirty="0"/>
          </a:p>
          <a:p>
            <a:endParaRPr lang="en-US" altLang="ko-KR" dirty="0"/>
          </a:p>
          <a:p>
            <a:pPr lvl="1"/>
            <a:endParaRPr lang="en-US" altLang="ko-KR" dirty="0"/>
          </a:p>
          <a:p>
            <a:pPr lvl="1"/>
            <a:r>
              <a:rPr lang="ko-KR" altLang="en-US" dirty="0"/>
              <a:t>열었던 파일은 닫아 주어야 수정 가능</a:t>
            </a:r>
            <a:endParaRPr lang="en-US" altLang="ko-KR" dirty="0"/>
          </a:p>
          <a:p>
            <a:r>
              <a:rPr lang="ko-KR" altLang="en-US" dirty="0"/>
              <a:t>파일 쓰기 모드로 열어 </a:t>
            </a:r>
            <a:r>
              <a:rPr lang="ko-KR" altLang="en-US" dirty="0" err="1"/>
              <a:t>출력값</a:t>
            </a:r>
            <a:r>
              <a:rPr lang="ko-KR" altLang="en-US" dirty="0"/>
              <a:t> 적기</a:t>
            </a:r>
            <a:endParaRPr lang="en-US" altLang="ko-KR" dirty="0"/>
          </a:p>
          <a:p>
            <a:endParaRPr lang="en-US" altLang="ko-KR" dirty="0"/>
          </a:p>
          <a:p>
            <a:endParaRPr lang="en-US" altLang="ko-KR" dirty="0"/>
          </a:p>
          <a:p>
            <a:pPr lvl="1"/>
            <a:endParaRPr lang="en-US" altLang="ko-KR" dirty="0"/>
          </a:p>
          <a:p>
            <a:pPr lvl="1"/>
            <a:r>
              <a:rPr lang="ko-KR" altLang="en-US" dirty="0" err="1"/>
              <a:t>새파일</a:t>
            </a:r>
            <a:r>
              <a:rPr lang="en-US" altLang="ko-KR" dirty="0"/>
              <a:t>.txt</a:t>
            </a:r>
            <a:r>
              <a:rPr lang="ko-KR" altLang="en-US" dirty="0"/>
              <a:t>파일에는 어떤 내용이 담겨 있는지 확인해 보자</a:t>
            </a:r>
            <a:endParaRPr lang="en-US" altLang="ko-KR" dirty="0"/>
          </a:p>
        </p:txBody>
      </p:sp>
      <p:sp>
        <p:nvSpPr>
          <p:cNvPr id="4" name="직사각형 3"/>
          <p:cNvSpPr/>
          <p:nvPr/>
        </p:nvSpPr>
        <p:spPr bwMode="auto">
          <a:xfrm>
            <a:off x="1331550" y="393307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writedata.py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'w') </a:t>
            </a:r>
          </a:p>
          <a:p>
            <a:pPr defTabSz="977900" eaLnBrk="1" hangingPunct="1"/>
            <a:r>
              <a:rPr lang="en-US" altLang="ko-KR" sz="1400" dirty="0">
                <a:latin typeface="맑은 고딕" pitchFamily="50" charset="-127"/>
                <a:ea typeface="맑은 고딕" pitchFamily="50" charset="-127"/>
              </a:rPr>
              <a: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range(1,11):  </a:t>
            </a: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i</a:t>
            </a:r>
            <a:r>
              <a:rPr lang="ko-KR" altLang="en-US" sz="1400" i="1" dirty="0">
                <a:solidFill>
                  <a:schemeClr val="tx1">
                    <a:lumMod val="50000"/>
                    <a:lumOff val="50000"/>
                  </a:schemeClr>
                </a:solidFill>
                <a:latin typeface="맑은 고딕" pitchFamily="50" charset="-127"/>
                <a:ea typeface="맑은 고딕" pitchFamily="50" charset="-127"/>
              </a:rPr>
              <a:t>는</a:t>
            </a:r>
            <a:r>
              <a:rPr lang="en-US" altLang="ko-KR" sz="1400" i="1" dirty="0">
                <a:solidFill>
                  <a:schemeClr val="tx1">
                    <a:lumMod val="50000"/>
                    <a:lumOff val="50000"/>
                  </a:schemeClr>
                </a:solidFill>
                <a:latin typeface="맑은 고딕" pitchFamily="50" charset="-127"/>
                <a:ea typeface="맑은 고딕" pitchFamily="50" charset="-127"/>
              </a:rPr>
              <a:t> 1</a:t>
            </a:r>
            <a:r>
              <a:rPr lang="ko-KR" altLang="en-US" sz="1400" i="1" dirty="0">
                <a:solidFill>
                  <a:schemeClr val="tx1">
                    <a:lumMod val="50000"/>
                    <a:lumOff val="50000"/>
                  </a:schemeClr>
                </a:solidFill>
                <a:latin typeface="맑은 고딕" pitchFamily="50" charset="-127"/>
                <a:ea typeface="맑은 고딕" pitchFamily="50" charset="-127"/>
              </a:rPr>
              <a:t>부터 </a:t>
            </a:r>
            <a:r>
              <a:rPr lang="en-US" altLang="ko-KR" sz="1400" i="1" dirty="0">
                <a:solidFill>
                  <a:schemeClr val="tx1">
                    <a:lumMod val="50000"/>
                    <a:lumOff val="50000"/>
                  </a:schemeClr>
                </a:solidFill>
                <a:latin typeface="맑은 고딕" pitchFamily="50" charset="-127"/>
                <a:ea typeface="맑은 고딕" pitchFamily="50" charset="-127"/>
              </a:rPr>
              <a:t>10</a:t>
            </a:r>
            <a:r>
              <a:rPr lang="ko-KR" altLang="en-US" sz="1400" i="1" dirty="0">
                <a:solidFill>
                  <a:schemeClr val="tx1">
                    <a:lumMod val="50000"/>
                    <a:lumOff val="50000"/>
                  </a:schemeClr>
                </a:solidFill>
                <a:latin typeface="맑은 고딕" pitchFamily="50" charset="-127"/>
                <a:ea typeface="맑은 고딕" pitchFamily="50" charset="-127"/>
              </a:rPr>
              <a:t>까지 대입</a:t>
            </a:r>
            <a:endParaRPr lang="en-US" altLang="ko-KR" sz="1400" i="1" dirty="0">
              <a:solidFill>
                <a:schemeClr val="tx1">
                  <a:lumMod val="50000"/>
                  <a:lumOff val="50000"/>
                </a:schemeClr>
              </a:solidFill>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data = "%d</a:t>
            </a:r>
            <a:r>
              <a:rPr lang="ko-KR" altLang="en-US" sz="1400" dirty="0">
                <a:latin typeface="맑은 고딕" pitchFamily="50" charset="-127"/>
                <a:ea typeface="맑은 고딕" pitchFamily="50" charset="-127"/>
              </a:rPr>
              <a:t>번째 줄입니다</a:t>
            </a:r>
            <a:r>
              <a:rPr lang="en-US" altLang="ko-KR" sz="1400" dirty="0">
                <a:latin typeface="맑은 고딕" pitchFamily="50" charset="-127"/>
                <a:ea typeface="맑은 고딕" pitchFamily="50" charset="-127"/>
              </a:rPr>
              <a:t>.\n" %</a:t>
            </a:r>
            <a:r>
              <a:rPr lang="en-US" altLang="ko-KR" sz="1400" dirty="0" err="1">
                <a:latin typeface="맑은 고딕" pitchFamily="50" charset="-127"/>
                <a:ea typeface="맑은 고딕" pitchFamily="50" charset="-127"/>
              </a:rPr>
              <a:t>i</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(data)</a:t>
            </a:r>
            <a:r>
              <a:rPr lang="en-US" altLang="ko-KR" sz="1400" i="1" dirty="0">
                <a:solidFill>
                  <a:schemeClr val="tx1">
                    <a:lumMod val="50000"/>
                    <a:lumOff val="50000"/>
                  </a:schemeClr>
                </a:solidFill>
                <a:latin typeface="맑은 고딕" pitchFamily="50" charset="-127"/>
                <a:ea typeface="맑은 고딕" pitchFamily="50" charset="-127"/>
              </a:rPr>
              <a:t>  # data</a:t>
            </a:r>
            <a:r>
              <a:rPr lang="ko-KR" altLang="en-US" sz="1400" i="1" dirty="0">
                <a:solidFill>
                  <a:schemeClr val="tx1">
                    <a:lumMod val="50000"/>
                    <a:lumOff val="50000"/>
                  </a:schemeClr>
                </a:solidFill>
                <a:latin typeface="맑은 고딕" pitchFamily="50" charset="-127"/>
                <a:ea typeface="맑은 고딕" pitchFamily="50" charset="-127"/>
              </a:rPr>
              <a:t>를</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 객체 </a:t>
            </a:r>
            <a:r>
              <a:rPr lang="en-US" altLang="ko-KR" sz="1400" i="1" dirty="0">
                <a:solidFill>
                  <a:schemeClr val="tx1">
                    <a:lumMod val="50000"/>
                    <a:lumOff val="50000"/>
                  </a:schemeClr>
                </a:solidFill>
                <a:latin typeface="맑은 고딕" pitchFamily="50" charset="-127"/>
                <a:ea typeface="맑은 고딕" pitchFamily="50" charset="-127"/>
              </a:rPr>
              <a:t>f</a:t>
            </a:r>
            <a:r>
              <a:rPr lang="ko-KR" altLang="en-US" sz="1400" i="1" dirty="0">
                <a:solidFill>
                  <a:schemeClr val="tx1">
                    <a:lumMod val="50000"/>
                    <a:lumOff val="50000"/>
                  </a:schemeClr>
                </a:solidFill>
                <a:latin typeface="맑은 고딕" pitchFamily="50" charset="-127"/>
                <a:ea typeface="맑은 고딕" pitchFamily="50" charset="-127"/>
              </a:rPr>
              <a:t>에 써라</a:t>
            </a:r>
            <a:endParaRPr lang="en-US" altLang="ko-KR" sz="1400" i="1" dirty="0">
              <a:solidFill>
                <a:schemeClr val="tx1">
                  <a:lumMod val="50000"/>
                  <a:lumOff val="50000"/>
                </a:schemeClr>
              </a:solidFill>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6" name="직사각형 5"/>
          <p:cNvSpPr/>
          <p:nvPr/>
        </p:nvSpPr>
        <p:spPr bwMode="auto">
          <a:xfrm>
            <a:off x="1334893" y="1484730"/>
            <a:ext cx="6768940" cy="15842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'w')</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or</a:t>
            </a: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f=open("C:/Python/</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'w') </a:t>
            </a:r>
            <a:r>
              <a:rPr lang="en-US" altLang="ko-KR" sz="1400" i="1" dirty="0">
                <a:solidFill>
                  <a:schemeClr val="tx1">
                    <a:lumMod val="50000"/>
                    <a:lumOff val="50000"/>
                  </a:schemeClr>
                </a:solidFill>
                <a:latin typeface="맑은 고딕" pitchFamily="50" charset="-127"/>
                <a:ea typeface="맑은 고딕" pitchFamily="50" charset="-127"/>
              </a:rPr>
              <a:t> # </a:t>
            </a:r>
            <a:r>
              <a:rPr lang="ko-KR" altLang="en-US" sz="1400" i="1" dirty="0">
                <a:solidFill>
                  <a:schemeClr val="tx1">
                    <a:lumMod val="50000"/>
                    <a:lumOff val="50000"/>
                  </a:schemeClr>
                </a:solidFill>
                <a:latin typeface="맑은 고딕" pitchFamily="50" charset="-127"/>
                <a:ea typeface="맑은 고딕" pitchFamily="50" charset="-127"/>
              </a:rPr>
              <a:t>경로</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지정</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57028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3207032"/>
          </a:xfrm>
        </p:spPr>
        <p:txBody>
          <a:bodyPr/>
          <a:lstStyle/>
          <a:p>
            <a:r>
              <a:rPr lang="ko-KR" altLang="en-US" dirty="0"/>
              <a:t>외부 파일 읽는 방법</a:t>
            </a:r>
            <a:endParaRPr lang="en-US" altLang="ko-KR" dirty="0"/>
          </a:p>
          <a:p>
            <a:pPr lvl="1"/>
            <a:r>
              <a:rPr lang="en-US" altLang="ko-KR" dirty="0" err="1"/>
              <a:t>readline</a:t>
            </a:r>
            <a:r>
              <a:rPr lang="en-US" altLang="ko-KR" dirty="0"/>
              <a:t>() </a:t>
            </a:r>
            <a:r>
              <a:rPr lang="ko-KR" altLang="en-US" dirty="0"/>
              <a:t>함수</a:t>
            </a:r>
            <a:r>
              <a:rPr lang="en-US" altLang="ko-KR" dirty="0"/>
              <a:t> </a:t>
            </a:r>
            <a:r>
              <a:rPr lang="ko-KR" altLang="en-US" dirty="0"/>
              <a:t>이용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위 프로그램을 실행시켰을 때 </a:t>
            </a:r>
            <a:r>
              <a:rPr lang="ko-KR" altLang="en-US" dirty="0" err="1"/>
              <a:t>새파일</a:t>
            </a:r>
            <a:r>
              <a:rPr lang="en-US" altLang="ko-KR" dirty="0"/>
              <a:t>.txt </a:t>
            </a:r>
            <a:r>
              <a:rPr lang="ko-KR" altLang="en-US" dirty="0"/>
              <a:t>의 가장 첫 번째 줄이 화면에 출력</a:t>
            </a:r>
            <a:endParaRPr lang="en-US" altLang="ko-KR" dirty="0"/>
          </a:p>
          <a:p>
            <a:pPr lvl="2"/>
            <a:r>
              <a:rPr lang="ko-KR" altLang="en-US" dirty="0"/>
              <a:t>만약 모든 라인을 읽어서 화면에 출력하고 싶다면 다음과 같이 작성</a:t>
            </a:r>
            <a:endParaRPr lang="en-US" altLang="ko-KR" dirty="0"/>
          </a:p>
          <a:p>
            <a:pPr lvl="1"/>
            <a:endParaRPr lang="ko-KR" altLang="en-US" dirty="0"/>
          </a:p>
        </p:txBody>
      </p:sp>
      <p:sp>
        <p:nvSpPr>
          <p:cNvPr id="4" name="직사각형 3"/>
          <p:cNvSpPr/>
          <p:nvPr/>
        </p:nvSpPr>
        <p:spPr bwMode="auto">
          <a:xfrm>
            <a:off x="1331550" y="191679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i="1" dirty="0">
                <a:solidFill>
                  <a:schemeClr val="tx1">
                    <a:lumMod val="50000"/>
                    <a:lumOff val="50000"/>
                  </a:schemeClr>
                </a:solidFill>
                <a:latin typeface="맑은 고딕" pitchFamily="50" charset="-127"/>
                <a:ea typeface="맑은 고딕" pitchFamily="50" charset="-127"/>
              </a:rPr>
              <a:t># readline.py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line = </a:t>
            </a:r>
            <a:r>
              <a:rPr lang="en-US" altLang="ko-KR" sz="1400" dirty="0" err="1">
                <a:latin typeface="맑은 고딕" pitchFamily="50" charset="-127"/>
                <a:ea typeface="맑은 고딕" pitchFamily="50" charset="-127"/>
              </a:rPr>
              <a:t>f.readline</a:t>
            </a:r>
            <a:r>
              <a:rPr lang="en-US" altLang="ko-KR" sz="1400" dirty="0">
                <a:latin typeface="맑은 고딕" pitchFamily="50" charset="-127"/>
                <a:ea typeface="맑은 고딕" pitchFamily="50" charset="-127"/>
              </a:rPr>
              <a:t>()     # </a:t>
            </a:r>
            <a:r>
              <a:rPr lang="ko-KR" altLang="en-US" sz="1400" dirty="0" err="1">
                <a:latin typeface="맑은 고딕" pitchFamily="50" charset="-127"/>
                <a:ea typeface="맑은 고딕" pitchFamily="50" charset="-127"/>
              </a:rPr>
              <a:t>한줄씩</a:t>
            </a:r>
            <a:r>
              <a:rPr lang="ko-KR" altLang="en-US" sz="1400" dirty="0">
                <a:latin typeface="맑은 고딕" pitchFamily="50" charset="-127"/>
                <a:ea typeface="맑은 고딕" pitchFamily="50" charset="-127"/>
              </a:rPr>
              <a:t> 문자열로 </a:t>
            </a:r>
            <a:r>
              <a:rPr lang="ko-KR" altLang="en-US" sz="1400" dirty="0" err="1">
                <a:latin typeface="맑은 고딕" pitchFamily="50" charset="-127"/>
                <a:ea typeface="맑은 고딕" pitchFamily="50" charset="-127"/>
              </a:rPr>
              <a:t>읽어들임</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print(line)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5" name="직사각형 4"/>
          <p:cNvSpPr/>
          <p:nvPr/>
        </p:nvSpPr>
        <p:spPr bwMode="auto">
          <a:xfrm>
            <a:off x="1331550" y="4077090"/>
            <a:ext cx="6768940" cy="15842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i="1" dirty="0">
                <a:solidFill>
                  <a:schemeClr val="tx1">
                    <a:lumMod val="50000"/>
                    <a:lumOff val="50000"/>
                  </a:schemeClr>
                </a:solidFill>
                <a:latin typeface="맑은 고딕" pitchFamily="50" charset="-127"/>
                <a:ea typeface="맑은 고딕" pitchFamily="50" charset="-127"/>
              </a:rPr>
              <a:t># readline_all.py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while True:</a:t>
            </a:r>
          </a:p>
          <a:p>
            <a:pPr defTabSz="977900" eaLnBrk="1" hangingPunct="1"/>
            <a:r>
              <a:rPr lang="en-US" altLang="ko-KR" sz="1400" dirty="0">
                <a:latin typeface="맑은 고딕" pitchFamily="50" charset="-127"/>
                <a:ea typeface="맑은 고딕" pitchFamily="50" charset="-127"/>
              </a:rPr>
              <a:t>    line = </a:t>
            </a:r>
            <a:r>
              <a:rPr lang="en-US" altLang="ko-KR" sz="1400" dirty="0" err="1">
                <a:latin typeface="맑은 고딕" pitchFamily="50" charset="-127"/>
                <a:ea typeface="맑은 고딕" pitchFamily="50" charset="-127"/>
              </a:rPr>
              <a:t>f.readline</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if not line: break</a:t>
            </a:r>
          </a:p>
          <a:p>
            <a:pPr defTabSz="977900" eaLnBrk="1" hangingPunct="1"/>
            <a:r>
              <a:rPr lang="en-US" altLang="ko-KR" sz="1400" dirty="0">
                <a:latin typeface="맑은 고딕" pitchFamily="50" charset="-127"/>
                <a:ea typeface="맑은 고딕" pitchFamily="50" charset="-127"/>
              </a:rPr>
              <a:t>    print(line)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423811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2985433"/>
          </a:xfrm>
        </p:spPr>
        <p:txBody>
          <a:bodyPr/>
          <a:lstStyle/>
          <a:p>
            <a:r>
              <a:rPr lang="ko-KR" altLang="en-US" dirty="0"/>
              <a:t>외부 파일 읽는 방법</a:t>
            </a:r>
            <a:endParaRPr lang="en-US" altLang="ko-KR" dirty="0"/>
          </a:p>
          <a:p>
            <a:pPr lvl="1"/>
            <a:r>
              <a:rPr lang="en-US" altLang="ko-KR" dirty="0" err="1"/>
              <a:t>readlines</a:t>
            </a:r>
            <a:r>
              <a:rPr lang="en-US" altLang="ko-KR" dirty="0"/>
              <a:t>() </a:t>
            </a:r>
            <a:r>
              <a:rPr lang="ko-KR" altLang="en-US" dirty="0"/>
              <a:t>함수</a:t>
            </a:r>
            <a:r>
              <a:rPr lang="en-US" altLang="ko-KR" dirty="0"/>
              <a:t> </a:t>
            </a:r>
            <a:r>
              <a:rPr lang="ko-KR" altLang="en-US" dirty="0"/>
              <a:t>이용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read() </a:t>
            </a:r>
            <a:r>
              <a:rPr lang="ko-KR" altLang="en-US" dirty="0"/>
              <a:t>함수</a:t>
            </a:r>
            <a:r>
              <a:rPr lang="en-US" altLang="ko-KR" dirty="0"/>
              <a:t> </a:t>
            </a:r>
            <a:r>
              <a:rPr lang="ko-KR" altLang="en-US" dirty="0"/>
              <a:t>이용</a:t>
            </a:r>
            <a:endParaRPr lang="en-US" altLang="ko-KR" dirty="0"/>
          </a:p>
          <a:p>
            <a:pPr marL="914400" lvl="2" indent="0">
              <a:buNone/>
            </a:pPr>
            <a:endParaRPr lang="ko-KR" altLang="en-US" dirty="0"/>
          </a:p>
        </p:txBody>
      </p:sp>
      <p:sp>
        <p:nvSpPr>
          <p:cNvPr id="4" name="직사각형 3"/>
          <p:cNvSpPr/>
          <p:nvPr/>
        </p:nvSpPr>
        <p:spPr bwMode="auto">
          <a:xfrm>
            <a:off x="1331550" y="191679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lines = </a:t>
            </a:r>
            <a:r>
              <a:rPr lang="en-US" altLang="ko-KR" sz="1400" dirty="0" err="1">
                <a:latin typeface="맑은 고딕" pitchFamily="50" charset="-127"/>
                <a:ea typeface="맑은 고딕" pitchFamily="50" charset="-127"/>
              </a:rPr>
              <a:t>f.readlines</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각 줄을 원소로 가지는 리스트로 저장</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for line in lines:</a:t>
            </a:r>
          </a:p>
          <a:p>
            <a:pPr defTabSz="977900" eaLnBrk="1" hangingPunct="1"/>
            <a:r>
              <a:rPr lang="en-US" altLang="ko-KR" sz="1400" dirty="0">
                <a:latin typeface="맑은 고딕" pitchFamily="50" charset="-127"/>
                <a:ea typeface="맑은 고딕" pitchFamily="50" charset="-127"/>
              </a:rPr>
              <a:t>    print(line)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5" name="직사각형 4"/>
          <p:cNvSpPr/>
          <p:nvPr/>
        </p:nvSpPr>
        <p:spPr bwMode="auto">
          <a:xfrm>
            <a:off x="1331550" y="3933070"/>
            <a:ext cx="676894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data = </a:t>
            </a:r>
            <a:r>
              <a:rPr lang="en-US" altLang="ko-KR" sz="1400" dirty="0" err="1">
                <a:latin typeface="맑은 고딕" pitchFamily="50" charset="-127"/>
                <a:ea typeface="맑은 고딕" pitchFamily="50" charset="-127"/>
              </a:rPr>
              <a:t>f.read</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전체를</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문자열로 저장</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print(data)</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133299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3908762"/>
          </a:xfrm>
        </p:spPr>
        <p:txBody>
          <a:bodyPr/>
          <a:lstStyle/>
          <a:p>
            <a:r>
              <a:rPr lang="ko-KR" altLang="en-US" dirty="0"/>
              <a:t>파일에 새로운 내용 추가</a:t>
            </a:r>
            <a:endParaRPr lang="en-US" altLang="ko-KR" dirty="0"/>
          </a:p>
          <a:p>
            <a:pPr lvl="1"/>
            <a:r>
              <a:rPr lang="ko-KR" altLang="en-US" dirty="0"/>
              <a:t>파일을</a:t>
            </a:r>
            <a:r>
              <a:rPr lang="en-US" altLang="ko-KR" dirty="0"/>
              <a:t> </a:t>
            </a:r>
            <a:r>
              <a:rPr lang="ko-KR" altLang="en-US" dirty="0"/>
              <a:t>추가 모드</a:t>
            </a:r>
            <a:r>
              <a:rPr lang="en-US" altLang="ko-KR" dirty="0"/>
              <a:t>('a')</a:t>
            </a:r>
            <a:r>
              <a:rPr lang="ko-KR" altLang="en-US" dirty="0"/>
              <a:t>로 오픈</a:t>
            </a:r>
            <a:endParaRPr lang="en-US" altLang="ko-KR" dirty="0"/>
          </a:p>
          <a:p>
            <a:pPr lvl="1"/>
            <a:endParaRPr lang="en-US" altLang="ko-KR" dirty="0"/>
          </a:p>
          <a:p>
            <a:pPr lvl="1"/>
            <a:endParaRPr lang="en-US" altLang="ko-KR" dirty="0"/>
          </a:p>
          <a:p>
            <a:pPr lvl="1"/>
            <a:endParaRPr lang="en-US" altLang="ko-KR" dirty="0"/>
          </a:p>
          <a:p>
            <a:pPr lvl="1"/>
            <a:endParaRPr lang="en-US" altLang="ko-KR" dirty="0"/>
          </a:p>
          <a:p>
            <a:r>
              <a:rPr lang="en-US" altLang="ko-KR" dirty="0"/>
              <a:t>with</a:t>
            </a:r>
            <a:r>
              <a:rPr lang="ko-KR" altLang="en-US" dirty="0"/>
              <a:t>문과 함께 사용하기</a:t>
            </a:r>
            <a:endParaRPr lang="en-US" altLang="ko-KR" dirty="0"/>
          </a:p>
          <a:p>
            <a:pPr lvl="1"/>
            <a:r>
              <a:rPr lang="ko-KR" altLang="en-US" dirty="0"/>
              <a:t>파일을 열면 항상 </a:t>
            </a:r>
            <a:r>
              <a:rPr lang="en-US" altLang="ko-KR" dirty="0"/>
              <a:t>close </a:t>
            </a:r>
            <a:r>
              <a:rPr lang="ko-KR" altLang="en-US" dirty="0"/>
              <a:t>해주는 것이 좋음</a:t>
            </a:r>
            <a:endParaRPr lang="en-US" altLang="ko-KR" dirty="0"/>
          </a:p>
          <a:p>
            <a:pPr lvl="1"/>
            <a:r>
              <a:rPr lang="ko-KR" altLang="en-US" dirty="0"/>
              <a:t>매번 닫아주는 것이 번거로울 경우 </a:t>
            </a:r>
            <a:r>
              <a:rPr lang="en-US" altLang="ko-KR" dirty="0"/>
              <a:t>with</a:t>
            </a:r>
            <a:r>
              <a:rPr lang="ko-KR" altLang="en-US" dirty="0"/>
              <a:t>문 사용</a:t>
            </a:r>
            <a:endParaRPr lang="en-US" altLang="ko-KR" dirty="0"/>
          </a:p>
          <a:p>
            <a:pPr marL="914400" lvl="2" indent="0">
              <a:buNone/>
            </a:pPr>
            <a:endParaRPr lang="ko-KR" altLang="en-US" dirty="0"/>
          </a:p>
        </p:txBody>
      </p:sp>
      <p:sp>
        <p:nvSpPr>
          <p:cNvPr id="4" name="직사각형 3"/>
          <p:cNvSpPr/>
          <p:nvPr/>
        </p:nvSpPr>
        <p:spPr bwMode="auto">
          <a:xfrm>
            <a:off x="1331550" y="191679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 adddata.py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'a') </a:t>
            </a:r>
          </a:p>
          <a:p>
            <a:pPr defTabSz="977900" eaLnBrk="1" hangingPunct="1"/>
            <a:r>
              <a:rPr lang="en-US" altLang="ko-KR" sz="1400" dirty="0">
                <a:latin typeface="맑은 고딕" pitchFamily="50" charset="-127"/>
                <a:ea typeface="맑은 고딕" pitchFamily="50" charset="-127"/>
              </a:rPr>
              <a: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range(11, 20):</a:t>
            </a:r>
          </a:p>
          <a:p>
            <a:pPr defTabSz="977900" eaLnBrk="1" hangingPunct="1"/>
            <a:r>
              <a:rPr lang="en-US" altLang="ko-KR" sz="1400" dirty="0">
                <a:latin typeface="맑은 고딕" pitchFamily="50" charset="-127"/>
                <a:ea typeface="맑은 고딕" pitchFamily="50" charset="-127"/>
              </a:rPr>
              <a:t>    data = "%d</a:t>
            </a:r>
            <a:r>
              <a:rPr lang="ko-KR" altLang="en-US" sz="1400" dirty="0">
                <a:latin typeface="맑은 고딕" pitchFamily="50" charset="-127"/>
                <a:ea typeface="맑은 고딕" pitchFamily="50" charset="-127"/>
              </a:rPr>
              <a:t>번째 줄입니다</a:t>
            </a:r>
            <a:r>
              <a:rPr lang="en-US" altLang="ko-KR" sz="1400" dirty="0">
                <a:latin typeface="맑은 고딕" pitchFamily="50" charset="-127"/>
                <a:ea typeface="맑은 고딕" pitchFamily="50" charset="-127"/>
              </a:rPr>
              <a:t>.\n" %</a:t>
            </a:r>
            <a:r>
              <a:rPr lang="en-US" altLang="ko-KR" sz="1400" dirty="0" err="1">
                <a:latin typeface="맑은 고딕" pitchFamily="50" charset="-127"/>
                <a:ea typeface="맑은 고딕" pitchFamily="50" charset="-127"/>
              </a:rPr>
              <a:t>i</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(data)</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5" name="직사각형 4"/>
          <p:cNvSpPr/>
          <p:nvPr/>
        </p:nvSpPr>
        <p:spPr bwMode="auto">
          <a:xfrm>
            <a:off x="1331550" y="4725180"/>
            <a:ext cx="676894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a = ['Scientific ','computing ','in Python.']</a:t>
            </a:r>
          </a:p>
          <a:p>
            <a:pPr defTabSz="977900" eaLnBrk="1" hangingPunct="1"/>
            <a:r>
              <a:rPr lang="en-US" altLang="ko-KR" sz="1400" dirty="0">
                <a:latin typeface="맑은 고딕" pitchFamily="50" charset="-127"/>
                <a:ea typeface="맑은 고딕" pitchFamily="50" charset="-127"/>
              </a:rPr>
              <a:t>with open(“data/foo.txt", 'w')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("Life is too short, you need Python\n")</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f.writelines</a:t>
            </a:r>
            <a:r>
              <a:rPr lang="en-US" altLang="ko-KR" sz="1400" dirty="0">
                <a:latin typeface="맑은 고딕" pitchFamily="50" charset="-127"/>
                <a:ea typeface="맑은 고딕" pitchFamily="50" charset="-127"/>
              </a:rPr>
              <a:t>(a)</a:t>
            </a:r>
          </a:p>
        </p:txBody>
      </p:sp>
    </p:spTree>
    <p:extLst>
      <p:ext uri="{BB962C8B-B14F-4D97-AF65-F5344CB8AC3E}">
        <p14:creationId xmlns:p14="http://schemas.microsoft.com/office/powerpoint/2010/main" val="2545893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785652"/>
          </a:xfrm>
        </p:spPr>
        <p:txBody>
          <a:bodyPr/>
          <a:lstStyle/>
          <a:p>
            <a:r>
              <a:rPr lang="ko-KR" altLang="en-US" dirty="0"/>
              <a:t>입출력에 자주 사용되는 데이터 포맷</a:t>
            </a:r>
            <a:endParaRPr lang="en-US" altLang="ko-KR" dirty="0"/>
          </a:p>
          <a:p>
            <a:pPr lvl="1"/>
            <a:r>
              <a:rPr lang="ko-KR" altLang="en-US" dirty="0"/>
              <a:t>과학</a:t>
            </a:r>
            <a:r>
              <a:rPr lang="en-US" altLang="ko-KR" dirty="0"/>
              <a:t> </a:t>
            </a:r>
            <a:r>
              <a:rPr lang="ko-KR" altLang="en-US" dirty="0"/>
              <a:t>기술 컴퓨팅 뿐만 아니라 프로그램에서 일정 규모 이상의 데이터를 </a:t>
            </a:r>
            <a:r>
              <a:rPr lang="ko-KR" altLang="en-US" dirty="0" err="1"/>
              <a:t>입출력할</a:t>
            </a:r>
            <a:r>
              <a:rPr lang="ko-KR" altLang="en-US" dirty="0"/>
              <a:t> 때 자주 사용되는 데이터 포맷</a:t>
            </a:r>
            <a:endParaRPr lang="en-US" altLang="ko-KR" dirty="0"/>
          </a:p>
          <a:p>
            <a:pPr lvl="2"/>
            <a:r>
              <a:rPr lang="en-US" altLang="ko-KR" dirty="0"/>
              <a:t>CSV</a:t>
            </a:r>
          </a:p>
          <a:p>
            <a:pPr lvl="2"/>
            <a:r>
              <a:rPr lang="en-US" altLang="ko-KR" dirty="0"/>
              <a:t>Excel </a:t>
            </a:r>
            <a:r>
              <a:rPr lang="ko-KR" altLang="en-US" dirty="0"/>
              <a:t>파일</a:t>
            </a:r>
            <a:endParaRPr lang="en-US" altLang="ko-KR" dirty="0"/>
          </a:p>
          <a:p>
            <a:pPr lvl="2"/>
            <a:r>
              <a:rPr lang="en-US" altLang="ko-KR" dirty="0"/>
              <a:t>pickle</a:t>
            </a:r>
            <a:r>
              <a:rPr lang="ko-KR" altLang="en-US" dirty="0"/>
              <a:t> 파일</a:t>
            </a:r>
            <a:endParaRPr lang="en-US" altLang="ko-KR" dirty="0"/>
          </a:p>
          <a:p>
            <a:pPr lvl="2"/>
            <a:r>
              <a:rPr lang="en-US" altLang="ko-KR" dirty="0" err="1"/>
              <a:t>NumPy</a:t>
            </a:r>
            <a:r>
              <a:rPr lang="ko-KR" altLang="en-US" dirty="0"/>
              <a:t>에서</a:t>
            </a:r>
            <a:r>
              <a:rPr lang="en-US" altLang="ko-KR" dirty="0"/>
              <a:t> </a:t>
            </a:r>
            <a:r>
              <a:rPr lang="ko-KR" altLang="en-US" dirty="0"/>
              <a:t>쓰이는 </a:t>
            </a:r>
            <a:r>
              <a:rPr lang="en-US" altLang="ko-KR" dirty="0" err="1"/>
              <a:t>npy</a:t>
            </a:r>
            <a:r>
              <a:rPr lang="en-US" altLang="ko-KR" dirty="0"/>
              <a:t>/</a:t>
            </a:r>
            <a:r>
              <a:rPr lang="en-US" altLang="ko-KR" dirty="0" err="1"/>
              <a:t>npz</a:t>
            </a:r>
            <a:r>
              <a:rPr lang="en-US" altLang="ko-KR" dirty="0"/>
              <a:t> </a:t>
            </a:r>
            <a:r>
              <a:rPr lang="ko-KR" altLang="en-US" dirty="0"/>
              <a:t>포맷 </a:t>
            </a:r>
            <a:endParaRPr lang="en-US" altLang="ko-KR" dirty="0"/>
          </a:p>
          <a:p>
            <a:pPr marL="1371600" lvl="3" indent="0">
              <a:buNone/>
            </a:pPr>
            <a:r>
              <a:rPr lang="en-US" altLang="ko-KR" sz="1100" dirty="0" err="1"/>
              <a:t>NumPy</a:t>
            </a:r>
            <a:r>
              <a:rPr lang="ko-KR" altLang="en-US" sz="1100" dirty="0"/>
              <a:t>의 바이너리 데이터 저장하는 포맷</a:t>
            </a:r>
            <a:endParaRPr lang="en-US" altLang="ko-KR" sz="1100" dirty="0"/>
          </a:p>
          <a:p>
            <a:pPr lvl="2"/>
            <a:r>
              <a:rPr lang="en-US" altLang="ko-KR" dirty="0"/>
              <a:t>HDF5(Hierarchical Data Format 5) </a:t>
            </a:r>
            <a:r>
              <a:rPr lang="ko-KR" altLang="en-US" dirty="0"/>
              <a:t>포맷</a:t>
            </a:r>
            <a:endParaRPr lang="en-US" altLang="ko-KR" dirty="0"/>
          </a:p>
          <a:p>
            <a:pPr marL="1371600" lvl="3" indent="0">
              <a:buNone/>
            </a:pPr>
            <a:r>
              <a:rPr lang="ko-KR" altLang="en-US" sz="1100" dirty="0"/>
              <a:t>계층적 구조를 가진 대규모 데이터 저장 포맷</a:t>
            </a:r>
            <a:r>
              <a:rPr lang="en-US" altLang="ko-KR" sz="1100" dirty="0"/>
              <a:t>, </a:t>
            </a:r>
            <a:r>
              <a:rPr lang="ko-KR" altLang="en-US" sz="1100" dirty="0"/>
              <a:t>개방형 포맷이며 무료로 사용 가능</a:t>
            </a:r>
            <a:endParaRPr lang="en-US" altLang="ko-KR" sz="1100" dirty="0"/>
          </a:p>
          <a:p>
            <a:pPr lvl="2"/>
            <a:r>
              <a:rPr lang="en-US" altLang="ko-KR" dirty="0"/>
              <a:t>MAT-file </a:t>
            </a:r>
            <a:r>
              <a:rPr lang="ko-KR" altLang="en-US" dirty="0"/>
              <a:t>포맷</a:t>
            </a:r>
            <a:endParaRPr lang="en-US" altLang="ko-KR" dirty="0"/>
          </a:p>
          <a:p>
            <a:pPr marL="1371600" lvl="3" indent="0">
              <a:buNone/>
            </a:pPr>
            <a:r>
              <a:rPr lang="en-US" altLang="ko-KR" sz="1100" dirty="0"/>
              <a:t>MATLAB</a:t>
            </a:r>
            <a:r>
              <a:rPr lang="ko-KR" altLang="en-US" sz="1100" dirty="0"/>
              <a:t>에서 바이너리 데이터를 저장하는 포맷</a:t>
            </a:r>
            <a:r>
              <a:rPr lang="en-US" altLang="ko-KR" dirty="0"/>
              <a:t> </a:t>
            </a:r>
          </a:p>
          <a:p>
            <a:pPr lvl="2"/>
            <a:endParaRPr lang="ko-KR" altLang="en-US" dirty="0"/>
          </a:p>
        </p:txBody>
      </p:sp>
    </p:spTree>
    <p:extLst>
      <p:ext uri="{BB962C8B-B14F-4D97-AF65-F5344CB8AC3E}">
        <p14:creationId xmlns:p14="http://schemas.microsoft.com/office/powerpoint/2010/main" val="155420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2922F0-6A88-4128-A3CE-4A57E467318E}"/>
              </a:ext>
            </a:extLst>
          </p:cNvPr>
          <p:cNvSpPr>
            <a:spLocks noGrp="1"/>
          </p:cNvSpPr>
          <p:nvPr>
            <p:ph type="title"/>
          </p:nvPr>
        </p:nvSpPr>
        <p:spPr/>
        <p:txBody>
          <a:bodyPr/>
          <a:lstStyle/>
          <a:p>
            <a:r>
              <a:rPr lang="ko-KR" altLang="en-US" dirty="0"/>
              <a:t>샘플 데이터셋 불러오기</a:t>
            </a:r>
          </a:p>
        </p:txBody>
      </p:sp>
      <p:sp>
        <p:nvSpPr>
          <p:cNvPr id="3" name="내용 개체 틀 2">
            <a:extLst>
              <a:ext uri="{FF2B5EF4-FFF2-40B4-BE49-F238E27FC236}">
                <a16:creationId xmlns:a16="http://schemas.microsoft.com/office/drawing/2014/main" id="{70474316-A90A-4BD7-AD3F-C7065F2A2F7C}"/>
              </a:ext>
            </a:extLst>
          </p:cNvPr>
          <p:cNvSpPr>
            <a:spLocks noGrp="1"/>
          </p:cNvSpPr>
          <p:nvPr>
            <p:ph idx="1"/>
          </p:nvPr>
        </p:nvSpPr>
        <p:spPr>
          <a:xfrm>
            <a:off x="236538" y="1060450"/>
            <a:ext cx="8670925" cy="800219"/>
          </a:xfrm>
        </p:spPr>
        <p:txBody>
          <a:bodyPr/>
          <a:lstStyle/>
          <a:p>
            <a:r>
              <a:rPr lang="ko-KR" altLang="en-US" dirty="0"/>
              <a:t>이미 준비되어 있는 데이터셋을 사용하고 싶은 경우</a:t>
            </a:r>
            <a:endParaRPr lang="en-US" altLang="ko-KR" dirty="0"/>
          </a:p>
          <a:p>
            <a:pPr lvl="1"/>
            <a:r>
              <a:rPr lang="ko-KR" altLang="en-US" dirty="0" err="1"/>
              <a:t>사이킷런에</a:t>
            </a:r>
            <a:r>
              <a:rPr lang="ko-KR" altLang="en-US" dirty="0"/>
              <a:t> 포함된 잘 알려진 데이터셋 사용</a:t>
            </a:r>
          </a:p>
        </p:txBody>
      </p:sp>
      <p:pic>
        <p:nvPicPr>
          <p:cNvPr id="5" name="그림 4">
            <a:extLst>
              <a:ext uri="{FF2B5EF4-FFF2-40B4-BE49-F238E27FC236}">
                <a16:creationId xmlns:a16="http://schemas.microsoft.com/office/drawing/2014/main" id="{950CFDDC-CA89-425A-9D34-53E62267DCC4}"/>
              </a:ext>
            </a:extLst>
          </p:cNvPr>
          <p:cNvPicPr>
            <a:picLocks noChangeAspect="1"/>
          </p:cNvPicPr>
          <p:nvPr/>
        </p:nvPicPr>
        <p:blipFill rotWithShape="1">
          <a:blip r:embed="rId2"/>
          <a:srcRect b="15850"/>
          <a:stretch/>
        </p:blipFill>
        <p:spPr>
          <a:xfrm>
            <a:off x="899490" y="1860669"/>
            <a:ext cx="7591425" cy="4592751"/>
          </a:xfrm>
          <a:prstGeom prst="rect">
            <a:avLst/>
          </a:prstGeom>
        </p:spPr>
      </p:pic>
    </p:spTree>
    <p:extLst>
      <p:ext uri="{BB962C8B-B14F-4D97-AF65-F5344CB8AC3E}">
        <p14:creationId xmlns:p14="http://schemas.microsoft.com/office/powerpoint/2010/main" val="7632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61959"/>
          </a:xfrm>
        </p:spPr>
        <p:txBody>
          <a:bodyPr/>
          <a:lstStyle/>
          <a:p>
            <a:r>
              <a:rPr lang="ko-KR" altLang="en-US" dirty="0"/>
              <a:t>파일 입출력에 사용되는 함수들</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1725932013"/>
              </p:ext>
            </p:extLst>
          </p:nvPr>
        </p:nvGraphicFramePr>
        <p:xfrm>
          <a:off x="611450" y="1412720"/>
          <a:ext cx="7633060" cy="4892040"/>
        </p:xfrm>
        <a:graphic>
          <a:graphicData uri="http://schemas.openxmlformats.org/drawingml/2006/table">
            <a:tbl>
              <a:tblPr firstRow="1" bandRow="1">
                <a:tableStyleId>{5940675A-B579-460E-94D1-54222C63F5DA}</a:tableStyleId>
              </a:tblPr>
              <a:tblGrid>
                <a:gridCol w="1908265">
                  <a:extLst>
                    <a:ext uri="{9D8B030D-6E8A-4147-A177-3AD203B41FA5}">
                      <a16:colId xmlns:a16="http://schemas.microsoft.com/office/drawing/2014/main" val="20000"/>
                    </a:ext>
                  </a:extLst>
                </a:gridCol>
                <a:gridCol w="2268315">
                  <a:extLst>
                    <a:ext uri="{9D8B030D-6E8A-4147-A177-3AD203B41FA5}">
                      <a16:colId xmlns:a16="http://schemas.microsoft.com/office/drawing/2014/main" val="20001"/>
                    </a:ext>
                  </a:extLst>
                </a:gridCol>
                <a:gridCol w="1872260">
                  <a:extLst>
                    <a:ext uri="{9D8B030D-6E8A-4147-A177-3AD203B41FA5}">
                      <a16:colId xmlns:a16="http://schemas.microsoft.com/office/drawing/2014/main" val="20002"/>
                    </a:ext>
                  </a:extLst>
                </a:gridCol>
                <a:gridCol w="1584220">
                  <a:extLst>
                    <a:ext uri="{9D8B030D-6E8A-4147-A177-3AD203B41FA5}">
                      <a16:colId xmlns:a16="http://schemas.microsoft.com/office/drawing/2014/main" val="2583885329"/>
                    </a:ext>
                  </a:extLst>
                </a:gridCol>
              </a:tblGrid>
              <a:tr h="273500">
                <a:tc>
                  <a:txBody>
                    <a:bodyPr/>
                    <a:lstStyle/>
                    <a:p>
                      <a:pPr algn="ctr" latinLnBrk="1"/>
                      <a:r>
                        <a:rPr lang="ko-KR" altLang="en-US" sz="1400" dirty="0"/>
                        <a:t>파일 포맷</a:t>
                      </a:r>
                      <a:r>
                        <a:rPr lang="en-US" altLang="ko-KR" sz="1400" dirty="0"/>
                        <a:t>(</a:t>
                      </a:r>
                      <a:r>
                        <a:rPr lang="ko-KR" altLang="en-US" sz="1400" dirty="0" err="1"/>
                        <a:t>확장자</a:t>
                      </a:r>
                      <a:r>
                        <a:rPr lang="en-US" altLang="ko-KR" sz="1400" dirty="0"/>
                        <a:t>)</a:t>
                      </a:r>
                      <a:endParaRPr lang="ko-KR"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400" dirty="0"/>
                        <a:t>라이브러리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400" dirty="0"/>
                        <a:t>입력 함수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400"/>
                        <a:t>출력 함수</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rowSpan="3">
                  <a:txBody>
                    <a:bodyPr/>
                    <a:lstStyle/>
                    <a:p>
                      <a:pPr latinLnBrk="1"/>
                      <a:r>
                        <a:rPr lang="en-US" altLang="ko-KR" sz="1400" dirty="0"/>
                        <a:t>CSV (.csv</a:t>
                      </a:r>
                      <a:r>
                        <a:rPr lang="en-US" altLang="ko-KR" sz="1400" baseline="0" dirty="0"/>
                        <a:t> </a:t>
                      </a:r>
                      <a:r>
                        <a:rPr lang="ko-KR" altLang="en-US" sz="1400" baseline="0" dirty="0"/>
                        <a:t>외</a:t>
                      </a:r>
                      <a:r>
                        <a:rPr lang="en-US" altLang="ko-KR" sz="1400" baseline="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ko-KR" altLang="en-US" sz="1400" dirty="0"/>
                        <a:t>표준 라이브러리</a:t>
                      </a:r>
                      <a:r>
                        <a:rPr lang="en-US" altLang="ko-KR" sz="1400" dirty="0"/>
                        <a:t>(</a:t>
                      </a:r>
                      <a:r>
                        <a:rPr lang="en-US" altLang="ko-KR" sz="1400" dirty="0" err="1"/>
                        <a:t>csv</a:t>
                      </a:r>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reader</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writer</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vMerge="1">
                  <a:txBody>
                    <a:bodyPr/>
                    <a:lstStyle/>
                    <a:p>
                      <a:pPr latinLnBrk="1"/>
                      <a:endParaRPr lang="ko-KR" altLang="en-US" sz="1200" dirty="0"/>
                    </a:p>
                  </a:txBody>
                  <a:tcPr/>
                </a:tc>
                <a:tc>
                  <a:txBody>
                    <a:bodyPr/>
                    <a:lstStyle/>
                    <a:p>
                      <a:pPr latinLnBrk="1"/>
                      <a:r>
                        <a:rPr lang="en-US" altLang="ko-KR" sz="1400" dirty="0" err="1"/>
                        <a:t>NumPy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loadtxt</a:t>
                      </a:r>
                      <a:endParaRPr lang="en-US" altLang="ko-KR" sz="1400" dirty="0"/>
                    </a:p>
                    <a:p>
                      <a:pPr latinLnBrk="1"/>
                      <a:r>
                        <a:rPr lang="en-US" altLang="ko-KR" sz="1400" dirty="0" err="1"/>
                        <a:t>genfromtxt</a:t>
                      </a:r>
                      <a:endParaRPr lang="en-US" altLang="ko-KR" sz="1400" dirty="0"/>
                    </a:p>
                    <a:p>
                      <a:pPr latinLnBrk="1"/>
                      <a:r>
                        <a:rPr lang="en-US" altLang="ko-KR" sz="1400" dirty="0" err="1"/>
                        <a:t>fromfile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savetxt</a:t>
                      </a:r>
                    </a:p>
                    <a:p>
                      <a:pPr latinLnBrk="1"/>
                      <a:endParaRPr lang="en-US" altLang="ko-KR" sz="1400"/>
                    </a:p>
                    <a:p>
                      <a:pPr latinLnBrk="1"/>
                      <a:r>
                        <a:rPr lang="en-US" altLang="ko-KR" sz="1400"/>
                        <a:t>ndarray.tofile</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pPr latinLnBrk="1"/>
                      <a:endParaRPr lang="ko-KR" altLang="en-US" sz="1200" dirty="0"/>
                    </a:p>
                  </a:txBody>
                  <a:tcPr/>
                </a:tc>
                <a:tc>
                  <a:txBody>
                    <a:bodyPr/>
                    <a:lstStyle/>
                    <a:p>
                      <a:pPr latinLnBrk="1"/>
                      <a:r>
                        <a:rPr lang="en-US" altLang="ko-KR" sz="1400" dirty="0"/>
                        <a:t>pandas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read_csv</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to_csv</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rowSpan="2">
                  <a:txBody>
                    <a:bodyPr/>
                    <a:lstStyle/>
                    <a:p>
                      <a:pPr latinLnBrk="1"/>
                      <a:r>
                        <a:rPr lang="en-US" altLang="ko-KR" sz="1400" dirty="0"/>
                        <a:t>Excel (.</a:t>
                      </a:r>
                      <a:r>
                        <a:rPr lang="en-US" altLang="ko-KR" sz="1400" dirty="0" err="1"/>
                        <a:t>xls</a:t>
                      </a:r>
                      <a:r>
                        <a:rPr lang="en-US" altLang="ko-KR" sz="140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xlrd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pPr latinLnBrk="1"/>
                      <a:endParaRPr lang="ko-KR" altLang="en-US" sz="1200" dirty="0"/>
                    </a:p>
                  </a:txBody>
                  <a:tcPr/>
                </a:tc>
                <a:tc>
                  <a:txBody>
                    <a:bodyPr/>
                    <a:lstStyle/>
                    <a:p>
                      <a:pPr latinLnBrk="1"/>
                      <a:r>
                        <a:rPr lang="en-US" altLang="ko-KR" sz="1400" dirty="0" err="1"/>
                        <a:t>xlwt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rowSpan="2">
                  <a:txBody>
                    <a:bodyPr/>
                    <a:lstStyle/>
                    <a:p>
                      <a:pPr latinLnBrk="1"/>
                      <a:r>
                        <a:rPr lang="en-US" altLang="ko-KR" sz="1400" dirty="0"/>
                        <a:t>Excel</a:t>
                      </a:r>
                    </a:p>
                    <a:p>
                      <a:pPr latinLnBrk="1"/>
                      <a:r>
                        <a:rPr lang="en-US" altLang="ko-KR" sz="1400" dirty="0"/>
                        <a:t>(.</a:t>
                      </a:r>
                      <a:r>
                        <a:rPr lang="en-US" altLang="ko-KR" sz="1400" dirty="0" err="1"/>
                        <a:t>xlsx</a:t>
                      </a:r>
                      <a:r>
                        <a:rPr lang="en-US" altLang="ko-KR" sz="1400" dirty="0"/>
                        <a:t>/.</a:t>
                      </a:r>
                      <a:r>
                        <a:rPr lang="en-US" altLang="ko-KR" sz="1400" dirty="0" err="1"/>
                        <a:t>xlsm</a:t>
                      </a:r>
                      <a:r>
                        <a:rPr lang="en-US" altLang="ko-KR" sz="1400" dirty="0"/>
                        <a:t>/.</a:t>
                      </a:r>
                      <a:r>
                        <a:rPr lang="en-US" altLang="ko-KR" sz="1400" dirty="0" err="1"/>
                        <a:t>xltx</a:t>
                      </a:r>
                      <a:r>
                        <a:rPr lang="en-US" altLang="ko-KR" sz="1400" dirty="0"/>
                        <a:t>/.</a:t>
                      </a:r>
                      <a:r>
                        <a:rPr lang="en-US" altLang="ko-KR" sz="1400" dirty="0" err="1"/>
                        <a:t>xltm</a:t>
                      </a:r>
                      <a:r>
                        <a:rPr lang="en-US" altLang="ko-KR" sz="140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openpyxl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1400" dirty="0" err="1"/>
                        <a:t>load_workbook</a:t>
                      </a:r>
                      <a:r>
                        <a:rPr lang="en-US" altLang="ko-KR" sz="1400" dirty="0"/>
                        <a:t> </a:t>
                      </a:r>
                      <a:r>
                        <a:rPr lang="ko-KR" altLang="en-US" sz="1400" dirty="0"/>
                        <a:t>등</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pPr latinLnBrk="1"/>
                      <a:endParaRPr lang="ko-KR" altLang="en-US" sz="1200" dirty="0"/>
                    </a:p>
                  </a:txBody>
                  <a:tcPr/>
                </a:tc>
                <a:tc>
                  <a:txBody>
                    <a:bodyPr/>
                    <a:lstStyle/>
                    <a:p>
                      <a:pPr latinLnBrk="1"/>
                      <a:r>
                        <a:rPr lang="en-US" altLang="ko-KR" sz="1400" dirty="0" err="1"/>
                        <a:t>xlwings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1400" dirty="0" err="1"/>
                        <a:t>Workbook.caller</a:t>
                      </a:r>
                      <a:r>
                        <a:rPr lang="en-US" altLang="ko-KR" sz="1400" dirty="0"/>
                        <a:t> </a:t>
                      </a:r>
                      <a:r>
                        <a:rPr lang="ko-KR" altLang="en-US" sz="1400" dirty="0"/>
                        <a:t>등</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latinLnBrk="1"/>
                      <a:r>
                        <a:rPr lang="en-US" altLang="ko-KR" sz="1400" dirty="0"/>
                        <a:t>pickle (.pickle)</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ko-KR" altLang="en-US" sz="1400" dirty="0"/>
                        <a:t>표준 라이브러리</a:t>
                      </a:r>
                      <a:r>
                        <a:rPr lang="en-US" altLang="ko-KR" sz="1400" dirty="0"/>
                        <a:t>(pickle)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load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dump</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latinLnBrk="1"/>
                      <a:r>
                        <a:rPr lang="en-US" altLang="ko-KR" sz="1400" dirty="0" err="1"/>
                        <a:t>NumPy</a:t>
                      </a:r>
                      <a:r>
                        <a:rPr lang="en-US" altLang="ko-KR" sz="1400" baseline="0" dirty="0"/>
                        <a:t> </a:t>
                      </a:r>
                      <a:r>
                        <a:rPr lang="ko-KR" altLang="en-US" sz="1400" baseline="0" dirty="0"/>
                        <a:t>바이너리</a:t>
                      </a:r>
                      <a:endParaRPr lang="en-US" altLang="ko-KR" sz="1400" baseline="0" dirty="0"/>
                    </a:p>
                    <a:p>
                      <a:pPr latinLnBrk="1"/>
                      <a:r>
                        <a:rPr lang="en-US" altLang="ko-KR" sz="1400" baseline="0" dirty="0"/>
                        <a:t>(.</a:t>
                      </a:r>
                      <a:r>
                        <a:rPr lang="en-US" altLang="ko-KR" sz="1400" baseline="0" dirty="0" err="1"/>
                        <a:t>npy</a:t>
                      </a:r>
                      <a:r>
                        <a:rPr lang="en-US" altLang="ko-KR" sz="1400" baseline="0" dirty="0"/>
                        <a:t>/.</a:t>
                      </a:r>
                      <a:r>
                        <a:rPr lang="en-US" altLang="ko-KR" sz="1400" baseline="0" dirty="0" err="1"/>
                        <a:t>npz</a:t>
                      </a:r>
                      <a:r>
                        <a:rPr lang="en-US" altLang="ko-KR" sz="1400" baseline="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NumPy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load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save, </a:t>
                      </a:r>
                      <a:r>
                        <a:rPr lang="en-US" altLang="ko-KR" sz="1400" dirty="0" err="1"/>
                        <a:t>savez</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pPr latinLnBrk="1"/>
                      <a:r>
                        <a:rPr lang="en-US" altLang="ko-KR" sz="1400" dirty="0"/>
                        <a:t>HDF5 (.h5/.hdf5)</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h5py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1400" dirty="0"/>
                        <a:t>file </a:t>
                      </a:r>
                      <a:r>
                        <a:rPr lang="ko-KR" altLang="en-US" sz="1400" dirty="0"/>
                        <a:t>등</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a:txBody>
                    <a:bodyPr/>
                    <a:lstStyle/>
                    <a:p>
                      <a:pPr latinLnBrk="1"/>
                      <a:r>
                        <a:rPr lang="en-US" altLang="ko-KR" sz="1400" dirty="0"/>
                        <a:t>MAT-file (.mat)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SciPy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io.loadmat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io.savemat</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2908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4810548"/>
          </a:xfrm>
        </p:spPr>
        <p:txBody>
          <a:bodyPr/>
          <a:lstStyle/>
          <a:p>
            <a:r>
              <a:rPr lang="en-US" altLang="ko-KR" dirty="0"/>
              <a:t>CSV </a:t>
            </a:r>
            <a:r>
              <a:rPr lang="ko-KR" altLang="en-US" dirty="0"/>
              <a:t>파일 읽고 쓰기</a:t>
            </a:r>
            <a:endParaRPr lang="en-US" altLang="ko-KR" dirty="0"/>
          </a:p>
          <a:p>
            <a:pPr lvl="1"/>
            <a:r>
              <a:rPr lang="en-US" altLang="ko-KR" dirty="0"/>
              <a:t>CSV(Comma-Separated Values)</a:t>
            </a:r>
            <a:r>
              <a:rPr lang="ko-KR" altLang="en-US" dirty="0"/>
              <a:t>는 다양한 분야에서 데이터를 읽고 쓰는데 사용</a:t>
            </a:r>
            <a:endParaRPr lang="en-US" altLang="ko-KR" dirty="0"/>
          </a:p>
          <a:p>
            <a:pPr lvl="1"/>
            <a:r>
              <a:rPr lang="en-US" altLang="ko-KR" dirty="0"/>
              <a:t>,(</a:t>
            </a:r>
            <a:r>
              <a:rPr lang="ko-KR" altLang="en-US" dirty="0"/>
              <a:t>콤마</a:t>
            </a:r>
            <a:r>
              <a:rPr lang="en-US" altLang="ko-KR" dirty="0"/>
              <a:t>) </a:t>
            </a:r>
            <a:r>
              <a:rPr lang="ko-KR" altLang="en-US" dirty="0"/>
              <a:t>대신 </a:t>
            </a:r>
            <a:r>
              <a:rPr lang="ko-KR" altLang="en-US" dirty="0" err="1"/>
              <a:t>구분자</a:t>
            </a:r>
            <a:r>
              <a:rPr lang="en-US" altLang="ko-KR" dirty="0"/>
              <a:t>(delimiter)</a:t>
            </a:r>
            <a:r>
              <a:rPr lang="ko-KR" altLang="en-US" dirty="0"/>
              <a:t>로 공백 문자나 탭</a:t>
            </a:r>
            <a:r>
              <a:rPr lang="en-US" altLang="ko-KR" dirty="0"/>
              <a:t>, </a:t>
            </a:r>
            <a:r>
              <a:rPr lang="ko-KR" altLang="en-US" dirty="0"/>
              <a:t>다른 기호를 사용한 것도 </a:t>
            </a:r>
            <a:r>
              <a:rPr lang="en-US" altLang="ko-KR" dirty="0"/>
              <a:t>CSV </a:t>
            </a:r>
            <a:r>
              <a:rPr lang="ko-KR" altLang="en-US" dirty="0"/>
              <a:t>파일로 총칭</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CSV</a:t>
            </a:r>
            <a:r>
              <a:rPr lang="ko-KR" altLang="en-US" dirty="0"/>
              <a:t>파일 </a:t>
            </a:r>
            <a:r>
              <a:rPr lang="ko-KR" altLang="en-US" dirty="0" err="1"/>
              <a:t>읽어들이는</a:t>
            </a:r>
            <a:r>
              <a:rPr lang="ko-KR" altLang="en-US" dirty="0"/>
              <a:t> 방법</a:t>
            </a:r>
            <a:endParaRPr lang="en-US" altLang="ko-KR" dirty="0"/>
          </a:p>
          <a:p>
            <a:pPr lvl="2"/>
            <a:r>
              <a:rPr lang="ko-KR" altLang="en-US" dirty="0"/>
              <a:t>파일 객체의 </a:t>
            </a:r>
            <a:r>
              <a:rPr lang="ko-KR" altLang="en-US" dirty="0" err="1"/>
              <a:t>메서드</a:t>
            </a:r>
            <a:r>
              <a:rPr lang="en-US" altLang="ko-KR" dirty="0"/>
              <a:t>(read </a:t>
            </a:r>
            <a:r>
              <a:rPr lang="ko-KR" altLang="en-US" dirty="0"/>
              <a:t>등</a:t>
            </a:r>
            <a:r>
              <a:rPr lang="en-US" altLang="ko-KR" dirty="0"/>
              <a:t>) </a:t>
            </a:r>
            <a:r>
              <a:rPr lang="ko-KR" altLang="en-US" dirty="0"/>
              <a:t>사용</a:t>
            </a:r>
            <a:endParaRPr lang="en-US" altLang="ko-KR" dirty="0"/>
          </a:p>
          <a:p>
            <a:pPr lvl="2"/>
            <a:r>
              <a:rPr lang="ko-KR" altLang="en-US" dirty="0"/>
              <a:t>표준 라이브러리 모듈 </a:t>
            </a:r>
            <a:r>
              <a:rPr lang="en-US" altLang="ko-KR" dirty="0" err="1"/>
              <a:t>csv</a:t>
            </a:r>
            <a:r>
              <a:rPr lang="ko-KR" altLang="en-US" dirty="0"/>
              <a:t>를 사용</a:t>
            </a:r>
            <a:endParaRPr lang="en-US" altLang="ko-KR" dirty="0"/>
          </a:p>
          <a:p>
            <a:pPr lvl="2"/>
            <a:r>
              <a:rPr lang="en-US" altLang="ko-KR" dirty="0" err="1"/>
              <a:t>NumPy</a:t>
            </a:r>
            <a:r>
              <a:rPr lang="ko-KR" altLang="en-US" dirty="0"/>
              <a:t>의</a:t>
            </a:r>
            <a:r>
              <a:rPr lang="en-US" altLang="ko-KR" dirty="0"/>
              <a:t> </a:t>
            </a:r>
            <a:r>
              <a:rPr lang="ko-KR" altLang="en-US" dirty="0"/>
              <a:t>텍스트 파일 읽기 기능</a:t>
            </a:r>
            <a:r>
              <a:rPr lang="en-US" altLang="ko-KR" dirty="0"/>
              <a:t>(</a:t>
            </a:r>
            <a:r>
              <a:rPr lang="en-US" altLang="ko-KR" dirty="0" err="1"/>
              <a:t>loadtxt</a:t>
            </a:r>
            <a:r>
              <a:rPr lang="en-US" altLang="ko-KR" dirty="0"/>
              <a:t> </a:t>
            </a:r>
            <a:r>
              <a:rPr lang="ko-KR" altLang="en-US" dirty="0"/>
              <a:t>함수</a:t>
            </a:r>
            <a:r>
              <a:rPr lang="en-US" altLang="ko-KR" dirty="0"/>
              <a:t>, </a:t>
            </a:r>
            <a:r>
              <a:rPr lang="en-US" altLang="ko-KR" dirty="0" err="1"/>
              <a:t>genfromtxt</a:t>
            </a:r>
            <a:r>
              <a:rPr lang="ko-KR" altLang="en-US" dirty="0"/>
              <a:t> 함수</a:t>
            </a:r>
            <a:r>
              <a:rPr lang="en-US" altLang="ko-KR" dirty="0"/>
              <a:t>)</a:t>
            </a:r>
            <a:r>
              <a:rPr lang="ko-KR" altLang="en-US" dirty="0"/>
              <a:t>을 사용</a:t>
            </a:r>
            <a:endParaRPr lang="en-US" altLang="ko-KR" dirty="0"/>
          </a:p>
          <a:p>
            <a:pPr lvl="2"/>
            <a:r>
              <a:rPr lang="en-US" altLang="ko-KR" dirty="0"/>
              <a:t>pandas</a:t>
            </a:r>
            <a:r>
              <a:rPr lang="ko-KR" altLang="en-US" dirty="0"/>
              <a:t> 의</a:t>
            </a:r>
            <a:r>
              <a:rPr lang="en-US" altLang="ko-KR" dirty="0"/>
              <a:t> </a:t>
            </a:r>
            <a:r>
              <a:rPr lang="ko-KR" altLang="en-US" dirty="0"/>
              <a:t>읽기 기능</a:t>
            </a:r>
            <a:r>
              <a:rPr lang="en-US" altLang="ko-KR" dirty="0"/>
              <a:t>(</a:t>
            </a:r>
            <a:r>
              <a:rPr lang="en-US" altLang="ko-KR" dirty="0" err="1"/>
              <a:t>read_csv</a:t>
            </a:r>
            <a:r>
              <a:rPr lang="en-US" altLang="ko-KR" dirty="0"/>
              <a:t> </a:t>
            </a:r>
            <a:r>
              <a:rPr lang="ko-KR" altLang="en-US" dirty="0"/>
              <a:t>함수</a:t>
            </a:r>
            <a:r>
              <a:rPr lang="en-US" altLang="ko-KR" dirty="0"/>
              <a:t>)</a:t>
            </a:r>
            <a:r>
              <a:rPr lang="ko-KR" altLang="en-US" dirty="0"/>
              <a:t>을 사용</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38837"/>
          <a:stretch/>
        </p:blipFill>
        <p:spPr bwMode="auto">
          <a:xfrm>
            <a:off x="1187529" y="2636889"/>
            <a:ext cx="2376331" cy="1584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62753" y="2639372"/>
            <a:ext cx="1845377" cy="276999"/>
          </a:xfrm>
          <a:prstGeom prst="rect">
            <a:avLst/>
          </a:prstGeom>
          <a:noFill/>
        </p:spPr>
        <p:txBody>
          <a:bodyPr wrap="none" rtlCol="0">
            <a:spAutoFit/>
          </a:bodyPr>
          <a:lstStyle/>
          <a:p>
            <a:r>
              <a:rPr lang="en-US" altLang="ko-KR" sz="1200" dirty="0"/>
              <a:t>CSV</a:t>
            </a:r>
            <a:r>
              <a:rPr lang="ko-KR" altLang="en-US" sz="1200" dirty="0"/>
              <a:t>파일</a:t>
            </a:r>
            <a:r>
              <a:rPr lang="en-US" altLang="ko-KR" sz="1200" dirty="0"/>
              <a:t>(data1.csv)</a:t>
            </a:r>
            <a:r>
              <a:rPr lang="ko-KR" altLang="en-US" sz="1200" dirty="0"/>
              <a:t>의</a:t>
            </a:r>
            <a:r>
              <a:rPr lang="en-US" altLang="ko-KR" sz="1200" dirty="0"/>
              <a:t> </a:t>
            </a:r>
            <a:r>
              <a:rPr lang="ko-KR" altLang="en-US" sz="1200" dirty="0"/>
              <a:t>예</a:t>
            </a:r>
          </a:p>
        </p:txBody>
      </p:sp>
    </p:spTree>
    <p:extLst>
      <p:ext uri="{BB962C8B-B14F-4D97-AF65-F5344CB8AC3E}">
        <p14:creationId xmlns:p14="http://schemas.microsoft.com/office/powerpoint/2010/main" val="37937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914918"/>
          </a:xfrm>
        </p:spPr>
        <p:txBody>
          <a:bodyPr/>
          <a:lstStyle/>
          <a:p>
            <a:r>
              <a:rPr lang="en-US" altLang="ko-KR" dirty="0"/>
              <a:t>CSV </a:t>
            </a:r>
            <a:r>
              <a:rPr lang="ko-KR" altLang="en-US" dirty="0"/>
              <a:t>파일 읽고 쓰기</a:t>
            </a:r>
            <a:endParaRPr lang="en-US" altLang="ko-KR" dirty="0"/>
          </a:p>
          <a:p>
            <a:pPr lvl="1"/>
            <a:r>
              <a:rPr lang="ko-KR" altLang="en-US" b="1" dirty="0"/>
              <a:t>표준 라이브러리 모듈</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en-US" altLang="ko-KR" dirty="0"/>
              <a:t>3</a:t>
            </a:r>
            <a:r>
              <a:rPr lang="ko-KR" altLang="en-US" dirty="0"/>
              <a:t>개의 요소가 있는 </a:t>
            </a:r>
            <a:r>
              <a:rPr lang="en-US" altLang="ko-KR" dirty="0"/>
              <a:t>11</a:t>
            </a:r>
            <a:r>
              <a:rPr lang="ko-KR" altLang="en-US" dirty="0"/>
              <a:t>개 리스트를 가지는 </a:t>
            </a:r>
            <a:r>
              <a:rPr lang="en-US" altLang="ko-KR" dirty="0"/>
              <a:t>2</a:t>
            </a:r>
            <a:r>
              <a:rPr lang="ko-KR" altLang="en-US" dirty="0"/>
              <a:t>차원 리스트 생성</a:t>
            </a:r>
            <a:endParaRPr lang="en-US" altLang="ko-KR" dirty="0"/>
          </a:p>
          <a:p>
            <a:pPr lvl="2"/>
            <a:r>
              <a:rPr lang="ko-KR" altLang="en-US" dirty="0"/>
              <a:t>모든</a:t>
            </a:r>
            <a:r>
              <a:rPr lang="en-US" altLang="ko-KR" dirty="0"/>
              <a:t> </a:t>
            </a:r>
            <a:r>
              <a:rPr lang="ko-KR" altLang="en-US" dirty="0"/>
              <a:t>값은 문자열로 저장</a:t>
            </a:r>
            <a:endParaRPr lang="en-US" altLang="ko-KR" dirty="0"/>
          </a:p>
          <a:p>
            <a:pPr lvl="2"/>
            <a:r>
              <a:rPr lang="ko-KR" altLang="en-US" dirty="0"/>
              <a:t>숫자로 다루려면 데이터 타입 변환 필요</a:t>
            </a:r>
          </a:p>
        </p:txBody>
      </p:sp>
      <p:sp>
        <p:nvSpPr>
          <p:cNvPr id="4" name="직사각형 3"/>
          <p:cNvSpPr/>
          <p:nvPr/>
        </p:nvSpPr>
        <p:spPr bwMode="auto">
          <a:xfrm>
            <a:off x="1331550" y="1916790"/>
            <a:ext cx="6768940" cy="22323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csv</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표준 라이브러리 모듈 </a:t>
            </a:r>
            <a:r>
              <a:rPr lang="en-US" altLang="ko-KR" sz="1400" i="1" dirty="0" err="1">
                <a:solidFill>
                  <a:schemeClr val="tx1">
                    <a:lumMod val="50000"/>
                    <a:lumOff val="50000"/>
                  </a:schemeClr>
                </a:solidFill>
                <a:latin typeface="맑은 고딕" pitchFamily="50" charset="-127"/>
                <a:ea typeface="맑은 고딕" pitchFamily="50" charset="-127"/>
              </a:rPr>
              <a:t>csv</a:t>
            </a:r>
            <a:r>
              <a:rPr lang="ko-KR" altLang="en-US" sz="1400" i="1" dirty="0">
                <a:solidFill>
                  <a:schemeClr val="tx1">
                    <a:lumMod val="50000"/>
                    <a:lumOff val="50000"/>
                  </a:schemeClr>
                </a:solidFill>
                <a:latin typeface="맑은 고딕" pitchFamily="50" charset="-127"/>
                <a:ea typeface="맑은 고딕" pitchFamily="50" charset="-127"/>
              </a:rPr>
              <a:t>를 </a:t>
            </a:r>
            <a:r>
              <a:rPr lang="ko-KR" altLang="en-US" sz="1400" i="1" dirty="0" err="1">
                <a:solidFill>
                  <a:schemeClr val="tx1">
                    <a:lumMod val="50000"/>
                    <a:lumOff val="50000"/>
                  </a:schemeClr>
                </a:solidFill>
                <a:latin typeface="맑은 고딕" pitchFamily="50" charset="-127"/>
                <a:ea typeface="맑은 고딕" pitchFamily="50" charset="-127"/>
              </a:rPr>
              <a:t>임포트하여</a:t>
            </a:r>
            <a:r>
              <a:rPr lang="ko-KR" altLang="en-US" sz="1400" i="1" dirty="0">
                <a:solidFill>
                  <a:schemeClr val="tx1">
                    <a:lumMod val="50000"/>
                    <a:lumOff val="50000"/>
                  </a:schemeClr>
                </a:solidFill>
                <a:latin typeface="맑은 고딕" pitchFamily="50" charset="-127"/>
                <a:ea typeface="맑은 고딕" pitchFamily="50" charset="-127"/>
              </a:rPr>
              <a:t> 사용할 준비를 한다</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CSV </a:t>
            </a:r>
            <a:r>
              <a:rPr lang="ko-KR" altLang="en-US" sz="14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400" dirty="0">
                <a:latin typeface="맑은 고딕" pitchFamily="50" charset="-127"/>
                <a:ea typeface="맑은 고딕" pitchFamily="50" charset="-127"/>
              </a:rPr>
              <a:t>with open(‘data/data1.csv', 'r', encoding='cp949')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[k for k in </a:t>
            </a:r>
            <a:r>
              <a:rPr lang="en-US" altLang="ko-KR" sz="1400" dirty="0" err="1">
                <a:latin typeface="맑은 고딕" pitchFamily="50" charset="-127"/>
                <a:ea typeface="맑은 고딕" pitchFamily="50" charset="-127"/>
              </a:rPr>
              <a:t>csv.reader</a:t>
            </a:r>
            <a:r>
              <a:rPr lang="en-US" altLang="ko-KR" sz="1400" dirty="0">
                <a:latin typeface="맑은 고딕" pitchFamily="50" charset="-127"/>
                <a:ea typeface="맑은 고딕" pitchFamily="50" charset="-127"/>
              </a:rPr>
              <a:t>(f)]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리스트 </a:t>
            </a:r>
            <a:r>
              <a:rPr lang="ko-KR" altLang="en-US" sz="1400" i="1" dirty="0" err="1">
                <a:solidFill>
                  <a:schemeClr val="tx1">
                    <a:lumMod val="50000"/>
                    <a:lumOff val="50000"/>
                  </a:schemeClr>
                </a:solidFill>
                <a:latin typeface="맑은 고딕" pitchFamily="50" charset="-127"/>
                <a:ea typeface="맑은 고딕" pitchFamily="50" charset="-127"/>
              </a:rPr>
              <a:t>컴프리헨션을</a:t>
            </a:r>
            <a:r>
              <a:rPr lang="ko-KR" altLang="en-US" sz="1400" i="1" dirty="0">
                <a:solidFill>
                  <a:schemeClr val="tx1">
                    <a:lumMod val="50000"/>
                    <a:lumOff val="50000"/>
                  </a:schemeClr>
                </a:solidFill>
                <a:latin typeface="맑은 고딕" pitchFamily="50" charset="-127"/>
                <a:ea typeface="맑은 고딕" pitchFamily="50" charset="-127"/>
              </a:rPr>
              <a:t> 사용한다</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CSV </a:t>
            </a:r>
            <a:r>
              <a:rPr lang="ko-KR" altLang="en-US" sz="1400" i="1" dirty="0">
                <a:solidFill>
                  <a:schemeClr val="tx1">
                    <a:lumMod val="50000"/>
                    <a:lumOff val="50000"/>
                  </a:schemeClr>
                </a:solidFill>
                <a:latin typeface="맑은 고딕" pitchFamily="50" charset="-127"/>
                <a:ea typeface="맑은 고딕" pitchFamily="50" charset="-127"/>
              </a:rPr>
              <a:t>파일 쓰기</a:t>
            </a:r>
          </a:p>
          <a:p>
            <a:pPr defTabSz="977900" eaLnBrk="1" hangingPunct="1"/>
            <a:r>
              <a:rPr lang="en-US" altLang="ko-KR" sz="1400" dirty="0">
                <a:latin typeface="맑은 고딕" pitchFamily="50" charset="-127"/>
                <a:ea typeface="맑은 고딕" pitchFamily="50" charset="-127"/>
              </a:rPr>
              <a:t>with open(‘data/out.csv', 'w', newline='') as f:</a:t>
            </a:r>
          </a:p>
          <a:p>
            <a:pPr defTabSz="977900" eaLnBrk="1" hangingPunct="1"/>
            <a:r>
              <a:rPr lang="en-US" altLang="ko-KR" sz="1400" dirty="0">
                <a:latin typeface="맑은 고딕" pitchFamily="50" charset="-127"/>
                <a:ea typeface="맑은 고딕" pitchFamily="50" charset="-127"/>
              </a:rPr>
              <a:t>    writer = </a:t>
            </a:r>
            <a:r>
              <a:rPr lang="en-US" altLang="ko-KR" sz="1400" dirty="0" err="1">
                <a:latin typeface="맑은 고딕" pitchFamily="50" charset="-127"/>
                <a:ea typeface="맑은 고딕" pitchFamily="50" charset="-127"/>
              </a:rPr>
              <a:t>csv.writer</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writer.writerows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p>
        </p:txBody>
      </p:sp>
      <p:sp>
        <p:nvSpPr>
          <p:cNvPr id="5" name="직사각형 4"/>
          <p:cNvSpPr/>
          <p:nvPr/>
        </p:nvSpPr>
        <p:spPr bwMode="auto">
          <a:xfrm>
            <a:off x="1299701" y="5085230"/>
            <a:ext cx="6768940" cy="10081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[1][0] * 2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문자열 </a:t>
            </a:r>
            <a:r>
              <a:rPr lang="en-US" altLang="ko-KR" sz="1400" i="1" dirty="0">
                <a:solidFill>
                  <a:schemeClr val="tx1">
                    <a:lumMod val="50000"/>
                    <a:lumOff val="50000"/>
                  </a:schemeClr>
                </a:solidFill>
                <a:latin typeface="맑은 고딕" pitchFamily="50" charset="-127"/>
                <a:ea typeface="맑은 고딕" pitchFamily="50" charset="-127"/>
              </a:rPr>
              <a:t>'0.1'</a:t>
            </a:r>
            <a:r>
              <a:rPr lang="ko-KR" altLang="en-US" sz="1400" i="1" dirty="0">
                <a:solidFill>
                  <a:schemeClr val="tx1">
                    <a:lumMod val="50000"/>
                    <a:lumOff val="50000"/>
                  </a:schemeClr>
                </a:solidFill>
                <a:latin typeface="맑은 고딕" pitchFamily="50" charset="-127"/>
                <a:ea typeface="맑은 고딕" pitchFamily="50" charset="-127"/>
              </a:rPr>
              <a:t>을 두 번 반복</a:t>
            </a:r>
          </a:p>
          <a:p>
            <a:pPr defTabSz="977900" eaLnBrk="1" hangingPunct="1"/>
            <a:r>
              <a:rPr lang="en-US" altLang="ko-KR" sz="1400" dirty="0">
                <a:latin typeface="맑은 고딕" pitchFamily="50" charset="-127"/>
                <a:ea typeface="맑은 고딕" pitchFamily="50" charset="-127"/>
              </a:rPr>
              <a:t>'0.10.1'</a:t>
            </a:r>
            <a:endParaRPr lang="ko-KR" altLang="en-US"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&gt;&gt;&gt;float(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[1][0]) * 2 </a:t>
            </a:r>
            <a:r>
              <a:rPr lang="en-US" altLang="ko-KR" sz="1400" i="1" dirty="0">
                <a:solidFill>
                  <a:schemeClr val="tx1">
                    <a:lumMod val="50000"/>
                    <a:lumOff val="50000"/>
                  </a:schemeClr>
                </a:solidFill>
                <a:latin typeface="맑은 고딕" pitchFamily="50" charset="-127"/>
                <a:ea typeface="맑은 고딕" pitchFamily="50" charset="-127"/>
              </a:rPr>
              <a:t># float </a:t>
            </a:r>
            <a:r>
              <a:rPr lang="ko-KR" altLang="en-US" sz="1400" i="1" dirty="0">
                <a:solidFill>
                  <a:schemeClr val="tx1">
                    <a:lumMod val="50000"/>
                    <a:lumOff val="50000"/>
                  </a:schemeClr>
                </a:solidFill>
                <a:latin typeface="맑은 고딕" pitchFamily="50" charset="-127"/>
                <a:ea typeface="맑은 고딕" pitchFamily="50" charset="-127"/>
              </a:rPr>
              <a:t>타입으로 변환한 뒤 </a:t>
            </a:r>
            <a:r>
              <a:rPr lang="en-US" altLang="ko-KR" sz="1400" i="1" dirty="0">
                <a:solidFill>
                  <a:schemeClr val="tx1">
                    <a:lumMod val="50000"/>
                    <a:lumOff val="50000"/>
                  </a:schemeClr>
                </a:solidFill>
                <a:latin typeface="맑은 고딕" pitchFamily="50" charset="-127"/>
                <a:ea typeface="맑은 고딕" pitchFamily="50" charset="-127"/>
              </a:rPr>
              <a:t>2</a:t>
            </a:r>
            <a:r>
              <a:rPr lang="ko-KR" altLang="en-US" sz="1400" i="1" dirty="0">
                <a:solidFill>
                  <a:schemeClr val="tx1">
                    <a:lumMod val="50000"/>
                    <a:lumOff val="50000"/>
                  </a:schemeClr>
                </a:solidFill>
                <a:latin typeface="맑은 고딕" pitchFamily="50" charset="-127"/>
                <a:ea typeface="맑은 고딕" pitchFamily="50" charset="-127"/>
              </a:rPr>
              <a:t>를 곱함</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0.2</a:t>
            </a:r>
          </a:p>
        </p:txBody>
      </p:sp>
    </p:spTree>
    <p:extLst>
      <p:ext uri="{BB962C8B-B14F-4D97-AF65-F5344CB8AC3E}">
        <p14:creationId xmlns:p14="http://schemas.microsoft.com/office/powerpoint/2010/main" val="1212891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1729704"/>
          </a:xfrm>
        </p:spPr>
        <p:txBody>
          <a:bodyPr/>
          <a:lstStyle/>
          <a:p>
            <a:r>
              <a:rPr lang="en-US" altLang="ko-KR" dirty="0"/>
              <a:t>CSV </a:t>
            </a:r>
            <a:r>
              <a:rPr lang="ko-KR" altLang="en-US" dirty="0"/>
              <a:t>파일 읽고 쓰기</a:t>
            </a:r>
            <a:endParaRPr lang="en-US" altLang="ko-KR" dirty="0"/>
          </a:p>
          <a:p>
            <a:pPr lvl="1"/>
            <a:r>
              <a:rPr lang="en-US" altLang="ko-KR" b="1" dirty="0" err="1"/>
              <a:t>NumPy</a:t>
            </a:r>
            <a:r>
              <a:rPr lang="ko-KR" altLang="en-US" b="1" dirty="0"/>
              <a:t>의 </a:t>
            </a:r>
            <a:r>
              <a:rPr lang="en-US" altLang="ko-KR" b="1" dirty="0"/>
              <a:t>CSV </a:t>
            </a:r>
            <a:r>
              <a:rPr lang="ko-KR" altLang="en-US" b="1" dirty="0"/>
              <a:t>읽기 기능을 제공하는 함수</a:t>
            </a:r>
            <a:endParaRPr lang="en-US" altLang="ko-KR" b="1" dirty="0"/>
          </a:p>
          <a:p>
            <a:pPr lvl="2"/>
            <a:r>
              <a:rPr lang="en-US" altLang="ko-KR" dirty="0" err="1"/>
              <a:t>csv.reader</a:t>
            </a:r>
            <a:r>
              <a:rPr lang="en-US" altLang="ko-KR" dirty="0"/>
              <a:t>() </a:t>
            </a:r>
            <a:r>
              <a:rPr lang="ko-KR" altLang="en-US" dirty="0"/>
              <a:t>함수는 숫자 데이터 읽기에 적합하지 않은 면이 있음</a:t>
            </a:r>
            <a:endParaRPr lang="en-US" altLang="ko-KR" dirty="0"/>
          </a:p>
          <a:p>
            <a:pPr lvl="2"/>
            <a:r>
              <a:rPr lang="ko-KR" altLang="en-US" dirty="0"/>
              <a:t>이를 개선한 </a:t>
            </a:r>
            <a:r>
              <a:rPr lang="en-US" altLang="ko-KR" dirty="0" err="1"/>
              <a:t>NumPy</a:t>
            </a:r>
            <a:r>
              <a:rPr lang="ko-KR" altLang="en-US" dirty="0"/>
              <a:t>의 텍스트 데이터 읽기 함수인 </a:t>
            </a:r>
            <a:r>
              <a:rPr lang="en-US" altLang="ko-KR" dirty="0" err="1">
                <a:solidFill>
                  <a:srgbClr val="FF0000"/>
                </a:solidFill>
              </a:rPr>
              <a:t>loadtxt</a:t>
            </a:r>
            <a:r>
              <a:rPr lang="ko-KR" altLang="en-US" dirty="0"/>
              <a:t>와 </a:t>
            </a:r>
            <a:r>
              <a:rPr lang="en-US" altLang="ko-KR" dirty="0" err="1">
                <a:solidFill>
                  <a:srgbClr val="FF0000"/>
                </a:solidFill>
              </a:rPr>
              <a:t>genfromtxt</a:t>
            </a:r>
            <a:r>
              <a:rPr lang="ko-KR" altLang="en-US" dirty="0">
                <a:solidFill>
                  <a:srgbClr val="FF0000"/>
                </a:solidFill>
              </a:rPr>
              <a:t> </a:t>
            </a:r>
            <a:r>
              <a:rPr lang="ko-KR" altLang="en-US" dirty="0"/>
              <a:t>사용</a:t>
            </a:r>
            <a:r>
              <a:rPr lang="en-US" altLang="ko-KR" dirty="0"/>
              <a:t> </a:t>
            </a:r>
            <a:r>
              <a:rPr lang="ko-KR" altLang="en-US" dirty="0"/>
              <a:t>예</a:t>
            </a:r>
            <a:endParaRPr lang="en-US" altLang="ko-KR" dirty="0"/>
          </a:p>
          <a:p>
            <a:pPr lvl="1"/>
            <a:endParaRPr lang="en-US" altLang="ko-KR" dirty="0"/>
          </a:p>
        </p:txBody>
      </p:sp>
      <p:sp>
        <p:nvSpPr>
          <p:cNvPr id="4" name="직사각형 3"/>
          <p:cNvSpPr/>
          <p:nvPr/>
        </p:nvSpPr>
        <p:spPr bwMode="auto">
          <a:xfrm>
            <a:off x="971500" y="2636890"/>
            <a:ext cx="7849090" cy="37445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loadtxt</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함수 사용 예 </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NumPy</a:t>
            </a:r>
            <a:r>
              <a:rPr lang="ko-KR" altLang="en-US" sz="1400" i="1" dirty="0">
                <a:solidFill>
                  <a:schemeClr val="tx1">
                    <a:lumMod val="50000"/>
                    <a:lumOff val="50000"/>
                  </a:schemeClr>
                </a:solidFill>
                <a:latin typeface="맑은 고딕" pitchFamily="50" charset="-127"/>
                <a:ea typeface="맑은 고딕" pitchFamily="50" charset="-127"/>
              </a:rPr>
              <a:t>를 </a:t>
            </a:r>
            <a:r>
              <a:rPr lang="ko-KR" altLang="en-US" sz="1400" i="1" dirty="0" err="1">
                <a:solidFill>
                  <a:schemeClr val="tx1">
                    <a:lumMod val="50000"/>
                    <a:lumOff val="50000"/>
                  </a:schemeClr>
                </a:solidFill>
                <a:latin typeface="맑은 고딕" pitchFamily="50" charset="-127"/>
                <a:ea typeface="맑은 고딕" pitchFamily="50" charset="-127"/>
              </a:rPr>
              <a:t>임포트</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csv</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표준 라이브러리의 </a:t>
            </a:r>
            <a:r>
              <a:rPr lang="en-US" altLang="ko-KR" sz="1400" i="1" dirty="0" err="1">
                <a:solidFill>
                  <a:schemeClr val="tx1">
                    <a:lumMod val="50000"/>
                    <a:lumOff val="50000"/>
                  </a:schemeClr>
                </a:solidFill>
                <a:latin typeface="맑은 고딕" pitchFamily="50" charset="-127"/>
                <a:ea typeface="맑은 고딕" pitchFamily="50" charset="-127"/>
              </a:rPr>
              <a:t>csv</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모듈을 </a:t>
            </a:r>
            <a:r>
              <a:rPr lang="ko-KR" altLang="en-US" sz="1400" i="1" dirty="0" err="1">
                <a:solidFill>
                  <a:schemeClr val="tx1">
                    <a:lumMod val="50000"/>
                    <a:lumOff val="50000"/>
                  </a:schemeClr>
                </a:solidFill>
                <a:latin typeface="맑은 고딕" pitchFamily="50" charset="-127"/>
                <a:ea typeface="맑은 고딕" pitchFamily="50" charset="-127"/>
              </a:rPr>
              <a:t>임포트</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CSV </a:t>
            </a:r>
            <a:r>
              <a:rPr lang="ko-KR" altLang="en-US" sz="14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np.loadtxt</a:t>
            </a:r>
            <a:r>
              <a:rPr lang="en-US" altLang="ko-KR" sz="1400" dirty="0">
                <a:latin typeface="맑은 고딕" pitchFamily="50" charset="-127"/>
                <a:ea typeface="맑은 고딕" pitchFamily="50" charset="-127"/>
              </a:rPr>
              <a:t>(open(‘data/data1.csv’,’rb’), delimiter=',', </a:t>
            </a:r>
            <a:r>
              <a:rPr lang="en-US" altLang="ko-KR" sz="1400" dirty="0" err="1">
                <a:latin typeface="맑은 고딕" pitchFamily="50" charset="-127"/>
                <a:ea typeface="맑은 고딕" pitchFamily="50" charset="-127"/>
              </a:rPr>
              <a:t>skiprows</a:t>
            </a:r>
            <a:r>
              <a:rPr lang="en-US" altLang="ko-KR" sz="1400" dirty="0">
                <a:latin typeface="맑은 고딕" pitchFamily="50" charset="-127"/>
                <a:ea typeface="맑은 고딕" pitchFamily="50" charset="-127"/>
              </a:rPr>
              <a:t>=1,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=float)</a:t>
            </a: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구분자는</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콤마</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첫 줄은 건너뜀</a:t>
            </a:r>
            <a:r>
              <a:rPr lang="en-US" altLang="ko-KR" sz="1400" i="1" dirty="0">
                <a:solidFill>
                  <a:schemeClr val="tx1">
                    <a:lumMod val="50000"/>
                    <a:lumOff val="50000"/>
                  </a:schemeClr>
                </a:solidFill>
                <a:latin typeface="맑은 고딕" pitchFamily="50" charset="-127"/>
                <a:ea typeface="맑은 고딕" pitchFamily="50" charset="-127"/>
              </a:rPr>
              <a:t>(</a:t>
            </a:r>
            <a:r>
              <a:rPr lang="en-US" altLang="ko-KR" sz="1400" i="1" dirty="0" err="1">
                <a:solidFill>
                  <a:schemeClr val="tx1">
                    <a:lumMod val="50000"/>
                    <a:lumOff val="50000"/>
                  </a:schemeClr>
                </a:solidFill>
                <a:latin typeface="맑은 고딕" pitchFamily="50" charset="-127"/>
                <a:ea typeface="맑은 고딕" pitchFamily="50" charset="-127"/>
              </a:rPr>
              <a:t>skiprows</a:t>
            </a:r>
            <a:r>
              <a:rPr lang="en-US" altLang="ko-KR" sz="1400" i="1" dirty="0">
                <a:solidFill>
                  <a:schemeClr val="tx1">
                    <a:lumMod val="50000"/>
                    <a:lumOff val="50000"/>
                  </a:schemeClr>
                </a:solidFill>
                <a:latin typeface="맑은 고딕" pitchFamily="50" charset="-127"/>
                <a:ea typeface="맑은 고딕" pitchFamily="50" charset="-127"/>
              </a:rPr>
              <a:t>=1), </a:t>
            </a:r>
            <a:r>
              <a:rPr lang="ko-KR" altLang="en-US" sz="1400" i="1" dirty="0">
                <a:solidFill>
                  <a:schemeClr val="tx1">
                    <a:lumMod val="50000"/>
                    <a:lumOff val="50000"/>
                  </a:schemeClr>
                </a:solidFill>
                <a:latin typeface="맑은 고딕" pitchFamily="50" charset="-127"/>
                <a:ea typeface="맑은 고딕" pitchFamily="50" charset="-127"/>
              </a:rPr>
              <a:t>부동 소수 타입으로</a:t>
            </a:r>
            <a:r>
              <a:rPr lang="en-US" altLang="ko-KR" sz="1400" i="1" dirty="0">
                <a:solidFill>
                  <a:schemeClr val="tx1">
                    <a:lumMod val="50000"/>
                    <a:lumOff val="50000"/>
                  </a:schemeClr>
                </a:solidFill>
                <a:latin typeface="맑은 고딕" pitchFamily="50" charset="-127"/>
                <a:ea typeface="맑은 고딕" pitchFamily="50" charset="-127"/>
              </a:rPr>
              <a:t>(</a:t>
            </a:r>
            <a:r>
              <a:rPr lang="en-US" altLang="ko-KR" sz="1400" i="1" dirty="0" err="1">
                <a:solidFill>
                  <a:schemeClr val="tx1">
                    <a:lumMod val="50000"/>
                    <a:lumOff val="50000"/>
                  </a:schemeClr>
                </a:solidFill>
                <a:latin typeface="맑은 고딕" pitchFamily="50" charset="-127"/>
                <a:ea typeface="맑은 고딕" pitchFamily="50" charset="-127"/>
              </a:rPr>
              <a:t>dtype</a:t>
            </a:r>
            <a:r>
              <a:rPr lang="en-US" altLang="ko-KR" sz="1400" i="1" dirty="0">
                <a:solidFill>
                  <a:schemeClr val="tx1">
                    <a:lumMod val="50000"/>
                    <a:lumOff val="50000"/>
                  </a:schemeClr>
                </a:solidFill>
                <a:latin typeface="맑은 고딕" pitchFamily="50" charset="-127"/>
                <a:ea typeface="맑은 고딕" pitchFamily="50" charset="-127"/>
              </a:rPr>
              <a:t>=float(</a:t>
            </a:r>
            <a:r>
              <a:rPr lang="ko-KR" altLang="en-US" sz="1400" i="1" dirty="0">
                <a:solidFill>
                  <a:schemeClr val="tx1">
                    <a:lumMod val="50000"/>
                    <a:lumOff val="50000"/>
                  </a:schemeClr>
                </a:solidFill>
                <a:latin typeface="맑은 고딕" pitchFamily="50" charset="-127"/>
                <a:ea typeface="맑은 고딕" pitchFamily="50" charset="-127"/>
              </a:rPr>
              <a:t>기본값</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 </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타입인 </a:t>
            </a:r>
            <a:r>
              <a:rPr lang="en-US" altLang="ko-KR" sz="1400" i="1" dirty="0" err="1">
                <a:solidFill>
                  <a:schemeClr val="tx1">
                    <a:lumMod val="50000"/>
                    <a:lumOff val="50000"/>
                  </a:schemeClr>
                </a:solidFill>
                <a:latin typeface="맑은 고딕" pitchFamily="50" charset="-127"/>
                <a:ea typeface="맑은 고딕" pitchFamily="50" charset="-127"/>
              </a:rPr>
              <a:t>dat</a:t>
            </a:r>
            <a:r>
              <a:rPr lang="ko-KR" altLang="en-US" sz="1400" i="1" dirty="0">
                <a:solidFill>
                  <a:schemeClr val="tx1">
                    <a:lumMod val="50000"/>
                    <a:lumOff val="50000"/>
                  </a:schemeClr>
                </a:solidFill>
                <a:latin typeface="맑은 고딕" pitchFamily="50" charset="-127"/>
                <a:ea typeface="맑은 고딕" pitchFamily="50" charset="-127"/>
              </a:rPr>
              <a:t>를 </a:t>
            </a:r>
            <a:r>
              <a:rPr lang="en-US" altLang="ko-KR" sz="1400" i="1" dirty="0">
                <a:solidFill>
                  <a:schemeClr val="tx1">
                    <a:lumMod val="50000"/>
                    <a:lumOff val="50000"/>
                  </a:schemeClr>
                </a:solidFill>
                <a:latin typeface="맑은 고딕" pitchFamily="50" charset="-127"/>
                <a:ea typeface="맑은 고딕" pitchFamily="50" charset="-127"/>
              </a:rPr>
              <a:t>CSV</a:t>
            </a:r>
            <a:r>
              <a:rPr lang="ko-KR" altLang="en-US" sz="1400" i="1" dirty="0">
                <a:solidFill>
                  <a:schemeClr val="tx1">
                    <a:lumMod val="50000"/>
                    <a:lumOff val="50000"/>
                  </a:schemeClr>
                </a:solidFill>
                <a:latin typeface="맑은 고딕" pitchFamily="50" charset="-127"/>
                <a:ea typeface="맑은 고딕" pitchFamily="50" charset="-127"/>
              </a:rPr>
              <a:t>파일에 쓰기</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한글을 사용할 수 없으므로 주의</a:t>
            </a:r>
            <a:r>
              <a:rPr lang="en-US" altLang="ko-KR" sz="14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np.savetxt</a:t>
            </a:r>
            <a:r>
              <a:rPr lang="en-US" altLang="ko-KR" sz="1400" dirty="0">
                <a:latin typeface="맑은 고딕" pitchFamily="50" charset="-127"/>
                <a:ea typeface="맑은 고딕" pitchFamily="50" charset="-127"/>
              </a:rPr>
              <a:t>(‘data/data1_saved.csv',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fmt</a:t>
            </a:r>
            <a:r>
              <a:rPr lang="en-US" altLang="ko-KR" sz="1400" dirty="0">
                <a:latin typeface="맑은 고딕" pitchFamily="50" charset="-127"/>
                <a:ea typeface="맑은 고딕" pitchFamily="50" charset="-127"/>
              </a:rPr>
              <a:t>='%.1f,%.8f,%d',</a:t>
            </a:r>
          </a:p>
          <a:p>
            <a:pPr defTabSz="977900" eaLnBrk="1" hangingPunct="1"/>
            <a:r>
              <a:rPr lang="en-US" altLang="ko-KR" sz="1400" dirty="0">
                <a:latin typeface="맑은 고딕" pitchFamily="50" charset="-127"/>
                <a:ea typeface="맑은 고딕" pitchFamily="50" charset="-127"/>
              </a:rPr>
              <a:t>           header='</a:t>
            </a:r>
            <a:r>
              <a:rPr lang="en-US" altLang="ko-KR" sz="1400" dirty="0" err="1">
                <a:latin typeface="맑은 고딕" pitchFamily="50" charset="-127"/>
                <a:ea typeface="맑은 고딕" pitchFamily="50" charset="-127"/>
              </a:rPr>
              <a:t>time,vel,alt</a:t>
            </a:r>
            <a:r>
              <a:rPr lang="en-US" altLang="ko-KR" sz="1400" dirty="0">
                <a:latin typeface="맑은 고딕" pitchFamily="50" charset="-127"/>
                <a:ea typeface="맑은 고딕" pitchFamily="50" charset="-127"/>
              </a:rPr>
              <a:t>', comments='')</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타입인 </a:t>
            </a:r>
            <a:r>
              <a:rPr lang="en-US" altLang="ko-KR" sz="1400" i="1" dirty="0" err="1">
                <a:solidFill>
                  <a:schemeClr val="tx1">
                    <a:lumMod val="50000"/>
                    <a:lumOff val="50000"/>
                  </a:schemeClr>
                </a:solidFill>
                <a:latin typeface="맑은 고딕" pitchFamily="50" charset="-127"/>
                <a:ea typeface="맑은 고딕" pitchFamily="50" charset="-127"/>
              </a:rPr>
              <a:t>dat</a:t>
            </a:r>
            <a:r>
              <a:rPr lang="ko-KR" altLang="en-US" sz="1400" i="1" dirty="0">
                <a:solidFill>
                  <a:schemeClr val="tx1">
                    <a:lumMod val="50000"/>
                    <a:lumOff val="50000"/>
                  </a:schemeClr>
                </a:solidFill>
                <a:latin typeface="맑은 고딕" pitchFamily="50" charset="-127"/>
                <a:ea typeface="맑은 고딕" pitchFamily="50" charset="-127"/>
              </a:rPr>
              <a:t>를 </a:t>
            </a:r>
            <a:r>
              <a:rPr lang="en-US" altLang="ko-KR" sz="1400" i="1" dirty="0">
                <a:solidFill>
                  <a:schemeClr val="tx1">
                    <a:lumMod val="50000"/>
                    <a:lumOff val="50000"/>
                  </a:schemeClr>
                </a:solidFill>
                <a:latin typeface="맑은 고딕" pitchFamily="50" charset="-127"/>
                <a:ea typeface="맑은 고딕" pitchFamily="50" charset="-127"/>
              </a:rPr>
              <a:t>CSV</a:t>
            </a:r>
            <a:r>
              <a:rPr lang="ko-KR" altLang="en-US" sz="1400" i="1" dirty="0">
                <a:solidFill>
                  <a:schemeClr val="tx1">
                    <a:lumMod val="50000"/>
                    <a:lumOff val="50000"/>
                  </a:schemeClr>
                </a:solidFill>
                <a:latin typeface="맑은 고딕" pitchFamily="50" charset="-127"/>
                <a:ea typeface="맑은 고딕" pitchFamily="50" charset="-127"/>
              </a:rPr>
              <a:t>파일에 쓰기</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한글 사용가능</a:t>
            </a:r>
            <a:r>
              <a:rPr lang="en-US" altLang="ko-KR" sz="14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with open(‘data/out.csv', 'w', newline='', encoding='utf-8')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('time,</a:t>
            </a:r>
            <a:r>
              <a:rPr lang="ko-KR" altLang="en-US" sz="1400" dirty="0">
                <a:latin typeface="맑은 고딕" pitchFamily="50" charset="-127"/>
                <a:ea typeface="맑은 고딕" pitchFamily="50" charset="-127"/>
              </a:rPr>
              <a:t>속도</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고도</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writer = </a:t>
            </a:r>
            <a:r>
              <a:rPr lang="en-US" altLang="ko-KR" sz="1400" dirty="0" err="1">
                <a:latin typeface="맑은 고딕" pitchFamily="50" charset="-127"/>
                <a:ea typeface="맑은 고딕" pitchFamily="50" charset="-127"/>
              </a:rPr>
              <a:t>csv.writer</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writer.writerows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1040125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736407"/>
          </a:xfrm>
        </p:spPr>
        <p:txBody>
          <a:bodyPr/>
          <a:lstStyle/>
          <a:p>
            <a:r>
              <a:rPr lang="en-US" altLang="ko-KR" dirty="0"/>
              <a:t>CSV </a:t>
            </a:r>
            <a:r>
              <a:rPr lang="ko-KR" altLang="en-US" dirty="0"/>
              <a:t>파일 읽고 쓰기</a:t>
            </a:r>
            <a:endParaRPr lang="en-US" altLang="ko-KR" dirty="0"/>
          </a:p>
          <a:p>
            <a:pPr lvl="1"/>
            <a:r>
              <a:rPr lang="en-US" altLang="ko-KR" b="1" dirty="0" err="1"/>
              <a:t>NumPy</a:t>
            </a:r>
            <a:r>
              <a:rPr lang="ko-KR" altLang="en-US" b="1" dirty="0"/>
              <a:t>의 </a:t>
            </a:r>
            <a:r>
              <a:rPr lang="en-US" altLang="ko-KR" b="1" dirty="0"/>
              <a:t>CSV </a:t>
            </a:r>
            <a:r>
              <a:rPr lang="ko-KR" altLang="en-US" b="1" dirty="0"/>
              <a:t>읽기 기능을 제공하는 함수</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2"/>
            <a:r>
              <a:rPr lang="en-US" altLang="ko-KR" dirty="0" err="1"/>
              <a:t>loadtxt</a:t>
            </a:r>
            <a:r>
              <a:rPr lang="ko-KR" altLang="en-US" dirty="0"/>
              <a:t>의 예와 거의 같음</a:t>
            </a:r>
            <a:endParaRPr lang="en-US" altLang="ko-KR" dirty="0"/>
          </a:p>
          <a:p>
            <a:pPr lvl="2"/>
            <a:r>
              <a:rPr lang="ko-KR" altLang="en-US" dirty="0"/>
              <a:t>다만 헤더가 있는 줄은 건너뛰기 위한 설정만 약간 다름</a:t>
            </a:r>
            <a:r>
              <a:rPr lang="en-US" altLang="ko-KR" dirty="0"/>
              <a:t>(</a:t>
            </a:r>
            <a:r>
              <a:rPr lang="en-US" altLang="ko-KR" dirty="0" err="1"/>
              <a:t>skip_header</a:t>
            </a:r>
            <a:r>
              <a:rPr lang="en-US" altLang="ko-KR" dirty="0"/>
              <a:t>=1)</a:t>
            </a:r>
          </a:p>
          <a:p>
            <a:pPr lvl="2"/>
            <a:r>
              <a:rPr lang="en-US" altLang="ko-KR" dirty="0" err="1"/>
              <a:t>genfromtxt</a:t>
            </a:r>
            <a:r>
              <a:rPr lang="ko-KR" altLang="en-US" dirty="0"/>
              <a:t>는 </a:t>
            </a:r>
            <a:r>
              <a:rPr lang="en-US" altLang="ko-KR" dirty="0" err="1"/>
              <a:t>loadtxt</a:t>
            </a:r>
            <a:r>
              <a:rPr lang="ko-KR" altLang="en-US" dirty="0"/>
              <a:t>의</a:t>
            </a:r>
            <a:r>
              <a:rPr lang="en-US" altLang="ko-KR" dirty="0"/>
              <a:t> </a:t>
            </a:r>
            <a:r>
              <a:rPr lang="ko-KR" altLang="en-US" dirty="0"/>
              <a:t>기능 </a:t>
            </a:r>
            <a:r>
              <a:rPr lang="ko-KR" altLang="en-US" dirty="0" err="1"/>
              <a:t>강화판</a:t>
            </a:r>
            <a:endParaRPr lang="en-US" altLang="ko-KR" dirty="0"/>
          </a:p>
          <a:p>
            <a:pPr lvl="3"/>
            <a:r>
              <a:rPr lang="ko-KR" altLang="en-US" dirty="0"/>
              <a:t>데이터가 빠진 곳도 처리</a:t>
            </a:r>
            <a:r>
              <a:rPr lang="en-US" altLang="ko-KR" dirty="0"/>
              <a:t> </a:t>
            </a:r>
          </a:p>
          <a:p>
            <a:pPr lvl="3"/>
            <a:r>
              <a:rPr lang="ko-KR" altLang="en-US" dirty="0"/>
              <a:t>특정 열의 데이터에 대한 변환 지정</a:t>
            </a:r>
            <a:r>
              <a:rPr lang="en-US" altLang="ko-KR" dirty="0"/>
              <a:t>(</a:t>
            </a:r>
            <a:r>
              <a:rPr lang="ko-KR" altLang="en-US" dirty="0"/>
              <a:t>옵션 인자 </a:t>
            </a:r>
            <a:r>
              <a:rPr lang="en-US" altLang="ko-KR" dirty="0"/>
              <a:t>converter</a:t>
            </a:r>
            <a:r>
              <a:rPr lang="ko-KR" altLang="en-US" dirty="0"/>
              <a:t>를 지정</a:t>
            </a:r>
            <a:r>
              <a:rPr lang="en-US" altLang="ko-KR" dirty="0"/>
              <a:t>)</a:t>
            </a:r>
            <a:r>
              <a:rPr lang="ko-KR" altLang="en-US" dirty="0"/>
              <a:t> 가능</a:t>
            </a:r>
            <a:endParaRPr lang="en-US" altLang="ko-KR" dirty="0"/>
          </a:p>
        </p:txBody>
      </p:sp>
      <p:sp>
        <p:nvSpPr>
          <p:cNvPr id="4" name="직사각형 3"/>
          <p:cNvSpPr/>
          <p:nvPr/>
        </p:nvSpPr>
        <p:spPr bwMode="auto">
          <a:xfrm>
            <a:off x="899490" y="1988800"/>
            <a:ext cx="784909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genfromtxt</a:t>
            </a:r>
            <a:r>
              <a:rPr lang="ko-KR" altLang="en-US" sz="1400" i="1" dirty="0">
                <a:solidFill>
                  <a:schemeClr val="tx1">
                    <a:lumMod val="50000"/>
                    <a:lumOff val="50000"/>
                  </a:schemeClr>
                </a:solidFill>
                <a:latin typeface="맑은 고딕" pitchFamily="50" charset="-127"/>
                <a:ea typeface="맑은 고딕" pitchFamily="50" charset="-127"/>
              </a:rPr>
              <a:t> 함수 사용 예 </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from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import </a:t>
            </a:r>
            <a:r>
              <a:rPr lang="en-US" altLang="ko-KR" sz="1400" dirty="0" err="1">
                <a:latin typeface="맑은 고딕" pitchFamily="50" charset="-127"/>
                <a:ea typeface="맑은 고딕" pitchFamily="50" charset="-127"/>
              </a:rPr>
              <a:t>genfromtxt</a:t>
            </a:r>
            <a:r>
              <a:rPr lang="en-US" altLang="ko-KR" sz="1400" dirty="0">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NumPy</a:t>
            </a:r>
            <a:r>
              <a:rPr lang="ko-KR" altLang="en-US" sz="1400" i="1" dirty="0">
                <a:solidFill>
                  <a:schemeClr val="tx1">
                    <a:lumMod val="50000"/>
                    <a:lumOff val="50000"/>
                  </a:schemeClr>
                </a:solidFill>
                <a:latin typeface="맑은 고딕" pitchFamily="50" charset="-127"/>
                <a:ea typeface="맑은 고딕" pitchFamily="50" charset="-127"/>
              </a:rPr>
              <a:t>에서</a:t>
            </a: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genfromtxt</a:t>
            </a:r>
            <a:r>
              <a:rPr lang="ko-KR" altLang="en-US" sz="1400" i="1" dirty="0">
                <a:solidFill>
                  <a:schemeClr val="tx1">
                    <a:lumMod val="50000"/>
                    <a:lumOff val="50000"/>
                  </a:schemeClr>
                </a:solidFill>
                <a:latin typeface="맑은 고딕" pitchFamily="50" charset="-127"/>
                <a:ea typeface="맑은 고딕" pitchFamily="50" charset="-127"/>
              </a:rPr>
              <a:t> 를</a:t>
            </a:r>
            <a:r>
              <a:rPr lang="en-US" altLang="ko-KR" sz="1400" i="1" dirty="0">
                <a:solidFill>
                  <a:schemeClr val="tx1">
                    <a:lumMod val="50000"/>
                    <a:lumOff val="50000"/>
                  </a:schemeClr>
                </a:solidFill>
                <a:latin typeface="맑은 고딕" pitchFamily="50" charset="-127"/>
                <a:ea typeface="맑은 고딕" pitchFamily="50" charset="-127"/>
              </a:rPr>
              <a:t> import</a:t>
            </a:r>
            <a:r>
              <a:rPr lang="ko-KR" altLang="en-US" sz="1400" i="1" dirty="0">
                <a:solidFill>
                  <a:schemeClr val="tx1">
                    <a:lumMod val="50000"/>
                    <a:lumOff val="50000"/>
                  </a:schemeClr>
                </a:solidFill>
                <a:latin typeface="맑은 고딕" pitchFamily="50" charset="-127"/>
                <a:ea typeface="맑은 고딕" pitchFamily="50" charset="-127"/>
              </a:rPr>
              <a:t>  </a:t>
            </a:r>
            <a:endParaRPr lang="ko-KR" altLang="en-US"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genfromtxt</a:t>
            </a:r>
            <a:r>
              <a:rPr lang="en-US" altLang="ko-KR" sz="1400" dirty="0">
                <a:latin typeface="맑은 고딕" pitchFamily="50" charset="-127"/>
                <a:ea typeface="맑은 고딕" pitchFamily="50" charset="-127"/>
              </a:rPr>
              <a:t>(open(‘data/data1.csv’,’rb’), </a:t>
            </a:r>
            <a:r>
              <a:rPr lang="en-US" altLang="ko-KR" sz="1400" dirty="0" err="1">
                <a:latin typeface="맑은 고딕" pitchFamily="50" charset="-127"/>
                <a:ea typeface="맑은 고딕" pitchFamily="50" charset="-127"/>
              </a:rPr>
              <a:t>skip_header</a:t>
            </a:r>
            <a:r>
              <a:rPr lang="en-US" altLang="ko-KR" sz="1400" dirty="0">
                <a:latin typeface="맑은 고딕" pitchFamily="50" charset="-127"/>
                <a:ea typeface="맑은 고딕" pitchFamily="50" charset="-127"/>
              </a:rPr>
              <a:t>=1, delimiter=',',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=float)</a:t>
            </a:r>
          </a:p>
          <a:p>
            <a:pPr defTabSz="977900" eaLnBrk="1" hangingPunct="1"/>
            <a:endParaRPr lang="en-US" altLang="ko-KR" sz="1400" dirty="0">
              <a:latin typeface="맑은 고딕" pitchFamily="50" charset="-127"/>
              <a:ea typeface="맑은 고딕" pitchFamily="50" charset="-127"/>
            </a:endParaRPr>
          </a:p>
        </p:txBody>
      </p:sp>
    </p:spTree>
    <p:extLst>
      <p:ext uri="{BB962C8B-B14F-4D97-AF65-F5344CB8AC3E}">
        <p14:creationId xmlns:p14="http://schemas.microsoft.com/office/powerpoint/2010/main" val="222049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800219"/>
          </a:xfrm>
        </p:spPr>
        <p:txBody>
          <a:bodyPr/>
          <a:lstStyle/>
          <a:p>
            <a:r>
              <a:rPr lang="en-US" altLang="ko-KR" dirty="0"/>
              <a:t>Excel </a:t>
            </a:r>
            <a:r>
              <a:rPr lang="ko-KR" altLang="en-US" dirty="0"/>
              <a:t>파일 입출력</a:t>
            </a:r>
            <a:endParaRPr lang="en-US" altLang="ko-KR" dirty="0"/>
          </a:p>
          <a:p>
            <a:pPr lvl="1"/>
            <a:r>
              <a:rPr lang="en-US" altLang="ko-KR" dirty="0"/>
              <a:t>XLS </a:t>
            </a:r>
            <a:r>
              <a:rPr lang="ko-KR" altLang="en-US" dirty="0"/>
              <a:t>포맷 파일의 입출력</a:t>
            </a:r>
          </a:p>
        </p:txBody>
      </p:sp>
      <p:sp>
        <p:nvSpPr>
          <p:cNvPr id="5" name="직사각형 4"/>
          <p:cNvSpPr/>
          <p:nvPr/>
        </p:nvSpPr>
        <p:spPr bwMode="auto">
          <a:xfrm>
            <a:off x="1299701" y="1916790"/>
            <a:ext cx="6768940" cy="46086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import </a:t>
            </a:r>
            <a:r>
              <a:rPr lang="en-US" altLang="ko-KR" sz="1300" dirty="0" err="1">
                <a:latin typeface="맑은 고딕" pitchFamily="50" charset="-127"/>
                <a:ea typeface="맑은 고딕" pitchFamily="50" charset="-127"/>
              </a:rPr>
              <a:t>xlwt</a:t>
            </a:r>
            <a:r>
              <a:rPr lang="en-US" altLang="ko-KR" sz="1300" dirty="0">
                <a:latin typeface="맑은 고딕" pitchFamily="50" charset="-127"/>
                <a:ea typeface="맑은 고딕" pitchFamily="50" charset="-127"/>
              </a:rPr>
              <a:t>  </a:t>
            </a:r>
            <a:r>
              <a:rPr lang="en-US" altLang="ko-KR" sz="1300" i="1" dirty="0">
                <a:solidFill>
                  <a:schemeClr val="tx1">
                    <a:lumMod val="50000"/>
                    <a:lumOff val="50000"/>
                  </a:schemeClr>
                </a:solidFill>
                <a:latin typeface="맑은 고딕" pitchFamily="50" charset="-127"/>
                <a:ea typeface="맑은 고딕" pitchFamily="50" charset="-127"/>
              </a:rPr>
              <a:t># Excel </a:t>
            </a:r>
            <a:r>
              <a:rPr lang="ko-KR" altLang="en-US" sz="1300" i="1" dirty="0">
                <a:solidFill>
                  <a:schemeClr val="tx1">
                    <a:lumMod val="50000"/>
                    <a:lumOff val="50000"/>
                  </a:schemeClr>
                </a:solidFill>
                <a:latin typeface="맑은 고딕" pitchFamily="50" charset="-127"/>
                <a:ea typeface="맑은 고딕" pitchFamily="50" charset="-127"/>
              </a:rPr>
              <a:t>파일 쓰기를 위한 라이브러리</a:t>
            </a:r>
          </a:p>
          <a:p>
            <a:pPr defTabSz="977900" eaLnBrk="1" hangingPunct="1"/>
            <a:r>
              <a:rPr lang="en-US" altLang="ko-KR" sz="1300" dirty="0">
                <a:latin typeface="맑은 고딕" pitchFamily="50" charset="-127"/>
                <a:ea typeface="맑은 고딕" pitchFamily="50" charset="-127"/>
              </a:rPr>
              <a:t>import </a:t>
            </a:r>
            <a:r>
              <a:rPr lang="en-US" altLang="ko-KR" sz="1300" dirty="0" err="1">
                <a:latin typeface="맑은 고딕" pitchFamily="50" charset="-127"/>
                <a:ea typeface="맑은 고딕" pitchFamily="50" charset="-127"/>
              </a:rPr>
              <a:t>xlrd</a:t>
            </a:r>
            <a:r>
              <a:rPr lang="en-US" altLang="ko-KR" sz="1300" dirty="0">
                <a:latin typeface="맑은 고딕" pitchFamily="50" charset="-127"/>
                <a:ea typeface="맑은 고딕" pitchFamily="50" charset="-127"/>
              </a:rPr>
              <a:t>  </a:t>
            </a:r>
            <a:r>
              <a:rPr lang="en-US" altLang="ko-KR" sz="1300" i="1" dirty="0">
                <a:solidFill>
                  <a:schemeClr val="tx1">
                    <a:lumMod val="50000"/>
                    <a:lumOff val="50000"/>
                  </a:schemeClr>
                </a:solidFill>
                <a:latin typeface="맑은 고딕" pitchFamily="50" charset="-127"/>
                <a:ea typeface="맑은 고딕" pitchFamily="50" charset="-127"/>
              </a:rPr>
              <a:t># Excel </a:t>
            </a:r>
            <a:r>
              <a:rPr lang="ko-KR" altLang="en-US" sz="1300" i="1" dirty="0">
                <a:solidFill>
                  <a:schemeClr val="tx1">
                    <a:lumMod val="50000"/>
                    <a:lumOff val="50000"/>
                  </a:schemeClr>
                </a:solidFill>
                <a:latin typeface="맑은 고딕" pitchFamily="50" charset="-127"/>
                <a:ea typeface="맑은 고딕" pitchFamily="50" charset="-127"/>
              </a:rPr>
              <a:t>파일 읽기를 위한 라이브러리</a:t>
            </a:r>
          </a:p>
          <a:p>
            <a:pPr defTabSz="977900" eaLnBrk="1" hangingPunct="1"/>
            <a:endParaRPr lang="ko-KR" altLang="en-US" sz="1300" dirty="0">
              <a:latin typeface="맑은 고딕" pitchFamily="50" charset="-127"/>
              <a:ea typeface="맑은 고딕" pitchFamily="50" charset="-127"/>
            </a:endParaRP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 Excel </a:t>
            </a:r>
            <a:r>
              <a:rPr lang="ko-KR" altLang="en-US" sz="1300" i="1" dirty="0">
                <a:solidFill>
                  <a:schemeClr val="tx1">
                    <a:lumMod val="50000"/>
                    <a:lumOff val="50000"/>
                  </a:schemeClr>
                </a:solidFill>
                <a:latin typeface="맑은 고딕" pitchFamily="50" charset="-127"/>
                <a:ea typeface="맑은 고딕" pitchFamily="50" charset="-127"/>
              </a:rPr>
              <a:t>파일 쓰기</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Workbook</a:t>
            </a:r>
            <a:r>
              <a:rPr lang="ko-KR" altLang="en-US" sz="1300" i="1" dirty="0">
                <a:solidFill>
                  <a:schemeClr val="tx1">
                    <a:lumMod val="50000"/>
                    <a:lumOff val="50000"/>
                  </a:schemeClr>
                </a:solidFill>
                <a:latin typeface="맑은 고딕" pitchFamily="50" charset="-127"/>
                <a:ea typeface="맑은 고딕" pitchFamily="50" charset="-127"/>
              </a:rPr>
              <a:t>을 준비</a:t>
            </a:r>
          </a:p>
          <a:p>
            <a:pPr defTabSz="977900" eaLnBrk="1" hangingPunct="1"/>
            <a:r>
              <a:rPr lang="en-US" altLang="ko-KR" sz="1300" dirty="0" err="1">
                <a:latin typeface="맑은 고딕" pitchFamily="50" charset="-127"/>
                <a:ea typeface="맑은 고딕" pitchFamily="50" charset="-127"/>
              </a:rPr>
              <a:t>wb</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xlwt.Workbook</a:t>
            </a:r>
            <a:r>
              <a:rPr lang="en-US" altLang="ko-KR" sz="1300" dirty="0">
                <a:latin typeface="맑은 고딕" pitchFamily="50" charset="-127"/>
                <a:ea typeface="맑은 고딕" pitchFamily="50" charset="-127"/>
              </a:rPr>
              <a:t>()</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a:solidFill>
                  <a:schemeClr val="tx1">
                    <a:lumMod val="50000"/>
                    <a:lumOff val="50000"/>
                  </a:schemeClr>
                </a:solidFill>
                <a:latin typeface="맑은 고딕" pitchFamily="50" charset="-127"/>
                <a:ea typeface="맑은 고딕" pitchFamily="50" charset="-127"/>
              </a:rPr>
              <a:t>시트 추가</a:t>
            </a:r>
          </a:p>
          <a:p>
            <a:pPr defTabSz="977900" eaLnBrk="1" hangingPunct="1"/>
            <a:r>
              <a:rPr lang="en-US" altLang="ko-KR" sz="1300" dirty="0" err="1">
                <a:latin typeface="맑은 고딕" pitchFamily="50" charset="-127"/>
                <a:ea typeface="맑은 고딕" pitchFamily="50" charset="-127"/>
              </a:rPr>
              <a:t>ws</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wb.add_sheet</a:t>
            </a:r>
            <a:r>
              <a:rPr lang="en-US" altLang="ko-KR" sz="1300" dirty="0">
                <a:latin typeface="맑은 고딕" pitchFamily="50" charset="-127"/>
                <a:ea typeface="맑은 고딕" pitchFamily="50" charset="-127"/>
              </a:rPr>
              <a:t>('</a:t>
            </a:r>
            <a:r>
              <a:rPr lang="ko-KR" altLang="en-US" sz="1300" dirty="0">
                <a:latin typeface="맑은 고딕" pitchFamily="50" charset="-127"/>
                <a:ea typeface="맑은 고딕" pitchFamily="50" charset="-127"/>
              </a:rPr>
              <a:t>시트</a:t>
            </a:r>
            <a:r>
              <a:rPr lang="en-US" altLang="ko-KR" sz="1300" dirty="0">
                <a:latin typeface="맑은 고딕" pitchFamily="50" charset="-127"/>
                <a:ea typeface="맑은 고딕" pitchFamily="50" charset="-127"/>
              </a:rPr>
              <a:t>1')</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a:solidFill>
                  <a:schemeClr val="tx1">
                    <a:lumMod val="50000"/>
                    <a:lumOff val="50000"/>
                  </a:schemeClr>
                </a:solidFill>
                <a:latin typeface="맑은 고딕" pitchFamily="50" charset="-127"/>
                <a:ea typeface="맑은 고딕" pitchFamily="50" charset="-127"/>
              </a:rPr>
              <a:t>시트의 특정 셀에 값을 넣음</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(0, 0, 'Upper Left')</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(1, 0, 1)</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(1, 1, 2)</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(1, 2, </a:t>
            </a:r>
            <a:r>
              <a:rPr lang="en-US" altLang="ko-KR" sz="1300" dirty="0" err="1">
                <a:latin typeface="맑은 고딕" pitchFamily="50" charset="-127"/>
                <a:ea typeface="맑은 고딕" pitchFamily="50" charset="-127"/>
              </a:rPr>
              <a:t>xlwt.Formula</a:t>
            </a:r>
            <a:r>
              <a:rPr lang="en-US" altLang="ko-KR" sz="1300" dirty="0">
                <a:latin typeface="맑은 고딕" pitchFamily="50" charset="-127"/>
                <a:ea typeface="맑은 고딕" pitchFamily="50" charset="-127"/>
              </a:rPr>
              <a:t>("A2+B2"))</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Workbook</a:t>
            </a:r>
            <a:r>
              <a:rPr lang="ko-KR" altLang="en-US" sz="1300" i="1" dirty="0">
                <a:solidFill>
                  <a:schemeClr val="tx1">
                    <a:lumMod val="50000"/>
                    <a:lumOff val="50000"/>
                  </a:schemeClr>
                </a:solidFill>
                <a:latin typeface="맑은 고딕" pitchFamily="50" charset="-127"/>
                <a:ea typeface="맑은 고딕" pitchFamily="50" charset="-127"/>
              </a:rPr>
              <a:t>에 이름을 지정하여 저장</a:t>
            </a:r>
          </a:p>
          <a:p>
            <a:pPr defTabSz="977900" eaLnBrk="1" hangingPunct="1"/>
            <a:r>
              <a:rPr lang="en-US" altLang="ko-KR" sz="1300" dirty="0" err="1">
                <a:latin typeface="맑은 고딕" pitchFamily="50" charset="-127"/>
                <a:ea typeface="맑은 고딕" pitchFamily="50" charset="-127"/>
              </a:rPr>
              <a:t>wb.save</a:t>
            </a:r>
            <a:r>
              <a:rPr lang="en-US" altLang="ko-KR" sz="1300" dirty="0">
                <a:latin typeface="맑은 고딕" pitchFamily="50" charset="-127"/>
                <a:ea typeface="맑은 고딕" pitchFamily="50" charset="-127"/>
              </a:rPr>
              <a:t>(</a:t>
            </a:r>
            <a:r>
              <a:rPr lang="ko-KR" altLang="en-US" sz="1300" dirty="0">
                <a:latin typeface="맑은 고딕" pitchFamily="50" charset="-127"/>
                <a:ea typeface="맑은 고딕" pitchFamily="50" charset="-127"/>
              </a:rPr>
              <a:t>‘</a:t>
            </a:r>
            <a:r>
              <a:rPr lang="en-US" altLang="ko-KR" sz="1300" dirty="0">
                <a:latin typeface="맑은 고딕" pitchFamily="50" charset="-127"/>
                <a:ea typeface="맑은 고딕" pitchFamily="50" charset="-127"/>
              </a:rPr>
              <a:t>data/xlwt.xls’)</a:t>
            </a:r>
          </a:p>
          <a:p>
            <a:pPr defTabSz="977900" eaLnBrk="1" hangingPunct="1"/>
            <a:endParaRPr lang="en-US" altLang="ko-KR" sz="13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 Excel </a:t>
            </a:r>
            <a:r>
              <a:rPr lang="ko-KR" altLang="en-US" sz="13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err="1">
                <a:solidFill>
                  <a:schemeClr val="tx1">
                    <a:lumMod val="50000"/>
                    <a:lumOff val="50000"/>
                  </a:schemeClr>
                </a:solidFill>
                <a:latin typeface="맑은 고딕" pitchFamily="50" charset="-127"/>
                <a:ea typeface="맑은 고딕" pitchFamily="50" charset="-127"/>
              </a:rPr>
              <a:t>읽어들일</a:t>
            </a:r>
            <a:r>
              <a:rPr lang="ko-KR" altLang="en-US" sz="1300" i="1" dirty="0">
                <a:solidFill>
                  <a:schemeClr val="tx1">
                    <a:lumMod val="50000"/>
                    <a:lumOff val="50000"/>
                  </a:schemeClr>
                </a:solidFill>
                <a:latin typeface="맑은 고딕" pitchFamily="50" charset="-127"/>
                <a:ea typeface="맑은 고딕" pitchFamily="50" charset="-127"/>
              </a:rPr>
              <a:t> </a:t>
            </a:r>
            <a:r>
              <a:rPr lang="en-US" altLang="ko-KR" sz="1300" i="1" dirty="0">
                <a:solidFill>
                  <a:schemeClr val="tx1">
                    <a:lumMod val="50000"/>
                    <a:lumOff val="50000"/>
                  </a:schemeClr>
                </a:solidFill>
                <a:latin typeface="맑은 고딕" pitchFamily="50" charset="-127"/>
                <a:ea typeface="맑은 고딕" pitchFamily="50" charset="-127"/>
              </a:rPr>
              <a:t>Workbook</a:t>
            </a:r>
            <a:r>
              <a:rPr lang="ko-KR" altLang="en-US" sz="1300" i="1" dirty="0">
                <a:solidFill>
                  <a:schemeClr val="tx1">
                    <a:lumMod val="50000"/>
                    <a:lumOff val="50000"/>
                  </a:schemeClr>
                </a:solidFill>
                <a:latin typeface="맑은 고딕" pitchFamily="50" charset="-127"/>
                <a:ea typeface="맑은 고딕" pitchFamily="50" charset="-127"/>
              </a:rPr>
              <a:t>을 지정하여 파일 열기</a:t>
            </a:r>
          </a:p>
          <a:p>
            <a:pPr defTabSz="977900" eaLnBrk="1" hangingPunct="1"/>
            <a:r>
              <a:rPr lang="en-US" altLang="ko-KR" sz="1300" dirty="0" err="1">
                <a:latin typeface="맑은 고딕" pitchFamily="50" charset="-127"/>
                <a:ea typeface="맑은 고딕" pitchFamily="50" charset="-127"/>
              </a:rPr>
              <a:t>wb</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xlrd.open_workbook</a:t>
            </a:r>
            <a:r>
              <a:rPr lang="en-US" altLang="ko-KR" sz="1300" dirty="0">
                <a:latin typeface="맑은 고딕" pitchFamily="50" charset="-127"/>
                <a:ea typeface="맑은 고딕" pitchFamily="50" charset="-127"/>
              </a:rPr>
              <a:t>(‘data/xlwt.xls')</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err="1">
                <a:solidFill>
                  <a:schemeClr val="tx1">
                    <a:lumMod val="50000"/>
                    <a:lumOff val="50000"/>
                  </a:schemeClr>
                </a:solidFill>
                <a:latin typeface="맑은 고딕" pitchFamily="50" charset="-127"/>
                <a:ea typeface="맑은 고딕" pitchFamily="50" charset="-127"/>
              </a:rPr>
              <a:t>시트명으로</a:t>
            </a:r>
            <a:r>
              <a:rPr lang="ko-KR" altLang="en-US" sz="1300" i="1" dirty="0">
                <a:solidFill>
                  <a:schemeClr val="tx1">
                    <a:lumMod val="50000"/>
                    <a:lumOff val="50000"/>
                  </a:schemeClr>
                </a:solidFill>
                <a:latin typeface="맑은 고딕" pitchFamily="50" charset="-127"/>
                <a:ea typeface="맑은 고딕" pitchFamily="50" charset="-127"/>
              </a:rPr>
              <a:t> 시트를 지정</a:t>
            </a:r>
          </a:p>
          <a:p>
            <a:pPr defTabSz="977900" eaLnBrk="1" hangingPunct="1"/>
            <a:r>
              <a:rPr lang="en-US" altLang="ko-KR" sz="1300" dirty="0" err="1">
                <a:latin typeface="맑은 고딕" pitchFamily="50" charset="-127"/>
                <a:ea typeface="맑은 고딕" pitchFamily="50" charset="-127"/>
              </a:rPr>
              <a:t>st</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wb.sheet_by_name</a:t>
            </a:r>
            <a:r>
              <a:rPr lang="en-US" altLang="ko-KR" sz="1300" dirty="0">
                <a:latin typeface="맑은 고딕" pitchFamily="50" charset="-127"/>
                <a:ea typeface="맑은 고딕" pitchFamily="50" charset="-127"/>
              </a:rPr>
              <a:t>('</a:t>
            </a:r>
            <a:r>
              <a:rPr lang="ko-KR" altLang="en-US" sz="1300" dirty="0">
                <a:latin typeface="맑은 고딕" pitchFamily="50" charset="-127"/>
                <a:ea typeface="맑은 고딕" pitchFamily="50" charset="-127"/>
              </a:rPr>
              <a:t>시트</a:t>
            </a:r>
            <a:r>
              <a:rPr lang="en-US" altLang="ko-KR" sz="1300" dirty="0">
                <a:latin typeface="맑은 고딕" pitchFamily="50" charset="-127"/>
                <a:ea typeface="맑은 고딕" pitchFamily="50" charset="-127"/>
              </a:rPr>
              <a:t>1')</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a:solidFill>
                  <a:schemeClr val="tx1">
                    <a:lumMod val="50000"/>
                    <a:lumOff val="50000"/>
                  </a:schemeClr>
                </a:solidFill>
                <a:latin typeface="맑은 고딕" pitchFamily="50" charset="-127"/>
                <a:ea typeface="맑은 고딕" pitchFamily="50" charset="-127"/>
              </a:rPr>
              <a:t>지정한 시트의 특정 셀 값을 읽은 뒤 화면에 표시</a:t>
            </a:r>
          </a:p>
          <a:p>
            <a:pPr defTabSz="977900" eaLnBrk="1" hangingPunct="1"/>
            <a:r>
              <a:rPr lang="en-US" altLang="ko-KR" sz="1300" dirty="0">
                <a:latin typeface="맑은 고딕" pitchFamily="50" charset="-127"/>
                <a:ea typeface="맑은 고딕" pitchFamily="50" charset="-127"/>
              </a:rPr>
              <a:t>print(</a:t>
            </a:r>
            <a:r>
              <a:rPr lang="en-US" altLang="ko-KR" sz="1300" dirty="0" err="1">
                <a:latin typeface="맑은 고딕" pitchFamily="50" charset="-127"/>
                <a:ea typeface="맑은 고딕" pitchFamily="50" charset="-127"/>
              </a:rPr>
              <a:t>st.cell</a:t>
            </a:r>
            <a:r>
              <a:rPr lang="en-US" altLang="ko-KR" sz="1300" dirty="0">
                <a:latin typeface="맑은 고딕" pitchFamily="50" charset="-127"/>
                <a:ea typeface="맑은 고딕" pitchFamily="50" charset="-127"/>
              </a:rPr>
              <a:t>(0, 0).value)</a:t>
            </a:r>
          </a:p>
        </p:txBody>
      </p:sp>
    </p:spTree>
    <p:extLst>
      <p:ext uri="{BB962C8B-B14F-4D97-AF65-F5344CB8AC3E}">
        <p14:creationId xmlns:p14="http://schemas.microsoft.com/office/powerpoint/2010/main" val="226629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5275290"/>
          </a:xfrm>
        </p:spPr>
        <p:txBody>
          <a:bodyPr/>
          <a:lstStyle/>
          <a:p>
            <a:r>
              <a:rPr lang="en-US" altLang="ko-KR" dirty="0"/>
              <a:t>Excel </a:t>
            </a:r>
            <a:r>
              <a:rPr lang="ko-KR" altLang="en-US" dirty="0"/>
              <a:t>파일 입출력</a:t>
            </a:r>
            <a:endParaRPr lang="en-US" altLang="ko-KR" dirty="0"/>
          </a:p>
          <a:p>
            <a:pPr lvl="1"/>
            <a:r>
              <a:rPr lang="en-US" altLang="ko-KR" dirty="0"/>
              <a:t>OOXML </a:t>
            </a:r>
            <a:r>
              <a:rPr lang="ko-KR" altLang="en-US" dirty="0"/>
              <a:t>포맷 파일의 입출력</a:t>
            </a:r>
            <a:endParaRPr lang="en-US" altLang="ko-KR" dirty="0"/>
          </a:p>
          <a:p>
            <a:pPr lvl="2"/>
            <a:r>
              <a:rPr lang="en-US" altLang="ko-KR" dirty="0" err="1"/>
              <a:t>openpyxl</a:t>
            </a:r>
            <a:r>
              <a:rPr lang="ko-KR" altLang="en-US" dirty="0"/>
              <a:t>을 이용해서 </a:t>
            </a:r>
            <a:r>
              <a:rPr lang="en-US" altLang="ko-KR" dirty="0"/>
              <a:t>OOXML </a:t>
            </a:r>
            <a:r>
              <a:rPr lang="ko-KR" altLang="en-US" dirty="0"/>
              <a:t>포맷</a:t>
            </a:r>
            <a:r>
              <a:rPr lang="en-US" altLang="ko-KR" dirty="0"/>
              <a:t>(</a:t>
            </a:r>
            <a:r>
              <a:rPr lang="ko-KR" altLang="en-US" dirty="0" err="1"/>
              <a:t>확장자</a:t>
            </a:r>
            <a:r>
              <a:rPr lang="ko-KR" altLang="en-US" dirty="0"/>
              <a:t> </a:t>
            </a:r>
            <a:r>
              <a:rPr lang="en-US" altLang="ko-KR" dirty="0"/>
              <a:t>.</a:t>
            </a:r>
            <a:r>
              <a:rPr lang="en-US" altLang="ko-KR" dirty="0" err="1"/>
              <a:t>xlsx</a:t>
            </a:r>
            <a:r>
              <a:rPr lang="en-US" altLang="ko-KR" dirty="0"/>
              <a:t>/.</a:t>
            </a:r>
            <a:r>
              <a:rPr lang="en-US" altLang="ko-KR" dirty="0" err="1"/>
              <a:t>xlsm</a:t>
            </a:r>
            <a:r>
              <a:rPr lang="en-US" altLang="ko-KR" dirty="0"/>
              <a:t>) </a:t>
            </a:r>
            <a:r>
              <a:rPr lang="ko-KR" altLang="en-US" dirty="0"/>
              <a:t>파일</a:t>
            </a:r>
            <a:r>
              <a:rPr lang="en-US" altLang="ko-KR" dirty="0"/>
              <a:t> </a:t>
            </a:r>
            <a:r>
              <a:rPr lang="ko-KR" altLang="en-US" dirty="0"/>
              <a:t>데이터 읽는 예</a:t>
            </a:r>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r>
              <a:rPr lang="en-US" altLang="ko-KR" dirty="0"/>
              <a:t>workbook</a:t>
            </a:r>
            <a:r>
              <a:rPr lang="ko-KR" altLang="en-US" dirty="0"/>
              <a:t>을 열 때 옵션인자 </a:t>
            </a:r>
            <a:r>
              <a:rPr lang="en-US" altLang="ko-KR" dirty="0" err="1"/>
              <a:t>data_only</a:t>
            </a:r>
            <a:r>
              <a:rPr lang="en-US" altLang="ko-KR" dirty="0"/>
              <a:t>=True</a:t>
            </a:r>
            <a:r>
              <a:rPr lang="ko-KR" altLang="en-US" dirty="0"/>
              <a:t>를 지정하면 계산 식 대신 해당 계산 식으로 계산한 값을 읽어오게 됨</a:t>
            </a:r>
            <a:endParaRPr lang="en-US" altLang="ko-KR" dirty="0"/>
          </a:p>
          <a:p>
            <a:pPr lvl="2"/>
            <a:r>
              <a:rPr lang="ko-KR" altLang="en-US" dirty="0"/>
              <a:t>데이터 입력만 수행할 경우에는 </a:t>
            </a:r>
            <a:r>
              <a:rPr lang="en-US" altLang="ko-KR" dirty="0" err="1"/>
              <a:t>read_only</a:t>
            </a:r>
            <a:r>
              <a:rPr lang="en-US" altLang="ko-KR" dirty="0"/>
              <a:t>=True</a:t>
            </a:r>
            <a:r>
              <a:rPr lang="ko-KR" altLang="en-US" dirty="0"/>
              <a:t>로 설정</a:t>
            </a:r>
          </a:p>
        </p:txBody>
      </p:sp>
      <p:sp>
        <p:nvSpPr>
          <p:cNvPr id="5" name="직사각형 4"/>
          <p:cNvSpPr/>
          <p:nvPr/>
        </p:nvSpPr>
        <p:spPr bwMode="auto">
          <a:xfrm>
            <a:off x="899490" y="2276840"/>
            <a:ext cx="7664909" cy="33124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openpyxl</a:t>
            </a:r>
            <a:r>
              <a:rPr lang="ko-KR" altLang="en-US" sz="1200" i="1" dirty="0">
                <a:solidFill>
                  <a:schemeClr val="tx1">
                    <a:lumMod val="50000"/>
                    <a:lumOff val="50000"/>
                  </a:schemeClr>
                </a:solidFill>
                <a:latin typeface="맑은 고딕" pitchFamily="50" charset="-127"/>
                <a:ea typeface="맑은 고딕" pitchFamily="50" charset="-127"/>
              </a:rPr>
              <a:t>에서 필요한 함수</a:t>
            </a:r>
            <a:r>
              <a:rPr lang="en-US" altLang="ko-KR" sz="1200" i="1" dirty="0">
                <a:solidFill>
                  <a:schemeClr val="tx1">
                    <a:lumMod val="50000"/>
                    <a:lumOff val="50000"/>
                  </a:schemeClr>
                </a:solidFill>
                <a:latin typeface="맑은 고딕" pitchFamily="50" charset="-127"/>
                <a:ea typeface="맑은 고딕" pitchFamily="50" charset="-127"/>
              </a:rPr>
              <a:t>(</a:t>
            </a:r>
            <a:r>
              <a:rPr lang="en-US" altLang="ko-KR" sz="1200" i="1" dirty="0" err="1">
                <a:solidFill>
                  <a:schemeClr val="tx1">
                    <a:lumMod val="50000"/>
                    <a:lumOff val="50000"/>
                  </a:schemeClr>
                </a:solidFill>
                <a:latin typeface="맑은 고딕" pitchFamily="50" charset="-127"/>
                <a:ea typeface="맑은 고딕" pitchFamily="50" charset="-127"/>
              </a:rPr>
              <a:t>load_workbook</a:t>
            </a:r>
            <a:r>
              <a:rPr lang="en-US" altLang="ko-KR" sz="1200" i="1" dirty="0">
                <a:solidFill>
                  <a:schemeClr val="tx1">
                    <a:lumMod val="50000"/>
                    <a:lumOff val="50000"/>
                  </a:schemeClr>
                </a:solidFill>
                <a:latin typeface="맑은 고딕" pitchFamily="50" charset="-127"/>
                <a:ea typeface="맑은 고딕" pitchFamily="50" charset="-127"/>
              </a:rPr>
              <a:t>)</a:t>
            </a:r>
            <a:r>
              <a:rPr lang="ko-KR" altLang="en-US" sz="1200" i="1" dirty="0">
                <a:solidFill>
                  <a:schemeClr val="tx1">
                    <a:lumMod val="50000"/>
                    <a:lumOff val="50000"/>
                  </a:schemeClr>
                </a:solidFill>
                <a:latin typeface="맑은 고딕" pitchFamily="50" charset="-127"/>
                <a:ea typeface="맑은 고딕" pitchFamily="50" charset="-127"/>
              </a:rPr>
              <a:t>를 </a:t>
            </a:r>
            <a:r>
              <a:rPr lang="en-US" altLang="ko-KR" sz="1200" i="1" dirty="0">
                <a:solidFill>
                  <a:schemeClr val="tx1">
                    <a:lumMod val="50000"/>
                    <a:lumOff val="50000"/>
                  </a:schemeClr>
                </a:solidFill>
                <a:latin typeface="맑은 고딕" pitchFamily="50" charset="-127"/>
                <a:ea typeface="맑은 고딕" pitchFamily="50" charset="-127"/>
              </a:rPr>
              <a:t>import</a:t>
            </a:r>
          </a:p>
          <a:p>
            <a:pPr defTabSz="977900" eaLnBrk="1" hangingPunct="1"/>
            <a:r>
              <a:rPr lang="en-US" altLang="ko-KR" sz="1200" dirty="0">
                <a:latin typeface="맑은 고딕" pitchFamily="50" charset="-127"/>
                <a:ea typeface="맑은 고딕" pitchFamily="50" charset="-127"/>
              </a:rPr>
              <a:t>from </a:t>
            </a:r>
            <a:r>
              <a:rPr lang="en-US" altLang="ko-KR" sz="1200" dirty="0" err="1">
                <a:latin typeface="맑은 고딕" pitchFamily="50" charset="-127"/>
                <a:ea typeface="맑은 고딕" pitchFamily="50" charset="-127"/>
              </a:rPr>
              <a:t>openpyxl</a:t>
            </a:r>
            <a:r>
              <a:rPr lang="en-US" altLang="ko-KR" sz="1200" dirty="0">
                <a:latin typeface="맑은 고딕" pitchFamily="50" charset="-127"/>
                <a:ea typeface="맑은 고딕" pitchFamily="50" charset="-127"/>
              </a:rPr>
              <a:t> import </a:t>
            </a:r>
            <a:r>
              <a:rPr lang="en-US" altLang="ko-KR" sz="1200" dirty="0" err="1">
                <a:latin typeface="맑은 고딕" pitchFamily="50" charset="-127"/>
                <a:ea typeface="맑은 고딕" pitchFamily="50" charset="-127"/>
              </a:rPr>
              <a:t>load_workbook</a:t>
            </a:r>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import </a:t>
            </a:r>
            <a:r>
              <a:rPr lang="en-US" altLang="ko-KR" sz="1200" dirty="0" err="1">
                <a:latin typeface="맑은 고딕" pitchFamily="50" charset="-127"/>
                <a:ea typeface="맑은 고딕" pitchFamily="50" charset="-127"/>
              </a:rPr>
              <a:t>numpy</a:t>
            </a:r>
            <a:r>
              <a:rPr lang="en-US" altLang="ko-KR" sz="1200" dirty="0">
                <a:latin typeface="맑은 고딕" pitchFamily="50" charset="-127"/>
                <a:ea typeface="맑은 고딕" pitchFamily="50" charset="-127"/>
              </a:rPr>
              <a:t> as </a:t>
            </a:r>
            <a:r>
              <a:rPr lang="en-US" altLang="ko-KR" sz="1200" dirty="0" err="1">
                <a:latin typeface="맑은 고딕" pitchFamily="50" charset="-127"/>
                <a:ea typeface="맑은 고딕" pitchFamily="50" charset="-127"/>
              </a:rPr>
              <a:t>np</a:t>
            </a:r>
            <a:r>
              <a:rPr lang="en-US" altLang="ko-KR" sz="1200" dirty="0">
                <a:solidFill>
                  <a:schemeClr val="tx1">
                    <a:lumMod val="50000"/>
                    <a:lumOff val="50000"/>
                  </a:schemeClr>
                </a:solidFill>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NumPy</a:t>
            </a:r>
            <a:r>
              <a:rPr lang="ko-KR" altLang="en-US" sz="1200" i="1" dirty="0">
                <a:solidFill>
                  <a:schemeClr val="tx1">
                    <a:lumMod val="50000"/>
                    <a:lumOff val="50000"/>
                  </a:schemeClr>
                </a:solidFill>
                <a:latin typeface="맑은 고딕" pitchFamily="50" charset="-127"/>
                <a:ea typeface="맑은 고딕" pitchFamily="50" charset="-127"/>
              </a:rPr>
              <a:t>도 </a:t>
            </a:r>
            <a:r>
              <a:rPr lang="en-US" altLang="ko-KR" sz="1200" i="1" dirty="0">
                <a:solidFill>
                  <a:schemeClr val="tx1">
                    <a:lumMod val="50000"/>
                    <a:lumOff val="50000"/>
                  </a:schemeClr>
                </a:solidFill>
                <a:latin typeface="맑은 고딕" pitchFamily="50" charset="-127"/>
                <a:ea typeface="맑은 고딕" pitchFamily="50" charset="-127"/>
              </a:rPr>
              <a:t>import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WorkBook</a:t>
            </a:r>
            <a:r>
              <a:rPr lang="ko-KR" altLang="en-US" sz="1200" i="1" dirty="0">
                <a:solidFill>
                  <a:schemeClr val="tx1">
                    <a:lumMod val="50000"/>
                    <a:lumOff val="50000"/>
                  </a:schemeClr>
                </a:solidFill>
                <a:latin typeface="맑은 고딕" pitchFamily="50" charset="-127"/>
                <a:ea typeface="맑은 고딕" pitchFamily="50" charset="-127"/>
              </a:rPr>
              <a:t>을 연다</a:t>
            </a:r>
          </a:p>
          <a:p>
            <a:pPr defTabSz="977900" eaLnBrk="1" hangingPunct="1"/>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load_workbook</a:t>
            </a:r>
            <a:r>
              <a:rPr lang="en-US" altLang="ko-KR" sz="1200" dirty="0">
                <a:latin typeface="맑은 고딕" pitchFamily="50" charset="-127"/>
                <a:ea typeface="맑은 고딕" pitchFamily="50" charset="-127"/>
              </a:rPr>
              <a:t>(filename=‘data/Sample1.xlsx', </a:t>
            </a:r>
            <a:r>
              <a:rPr lang="en-US" altLang="ko-KR" sz="1200" dirty="0" err="1">
                <a:latin typeface="맑은 고딕" pitchFamily="50" charset="-127"/>
                <a:ea typeface="맑은 고딕" pitchFamily="50" charset="-127"/>
              </a:rPr>
              <a:t>read_only</a:t>
            </a:r>
            <a:r>
              <a:rPr lang="en-US" altLang="ko-KR" sz="1200" dirty="0">
                <a:latin typeface="맑은 고딕" pitchFamily="50" charset="-127"/>
                <a:ea typeface="맑은 고딕" pitchFamily="50" charset="-127"/>
              </a:rPr>
              <a:t>=True, </a:t>
            </a:r>
            <a:r>
              <a:rPr lang="en-US" altLang="ko-KR" sz="1200" dirty="0" err="1">
                <a:latin typeface="맑은 고딕" pitchFamily="50" charset="-127"/>
                <a:ea typeface="맑은 고딕" pitchFamily="50" charset="-127"/>
              </a:rPr>
              <a:t>data_only</a:t>
            </a:r>
            <a:r>
              <a:rPr lang="en-US" altLang="ko-KR" sz="1200" dirty="0">
                <a:latin typeface="맑은 고딕" pitchFamily="50" charset="-127"/>
                <a:ea typeface="맑은 고딕" pitchFamily="50" charset="-127"/>
              </a:rPr>
              <a:t>=True)</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WorkSheet</a:t>
            </a:r>
            <a:r>
              <a:rPr lang="ko-KR" altLang="en-US" sz="1200" i="1" dirty="0">
                <a:solidFill>
                  <a:schemeClr val="tx1">
                    <a:lumMod val="50000"/>
                    <a:lumOff val="50000"/>
                  </a:schemeClr>
                </a:solidFill>
                <a:latin typeface="맑은 고딕" pitchFamily="50" charset="-127"/>
                <a:ea typeface="맑은 고딕" pitchFamily="50" charset="-127"/>
              </a:rPr>
              <a:t>를 이름으로 지정</a:t>
            </a:r>
          </a:p>
          <a:p>
            <a:pPr defTabSz="977900" eaLnBrk="1" hangingPunct="1"/>
            <a:r>
              <a:rPr lang="en-US" altLang="ko-KR" sz="1200" dirty="0" err="1">
                <a:latin typeface="맑은 고딕" pitchFamily="50" charset="-127"/>
                <a:ea typeface="맑은 고딕" pitchFamily="50" charset="-127"/>
              </a:rPr>
              <a:t>ws</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a:t>
            </a:r>
            <a:r>
              <a:rPr lang="ko-KR" altLang="en-US" sz="1200" dirty="0">
                <a:latin typeface="맑은 고딕" pitchFamily="50" charset="-127"/>
                <a:ea typeface="맑은 고딕" pitchFamily="50" charset="-127"/>
              </a:rPr>
              <a:t>온도변화</a:t>
            </a:r>
            <a:r>
              <a:rPr lang="en-US" altLang="ko-KR" sz="1200" dirty="0">
                <a:latin typeface="맑은 고딕" pitchFamily="50" charset="-127"/>
                <a:ea typeface="맑은 고딕" pitchFamily="50" charset="-127"/>
              </a:rPr>
              <a: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데이터를 저장할 </a:t>
            </a:r>
            <a:r>
              <a:rPr lang="en-US" altLang="ko-KR" sz="1200" i="1" dirty="0" err="1">
                <a:solidFill>
                  <a:schemeClr val="tx1">
                    <a:lumMod val="50000"/>
                    <a:lumOff val="50000"/>
                  </a:schemeClr>
                </a:solidFill>
                <a:latin typeface="맑은 고딕" pitchFamily="50" charset="-127"/>
                <a:ea typeface="맑은 고딕" pitchFamily="50" charset="-127"/>
              </a:rPr>
              <a:t>NumPy</a:t>
            </a:r>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ndarray</a:t>
            </a:r>
            <a:r>
              <a:rPr lang="ko-KR" altLang="en-US" sz="1200" i="1" dirty="0">
                <a:solidFill>
                  <a:schemeClr val="tx1">
                    <a:lumMod val="50000"/>
                    <a:lumOff val="50000"/>
                  </a:schemeClr>
                </a:solidFill>
                <a:latin typeface="맑은 고딕" pitchFamily="50" charset="-127"/>
                <a:ea typeface="맑은 고딕" pitchFamily="50" charset="-127"/>
              </a:rPr>
              <a:t>를 미리 만들어둔다</a:t>
            </a:r>
          </a:p>
          <a:p>
            <a:pPr defTabSz="977900" eaLnBrk="1" hangingPunct="1"/>
            <a:r>
              <a:rPr lang="en-US" altLang="ko-KR" sz="1200" dirty="0" err="1">
                <a:latin typeface="맑은 고딕" pitchFamily="50" charset="-127"/>
                <a:ea typeface="맑은 고딕" pitchFamily="50" charset="-127"/>
              </a:rPr>
              <a:t>Nrow</a:t>
            </a:r>
            <a:r>
              <a:rPr lang="en-US" altLang="ko-KR" sz="1200" dirty="0">
                <a:latin typeface="맑은 고딕" pitchFamily="50" charset="-127"/>
                <a:ea typeface="맑은 고딕" pitchFamily="50" charset="-127"/>
              </a:rPr>
              <a:t> = 11</a:t>
            </a:r>
          </a:p>
          <a:p>
            <a:pPr defTabSz="977900" eaLnBrk="1" hangingPunct="1"/>
            <a:r>
              <a:rPr lang="en-US" altLang="ko-KR" sz="1200" dirty="0" err="1">
                <a:latin typeface="맑은 고딕" pitchFamily="50" charset="-127"/>
                <a:ea typeface="맑은 고딕" pitchFamily="50" charset="-127"/>
              </a:rPr>
              <a:t>time_vec</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np.zeros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Nrow</a:t>
            </a:r>
            <a:r>
              <a:rPr lang="en-US" altLang="ko-KR" sz="1200" dirty="0">
                <a:latin typeface="맑은 고딕" pitchFamily="50" charset="-127"/>
                <a:ea typeface="맑은 고딕" pitchFamily="50" charset="-127"/>
              </a:rPr>
              <a:t>)</a:t>
            </a:r>
          </a:p>
          <a:p>
            <a:pPr defTabSz="977900" eaLnBrk="1" hangingPunct="1"/>
            <a:r>
              <a:rPr lang="en-US" altLang="ko-KR" sz="1200" dirty="0" err="1">
                <a:latin typeface="맑은 고딕" pitchFamily="50" charset="-127"/>
                <a:ea typeface="맑은 고딕" pitchFamily="50" charset="-127"/>
              </a:rPr>
              <a:t>temp_vec</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np.zeros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Nrow</a:t>
            </a:r>
            <a:r>
              <a:rPr lang="en-US" altLang="ko-KR" sz="1200" dirty="0">
                <a:latin typeface="맑은 고딕" pitchFamily="50" charset="-127"/>
                <a:ea typeface="맑은 고딕" pitchFamily="50" charset="-127"/>
              </a:rPr>
              <a: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데이터 읽기</a:t>
            </a:r>
          </a:p>
          <a:p>
            <a:pPr defTabSz="977900" eaLnBrk="1" hangingPunct="1"/>
            <a:r>
              <a:rPr lang="en-US" altLang="ko-KR" sz="1200" dirty="0">
                <a:latin typeface="맑은 고딕" pitchFamily="50" charset="-127"/>
                <a:ea typeface="맑은 고딕" pitchFamily="50" charset="-127"/>
              </a:rPr>
              <a:t>for </a:t>
            </a:r>
            <a:r>
              <a:rPr lang="en-US" altLang="ko-KR" sz="1200" dirty="0" err="1">
                <a:latin typeface="맑은 고딕" pitchFamily="50" charset="-127"/>
                <a:ea typeface="맑은 고딕" pitchFamily="50" charset="-127"/>
              </a:rPr>
              <a:t>i</a:t>
            </a:r>
            <a:r>
              <a:rPr lang="en-US" altLang="ko-KR" sz="1200" dirty="0">
                <a:latin typeface="맑은 고딕" pitchFamily="50" charset="-127"/>
                <a:ea typeface="맑은 고딕" pitchFamily="50" charset="-127"/>
              </a:rPr>
              <a:t>, row in enumerate(</a:t>
            </a:r>
            <a:r>
              <a:rPr lang="en-US" altLang="ko-KR" sz="1200" dirty="0" err="1">
                <a:latin typeface="맑은 고딕" pitchFamily="50" charset="-127"/>
                <a:ea typeface="맑은 고딕" pitchFamily="50" charset="-127"/>
              </a:rPr>
              <a:t>ws.iter_rows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min_row</a:t>
            </a:r>
            <a:r>
              <a:rPr lang="en-US" altLang="ko-KR" sz="1200">
                <a:latin typeface="맑은 고딕" pitchFamily="50" charset="-127"/>
                <a:ea typeface="맑은 고딕" pitchFamily="50" charset="-127"/>
              </a:rPr>
              <a:t>=</a:t>
            </a:r>
            <a:r>
              <a:rPr lang="en-US" altLang="ko-KR" sz="1200" dirty="0">
                <a:latin typeface="맑은 고딕" pitchFamily="50" charset="-127"/>
                <a:ea typeface="맑은 고딕" pitchFamily="50" charset="-127"/>
              </a:rPr>
              <a:t>2</a:t>
            </a:r>
            <a:r>
              <a:rPr lang="en-US" altLang="ko-KR" sz="120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time_vec</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i</a:t>
            </a:r>
            <a:r>
              <a:rPr lang="en-US" altLang="ko-KR" sz="1200" dirty="0">
                <a:latin typeface="맑은 고딕" pitchFamily="50" charset="-127"/>
                <a:ea typeface="맑은 고딕" pitchFamily="50" charset="-127"/>
              </a:rPr>
              <a:t>] = row[0].value</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temp_vec</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i</a:t>
            </a:r>
            <a:r>
              <a:rPr lang="en-US" altLang="ko-KR" sz="1200" dirty="0">
                <a:latin typeface="맑은 고딕" pitchFamily="50" charset="-127"/>
                <a:ea typeface="맑은 고딕" pitchFamily="50" charset="-127"/>
              </a:rPr>
              <a:t>] = row[1].value</a:t>
            </a:r>
          </a:p>
        </p:txBody>
      </p:sp>
    </p:spTree>
    <p:extLst>
      <p:ext uri="{BB962C8B-B14F-4D97-AF65-F5344CB8AC3E}">
        <p14:creationId xmlns:p14="http://schemas.microsoft.com/office/powerpoint/2010/main" val="290293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5336846"/>
          </a:xfrm>
        </p:spPr>
        <p:txBody>
          <a:bodyPr/>
          <a:lstStyle/>
          <a:p>
            <a:r>
              <a:rPr lang="en-US" altLang="ko-KR" dirty="0"/>
              <a:t>pickle </a:t>
            </a:r>
            <a:r>
              <a:rPr lang="ko-KR" altLang="en-US" dirty="0"/>
              <a:t>파일 입출력</a:t>
            </a:r>
            <a:endParaRPr lang="en-US" altLang="ko-KR" dirty="0"/>
          </a:p>
          <a:p>
            <a:pPr lvl="1"/>
            <a:r>
              <a:rPr lang="en-US" altLang="ko-KR" dirty="0"/>
              <a:t>pickle</a:t>
            </a:r>
            <a:r>
              <a:rPr lang="ko-KR" altLang="en-US" dirty="0"/>
              <a:t>이란 </a:t>
            </a:r>
            <a:r>
              <a:rPr lang="ko-KR" altLang="en-US" dirty="0" err="1"/>
              <a:t>파이썬의</a:t>
            </a:r>
            <a:r>
              <a:rPr lang="ko-KR" altLang="en-US" dirty="0"/>
              <a:t> 데이터 객체를 직렬화</a:t>
            </a:r>
            <a:r>
              <a:rPr lang="en-US" altLang="ko-KR" dirty="0"/>
              <a:t>(serialize)</a:t>
            </a:r>
            <a:r>
              <a:rPr lang="ko-KR" altLang="en-US" dirty="0"/>
              <a:t>하여 파일에 저장하거나</a:t>
            </a:r>
            <a:r>
              <a:rPr lang="en-US" altLang="ko-KR" dirty="0"/>
              <a:t>, </a:t>
            </a:r>
            <a:r>
              <a:rPr lang="ko-KR" altLang="en-US" dirty="0"/>
              <a:t>반대로 이를 파일로부터 </a:t>
            </a:r>
            <a:r>
              <a:rPr lang="ko-KR" altLang="en-US" dirty="0" err="1"/>
              <a:t>역직렬화</a:t>
            </a:r>
            <a:r>
              <a:rPr lang="en-US" altLang="ko-KR" dirty="0"/>
              <a:t>(de-serialize)</a:t>
            </a:r>
            <a:r>
              <a:rPr lang="ko-KR" altLang="en-US" dirty="0"/>
              <a:t>하여</a:t>
            </a:r>
            <a:r>
              <a:rPr lang="en-US" altLang="ko-KR" dirty="0"/>
              <a:t> </a:t>
            </a:r>
            <a:r>
              <a:rPr lang="ko-KR" altLang="en-US" dirty="0"/>
              <a:t>네임스페이스에 </a:t>
            </a:r>
            <a:r>
              <a:rPr lang="ko-KR" altLang="en-US" dirty="0" err="1"/>
              <a:t>파이썬</a:t>
            </a:r>
            <a:r>
              <a:rPr lang="ko-KR" altLang="en-US" dirty="0"/>
              <a:t> 객체로 </a:t>
            </a:r>
            <a:r>
              <a:rPr lang="ko-KR" altLang="en-US" dirty="0" err="1"/>
              <a:t>읽어들이는</a:t>
            </a:r>
            <a:r>
              <a:rPr lang="ko-KR" altLang="en-US" dirty="0"/>
              <a:t> 표준 라이브러리의 기능</a:t>
            </a:r>
            <a:endParaRPr lang="en-US" altLang="ko-KR" dirty="0"/>
          </a:p>
          <a:p>
            <a:pPr lvl="1"/>
            <a:r>
              <a:rPr lang="ko-KR" altLang="en-US" b="1" dirty="0"/>
              <a:t>단일 변수를 </a:t>
            </a:r>
            <a:r>
              <a:rPr lang="en-US" altLang="ko-KR" b="1" dirty="0"/>
              <a:t>pickle</a:t>
            </a:r>
            <a:r>
              <a:rPr lang="ko-KR" altLang="en-US" b="1" dirty="0"/>
              <a:t>로 만들기</a:t>
            </a:r>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lvl="2"/>
            <a:r>
              <a:rPr lang="en-US" altLang="ko-KR" dirty="0" err="1"/>
              <a:t>mydata</a:t>
            </a:r>
            <a:r>
              <a:rPr lang="ko-KR" altLang="en-US" dirty="0"/>
              <a:t>라는 리스트를 </a:t>
            </a:r>
            <a:r>
              <a:rPr lang="en-US" altLang="ko-KR" dirty="0" err="1"/>
              <a:t>pickle.dump</a:t>
            </a:r>
            <a:r>
              <a:rPr lang="en-US" altLang="ko-KR" dirty="0"/>
              <a:t>() </a:t>
            </a:r>
            <a:r>
              <a:rPr lang="ko-KR" altLang="en-US" dirty="0"/>
              <a:t>함수로 </a:t>
            </a:r>
            <a:r>
              <a:rPr lang="en-US" altLang="ko-KR" dirty="0"/>
              <a:t>'pickle1.pickle'</a:t>
            </a:r>
            <a:r>
              <a:rPr lang="ko-KR" altLang="en-US" dirty="0"/>
              <a:t>이라는 파일로 저장</a:t>
            </a:r>
            <a:endParaRPr lang="en-US" altLang="ko-KR" dirty="0"/>
          </a:p>
          <a:p>
            <a:pPr lvl="2"/>
            <a:r>
              <a:rPr lang="en-US" altLang="ko-KR" dirty="0" err="1"/>
              <a:t>pickle.dump</a:t>
            </a:r>
            <a:r>
              <a:rPr lang="en-US" altLang="ko-KR" dirty="0"/>
              <a:t>() </a:t>
            </a:r>
            <a:r>
              <a:rPr lang="ko-KR" altLang="en-US" dirty="0"/>
              <a:t>함수의</a:t>
            </a:r>
            <a:r>
              <a:rPr lang="en-US" altLang="ko-KR" dirty="0"/>
              <a:t> </a:t>
            </a:r>
            <a:r>
              <a:rPr lang="ko-KR" altLang="en-US" dirty="0"/>
              <a:t>첫 인자는 저장 대상이 될 변수</a:t>
            </a:r>
            <a:r>
              <a:rPr lang="en-US" altLang="ko-KR" dirty="0"/>
              <a:t>, </a:t>
            </a:r>
            <a:r>
              <a:rPr lang="ko-KR" altLang="en-US" dirty="0"/>
              <a:t>두 번째 인자는 파일명 지정</a:t>
            </a:r>
            <a:endParaRPr lang="en-US" altLang="ko-KR" dirty="0"/>
          </a:p>
          <a:p>
            <a:pPr lvl="2"/>
            <a:r>
              <a:rPr lang="ko-KR" altLang="en-US" dirty="0"/>
              <a:t>한 번에 하나의 객체만 </a:t>
            </a:r>
            <a:r>
              <a:rPr lang="en-US" altLang="ko-KR" dirty="0"/>
              <a:t>dump </a:t>
            </a:r>
            <a:r>
              <a:rPr lang="ko-KR" altLang="en-US" dirty="0"/>
              <a:t>가능</a:t>
            </a:r>
            <a:endParaRPr lang="en-US" altLang="ko-KR" dirty="0"/>
          </a:p>
          <a:p>
            <a:pPr lvl="2"/>
            <a:r>
              <a:rPr lang="ko-KR" altLang="en-US" dirty="0"/>
              <a:t>열 때는 반드시 바이너리 모드로 열어야 함</a:t>
            </a:r>
            <a:endParaRPr lang="en-US" altLang="ko-KR" dirty="0"/>
          </a:p>
          <a:p>
            <a:pPr lvl="2"/>
            <a:endParaRPr lang="ko-KR" altLang="en-US" b="1" dirty="0"/>
          </a:p>
        </p:txBody>
      </p:sp>
      <p:sp>
        <p:nvSpPr>
          <p:cNvPr id="4" name="직사각형 3"/>
          <p:cNvSpPr/>
          <p:nvPr/>
        </p:nvSpPr>
        <p:spPr bwMode="auto">
          <a:xfrm>
            <a:off x="1299701" y="2780910"/>
            <a:ext cx="6768940" cy="22323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latin typeface="맑은 고딕" pitchFamily="50" charset="-127"/>
                <a:ea typeface="맑은 고딕" pitchFamily="50" charset="-127"/>
              </a:rPr>
              <a:t>import pickle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표준 라이브러리 </a:t>
            </a:r>
            <a:r>
              <a:rPr lang="en-US" altLang="ko-KR" sz="1200" i="1" dirty="0">
                <a:solidFill>
                  <a:schemeClr val="tx1">
                    <a:lumMod val="50000"/>
                    <a:lumOff val="50000"/>
                  </a:schemeClr>
                </a:solidFill>
                <a:latin typeface="맑은 고딕" pitchFamily="50" charset="-127"/>
                <a:ea typeface="맑은 고딕" pitchFamily="50" charset="-127"/>
              </a:rPr>
              <a:t>pickle</a:t>
            </a:r>
            <a:r>
              <a:rPr lang="ko-KR" altLang="en-US" sz="1200" i="1" dirty="0">
                <a:solidFill>
                  <a:schemeClr val="tx1">
                    <a:lumMod val="50000"/>
                    <a:lumOff val="50000"/>
                  </a:schemeClr>
                </a:solidFill>
                <a:latin typeface="맑은 고딕" pitchFamily="50" charset="-127"/>
                <a:ea typeface="맑은 고딕" pitchFamily="50" charset="-127"/>
              </a:rPr>
              <a:t>을 </a:t>
            </a:r>
            <a:r>
              <a:rPr lang="en-US" altLang="ko-KR" sz="1200" i="1" dirty="0">
                <a:solidFill>
                  <a:schemeClr val="tx1">
                    <a:lumMod val="50000"/>
                    <a:lumOff val="50000"/>
                  </a:schemeClr>
                </a:solidFill>
                <a:latin typeface="맑은 고딕" pitchFamily="50" charset="-127"/>
                <a:ea typeface="맑은 고딕" pitchFamily="50" charset="-127"/>
              </a:rPr>
              <a:t>import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저장할 객체를 만든다</a:t>
            </a:r>
          </a:p>
          <a:p>
            <a:pPr defTabSz="977900" eaLnBrk="1" hangingPunct="1"/>
            <a:r>
              <a:rPr lang="en-US" altLang="ko-KR" sz="1200" dirty="0" err="1">
                <a:latin typeface="맑은 고딕" pitchFamily="50" charset="-127"/>
                <a:ea typeface="맑은 고딕" pitchFamily="50" charset="-127"/>
              </a:rPr>
              <a:t>mydata</a:t>
            </a:r>
            <a:r>
              <a:rPr lang="en-US" altLang="ko-KR" sz="1200" dirty="0">
                <a:latin typeface="맑은 고딕" pitchFamily="50" charset="-127"/>
                <a:ea typeface="맑은 고딕" pitchFamily="50" charset="-127"/>
              </a:rPr>
              <a:t> = [1, 2, 3]</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객체</a:t>
            </a:r>
            <a:r>
              <a:rPr lang="en-US" altLang="ko-KR" sz="1200" i="1" dirty="0">
                <a:solidFill>
                  <a:schemeClr val="tx1">
                    <a:lumMod val="50000"/>
                    <a:lumOff val="50000"/>
                  </a:schemeClr>
                </a:solidFill>
                <a:latin typeface="맑은 고딕" pitchFamily="50" charset="-127"/>
                <a:ea typeface="맑은 고딕" pitchFamily="50" charset="-127"/>
              </a:rPr>
              <a:t>(</a:t>
            </a:r>
            <a:r>
              <a:rPr lang="en-US" altLang="ko-KR" sz="1200" i="1" dirty="0" err="1">
                <a:solidFill>
                  <a:schemeClr val="tx1">
                    <a:lumMod val="50000"/>
                    <a:lumOff val="50000"/>
                  </a:schemeClr>
                </a:solidFill>
                <a:latin typeface="맑은 고딕" pitchFamily="50" charset="-127"/>
                <a:ea typeface="맑은 고딕" pitchFamily="50" charset="-127"/>
              </a:rPr>
              <a:t>mydata</a:t>
            </a:r>
            <a:r>
              <a:rPr lang="en-US" altLang="ko-KR" sz="1200" i="1" dirty="0">
                <a:solidFill>
                  <a:schemeClr val="tx1">
                    <a:lumMod val="50000"/>
                    <a:lumOff val="50000"/>
                  </a:schemeClr>
                </a:solidFill>
                <a:latin typeface="맑은 고딕" pitchFamily="50" charset="-127"/>
                <a:ea typeface="맑은 고딕" pitchFamily="50" charset="-127"/>
              </a:rPr>
              <a:t>)</a:t>
            </a:r>
            <a:r>
              <a:rPr lang="ko-KR" altLang="en-US" sz="1200" i="1" dirty="0">
                <a:solidFill>
                  <a:schemeClr val="tx1">
                    <a:lumMod val="50000"/>
                    <a:lumOff val="50000"/>
                  </a:schemeClr>
                </a:solidFill>
                <a:latin typeface="맑은 고딕" pitchFamily="50" charset="-127"/>
                <a:ea typeface="맑은 고딕" pitchFamily="50" charset="-127"/>
              </a:rPr>
              <a:t>를 </a:t>
            </a:r>
            <a:r>
              <a:rPr lang="en-US" altLang="ko-KR" sz="1200" i="1" dirty="0">
                <a:solidFill>
                  <a:schemeClr val="tx1">
                    <a:lumMod val="50000"/>
                    <a:lumOff val="50000"/>
                  </a:schemeClr>
                </a:solidFill>
                <a:latin typeface="맑은 고딕" pitchFamily="50" charset="-127"/>
                <a:ea typeface="맑은 고딕" pitchFamily="50" charset="-127"/>
              </a:rPr>
              <a:t>'pickle1.pickle'(</a:t>
            </a:r>
            <a:r>
              <a:rPr lang="ko-KR" altLang="en-US" sz="1200" i="1" dirty="0" err="1">
                <a:solidFill>
                  <a:schemeClr val="tx1">
                    <a:lumMod val="50000"/>
                    <a:lumOff val="50000"/>
                  </a:schemeClr>
                </a:solidFill>
                <a:latin typeface="맑은 고딕" pitchFamily="50" charset="-127"/>
                <a:ea typeface="맑은 고딕" pitchFamily="50" charset="-127"/>
              </a:rPr>
              <a:t>확장자</a:t>
            </a:r>
            <a:r>
              <a:rPr lang="ko-KR" altLang="en-US" sz="1200" i="1" dirty="0">
                <a:solidFill>
                  <a:schemeClr val="tx1">
                    <a:lumMod val="50000"/>
                    <a:lumOff val="50000"/>
                  </a:schemeClr>
                </a:solidFill>
                <a:latin typeface="맑은 고딕" pitchFamily="50" charset="-127"/>
                <a:ea typeface="맑은 고딕" pitchFamily="50" charset="-127"/>
              </a:rPr>
              <a:t> 생략 가능</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파일에 저장</a:t>
            </a:r>
          </a:p>
          <a:p>
            <a:pPr defTabSz="977900" eaLnBrk="1" hangingPunct="1"/>
            <a:r>
              <a:rPr lang="en-US" altLang="ko-KR" sz="1200" dirty="0">
                <a:latin typeface="맑은 고딕" pitchFamily="50" charset="-127"/>
                <a:ea typeface="맑은 고딕" pitchFamily="50" charset="-127"/>
              </a:rPr>
              <a:t>with open(‘data/pickle1.pickle', '</a:t>
            </a:r>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pickle.dump</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mydata</a:t>
            </a:r>
            <a:r>
              <a:rPr lang="en-US" altLang="ko-KR" sz="1200" dirty="0">
                <a:latin typeface="맑은 고딕" pitchFamily="50" charset="-127"/>
                <a:ea typeface="맑은 고딕" pitchFamily="50" charset="-127"/>
              </a:rPr>
              <a:t>, f)</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'pickle1.pickle' </a:t>
            </a:r>
            <a:r>
              <a:rPr lang="ko-KR" altLang="en-US" sz="1200" i="1" dirty="0">
                <a:solidFill>
                  <a:schemeClr val="tx1">
                    <a:lumMod val="50000"/>
                    <a:lumOff val="50000"/>
                  </a:schemeClr>
                </a:solidFill>
                <a:latin typeface="맑은 고딕" pitchFamily="50" charset="-127"/>
                <a:ea typeface="맑은 고딕" pitchFamily="50" charset="-127"/>
              </a:rPr>
              <a:t>파일에서 데이터를 읽어 들여 </a:t>
            </a:r>
            <a:r>
              <a:rPr lang="en-US" altLang="ko-KR" sz="1200" i="1" dirty="0" err="1">
                <a:solidFill>
                  <a:schemeClr val="tx1">
                    <a:lumMod val="50000"/>
                    <a:lumOff val="50000"/>
                  </a:schemeClr>
                </a:solidFill>
                <a:latin typeface="맑은 고딕" pitchFamily="50" charset="-127"/>
                <a:ea typeface="맑은 고딕" pitchFamily="50" charset="-127"/>
              </a:rPr>
              <a:t>dat</a:t>
            </a:r>
            <a:r>
              <a:rPr lang="ko-KR" altLang="en-US" sz="1200" i="1" dirty="0">
                <a:solidFill>
                  <a:schemeClr val="tx1">
                    <a:lumMod val="50000"/>
                    <a:lumOff val="50000"/>
                  </a:schemeClr>
                </a:solidFill>
                <a:latin typeface="맑은 고딕" pitchFamily="50" charset="-127"/>
                <a:ea typeface="맑은 고딕" pitchFamily="50" charset="-127"/>
              </a:rPr>
              <a:t>에 대입</a:t>
            </a:r>
          </a:p>
          <a:p>
            <a:pPr defTabSz="977900" eaLnBrk="1" hangingPunct="1"/>
            <a:r>
              <a:rPr lang="en-US" altLang="ko-KR" sz="1200" dirty="0">
                <a:latin typeface="맑은 고딕" pitchFamily="50" charset="-127"/>
                <a:ea typeface="맑은 고딕" pitchFamily="50" charset="-127"/>
              </a:rPr>
              <a:t>with open(‘data/pickle1.pickle', '</a:t>
            </a:r>
            <a:r>
              <a:rPr lang="en-US" altLang="ko-KR" sz="1200" dirty="0" err="1">
                <a:latin typeface="맑은 고딕" pitchFamily="50" charset="-127"/>
                <a:ea typeface="맑은 고딕" pitchFamily="50" charset="-127"/>
              </a:rPr>
              <a:t>rb</a:t>
            </a:r>
            <a:r>
              <a:rPr lang="en-US" altLang="ko-KR" sz="1200" dirty="0">
                <a:latin typeface="맑은 고딕" pitchFamily="50" charset="-127"/>
                <a:ea typeface="맑은 고딕" pitchFamily="50" charset="-127"/>
              </a:rPr>
              <a:t>')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dat</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pickle.load</a:t>
            </a:r>
            <a:r>
              <a:rPr lang="en-US" altLang="ko-KR" sz="1200" dirty="0">
                <a:latin typeface="맑은 고딕" pitchFamily="50" charset="-127"/>
                <a:ea typeface="맑은 고딕" pitchFamily="50" charset="-127"/>
              </a:rPr>
              <a:t>(f)</a:t>
            </a:r>
          </a:p>
        </p:txBody>
      </p:sp>
    </p:spTree>
    <p:extLst>
      <p:ext uri="{BB962C8B-B14F-4D97-AF65-F5344CB8AC3E}">
        <p14:creationId xmlns:p14="http://schemas.microsoft.com/office/powerpoint/2010/main" val="3809902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5672322"/>
          </a:xfrm>
        </p:spPr>
        <p:txBody>
          <a:bodyPr/>
          <a:lstStyle/>
          <a:p>
            <a:r>
              <a:rPr lang="en-US" altLang="ko-KR" dirty="0"/>
              <a:t>pickle </a:t>
            </a:r>
            <a:r>
              <a:rPr lang="ko-KR" altLang="en-US" dirty="0"/>
              <a:t>파일 입출력</a:t>
            </a:r>
            <a:endParaRPr lang="en-US" altLang="ko-KR" dirty="0"/>
          </a:p>
          <a:p>
            <a:pPr lvl="1"/>
            <a:r>
              <a:rPr lang="ko-KR" altLang="en-US" b="1" dirty="0"/>
              <a:t>여러 변수를 </a:t>
            </a:r>
            <a:r>
              <a:rPr lang="en-US" altLang="ko-KR" b="1" dirty="0"/>
              <a:t>pickle</a:t>
            </a:r>
            <a:r>
              <a:rPr lang="ko-KR" altLang="en-US" b="1" dirty="0"/>
              <a:t>로 만들기</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a:p>
            <a:pPr lvl="2"/>
            <a:r>
              <a:rPr lang="en-US" altLang="ko-KR" dirty="0"/>
              <a:t>dump</a:t>
            </a:r>
            <a:r>
              <a:rPr lang="ko-KR" altLang="en-US" dirty="0"/>
              <a:t>를 여러 번 하면 하나 이상의 객체를 </a:t>
            </a:r>
            <a:r>
              <a:rPr lang="en-US" altLang="ko-KR" dirty="0"/>
              <a:t>pickle</a:t>
            </a:r>
            <a:r>
              <a:rPr lang="ko-KR" altLang="en-US" dirty="0"/>
              <a:t>로 만들어 저장할 수 있음</a:t>
            </a:r>
            <a:endParaRPr lang="en-US" altLang="ko-KR" dirty="0"/>
          </a:p>
          <a:p>
            <a:pPr lvl="2"/>
            <a:r>
              <a:rPr lang="ko-KR" altLang="en-US" dirty="0" err="1"/>
              <a:t>읽어들일</a:t>
            </a:r>
            <a:r>
              <a:rPr lang="ko-KR" altLang="en-US" dirty="0"/>
              <a:t> 때도 여러 번 </a:t>
            </a:r>
            <a:r>
              <a:rPr lang="en-US" altLang="ko-KR" dirty="0"/>
              <a:t>load</a:t>
            </a:r>
            <a:r>
              <a:rPr lang="ko-KR" altLang="en-US" dirty="0"/>
              <a:t>해야 함  </a:t>
            </a:r>
            <a:endParaRPr lang="en-US" altLang="ko-KR" dirty="0"/>
          </a:p>
          <a:p>
            <a:pPr lvl="2"/>
            <a:endParaRPr lang="ko-KR" altLang="en-US" dirty="0"/>
          </a:p>
        </p:txBody>
      </p:sp>
      <p:sp>
        <p:nvSpPr>
          <p:cNvPr id="4" name="직사각형 3"/>
          <p:cNvSpPr/>
          <p:nvPr/>
        </p:nvSpPr>
        <p:spPr bwMode="auto">
          <a:xfrm>
            <a:off x="1299701" y="1844780"/>
            <a:ext cx="6768940" cy="40325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pickle</a:t>
            </a: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저장할 객체를 만든다</a:t>
            </a:r>
          </a:p>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np.float</a:t>
            </a:r>
            <a:r>
              <a:rPr lang="en-US" altLang="ko-KR" sz="1400" dirty="0">
                <a:latin typeface="맑은 고딕" pitchFamily="50" charset="-127"/>
                <a:ea typeface="맑은 고딕" pitchFamily="50" charset="-127"/>
              </a:rPr>
              <a:t>(2.3)</a:t>
            </a:r>
          </a:p>
          <a:p>
            <a:pPr defTabSz="977900" eaLnBrk="1" hangingPunct="1"/>
            <a:r>
              <a:rPr lang="en-US" altLang="ko-KR" sz="1400" dirty="0">
                <a:latin typeface="맑은 고딕" pitchFamily="50" charset="-127"/>
                <a:ea typeface="맑은 고딕" pitchFamily="50" charset="-127"/>
              </a:rPr>
              <a:t>b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([[1.1, 2.2, 3.3], [4.4, 5.5, 6.6]])</a:t>
            </a:r>
          </a:p>
          <a:p>
            <a:pPr defTabSz="977900" eaLnBrk="1" hangingPunct="1"/>
            <a:r>
              <a:rPr lang="en-US" altLang="ko-KR" sz="1400" dirty="0">
                <a:latin typeface="맑은 고딕" pitchFamily="50" charset="-127"/>
                <a:ea typeface="맑은 고딕" pitchFamily="50" charset="-127"/>
              </a:rPr>
              <a:t>c = {'</a:t>
            </a:r>
            <a:r>
              <a:rPr lang="en-US" altLang="ko-KR" sz="1400" dirty="0" err="1">
                <a:latin typeface="맑은 고딕" pitchFamily="50" charset="-127"/>
                <a:ea typeface="맑은 고딕" pitchFamily="50" charset="-127"/>
              </a:rPr>
              <a:t>yokohama</a:t>
            </a:r>
            <a:r>
              <a:rPr lang="en-US" altLang="ko-KR" sz="1400" dirty="0">
                <a:latin typeface="맑은 고딕" pitchFamily="50" charset="-127"/>
                <a:ea typeface="맑은 고딕" pitchFamily="50" charset="-127"/>
              </a:rPr>
              <a:t>': 1, '</a:t>
            </a:r>
            <a:r>
              <a:rPr lang="en-US" altLang="ko-KR" sz="1400" dirty="0" err="1">
                <a:latin typeface="맑은 고딕" pitchFamily="50" charset="-127"/>
                <a:ea typeface="맑은 고딕" pitchFamily="50" charset="-127"/>
              </a:rPr>
              <a:t>tokyo</a:t>
            </a:r>
            <a:r>
              <a:rPr lang="en-US" altLang="ko-KR" sz="1400" dirty="0">
                <a:latin typeface="맑은 고딕" pitchFamily="50" charset="-127"/>
                <a:ea typeface="맑은 고딕" pitchFamily="50" charset="-127"/>
              </a:rPr>
              <a:t>': 2, '</a:t>
            </a:r>
            <a:r>
              <a:rPr lang="en-US" altLang="ko-KR" sz="1400" dirty="0" err="1">
                <a:latin typeface="맑은 고딕" pitchFamily="50" charset="-127"/>
                <a:ea typeface="맑은 고딕" pitchFamily="50" charset="-127"/>
              </a:rPr>
              <a:t>nagoya</a:t>
            </a:r>
            <a:r>
              <a:rPr lang="en-US" altLang="ko-KR" sz="1400" dirty="0">
                <a:latin typeface="맑은 고딕" pitchFamily="50" charset="-127"/>
                <a:ea typeface="맑은 고딕" pitchFamily="50" charset="-127"/>
              </a:rPr>
              <a:t>': 3}</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여러 개의 객체를 하나의 </a:t>
            </a:r>
            <a:r>
              <a:rPr lang="en-US" altLang="ko-KR" sz="1400" i="1" dirty="0">
                <a:solidFill>
                  <a:schemeClr val="tx1">
                    <a:lumMod val="50000"/>
                    <a:lumOff val="50000"/>
                  </a:schemeClr>
                </a:solidFill>
                <a:latin typeface="맑은 고딕" pitchFamily="50" charset="-127"/>
                <a:ea typeface="맑은 고딕" pitchFamily="50" charset="-127"/>
              </a:rPr>
              <a:t>pickle </a:t>
            </a:r>
            <a:r>
              <a:rPr lang="ko-KR" altLang="en-US" sz="1400" i="1" dirty="0">
                <a:solidFill>
                  <a:schemeClr val="tx1">
                    <a:lumMod val="50000"/>
                    <a:lumOff val="50000"/>
                  </a:schemeClr>
                </a:solidFill>
                <a:latin typeface="맑은 고딕" pitchFamily="50" charset="-127"/>
                <a:ea typeface="맑은 고딕" pitchFamily="50" charset="-127"/>
              </a:rPr>
              <a:t>파일로 만들기</a:t>
            </a: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wb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(a,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(b,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(c, f)</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저장한 </a:t>
            </a:r>
            <a:r>
              <a:rPr lang="en-US" altLang="ko-KR" sz="1400" i="1" dirty="0">
                <a:solidFill>
                  <a:schemeClr val="tx1">
                    <a:lumMod val="50000"/>
                    <a:lumOff val="50000"/>
                  </a:schemeClr>
                </a:solidFill>
                <a:latin typeface="맑은 고딕" pitchFamily="50" charset="-127"/>
                <a:ea typeface="맑은 고딕" pitchFamily="50" charset="-127"/>
              </a:rPr>
              <a:t>pickle </a:t>
            </a:r>
            <a:r>
              <a:rPr lang="ko-KR" altLang="en-US" sz="1400" i="1" dirty="0">
                <a:solidFill>
                  <a:schemeClr val="tx1">
                    <a:lumMod val="50000"/>
                    <a:lumOff val="50000"/>
                  </a:schemeClr>
                </a:solidFill>
                <a:latin typeface="맑은 고딕" pitchFamily="50" charset="-127"/>
                <a:ea typeface="맑은 고딕" pitchFamily="50" charset="-127"/>
              </a:rPr>
              <a:t>파일에서 여러 개의 객체를 </a:t>
            </a:r>
            <a:r>
              <a:rPr lang="ko-KR" altLang="en-US" sz="1400" i="1" dirty="0" err="1">
                <a:solidFill>
                  <a:schemeClr val="tx1">
                    <a:lumMod val="50000"/>
                    <a:lumOff val="50000"/>
                  </a:schemeClr>
                </a:solidFill>
                <a:latin typeface="맑은 고딕" pitchFamily="50" charset="-127"/>
                <a:ea typeface="맑은 고딕" pitchFamily="50" charset="-127"/>
              </a:rPr>
              <a:t>읽어들이기</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rb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b2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c2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p:txBody>
      </p:sp>
    </p:spTree>
    <p:extLst>
      <p:ext uri="{BB962C8B-B14F-4D97-AF65-F5344CB8AC3E}">
        <p14:creationId xmlns:p14="http://schemas.microsoft.com/office/powerpoint/2010/main" val="379654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4690515"/>
          </a:xfrm>
        </p:spPr>
        <p:txBody>
          <a:bodyPr/>
          <a:lstStyle/>
          <a:p>
            <a:r>
              <a:rPr lang="en-US" altLang="ko-KR" dirty="0"/>
              <a:t>pickle </a:t>
            </a:r>
            <a:r>
              <a:rPr lang="ko-KR" altLang="en-US" dirty="0"/>
              <a:t>파일 입출력</a:t>
            </a:r>
            <a:endParaRPr lang="en-US" altLang="ko-KR" dirty="0"/>
          </a:p>
          <a:p>
            <a:pPr lvl="1"/>
            <a:r>
              <a:rPr lang="ko-KR" altLang="en-US" b="1" dirty="0"/>
              <a:t>여러 변수를 </a:t>
            </a:r>
            <a:r>
              <a:rPr lang="en-US" altLang="ko-KR" b="1" dirty="0"/>
              <a:t>pickle</a:t>
            </a:r>
            <a:r>
              <a:rPr lang="ko-KR" altLang="en-US" b="1" dirty="0"/>
              <a:t>로 만들기</a:t>
            </a:r>
            <a:endParaRPr lang="en-US" altLang="ko-KR" b="1" dirty="0"/>
          </a:p>
          <a:p>
            <a:pPr lvl="2"/>
            <a:r>
              <a:rPr lang="ko-KR" altLang="en-US" dirty="0"/>
              <a:t>중첩 구조를 갖는 객체를 저장할 것을 고려하여 다음과 같이 작성할 수 있음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이런 방법으로 간단하게 객체 여러 개를 </a:t>
            </a:r>
            <a:r>
              <a:rPr lang="en-US" altLang="ko-KR" dirty="0"/>
              <a:t>pickle </a:t>
            </a:r>
            <a:r>
              <a:rPr lang="ko-KR" altLang="en-US" dirty="0"/>
              <a:t>파일로 저장했다 불러올 수 있음</a:t>
            </a:r>
            <a:endParaRPr lang="en-US" altLang="ko-KR" dirty="0"/>
          </a:p>
          <a:p>
            <a:pPr lvl="2"/>
            <a:r>
              <a:rPr lang="ko-KR" altLang="en-US" dirty="0"/>
              <a:t>하지만 변수의 원래 이름을 잃어버리기 때문에 </a:t>
            </a:r>
            <a:r>
              <a:rPr lang="en-US" altLang="ko-KR" dirty="0"/>
              <a:t>load</a:t>
            </a:r>
            <a:r>
              <a:rPr lang="ko-KR" altLang="en-US" dirty="0"/>
              <a:t>할 때 다시 새로운 변수를 지정해야 한다는</a:t>
            </a:r>
            <a:r>
              <a:rPr lang="en-US" altLang="ko-KR" dirty="0"/>
              <a:t> </a:t>
            </a:r>
            <a:r>
              <a:rPr lang="ko-KR" altLang="en-US" dirty="0"/>
              <a:t>단점이 존재</a:t>
            </a:r>
            <a:endParaRPr lang="en-US" altLang="ko-KR" dirty="0"/>
          </a:p>
          <a:p>
            <a:pPr lvl="2"/>
            <a:endParaRPr lang="en-US" altLang="ko-KR" dirty="0"/>
          </a:p>
          <a:p>
            <a:pPr lvl="2"/>
            <a:r>
              <a:rPr lang="ko-KR" altLang="en-US" dirty="0"/>
              <a:t>다음의 </a:t>
            </a:r>
            <a:r>
              <a:rPr lang="ko-KR" altLang="en-US" dirty="0" err="1"/>
              <a:t>딕셔너리</a:t>
            </a:r>
            <a:r>
              <a:rPr lang="ko-KR" altLang="en-US" dirty="0"/>
              <a:t> 타입 변수를 활용한 방법으로 이 문제를 해결할 수 있음</a:t>
            </a:r>
          </a:p>
        </p:txBody>
      </p:sp>
      <p:sp>
        <p:nvSpPr>
          <p:cNvPr id="4" name="직사각형 3"/>
          <p:cNvSpPr/>
          <p:nvPr/>
        </p:nvSpPr>
        <p:spPr bwMode="auto">
          <a:xfrm>
            <a:off x="1299701" y="2276840"/>
            <a:ext cx="6768940" cy="17282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여러 개의 객체를 </a:t>
            </a:r>
            <a:r>
              <a:rPr lang="en-US" altLang="ko-KR" sz="1400" i="1" dirty="0">
                <a:solidFill>
                  <a:schemeClr val="tx1">
                    <a:lumMod val="50000"/>
                    <a:lumOff val="50000"/>
                  </a:schemeClr>
                </a:solidFill>
                <a:latin typeface="맑은 고딕" pitchFamily="50" charset="-127"/>
                <a:ea typeface="맑은 고딕" pitchFamily="50" charset="-127"/>
              </a:rPr>
              <a:t>pickle </a:t>
            </a:r>
            <a:r>
              <a:rPr lang="ko-KR" altLang="en-US" sz="1400" i="1" dirty="0">
                <a:solidFill>
                  <a:schemeClr val="tx1">
                    <a:lumMod val="50000"/>
                    <a:lumOff val="50000"/>
                  </a:schemeClr>
                </a:solidFill>
                <a:latin typeface="맑은 고딕" pitchFamily="50" charset="-127"/>
                <a:ea typeface="맑은 고딕" pitchFamily="50" charset="-127"/>
              </a:rPr>
              <a:t>파일 하나에 저장</a:t>
            </a: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wb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([a, b, c], f)</a:t>
            </a:r>
          </a:p>
          <a:p>
            <a:pPr defTabSz="977900" eaLnBrk="1" hangingPunct="1"/>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pickle </a:t>
            </a:r>
            <a:r>
              <a:rPr lang="ko-KR" altLang="en-US" sz="1400" i="1" dirty="0">
                <a:solidFill>
                  <a:schemeClr val="tx1">
                    <a:lumMod val="50000"/>
                    <a:lumOff val="50000"/>
                  </a:schemeClr>
                </a:solidFill>
                <a:latin typeface="맑은 고딕" pitchFamily="50" charset="-127"/>
                <a:ea typeface="맑은 고딕" pitchFamily="50" charset="-127"/>
              </a:rPr>
              <a:t>파일에서 객체 여러 개를 </a:t>
            </a:r>
            <a:r>
              <a:rPr lang="ko-KR" altLang="en-US" sz="1400" i="1" dirty="0" err="1">
                <a:solidFill>
                  <a:schemeClr val="tx1">
                    <a:lumMod val="50000"/>
                    <a:lumOff val="50000"/>
                  </a:schemeClr>
                </a:solidFill>
                <a:latin typeface="맑은 고딕" pitchFamily="50" charset="-127"/>
                <a:ea typeface="맑은 고딕" pitchFamily="50" charset="-127"/>
              </a:rPr>
              <a:t>읽어들임</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rb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[a2, b2, c2]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a:t>
            </a:r>
          </a:p>
        </p:txBody>
      </p:sp>
    </p:spTree>
    <p:extLst>
      <p:ext uri="{BB962C8B-B14F-4D97-AF65-F5344CB8AC3E}">
        <p14:creationId xmlns:p14="http://schemas.microsoft.com/office/powerpoint/2010/main" val="32996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2144BF-9862-423B-A1F3-BDE2C6915098}"/>
              </a:ext>
            </a:extLst>
          </p:cNvPr>
          <p:cNvSpPr>
            <a:spLocks noGrp="1"/>
          </p:cNvSpPr>
          <p:nvPr>
            <p:ph type="title"/>
          </p:nvPr>
        </p:nvSpPr>
        <p:spPr/>
        <p:txBody>
          <a:bodyPr/>
          <a:lstStyle/>
          <a:p>
            <a:r>
              <a:rPr lang="ko-KR" altLang="en-US" dirty="0"/>
              <a:t>샘플 데이터셋 불러오기</a:t>
            </a:r>
          </a:p>
        </p:txBody>
      </p:sp>
      <p:sp>
        <p:nvSpPr>
          <p:cNvPr id="3" name="내용 개체 틀 2">
            <a:extLst>
              <a:ext uri="{FF2B5EF4-FFF2-40B4-BE49-F238E27FC236}">
                <a16:creationId xmlns:a16="http://schemas.microsoft.com/office/drawing/2014/main" id="{E58B40A9-0014-4269-906A-0D5B075D05EE}"/>
              </a:ext>
            </a:extLst>
          </p:cNvPr>
          <p:cNvSpPr>
            <a:spLocks noGrp="1"/>
          </p:cNvSpPr>
          <p:nvPr>
            <p:ph idx="1"/>
          </p:nvPr>
        </p:nvSpPr>
        <p:spPr>
          <a:xfrm>
            <a:off x="236538" y="1060450"/>
            <a:ext cx="8670925" cy="5013680"/>
          </a:xfrm>
        </p:spPr>
        <p:txBody>
          <a:bodyPr/>
          <a:lstStyle/>
          <a:p>
            <a:r>
              <a:rPr lang="ko-KR" altLang="en-US" dirty="0" err="1"/>
              <a:t>사이킷런</a:t>
            </a:r>
            <a:r>
              <a:rPr lang="ko-KR" altLang="en-US" dirty="0"/>
              <a:t> 데이터셋</a:t>
            </a:r>
            <a:endParaRPr lang="en-US" altLang="ko-KR" dirty="0"/>
          </a:p>
          <a:p>
            <a:pPr lvl="1"/>
            <a:r>
              <a:rPr lang="ko-KR" altLang="en-US" sz="1800" dirty="0"/>
              <a:t>본격적인 분석법을 배우기 전 실전 데이터셋이 아닌 작고 정제된 데이터셋</a:t>
            </a:r>
            <a:r>
              <a:rPr lang="en-US" altLang="ko-KR" sz="1800" dirty="0"/>
              <a:t>(</a:t>
            </a:r>
            <a:r>
              <a:rPr lang="ko-KR" altLang="en-US" sz="1800" dirty="0"/>
              <a:t>토이 데이터셋</a:t>
            </a:r>
            <a:r>
              <a:rPr lang="en-US" altLang="ko-KR" sz="1800" dirty="0"/>
              <a:t>)</a:t>
            </a:r>
            <a:r>
              <a:rPr lang="ko-KR" altLang="en-US" sz="1800" dirty="0"/>
              <a:t>을 </a:t>
            </a:r>
            <a:r>
              <a:rPr lang="ko-KR" altLang="en-US" sz="1800" dirty="0" err="1"/>
              <a:t>사이킷런에서</a:t>
            </a:r>
            <a:r>
              <a:rPr lang="ko-KR" altLang="en-US" sz="1800" dirty="0"/>
              <a:t> 불러올 수 있음</a:t>
            </a:r>
            <a:endParaRPr lang="en-US" altLang="ko-KR" sz="1800" dirty="0"/>
          </a:p>
          <a:p>
            <a:pPr lvl="1"/>
            <a:r>
              <a:rPr lang="ko-KR" altLang="en-US" sz="1800" dirty="0"/>
              <a:t>자주 사용하는 데이터셋</a:t>
            </a:r>
            <a:endParaRPr lang="en-US" altLang="ko-KR" sz="1800" dirty="0"/>
          </a:p>
          <a:p>
            <a:pPr lvl="2"/>
            <a:r>
              <a:rPr lang="en-US" altLang="ko-KR" sz="1600" b="1" dirty="0" err="1">
                <a:solidFill>
                  <a:schemeClr val="accent1"/>
                </a:solidFill>
              </a:rPr>
              <a:t>load_boston</a:t>
            </a:r>
            <a:r>
              <a:rPr lang="en-US" altLang="ko-KR" sz="1600" dirty="0"/>
              <a:t>: </a:t>
            </a:r>
            <a:r>
              <a:rPr lang="ko-KR" altLang="en-US" sz="1600" dirty="0"/>
              <a:t>보스턴 주택 가격에 대한 </a:t>
            </a:r>
            <a:r>
              <a:rPr lang="en-US" altLang="ko-KR" sz="1600" dirty="0"/>
              <a:t>503</a:t>
            </a:r>
            <a:r>
              <a:rPr lang="ko-KR" altLang="en-US" sz="1600" dirty="0"/>
              <a:t>개의 샘플을 가지고 있음</a:t>
            </a:r>
            <a:r>
              <a:rPr lang="en-US" altLang="ko-KR" sz="1600" dirty="0"/>
              <a:t>. </a:t>
            </a:r>
            <a:r>
              <a:rPr lang="ko-KR" altLang="en-US" sz="1600" dirty="0"/>
              <a:t>회귀 알고리즘에 적용하기 좋은 데이터셋</a:t>
            </a:r>
            <a:endParaRPr lang="en-US" altLang="ko-KR" sz="1600" dirty="0"/>
          </a:p>
          <a:p>
            <a:pPr lvl="2"/>
            <a:r>
              <a:rPr lang="en-US" altLang="ko-KR" sz="1600" b="1" dirty="0" err="1">
                <a:solidFill>
                  <a:schemeClr val="accent1"/>
                </a:solidFill>
              </a:rPr>
              <a:t>load_iris</a:t>
            </a:r>
            <a:r>
              <a:rPr lang="en-US" altLang="ko-KR" sz="1600" dirty="0"/>
              <a:t>: 150</a:t>
            </a:r>
            <a:r>
              <a:rPr lang="ko-KR" altLang="en-US" sz="1600" dirty="0"/>
              <a:t>개의</a:t>
            </a:r>
            <a:r>
              <a:rPr lang="en-US" altLang="ko-KR" sz="1600" dirty="0"/>
              <a:t> </a:t>
            </a:r>
            <a:r>
              <a:rPr lang="ko-KR" altLang="en-US" sz="1600" dirty="0"/>
              <a:t>붓꽃 샘플 치수를 가지고 있음</a:t>
            </a:r>
            <a:r>
              <a:rPr lang="en-US" altLang="ko-KR" sz="1600" dirty="0"/>
              <a:t>. </a:t>
            </a:r>
            <a:r>
              <a:rPr lang="ko-KR" altLang="en-US" sz="1600" dirty="0"/>
              <a:t>분류 알고리즘에 적용하기 좋은 데이터셋</a:t>
            </a:r>
            <a:endParaRPr lang="en-US" altLang="ko-KR" sz="1600" dirty="0"/>
          </a:p>
          <a:p>
            <a:pPr lvl="2"/>
            <a:r>
              <a:rPr lang="en-US" altLang="ko-KR" sz="1600" b="1" dirty="0" err="1">
                <a:solidFill>
                  <a:schemeClr val="accent1"/>
                </a:solidFill>
              </a:rPr>
              <a:t>load_digits</a:t>
            </a:r>
            <a:r>
              <a:rPr lang="en-US" altLang="ko-KR" sz="1600" dirty="0"/>
              <a:t>: </a:t>
            </a:r>
            <a:r>
              <a:rPr lang="ko-KR" altLang="en-US" sz="1600" dirty="0"/>
              <a:t>손으로 쓴 숫자 이미지 </a:t>
            </a:r>
            <a:r>
              <a:rPr lang="en-US" altLang="ko-KR" sz="1600" dirty="0"/>
              <a:t>1,979</a:t>
            </a:r>
            <a:r>
              <a:rPr lang="ko-KR" altLang="en-US" sz="1600" dirty="0"/>
              <a:t>개를 가지고 있음</a:t>
            </a:r>
            <a:r>
              <a:rPr lang="en-US" altLang="ko-KR" sz="1600" dirty="0"/>
              <a:t>. </a:t>
            </a:r>
            <a:r>
              <a:rPr lang="ko-KR" altLang="en-US" sz="1600" dirty="0"/>
              <a:t>이미지 분류에 적용하기 좋은 데이터셋</a:t>
            </a:r>
            <a:endParaRPr lang="en-US" altLang="ko-KR" sz="1600" dirty="0"/>
          </a:p>
          <a:p>
            <a:pPr lvl="2"/>
            <a:endParaRPr lang="en-US" altLang="ko-KR" sz="1600" dirty="0"/>
          </a:p>
          <a:p>
            <a:pPr lvl="1"/>
            <a:r>
              <a:rPr lang="ko-KR" altLang="en-US" sz="1800" dirty="0"/>
              <a:t>참고</a:t>
            </a:r>
            <a:endParaRPr lang="en-US" altLang="ko-KR" sz="1800" dirty="0"/>
          </a:p>
          <a:p>
            <a:pPr lvl="2"/>
            <a:r>
              <a:rPr lang="ko-KR" altLang="en-US" sz="1600" dirty="0" err="1"/>
              <a:t>사이킷런</a:t>
            </a:r>
            <a:r>
              <a:rPr lang="ko-KR" altLang="en-US" sz="1600" dirty="0"/>
              <a:t> 토이 데이터셋</a:t>
            </a:r>
            <a:r>
              <a:rPr lang="en-US" altLang="ko-KR" sz="1600" dirty="0"/>
              <a:t>(https://scikit-learn.org/dev/datasets/toy_dataset.html)</a:t>
            </a:r>
          </a:p>
          <a:p>
            <a:pPr lvl="2"/>
            <a:r>
              <a:rPr lang="ko-KR" altLang="en-US" sz="1600" dirty="0"/>
              <a:t>숫자 데이터셋</a:t>
            </a:r>
            <a:r>
              <a:rPr lang="en-US" altLang="ko-KR" sz="1600" dirty="0"/>
              <a:t>(http://bit.ly/2mNSEBZ)</a:t>
            </a:r>
          </a:p>
          <a:p>
            <a:pPr lvl="1"/>
            <a:endParaRPr lang="ko-KR" altLang="en-US" sz="1800" dirty="0"/>
          </a:p>
        </p:txBody>
      </p:sp>
    </p:spTree>
    <p:extLst>
      <p:ext uri="{BB962C8B-B14F-4D97-AF65-F5344CB8AC3E}">
        <p14:creationId xmlns:p14="http://schemas.microsoft.com/office/powerpoint/2010/main" val="106986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4124206"/>
          </a:xfrm>
        </p:spPr>
        <p:txBody>
          <a:bodyPr/>
          <a:lstStyle/>
          <a:p>
            <a:r>
              <a:rPr lang="en-US" altLang="ko-KR" dirty="0"/>
              <a:t>pickle </a:t>
            </a:r>
            <a:r>
              <a:rPr lang="ko-KR" altLang="en-US" dirty="0"/>
              <a:t>파일 입출력</a:t>
            </a:r>
            <a:endParaRPr lang="en-US" altLang="ko-KR" dirty="0"/>
          </a:p>
          <a:p>
            <a:pPr lvl="1"/>
            <a:r>
              <a:rPr lang="ko-KR" altLang="en-US" b="1" dirty="0"/>
              <a:t>여러 변수를 </a:t>
            </a:r>
            <a:r>
              <a:rPr lang="en-US" altLang="ko-KR" b="1" dirty="0"/>
              <a:t>pickle</a:t>
            </a:r>
            <a:r>
              <a:rPr lang="ko-KR" altLang="en-US" b="1" dirty="0"/>
              <a:t>로 만들기</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ko-KR" altLang="en-US" dirty="0"/>
          </a:p>
        </p:txBody>
      </p:sp>
      <p:sp>
        <p:nvSpPr>
          <p:cNvPr id="4" name="직사각형 3"/>
          <p:cNvSpPr/>
          <p:nvPr/>
        </p:nvSpPr>
        <p:spPr bwMode="auto">
          <a:xfrm>
            <a:off x="899490" y="1844780"/>
            <a:ext cx="7304859" cy="47526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latin typeface="맑은 고딕" pitchFamily="50" charset="-127"/>
                <a:ea typeface="맑은 고딕" pitchFamily="50" charset="-127"/>
              </a:rPr>
              <a:t>import pickle</a:t>
            </a:r>
          </a:p>
          <a:p>
            <a:pPr defTabSz="977900" eaLnBrk="1" hangingPunct="1"/>
            <a:r>
              <a:rPr lang="en-US" altLang="ko-KR" sz="1200" dirty="0">
                <a:latin typeface="맑은 고딕" pitchFamily="50" charset="-127"/>
                <a:ea typeface="맑은 고딕" pitchFamily="50" charset="-127"/>
              </a:rPr>
              <a:t>import </a:t>
            </a:r>
            <a:r>
              <a:rPr lang="en-US" altLang="ko-KR" sz="1200" dirty="0" err="1">
                <a:latin typeface="맑은 고딕" pitchFamily="50" charset="-127"/>
                <a:ea typeface="맑은 고딕" pitchFamily="50" charset="-127"/>
              </a:rPr>
              <a:t>numpy</a:t>
            </a:r>
            <a:r>
              <a:rPr lang="en-US" altLang="ko-KR" sz="1200" dirty="0">
                <a:latin typeface="맑은 고딕" pitchFamily="50" charset="-127"/>
                <a:ea typeface="맑은 고딕" pitchFamily="50" charset="-127"/>
              </a:rPr>
              <a:t> as </a:t>
            </a:r>
            <a:r>
              <a:rPr lang="en-US" altLang="ko-KR" sz="1200" dirty="0" err="1">
                <a:latin typeface="맑은 고딕" pitchFamily="50" charset="-127"/>
                <a:ea typeface="맑은 고딕" pitchFamily="50" charset="-127"/>
              </a:rPr>
              <a:t>np</a:t>
            </a:r>
            <a:endParaRPr lang="en-US" altLang="ko-KR" sz="1200" dirty="0">
              <a:latin typeface="맑은 고딕" pitchFamily="50" charset="-127"/>
              <a:ea typeface="맑은 고딕" pitchFamily="50" charset="-127"/>
            </a:endParaRP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dirty="0" err="1">
                <a:latin typeface="맑은 고딕" pitchFamily="50" charset="-127"/>
                <a:ea typeface="맑은 고딕" pitchFamily="50" charset="-127"/>
              </a:rPr>
              <a:t>def</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pickle_vars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fname</a:t>
            </a:r>
            <a:r>
              <a:rPr lang="en-US" altLang="ko-KR" sz="1200" dirty="0">
                <a:latin typeface="맑은 고딕" pitchFamily="50" charset="-127"/>
                <a:ea typeface="맑은 고딕" pitchFamily="50" charset="-127"/>
              </a:rPr>
              <a:t>, mode='</a:t>
            </a:r>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vars</a:t>
            </a:r>
            <a:r>
              <a:rPr lang="en-US" altLang="ko-KR" sz="1200" dirty="0">
                <a:latin typeface="맑은 고딕" pitchFamily="50" charset="-127"/>
                <a:ea typeface="맑은 고딕" pitchFamily="50" charset="-127"/>
              </a:rPr>
              <a:t>):</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pickle_vars</a:t>
            </a:r>
            <a:r>
              <a:rPr lang="en-US" altLang="ko-KR" sz="1200" i="1" dirty="0">
                <a:solidFill>
                  <a:schemeClr val="tx1">
                    <a:lumMod val="50000"/>
                    <a:lumOff val="50000"/>
                  </a:schemeClr>
                </a:solidFill>
                <a:latin typeface="맑은 고딕" pitchFamily="50" charset="-127"/>
                <a:ea typeface="맑은 고딕" pitchFamily="50" charset="-127"/>
              </a:rPr>
              <a:t>('</a:t>
            </a:r>
            <a:r>
              <a:rPr lang="ko-KR" altLang="en-US" sz="1200" i="1" dirty="0" err="1">
                <a:solidFill>
                  <a:schemeClr val="tx1">
                    <a:lumMod val="50000"/>
                    <a:lumOff val="50000"/>
                  </a:schemeClr>
                </a:solidFill>
                <a:latin typeface="맑은 고딕" pitchFamily="50" charset="-127"/>
                <a:ea typeface="맑은 고딕" pitchFamily="50" charset="-127"/>
              </a:rPr>
              <a:t>저장할파일명</a:t>
            </a:r>
            <a:r>
              <a:rPr lang="en-US" altLang="ko-KR" sz="1200" i="1" dirty="0">
                <a:solidFill>
                  <a:schemeClr val="tx1">
                    <a:lumMod val="50000"/>
                    <a:lumOff val="50000"/>
                  </a:schemeClr>
                </a:solidFill>
                <a:latin typeface="맑은 고딕" pitchFamily="50" charset="-127"/>
                <a:ea typeface="맑은 고딕" pitchFamily="50" charset="-127"/>
              </a:rPr>
              <a:t>', a=a, b=b, c=c)</a:t>
            </a:r>
            <a:r>
              <a:rPr lang="ko-KR" altLang="en-US" sz="1200" i="1" dirty="0">
                <a:solidFill>
                  <a:schemeClr val="tx1">
                    <a:lumMod val="50000"/>
                    <a:lumOff val="50000"/>
                  </a:schemeClr>
                </a:solidFill>
                <a:latin typeface="맑은 고딕" pitchFamily="50" charset="-127"/>
                <a:ea typeface="맑은 고딕" pitchFamily="50" charset="-127"/>
              </a:rPr>
              <a:t>인자로 작성할 파일의 이름과 객체의 이름을 차례로 열거한다</a:t>
            </a:r>
          </a:p>
          <a:p>
            <a:pPr defTabSz="977900" eaLnBrk="1" hangingPunct="1"/>
            <a:r>
              <a:rPr lang="ko-KR" altLang="en-US" sz="1200" i="1" dirty="0">
                <a:solidFill>
                  <a:schemeClr val="tx1">
                    <a:lumMod val="50000"/>
                    <a:lumOff val="50000"/>
                  </a:schemeClr>
                </a:solidFill>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dic</a:t>
            </a:r>
            <a:r>
              <a:rPr lang="en-US" altLang="ko-KR" sz="1200" dirty="0">
                <a:latin typeface="맑은 고딕" pitchFamily="50" charset="-127"/>
                <a:ea typeface="맑은 고딕" pitchFamily="50" charset="-127"/>
              </a:rPr>
              <a:t> = {}</a:t>
            </a:r>
          </a:p>
          <a:p>
            <a:pPr defTabSz="977900" eaLnBrk="1" hangingPunct="1"/>
            <a:r>
              <a:rPr lang="en-US" altLang="ko-KR" sz="1200" dirty="0">
                <a:latin typeface="맑은 고딕" pitchFamily="50" charset="-127"/>
                <a:ea typeface="맑은 고딕" pitchFamily="50" charset="-127"/>
              </a:rPr>
              <a:t>    for key in </a:t>
            </a:r>
            <a:r>
              <a:rPr lang="en-US" altLang="ko-KR" sz="1200" dirty="0" err="1">
                <a:latin typeface="맑은 고딕" pitchFamily="50" charset="-127"/>
                <a:ea typeface="맑은 고딕" pitchFamily="50" charset="-127"/>
              </a:rPr>
              <a:t>vars.keys</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exec('</a:t>
            </a:r>
            <a:r>
              <a:rPr lang="en-US" altLang="ko-KR" sz="1200" dirty="0" err="1">
                <a:latin typeface="맑은 고딕" pitchFamily="50" charset="-127"/>
                <a:ea typeface="맑은 고딕" pitchFamily="50" charset="-127"/>
              </a:rPr>
              <a:t>dic</a:t>
            </a:r>
            <a:r>
              <a:rPr lang="en-US" altLang="ko-KR" sz="1200" dirty="0">
                <a:latin typeface="맑은 고딕" pitchFamily="50" charset="-127"/>
                <a:ea typeface="맑은 고딕" pitchFamily="50" charset="-127"/>
              </a:rPr>
              <a:t>[key]=</a:t>
            </a:r>
            <a:r>
              <a:rPr lang="en-US" altLang="ko-KR" sz="1200" dirty="0" err="1">
                <a:latin typeface="맑은 고딕" pitchFamily="50" charset="-127"/>
                <a:ea typeface="맑은 고딕" pitchFamily="50" charset="-127"/>
              </a:rPr>
              <a:t>vars.get</a:t>
            </a:r>
            <a:r>
              <a:rPr lang="en-US" altLang="ko-KR" sz="1200" dirty="0">
                <a:latin typeface="맑은 고딕" pitchFamily="50" charset="-127"/>
                <a:ea typeface="맑은 고딕" pitchFamily="50" charset="-127"/>
              </a:rPr>
              <a:t>(key)')</a:t>
            </a:r>
          </a:p>
          <a:p>
            <a:pPr defTabSz="977900" eaLnBrk="1" hangingPunct="1"/>
            <a:r>
              <a:rPr lang="en-US" altLang="ko-KR" sz="1200" dirty="0">
                <a:latin typeface="맑은 고딕" pitchFamily="50" charset="-127"/>
                <a:ea typeface="맑은 고딕" pitchFamily="50" charset="-127"/>
              </a:rPr>
              <a:t>    with open(</a:t>
            </a:r>
            <a:r>
              <a:rPr lang="en-US" altLang="ko-KR" sz="1200" dirty="0" err="1">
                <a:latin typeface="맑은 고딕" pitchFamily="50" charset="-127"/>
                <a:ea typeface="맑은 고딕" pitchFamily="50" charset="-127"/>
              </a:rPr>
              <a:t>fname</a:t>
            </a:r>
            <a:r>
              <a:rPr lang="en-US" altLang="ko-KR" sz="1200" dirty="0">
                <a:latin typeface="맑은 고딕" pitchFamily="50" charset="-127"/>
                <a:ea typeface="맑은 고딕" pitchFamily="50" charset="-127"/>
              </a:rPr>
              <a:t>, mode)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pickle.dump</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dic</a:t>
            </a:r>
            <a:r>
              <a:rPr lang="en-US" altLang="ko-KR" sz="1200" dirty="0">
                <a:latin typeface="맑은 고딕" pitchFamily="50" charset="-127"/>
                <a:ea typeface="맑은 고딕" pitchFamily="50" charset="-127"/>
              </a:rPr>
              <a:t>, f)</a:t>
            </a:r>
          </a:p>
          <a:p>
            <a:pPr defTabSz="977900" eaLnBrk="1" hangingPunct="1"/>
            <a:r>
              <a:rPr lang="en-US" altLang="ko-KR" sz="1200" dirty="0">
                <a:latin typeface="맑은 고딕" pitchFamily="50" charset="-127"/>
                <a:ea typeface="맑은 고딕" pitchFamily="50" charset="-127"/>
              </a:rPr>
              <a:t>    return </a:t>
            </a:r>
            <a:r>
              <a:rPr lang="en-US" altLang="ko-KR" sz="1200" dirty="0" err="1">
                <a:latin typeface="맑은 고딕" pitchFamily="50" charset="-127"/>
                <a:ea typeface="맑은 고딕" pitchFamily="50" charset="-127"/>
              </a:rPr>
              <a:t>dic</a:t>
            </a:r>
            <a:endParaRPr lang="en-US" altLang="ko-KR" sz="1200" dirty="0">
              <a:latin typeface="맑은 고딕" pitchFamily="50" charset="-127"/>
              <a:ea typeface="맑은 고딕" pitchFamily="50" charset="-127"/>
            </a:endParaRP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if __name__ == "__main__":</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 </a:t>
            </a:r>
            <a:r>
              <a:rPr lang="ko-KR" altLang="en-US" sz="1200" i="1" dirty="0">
                <a:solidFill>
                  <a:schemeClr val="tx1">
                    <a:lumMod val="50000"/>
                    <a:lumOff val="50000"/>
                  </a:schemeClr>
                </a:solidFill>
                <a:latin typeface="맑은 고딕" pitchFamily="50" charset="-127"/>
                <a:ea typeface="맑은 고딕" pitchFamily="50" charset="-127"/>
              </a:rPr>
              <a:t>여러 가지 객체를 생성</a:t>
            </a:r>
          </a:p>
          <a:p>
            <a:pPr defTabSz="977900" eaLnBrk="1" hangingPunct="1"/>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a = </a:t>
            </a:r>
            <a:r>
              <a:rPr lang="en-US" altLang="ko-KR" sz="1200" dirty="0" err="1">
                <a:latin typeface="맑은 고딕" pitchFamily="50" charset="-127"/>
                <a:ea typeface="맑은 고딕" pitchFamily="50" charset="-127"/>
              </a:rPr>
              <a:t>np.float</a:t>
            </a:r>
            <a:r>
              <a:rPr lang="en-US" altLang="ko-KR" sz="1200" dirty="0">
                <a:latin typeface="맑은 고딕" pitchFamily="50" charset="-127"/>
                <a:ea typeface="맑은 고딕" pitchFamily="50" charset="-127"/>
              </a:rPr>
              <a:t>(2.3)</a:t>
            </a:r>
          </a:p>
          <a:p>
            <a:pPr defTabSz="977900" eaLnBrk="1" hangingPunct="1"/>
            <a:r>
              <a:rPr lang="en-US" altLang="ko-KR" sz="1200" dirty="0">
                <a:latin typeface="맑은 고딕" pitchFamily="50" charset="-127"/>
                <a:ea typeface="맑은 고딕" pitchFamily="50" charset="-127"/>
              </a:rPr>
              <a:t>    b = </a:t>
            </a:r>
            <a:r>
              <a:rPr lang="en-US" altLang="ko-KR" sz="1200" dirty="0" err="1">
                <a:latin typeface="맑은 고딕" pitchFamily="50" charset="-127"/>
                <a:ea typeface="맑은 고딕" pitchFamily="50" charset="-127"/>
              </a:rPr>
              <a:t>np.array</a:t>
            </a:r>
            <a:r>
              <a:rPr lang="en-US" altLang="ko-KR" sz="1200" dirty="0">
                <a:latin typeface="맑은 고딕" pitchFamily="50" charset="-127"/>
                <a:ea typeface="맑은 고딕" pitchFamily="50" charset="-127"/>
              </a:rPr>
              <a:t>([[1.1, 2.2, 3.3], [4.4, 5.5, 6.6]])</a:t>
            </a:r>
          </a:p>
          <a:p>
            <a:pPr defTabSz="977900" eaLnBrk="1" hangingPunct="1"/>
            <a:r>
              <a:rPr lang="en-US" altLang="ko-KR" sz="1200" dirty="0">
                <a:latin typeface="맑은 고딕" pitchFamily="50" charset="-127"/>
                <a:ea typeface="맑은 고딕" pitchFamily="50" charset="-127"/>
              </a:rPr>
              <a:t>    c = {'</a:t>
            </a:r>
            <a:r>
              <a:rPr lang="en-US" altLang="ko-KR" sz="1200" dirty="0" err="1">
                <a:latin typeface="맑은 고딕" pitchFamily="50" charset="-127"/>
                <a:ea typeface="맑은 고딕" pitchFamily="50" charset="-127"/>
              </a:rPr>
              <a:t>yokohama</a:t>
            </a:r>
            <a:r>
              <a:rPr lang="en-US" altLang="ko-KR" sz="1200" dirty="0">
                <a:latin typeface="맑은 고딕" pitchFamily="50" charset="-127"/>
                <a:ea typeface="맑은 고딕" pitchFamily="50" charset="-127"/>
              </a:rPr>
              <a:t>': 1, '</a:t>
            </a:r>
            <a:r>
              <a:rPr lang="en-US" altLang="ko-KR" sz="1200" dirty="0" err="1">
                <a:latin typeface="맑은 고딕" pitchFamily="50" charset="-127"/>
                <a:ea typeface="맑은 고딕" pitchFamily="50" charset="-127"/>
              </a:rPr>
              <a:t>tokyo</a:t>
            </a:r>
            <a:r>
              <a:rPr lang="en-US" altLang="ko-KR" sz="1200" dirty="0">
                <a:latin typeface="맑은 고딕" pitchFamily="50" charset="-127"/>
                <a:ea typeface="맑은 고딕" pitchFamily="50" charset="-127"/>
              </a:rPr>
              <a:t>': 2, '</a:t>
            </a:r>
            <a:r>
              <a:rPr lang="en-US" altLang="ko-KR" sz="1200" dirty="0" err="1">
                <a:latin typeface="맑은 고딕" pitchFamily="50" charset="-127"/>
                <a:ea typeface="맑은 고딕" pitchFamily="50" charset="-127"/>
              </a:rPr>
              <a:t>nagoya</a:t>
            </a:r>
            <a:r>
              <a:rPr lang="en-US" altLang="ko-KR" sz="1200" dirty="0">
                <a:latin typeface="맑은 고딕" pitchFamily="50" charset="-127"/>
                <a:ea typeface="맑은 고딕" pitchFamily="50" charset="-127"/>
              </a:rPr>
              <a:t>': 3}</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 </a:t>
            </a:r>
            <a:r>
              <a:rPr lang="ko-KR" altLang="en-US" sz="1200" i="1" dirty="0">
                <a:solidFill>
                  <a:schemeClr val="tx1">
                    <a:lumMod val="50000"/>
                    <a:lumOff val="50000"/>
                  </a:schemeClr>
                </a:solidFill>
                <a:latin typeface="맑은 고딕" pitchFamily="50" charset="-127"/>
                <a:ea typeface="맑은 고딕" pitchFamily="50" charset="-127"/>
              </a:rPr>
              <a:t>여러 개의 변수와 그에 포함된 데이터를 저장</a:t>
            </a:r>
          </a:p>
          <a:p>
            <a:pPr defTabSz="977900" eaLnBrk="1" hangingPunct="1"/>
            <a:r>
              <a:rPr lang="ko-KR" altLang="en-US"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saved_dat</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pickle_vars</a:t>
            </a:r>
            <a:r>
              <a:rPr lang="en-US" altLang="ko-KR" sz="1200" dirty="0">
                <a:latin typeface="맑은 고딕" pitchFamily="50" charset="-127"/>
                <a:ea typeface="맑은 고딕" pitchFamily="50" charset="-127"/>
              </a:rPr>
              <a:t>(</a:t>
            </a:r>
            <a:r>
              <a:rPr lang="ko-KR" altLang="en-US" sz="1200" dirty="0">
                <a:latin typeface="맑은 고딕" pitchFamily="50" charset="-127"/>
                <a:ea typeface="맑은 고딕" pitchFamily="50" charset="-127"/>
              </a:rPr>
              <a:t>‘</a:t>
            </a:r>
            <a:r>
              <a:rPr lang="en-US" altLang="ko-KR" sz="1200" dirty="0">
                <a:latin typeface="맑은 고딕" pitchFamily="50" charset="-127"/>
                <a:ea typeface="맑은 고딕" pitchFamily="50" charset="-127"/>
              </a:rPr>
              <a:t>data/pickle1.pickle', a=a, b=b, c=c)</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 </a:t>
            </a:r>
            <a:r>
              <a:rPr lang="ko-KR" altLang="en-US" sz="1200" i="1" dirty="0">
                <a:solidFill>
                  <a:schemeClr val="tx1">
                    <a:lumMod val="50000"/>
                    <a:lumOff val="50000"/>
                  </a:schemeClr>
                </a:solidFill>
                <a:latin typeface="맑은 고딕" pitchFamily="50" charset="-127"/>
                <a:ea typeface="맑은 고딕" pitchFamily="50" charset="-127"/>
              </a:rPr>
              <a:t>저장된 </a:t>
            </a:r>
            <a:r>
              <a:rPr lang="en-US" altLang="ko-KR" sz="1200" i="1" dirty="0">
                <a:solidFill>
                  <a:schemeClr val="tx1">
                    <a:lumMod val="50000"/>
                    <a:lumOff val="50000"/>
                  </a:schemeClr>
                </a:solidFill>
                <a:latin typeface="맑은 고딕" pitchFamily="50" charset="-127"/>
                <a:ea typeface="맑은 고딕" pitchFamily="50" charset="-127"/>
              </a:rPr>
              <a:t>pickle </a:t>
            </a:r>
            <a:r>
              <a:rPr lang="ko-KR" altLang="en-US" sz="1200" i="1" dirty="0">
                <a:solidFill>
                  <a:schemeClr val="tx1">
                    <a:lumMod val="50000"/>
                    <a:lumOff val="50000"/>
                  </a:schemeClr>
                </a:solidFill>
                <a:latin typeface="맑은 고딕" pitchFamily="50" charset="-127"/>
                <a:ea typeface="맑은 고딕" pitchFamily="50" charset="-127"/>
              </a:rPr>
              <a:t>파일에서 데이터를 </a:t>
            </a:r>
            <a:r>
              <a:rPr lang="ko-KR" altLang="en-US" sz="1200" i="1" dirty="0" err="1">
                <a:solidFill>
                  <a:schemeClr val="tx1">
                    <a:lumMod val="50000"/>
                    <a:lumOff val="50000"/>
                  </a:schemeClr>
                </a:solidFill>
                <a:latin typeface="맑은 고딕" pitchFamily="50" charset="-127"/>
                <a:ea typeface="맑은 고딕" pitchFamily="50" charset="-127"/>
              </a:rPr>
              <a:t>읽어들임</a:t>
            </a:r>
            <a:endParaRPr lang="ko-KR" altLang="en-US" sz="1200" i="1" dirty="0">
              <a:solidFill>
                <a:schemeClr val="tx1">
                  <a:lumMod val="50000"/>
                  <a:lumOff val="50000"/>
                </a:schemeClr>
              </a:solidFill>
              <a:latin typeface="맑은 고딕" pitchFamily="50" charset="-127"/>
              <a:ea typeface="맑은 고딕" pitchFamily="50" charset="-127"/>
            </a:endParaRPr>
          </a:p>
          <a:p>
            <a:pPr defTabSz="977900" eaLnBrk="1" hangingPunct="1"/>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with open(‘data/pickle1.pickle', '</a:t>
            </a:r>
            <a:r>
              <a:rPr lang="en-US" altLang="ko-KR" sz="1200" dirty="0" err="1">
                <a:latin typeface="맑은 고딕" pitchFamily="50" charset="-127"/>
                <a:ea typeface="맑은 고딕" pitchFamily="50" charset="-127"/>
              </a:rPr>
              <a:t>rb</a:t>
            </a:r>
            <a:r>
              <a:rPr lang="en-US" altLang="ko-KR" sz="1200" dirty="0">
                <a:latin typeface="맑은 고딕" pitchFamily="50" charset="-127"/>
                <a:ea typeface="맑은 고딕" pitchFamily="50" charset="-127"/>
              </a:rPr>
              <a:t>')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dat</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pickle.load</a:t>
            </a:r>
            <a:r>
              <a:rPr lang="en-US" altLang="ko-KR" sz="1200" dirty="0">
                <a:latin typeface="맑은 고딕" pitchFamily="50" charset="-127"/>
                <a:ea typeface="맑은 고딕" pitchFamily="50" charset="-127"/>
              </a:rPr>
              <a:t>(f)</a:t>
            </a:r>
          </a:p>
          <a:p>
            <a:pPr defTabSz="977900" eaLnBrk="1" hangingPunct="1"/>
            <a:r>
              <a:rPr lang="en-US" altLang="ko-KR" sz="1200" dirty="0">
                <a:latin typeface="맑은 고딕" pitchFamily="50" charset="-127"/>
                <a:ea typeface="맑은 고딕" pitchFamily="50" charset="-127"/>
              </a:rPr>
              <a:t>        for key in </a:t>
            </a:r>
            <a:r>
              <a:rPr lang="en-US" altLang="ko-KR" sz="1200" dirty="0" err="1">
                <a:latin typeface="맑은 고딕" pitchFamily="50" charset="-127"/>
                <a:ea typeface="맑은 고딕" pitchFamily="50" charset="-127"/>
              </a:rPr>
              <a:t>dat.keys</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exec(key+'=</a:t>
            </a:r>
            <a:r>
              <a:rPr lang="en-US" altLang="ko-KR" sz="1200" dirty="0" err="1">
                <a:latin typeface="맑은 고딕" pitchFamily="50" charset="-127"/>
                <a:ea typeface="맑은 고딕" pitchFamily="50" charset="-127"/>
              </a:rPr>
              <a:t>dat.get</a:t>
            </a:r>
            <a:r>
              <a:rPr lang="en-US" altLang="ko-KR" sz="1200" dirty="0">
                <a:latin typeface="맑은 고딕" pitchFamily="50" charset="-127"/>
                <a:ea typeface="맑은 고딕" pitchFamily="50" charset="-127"/>
              </a:rPr>
              <a:t>(key)')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데이터의 원래 </a:t>
            </a:r>
            <a:r>
              <a:rPr lang="ko-KR" altLang="en-US" sz="1200" i="1" dirty="0" err="1">
                <a:solidFill>
                  <a:schemeClr val="tx1">
                    <a:lumMod val="50000"/>
                    <a:lumOff val="50000"/>
                  </a:schemeClr>
                </a:solidFill>
                <a:latin typeface="맑은 고딕" pitchFamily="50" charset="-127"/>
                <a:ea typeface="맑은 고딕" pitchFamily="50" charset="-127"/>
              </a:rPr>
              <a:t>변수명으로</a:t>
            </a:r>
            <a:r>
              <a:rPr lang="ko-KR" altLang="en-US" sz="1200" i="1" dirty="0">
                <a:solidFill>
                  <a:schemeClr val="tx1">
                    <a:lumMod val="50000"/>
                    <a:lumOff val="50000"/>
                  </a:schemeClr>
                </a:solidFill>
                <a:latin typeface="맑은 고딕" pitchFamily="50" charset="-127"/>
                <a:ea typeface="맑은 고딕" pitchFamily="50" charset="-127"/>
              </a:rPr>
              <a:t> 복원</a:t>
            </a:r>
          </a:p>
        </p:txBody>
      </p:sp>
    </p:spTree>
    <p:extLst>
      <p:ext uri="{BB962C8B-B14F-4D97-AF65-F5344CB8AC3E}">
        <p14:creationId xmlns:p14="http://schemas.microsoft.com/office/powerpoint/2010/main" val="2388368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1169551"/>
          </a:xfrm>
        </p:spPr>
        <p:txBody>
          <a:bodyPr/>
          <a:lstStyle/>
          <a:p>
            <a:r>
              <a:rPr lang="ko-KR" altLang="en-US" dirty="0"/>
              <a:t>그 외 바이너리 파일 입출력</a:t>
            </a:r>
            <a:endParaRPr lang="en-US" altLang="ko-KR" dirty="0"/>
          </a:p>
          <a:p>
            <a:pPr lvl="1"/>
            <a:r>
              <a:rPr lang="en-US" altLang="ko-KR" b="1" dirty="0" err="1"/>
              <a:t>NumPy</a:t>
            </a:r>
            <a:r>
              <a:rPr lang="ko-KR" altLang="en-US" b="1" dirty="0"/>
              <a:t>의 </a:t>
            </a:r>
            <a:r>
              <a:rPr lang="en-US" altLang="ko-KR" b="1" dirty="0" err="1"/>
              <a:t>npy</a:t>
            </a:r>
            <a:r>
              <a:rPr lang="en-US" altLang="ko-KR" b="1" dirty="0"/>
              <a:t>/</a:t>
            </a:r>
            <a:r>
              <a:rPr lang="en-US" altLang="ko-KR" b="1" dirty="0" err="1"/>
              <a:t>npz</a:t>
            </a:r>
            <a:r>
              <a:rPr lang="en-US" altLang="ko-KR" b="1" dirty="0"/>
              <a:t> </a:t>
            </a:r>
            <a:r>
              <a:rPr lang="ko-KR" altLang="en-US" b="1" dirty="0"/>
              <a:t>포맷</a:t>
            </a:r>
            <a:endParaRPr lang="en-US" altLang="ko-KR" b="1" dirty="0"/>
          </a:p>
          <a:p>
            <a:pPr lvl="1"/>
            <a:endParaRPr lang="ko-KR" altLang="en-US" dirty="0"/>
          </a:p>
        </p:txBody>
      </p:sp>
      <p:sp>
        <p:nvSpPr>
          <p:cNvPr id="4" name="직사각형 3"/>
          <p:cNvSpPr/>
          <p:nvPr/>
        </p:nvSpPr>
        <p:spPr bwMode="auto">
          <a:xfrm>
            <a:off x="1299701" y="1916790"/>
            <a:ext cx="6768940" cy="3880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파일에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ko-KR" altLang="en-US" sz="1400" i="1" dirty="0">
                <a:solidFill>
                  <a:schemeClr val="tx1">
                    <a:lumMod val="50000"/>
                    <a:lumOff val="50000"/>
                  </a:schemeClr>
                </a:solidFill>
                <a:latin typeface="맑은 고딕" pitchFamily="50" charset="-127"/>
                <a:ea typeface="맑은 고딕" pitchFamily="50" charset="-127"/>
              </a:rPr>
              <a:t>를 하나 저장</a:t>
            </a:r>
          </a:p>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 2, 3])</a:t>
            </a:r>
          </a:p>
          <a:p>
            <a:pPr defTabSz="977900" eaLnBrk="1" hangingPunct="1"/>
            <a:r>
              <a:rPr lang="en-US" altLang="ko-KR" sz="1400" dirty="0" err="1">
                <a:latin typeface="맑은 고딕" pitchFamily="50" charset="-127"/>
                <a:ea typeface="맑은 고딕" pitchFamily="50" charset="-127"/>
              </a:rPr>
              <a:t>np.save</a:t>
            </a:r>
            <a:r>
              <a:rPr lang="en-US" altLang="ko-KR" sz="1400" dirty="0">
                <a:latin typeface="맑은 고딕" pitchFamily="50" charset="-127"/>
                <a:ea typeface="맑은 고딕" pitchFamily="50" charset="-127"/>
              </a:rPr>
              <a:t>(‘data/foo', a)</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파일에서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ko-KR" altLang="en-US" sz="1400" i="1" dirty="0">
                <a:solidFill>
                  <a:schemeClr val="tx1">
                    <a:lumMod val="50000"/>
                    <a:lumOff val="50000"/>
                  </a:schemeClr>
                </a:solidFill>
                <a:latin typeface="맑은 고딕" pitchFamily="50" charset="-127"/>
                <a:ea typeface="맑은 고딕" pitchFamily="50" charset="-127"/>
              </a:rPr>
              <a:t>를 복원</a:t>
            </a:r>
          </a:p>
          <a:p>
            <a:pPr defTabSz="977900" eaLnBrk="1" hangingPunct="1"/>
            <a:r>
              <a:rPr lang="en-US" altLang="ko-KR" sz="1400" dirty="0">
                <a:latin typeface="맑은 고딕" pitchFamily="50" charset="-127"/>
                <a:ea typeface="맑은 고딕" pitchFamily="50" charset="-127"/>
              </a:rPr>
              <a:t>a2 = </a:t>
            </a:r>
            <a:r>
              <a:rPr lang="en-US" altLang="ko-KR" sz="1400" dirty="0" err="1">
                <a:latin typeface="맑은 고딕" pitchFamily="50" charset="-127"/>
                <a:ea typeface="맑은 고딕" pitchFamily="50" charset="-127"/>
              </a:rPr>
              <a:t>np.load</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foo.npy</a:t>
            </a:r>
            <a:r>
              <a:rPr lang="en-US" altLang="ko-KR" sz="1400" dirty="0">
                <a:latin typeface="맑은 고딕" pitchFamily="50" charset="-127"/>
                <a:ea typeface="맑은 고딕" pitchFamily="50" charset="-127"/>
              </a:rPr>
              <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npz</a:t>
            </a:r>
            <a:r>
              <a:rPr lang="en-US" altLang="ko-KR" sz="1400" i="1" dirty="0">
                <a:solidFill>
                  <a:schemeClr val="tx1">
                    <a:lumMod val="50000"/>
                    <a:lumOff val="50000"/>
                  </a:schemeClr>
                </a:solidFill>
                <a:latin typeface="맑은 고딕" pitchFamily="50" charset="-127"/>
                <a:ea typeface="맑은 고딕" pitchFamily="50" charset="-127"/>
              </a:rPr>
              <a:t>(</a:t>
            </a:r>
            <a:r>
              <a:rPr lang="en-US" altLang="ko-KR" sz="1400" i="1" dirty="0" err="1">
                <a:solidFill>
                  <a:schemeClr val="tx1">
                    <a:lumMod val="50000"/>
                    <a:lumOff val="50000"/>
                  </a:schemeClr>
                </a:solidFill>
                <a:latin typeface="맑은 고딕" pitchFamily="50" charset="-127"/>
                <a:ea typeface="맑은 고딕" pitchFamily="50" charset="-127"/>
              </a:rPr>
              <a:t>ndarray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여러 개를 저장할 수 있는 파일</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파일에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ko-KR" altLang="en-US" sz="1400" i="1" dirty="0">
                <a:solidFill>
                  <a:schemeClr val="tx1">
                    <a:lumMod val="50000"/>
                    <a:lumOff val="50000"/>
                  </a:schemeClr>
                </a:solidFill>
                <a:latin typeface="맑은 고딕" pitchFamily="50" charset="-127"/>
                <a:ea typeface="맑은 고딕" pitchFamily="50" charset="-127"/>
              </a:rPr>
              <a:t>를 저장</a:t>
            </a:r>
          </a:p>
          <a:p>
            <a:pPr defTabSz="977900" eaLnBrk="1" hangingPunct="1"/>
            <a:r>
              <a:rPr lang="en-US" altLang="ko-KR" sz="1400" dirty="0">
                <a:latin typeface="맑은 고딕" pitchFamily="50" charset="-127"/>
                <a:ea typeface="맑은 고딕" pitchFamily="50" charset="-127"/>
              </a:rPr>
              <a:t>b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 2], [3, 4]])</a:t>
            </a:r>
          </a:p>
          <a:p>
            <a:pPr defTabSz="977900" eaLnBrk="1" hangingPunct="1"/>
            <a:r>
              <a:rPr lang="en-US" altLang="ko-KR" sz="1400" dirty="0" err="1">
                <a:latin typeface="맑은 고딕" pitchFamily="50" charset="-127"/>
                <a:ea typeface="맑은 고딕" pitchFamily="50" charset="-127"/>
              </a:rPr>
              <a:t>np.savez</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foo.npz</a:t>
            </a:r>
            <a:r>
              <a:rPr lang="en-US" altLang="ko-KR" sz="1400" dirty="0">
                <a:latin typeface="맑은 고딕" pitchFamily="50" charset="-127"/>
                <a:ea typeface="맑은 고딕" pitchFamily="50" charset="-127"/>
              </a:rPr>
              <a:t>', a=a, b2=b)  </a:t>
            </a:r>
            <a:r>
              <a:rPr lang="en-US" altLang="ko-KR" sz="1400" i="1" dirty="0">
                <a:solidFill>
                  <a:schemeClr val="tx1">
                    <a:lumMod val="50000"/>
                    <a:lumOff val="50000"/>
                  </a:schemeClr>
                </a:solidFill>
                <a:latin typeface="맑은 고딕" pitchFamily="50" charset="-127"/>
                <a:ea typeface="맑은 고딕" pitchFamily="50" charset="-127"/>
              </a:rPr>
              <a:t># b</a:t>
            </a:r>
            <a:r>
              <a:rPr lang="ko-KR" altLang="en-US" sz="1400" i="1" dirty="0">
                <a:solidFill>
                  <a:schemeClr val="tx1">
                    <a:lumMod val="50000"/>
                    <a:lumOff val="50000"/>
                  </a:schemeClr>
                </a:solidFill>
                <a:latin typeface="맑은 고딕" pitchFamily="50" charset="-127"/>
                <a:ea typeface="맑은 고딕" pitchFamily="50" charset="-127"/>
              </a:rPr>
              <a:t>를 </a:t>
            </a:r>
            <a:r>
              <a:rPr lang="en-US" altLang="ko-KR" sz="1400" i="1" dirty="0">
                <a:solidFill>
                  <a:schemeClr val="tx1">
                    <a:lumMod val="50000"/>
                    <a:lumOff val="50000"/>
                  </a:schemeClr>
                </a:solidFill>
                <a:latin typeface="맑은 고딕" pitchFamily="50" charset="-127"/>
                <a:ea typeface="맑은 고딕" pitchFamily="50" charset="-127"/>
              </a:rPr>
              <a:t>b2</a:t>
            </a:r>
            <a:r>
              <a:rPr lang="ko-KR" altLang="en-US" sz="1400" i="1" dirty="0">
                <a:solidFill>
                  <a:schemeClr val="tx1">
                    <a:lumMod val="50000"/>
                    <a:lumOff val="50000"/>
                  </a:schemeClr>
                </a:solidFill>
                <a:latin typeface="맑은 고딕" pitchFamily="50" charset="-127"/>
                <a:ea typeface="맑은 고딕" pitchFamily="50" charset="-127"/>
              </a:rPr>
              <a:t>라는 이름으로 저장</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npz</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400" dirty="0">
                <a:latin typeface="맑은 고딕" pitchFamily="50" charset="-127"/>
                <a:ea typeface="맑은 고딕" pitchFamily="50" charset="-127"/>
              </a:rPr>
              <a:t>with </a:t>
            </a:r>
            <a:r>
              <a:rPr lang="en-US" altLang="ko-KR" sz="1400" dirty="0" err="1">
                <a:latin typeface="맑은 고딕" pitchFamily="50" charset="-127"/>
                <a:ea typeface="맑은 고딕" pitchFamily="50" charset="-127"/>
              </a:rPr>
              <a:t>np.load</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foo.npz</a:t>
            </a:r>
            <a:r>
              <a:rPr lang="en-US" altLang="ko-KR" sz="1400" dirty="0">
                <a:latin typeface="맑은 고딕" pitchFamily="50" charset="-127"/>
                <a:ea typeface="맑은 고딕" pitchFamily="50" charset="-127"/>
              </a:rPr>
              <a:t>') as data:</a:t>
            </a:r>
          </a:p>
          <a:p>
            <a:pPr defTabSz="977900" eaLnBrk="1" hangingPunct="1"/>
            <a:r>
              <a:rPr lang="en-US" altLang="ko-KR" sz="1400" dirty="0">
                <a:latin typeface="맑은 고딕" pitchFamily="50" charset="-127"/>
                <a:ea typeface="맑은 고딕" pitchFamily="50" charset="-127"/>
              </a:rPr>
              <a:t>    a3 = data['a']  </a:t>
            </a:r>
            <a:r>
              <a:rPr lang="en-US" altLang="ko-KR" sz="1400" i="1" dirty="0">
                <a:solidFill>
                  <a:schemeClr val="tx1">
                    <a:lumMod val="50000"/>
                    <a:lumOff val="50000"/>
                  </a:schemeClr>
                </a:solidFill>
                <a:latin typeface="맑은 고딕" pitchFamily="50" charset="-127"/>
                <a:ea typeface="맑은 고딕" pitchFamily="50" charset="-127"/>
              </a:rPr>
              <a:t># a</a:t>
            </a:r>
            <a:r>
              <a:rPr lang="ko-KR" altLang="en-US" sz="1400" i="1" dirty="0">
                <a:solidFill>
                  <a:schemeClr val="tx1">
                    <a:lumMod val="50000"/>
                    <a:lumOff val="50000"/>
                  </a:schemeClr>
                </a:solidFill>
                <a:latin typeface="맑은 고딕" pitchFamily="50" charset="-127"/>
                <a:ea typeface="맑은 고딕" pitchFamily="50" charset="-127"/>
              </a:rPr>
              <a:t>라는 이름을 가진 변수만 </a:t>
            </a:r>
            <a:r>
              <a:rPr lang="ko-KR" altLang="en-US" sz="1400" i="1" dirty="0" err="1">
                <a:solidFill>
                  <a:schemeClr val="tx1">
                    <a:lumMod val="50000"/>
                    <a:lumOff val="50000"/>
                  </a:schemeClr>
                </a:solidFill>
                <a:latin typeface="맑은 고딕" pitchFamily="50" charset="-127"/>
                <a:ea typeface="맑은 고딕" pitchFamily="50" charset="-127"/>
              </a:rPr>
              <a:t>읽어들임</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ko-KR" altLang="en-US" sz="1400" dirty="0">
                <a:latin typeface="맑은 고딕" pitchFamily="50" charset="-127"/>
                <a:ea typeface="맑은 고딕" pitchFamily="50" charset="-127"/>
              </a:rPr>
              <a:t>    </a:t>
            </a:r>
            <a:r>
              <a:rPr lang="en-US" altLang="ko-KR" sz="1400" dirty="0">
                <a:latin typeface="맑은 고딕" pitchFamily="50" charset="-127"/>
                <a:ea typeface="맑은 고딕" pitchFamily="50" charset="-127"/>
              </a:rPr>
              <a:t>b3 = data['b2']</a:t>
            </a:r>
          </a:p>
        </p:txBody>
      </p:sp>
    </p:spTree>
    <p:extLst>
      <p:ext uri="{BB962C8B-B14F-4D97-AF65-F5344CB8AC3E}">
        <p14:creationId xmlns:p14="http://schemas.microsoft.com/office/powerpoint/2010/main" val="3796548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1169551"/>
          </a:xfrm>
        </p:spPr>
        <p:txBody>
          <a:bodyPr/>
          <a:lstStyle/>
          <a:p>
            <a:r>
              <a:rPr lang="ko-KR" altLang="en-US" dirty="0"/>
              <a:t>그 외 바이너리 파일 입출력</a:t>
            </a:r>
            <a:endParaRPr lang="en-US" altLang="ko-KR" dirty="0"/>
          </a:p>
          <a:p>
            <a:pPr lvl="1"/>
            <a:r>
              <a:rPr lang="en-US" altLang="ko-KR" b="1" dirty="0"/>
              <a:t>HDF5 </a:t>
            </a:r>
            <a:r>
              <a:rPr lang="ko-KR" altLang="en-US" b="1" dirty="0"/>
              <a:t>포맷</a:t>
            </a:r>
            <a:endParaRPr lang="en-US" altLang="ko-KR" b="1" dirty="0"/>
          </a:p>
          <a:p>
            <a:pPr lvl="1"/>
            <a:endParaRPr lang="ko-KR" altLang="en-US" dirty="0"/>
          </a:p>
        </p:txBody>
      </p:sp>
      <p:sp>
        <p:nvSpPr>
          <p:cNvPr id="4" name="직사각형 3"/>
          <p:cNvSpPr/>
          <p:nvPr/>
        </p:nvSpPr>
        <p:spPr bwMode="auto">
          <a:xfrm>
            <a:off x="1299701" y="1916790"/>
            <a:ext cx="6768940" cy="47526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h5py</a:t>
            </a: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저장할 데이터를 생성</a:t>
            </a:r>
          </a:p>
          <a:p>
            <a:pPr defTabSz="977900" eaLnBrk="1" hangingPunct="1"/>
            <a:r>
              <a:rPr lang="en-US" altLang="ko-KR" sz="1400" dirty="0">
                <a:latin typeface="맑은 고딕" pitchFamily="50" charset="-127"/>
                <a:ea typeface="맑은 고딕" pitchFamily="50" charset="-127"/>
              </a:rPr>
              <a:t>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(0, 5, 0.1)</a:t>
            </a:r>
          </a:p>
          <a:p>
            <a:pPr defTabSz="977900" eaLnBrk="1" hangingPunct="1"/>
            <a:r>
              <a:rPr lang="en-US" altLang="ko-KR" sz="1400" dirty="0">
                <a:latin typeface="맑은 고딕" pitchFamily="50" charset="-127"/>
                <a:ea typeface="맑은 고딕" pitchFamily="50" charset="-127"/>
              </a:rPr>
              <a:t>y = </a:t>
            </a:r>
            <a:r>
              <a:rPr lang="en-US" altLang="ko-KR" sz="1400" dirty="0" err="1">
                <a:latin typeface="맑은 고딕" pitchFamily="50" charset="-127"/>
                <a:ea typeface="맑은 고딕" pitchFamily="50" charset="-127"/>
              </a:rPr>
              <a:t>np.sin</a:t>
            </a:r>
            <a:r>
              <a:rPr lang="en-US" altLang="ko-KR" sz="1400" dirty="0">
                <a:latin typeface="맑은 고딕" pitchFamily="50" charset="-127"/>
                <a:ea typeface="맑은 고딕" pitchFamily="50" charset="-127"/>
              </a:rPr>
              <a:t>(2*</a:t>
            </a:r>
            <a:r>
              <a:rPr lang="en-US" altLang="ko-KR" sz="1400" dirty="0" err="1">
                <a:latin typeface="맑은 고딕" pitchFamily="50" charset="-127"/>
                <a:ea typeface="맑은 고딕" pitchFamily="50" charset="-127"/>
              </a:rPr>
              <a:t>np.pi</a:t>
            </a:r>
            <a:r>
              <a:rPr lang="en-US" altLang="ko-KR" sz="1400" dirty="0">
                <a:latin typeface="맑은 고딕" pitchFamily="50" charset="-127"/>
                <a:ea typeface="맑은 고딕" pitchFamily="50" charset="-127"/>
              </a:rPr>
              <a:t>*0.3*t)</a:t>
            </a:r>
          </a:p>
          <a:p>
            <a:pPr defTabSz="977900" eaLnBrk="1" hangingPunct="1"/>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 = [2, 5, 1, 3, 8, 9, 12]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데이터의 일부를 계층 구조로 저장</a:t>
            </a:r>
          </a:p>
          <a:p>
            <a:pPr defTabSz="977900" eaLnBrk="1" hangingPunct="1"/>
            <a:r>
              <a:rPr lang="en-US" altLang="ko-KR" sz="1400" dirty="0">
                <a:latin typeface="맑은 고딕" pitchFamily="50" charset="-127"/>
                <a:ea typeface="맑은 고딕" pitchFamily="50" charset="-127"/>
              </a:rPr>
              <a:t>with h5py.File(‘data/data1.h5', 'w')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f.create_group</a:t>
            </a:r>
            <a:r>
              <a:rPr lang="en-US" altLang="ko-KR" sz="1400" dirty="0">
                <a:latin typeface="맑은 고딕" pitchFamily="50" charset="-127"/>
                <a:ea typeface="맑은 고딕" pitchFamily="50" charset="-127"/>
              </a:rPr>
              <a:t>('wave')</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f.create_dataset</a:t>
            </a:r>
            <a:r>
              <a:rPr lang="en-US" altLang="ko-KR" sz="1400" dirty="0">
                <a:latin typeface="맑은 고딕" pitchFamily="50" charset="-127"/>
                <a:ea typeface="맑은 고딕" pitchFamily="50" charset="-127"/>
              </a:rPr>
              <a:t>('wave/t', data=t)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f.create_dataset</a:t>
            </a:r>
            <a:r>
              <a:rPr lang="en-US" altLang="ko-KR" sz="1400" dirty="0">
                <a:latin typeface="맑은 고딕" pitchFamily="50" charset="-127"/>
                <a:ea typeface="맑은 고딕" pitchFamily="50" charset="-127"/>
              </a:rPr>
              <a:t>('wave/y', data=y)</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f.create_dataset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 data=</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with </a:t>
            </a:r>
            <a:r>
              <a:rPr lang="ko-KR" altLang="en-US" sz="1400" i="1" dirty="0" err="1">
                <a:solidFill>
                  <a:schemeClr val="tx1">
                    <a:lumMod val="50000"/>
                    <a:lumOff val="50000"/>
                  </a:schemeClr>
                </a:solidFill>
                <a:latin typeface="맑은 고딕" pitchFamily="50" charset="-127"/>
                <a:ea typeface="맑은 고딕" pitchFamily="50" charset="-127"/>
              </a:rPr>
              <a:t>블럭을</a:t>
            </a:r>
            <a:r>
              <a:rPr lang="ko-KR" altLang="en-US" sz="1400" i="1" dirty="0">
                <a:solidFill>
                  <a:schemeClr val="tx1">
                    <a:lumMod val="50000"/>
                    <a:lumOff val="50000"/>
                  </a:schemeClr>
                </a:solidFill>
                <a:latin typeface="맑은 고딕" pitchFamily="50" charset="-127"/>
                <a:ea typeface="맑은 고딕" pitchFamily="50" charset="-127"/>
              </a:rPr>
              <a:t> 벗어나면 </a:t>
            </a:r>
            <a:r>
              <a:rPr lang="en-US" altLang="ko-KR" sz="1400" i="1" dirty="0">
                <a:solidFill>
                  <a:schemeClr val="tx1">
                    <a:lumMod val="50000"/>
                    <a:lumOff val="50000"/>
                  </a:schemeClr>
                </a:solidFill>
                <a:latin typeface="맑은 고딕" pitchFamily="50" charset="-127"/>
                <a:ea typeface="맑은 고딕" pitchFamily="50" charset="-127"/>
              </a:rPr>
              <a:t>f</a:t>
            </a:r>
            <a:r>
              <a:rPr lang="ko-KR" altLang="en-US" sz="1400" i="1" dirty="0">
                <a:solidFill>
                  <a:schemeClr val="tx1">
                    <a:lumMod val="50000"/>
                    <a:lumOff val="50000"/>
                  </a:schemeClr>
                </a:solidFill>
                <a:latin typeface="맑은 고딕" pitchFamily="50" charset="-127"/>
                <a:ea typeface="맑은 고딕" pitchFamily="50" charset="-127"/>
              </a:rPr>
              <a:t>가 일단 닫힌다</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데이터 읽기</a:t>
            </a:r>
          </a:p>
          <a:p>
            <a:pPr defTabSz="977900" eaLnBrk="1" hangingPunct="1"/>
            <a:r>
              <a:rPr lang="en-US" altLang="ko-KR" sz="1400" dirty="0">
                <a:latin typeface="맑은 고딕" pitchFamily="50" charset="-127"/>
                <a:ea typeface="맑은 고딕" pitchFamily="50" charset="-127"/>
              </a:rPr>
              <a:t>with h5py.File(‘data/data1.h5', 'r') as f:</a:t>
            </a:r>
          </a:p>
          <a:p>
            <a:pPr defTabSz="977900" eaLnBrk="1" hangingPunct="1"/>
            <a:r>
              <a:rPr lang="en-US" altLang="ko-KR" sz="1400" dirty="0">
                <a:latin typeface="맑은 고딕" pitchFamily="50" charset="-127"/>
                <a:ea typeface="맑은 고딕" pitchFamily="50" charset="-127"/>
              </a:rPr>
              <a:t>    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(f['wave/t'])  # </a:t>
            </a:r>
            <a:r>
              <a:rPr lang="en-US" altLang="ko-KR" sz="1400" dirty="0" err="1">
                <a:latin typeface="맑은 고딕" pitchFamily="50" charset="-127"/>
                <a:ea typeface="맑은 고딕" pitchFamily="50" charset="-127"/>
              </a:rPr>
              <a:t>ndarray</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형태로 </a:t>
            </a:r>
            <a:r>
              <a:rPr lang="ko-KR" altLang="en-US" sz="1400" dirty="0" err="1">
                <a:latin typeface="맑은 고딕" pitchFamily="50" charset="-127"/>
                <a:ea typeface="맑은 고딕" pitchFamily="50" charset="-127"/>
              </a:rPr>
              <a:t>읽어들인다</a:t>
            </a:r>
            <a:endParaRPr lang="ko-KR" altLang="en-US" sz="1400" dirty="0">
              <a:latin typeface="맑은 고딕" pitchFamily="50" charset="-127"/>
              <a:ea typeface="맑은 고딕" pitchFamily="50" charset="-127"/>
            </a:endParaRPr>
          </a:p>
          <a:p>
            <a:pPr defTabSz="977900" eaLnBrk="1" hangingPunct="1"/>
            <a:r>
              <a:rPr lang="ko-KR" altLang="en-US" sz="1400" dirty="0">
                <a:latin typeface="맑은 고딕" pitchFamily="50" charset="-127"/>
                <a:ea typeface="맑은 고딕" pitchFamily="50" charset="-127"/>
              </a:rPr>
              <a:t>    </a:t>
            </a:r>
            <a:r>
              <a:rPr lang="en-US" altLang="ko-KR" sz="1400" dirty="0">
                <a:latin typeface="맑은 고딕" pitchFamily="50" charset="-127"/>
                <a:ea typeface="맑은 고딕" pitchFamily="50" charset="-127"/>
              </a:rPr>
              <a:t>y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(f['wave/y'])</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(f['</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4272435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1046440"/>
          </a:xfrm>
        </p:spPr>
        <p:txBody>
          <a:bodyPr/>
          <a:lstStyle/>
          <a:p>
            <a:r>
              <a:rPr lang="en-US" altLang="ko-KR" dirty="0"/>
              <a:t>pandas </a:t>
            </a:r>
            <a:r>
              <a:rPr lang="ko-KR" altLang="en-US" dirty="0"/>
              <a:t>데이터 입출력 함수</a:t>
            </a:r>
            <a:endParaRPr lang="en-US" altLang="ko-KR" dirty="0"/>
          </a:p>
          <a:p>
            <a:pPr lvl="1"/>
            <a:r>
              <a:rPr lang="en-US" altLang="ko-KR" dirty="0"/>
              <a:t>pandas</a:t>
            </a:r>
            <a:r>
              <a:rPr lang="ko-KR" altLang="en-US" dirty="0"/>
              <a:t>는 데이터를 다루기 위한 라이브러리로 텍스트 파일이나 데이터베이스에 대한 데이터 입출력 기능이 충실히 갖춰져 있음</a:t>
            </a:r>
          </a:p>
        </p:txBody>
      </p:sp>
      <p:graphicFrame>
        <p:nvGraphicFramePr>
          <p:cNvPr id="4" name="표 3"/>
          <p:cNvGraphicFramePr>
            <a:graphicFrameLocks noGrp="1"/>
          </p:cNvGraphicFramePr>
          <p:nvPr>
            <p:extLst>
              <p:ext uri="{D42A27DB-BD31-4B8C-83A1-F6EECF244321}">
                <p14:modId xmlns:p14="http://schemas.microsoft.com/office/powerpoint/2010/main" val="4096241774"/>
              </p:ext>
            </p:extLst>
          </p:nvPr>
        </p:nvGraphicFramePr>
        <p:xfrm>
          <a:off x="1835620" y="2276840"/>
          <a:ext cx="5760800" cy="3816528"/>
        </p:xfrm>
        <a:graphic>
          <a:graphicData uri="http://schemas.openxmlformats.org/drawingml/2006/table">
            <a:tbl>
              <a:tblPr firstRow="1" bandRow="1">
                <a:tableStyleId>{2D5ABB26-0587-4C30-8999-92F81FD0307C}</a:tableStyleId>
              </a:tblPr>
              <a:tblGrid>
                <a:gridCol w="1329415">
                  <a:extLst>
                    <a:ext uri="{9D8B030D-6E8A-4147-A177-3AD203B41FA5}">
                      <a16:colId xmlns:a16="http://schemas.microsoft.com/office/drawing/2014/main" val="20000"/>
                    </a:ext>
                  </a:extLst>
                </a:gridCol>
                <a:gridCol w="3013342">
                  <a:extLst>
                    <a:ext uri="{9D8B030D-6E8A-4147-A177-3AD203B41FA5}">
                      <a16:colId xmlns:a16="http://schemas.microsoft.com/office/drawing/2014/main" val="20001"/>
                    </a:ext>
                  </a:extLst>
                </a:gridCol>
                <a:gridCol w="1418043">
                  <a:extLst>
                    <a:ext uri="{9D8B030D-6E8A-4147-A177-3AD203B41FA5}">
                      <a16:colId xmlns:a16="http://schemas.microsoft.com/office/drawing/2014/main" val="20002"/>
                    </a:ext>
                  </a:extLst>
                </a:gridCol>
              </a:tblGrid>
              <a:tr h="318044">
                <a:tc>
                  <a:txBody>
                    <a:bodyPr/>
                    <a:lstStyle/>
                    <a:p>
                      <a:pPr algn="ctr" latinLnBrk="1"/>
                      <a:r>
                        <a:rPr lang="ko-KR" altLang="en-US" sz="1400" dirty="0"/>
                        <a:t>데이터 포맷</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400" dirty="0"/>
                        <a:t>함수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400" dirty="0"/>
                        <a:t>출력 </a:t>
                      </a:r>
                      <a:r>
                        <a:rPr lang="ko-KR" altLang="en-US" sz="1400" dirty="0" err="1"/>
                        <a:t>메서드</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8044">
                <a:tc>
                  <a:txBody>
                    <a:bodyPr/>
                    <a:lstStyle/>
                    <a:p>
                      <a:pPr latinLnBrk="1"/>
                      <a:r>
                        <a:rPr lang="ko-KR" altLang="en-US" sz="1400" dirty="0"/>
                        <a:t>텍스트 파일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read_csv</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to_csv</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8044">
                <a:tc>
                  <a:txBody>
                    <a:bodyPr/>
                    <a:lstStyle/>
                    <a:p>
                      <a:pPr latinLnBrk="1"/>
                      <a:r>
                        <a:rPr lang="ko-KR" altLang="en-US" sz="1400" dirty="0"/>
                        <a:t>텍스트 파일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read_table</a:t>
                      </a:r>
                      <a:r>
                        <a:rPr lang="en-US" altLang="ko-KR" sz="1400" dirty="0"/>
                        <a:t> (</a:t>
                      </a:r>
                      <a:r>
                        <a:rPr lang="ko-KR" altLang="en-US" sz="1400" dirty="0"/>
                        <a:t>탭으로 구분</a:t>
                      </a:r>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8044">
                <a:tc>
                  <a:txBody>
                    <a:bodyPr/>
                    <a:lstStyle/>
                    <a:p>
                      <a:pPr latinLnBrk="1"/>
                      <a:r>
                        <a:rPr lang="ko-KR" altLang="en-US" sz="1400" dirty="0"/>
                        <a:t>텍스트 파일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read_fwf</a:t>
                      </a:r>
                      <a:r>
                        <a:rPr lang="en-US" altLang="ko-KR" sz="1400" dirty="0"/>
                        <a:t> (</a:t>
                      </a:r>
                      <a:r>
                        <a:rPr lang="ko-KR" altLang="en-US" sz="1400" dirty="0" err="1"/>
                        <a:t>컬럼</a:t>
                      </a:r>
                      <a:r>
                        <a:rPr lang="ko-KR" altLang="en-US" sz="1400" dirty="0"/>
                        <a:t> 폭이 고정된 포맷</a:t>
                      </a:r>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8044">
                <a:tc>
                  <a:txBody>
                    <a:bodyPr/>
                    <a:lstStyle/>
                    <a:p>
                      <a:pPr latinLnBrk="1"/>
                      <a:r>
                        <a:rPr lang="en-US" altLang="ko-KR" sz="1400" dirty="0"/>
                        <a:t>JSON</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read_json</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to_json</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8044">
                <a:tc>
                  <a:txBody>
                    <a:bodyPr/>
                    <a:lstStyle/>
                    <a:p>
                      <a:pPr latinLnBrk="1"/>
                      <a:r>
                        <a:rPr lang="en-US" altLang="ko-KR" sz="1400" dirty="0"/>
                        <a:t>HTML</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read_html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to_html</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8044">
                <a:tc>
                  <a:txBody>
                    <a:bodyPr/>
                    <a:lstStyle/>
                    <a:p>
                      <a:pPr latinLnBrk="1"/>
                      <a:r>
                        <a:rPr lang="en-US" altLang="ko-KR" sz="1400" dirty="0"/>
                        <a:t>Excel</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read_excel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to_excel</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8044">
                <a:tc>
                  <a:txBody>
                    <a:bodyPr/>
                    <a:lstStyle/>
                    <a:p>
                      <a:pPr latinLnBrk="1"/>
                      <a:r>
                        <a:rPr lang="en-US" altLang="ko-KR" sz="1400" dirty="0"/>
                        <a:t>HDF5</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read_hdf</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to_hdf</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8044">
                <a:tc>
                  <a:txBody>
                    <a:bodyPr/>
                    <a:lstStyle/>
                    <a:p>
                      <a:pPr latinLnBrk="1"/>
                      <a:r>
                        <a:rPr lang="en-US" altLang="ko-KR" sz="1400" dirty="0"/>
                        <a:t>SQL</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read_sql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to_sql</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18044">
                <a:tc>
                  <a:txBody>
                    <a:bodyPr/>
                    <a:lstStyle/>
                    <a:p>
                      <a:pPr latinLnBrk="1"/>
                      <a:r>
                        <a:rPr lang="en-US" altLang="ko-KR" sz="1400" dirty="0" err="1"/>
                        <a:t>Stata</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read_stata</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to_stata</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8044">
                <a:tc>
                  <a:txBody>
                    <a:bodyPr/>
                    <a:lstStyle/>
                    <a:p>
                      <a:pPr latinLnBrk="1"/>
                      <a:r>
                        <a:rPr lang="ko-KR" altLang="en-US" sz="1400" dirty="0"/>
                        <a:t>클립보드</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read_clipboard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to_clipboard</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18044">
                <a:tc>
                  <a:txBody>
                    <a:bodyPr/>
                    <a:lstStyle/>
                    <a:p>
                      <a:pPr latinLnBrk="1"/>
                      <a:r>
                        <a:rPr lang="en-US" altLang="ko-KR" sz="1400" dirty="0"/>
                        <a:t>pickle</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read_pickle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to_pickle</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42008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800219"/>
          </a:xfrm>
        </p:spPr>
        <p:txBody>
          <a:bodyPr/>
          <a:lstStyle/>
          <a:p>
            <a:r>
              <a:rPr lang="ko-KR" altLang="en-US" dirty="0"/>
              <a:t>텍스트 데이터 입출력</a:t>
            </a:r>
            <a:endParaRPr lang="en-US" altLang="ko-KR" dirty="0"/>
          </a:p>
          <a:p>
            <a:pPr lvl="1"/>
            <a:r>
              <a:rPr lang="en-US" altLang="ko-KR" dirty="0" err="1"/>
              <a:t>read_csv</a:t>
            </a:r>
            <a:r>
              <a:rPr lang="en-US" altLang="ko-KR" dirty="0"/>
              <a:t> </a:t>
            </a:r>
            <a:r>
              <a:rPr lang="ko-KR" altLang="en-US" dirty="0"/>
              <a:t>함수의</a:t>
            </a:r>
            <a:r>
              <a:rPr lang="en-US" altLang="ko-KR" dirty="0"/>
              <a:t> </a:t>
            </a:r>
            <a:r>
              <a:rPr lang="ko-KR" altLang="en-US" dirty="0"/>
              <a:t>주요 인자</a:t>
            </a:r>
          </a:p>
        </p:txBody>
      </p:sp>
      <p:graphicFrame>
        <p:nvGraphicFramePr>
          <p:cNvPr id="4" name="표 3"/>
          <p:cNvGraphicFramePr>
            <a:graphicFrameLocks noGrp="1"/>
          </p:cNvGraphicFramePr>
          <p:nvPr>
            <p:extLst>
              <p:ext uri="{D42A27DB-BD31-4B8C-83A1-F6EECF244321}">
                <p14:modId xmlns:p14="http://schemas.microsoft.com/office/powerpoint/2010/main" val="2296355008"/>
              </p:ext>
            </p:extLst>
          </p:nvPr>
        </p:nvGraphicFramePr>
        <p:xfrm>
          <a:off x="1187530" y="1916790"/>
          <a:ext cx="6912960" cy="4434840"/>
        </p:xfrm>
        <a:graphic>
          <a:graphicData uri="http://schemas.openxmlformats.org/drawingml/2006/table">
            <a:tbl>
              <a:tblPr firstRow="1" bandRow="1">
                <a:tableStyleId>{2D5ABB26-0587-4C30-8999-92F81FD0307C}</a:tableStyleId>
              </a:tblPr>
              <a:tblGrid>
                <a:gridCol w="1368190">
                  <a:extLst>
                    <a:ext uri="{9D8B030D-6E8A-4147-A177-3AD203B41FA5}">
                      <a16:colId xmlns:a16="http://schemas.microsoft.com/office/drawing/2014/main" val="20000"/>
                    </a:ext>
                  </a:extLst>
                </a:gridCol>
                <a:gridCol w="5544770">
                  <a:extLst>
                    <a:ext uri="{9D8B030D-6E8A-4147-A177-3AD203B41FA5}">
                      <a16:colId xmlns:a16="http://schemas.microsoft.com/office/drawing/2014/main" val="20001"/>
                    </a:ext>
                  </a:extLst>
                </a:gridCol>
              </a:tblGrid>
              <a:tr h="226392">
                <a:tc>
                  <a:txBody>
                    <a:bodyPr/>
                    <a:lstStyle/>
                    <a:p>
                      <a:pPr algn="ctr" latinLnBrk="1"/>
                      <a:r>
                        <a:rPr lang="ko-KR" altLang="en-US" sz="900" b="1" dirty="0"/>
                        <a:t>인자</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t>설명</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26392">
                <a:tc>
                  <a:txBody>
                    <a:bodyPr/>
                    <a:lstStyle/>
                    <a:p>
                      <a:pPr latinLnBrk="1"/>
                      <a:r>
                        <a:rPr lang="en-US" altLang="ko-KR" sz="900" b="1" dirty="0" err="1"/>
                        <a:t>sep</a:t>
                      </a:r>
                      <a:r>
                        <a:rPr lang="en-US" altLang="ko-KR" sz="900" b="1" baseline="0" dirty="0"/>
                        <a:t> </a:t>
                      </a:r>
                      <a:r>
                        <a:rPr lang="ko-KR" altLang="en-US" sz="900" b="1" baseline="0" dirty="0"/>
                        <a:t>또는 </a:t>
                      </a:r>
                      <a:r>
                        <a:rPr lang="en-US" altLang="ko-KR" sz="900" b="1" baseline="0" dirty="0"/>
                        <a:t>delimiter</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데이터의 </a:t>
                      </a:r>
                      <a:r>
                        <a:rPr lang="ko-KR" altLang="en-US" sz="900" dirty="0" err="1"/>
                        <a:t>구분자로</a:t>
                      </a:r>
                      <a:r>
                        <a:rPr lang="ko-KR" altLang="en-US" sz="900" dirty="0"/>
                        <a:t> 사용되는 문자열</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6392">
                <a:tc>
                  <a:txBody>
                    <a:bodyPr/>
                    <a:lstStyle/>
                    <a:p>
                      <a:pPr latinLnBrk="1"/>
                      <a:r>
                        <a:rPr lang="en-US" altLang="ko-KR" sz="900" b="1" dirty="0"/>
                        <a:t>dialect</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문자열 혹은 </a:t>
                      </a:r>
                      <a:r>
                        <a:rPr lang="en-US" altLang="ko-KR" sz="900" dirty="0" err="1"/>
                        <a:t>csv.Dialect</a:t>
                      </a:r>
                      <a:r>
                        <a:rPr lang="en-US" altLang="ko-KR" sz="900" dirty="0"/>
                        <a:t> </a:t>
                      </a:r>
                      <a:r>
                        <a:rPr lang="ko-KR" altLang="en-US" sz="900" dirty="0" err="1"/>
                        <a:t>인스턴스로</a:t>
                      </a:r>
                      <a:r>
                        <a:rPr lang="ko-KR" altLang="en-US" sz="900" dirty="0"/>
                        <a:t> 파일 포맷의 세부사항을 지정한다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6392">
                <a:tc>
                  <a:txBody>
                    <a:bodyPr/>
                    <a:lstStyle/>
                    <a:p>
                      <a:pPr latinLnBrk="1"/>
                      <a:r>
                        <a:rPr lang="en-US" altLang="ko-KR" sz="900" b="1" dirty="0" err="1"/>
                        <a:t>dtype</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특정 </a:t>
                      </a:r>
                      <a:r>
                        <a:rPr lang="ko-KR" altLang="en-US" sz="900" dirty="0" err="1"/>
                        <a:t>컬럼의</a:t>
                      </a:r>
                      <a:r>
                        <a:rPr lang="ko-KR" altLang="en-US" sz="900" dirty="0"/>
                        <a:t> 데이터 타입을 지정한다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2227">
                <a:tc>
                  <a:txBody>
                    <a:bodyPr/>
                    <a:lstStyle/>
                    <a:p>
                      <a:pPr latinLnBrk="1"/>
                      <a:r>
                        <a:rPr lang="en-US" altLang="ko-KR" sz="900" b="1" dirty="0"/>
                        <a:t>names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컬럼</a:t>
                      </a:r>
                      <a:r>
                        <a:rPr lang="ko-KR" altLang="en-US" sz="900" dirty="0"/>
                        <a:t> 레이블의 리스트를 지정한다</a:t>
                      </a:r>
                      <a:r>
                        <a:rPr lang="en-US" altLang="ko-KR" sz="900" dirty="0"/>
                        <a:t>. </a:t>
                      </a:r>
                      <a:r>
                        <a:rPr lang="ko-KR" altLang="en-US" sz="900" dirty="0"/>
                        <a:t>데이터를 </a:t>
                      </a:r>
                      <a:r>
                        <a:rPr lang="ko-KR" altLang="en-US" sz="900" dirty="0" err="1"/>
                        <a:t>읽어들일</a:t>
                      </a:r>
                      <a:r>
                        <a:rPr lang="ko-KR" altLang="en-US" sz="900" dirty="0"/>
                        <a:t> 때 임의로 </a:t>
                      </a:r>
                      <a:r>
                        <a:rPr lang="ko-KR" altLang="en-US" sz="900" dirty="0" err="1"/>
                        <a:t>컬럼</a:t>
                      </a:r>
                      <a:r>
                        <a:rPr lang="ko-KR" altLang="en-US" sz="900" dirty="0"/>
                        <a:t> 레이블을 지정하려는 경우에 사용한다</a:t>
                      </a:r>
                      <a:r>
                        <a:rPr lang="en-US" altLang="ko-KR" sz="900" dirty="0"/>
                        <a:t>. header</a:t>
                      </a:r>
                      <a:r>
                        <a:rPr lang="ko-KR" altLang="en-US" sz="900" dirty="0"/>
                        <a:t> 가</a:t>
                      </a:r>
                      <a:r>
                        <a:rPr lang="en-US" altLang="ko-KR" sz="900" dirty="0"/>
                        <a:t> </a:t>
                      </a:r>
                      <a:r>
                        <a:rPr lang="ko-KR" altLang="en-US" sz="900" dirty="0"/>
                        <a:t>지정되어 있어도 </a:t>
                      </a:r>
                      <a:r>
                        <a:rPr lang="ko-KR" altLang="en-US" sz="900" dirty="0" err="1"/>
                        <a:t>컬럼</a:t>
                      </a:r>
                      <a:r>
                        <a:rPr lang="ko-KR" altLang="en-US" sz="900" dirty="0"/>
                        <a:t> 레이블은 여기서 지정한 값이 우선한다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2227">
                <a:tc>
                  <a:txBody>
                    <a:bodyPr/>
                    <a:lstStyle/>
                    <a:p>
                      <a:pPr latinLnBrk="1"/>
                      <a:r>
                        <a:rPr lang="en-US" altLang="ko-KR" sz="900" b="1" dirty="0"/>
                        <a:t>header</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컬럼</a:t>
                      </a:r>
                      <a:r>
                        <a:rPr lang="ko-KR" altLang="en-US" sz="900" dirty="0"/>
                        <a:t> 레이블로 사용할 줄의 번호를 지정한다</a:t>
                      </a:r>
                      <a:r>
                        <a:rPr lang="en-US" altLang="ko-KR" sz="900" dirty="0"/>
                        <a:t>(</a:t>
                      </a:r>
                      <a:r>
                        <a:rPr lang="ko-KR" altLang="en-US" sz="900" dirty="0"/>
                        <a:t>첫 번째 줄이 </a:t>
                      </a:r>
                      <a:r>
                        <a:rPr lang="en-US" altLang="ko-KR" sz="900" dirty="0"/>
                        <a:t>0). names</a:t>
                      </a:r>
                      <a:r>
                        <a:rPr lang="ko-KR" altLang="en-US" sz="900" dirty="0"/>
                        <a:t>를</a:t>
                      </a:r>
                      <a:r>
                        <a:rPr lang="en-US" altLang="ko-KR" sz="900" dirty="0"/>
                        <a:t> </a:t>
                      </a:r>
                      <a:r>
                        <a:rPr lang="ko-KR" altLang="en-US" sz="900" dirty="0"/>
                        <a:t>지정하면 </a:t>
                      </a:r>
                      <a:r>
                        <a:rPr lang="en-US" altLang="ko-KR" sz="900" dirty="0"/>
                        <a:t>None</a:t>
                      </a:r>
                      <a:r>
                        <a:rPr lang="ko-KR" altLang="en-US" sz="900" dirty="0"/>
                        <a:t>이</a:t>
                      </a:r>
                      <a:r>
                        <a:rPr lang="en-US" altLang="ko-KR" sz="900" dirty="0"/>
                        <a:t> </a:t>
                      </a:r>
                      <a:r>
                        <a:rPr lang="ko-KR" altLang="en-US" sz="900" dirty="0"/>
                        <a:t>기본값이 된다</a:t>
                      </a:r>
                      <a:r>
                        <a:rPr lang="en-US" altLang="ko-KR" sz="900" dirty="0"/>
                        <a:t>. </a:t>
                      </a:r>
                      <a:r>
                        <a:rPr lang="ko-KR" altLang="en-US" sz="900" dirty="0"/>
                        <a:t>그 외의 경우는 </a:t>
                      </a:r>
                      <a:r>
                        <a:rPr lang="en-US" altLang="ko-KR" sz="900" dirty="0"/>
                        <a:t>0</a:t>
                      </a:r>
                      <a:r>
                        <a:rPr lang="ko-KR" altLang="en-US" sz="900" dirty="0"/>
                        <a:t>이 기본값</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6392">
                <a:tc>
                  <a:txBody>
                    <a:bodyPr/>
                    <a:lstStyle/>
                    <a:p>
                      <a:pPr latinLnBrk="1"/>
                      <a:r>
                        <a:rPr lang="en-US" altLang="ko-KR" sz="900" b="1" dirty="0" err="1"/>
                        <a:t>skiprows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첫 줄부터 지정한 수만큼의 줄을 무시한다</a:t>
                      </a:r>
                      <a:r>
                        <a:rPr lang="en-US" altLang="ko-KR" sz="900" dirty="0"/>
                        <a:t>. </a:t>
                      </a:r>
                      <a:r>
                        <a:rPr lang="ko-KR" altLang="en-US" sz="900" dirty="0"/>
                        <a:t>혹은 행 번호의 리스트를 지정하면 해당 행만을 무시한다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2227">
                <a:tc>
                  <a:txBody>
                    <a:bodyPr/>
                    <a:lstStyle/>
                    <a:p>
                      <a:pPr latinLnBrk="1"/>
                      <a:r>
                        <a:rPr lang="en-US" altLang="ko-KR" sz="900" b="1" dirty="0" err="1"/>
                        <a:t>index_col</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라인 레이블로 사용할 </a:t>
                      </a:r>
                      <a:r>
                        <a:rPr lang="ko-KR" altLang="en-US" sz="900" dirty="0" err="1"/>
                        <a:t>컬럼의</a:t>
                      </a:r>
                      <a:r>
                        <a:rPr lang="ko-KR" altLang="en-US" sz="900" dirty="0"/>
                        <a:t> 번호</a:t>
                      </a:r>
                      <a:r>
                        <a:rPr lang="ko-KR" altLang="en-US" sz="900" baseline="0" dirty="0"/>
                        <a:t> 혹은 </a:t>
                      </a:r>
                      <a:r>
                        <a:rPr lang="ko-KR" altLang="en-US" sz="900" baseline="0" dirty="0" err="1"/>
                        <a:t>컬럼</a:t>
                      </a:r>
                      <a:r>
                        <a:rPr lang="ko-KR" altLang="en-US" sz="900" baseline="0" dirty="0"/>
                        <a:t> 레이블을 지정한다</a:t>
                      </a:r>
                      <a:r>
                        <a:rPr lang="en-US" altLang="ko-KR" sz="900" baseline="0" dirty="0"/>
                        <a:t>. </a:t>
                      </a:r>
                      <a:r>
                        <a:rPr lang="ko-KR" altLang="en-US" sz="900" baseline="0" dirty="0"/>
                        <a:t>여러 개 지정하면 </a:t>
                      </a:r>
                      <a:r>
                        <a:rPr lang="ko-KR" altLang="en-US" sz="900" baseline="0" dirty="0" err="1"/>
                        <a:t>계층형</a:t>
                      </a:r>
                      <a:r>
                        <a:rPr lang="ko-KR" altLang="en-US" sz="900" baseline="0" dirty="0"/>
                        <a:t> 인덱스를 갖게 된다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6392">
                <a:tc>
                  <a:txBody>
                    <a:bodyPr/>
                    <a:lstStyle/>
                    <a:p>
                      <a:pPr latinLnBrk="1"/>
                      <a:r>
                        <a:rPr lang="en-US" altLang="ko-KR" sz="900" b="1" dirty="0" err="1"/>
                        <a:t>na_values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값이 빠진 경우를 나타낼 문자열을 지정한다</a:t>
                      </a:r>
                      <a:r>
                        <a:rPr lang="en-US" altLang="ko-KR" sz="900" dirty="0"/>
                        <a:t>. </a:t>
                      </a:r>
                      <a:r>
                        <a:rPr lang="ko-KR" altLang="en-US" sz="900" dirty="0"/>
                        <a:t>기본값 외의 값을 사용하려는 경우에 사용하면 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2227">
                <a:tc>
                  <a:txBody>
                    <a:bodyPr/>
                    <a:lstStyle/>
                    <a:p>
                      <a:pPr latinLnBrk="1"/>
                      <a:r>
                        <a:rPr lang="en-US" altLang="ko-KR" sz="900" b="1" dirty="0" err="1"/>
                        <a:t>parse_dates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기본값은 </a:t>
                      </a:r>
                      <a:r>
                        <a:rPr lang="en-US" altLang="ko-KR" sz="900" dirty="0"/>
                        <a:t>False. True</a:t>
                      </a:r>
                      <a:r>
                        <a:rPr lang="ko-KR" altLang="en-US" sz="900" dirty="0"/>
                        <a:t>로 설정하면 모든 </a:t>
                      </a:r>
                      <a:r>
                        <a:rPr lang="ko-KR" altLang="en-US" sz="900" dirty="0" err="1"/>
                        <a:t>컬럼에서</a:t>
                      </a:r>
                      <a:r>
                        <a:rPr lang="ko-KR" altLang="en-US" sz="900" dirty="0"/>
                        <a:t> 데이터를 날짜로 해석을 시도한다</a:t>
                      </a:r>
                      <a:r>
                        <a:rPr lang="en-US" altLang="ko-KR" sz="900" dirty="0"/>
                        <a:t>. </a:t>
                      </a:r>
                      <a:r>
                        <a:rPr lang="ko-KR" altLang="en-US" sz="900" dirty="0"/>
                        <a:t>번호 혹은 컬럼 레이블을 지정해서 특정 컬럼에만 적용하거나</a:t>
                      </a:r>
                      <a:r>
                        <a:rPr lang="en-US" altLang="ko-KR" sz="900" dirty="0"/>
                        <a:t>, </a:t>
                      </a:r>
                      <a:r>
                        <a:rPr lang="ko-KR" altLang="en-US" sz="900" dirty="0"/>
                        <a:t>여러 </a:t>
                      </a:r>
                      <a:r>
                        <a:rPr lang="ko-KR" altLang="en-US" sz="900" dirty="0" err="1"/>
                        <a:t>컬럼의</a:t>
                      </a:r>
                      <a:r>
                        <a:rPr lang="ko-KR" altLang="en-US" sz="900" dirty="0"/>
                        <a:t> 값을 결합하여 날짜로 해석하는 설정도 가능하다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6392">
                <a:tc>
                  <a:txBody>
                    <a:bodyPr/>
                    <a:lstStyle/>
                    <a:p>
                      <a:pPr latinLnBrk="1"/>
                      <a:r>
                        <a:rPr lang="en-US" altLang="ko-KR" sz="900" b="1" dirty="0" err="1"/>
                        <a:t>date_parser</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900" dirty="0" err="1"/>
                        <a:t>datetime</a:t>
                      </a:r>
                      <a:r>
                        <a:rPr lang="en-US" altLang="ko-KR" sz="900" baseline="0" dirty="0"/>
                        <a:t> </a:t>
                      </a:r>
                      <a:r>
                        <a:rPr lang="ko-KR" altLang="en-US" sz="900" baseline="0" dirty="0"/>
                        <a:t>객체로 변환할 때 사용할 함수를 지정한다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6392">
                <a:tc>
                  <a:txBody>
                    <a:bodyPr/>
                    <a:lstStyle/>
                    <a:p>
                      <a:pPr latinLnBrk="1"/>
                      <a:r>
                        <a:rPr lang="en-US" altLang="ko-KR" sz="900" b="1" dirty="0"/>
                        <a:t>thousands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900" dirty="0"/>
                        <a:t>(</a:t>
                      </a:r>
                      <a:r>
                        <a:rPr lang="ko-KR" altLang="en-US" sz="900" dirty="0"/>
                        <a:t>숫자의</a:t>
                      </a:r>
                      <a:r>
                        <a:rPr lang="en-US" altLang="ko-KR" sz="900" dirty="0"/>
                        <a:t>) 3</a:t>
                      </a:r>
                      <a:r>
                        <a:rPr lang="ko-KR" altLang="en-US" sz="900" dirty="0"/>
                        <a:t>자리마다 들어갈 기호를 지정한다</a:t>
                      </a:r>
                      <a:r>
                        <a:rPr lang="en-US" altLang="ko-KR" sz="900" dirty="0"/>
                        <a:t>. </a:t>
                      </a:r>
                      <a:r>
                        <a:rPr lang="ko-KR" altLang="en-US" sz="900" dirty="0"/>
                        <a:t>대부분의 경우 </a:t>
                      </a:r>
                      <a:r>
                        <a:rPr lang="en-US" altLang="ko-KR" sz="900" dirty="0"/>
                        <a:t>,(</a:t>
                      </a:r>
                      <a:r>
                        <a:rPr lang="ko-KR" altLang="en-US" sz="900" dirty="0"/>
                        <a:t>콤마</a:t>
                      </a:r>
                      <a:r>
                        <a:rPr lang="en-US" altLang="ko-KR" sz="900" dirty="0"/>
                        <a:t>)</a:t>
                      </a:r>
                      <a:r>
                        <a:rPr lang="ko-KR" altLang="en-US" sz="900" dirty="0"/>
                        <a:t>를 사용한다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6392">
                <a:tc>
                  <a:txBody>
                    <a:bodyPr/>
                    <a:lstStyle/>
                    <a:p>
                      <a:pPr latinLnBrk="1"/>
                      <a:r>
                        <a:rPr lang="en-US" altLang="ko-KR" sz="900" b="1" dirty="0" err="1"/>
                        <a:t>skipinitialspace</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기본값은 </a:t>
                      </a:r>
                      <a:r>
                        <a:rPr lang="en-US" altLang="ko-KR" sz="900" dirty="0"/>
                        <a:t>False.</a:t>
                      </a:r>
                      <a:r>
                        <a:rPr lang="en-US" altLang="ko-KR" sz="900" baseline="0" dirty="0"/>
                        <a:t> True</a:t>
                      </a:r>
                      <a:r>
                        <a:rPr lang="ko-KR" altLang="en-US" sz="900" baseline="0" dirty="0"/>
                        <a:t>로 설정한 경우 </a:t>
                      </a:r>
                      <a:r>
                        <a:rPr lang="ko-KR" altLang="en-US" sz="900" baseline="0" dirty="0" err="1"/>
                        <a:t>구분자</a:t>
                      </a:r>
                      <a:r>
                        <a:rPr lang="ko-KR" altLang="en-US" sz="900" baseline="0" dirty="0"/>
                        <a:t> 바로 뒤에 오는 공백 문자를 무시한다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6392">
                <a:tc>
                  <a:txBody>
                    <a:bodyPr/>
                    <a:lstStyle/>
                    <a:p>
                      <a:pPr latinLnBrk="1"/>
                      <a:r>
                        <a:rPr lang="en-US" altLang="ko-KR" sz="900" b="1" dirty="0" err="1"/>
                        <a:t>nrows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파일에서 최초 몇 줄까지를 읽을지 설정한다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26392">
                <a:tc>
                  <a:txBody>
                    <a:bodyPr/>
                    <a:lstStyle/>
                    <a:p>
                      <a:pPr latinLnBrk="1"/>
                      <a:r>
                        <a:rPr lang="en-US" altLang="ko-KR" sz="900" b="1" dirty="0"/>
                        <a:t>converters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컬럼</a:t>
                      </a:r>
                      <a:r>
                        <a:rPr lang="ko-KR" altLang="en-US" sz="900" dirty="0"/>
                        <a:t> 레이블과 해당 </a:t>
                      </a:r>
                      <a:r>
                        <a:rPr lang="ko-KR" altLang="en-US" sz="900" dirty="0" err="1"/>
                        <a:t>컬럼의</a:t>
                      </a:r>
                      <a:r>
                        <a:rPr lang="ko-KR" altLang="en-US" sz="900" dirty="0"/>
                        <a:t> 모든 데이터에 적용할 함수를 지정한다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6392">
                <a:tc>
                  <a:txBody>
                    <a:bodyPr/>
                    <a:lstStyle/>
                    <a:p>
                      <a:pPr latinLnBrk="1"/>
                      <a:r>
                        <a:rPr lang="en-US" altLang="ko-KR" sz="900" b="1" dirty="0"/>
                        <a:t>encoding</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인코딩을</a:t>
                      </a:r>
                      <a:r>
                        <a:rPr lang="ko-KR" altLang="en-US" sz="900" dirty="0"/>
                        <a:t> 지정한다</a:t>
                      </a:r>
                      <a:r>
                        <a:rPr lang="en-US" altLang="ko-KR" sz="900" dirty="0"/>
                        <a:t>(</a:t>
                      </a:r>
                      <a:r>
                        <a:rPr lang="ko-KR" altLang="en-US" sz="900" dirty="0"/>
                        <a:t>기본값은 </a:t>
                      </a:r>
                      <a:r>
                        <a:rPr lang="en-US" altLang="ko-KR" sz="900" dirty="0"/>
                        <a:t>UTF-8)</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26392">
                <a:tc>
                  <a:txBody>
                    <a:bodyPr/>
                    <a:lstStyle/>
                    <a:p>
                      <a:pPr latinLnBrk="1"/>
                      <a:r>
                        <a:rPr lang="en-US" altLang="ko-KR" sz="900" b="1" dirty="0" err="1"/>
                        <a:t>usecols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리스트로 지정한 </a:t>
                      </a:r>
                      <a:r>
                        <a:rPr lang="ko-KR" altLang="en-US" sz="900" dirty="0" err="1"/>
                        <a:t>컬럼</a:t>
                      </a:r>
                      <a:r>
                        <a:rPr lang="en-US" altLang="ko-KR" sz="900" dirty="0"/>
                        <a:t>(</a:t>
                      </a:r>
                      <a:r>
                        <a:rPr lang="ko-KR" altLang="en-US" sz="900" dirty="0" err="1"/>
                        <a:t>열번호</a:t>
                      </a:r>
                      <a:r>
                        <a:rPr lang="ko-KR" altLang="en-US" sz="900" dirty="0"/>
                        <a:t> 혹은 </a:t>
                      </a:r>
                      <a:r>
                        <a:rPr lang="ko-KR" altLang="en-US" sz="900" dirty="0" err="1"/>
                        <a:t>컬럼</a:t>
                      </a:r>
                      <a:r>
                        <a:rPr lang="ko-KR" altLang="en-US" sz="900" dirty="0"/>
                        <a:t> 레이블로 지정</a:t>
                      </a:r>
                      <a:r>
                        <a:rPr lang="en-US" altLang="ko-KR" sz="900" dirty="0"/>
                        <a:t>)</a:t>
                      </a:r>
                      <a:r>
                        <a:rPr lang="ko-KR" altLang="en-US" sz="900" dirty="0"/>
                        <a:t>의 데이터만 </a:t>
                      </a:r>
                      <a:r>
                        <a:rPr lang="ko-KR" altLang="en-US" sz="900" dirty="0" err="1"/>
                        <a:t>읽어들인다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215668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3130088"/>
          </a:xfrm>
        </p:spPr>
        <p:txBody>
          <a:bodyPr/>
          <a:lstStyle/>
          <a:p>
            <a:r>
              <a:rPr lang="ko-KR" altLang="en-US" dirty="0"/>
              <a:t>텍스트 데이터 입출력</a:t>
            </a:r>
            <a:endParaRPr lang="en-US" altLang="ko-KR" dirty="0"/>
          </a:p>
          <a:p>
            <a:pPr lvl="1"/>
            <a:r>
              <a:rPr lang="ko-KR" altLang="en-US" dirty="0"/>
              <a:t>다음과 같은 흐름에 따라 </a:t>
            </a:r>
            <a:r>
              <a:rPr lang="en-US" altLang="ko-KR" dirty="0" err="1"/>
              <a:t>read_csv</a:t>
            </a:r>
            <a:r>
              <a:rPr lang="en-US" altLang="ko-KR" dirty="0"/>
              <a:t> </a:t>
            </a:r>
            <a:r>
              <a:rPr lang="ko-KR" altLang="en-US" dirty="0"/>
              <a:t>함수의 동작 제어를 설정하는 경우의 예</a:t>
            </a:r>
            <a:endParaRPr lang="en-US" altLang="ko-KR" dirty="0"/>
          </a:p>
          <a:p>
            <a:pPr lvl="2"/>
            <a:r>
              <a:rPr lang="ko-KR" altLang="en-US" dirty="0" err="1"/>
              <a:t>인코딩</a:t>
            </a:r>
            <a:r>
              <a:rPr lang="ko-KR" altLang="en-US" dirty="0"/>
              <a:t> 지정</a:t>
            </a:r>
            <a:endParaRPr lang="en-US" altLang="ko-KR" dirty="0"/>
          </a:p>
          <a:p>
            <a:pPr lvl="2"/>
            <a:r>
              <a:rPr lang="ko-KR" altLang="en-US" dirty="0"/>
              <a:t>무시하는 줄 및 헤더 줄</a:t>
            </a:r>
            <a:r>
              <a:rPr lang="en-US" altLang="ko-KR" dirty="0"/>
              <a:t>(</a:t>
            </a:r>
            <a:r>
              <a:rPr lang="ko-KR" altLang="en-US" dirty="0" err="1"/>
              <a:t>컬럼의</a:t>
            </a:r>
            <a:r>
              <a:rPr lang="ko-KR" altLang="en-US" dirty="0"/>
              <a:t> 레이블</a:t>
            </a:r>
            <a:r>
              <a:rPr lang="en-US" altLang="ko-KR" dirty="0"/>
              <a:t>) </a:t>
            </a:r>
            <a:r>
              <a:rPr lang="ko-KR" altLang="en-US" dirty="0"/>
              <a:t>지정</a:t>
            </a:r>
            <a:endParaRPr lang="en-US" altLang="ko-KR" dirty="0"/>
          </a:p>
          <a:p>
            <a:pPr lvl="2"/>
            <a:r>
              <a:rPr lang="ko-KR" altLang="en-US" dirty="0" err="1"/>
              <a:t>구분자</a:t>
            </a:r>
            <a:r>
              <a:rPr lang="ko-KR" altLang="en-US" dirty="0"/>
              <a:t> 지정</a:t>
            </a:r>
            <a:endParaRPr lang="en-US" altLang="ko-KR" dirty="0"/>
          </a:p>
          <a:p>
            <a:pPr lvl="2"/>
            <a:r>
              <a:rPr lang="ko-KR" altLang="en-US" dirty="0"/>
              <a:t>빠진 값으로 취급할 문자열 지정</a:t>
            </a:r>
            <a:endParaRPr lang="en-US" altLang="ko-KR" dirty="0"/>
          </a:p>
          <a:p>
            <a:pPr lvl="2"/>
            <a:r>
              <a:rPr lang="ko-KR" altLang="en-US" dirty="0" err="1"/>
              <a:t>컬럼</a:t>
            </a:r>
            <a:r>
              <a:rPr lang="ko-KR" altLang="en-US" dirty="0"/>
              <a:t> 레이블의 리스트를 인자로 지정</a:t>
            </a:r>
            <a:endParaRPr lang="en-US" altLang="ko-KR" dirty="0"/>
          </a:p>
          <a:p>
            <a:pPr lvl="2"/>
            <a:r>
              <a:rPr lang="ko-KR" altLang="en-US" dirty="0"/>
              <a:t>라인 레이블로 사용할 데이터 </a:t>
            </a:r>
            <a:r>
              <a:rPr lang="ko-KR" altLang="en-US" dirty="0" err="1"/>
              <a:t>컬럼을</a:t>
            </a:r>
            <a:r>
              <a:rPr lang="ko-KR" altLang="en-US" dirty="0"/>
              <a:t> 지정</a:t>
            </a:r>
            <a:endParaRPr lang="en-US" altLang="ko-KR" dirty="0"/>
          </a:p>
          <a:p>
            <a:pPr lvl="2"/>
            <a:endParaRPr lang="en-US" altLang="ko-KR" dirty="0"/>
          </a:p>
          <a:p>
            <a:pPr lvl="1"/>
            <a:r>
              <a:rPr lang="ko-KR" altLang="en-US" dirty="0"/>
              <a:t>다음과 같은 </a:t>
            </a:r>
            <a:r>
              <a:rPr lang="en-US" altLang="ko-KR" dirty="0"/>
              <a:t>'veldat.csv' </a:t>
            </a:r>
            <a:r>
              <a:rPr lang="ko-KR" altLang="en-US" dirty="0"/>
              <a:t>파일이 있다</a:t>
            </a:r>
            <a:endParaRPr lang="en-US" altLang="ko-K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10" y="4365130"/>
            <a:ext cx="2736380" cy="1534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3203810" y="4221110"/>
            <a:ext cx="4572000" cy="2105192"/>
          </a:xfrm>
          <a:prstGeom prst="rect">
            <a:avLst/>
          </a:prstGeom>
        </p:spPr>
        <p:txBody>
          <a:bodyPr>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첫 번째 줄은 주석이며</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두 번째 줄은 각 </a:t>
            </a:r>
            <a:r>
              <a:rPr lang="ko-KR" altLang="en-US" sz="1400" b="0" kern="0" dirty="0" err="1">
                <a:solidFill>
                  <a:prstClr val="black"/>
                </a:solidFill>
                <a:latin typeface="맑은 고딕" pitchFamily="50" charset="-127"/>
                <a:ea typeface="맑은 고딕" pitchFamily="50" charset="-127"/>
              </a:rPr>
              <a:t>컬럼의</a:t>
            </a:r>
            <a:r>
              <a:rPr lang="ko-KR" altLang="en-US" sz="1400" b="0" kern="0" dirty="0">
                <a:solidFill>
                  <a:prstClr val="black"/>
                </a:solidFill>
                <a:latin typeface="맑은 고딕" pitchFamily="50" charset="-127"/>
                <a:ea typeface="맑은 고딕" pitchFamily="50" charset="-127"/>
              </a:rPr>
              <a:t> 레이블</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데이터의 </a:t>
            </a:r>
            <a:r>
              <a:rPr lang="ko-KR" altLang="en-US" sz="1400" b="0" kern="0" dirty="0" err="1">
                <a:solidFill>
                  <a:prstClr val="black"/>
                </a:solidFill>
                <a:latin typeface="맑은 고딕" pitchFamily="50" charset="-127"/>
                <a:ea typeface="맑은 고딕" pitchFamily="50" charset="-127"/>
              </a:rPr>
              <a:t>구분자는</a:t>
            </a:r>
            <a:r>
              <a:rPr lang="ko-KR" altLang="en-US" sz="1400" b="0" kern="0" dirty="0">
                <a:solidFill>
                  <a:prstClr val="black"/>
                </a:solidFill>
                <a:latin typeface="맑은 고딕" pitchFamily="50" charset="-127"/>
                <a:ea typeface="맑은 고딕" pitchFamily="50" charset="-127"/>
              </a:rPr>
              <a:t> </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세미콜론</a:t>
            </a:r>
            <a:r>
              <a:rPr lang="en-US" altLang="ko-KR" sz="1400" b="0" kern="0" dirty="0">
                <a:solidFill>
                  <a:prstClr val="black"/>
                </a:solidFill>
                <a:latin typeface="맑은 고딕" pitchFamily="50" charset="-127"/>
                <a:ea typeface="맑은 고딕" pitchFamily="50" charset="-127"/>
              </a:rPr>
              <a:t>)</a:t>
            </a:r>
          </a:p>
          <a:p>
            <a:pPr marL="1371600" lvl="2" indent="-457200" latinLnBrk="1">
              <a:spcAft>
                <a:spcPct val="30000"/>
              </a:spcAft>
              <a:buClr>
                <a:srgbClr val="000000"/>
              </a:buClr>
              <a:buFontTx/>
              <a:buChar char="•"/>
            </a:pPr>
            <a:r>
              <a:rPr lang="ko-KR" altLang="en-US" sz="1400" b="0" kern="0" dirty="0" err="1">
                <a:solidFill>
                  <a:prstClr val="black"/>
                </a:solidFill>
                <a:latin typeface="맑은 고딕" pitchFamily="50" charset="-127"/>
                <a:ea typeface="맑은 고딕" pitchFamily="50" charset="-127"/>
              </a:rPr>
              <a:t>구분자</a:t>
            </a:r>
            <a:r>
              <a:rPr lang="ko-KR" altLang="en-US" sz="1400" b="0" kern="0" dirty="0">
                <a:solidFill>
                  <a:prstClr val="black"/>
                </a:solidFill>
                <a:latin typeface="맑은 고딕" pitchFamily="50" charset="-127"/>
                <a:ea typeface="맑은 고딕" pitchFamily="50" charset="-127"/>
              </a:rPr>
              <a:t> 외에도 무의미한 공백 문자가 곳곳에 포함</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데이터가 빠진 곳도 있으며 </a:t>
            </a:r>
            <a:r>
              <a:rPr lang="en-US" altLang="ko-KR" sz="1400" b="0" kern="0" dirty="0">
                <a:solidFill>
                  <a:prstClr val="black"/>
                </a:solidFill>
                <a:latin typeface="맑은 고딕" pitchFamily="50" charset="-127"/>
                <a:ea typeface="맑은 고딕" pitchFamily="50" charset="-127"/>
              </a:rPr>
              <a:t>'</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이란 문자가 들어간 곳도 있음</a:t>
            </a:r>
            <a:endParaRPr lang="en-US" altLang="ko-KR" sz="1400" b="0" kern="0" dirty="0">
              <a:solidFill>
                <a:prstClr val="black"/>
              </a:solidFill>
              <a:latin typeface="맑은 고딕" pitchFamily="50" charset="-127"/>
              <a:ea typeface="맑은 고딕" pitchFamily="50" charset="-127"/>
            </a:endParaRPr>
          </a:p>
          <a:p>
            <a:pPr marL="914400" lvl="1" indent="-457200" latinLnBrk="1">
              <a:spcAft>
                <a:spcPct val="50000"/>
              </a:spcAft>
              <a:buClr>
                <a:srgbClr val="000000"/>
              </a:buClr>
              <a:buFontTx/>
              <a:buChar char="•"/>
            </a:pPr>
            <a:endParaRPr lang="ko-KR" altLang="en-US" sz="1600" b="0" kern="0"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254787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5201424"/>
          </a:xfrm>
        </p:spPr>
        <p:txBody>
          <a:bodyPr/>
          <a:lstStyle/>
          <a:p>
            <a:r>
              <a:rPr lang="ko-KR" altLang="en-US" dirty="0"/>
              <a:t>텍스트 데이터 입출력</a:t>
            </a:r>
            <a:endParaRPr lang="en-US" altLang="ko-KR" dirty="0"/>
          </a:p>
          <a:p>
            <a:pPr lvl="1"/>
            <a:r>
              <a:rPr lang="ko-KR" altLang="en-US" dirty="0" err="1"/>
              <a:t>인코딩을</a:t>
            </a:r>
            <a:r>
              <a:rPr lang="en-US" altLang="ko-KR" dirty="0"/>
              <a:t> </a:t>
            </a:r>
            <a:r>
              <a:rPr lang="ko-KR" altLang="en-US" dirty="0"/>
              <a:t>지정하고 읽을 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구분자의 해석이 잘못되어 바르게 처리되지 못했음</a:t>
            </a:r>
            <a:endParaRPr lang="en-US" altLang="ko-KR" dirty="0"/>
          </a:p>
        </p:txBody>
      </p:sp>
      <p:sp>
        <p:nvSpPr>
          <p:cNvPr id="8" name="직사각형 7"/>
          <p:cNvSpPr/>
          <p:nvPr/>
        </p:nvSpPr>
        <p:spPr bwMode="auto">
          <a:xfrm>
            <a:off x="1299701" y="1916790"/>
            <a:ext cx="6768940" cy="7921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a:t>
            </a:r>
            <a:endParaRPr lang="ko-KR" altLang="en-US" sz="1400" dirty="0">
              <a:latin typeface="맑은 고딕" pitchFamily="50" charset="-127"/>
              <a:ea typeface="맑은 고딕" pitchFamily="50" charset="-127"/>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650" y="2780910"/>
            <a:ext cx="5293708" cy="288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직사각형 9"/>
          <p:cNvSpPr/>
          <p:nvPr/>
        </p:nvSpPr>
        <p:spPr>
          <a:xfrm>
            <a:off x="2699740" y="5687740"/>
            <a:ext cx="4572000" cy="261610"/>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err="1">
                <a:solidFill>
                  <a:prstClr val="black"/>
                </a:solidFill>
                <a:latin typeface="맑은 고딕" pitchFamily="50" charset="-127"/>
                <a:ea typeface="맑은 고딕" pitchFamily="50" charset="-127"/>
              </a:rPr>
              <a:t>인코딩</a:t>
            </a:r>
            <a:r>
              <a:rPr lang="ko-KR" altLang="en-US" sz="1050" kern="0" dirty="0">
                <a:solidFill>
                  <a:prstClr val="black"/>
                </a:solidFill>
                <a:latin typeface="맑은 고딕" pitchFamily="50" charset="-127"/>
                <a:ea typeface="맑은 고딕" pitchFamily="50" charset="-127"/>
              </a:rPr>
              <a:t>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763098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5176802"/>
          </a:xfrm>
        </p:spPr>
        <p:txBody>
          <a:bodyPr/>
          <a:lstStyle/>
          <a:p>
            <a:r>
              <a:rPr lang="ko-KR" altLang="en-US" dirty="0"/>
              <a:t>텍스트 데이터 입출력</a:t>
            </a:r>
            <a:endParaRPr lang="en-US" altLang="ko-KR" dirty="0"/>
          </a:p>
          <a:p>
            <a:pPr lvl="1"/>
            <a:r>
              <a:rPr lang="ko-KR" altLang="en-US" dirty="0" err="1"/>
              <a:t>구분자와</a:t>
            </a:r>
            <a:r>
              <a:rPr lang="ko-KR" altLang="en-US" dirty="0"/>
              <a:t> 헤더 행 지정</a:t>
            </a:r>
            <a:endParaRPr lang="en-US" altLang="ko-KR" dirty="0"/>
          </a:p>
          <a:p>
            <a:pPr lvl="1"/>
            <a:endParaRPr lang="en-US" altLang="ko-KR" dirty="0"/>
          </a:p>
          <a:p>
            <a:pPr lvl="1"/>
            <a:endParaRPr lang="en-US" altLang="ko-KR" dirty="0"/>
          </a:p>
          <a:p>
            <a:pPr lvl="2"/>
            <a:r>
              <a:rPr lang="ko-KR" altLang="en-US" dirty="0"/>
              <a:t>아래도 같은 결과가 나옴</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p:txBody>
      </p:sp>
      <p:sp>
        <p:nvSpPr>
          <p:cNvPr id="8" name="직사각형 7"/>
          <p:cNvSpPr/>
          <p:nvPr/>
        </p:nvSpPr>
        <p:spPr bwMode="auto">
          <a:xfrm>
            <a:off x="1299700" y="1878496"/>
            <a:ext cx="7607761" cy="810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r>
              <a:rPr lang="en-US" altLang="ko-KR" sz="1400" i="1" dirty="0">
                <a:solidFill>
                  <a:schemeClr val="tx1">
                    <a:lumMod val="50000"/>
                    <a:lumOff val="50000"/>
                  </a:schemeClr>
                </a:solidFill>
                <a:latin typeface="맑은 고딕" pitchFamily="50" charset="-127"/>
                <a:ea typeface="맑은 고딕" pitchFamily="50" charset="-127"/>
              </a:rPr>
              <a:t>#CP949 </a:t>
            </a:r>
            <a:r>
              <a:rPr lang="ko-KR" altLang="en-US" sz="1400" i="1" dirty="0" err="1">
                <a:solidFill>
                  <a:schemeClr val="tx1">
                    <a:lumMod val="50000"/>
                    <a:lumOff val="50000"/>
                  </a:schemeClr>
                </a:solidFill>
                <a:latin typeface="맑은 고딕" pitchFamily="50" charset="-127"/>
                <a:ea typeface="맑은 고딕" pitchFamily="50" charset="-127"/>
              </a:rPr>
              <a:t>인코딩을</a:t>
            </a:r>
            <a:r>
              <a:rPr lang="ko-KR" altLang="en-US" sz="1400" i="1" dirty="0">
                <a:solidFill>
                  <a:schemeClr val="tx1">
                    <a:lumMod val="50000"/>
                    <a:lumOff val="50000"/>
                  </a:schemeClr>
                </a:solidFill>
                <a:latin typeface="맑은 고딕" pitchFamily="50" charset="-127"/>
                <a:ea typeface="맑은 고딕" pitchFamily="50" charset="-127"/>
              </a:rPr>
              <a:t> 사용한다</a:t>
            </a:r>
            <a:r>
              <a:rPr lang="en-US" altLang="ko-KR" sz="1400" dirty="0">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skiprows</a:t>
            </a:r>
            <a:r>
              <a:rPr lang="en-US" altLang="ko-KR" sz="1400" dirty="0">
                <a:latin typeface="맑은 고딕" pitchFamily="50" charset="-127"/>
                <a:ea typeface="맑은 고딕" pitchFamily="50" charset="-127"/>
              </a:rPr>
              <a:t>=1,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처음 </a:t>
            </a:r>
            <a:r>
              <a:rPr lang="en-US" altLang="ko-KR" sz="1400" i="1" dirty="0">
                <a:solidFill>
                  <a:schemeClr val="tx1">
                    <a:lumMod val="50000"/>
                    <a:lumOff val="50000"/>
                  </a:schemeClr>
                </a:solidFill>
                <a:latin typeface="맑은 고딕" pitchFamily="50" charset="-127"/>
                <a:ea typeface="맑은 고딕" pitchFamily="50" charset="-127"/>
              </a:rPr>
              <a:t>1</a:t>
            </a:r>
            <a:r>
              <a:rPr lang="ko-KR" altLang="en-US" sz="1400" i="1" dirty="0">
                <a:solidFill>
                  <a:schemeClr val="tx1">
                    <a:lumMod val="50000"/>
                    <a:lumOff val="50000"/>
                  </a:schemeClr>
                </a:solidFill>
                <a:latin typeface="맑은 고딕" pitchFamily="50" charset="-127"/>
                <a:ea typeface="맑은 고딕" pitchFamily="50" charset="-127"/>
              </a:rPr>
              <a:t>줄을 무시한다</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header=0,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헤더 행은 첫 번째 줄이다</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구분자는</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세미콜론</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을 사용</a:t>
            </a:r>
            <a:endParaRPr lang="ko-KR" altLang="en-US" sz="1400" dirty="0">
              <a:latin typeface="맑은 고딕" pitchFamily="50" charset="-127"/>
              <a:ea typeface="맑은 고딕" pitchFamily="50" charset="-127"/>
            </a:endParaRPr>
          </a:p>
        </p:txBody>
      </p:sp>
      <p:sp>
        <p:nvSpPr>
          <p:cNvPr id="9" name="직사각형 8"/>
          <p:cNvSpPr/>
          <p:nvPr/>
        </p:nvSpPr>
        <p:spPr bwMode="auto">
          <a:xfrm>
            <a:off x="1316309" y="2996940"/>
            <a:ext cx="7591151" cy="6480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p>
          <a:p>
            <a:pPr defTabSz="977900" eaLnBrk="1" hangingPunct="1"/>
            <a:r>
              <a:rPr lang="en-US" altLang="ko-KR" sz="1400" dirty="0">
                <a:latin typeface="맑은 고딕" pitchFamily="50" charset="-127"/>
                <a:ea typeface="맑은 고딕" pitchFamily="50" charset="-127"/>
              </a:rPr>
              <a:t>. . .                          header=1,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두 번째 줄이 헤더 행</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첫번째</a:t>
            </a:r>
            <a:r>
              <a:rPr lang="ko-KR" altLang="en-US" sz="1400" i="1" dirty="0">
                <a:solidFill>
                  <a:schemeClr val="tx1">
                    <a:lumMod val="50000"/>
                    <a:lumOff val="50000"/>
                  </a:schemeClr>
                </a:solidFill>
                <a:latin typeface="맑은 고딕" pitchFamily="50" charset="-127"/>
                <a:ea typeface="맑은 고딕" pitchFamily="50" charset="-127"/>
              </a:rPr>
              <a:t> 줄 무시</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		</a:t>
            </a:r>
            <a:endParaRPr lang="ko-KR" altLang="en-US" sz="1400" dirty="0">
              <a:latin typeface="맑은 고딕" pitchFamily="50" charset="-127"/>
              <a:ea typeface="맑은 고딕" pitchFamily="50" charset="-127"/>
            </a:endParaRPr>
          </a:p>
        </p:txBody>
      </p:sp>
      <p:grpSp>
        <p:nvGrpSpPr>
          <p:cNvPr id="5" name="그룹 4"/>
          <p:cNvGrpSpPr/>
          <p:nvPr/>
        </p:nvGrpSpPr>
        <p:grpSpPr>
          <a:xfrm>
            <a:off x="539440" y="3699122"/>
            <a:ext cx="4234995" cy="2826170"/>
            <a:chOff x="2105975" y="3699122"/>
            <a:chExt cx="3874945" cy="2322237"/>
          </a:xfrm>
        </p:grpSpPr>
        <p:sp>
          <p:nvSpPr>
            <p:cNvPr id="7" name="직사각형 6"/>
            <p:cNvSpPr/>
            <p:nvPr/>
          </p:nvSpPr>
          <p:spPr>
            <a:xfrm>
              <a:off x="2105975" y="5806376"/>
              <a:ext cx="3862745" cy="214983"/>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err="1">
                  <a:solidFill>
                    <a:prstClr val="black"/>
                  </a:solidFill>
                  <a:latin typeface="맑은 고딕" pitchFamily="50" charset="-127"/>
                  <a:ea typeface="맑은 고딕" pitchFamily="50" charset="-127"/>
                </a:rPr>
                <a:t>구분자와</a:t>
              </a:r>
              <a:r>
                <a:rPr lang="ko-KR" altLang="en-US" sz="1050" kern="0" dirty="0">
                  <a:solidFill>
                    <a:prstClr val="black"/>
                  </a:solidFill>
                  <a:latin typeface="맑은 고딕" pitchFamily="50" charset="-127"/>
                  <a:ea typeface="맑은 고딕" pitchFamily="50" charset="-127"/>
                </a:rPr>
                <a:t> 헤더 행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494" y="3699122"/>
              <a:ext cx="3514426" cy="214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직사각형 11"/>
          <p:cNvSpPr/>
          <p:nvPr/>
        </p:nvSpPr>
        <p:spPr>
          <a:xfrm>
            <a:off x="3851900" y="3645030"/>
            <a:ext cx="5040700" cy="1889748"/>
          </a:xfrm>
          <a:prstGeom prst="rect">
            <a:avLst/>
          </a:prstGeom>
        </p:spPr>
        <p:txBody>
          <a:bodyPr wrap="square">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데이터가 빠진 곳을 </a:t>
            </a:r>
            <a:r>
              <a:rPr lang="en-US" altLang="ko-KR" sz="1400" b="0" kern="0" dirty="0">
                <a:solidFill>
                  <a:prstClr val="black"/>
                </a:solidFill>
                <a:latin typeface="맑은 고딕" pitchFamily="50" charset="-127"/>
                <a:ea typeface="맑은 고딕" pitchFamily="50" charset="-127"/>
              </a:rPr>
              <a:t>'</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으로 읽음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속도</a:t>
            </a:r>
            <a:r>
              <a:rPr lang="en-US" altLang="ko-KR" sz="1400" b="0" kern="0" dirty="0">
                <a:solidFill>
                  <a:prstClr val="black"/>
                </a:solidFill>
                <a:latin typeface="맑은 고딕" pitchFamily="50" charset="-127"/>
                <a:ea typeface="맑은 고딕" pitchFamily="50" charset="-127"/>
              </a:rPr>
              <a:t>' </a:t>
            </a:r>
            <a:r>
              <a:rPr lang="ko-KR" altLang="en-US" sz="1400" b="0" kern="0" dirty="0" err="1">
                <a:solidFill>
                  <a:prstClr val="black"/>
                </a:solidFill>
                <a:latin typeface="맑은 고딕" pitchFamily="50" charset="-127"/>
                <a:ea typeface="맑은 고딕" pitchFamily="50" charset="-127"/>
              </a:rPr>
              <a:t>컬럼의</a:t>
            </a:r>
            <a:r>
              <a:rPr lang="ko-KR" altLang="en-US" sz="1400" b="0" kern="0" dirty="0">
                <a:solidFill>
                  <a:prstClr val="black"/>
                </a:solidFill>
                <a:latin typeface="맑은 고딕" pitchFamily="50" charset="-127"/>
                <a:ea typeface="맑은 고딕" pitchFamily="50" charset="-127"/>
              </a:rPr>
              <a:t> 두 번째 줄 이후 값이 앞의 공백으로 인해 문자열로 해석</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en-US" altLang="ko-KR" sz="1400" b="0" kern="0" dirty="0">
                <a:solidFill>
                  <a:prstClr val="black"/>
                </a:solidFill>
                <a:latin typeface="맑은 고딕" pitchFamily="50" charset="-127"/>
                <a:ea typeface="맑은 고딕" pitchFamily="50" charset="-127"/>
              </a:rPr>
              <a:t>pandas</a:t>
            </a:r>
            <a:r>
              <a:rPr lang="ko-KR" altLang="en-US" sz="1400" b="0" kern="0" dirty="0">
                <a:solidFill>
                  <a:prstClr val="black"/>
                </a:solidFill>
                <a:latin typeface="맑은 고딕" pitchFamily="50" charset="-127"/>
                <a:ea typeface="맑은 고딕" pitchFamily="50" charset="-127"/>
              </a:rPr>
              <a:t>는 데이터 타입을 자동으로 추정</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 타입을 직접 결정하려면 </a:t>
            </a:r>
            <a:r>
              <a:rPr lang="en-US" altLang="ko-KR" sz="1400" b="0" kern="0" dirty="0" err="1">
                <a:solidFill>
                  <a:prstClr val="black"/>
                </a:solidFill>
                <a:latin typeface="맑은 고딕" pitchFamily="50" charset="-127"/>
                <a:ea typeface="맑은 고딕" pitchFamily="50" charset="-127"/>
              </a:rPr>
              <a:t>dtype</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인자 사용</a:t>
            </a:r>
          </a:p>
          <a:p>
            <a:pPr marL="914400" lvl="1" indent="-457200" latinLnBrk="1">
              <a:spcAft>
                <a:spcPct val="50000"/>
              </a:spcAft>
              <a:buClr>
                <a:srgbClr val="000000"/>
              </a:buClr>
              <a:buFontTx/>
              <a:buChar char="•"/>
            </a:pPr>
            <a:endParaRPr lang="ko-KR" altLang="en-US" sz="1600" b="0" kern="0" dirty="0">
              <a:solidFill>
                <a:prstClr val="black"/>
              </a:solidFill>
              <a:latin typeface="맑은 고딕" pitchFamily="50" charset="-127"/>
              <a:ea typeface="맑은 고딕" pitchFamily="50" charset="-127"/>
            </a:endParaRPr>
          </a:p>
        </p:txBody>
      </p:sp>
      <p:sp>
        <p:nvSpPr>
          <p:cNvPr id="13" name="직사각형 12"/>
          <p:cNvSpPr/>
          <p:nvPr/>
        </p:nvSpPr>
        <p:spPr bwMode="auto">
          <a:xfrm>
            <a:off x="4932050" y="5229250"/>
            <a:ext cx="379137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latin typeface="맑은 고딕" pitchFamily="50" charset="-127"/>
                <a:ea typeface="맑은 고딕" pitchFamily="50" charset="-127"/>
              </a:rPr>
              <a:t>&gt;&gt;&gt;</a:t>
            </a:r>
            <a:r>
              <a:rPr lang="en-US" altLang="ko-KR" sz="1200" dirty="0" err="1">
                <a:latin typeface="맑은 고딕" pitchFamily="50" charset="-127"/>
                <a:ea typeface="맑은 고딕" pitchFamily="50" charset="-127"/>
              </a:rPr>
              <a:t>dat.dtypes</a:t>
            </a:r>
            <a:r>
              <a:rPr lang="en-US" altLang="ko-KR" sz="1200" dirty="0">
                <a:latin typeface="맑은 고딕" pitchFamily="50" charset="-127"/>
                <a:ea typeface="맑은 고딕" pitchFamily="50" charset="-127"/>
              </a:rPr>
              <a:t> </a:t>
            </a:r>
          </a:p>
          <a:p>
            <a:pPr defTabSz="977900" eaLnBrk="1" hangingPunct="1"/>
            <a:r>
              <a:rPr lang="en-US" altLang="ko-KR" sz="1200" dirty="0">
                <a:latin typeface="맑은 고딕" pitchFamily="50" charset="-127"/>
                <a:ea typeface="맑은 고딕" pitchFamily="50" charset="-127"/>
              </a:rPr>
              <a:t>time      float64</a:t>
            </a:r>
          </a:p>
          <a:p>
            <a:pPr defTabSz="977900" eaLnBrk="1" hangingPunct="1"/>
            <a:r>
              <a:rPr lang="en-US" altLang="ko-KR" sz="1200" dirty="0">
                <a:latin typeface="맑은 고딕" pitchFamily="50" charset="-127"/>
                <a:ea typeface="맑은 고딕" pitchFamily="50" charset="-127"/>
              </a:rPr>
              <a:t>status     object</a:t>
            </a:r>
          </a:p>
          <a:p>
            <a:pPr defTabSz="977900" eaLnBrk="1" hangingPunct="1"/>
            <a:r>
              <a:rPr lang="en-US" altLang="ko-KR" sz="1200" dirty="0">
                <a:latin typeface="맑은 고딕" pitchFamily="50" charset="-127"/>
                <a:ea typeface="맑은 고딕" pitchFamily="50" charset="-127"/>
              </a:rPr>
              <a:t> </a:t>
            </a:r>
            <a:r>
              <a:rPr lang="ko-KR" altLang="en-US" sz="1200" dirty="0">
                <a:latin typeface="맑은 고딕" pitchFamily="50" charset="-127"/>
                <a:ea typeface="맑은 고딕" pitchFamily="50" charset="-127"/>
              </a:rPr>
              <a:t>고도       </a:t>
            </a:r>
            <a:r>
              <a:rPr lang="en-US" altLang="ko-KR" sz="1200" dirty="0">
                <a:latin typeface="맑은 고딕" pitchFamily="50" charset="-127"/>
                <a:ea typeface="맑은 고딕" pitchFamily="50" charset="-127"/>
              </a:rPr>
              <a:t>float64</a:t>
            </a:r>
          </a:p>
          <a:p>
            <a:pPr defTabSz="977900" eaLnBrk="1" hangingPunct="1"/>
            <a:r>
              <a:rPr lang="en-US" altLang="ko-KR" sz="1200" dirty="0">
                <a:latin typeface="맑은 고딕" pitchFamily="50" charset="-127"/>
                <a:ea typeface="맑은 고딕" pitchFamily="50" charset="-127"/>
              </a:rPr>
              <a:t> </a:t>
            </a:r>
            <a:r>
              <a:rPr lang="ko-KR" altLang="en-US" sz="1200" dirty="0">
                <a:latin typeface="맑은 고딕" pitchFamily="50" charset="-127"/>
                <a:ea typeface="맑은 고딕" pitchFamily="50" charset="-127"/>
              </a:rPr>
              <a:t>속도        </a:t>
            </a:r>
            <a:r>
              <a:rPr lang="en-US" altLang="ko-KR" sz="1200" dirty="0">
                <a:highlight>
                  <a:srgbClr val="FFFF00"/>
                </a:highlight>
                <a:latin typeface="맑은 고딕" pitchFamily="50" charset="-127"/>
                <a:ea typeface="맑은 고딕" pitchFamily="50" charset="-127"/>
              </a:rPr>
              <a:t>object</a:t>
            </a:r>
          </a:p>
          <a:p>
            <a:pPr defTabSz="977900" eaLnBrk="1" hangingPunct="1"/>
            <a:r>
              <a:rPr lang="en-US" altLang="ko-KR" sz="1200" dirty="0" err="1">
                <a:latin typeface="맑은 고딕" pitchFamily="50" charset="-127"/>
                <a:ea typeface="맑은 고딕" pitchFamily="50" charset="-127"/>
              </a:rPr>
              <a:t>dtype</a:t>
            </a:r>
            <a:r>
              <a:rPr lang="en-US" altLang="ko-KR" sz="1200" dirty="0">
                <a:latin typeface="맑은 고딕" pitchFamily="50" charset="-127"/>
                <a:ea typeface="맑은 고딕" pitchFamily="50" charset="-127"/>
              </a:rPr>
              <a:t>: object		</a:t>
            </a:r>
            <a:endParaRPr lang="ko-KR" altLang="en-US" sz="1200" dirty="0">
              <a:latin typeface="맑은 고딕" pitchFamily="50" charset="-127"/>
              <a:ea typeface="맑은 고딕" pitchFamily="50" charset="-127"/>
            </a:endParaRPr>
          </a:p>
        </p:txBody>
      </p:sp>
    </p:spTree>
    <p:extLst>
      <p:ext uri="{BB962C8B-B14F-4D97-AF65-F5344CB8AC3E}">
        <p14:creationId xmlns:p14="http://schemas.microsoft.com/office/powerpoint/2010/main" val="4172056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4093428"/>
          </a:xfrm>
        </p:spPr>
        <p:txBody>
          <a:bodyPr/>
          <a:lstStyle/>
          <a:p>
            <a:r>
              <a:rPr lang="ko-KR" altLang="en-US" dirty="0"/>
              <a:t>텍스트 데이터 입출력</a:t>
            </a:r>
            <a:endParaRPr lang="en-US" altLang="ko-KR" dirty="0"/>
          </a:p>
          <a:p>
            <a:pPr lvl="1"/>
            <a:r>
              <a:rPr lang="en-US" altLang="ko-KR" dirty="0" err="1"/>
              <a:t>skipinitialspace</a:t>
            </a:r>
            <a:r>
              <a:rPr lang="en-US" altLang="ko-KR" dirty="0"/>
              <a:t>=True </a:t>
            </a:r>
            <a:r>
              <a:rPr lang="ko-KR" altLang="en-US" dirty="0"/>
              <a:t>인자 사용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p:txBody>
      </p:sp>
      <p:sp>
        <p:nvSpPr>
          <p:cNvPr id="9" name="직사각형 8"/>
          <p:cNvSpPr/>
          <p:nvPr/>
        </p:nvSpPr>
        <p:spPr bwMode="auto">
          <a:xfrm>
            <a:off x="1316310" y="1916789"/>
            <a:ext cx="7591152" cy="92926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p>
          <a:p>
            <a:pPr defTabSz="977900" eaLnBrk="1" hangingPunct="1"/>
            <a:r>
              <a:rPr lang="en-US" altLang="ko-KR" sz="1400" dirty="0">
                <a:latin typeface="맑은 고딕" pitchFamily="50" charset="-127"/>
                <a:ea typeface="맑은 고딕" pitchFamily="50" charset="-127"/>
              </a:rPr>
              <a:t>. . .                          header=1,  		</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skipinitialspace</a:t>
            </a:r>
            <a:r>
              <a:rPr lang="en-US" altLang="ko-KR" sz="1400" dirty="0">
                <a:latin typeface="맑은 고딕" pitchFamily="50" charset="-127"/>
                <a:ea typeface="맑은 고딕" pitchFamily="50" charset="-127"/>
              </a:rPr>
              <a:t>=True)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숫자나</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문자열 앞의 공백 문자를 무시한다</a:t>
            </a:r>
            <a:r>
              <a:rPr lang="en-US" altLang="ko-KR" sz="1400" dirty="0">
                <a:latin typeface="맑은 고딕" pitchFamily="50" charset="-127"/>
                <a:ea typeface="맑은 고딕" pitchFamily="50" charset="-127"/>
              </a:rPr>
              <a:t>		</a:t>
            </a:r>
            <a:endParaRPr lang="ko-KR" altLang="en-US" sz="1400" dirty="0">
              <a:latin typeface="맑은 고딕" pitchFamily="50" charset="-127"/>
              <a:ea typeface="맑은 고딕" pitchFamily="50" charset="-127"/>
            </a:endParaRPr>
          </a:p>
        </p:txBody>
      </p:sp>
      <p:sp>
        <p:nvSpPr>
          <p:cNvPr id="12" name="직사각형 11"/>
          <p:cNvSpPr/>
          <p:nvPr/>
        </p:nvSpPr>
        <p:spPr>
          <a:xfrm>
            <a:off x="3923910" y="3140960"/>
            <a:ext cx="5040700" cy="3496342"/>
          </a:xfrm>
          <a:prstGeom prst="rect">
            <a:avLst/>
          </a:prstGeom>
        </p:spPr>
        <p:txBody>
          <a:bodyPr wrap="square">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속도의 마지막 데이터가 숫자가 아니라는 뜻의 </a:t>
            </a:r>
            <a:r>
              <a:rPr lang="en-US" altLang="ko-KR" sz="1400" b="0" kern="0" dirty="0">
                <a:solidFill>
                  <a:prstClr val="black"/>
                </a:solidFill>
                <a:latin typeface="맑은 고딕" pitchFamily="50" charset="-127"/>
                <a:ea typeface="맑은 고딕" pitchFamily="50" charset="-127"/>
              </a:rPr>
              <a:t>'</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으로 나타남</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어떤</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문자열을</a:t>
            </a:r>
            <a:r>
              <a:rPr lang="en-US" altLang="ko-KR" sz="1400" b="0" kern="0" dirty="0">
                <a:solidFill>
                  <a:prstClr val="black"/>
                </a:solidFill>
                <a:latin typeface="맑은 고딕" pitchFamily="50" charset="-127"/>
                <a:ea typeface="맑은 고딕" pitchFamily="50" charset="-127"/>
              </a:rPr>
              <a:t> </a:t>
            </a:r>
            <a:r>
              <a:rPr lang="ko-KR" altLang="en-US" sz="1400" b="0" kern="0" dirty="0" err="1">
                <a:solidFill>
                  <a:prstClr val="black"/>
                </a:solidFill>
                <a:latin typeface="맑은 고딕" pitchFamily="50" charset="-127"/>
                <a:ea typeface="맑은 고딕" pitchFamily="50" charset="-127"/>
              </a:rPr>
              <a:t>누락값으로</a:t>
            </a:r>
            <a:r>
              <a:rPr lang="ko-KR" altLang="en-US" sz="1400" b="0" kern="0" dirty="0">
                <a:solidFill>
                  <a:prstClr val="black"/>
                </a:solidFill>
                <a:latin typeface="맑은 고딕" pitchFamily="50" charset="-127"/>
                <a:ea typeface="맑은 고딕" pitchFamily="50" charset="-127"/>
              </a:rPr>
              <a:t> 취급하느냐는 </a:t>
            </a:r>
            <a:r>
              <a:rPr lang="en-US" altLang="ko-KR" sz="1400" b="0" kern="0" dirty="0" err="1">
                <a:solidFill>
                  <a:prstClr val="black"/>
                </a:solidFill>
                <a:latin typeface="맑은 고딕" pitchFamily="50" charset="-127"/>
                <a:ea typeface="맑은 고딕" pitchFamily="50" charset="-127"/>
              </a:rPr>
              <a:t>na_value</a:t>
            </a:r>
            <a:r>
              <a:rPr lang="ko-KR" altLang="en-US" sz="1400" b="0" kern="0" dirty="0">
                <a:solidFill>
                  <a:prstClr val="black"/>
                </a:solidFill>
                <a:latin typeface="맑은 고딕" pitchFamily="50" charset="-127"/>
                <a:ea typeface="맑은 고딕" pitchFamily="50" charset="-127"/>
              </a:rPr>
              <a:t>나 </a:t>
            </a:r>
            <a:r>
              <a:rPr lang="en-US" altLang="ko-KR" sz="1400" b="0" kern="0" dirty="0" err="1">
                <a:solidFill>
                  <a:prstClr val="black"/>
                </a:solidFill>
                <a:latin typeface="맑은 고딕" pitchFamily="50" charset="-127"/>
                <a:ea typeface="맑은 고딕" pitchFamily="50" charset="-127"/>
              </a:rPr>
              <a:t>keep_default_na</a:t>
            </a:r>
            <a:r>
              <a:rPr lang="en-US" altLang="ko-KR" sz="1400" b="0" kern="0" dirty="0">
                <a:solidFill>
                  <a:prstClr val="black"/>
                </a:solidFill>
                <a:latin typeface="맑은 고딕" pitchFamily="50" charset="-127"/>
                <a:ea typeface="맑은 고딕" pitchFamily="50" charset="-127"/>
              </a:rPr>
              <a:t> 2</a:t>
            </a:r>
            <a:r>
              <a:rPr lang="ko-KR" altLang="en-US" sz="1400" b="0" kern="0" dirty="0">
                <a:solidFill>
                  <a:prstClr val="black"/>
                </a:solidFill>
                <a:latin typeface="맑은 고딕" pitchFamily="50" charset="-127"/>
                <a:ea typeface="맑은 고딕" pitchFamily="50" charset="-127"/>
              </a:rPr>
              <a:t>개의 인자로 지정할 수 있음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기본값으로 설정된 </a:t>
            </a:r>
            <a:r>
              <a:rPr lang="ko-KR" altLang="en-US" sz="1400" b="0" kern="0" dirty="0" err="1">
                <a:solidFill>
                  <a:prstClr val="black"/>
                </a:solidFill>
                <a:latin typeface="맑은 고딕" pitchFamily="50" charset="-127"/>
                <a:ea typeface="맑은 고딕" pitchFamily="50" charset="-127"/>
              </a:rPr>
              <a:t>누락값</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리스트</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en-US" altLang="ko-KR" sz="1400" b="0" kern="0" dirty="0">
                <a:solidFill>
                  <a:prstClr val="black"/>
                </a:solidFill>
                <a:latin typeface="맑은 고딕" pitchFamily="50" charset="-127"/>
                <a:ea typeface="맑은 고딕" pitchFamily="50" charset="-127"/>
              </a:rPr>
              <a:t>['-1.\#IND', '1.\#QNAN', '1.\#IND', '-1.\#QNAN', '\#N/A', 'N/A', 'NA', '\#NA', 'NULL', '</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 '-</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 'nan', '-nan']</a:t>
            </a: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대개의 경우 </a:t>
            </a:r>
            <a:r>
              <a:rPr lang="ko-KR" altLang="en-US" sz="1400" b="0" kern="0" dirty="0" err="1">
                <a:solidFill>
                  <a:prstClr val="black"/>
                </a:solidFill>
                <a:latin typeface="맑은 고딕" pitchFamily="50" charset="-127"/>
                <a:ea typeface="맑은 고딕" pitchFamily="50" charset="-127"/>
              </a:rPr>
              <a:t>누락값을</a:t>
            </a:r>
            <a:r>
              <a:rPr lang="ko-KR" altLang="en-US" sz="1400" b="0" kern="0" dirty="0">
                <a:solidFill>
                  <a:prstClr val="black"/>
                </a:solidFill>
                <a:latin typeface="맑은 고딕" pitchFamily="50" charset="-127"/>
                <a:ea typeface="맑은 고딕" pitchFamily="50" charset="-127"/>
              </a:rPr>
              <a:t> 직접 설정할 필요 없음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길이가 </a:t>
            </a:r>
            <a:r>
              <a:rPr lang="en-US" altLang="ko-KR" sz="1400" b="0" kern="0" dirty="0">
                <a:solidFill>
                  <a:prstClr val="black"/>
                </a:solidFill>
                <a:latin typeface="맑은 고딕" pitchFamily="50" charset="-127"/>
                <a:ea typeface="맑은 고딕" pitchFamily="50" charset="-127"/>
              </a:rPr>
              <a:t>0</a:t>
            </a:r>
            <a:r>
              <a:rPr lang="ko-KR" altLang="en-US" sz="1400" b="0" kern="0" dirty="0">
                <a:solidFill>
                  <a:prstClr val="black"/>
                </a:solidFill>
                <a:latin typeface="맑은 고딕" pitchFamily="50" charset="-127"/>
                <a:ea typeface="맑은 고딕" pitchFamily="50" charset="-127"/>
              </a:rPr>
              <a:t>인 문자열 역시 </a:t>
            </a:r>
            <a:r>
              <a:rPr lang="ko-KR" altLang="en-US" sz="1400" b="0" kern="0" dirty="0" err="1">
                <a:solidFill>
                  <a:prstClr val="black"/>
                </a:solidFill>
                <a:latin typeface="맑은 고딕" pitchFamily="50" charset="-127"/>
                <a:ea typeface="맑은 고딕" pitchFamily="50" charset="-127"/>
              </a:rPr>
              <a:t>누락값으로</a:t>
            </a:r>
            <a:r>
              <a:rPr lang="ko-KR" altLang="en-US" sz="1400" b="0" kern="0" dirty="0">
                <a:solidFill>
                  <a:prstClr val="black"/>
                </a:solidFill>
                <a:latin typeface="맑은 고딕" pitchFamily="50" charset="-127"/>
                <a:ea typeface="맑은 고딕" pitchFamily="50" charset="-127"/>
              </a:rPr>
              <a:t> 취급하도록 설정</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endParaRPr lang="ko-KR" altLang="en-US" sz="1600" b="0" kern="0" dirty="0">
              <a:solidFill>
                <a:prstClr val="black"/>
              </a:solidFill>
              <a:latin typeface="맑은 고딕" pitchFamily="50" charset="-127"/>
              <a:ea typeface="맑은 고딕" pitchFamily="50" charset="-127"/>
            </a:endParaRPr>
          </a:p>
        </p:txBody>
      </p:sp>
      <p:grpSp>
        <p:nvGrpSpPr>
          <p:cNvPr id="4" name="그룹 3"/>
          <p:cNvGrpSpPr/>
          <p:nvPr/>
        </p:nvGrpSpPr>
        <p:grpSpPr>
          <a:xfrm>
            <a:off x="323410" y="3140960"/>
            <a:ext cx="4415010" cy="3266190"/>
            <a:chOff x="899490" y="3498557"/>
            <a:chExt cx="3997060" cy="2561735"/>
          </a:xfrm>
        </p:grpSpPr>
        <p:sp>
          <p:nvSpPr>
            <p:cNvPr id="7" name="직사각형 6"/>
            <p:cNvSpPr/>
            <p:nvPr/>
          </p:nvSpPr>
          <p:spPr>
            <a:xfrm>
              <a:off x="899490" y="5806376"/>
              <a:ext cx="3862745" cy="253916"/>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a:solidFill>
                    <a:prstClr val="black"/>
                  </a:solidFill>
                  <a:latin typeface="맑은 고딕" pitchFamily="50" charset="-127"/>
                  <a:ea typeface="맑은 고딕" pitchFamily="50" charset="-127"/>
                </a:rPr>
                <a:t>공백 문자 무시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20" y="3498557"/>
              <a:ext cx="3781030" cy="230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23231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4093428"/>
          </a:xfrm>
        </p:spPr>
        <p:txBody>
          <a:bodyPr/>
          <a:lstStyle/>
          <a:p>
            <a:r>
              <a:rPr lang="ko-KR" altLang="en-US" dirty="0"/>
              <a:t>텍스트 데이터 입출력</a:t>
            </a:r>
            <a:endParaRPr lang="en-US" altLang="ko-KR" dirty="0"/>
          </a:p>
          <a:p>
            <a:pPr lvl="1"/>
            <a:r>
              <a:rPr lang="ko-KR" altLang="en-US" dirty="0"/>
              <a:t>라인</a:t>
            </a:r>
            <a:r>
              <a:rPr lang="en-US" altLang="ko-KR" dirty="0"/>
              <a:t>/</a:t>
            </a:r>
            <a:r>
              <a:rPr lang="ko-KR" altLang="en-US" dirty="0" err="1"/>
              <a:t>컬럼</a:t>
            </a:r>
            <a:r>
              <a:rPr lang="ko-KR" altLang="en-US" dirty="0"/>
              <a:t> 레이블 지정</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p:txBody>
      </p:sp>
      <p:sp>
        <p:nvSpPr>
          <p:cNvPr id="9" name="직사각형 8"/>
          <p:cNvSpPr/>
          <p:nvPr/>
        </p:nvSpPr>
        <p:spPr bwMode="auto">
          <a:xfrm>
            <a:off x="551045" y="1901842"/>
            <a:ext cx="8356418" cy="13111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p>
          <a:p>
            <a:pPr defTabSz="977900" eaLnBrk="1" hangingPunct="1"/>
            <a:r>
              <a:rPr lang="en-US" altLang="ko-KR" sz="1400" dirty="0">
                <a:latin typeface="맑은 고딕" pitchFamily="50" charset="-127"/>
                <a:ea typeface="맑은 고딕" pitchFamily="50" charset="-127"/>
              </a:rPr>
              <a:t>. . .                          header=1,  		</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skipinitialspace</a:t>
            </a:r>
            <a:r>
              <a:rPr lang="en-US" altLang="ko-KR" sz="1400" dirty="0">
                <a:latin typeface="맑은 고딕" pitchFamily="50" charset="-127"/>
                <a:ea typeface="맑은 고딕" pitchFamily="50" charset="-127"/>
              </a:rPr>
              <a:t>=True,</a:t>
            </a:r>
          </a:p>
          <a:p>
            <a:pPr defTabSz="977900" eaLnBrk="1" hangingPunct="1"/>
            <a:r>
              <a:rPr lang="en-US" altLang="ko-KR" sz="1400" dirty="0">
                <a:latin typeface="맑은 고딕" pitchFamily="50" charset="-127"/>
                <a:ea typeface="맑은 고딕" pitchFamily="50" charset="-127"/>
              </a:rPr>
              <a:t>. . .                          names=['t', 'stat', 'h', '</a:t>
            </a:r>
            <a:r>
              <a:rPr lang="en-US" altLang="ko-KR" sz="1400" dirty="0" err="1">
                <a:latin typeface="맑은 고딕" pitchFamily="50" charset="-127"/>
                <a:ea typeface="맑은 고딕" pitchFamily="50" charset="-127"/>
              </a:rPr>
              <a:t>vel</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각각의 </a:t>
            </a:r>
            <a:r>
              <a:rPr lang="ko-KR" altLang="en-US" sz="1400" i="1" dirty="0" err="1">
                <a:solidFill>
                  <a:schemeClr val="tx1">
                    <a:lumMod val="50000"/>
                    <a:lumOff val="50000"/>
                  </a:schemeClr>
                </a:solidFill>
                <a:latin typeface="맑은 고딕" pitchFamily="50" charset="-127"/>
                <a:ea typeface="맑은 고딕" pitchFamily="50" charset="-127"/>
              </a:rPr>
              <a:t>컬럼에</a:t>
            </a:r>
            <a:r>
              <a:rPr lang="ko-KR" altLang="en-US" sz="1400" i="1" dirty="0">
                <a:solidFill>
                  <a:schemeClr val="tx1">
                    <a:lumMod val="50000"/>
                    <a:lumOff val="50000"/>
                  </a:schemeClr>
                </a:solidFill>
                <a:latin typeface="맑은 고딕" pitchFamily="50" charset="-127"/>
                <a:ea typeface="맑은 고딕" pitchFamily="50" charset="-127"/>
              </a:rPr>
              <a:t> 레이블을 붙인다</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index_col</a:t>
            </a:r>
            <a:r>
              <a:rPr lang="en-US" altLang="ko-KR" sz="1400" dirty="0">
                <a:latin typeface="맑은 고딕" pitchFamily="50" charset="-127"/>
                <a:ea typeface="맑은 고딕" pitchFamily="50" charset="-127"/>
              </a:rPr>
              <a:t>='t')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컬럼</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레이블이 </a:t>
            </a:r>
            <a:r>
              <a:rPr lang="en-US" altLang="ko-KR" sz="1400" i="1" dirty="0">
                <a:solidFill>
                  <a:schemeClr val="tx1">
                    <a:lumMod val="50000"/>
                    <a:lumOff val="50000"/>
                  </a:schemeClr>
                </a:solidFill>
                <a:latin typeface="맑은 고딕" pitchFamily="50" charset="-127"/>
                <a:ea typeface="맑은 고딕" pitchFamily="50" charset="-127"/>
              </a:rPr>
              <a:t>'t'</a:t>
            </a:r>
            <a:r>
              <a:rPr lang="ko-KR" altLang="en-US" sz="1400" i="1" dirty="0">
                <a:solidFill>
                  <a:schemeClr val="tx1">
                    <a:lumMod val="50000"/>
                    <a:lumOff val="50000"/>
                  </a:schemeClr>
                </a:solidFill>
                <a:latin typeface="맑은 고딕" pitchFamily="50" charset="-127"/>
                <a:ea typeface="맑은 고딕" pitchFamily="50" charset="-127"/>
              </a:rPr>
              <a:t>인</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컬럼의</a:t>
            </a:r>
            <a:r>
              <a:rPr lang="ko-KR" altLang="en-US" sz="1400" i="1" dirty="0">
                <a:solidFill>
                  <a:schemeClr val="tx1">
                    <a:lumMod val="50000"/>
                    <a:lumOff val="50000"/>
                  </a:schemeClr>
                </a:solidFill>
                <a:latin typeface="맑은 고딕" pitchFamily="50" charset="-127"/>
                <a:ea typeface="맑은 고딕" pitchFamily="50" charset="-127"/>
              </a:rPr>
              <a:t> 값을 라인 레이블로 사용한다</a:t>
            </a:r>
            <a:endParaRPr lang="ko-KR" altLang="en-US" sz="1400" dirty="0">
              <a:latin typeface="맑은 고딕" pitchFamily="50" charset="-127"/>
              <a:ea typeface="맑은 고딕" pitchFamily="50" charset="-127"/>
            </a:endParaRPr>
          </a:p>
        </p:txBody>
      </p:sp>
      <p:sp>
        <p:nvSpPr>
          <p:cNvPr id="12" name="직사각형 11"/>
          <p:cNvSpPr/>
          <p:nvPr/>
        </p:nvSpPr>
        <p:spPr>
          <a:xfrm>
            <a:off x="3923910" y="3284102"/>
            <a:ext cx="5040700" cy="1945148"/>
          </a:xfrm>
          <a:prstGeom prst="rect">
            <a:avLst/>
          </a:prstGeom>
        </p:spPr>
        <p:txBody>
          <a:bodyPr wrap="square">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지금까지의 예에서는 컬럼 레이블은 텍스트 파일의 인덱스 행에서 자동으로 설정되었음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한글이 포함되어 있을 경우 나중의 작업을 고려해 </a:t>
            </a:r>
            <a:r>
              <a:rPr lang="en-US" altLang="ko-KR" sz="1400" b="0" kern="0" dirty="0">
                <a:solidFill>
                  <a:prstClr val="black"/>
                </a:solidFill>
                <a:latin typeface="맑은 고딕" pitchFamily="50" charset="-127"/>
                <a:ea typeface="맑은 고딕" pitchFamily="50" charset="-127"/>
              </a:rPr>
              <a:t>names </a:t>
            </a:r>
            <a:r>
              <a:rPr lang="ko-KR" altLang="en-US" sz="1400" b="0" kern="0" dirty="0">
                <a:solidFill>
                  <a:prstClr val="black"/>
                </a:solidFill>
                <a:latin typeface="맑은 고딕" pitchFamily="50" charset="-127"/>
                <a:ea typeface="맑은 고딕" pitchFamily="50" charset="-127"/>
              </a:rPr>
              <a:t>인자를 이용하여 변경할 수 있음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이와 함께 </a:t>
            </a:r>
            <a:r>
              <a:rPr lang="en-US" altLang="ko-KR" sz="1400" b="0" kern="0" dirty="0">
                <a:solidFill>
                  <a:prstClr val="black"/>
                </a:solidFill>
                <a:latin typeface="맑은 고딕" pitchFamily="50" charset="-127"/>
                <a:ea typeface="맑은 고딕" pitchFamily="50" charset="-127"/>
              </a:rPr>
              <a:t>'t'(</a:t>
            </a:r>
            <a:r>
              <a:rPr lang="ko-KR" altLang="en-US" sz="1400" b="0" kern="0" dirty="0">
                <a:solidFill>
                  <a:prstClr val="black"/>
                </a:solidFill>
                <a:latin typeface="맑은 고딕" pitchFamily="50" charset="-127"/>
                <a:ea typeface="맑은 고딕" pitchFamily="50" charset="-127"/>
              </a:rPr>
              <a:t>본래 이름은 </a:t>
            </a:r>
            <a:r>
              <a:rPr lang="en-US" altLang="ko-KR" sz="1400" b="0" kern="0" dirty="0">
                <a:solidFill>
                  <a:prstClr val="black"/>
                </a:solidFill>
                <a:latin typeface="맑은 고딕" pitchFamily="50" charset="-127"/>
                <a:ea typeface="맑은 고딕" pitchFamily="50" charset="-127"/>
              </a:rPr>
              <a:t>'time') </a:t>
            </a:r>
            <a:r>
              <a:rPr lang="ko-KR" altLang="en-US" sz="1400" b="0" kern="0" dirty="0" err="1">
                <a:solidFill>
                  <a:prstClr val="black"/>
                </a:solidFill>
                <a:latin typeface="맑은 고딕" pitchFamily="50" charset="-127"/>
                <a:ea typeface="맑은 고딕" pitchFamily="50" charset="-127"/>
              </a:rPr>
              <a:t>컬럼을</a:t>
            </a:r>
            <a:r>
              <a:rPr lang="ko-KR" altLang="en-US" sz="1400" b="0" kern="0" dirty="0">
                <a:solidFill>
                  <a:prstClr val="black"/>
                </a:solidFill>
                <a:latin typeface="맑은 고딕" pitchFamily="50" charset="-127"/>
                <a:ea typeface="맑은 고딕" pitchFamily="50" charset="-127"/>
              </a:rPr>
              <a:t> 라인 레이블로 사용하고 싶을 경우 </a:t>
            </a:r>
            <a:r>
              <a:rPr lang="en-US" altLang="ko-KR" sz="1400" b="0" kern="0" dirty="0" err="1">
                <a:solidFill>
                  <a:prstClr val="black"/>
                </a:solidFill>
                <a:latin typeface="맑은 고딕" pitchFamily="50" charset="-127"/>
                <a:ea typeface="맑은 고딕" pitchFamily="50" charset="-127"/>
              </a:rPr>
              <a:t>index_col</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인자를 사용</a:t>
            </a:r>
            <a:endParaRPr lang="en-US" altLang="ko-KR" sz="1400" b="0" kern="0" dirty="0">
              <a:solidFill>
                <a:prstClr val="black"/>
              </a:solidFill>
              <a:latin typeface="맑은 고딕" pitchFamily="50" charset="-127"/>
              <a:ea typeface="맑은 고딕" pitchFamily="50" charset="-127"/>
            </a:endParaRPr>
          </a:p>
        </p:txBody>
      </p:sp>
      <p:grpSp>
        <p:nvGrpSpPr>
          <p:cNvPr id="5" name="그룹 4"/>
          <p:cNvGrpSpPr/>
          <p:nvPr/>
        </p:nvGrpSpPr>
        <p:grpSpPr>
          <a:xfrm>
            <a:off x="323410" y="3284980"/>
            <a:ext cx="4440849" cy="3247618"/>
            <a:chOff x="873180" y="3199000"/>
            <a:chExt cx="3862745" cy="2771196"/>
          </a:xfrm>
        </p:grpSpPr>
        <p:sp>
          <p:nvSpPr>
            <p:cNvPr id="7" name="직사각형 6"/>
            <p:cNvSpPr/>
            <p:nvPr/>
          </p:nvSpPr>
          <p:spPr>
            <a:xfrm>
              <a:off x="873180" y="5716280"/>
              <a:ext cx="3862745" cy="253916"/>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a:solidFill>
                    <a:prstClr val="black"/>
                  </a:solidFill>
                  <a:latin typeface="맑은 고딕" pitchFamily="50" charset="-127"/>
                  <a:ea typeface="맑은 고딕" pitchFamily="50" charset="-127"/>
                </a:rPr>
                <a:t>라인</a:t>
              </a:r>
              <a:r>
                <a:rPr lang="en-US" altLang="ko-KR" sz="1050" kern="0" dirty="0">
                  <a:solidFill>
                    <a:prstClr val="black"/>
                  </a:solidFill>
                  <a:latin typeface="맑은 고딕" pitchFamily="50" charset="-127"/>
                  <a:ea typeface="맑은 고딕" pitchFamily="50" charset="-127"/>
                </a:rPr>
                <a:t>/</a:t>
              </a:r>
              <a:r>
                <a:rPr lang="ko-KR" altLang="en-US" sz="1050" kern="0" dirty="0" err="1">
                  <a:solidFill>
                    <a:prstClr val="black"/>
                  </a:solidFill>
                  <a:latin typeface="맑은 고딕" pitchFamily="50" charset="-127"/>
                  <a:ea typeface="맑은 고딕" pitchFamily="50" charset="-127"/>
                </a:rPr>
                <a:t>컬럼</a:t>
              </a:r>
              <a:r>
                <a:rPr lang="ko-KR" altLang="en-US" sz="1050" kern="0" dirty="0">
                  <a:solidFill>
                    <a:prstClr val="black"/>
                  </a:solidFill>
                  <a:latin typeface="맑은 고딕" pitchFamily="50" charset="-127"/>
                  <a:ea typeface="맑은 고딕" pitchFamily="50" charset="-127"/>
                </a:rPr>
                <a:t> 레이블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310" y="3199000"/>
              <a:ext cx="3351319" cy="251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4160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선형 회귀에 적용할 데이터셋 생성</a:t>
            </a:r>
          </a:p>
        </p:txBody>
      </p:sp>
      <p:pic>
        <p:nvPicPr>
          <p:cNvPr id="5" name="그림 4">
            <a:extLst>
              <a:ext uri="{FF2B5EF4-FFF2-40B4-BE49-F238E27FC236}">
                <a16:creationId xmlns:a16="http://schemas.microsoft.com/office/drawing/2014/main" id="{0C78D269-B052-4788-AFB8-C473ADF14471}"/>
              </a:ext>
            </a:extLst>
          </p:cNvPr>
          <p:cNvPicPr>
            <a:picLocks noChangeAspect="1"/>
          </p:cNvPicPr>
          <p:nvPr/>
        </p:nvPicPr>
        <p:blipFill>
          <a:blip r:embed="rId2"/>
          <a:stretch>
            <a:fillRect/>
          </a:stretch>
        </p:blipFill>
        <p:spPr>
          <a:xfrm>
            <a:off x="847725" y="1422409"/>
            <a:ext cx="6604675" cy="5268518"/>
          </a:xfrm>
          <a:prstGeom prst="rect">
            <a:avLst/>
          </a:prstGeom>
        </p:spPr>
      </p:pic>
    </p:spTree>
    <p:extLst>
      <p:ext uri="{BB962C8B-B14F-4D97-AF65-F5344CB8AC3E}">
        <p14:creationId xmlns:p14="http://schemas.microsoft.com/office/powerpoint/2010/main" val="12563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웹상의</a:t>
            </a:r>
            <a:r>
              <a:rPr lang="ko-KR" altLang="en-US" dirty="0"/>
              <a:t> 정보 </a:t>
            </a:r>
            <a:r>
              <a:rPr lang="ko-KR" altLang="en-US" dirty="0" err="1"/>
              <a:t>입력받기</a:t>
            </a:r>
            <a:endParaRPr lang="ko-KR" altLang="en-US" dirty="0"/>
          </a:p>
        </p:txBody>
      </p:sp>
      <p:sp>
        <p:nvSpPr>
          <p:cNvPr id="3" name="내용 개체 틀 2"/>
          <p:cNvSpPr>
            <a:spLocks noGrp="1"/>
          </p:cNvSpPr>
          <p:nvPr>
            <p:ph idx="1"/>
          </p:nvPr>
        </p:nvSpPr>
        <p:spPr>
          <a:xfrm>
            <a:off x="236538" y="1060450"/>
            <a:ext cx="8670925" cy="3185487"/>
          </a:xfrm>
        </p:spPr>
        <p:txBody>
          <a:bodyPr/>
          <a:lstStyle/>
          <a:p>
            <a:r>
              <a:rPr lang="en-US" altLang="ko-KR" dirty="0" err="1"/>
              <a:t>urllib</a:t>
            </a:r>
            <a:r>
              <a:rPr lang="en-US" altLang="ko-KR" dirty="0"/>
              <a:t> </a:t>
            </a:r>
            <a:r>
              <a:rPr lang="ko-KR" altLang="en-US" dirty="0"/>
              <a:t>패키지를 사용한 </a:t>
            </a:r>
            <a:r>
              <a:rPr lang="en-US" altLang="ko-KR" dirty="0"/>
              <a:t>HTML </a:t>
            </a:r>
            <a:r>
              <a:rPr lang="ko-KR" altLang="en-US" dirty="0"/>
              <a:t>데이터 읽기</a:t>
            </a:r>
            <a:endParaRPr lang="en-US" altLang="ko-KR" dirty="0"/>
          </a:p>
          <a:p>
            <a:pPr lvl="1"/>
            <a:r>
              <a:rPr lang="en-US" altLang="ko-KR" dirty="0" err="1"/>
              <a:t>urllib</a:t>
            </a:r>
            <a:r>
              <a:rPr lang="en-US" altLang="ko-KR" dirty="0"/>
              <a:t> </a:t>
            </a:r>
            <a:r>
              <a:rPr lang="ko-KR" altLang="en-US" dirty="0"/>
              <a:t>패키지를</a:t>
            </a:r>
            <a:r>
              <a:rPr lang="en-US" altLang="ko-KR" dirty="0"/>
              <a:t> </a:t>
            </a:r>
            <a:r>
              <a:rPr lang="ko-KR" altLang="en-US" dirty="0"/>
              <a:t>사용하면 인터넷상의 리소스를 프로그램에 입력할 수 있음</a:t>
            </a:r>
            <a:endParaRPr lang="en-US" altLang="ko-KR" dirty="0"/>
          </a:p>
          <a:p>
            <a:pPr lvl="1"/>
            <a:r>
              <a:rPr lang="ko-KR" altLang="en-US" dirty="0"/>
              <a:t>다음의 예는 </a:t>
            </a:r>
            <a:r>
              <a:rPr lang="en-US" altLang="ko-KR" dirty="0"/>
              <a:t>http://python.org </a:t>
            </a:r>
            <a:r>
              <a:rPr lang="ko-KR" altLang="en-US" dirty="0"/>
              <a:t>페이지의</a:t>
            </a:r>
            <a:r>
              <a:rPr lang="en-US" altLang="ko-KR" dirty="0"/>
              <a:t> HTML </a:t>
            </a:r>
            <a:r>
              <a:rPr lang="ko-KR" altLang="en-US" dirty="0"/>
              <a:t>데이터를 읽는 예임</a:t>
            </a:r>
            <a:endParaRPr lang="en-US" altLang="ko-KR" dirty="0"/>
          </a:p>
          <a:p>
            <a:pPr lvl="1"/>
            <a:endParaRPr lang="en-US" altLang="ko-KR" dirty="0"/>
          </a:p>
          <a:p>
            <a:pPr lvl="1"/>
            <a:endParaRPr lang="en-US" altLang="ko-KR" dirty="0"/>
          </a:p>
          <a:p>
            <a:pPr lvl="1"/>
            <a:endParaRPr lang="en-US" altLang="ko-KR" dirty="0"/>
          </a:p>
          <a:p>
            <a:pPr lvl="1"/>
            <a:r>
              <a:rPr lang="en-US" altLang="ko-KR" dirty="0" err="1"/>
              <a:t>urllib</a:t>
            </a:r>
            <a:r>
              <a:rPr lang="en-US" altLang="ko-KR" dirty="0"/>
              <a:t> </a:t>
            </a:r>
            <a:r>
              <a:rPr lang="ko-KR" altLang="en-US" dirty="0"/>
              <a:t>관련</a:t>
            </a:r>
            <a:r>
              <a:rPr lang="en-US" altLang="ko-KR" dirty="0"/>
              <a:t> </a:t>
            </a:r>
            <a:r>
              <a:rPr lang="ko-KR" altLang="en-US" dirty="0"/>
              <a:t>패키지</a:t>
            </a:r>
            <a:endParaRPr lang="en-US" altLang="ko-KR" dirty="0"/>
          </a:p>
          <a:p>
            <a:endParaRPr lang="ko-KR" altLang="en-US" dirty="0"/>
          </a:p>
        </p:txBody>
      </p:sp>
      <p:sp>
        <p:nvSpPr>
          <p:cNvPr id="4" name="직사각형 3"/>
          <p:cNvSpPr/>
          <p:nvPr/>
        </p:nvSpPr>
        <p:spPr bwMode="auto">
          <a:xfrm>
            <a:off x="971500" y="2248869"/>
            <a:ext cx="728825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a:t>
            </a:r>
            <a:r>
              <a:rPr lang="ko-KR" altLang="en-US"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urllib.request</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response = </a:t>
            </a:r>
            <a:r>
              <a:rPr lang="en-US" altLang="ko-KR" sz="1400" dirty="0" err="1">
                <a:latin typeface="맑은 고딕" pitchFamily="50" charset="-127"/>
                <a:ea typeface="맑은 고딕" pitchFamily="50" charset="-127"/>
              </a:rPr>
              <a:t>urllib.request.urlopen</a:t>
            </a:r>
            <a:r>
              <a:rPr lang="en-US" altLang="ko-KR" sz="1400" dirty="0">
                <a:latin typeface="맑은 고딕" pitchFamily="50" charset="-127"/>
                <a:ea typeface="맑은 고딕" pitchFamily="50" charset="-127"/>
              </a:rPr>
              <a:t>('http://python.org/')</a:t>
            </a:r>
          </a:p>
          <a:p>
            <a:pPr defTabSz="977900" eaLnBrk="1" hangingPunct="1"/>
            <a:r>
              <a:rPr lang="en-US" altLang="ko-KR" sz="1400" dirty="0">
                <a:latin typeface="맑은 고딕" pitchFamily="50" charset="-127"/>
                <a:ea typeface="맑은 고딕" pitchFamily="50" charset="-127"/>
              </a:rPr>
              <a:t>html = </a:t>
            </a:r>
            <a:r>
              <a:rPr lang="en-US" altLang="ko-KR" sz="1400" dirty="0" err="1">
                <a:latin typeface="맑은 고딕" pitchFamily="50" charset="-127"/>
                <a:ea typeface="맑은 고딕" pitchFamily="50" charset="-127"/>
              </a:rPr>
              <a:t>response.read</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print(html)</a:t>
            </a:r>
            <a:endParaRPr lang="ko-KR" altLang="en-US" sz="1400" dirty="0">
              <a:latin typeface="맑은 고딕" pitchFamily="50" charset="-127"/>
              <a:ea typeface="맑은 고딕" pitchFamily="50" charset="-127"/>
            </a:endParaRPr>
          </a:p>
        </p:txBody>
      </p:sp>
      <p:graphicFrame>
        <p:nvGraphicFramePr>
          <p:cNvPr id="5" name="표 4"/>
          <p:cNvGraphicFramePr>
            <a:graphicFrameLocks noGrp="1"/>
          </p:cNvGraphicFramePr>
          <p:nvPr>
            <p:extLst>
              <p:ext uri="{D42A27DB-BD31-4B8C-83A1-F6EECF244321}">
                <p14:modId xmlns:p14="http://schemas.microsoft.com/office/powerpoint/2010/main" val="4014811730"/>
              </p:ext>
            </p:extLst>
          </p:nvPr>
        </p:nvGraphicFramePr>
        <p:xfrm>
          <a:off x="1115520" y="3789050"/>
          <a:ext cx="6840950" cy="2834640"/>
        </p:xfrm>
        <a:graphic>
          <a:graphicData uri="http://schemas.openxmlformats.org/drawingml/2006/table">
            <a:tbl>
              <a:tblPr firstRow="1" bandRow="1">
                <a:tableStyleId>{2D5ABB26-0587-4C30-8999-92F81FD0307C}</a:tableStyleId>
              </a:tblPr>
              <a:tblGrid>
                <a:gridCol w="1728240">
                  <a:extLst>
                    <a:ext uri="{9D8B030D-6E8A-4147-A177-3AD203B41FA5}">
                      <a16:colId xmlns:a16="http://schemas.microsoft.com/office/drawing/2014/main" val="20000"/>
                    </a:ext>
                  </a:extLst>
                </a:gridCol>
                <a:gridCol w="2160300">
                  <a:extLst>
                    <a:ext uri="{9D8B030D-6E8A-4147-A177-3AD203B41FA5}">
                      <a16:colId xmlns:a16="http://schemas.microsoft.com/office/drawing/2014/main" val="20001"/>
                    </a:ext>
                  </a:extLst>
                </a:gridCol>
                <a:gridCol w="2952410">
                  <a:extLst>
                    <a:ext uri="{9D8B030D-6E8A-4147-A177-3AD203B41FA5}">
                      <a16:colId xmlns:a16="http://schemas.microsoft.com/office/drawing/2014/main" val="20002"/>
                    </a:ext>
                  </a:extLst>
                </a:gridCol>
              </a:tblGrid>
              <a:tr h="256000">
                <a:tc>
                  <a:txBody>
                    <a:bodyPr/>
                    <a:lstStyle/>
                    <a:p>
                      <a:pPr algn="ctr" latinLnBrk="1"/>
                      <a:r>
                        <a:rPr lang="ko-KR" altLang="en-US" sz="1200" dirty="0" err="1"/>
                        <a:t>파이썬</a:t>
                      </a:r>
                      <a:r>
                        <a:rPr lang="ko-KR" altLang="en-US" sz="1200" dirty="0"/>
                        <a:t> </a:t>
                      </a:r>
                      <a:r>
                        <a:rPr lang="en-US" altLang="ko-KR" sz="1200" dirty="0"/>
                        <a:t>2.x</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200" dirty="0" err="1"/>
                        <a:t>파이썬</a:t>
                      </a:r>
                      <a:r>
                        <a:rPr lang="en-US" altLang="ko-KR" sz="1200" dirty="0"/>
                        <a:t> 3.x</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200" dirty="0"/>
                        <a:t>기능</a:t>
                      </a:r>
                      <a:r>
                        <a:rPr lang="en-US" altLang="ko-KR" sz="1200" dirty="0"/>
                        <a:t> </a:t>
                      </a:r>
                      <a:endParaRPr lang="ko-KR" alt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000">
                <a:tc>
                  <a:txBody>
                    <a:bodyPr/>
                    <a:lstStyle/>
                    <a:p>
                      <a:pPr latinLnBrk="1"/>
                      <a:r>
                        <a:rPr lang="en-US" altLang="ko-KR" sz="1200" dirty="0" err="1"/>
                        <a:t>urllib</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a:t>
                      </a:r>
                      <a:r>
                        <a:rPr lang="en-US" altLang="ko-KR" sz="1200" dirty="0"/>
                        <a:t>,</a:t>
                      </a:r>
                      <a:r>
                        <a:rPr lang="en-US" altLang="ko-KR" sz="1200" baseline="0" dirty="0"/>
                        <a:t> </a:t>
                      </a:r>
                      <a:r>
                        <a:rPr lang="en-US" altLang="ko-KR" sz="1200" baseline="0" dirty="0" err="1"/>
                        <a:t>urllib.parse</a:t>
                      </a:r>
                      <a:r>
                        <a:rPr lang="en-US" altLang="ko-KR" sz="1200" baseline="0" dirty="0"/>
                        <a:t>, </a:t>
                      </a:r>
                      <a:r>
                        <a:rPr lang="en-US" altLang="ko-KR" sz="1200" baseline="0" dirty="0" err="1"/>
                        <a:t>urllib.error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 </a:t>
                      </a:r>
                      <a:r>
                        <a:rPr lang="ko-KR" altLang="en-US" sz="1200" dirty="0"/>
                        <a:t>접근</a:t>
                      </a:r>
                      <a:r>
                        <a:rPr lang="en-US" altLang="ko-KR" sz="1200" dirty="0"/>
                        <a:t>, </a:t>
                      </a:r>
                      <a:r>
                        <a:rPr lang="ko-KR" altLang="en-US" sz="1200" dirty="0" err="1"/>
                        <a:t>인코딩</a:t>
                      </a:r>
                      <a:r>
                        <a:rPr lang="en-US" altLang="ko-KR" sz="1200" dirty="0"/>
                        <a:t>, </a:t>
                      </a:r>
                      <a:r>
                        <a:rPr lang="ko-KR" altLang="en-US" sz="1200" dirty="0"/>
                        <a:t>오류 처리</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6000">
                <a:tc>
                  <a:txBody>
                    <a:bodyPr/>
                    <a:lstStyle/>
                    <a:p>
                      <a:pPr latinLnBrk="1"/>
                      <a:r>
                        <a:rPr lang="en-US" altLang="ko-KR" sz="1200" dirty="0"/>
                        <a:t>urllib2</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a:t>
                      </a:r>
                      <a:r>
                        <a:rPr lang="en-US" altLang="ko-KR" sz="1200" dirty="0"/>
                        <a:t>,</a:t>
                      </a:r>
                      <a:r>
                        <a:rPr lang="en-US" altLang="ko-KR" sz="1200" baseline="0" dirty="0"/>
                        <a:t> </a:t>
                      </a:r>
                      <a:r>
                        <a:rPr lang="en-US" altLang="ko-KR" sz="1200" baseline="0" dirty="0" err="1"/>
                        <a:t>urllib.error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 </a:t>
                      </a:r>
                      <a:r>
                        <a:rPr lang="ko-KR" altLang="en-US" sz="1200" dirty="0"/>
                        <a:t>접근</a:t>
                      </a:r>
                      <a:r>
                        <a:rPr lang="en-US" altLang="ko-KR" sz="1200" dirty="0"/>
                        <a:t>, </a:t>
                      </a:r>
                      <a:r>
                        <a:rPr lang="ko-KR" altLang="en-US" sz="1200" dirty="0"/>
                        <a:t>오류 처리</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6000">
                <a:tc>
                  <a:txBody>
                    <a:bodyPr/>
                    <a:lstStyle/>
                    <a:p>
                      <a:pPr latinLnBrk="1"/>
                      <a:r>
                        <a:rPr lang="en-US" altLang="ko-KR" sz="1200" dirty="0" err="1"/>
                        <a:t>urlparse</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urllib.parse</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ko-KR" altLang="en-US" sz="1200" dirty="0" err="1"/>
                        <a:t>인코딩</a:t>
                      </a:r>
                      <a:endParaRPr lang="ko-KR" alt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6000">
                <a:tc>
                  <a:txBody>
                    <a:bodyPr/>
                    <a:lstStyle/>
                    <a:p>
                      <a:pPr latinLnBrk="1"/>
                      <a:r>
                        <a:rPr lang="en-US" altLang="ko-KR" sz="1200" dirty="0" err="1"/>
                        <a:t>robotparser</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urllib.robotparser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robots.txt </a:t>
                      </a:r>
                      <a:r>
                        <a:rPr lang="ko-KR" altLang="en-US" sz="1200" dirty="0"/>
                        <a:t>파서</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6000">
                <a:tc>
                  <a:txBody>
                    <a:bodyPr/>
                    <a:lstStyle/>
                    <a:p>
                      <a:pPr latinLnBrk="1"/>
                      <a:r>
                        <a:rPr lang="en-US" altLang="ko-KR" sz="1200" dirty="0" err="1"/>
                        <a:t>urllib.FancyURLopener</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urllib.request.FancyURLopener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HTTP</a:t>
                      </a:r>
                      <a:r>
                        <a:rPr lang="ko-KR" altLang="en-US" sz="1200" dirty="0"/>
                        <a:t>응답 코드</a:t>
                      </a:r>
                      <a:r>
                        <a:rPr lang="en-US" altLang="ko-KR" sz="1200" dirty="0"/>
                        <a:t>: 301, 302, 303, 307, 401</a:t>
                      </a:r>
                      <a:r>
                        <a:rPr lang="ko-KR" altLang="en-US" sz="1200" dirty="0"/>
                        <a:t>을</a:t>
                      </a:r>
                      <a:r>
                        <a:rPr lang="en-US" altLang="ko-KR" sz="1200" dirty="0"/>
                        <a:t> </a:t>
                      </a:r>
                      <a:r>
                        <a:rPr lang="ko-KR" altLang="en-US" sz="1200" dirty="0"/>
                        <a:t>처리하는 기능을 제공</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6000">
                <a:tc>
                  <a:txBody>
                    <a:bodyPr/>
                    <a:lstStyle/>
                    <a:p>
                      <a:pPr latinLnBrk="1"/>
                      <a:r>
                        <a:rPr lang="en-US" altLang="ko-KR" sz="1200" dirty="0" err="1"/>
                        <a:t>urllib.urlencode</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urllib.parse.urlencode</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 </a:t>
                      </a:r>
                      <a:r>
                        <a:rPr lang="ko-KR" altLang="en-US" sz="1200" dirty="0" err="1"/>
                        <a:t>인코딩</a:t>
                      </a:r>
                      <a:endParaRPr lang="ko-KR" alt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6000">
                <a:tc>
                  <a:txBody>
                    <a:bodyPr/>
                    <a:lstStyle/>
                    <a:p>
                      <a:pPr latinLnBrk="1"/>
                      <a:r>
                        <a:rPr lang="en-US" altLang="ko-KR" sz="1200" dirty="0"/>
                        <a:t>urllib2.Request</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urllib.request.Request</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a:t>
                      </a:r>
                      <a:r>
                        <a:rPr lang="ko-KR" altLang="en-US" sz="1200" dirty="0"/>
                        <a:t> 접근</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6000">
                <a:tc>
                  <a:txBody>
                    <a:bodyPr/>
                    <a:lstStyle/>
                    <a:p>
                      <a:pPr latinLnBrk="1"/>
                      <a:r>
                        <a:rPr lang="en-US" altLang="ko-KR" sz="1200" dirty="0"/>
                        <a:t>urllib2.HTTPError</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urllib.error.HTTPError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HTTPError</a:t>
                      </a:r>
                      <a:r>
                        <a:rPr lang="ko-KR" altLang="en-US" sz="1200" dirty="0"/>
                        <a:t> 예외 전달 등</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18017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p:sp>
        <p:nvSpPr>
          <p:cNvPr id="3" name="내용 개체 틀 2"/>
          <p:cNvSpPr>
            <a:spLocks noGrp="1"/>
          </p:cNvSpPr>
          <p:nvPr>
            <p:ph idx="1"/>
          </p:nvPr>
        </p:nvSpPr>
        <p:spPr>
          <a:xfrm>
            <a:off x="236539" y="1060450"/>
            <a:ext cx="8759824" cy="1746953"/>
          </a:xfrm>
        </p:spPr>
        <p:txBody>
          <a:bodyPr/>
          <a:lstStyle/>
          <a:p>
            <a:pPr>
              <a:buFont typeface="+mj-ea"/>
              <a:buAutoNum type="circleNumDbPlain"/>
            </a:pPr>
            <a:r>
              <a:rPr lang="ko-KR" altLang="en-US" dirty="0"/>
              <a:t>다음은 두 개의 숫자를 </a:t>
            </a:r>
            <a:r>
              <a:rPr lang="ko-KR" altLang="en-US" dirty="0" err="1"/>
              <a:t>입력받아</a:t>
            </a:r>
            <a:r>
              <a:rPr lang="ko-KR" altLang="en-US" dirty="0"/>
              <a:t> 더하여 돌려주는 프로그램이다</a:t>
            </a:r>
            <a:r>
              <a:rPr lang="en-US" altLang="ko-KR" dirty="0"/>
              <a:t>. 3</a:t>
            </a:r>
            <a:r>
              <a:rPr lang="ko-KR" altLang="en-US" dirty="0"/>
              <a:t>과 </a:t>
            </a:r>
            <a:r>
              <a:rPr lang="en-US" altLang="ko-KR" dirty="0"/>
              <a:t>6</a:t>
            </a:r>
            <a:r>
              <a:rPr lang="ko-KR" altLang="en-US" dirty="0"/>
              <a:t>을 입력했을 때 </a:t>
            </a:r>
            <a:r>
              <a:rPr lang="en-US" altLang="ko-KR" dirty="0"/>
              <a:t>9</a:t>
            </a:r>
            <a:r>
              <a:rPr lang="ko-KR" altLang="en-US" dirty="0"/>
              <a:t>가 아닌 </a:t>
            </a:r>
            <a:r>
              <a:rPr lang="en-US" altLang="ko-KR" dirty="0"/>
              <a:t>36</a:t>
            </a:r>
            <a:r>
              <a:rPr lang="ko-KR" altLang="en-US" dirty="0"/>
              <a:t>이라는 </a:t>
            </a:r>
            <a:r>
              <a:rPr lang="ko-KR" altLang="en-US" dirty="0" err="1"/>
              <a:t>결괏값을</a:t>
            </a:r>
            <a:r>
              <a:rPr lang="ko-KR" altLang="en-US" dirty="0"/>
              <a:t> 돌려주었다</a:t>
            </a:r>
            <a:r>
              <a:rPr lang="en-US" altLang="ko-KR" dirty="0"/>
              <a:t>. </a:t>
            </a:r>
            <a:r>
              <a:rPr lang="ko-KR" altLang="en-US" dirty="0"/>
              <a:t>이 프로그램의 오류를 수정해 보자</a:t>
            </a:r>
            <a:r>
              <a:rPr lang="en-US" altLang="ko-KR" dirty="0"/>
              <a:t>. </a:t>
            </a:r>
          </a:p>
          <a:p>
            <a:pPr>
              <a:buFont typeface="+mj-ea"/>
              <a:buAutoNum type="circleNumDbPlain"/>
            </a:pPr>
            <a:endParaRPr lang="ko-KR" altLang="en-US" dirty="0"/>
          </a:p>
        </p:txBody>
      </p:sp>
      <p:sp>
        <p:nvSpPr>
          <p:cNvPr id="6" name="직사각형 5"/>
          <p:cNvSpPr/>
          <p:nvPr/>
        </p:nvSpPr>
        <p:spPr bwMode="auto">
          <a:xfrm>
            <a:off x="1835620" y="333554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2123660" y="4335311"/>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2195670" y="4546642"/>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2123660" y="494120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80115" y="5525104"/>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2937257" y="5331539"/>
            <a:ext cx="338563"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pic>
        <p:nvPicPr>
          <p:cNvPr id="13" name="그림 12">
            <a:extLst>
              <a:ext uri="{FF2B5EF4-FFF2-40B4-BE49-F238E27FC236}">
                <a16:creationId xmlns:a16="http://schemas.microsoft.com/office/drawing/2014/main" id="{8867F101-232A-4CE4-BA1A-81CA03397AD9}"/>
              </a:ext>
            </a:extLst>
          </p:cNvPr>
          <p:cNvPicPr>
            <a:picLocks noChangeAspect="1"/>
          </p:cNvPicPr>
          <p:nvPr/>
        </p:nvPicPr>
        <p:blipFill>
          <a:blip r:embed="rId2"/>
          <a:stretch>
            <a:fillRect/>
          </a:stretch>
        </p:blipFill>
        <p:spPr>
          <a:xfrm>
            <a:off x="895715" y="2445659"/>
            <a:ext cx="5048250" cy="2495550"/>
          </a:xfrm>
          <a:prstGeom prst="rect">
            <a:avLst/>
          </a:prstGeom>
        </p:spPr>
      </p:pic>
    </p:spTree>
    <p:extLst>
      <p:ext uri="{BB962C8B-B14F-4D97-AF65-F5344CB8AC3E}">
        <p14:creationId xmlns:p14="http://schemas.microsoft.com/office/powerpoint/2010/main" val="1384736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p:sp>
        <p:nvSpPr>
          <p:cNvPr id="3" name="내용 개체 틀 2"/>
          <p:cNvSpPr>
            <a:spLocks noGrp="1"/>
          </p:cNvSpPr>
          <p:nvPr>
            <p:ph idx="1"/>
          </p:nvPr>
        </p:nvSpPr>
        <p:spPr>
          <a:xfrm>
            <a:off x="236539" y="1060450"/>
            <a:ext cx="6423751" cy="1608454"/>
          </a:xfrm>
        </p:spPr>
        <p:txBody>
          <a:bodyPr/>
          <a:lstStyle/>
          <a:p>
            <a:pPr>
              <a:buFont typeface="+mj-ea"/>
              <a:buAutoNum type="circleNumDbPlain" startAt="2"/>
            </a:pPr>
            <a:r>
              <a:rPr lang="ko-KR" altLang="en-US" dirty="0"/>
              <a:t>오른쪽과 같이 총 </a:t>
            </a:r>
            <a:r>
              <a:rPr lang="en-US" altLang="ko-KR" dirty="0"/>
              <a:t>10</a:t>
            </a:r>
            <a:r>
              <a:rPr lang="ko-KR" altLang="en-US" dirty="0"/>
              <a:t>줄로 이루어진 </a:t>
            </a:r>
            <a:r>
              <a:rPr lang="en-US" altLang="ko-KR" dirty="0"/>
              <a:t>sample.txt </a:t>
            </a:r>
            <a:r>
              <a:rPr lang="ko-KR" altLang="en-US" dirty="0"/>
              <a:t>파일이 있다</a:t>
            </a:r>
            <a:r>
              <a:rPr lang="en-US" altLang="ko-KR" dirty="0"/>
              <a:t>. </a:t>
            </a:r>
            <a:r>
              <a:rPr lang="ko-KR" altLang="en-US" dirty="0"/>
              <a:t>아래와 같이 </a:t>
            </a:r>
            <a:r>
              <a:rPr lang="en-US" altLang="ko-KR" dirty="0"/>
              <a:t>sample.txt </a:t>
            </a:r>
            <a:r>
              <a:rPr lang="ko-KR" altLang="en-US" dirty="0"/>
              <a:t>파일의 </a:t>
            </a:r>
            <a:r>
              <a:rPr lang="ko-KR" altLang="en-US" dirty="0" err="1"/>
              <a:t>숫자값을</a:t>
            </a:r>
            <a:r>
              <a:rPr lang="ko-KR" altLang="en-US" dirty="0"/>
              <a:t> 모두 읽어 총합과 평균값을 구한 후 평균값을 </a:t>
            </a:r>
            <a:r>
              <a:rPr lang="en-US" altLang="ko-KR" dirty="0"/>
              <a:t> result.txt </a:t>
            </a:r>
            <a:r>
              <a:rPr lang="ko-KR" altLang="en-US" dirty="0"/>
              <a:t>라는 파일에 쓰는 프로그램을 작성해 보자</a:t>
            </a:r>
            <a:r>
              <a:rPr lang="en-US" altLang="ko-KR" dirty="0"/>
              <a:t>. </a:t>
            </a:r>
            <a:endParaRPr lang="ko-KR" altLang="en-US" dirty="0"/>
          </a:p>
        </p:txBody>
      </p:sp>
      <p:sp>
        <p:nvSpPr>
          <p:cNvPr id="4" name="TextBox 3"/>
          <p:cNvSpPr txBox="1"/>
          <p:nvPr/>
        </p:nvSpPr>
        <p:spPr>
          <a:xfrm>
            <a:off x="7020340" y="1052670"/>
            <a:ext cx="1512210" cy="2246769"/>
          </a:xfrm>
          <a:prstGeom prst="rect">
            <a:avLst/>
          </a:prstGeom>
          <a:noFill/>
          <a:ln>
            <a:solidFill>
              <a:schemeClr val="tx1"/>
            </a:solidFill>
          </a:ln>
        </p:spPr>
        <p:txBody>
          <a:bodyPr wrap="square" rtlCol="0">
            <a:spAutoFit/>
          </a:bodyPr>
          <a:lstStyle/>
          <a:p>
            <a:pPr algn="ctr"/>
            <a:r>
              <a:rPr lang="en-US" altLang="ko-KR" sz="1400" dirty="0"/>
              <a:t>70</a:t>
            </a:r>
          </a:p>
          <a:p>
            <a:pPr algn="ctr"/>
            <a:r>
              <a:rPr lang="en-US" altLang="ko-KR" sz="1400" dirty="0"/>
              <a:t>60</a:t>
            </a:r>
          </a:p>
          <a:p>
            <a:pPr algn="ctr"/>
            <a:r>
              <a:rPr lang="en-US" altLang="ko-KR" sz="1400" dirty="0"/>
              <a:t>55</a:t>
            </a:r>
          </a:p>
          <a:p>
            <a:pPr algn="ctr"/>
            <a:r>
              <a:rPr lang="en-US" altLang="ko-KR" sz="1400" dirty="0"/>
              <a:t>75</a:t>
            </a:r>
          </a:p>
          <a:p>
            <a:pPr algn="ctr"/>
            <a:r>
              <a:rPr lang="en-US" altLang="ko-KR" sz="1400" dirty="0"/>
              <a:t>95</a:t>
            </a:r>
          </a:p>
          <a:p>
            <a:pPr algn="ctr"/>
            <a:r>
              <a:rPr lang="en-US" altLang="ko-KR" sz="1400" dirty="0"/>
              <a:t>90</a:t>
            </a:r>
          </a:p>
          <a:p>
            <a:pPr algn="ctr"/>
            <a:r>
              <a:rPr lang="en-US" altLang="ko-KR" sz="1400" dirty="0"/>
              <a:t>80</a:t>
            </a:r>
          </a:p>
          <a:p>
            <a:pPr algn="ctr"/>
            <a:r>
              <a:rPr lang="en-US" altLang="ko-KR" sz="1400" dirty="0"/>
              <a:t>80</a:t>
            </a:r>
          </a:p>
          <a:p>
            <a:pPr algn="ctr"/>
            <a:r>
              <a:rPr lang="en-US" altLang="ko-KR" sz="1400" dirty="0"/>
              <a:t>85</a:t>
            </a:r>
          </a:p>
          <a:p>
            <a:pPr algn="ctr"/>
            <a:r>
              <a:rPr lang="en-US" altLang="ko-KR" sz="1400" dirty="0"/>
              <a:t>100</a:t>
            </a:r>
            <a:endParaRPr lang="ko-KR" altLang="en-US" sz="1400" dirty="0"/>
          </a:p>
        </p:txBody>
      </p:sp>
      <p:sp>
        <p:nvSpPr>
          <p:cNvPr id="5" name="직사각형 4"/>
          <p:cNvSpPr/>
          <p:nvPr/>
        </p:nvSpPr>
        <p:spPr bwMode="auto">
          <a:xfrm>
            <a:off x="899490" y="2893670"/>
            <a:ext cx="6120850" cy="32404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f = open(“/content/drive/My Drive/python/data/sample.txt“, ‘r’)</a:t>
            </a:r>
          </a:p>
          <a:p>
            <a:pPr defTabSz="977900" eaLnBrk="1" hangingPunct="1"/>
            <a:r>
              <a:rPr lang="en-US" altLang="ko-KR" sz="1300" dirty="0">
                <a:latin typeface="맑은 고딕" pitchFamily="50" charset="-127"/>
                <a:ea typeface="맑은 고딕" pitchFamily="50" charset="-127"/>
              </a:rPr>
              <a:t>lines = </a:t>
            </a:r>
          </a:p>
          <a:p>
            <a:pPr defTabSz="977900" eaLnBrk="1" hangingPunct="1"/>
            <a:r>
              <a:rPr lang="en-US" altLang="ko-KR" sz="1300" dirty="0" err="1">
                <a:latin typeface="맑은 고딕" pitchFamily="50" charset="-127"/>
                <a:ea typeface="맑은 고딕" pitchFamily="50" charset="-127"/>
              </a:rPr>
              <a:t>f.close</a:t>
            </a:r>
            <a:r>
              <a:rPr lang="en-US" altLang="ko-KR" sz="1300" dirty="0">
                <a:latin typeface="맑은 고딕" pitchFamily="50" charset="-127"/>
                <a:ea typeface="맑은 고딕" pitchFamily="50" charset="-127"/>
              </a:rPr>
              <a:t>()</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total = 0</a:t>
            </a:r>
          </a:p>
          <a:p>
            <a:pPr defTabSz="977900" eaLnBrk="1" hangingPunct="1"/>
            <a:r>
              <a:rPr lang="en-US" altLang="ko-KR" sz="1300" dirty="0">
                <a:latin typeface="맑은 고딕" pitchFamily="50" charset="-127"/>
                <a:ea typeface="맑은 고딕" pitchFamily="50" charset="-127"/>
              </a:rPr>
              <a:t>for line in lines:</a:t>
            </a:r>
          </a:p>
          <a:p>
            <a:pPr defTabSz="977900" eaLnBrk="1" hangingPunct="1"/>
            <a:r>
              <a:rPr lang="en-US" altLang="ko-KR" sz="1300" dirty="0">
                <a:latin typeface="맑은 고딕" pitchFamily="50" charset="-127"/>
                <a:ea typeface="맑은 고딕" pitchFamily="50" charset="-127"/>
              </a:rPr>
              <a:t>    score = </a:t>
            </a:r>
          </a:p>
          <a:p>
            <a:pPr defTabSz="977900" eaLnBrk="1" hangingPunct="1"/>
            <a:r>
              <a:rPr lang="en-US" altLang="ko-KR" sz="1300" dirty="0">
                <a:latin typeface="맑은 고딕" pitchFamily="50" charset="-127"/>
                <a:ea typeface="맑은 고딕" pitchFamily="50" charset="-127"/>
              </a:rPr>
              <a:t>    total +=</a:t>
            </a:r>
          </a:p>
          <a:p>
            <a:pPr defTabSz="977900" eaLnBrk="1" hangingPunct="1"/>
            <a:r>
              <a:rPr lang="en-US" altLang="ko-KR" sz="1300" dirty="0">
                <a:latin typeface="맑은 고딕" pitchFamily="50" charset="-127"/>
                <a:ea typeface="맑은 고딕" pitchFamily="50" charset="-127"/>
              </a:rPr>
              <a:t> </a:t>
            </a:r>
          </a:p>
          <a:p>
            <a:pPr defTabSz="977900" eaLnBrk="1" hangingPunct="1"/>
            <a:r>
              <a:rPr lang="en-US" altLang="ko-KR" sz="1300" dirty="0">
                <a:latin typeface="맑은 고딕" pitchFamily="50" charset="-127"/>
                <a:ea typeface="맑은 고딕" pitchFamily="50" charset="-127"/>
              </a:rPr>
              <a:t>average = </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f = open("/content/drive/My Drive/python/data/result.txt",       )</a:t>
            </a:r>
          </a:p>
          <a:p>
            <a:pPr defTabSz="977900" eaLnBrk="1" hangingPunct="1"/>
            <a:r>
              <a:rPr lang="en-US" altLang="ko-KR" sz="1300" dirty="0">
                <a:latin typeface="맑은 고딕" pitchFamily="50" charset="-127"/>
                <a:ea typeface="맑은 고딕" pitchFamily="50" charset="-127"/>
              </a:rPr>
              <a:t>f.</a:t>
            </a:r>
          </a:p>
          <a:p>
            <a:pPr defTabSz="977900" eaLnBrk="1" hangingPunct="1"/>
            <a:r>
              <a:rPr lang="en-US" altLang="ko-KR" sz="1300" dirty="0" err="1">
                <a:latin typeface="맑은 고딕" pitchFamily="50" charset="-127"/>
                <a:ea typeface="맑은 고딕" pitchFamily="50" charset="-127"/>
              </a:rPr>
              <a:t>f.close</a:t>
            </a:r>
            <a:r>
              <a:rPr lang="en-US" altLang="ko-KR" sz="1300" dirty="0">
                <a:latin typeface="맑은 고딕" pitchFamily="50" charset="-127"/>
                <a:ea typeface="맑은 고딕" pitchFamily="50" charset="-127"/>
              </a:rPr>
              <a:t>()</a:t>
            </a:r>
          </a:p>
        </p:txBody>
      </p:sp>
      <p:sp>
        <p:nvSpPr>
          <p:cNvPr id="6" name="직사각형 5"/>
          <p:cNvSpPr/>
          <p:nvPr/>
        </p:nvSpPr>
        <p:spPr bwMode="auto">
          <a:xfrm>
            <a:off x="1835620" y="333554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2123660" y="4335311"/>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2195670" y="4546642"/>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2123660" y="494120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80114" y="5525104"/>
            <a:ext cx="3695955"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6012200" y="5345104"/>
            <a:ext cx="338563"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41801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분류에 적용할 데이터셋 생성</a:t>
            </a:r>
          </a:p>
        </p:txBody>
      </p:sp>
      <p:pic>
        <p:nvPicPr>
          <p:cNvPr id="6" name="그림 5">
            <a:extLst>
              <a:ext uri="{FF2B5EF4-FFF2-40B4-BE49-F238E27FC236}">
                <a16:creationId xmlns:a16="http://schemas.microsoft.com/office/drawing/2014/main" id="{561A6BF7-8BFF-4A49-BB86-93003DD528EB}"/>
              </a:ext>
            </a:extLst>
          </p:cNvPr>
          <p:cNvPicPr>
            <a:picLocks noChangeAspect="1"/>
          </p:cNvPicPr>
          <p:nvPr/>
        </p:nvPicPr>
        <p:blipFill>
          <a:blip r:embed="rId2"/>
          <a:stretch>
            <a:fillRect/>
          </a:stretch>
        </p:blipFill>
        <p:spPr>
          <a:xfrm>
            <a:off x="1259540" y="1419327"/>
            <a:ext cx="5832810" cy="5348185"/>
          </a:xfrm>
          <a:prstGeom prst="rect">
            <a:avLst/>
          </a:prstGeom>
        </p:spPr>
      </p:pic>
    </p:spTree>
    <p:extLst>
      <p:ext uri="{BB962C8B-B14F-4D97-AF65-F5344CB8AC3E}">
        <p14:creationId xmlns:p14="http://schemas.microsoft.com/office/powerpoint/2010/main" val="4497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군집 알고리즘에 적용할 데이터셋 생성</a:t>
            </a:r>
          </a:p>
        </p:txBody>
      </p:sp>
      <p:pic>
        <p:nvPicPr>
          <p:cNvPr id="6" name="그림 5">
            <a:extLst>
              <a:ext uri="{FF2B5EF4-FFF2-40B4-BE49-F238E27FC236}">
                <a16:creationId xmlns:a16="http://schemas.microsoft.com/office/drawing/2014/main" id="{B310DF8D-8994-4E5F-BE87-27A7B219F785}"/>
              </a:ext>
            </a:extLst>
          </p:cNvPr>
          <p:cNvPicPr>
            <a:picLocks noChangeAspect="1"/>
          </p:cNvPicPr>
          <p:nvPr/>
        </p:nvPicPr>
        <p:blipFill>
          <a:blip r:embed="rId2"/>
          <a:stretch>
            <a:fillRect/>
          </a:stretch>
        </p:blipFill>
        <p:spPr>
          <a:xfrm>
            <a:off x="1259540" y="1422409"/>
            <a:ext cx="4826046" cy="5191116"/>
          </a:xfrm>
          <a:prstGeom prst="rect">
            <a:avLst/>
          </a:prstGeom>
        </p:spPr>
      </p:pic>
    </p:spTree>
    <p:extLst>
      <p:ext uri="{BB962C8B-B14F-4D97-AF65-F5344CB8AC3E}">
        <p14:creationId xmlns:p14="http://schemas.microsoft.com/office/powerpoint/2010/main" val="356957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군집 알고리즘에 적용할 데이터셋 생성</a:t>
            </a:r>
          </a:p>
        </p:txBody>
      </p:sp>
      <p:pic>
        <p:nvPicPr>
          <p:cNvPr id="6" name="그림 5">
            <a:extLst>
              <a:ext uri="{FF2B5EF4-FFF2-40B4-BE49-F238E27FC236}">
                <a16:creationId xmlns:a16="http://schemas.microsoft.com/office/drawing/2014/main" id="{83EA76D8-689E-4A32-AAD5-0F7896A2458F}"/>
              </a:ext>
            </a:extLst>
          </p:cNvPr>
          <p:cNvPicPr>
            <a:picLocks noChangeAspect="1"/>
          </p:cNvPicPr>
          <p:nvPr/>
        </p:nvPicPr>
        <p:blipFill>
          <a:blip r:embed="rId2"/>
          <a:stretch>
            <a:fillRect/>
          </a:stretch>
        </p:blipFill>
        <p:spPr>
          <a:xfrm>
            <a:off x="1187530" y="1484729"/>
            <a:ext cx="6025923" cy="5243099"/>
          </a:xfrm>
          <a:prstGeom prst="rect">
            <a:avLst/>
          </a:prstGeom>
        </p:spPr>
      </p:pic>
    </p:spTree>
    <p:extLst>
      <p:ext uri="{BB962C8B-B14F-4D97-AF65-F5344CB8AC3E}">
        <p14:creationId xmlns:p14="http://schemas.microsoft.com/office/powerpoint/2010/main" val="296692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사용자 입력과 출력</a:t>
            </a:r>
            <a:r>
              <a:rPr lang="en-US" altLang="ko-KR" dirty="0"/>
              <a:t>(</a:t>
            </a:r>
            <a:r>
              <a:rPr lang="ko-KR" altLang="en-US" dirty="0"/>
              <a:t>콘솔 입출력</a:t>
            </a:r>
            <a:r>
              <a:rPr lang="en-US" altLang="ko-KR" dirty="0"/>
              <a:t>)</a:t>
            </a:r>
            <a:endParaRPr lang="ko-KR" altLang="en-US" dirty="0"/>
          </a:p>
        </p:txBody>
      </p:sp>
      <p:sp>
        <p:nvSpPr>
          <p:cNvPr id="11" name="텍스트 개체 틀 3"/>
          <p:cNvSpPr>
            <a:spLocks noGrp="1"/>
          </p:cNvSpPr>
          <p:nvPr>
            <p:ph idx="1"/>
          </p:nvPr>
        </p:nvSpPr>
        <p:spPr>
          <a:xfrm>
            <a:off x="323410" y="1052670"/>
            <a:ext cx="867092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콘솔 입력</a:t>
            </a:r>
            <a:endParaRPr lang="en-US" altLang="ko-KR" dirty="0"/>
          </a:p>
          <a:p>
            <a:pPr lvl="1"/>
            <a:r>
              <a:rPr lang="ko-KR" altLang="en-US" dirty="0"/>
              <a:t>프로그램 실행 중 사용자로부터 입력을 받는 경우</a:t>
            </a:r>
            <a:endParaRPr lang="en-US" altLang="ko-KR" dirty="0"/>
          </a:p>
          <a:p>
            <a:pPr lvl="1"/>
            <a:r>
              <a:rPr lang="en-US" altLang="ko-KR" dirty="0"/>
              <a:t>input </a:t>
            </a:r>
            <a:r>
              <a:rPr lang="ko-KR" altLang="en-US" dirty="0"/>
              <a:t>함수 사용</a:t>
            </a:r>
            <a:endParaRPr lang="en-US" altLang="ko-KR" dirty="0"/>
          </a:p>
          <a:p>
            <a:pPr lvl="1"/>
            <a:endParaRPr lang="en-US" altLang="ko-KR" dirty="0"/>
          </a:p>
          <a:p>
            <a:pPr lvl="1"/>
            <a:endParaRPr lang="en-US" altLang="ko-KR" dirty="0"/>
          </a:p>
          <a:p>
            <a:pPr lvl="1"/>
            <a:endParaRPr lang="en-US" altLang="ko-KR" dirty="0"/>
          </a:p>
          <a:p>
            <a:pPr lvl="1"/>
            <a:r>
              <a:rPr lang="en-US" altLang="ko-KR" dirty="0"/>
              <a:t>input</a:t>
            </a:r>
            <a:r>
              <a:rPr lang="ko-KR" altLang="en-US" dirty="0"/>
              <a:t>은 입력되는 모든 것을 문자열로 취급</a:t>
            </a:r>
            <a:endParaRPr lang="en-US" altLang="ko-KR" dirty="0"/>
          </a:p>
          <a:p>
            <a:pPr lvl="1"/>
            <a:r>
              <a:rPr lang="ko-KR" altLang="en-US" dirty="0"/>
              <a:t>숫자로 다루려는 경우에는 다음과 같이 </a:t>
            </a:r>
            <a:r>
              <a:rPr lang="ko-KR" altLang="en-US" dirty="0" err="1"/>
              <a:t>형변환을</a:t>
            </a:r>
            <a:r>
              <a:rPr lang="ko-KR" altLang="en-US" dirty="0"/>
              <a:t> </a:t>
            </a:r>
            <a:r>
              <a:rPr lang="ko-KR" altLang="en-US" dirty="0" err="1"/>
              <a:t>해야함</a:t>
            </a:r>
            <a:endParaRPr lang="en-US" altLang="ko-KR" dirty="0"/>
          </a:p>
          <a:p>
            <a:pPr lvl="1"/>
            <a:endParaRPr lang="en-US" altLang="ko-KR" dirty="0"/>
          </a:p>
        </p:txBody>
      </p:sp>
      <p:sp>
        <p:nvSpPr>
          <p:cNvPr id="5" name="직사각형 4"/>
          <p:cNvSpPr/>
          <p:nvPr/>
        </p:nvSpPr>
        <p:spPr bwMode="auto">
          <a:xfrm>
            <a:off x="1331550" y="2348850"/>
            <a:ext cx="6768940" cy="93613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 = input('</a:t>
            </a:r>
            <a:r>
              <a:rPr lang="ko-KR" altLang="en-US" sz="1400" dirty="0">
                <a:latin typeface="맑은 고딕" pitchFamily="50" charset="-127"/>
                <a:ea typeface="맑은 고딕" pitchFamily="50" charset="-127"/>
              </a:rPr>
              <a:t>좋아하는 문구를 입력하시오 </a:t>
            </a:r>
            <a:r>
              <a:rPr lang="en-US" altLang="ko-KR" sz="1400" dirty="0">
                <a:latin typeface="맑은 고딕" pitchFamily="50" charset="-127"/>
                <a:ea typeface="맑은 고딕" pitchFamily="50" charset="-127"/>
              </a:rPr>
              <a:t>: ')</a:t>
            </a:r>
          </a:p>
          <a:p>
            <a:pPr marL="0" marR="0" indent="0" defTabSz="977900" rtl="0" eaLnBrk="1" fontAlgn="base" latinLnBrk="0" hangingPunct="1">
              <a:lnSpc>
                <a:spcPct val="100000"/>
              </a:lnSpc>
              <a:spcBef>
                <a:spcPct val="0"/>
              </a:spcBef>
              <a:spcAft>
                <a:spcPct val="0"/>
              </a:spcAft>
              <a:buClrTx/>
              <a:buSzTx/>
              <a:buFontTx/>
              <a:buNone/>
              <a:tabLst/>
            </a:pP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좋아하는 문구를 입력하시오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r>
              <a:rPr lang="en-US" altLang="ko-KR" sz="1400" dirty="0">
                <a:latin typeface="맑은 고딕" pitchFamily="50" charset="-127"/>
                <a:ea typeface="맑은 고딕" pitchFamily="50" charset="-127"/>
              </a:rPr>
              <a:t>Stay hungry, stay foolish.</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&gt;&gt;&gt;print(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buf</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Stay hungry, stay foolish.</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331550" y="4293120"/>
            <a:ext cx="6768940" cy="19442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 = input('</a:t>
            </a:r>
            <a:r>
              <a:rPr lang="ko-KR" altLang="en-US" sz="1400" dirty="0">
                <a:latin typeface="맑은 고딕" pitchFamily="50" charset="-127"/>
                <a:ea typeface="맑은 고딕" pitchFamily="50" charset="-127"/>
              </a:rPr>
              <a:t>마음에 드는 정수를 입력하시오 </a:t>
            </a:r>
            <a:r>
              <a:rPr lang="en-US" altLang="ko-KR" sz="1400" dirty="0">
                <a:latin typeface="맑은 고딕" pitchFamily="50" charset="-127"/>
                <a:ea typeface="맑은 고딕" pitchFamily="50" charset="-127"/>
              </a:rPr>
              <a:t>: ')</a:t>
            </a:r>
          </a:p>
          <a:p>
            <a:pPr marL="0" marR="0" indent="0" defTabSz="977900" rtl="0" eaLnBrk="1" fontAlgn="base" latinLnBrk="0" hangingPunct="1">
              <a:lnSpc>
                <a:spcPct val="100000"/>
              </a:lnSpc>
              <a:spcBef>
                <a:spcPct val="0"/>
              </a:spcBef>
              <a:spcAft>
                <a:spcPct val="0"/>
              </a:spcAft>
              <a:buClrTx/>
              <a:buSzTx/>
              <a:buFontTx/>
              <a:buNone/>
              <a:tabLst/>
            </a:pPr>
            <a:r>
              <a:rPr lang="ko-KR" altLang="en-US" sz="1400" dirty="0">
                <a:latin typeface="맑은 고딕" pitchFamily="50" charset="-127"/>
                <a:ea typeface="맑은 고딕" pitchFamily="50" charset="-127"/>
              </a:rPr>
              <a:t>마음에 드는 정수</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를 입력하시오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777</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type(</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&lt;class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str</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int_a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int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&gt;&gt;&gt;type(</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int_a</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&lt;class '</a:t>
            </a:r>
            <a:r>
              <a:rPr lang="en-US" altLang="ko-KR" sz="1400" dirty="0" err="1">
                <a:latin typeface="맑은 고딕" pitchFamily="50" charset="-127"/>
                <a:ea typeface="맑은 고딕" pitchFamily="50" charset="-127"/>
              </a:rPr>
              <a:t>int</a:t>
            </a:r>
            <a:r>
              <a:rPr lang="en-US" altLang="ko-KR" sz="1400" dirty="0">
                <a:latin typeface="맑은 고딕" pitchFamily="50" charset="-127"/>
                <a:ea typeface="맑은 고딕" pitchFamily="50" charset="-127"/>
              </a:rPr>
              <a:t>'&gt;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&gt;&gt;&gt;print(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int_a</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777</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사용자 입력과 출력</a:t>
            </a:r>
            <a:r>
              <a:rPr lang="en-US" altLang="ko-KR" dirty="0"/>
              <a:t>(</a:t>
            </a:r>
            <a:r>
              <a:rPr lang="ko-KR" altLang="en-US" dirty="0"/>
              <a:t>콘솔 입출력</a:t>
            </a:r>
            <a:r>
              <a:rPr lang="en-US" altLang="ko-KR" dirty="0"/>
              <a:t>)</a:t>
            </a:r>
            <a:endParaRPr lang="ko-KR" altLang="en-US" dirty="0"/>
          </a:p>
        </p:txBody>
      </p:sp>
      <p:sp>
        <p:nvSpPr>
          <p:cNvPr id="3" name="내용 개체 틀 2"/>
          <p:cNvSpPr>
            <a:spLocks noGrp="1"/>
          </p:cNvSpPr>
          <p:nvPr>
            <p:ph idx="1"/>
          </p:nvPr>
        </p:nvSpPr>
        <p:spPr>
          <a:xfrm>
            <a:off x="236538" y="1060450"/>
            <a:ext cx="8670925" cy="5232202"/>
          </a:xfrm>
        </p:spPr>
        <p:txBody>
          <a:bodyPr/>
          <a:lstStyle/>
          <a:p>
            <a:r>
              <a:rPr lang="en-US" altLang="ko-KR" dirty="0"/>
              <a:t>print </a:t>
            </a:r>
            <a:r>
              <a:rPr lang="ko-KR" altLang="en-US" dirty="0"/>
              <a:t>함수 </a:t>
            </a:r>
            <a:endParaRPr lang="en-US" altLang="ko-KR" dirty="0"/>
          </a:p>
          <a:p>
            <a:pPr lvl="1"/>
            <a:r>
              <a:rPr lang="ko-KR" altLang="en-US" dirty="0"/>
              <a:t>입력한 </a:t>
            </a:r>
            <a:r>
              <a:rPr lang="ko-KR" altLang="en-US" dirty="0" err="1"/>
              <a:t>자료형</a:t>
            </a:r>
            <a:r>
              <a:rPr lang="ko-KR" altLang="en-US" dirty="0"/>
              <a:t> 출력</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큰따옴표</a:t>
            </a:r>
            <a:r>
              <a:rPr lang="en-US" altLang="ko-KR" dirty="0"/>
              <a:t>(")</a:t>
            </a:r>
            <a:r>
              <a:rPr lang="ko-KR" altLang="en-US" dirty="0"/>
              <a:t>로 둘러싸인 문자열은 </a:t>
            </a:r>
            <a:r>
              <a:rPr lang="en-US" altLang="ko-KR" dirty="0"/>
              <a:t>+ </a:t>
            </a:r>
            <a:r>
              <a:rPr lang="ko-KR" altLang="en-US" dirty="0"/>
              <a:t>연산과 동일</a:t>
            </a:r>
            <a:endParaRPr lang="en-US" altLang="ko-KR" dirty="0"/>
          </a:p>
          <a:p>
            <a:pPr lvl="1"/>
            <a:endParaRPr lang="en-US" altLang="ko-KR" dirty="0"/>
          </a:p>
          <a:p>
            <a:pPr lvl="1"/>
            <a:endParaRPr lang="en-US" altLang="ko-KR" dirty="0"/>
          </a:p>
          <a:p>
            <a:pPr lvl="1"/>
            <a:endParaRPr lang="en-US" altLang="ko-KR" dirty="0"/>
          </a:p>
          <a:p>
            <a:pPr lvl="1"/>
            <a:r>
              <a:rPr lang="ko-KR" altLang="en-US" dirty="0"/>
              <a:t>문자열 띄어쓰기는 콤마로 함</a:t>
            </a:r>
            <a:endParaRPr lang="en-US" altLang="ko-KR" dirty="0"/>
          </a:p>
          <a:p>
            <a:pPr lvl="1"/>
            <a:endParaRPr lang="ko-KR" altLang="en-US" dirty="0"/>
          </a:p>
        </p:txBody>
      </p:sp>
      <p:sp>
        <p:nvSpPr>
          <p:cNvPr id="4" name="직사각형 3"/>
          <p:cNvSpPr/>
          <p:nvPr/>
        </p:nvSpPr>
        <p:spPr bwMode="auto">
          <a:xfrm>
            <a:off x="1331550" y="1945594"/>
            <a:ext cx="6768940" cy="205948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a</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123</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&gt;&gt;&gt;print(a) # </a:t>
            </a:r>
            <a:r>
              <a:rPr lang="ko-KR" altLang="en-US" sz="1400" dirty="0">
                <a:latin typeface="맑은 고딕" pitchFamily="50" charset="-127"/>
                <a:ea typeface="맑은 고딕" pitchFamily="50" charset="-127"/>
              </a:rPr>
              <a:t>숫자 출력</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123</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&gt;&gt;&gt;a='Python'</a:t>
            </a:r>
          </a:p>
          <a:p>
            <a:pPr defTabSz="977900" eaLnBrk="1" hangingPunct="1"/>
            <a:r>
              <a:rPr lang="en-US" altLang="ko-KR" sz="1400" dirty="0">
                <a:latin typeface="맑은 고딕" pitchFamily="50" charset="-127"/>
                <a:ea typeface="맑은 고딕" pitchFamily="50" charset="-127"/>
              </a:rPr>
              <a:t>&gt;&gt;&gt;print(a) # </a:t>
            </a:r>
            <a:r>
              <a:rPr lang="ko-KR" altLang="en-US" sz="1400" dirty="0">
                <a:latin typeface="맑은 고딕" pitchFamily="50" charset="-127"/>
                <a:ea typeface="맑은 고딕" pitchFamily="50" charset="-127"/>
              </a:rPr>
              <a:t>문자열 출력</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Python</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&gt;&gt;&gt;a = [1 ,2, 3] </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&gt;&gt;&gt;print(a)</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리스트 출력</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[1, 2, 3]</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5" name="직사각형 4"/>
          <p:cNvSpPr/>
          <p:nvPr/>
        </p:nvSpPr>
        <p:spPr bwMode="auto">
          <a:xfrm>
            <a:off x="1331550" y="4509150"/>
            <a:ext cx="6768940" cy="8641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&gt;&gt;&gt;print("life" "is" "too short")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lifeistoo</a:t>
            </a:r>
            <a:r>
              <a:rPr lang="en-US" altLang="ko-KR" sz="1400" dirty="0">
                <a:latin typeface="맑은 고딕" pitchFamily="50" charset="-127"/>
                <a:ea typeface="맑은 고딕" pitchFamily="50" charset="-127"/>
              </a:rPr>
              <a:t> short</a:t>
            </a:r>
          </a:p>
          <a:p>
            <a:pPr defTabSz="977900" eaLnBrk="1" hangingPunct="1"/>
            <a:r>
              <a:rPr lang="en-US" altLang="ko-KR" sz="1400" dirty="0">
                <a:latin typeface="맑은 고딕" pitchFamily="50" charset="-127"/>
                <a:ea typeface="맑은 고딕" pitchFamily="50" charset="-127"/>
              </a:rPr>
              <a:t>&gt;&gt;&gt;print("life"+ "is" +"too short")</a:t>
            </a:r>
          </a:p>
          <a:p>
            <a:pPr defTabSz="977900" eaLnBrk="1" hangingPunct="1"/>
            <a:r>
              <a:rPr lang="en-US" altLang="ko-KR" sz="1400" dirty="0" err="1">
                <a:latin typeface="맑은 고딕" pitchFamily="50" charset="-127"/>
                <a:ea typeface="맑은 고딕" pitchFamily="50" charset="-127"/>
              </a:rPr>
              <a:t>lifeistoo</a:t>
            </a:r>
            <a:r>
              <a:rPr lang="en-US" altLang="ko-KR" sz="1400" dirty="0">
                <a:latin typeface="맑은 고딕" pitchFamily="50" charset="-127"/>
                <a:ea typeface="맑은 고딕" pitchFamily="50" charset="-127"/>
              </a:rPr>
              <a:t> short</a:t>
            </a:r>
          </a:p>
        </p:txBody>
      </p:sp>
      <p:sp>
        <p:nvSpPr>
          <p:cNvPr id="6" name="직사각형 5"/>
          <p:cNvSpPr/>
          <p:nvPr/>
        </p:nvSpPr>
        <p:spPr bwMode="auto">
          <a:xfrm>
            <a:off x="1331550" y="5877340"/>
            <a:ext cx="6768940" cy="5760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&gt;&gt;&gt;print("life", "is", "too short")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life is too short</a:t>
            </a:r>
          </a:p>
        </p:txBody>
      </p:sp>
    </p:spTree>
    <p:extLst>
      <p:ext uri="{BB962C8B-B14F-4D97-AF65-F5344CB8AC3E}">
        <p14:creationId xmlns:p14="http://schemas.microsoft.com/office/powerpoint/2010/main" val="16616970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43764</TotalTime>
  <Words>4871</Words>
  <Application>Microsoft Office PowerPoint</Application>
  <PresentationFormat>화면 슬라이드 쇼(4:3)</PresentationFormat>
  <Paragraphs>858</Paragraphs>
  <Slides>42</Slides>
  <Notes>1</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42</vt:i4>
      </vt:variant>
    </vt:vector>
  </HeadingPairs>
  <TitlesOfParts>
    <vt:vector size="49" baseType="lpstr">
      <vt:lpstr>굴림</vt:lpstr>
      <vt:lpstr>맑은 고딕</vt:lpstr>
      <vt:lpstr>Times New Roman</vt:lpstr>
      <vt:lpstr>Wingdings 2</vt:lpstr>
      <vt:lpstr>U_Template 2000_K</vt:lpstr>
      <vt:lpstr>1_U_Template 2000_K</vt:lpstr>
      <vt:lpstr>2_U_Template 2000_K</vt:lpstr>
      <vt:lpstr>Input and Output in Python</vt:lpstr>
      <vt:lpstr>샘플 데이터셋 불러오기</vt:lpstr>
      <vt:lpstr>샘플 데이터셋 불러오기</vt:lpstr>
      <vt:lpstr>모의 데이터셋 만들기</vt:lpstr>
      <vt:lpstr>모의 데이터셋 만들기</vt:lpstr>
      <vt:lpstr>모의 데이터셋 만들기</vt:lpstr>
      <vt:lpstr>모의 데이터셋 만들기</vt:lpstr>
      <vt:lpstr>사용자 입력과 출력(콘솔 입출력)</vt:lpstr>
      <vt:lpstr>사용자 입력과 출력(콘솔 입출력)</vt:lpstr>
      <vt:lpstr>사용자 입력과 출력(콘솔 입출력)</vt:lpstr>
      <vt:lpstr>파일 입출력의 기본</vt:lpstr>
      <vt:lpstr>파일 입출력의 기본</vt:lpstr>
      <vt:lpstr>파일 입출력의 기본</vt:lpstr>
      <vt:lpstr>파일 입출력의 기본</vt:lpstr>
      <vt:lpstr>파일 입출력의 기본</vt:lpstr>
      <vt:lpstr>파일 입출력의 기본</vt:lpstr>
      <vt:lpstr>파일 입출력의 기본</vt:lpstr>
      <vt:lpstr>파일 입출력의 기본</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Pandas의 데이터 입출력 기능</vt:lpstr>
      <vt:lpstr>Pandas의 데이터 입출력 기능</vt:lpstr>
      <vt:lpstr>Pandas의 데이터 입출력 기능</vt:lpstr>
      <vt:lpstr>Pandas의 데이터 입출력 기능</vt:lpstr>
      <vt:lpstr>Pandas의 데이터 입출력 기능</vt:lpstr>
      <vt:lpstr>Pandas의 데이터 입출력 기능</vt:lpstr>
      <vt:lpstr>Pandas의 데이터 입출력 기능</vt:lpstr>
      <vt:lpstr>웹상의 정보 입력받기</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822</cp:revision>
  <cp:lastPrinted>2017-10-30T20:57:05Z</cp:lastPrinted>
  <dcterms:created xsi:type="dcterms:W3CDTF">2003-02-04T14:34:29Z</dcterms:created>
  <dcterms:modified xsi:type="dcterms:W3CDTF">2021-01-01T15:37:23Z</dcterms:modified>
</cp:coreProperties>
</file>