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6.xml" ContentType="application/inkml+xml"/>
  <Override PartName="/ppt/notesSlides/notesSlide9.xml" ContentType="application/vnd.openxmlformats-officedocument.presentationml.notesSlide+xml"/>
  <Override PartName="/ppt/ink/ink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84" r:id="rId1"/>
    <p:sldMasterId id="2147483662" r:id="rId2"/>
    <p:sldMasterId id="2147485354" r:id="rId3"/>
  </p:sldMasterIdLst>
  <p:notesMasterIdLst>
    <p:notesMasterId r:id="rId31"/>
  </p:notesMasterIdLst>
  <p:sldIdLst>
    <p:sldId id="535" r:id="rId4"/>
    <p:sldId id="570" r:id="rId5"/>
    <p:sldId id="533" r:id="rId6"/>
    <p:sldId id="571" r:id="rId7"/>
    <p:sldId id="572" r:id="rId8"/>
    <p:sldId id="573" r:id="rId9"/>
    <p:sldId id="531" r:id="rId10"/>
    <p:sldId id="574" r:id="rId11"/>
    <p:sldId id="575" r:id="rId12"/>
    <p:sldId id="538" r:id="rId13"/>
    <p:sldId id="576" r:id="rId14"/>
    <p:sldId id="577" r:id="rId15"/>
    <p:sldId id="578" r:id="rId16"/>
    <p:sldId id="579" r:id="rId17"/>
    <p:sldId id="582" r:id="rId18"/>
    <p:sldId id="585" r:id="rId19"/>
    <p:sldId id="590" r:id="rId20"/>
    <p:sldId id="586" r:id="rId21"/>
    <p:sldId id="591" r:id="rId22"/>
    <p:sldId id="592" r:id="rId23"/>
    <p:sldId id="593" r:id="rId24"/>
    <p:sldId id="594" r:id="rId25"/>
    <p:sldId id="595" r:id="rId26"/>
    <p:sldId id="298" r:id="rId27"/>
    <p:sldId id="596" r:id="rId28"/>
    <p:sldId id="539" r:id="rId29"/>
    <p:sldId id="600" r:id="rId30"/>
  </p:sldIdLst>
  <p:sldSz cx="9144000" cy="6858000" type="screen4x3"/>
  <p:notesSz cx="7099300" cy="10234613"/>
  <p:defaultTextStyle>
    <a:defPPr>
      <a:defRPr lang="ko-KR"/>
    </a:defPPr>
    <a:lvl1pPr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0000"/>
    <a:srgbClr val="663300"/>
    <a:srgbClr val="006666"/>
    <a:srgbClr val="F2F2F2"/>
    <a:srgbClr val="EEEEEE"/>
    <a:srgbClr val="DCE8F4"/>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D07ACC-2330-4FCE-A47D-4C4209B03E26}" v="227" dt="2021-01-01T13:14:09.427"/>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67" autoAdjust="0"/>
    <p:restoredTop sz="82619" autoAdjust="0"/>
  </p:normalViewPr>
  <p:slideViewPr>
    <p:cSldViewPr>
      <p:cViewPr varScale="1">
        <p:scale>
          <a:sx n="64" d="100"/>
          <a:sy n="64" d="100"/>
        </p:scale>
        <p:origin x="1452" y="5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49" d="100"/>
          <a:sy n="49" d="100"/>
        </p:scale>
        <p:origin x="-2724" y="-64"/>
      </p:cViewPr>
      <p:guideLst>
        <p:guide orient="horz" pos="3224"/>
        <p:guide pos="2236"/>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Namhyoung" userId="442ac80a-8cd4-4165-8fc5-0e4ac214a370" providerId="ADAL" clId="{0B88FD23-53F1-4502-B616-2C854133F3EE}"/>
    <pc:docChg chg="modSld">
      <pc:chgData name="KimNamhyoung" userId="442ac80a-8cd4-4165-8fc5-0e4ac214a370" providerId="ADAL" clId="{0B88FD23-53F1-4502-B616-2C854133F3EE}" dt="2020-05-14T05:03:31.514" v="204"/>
      <pc:docMkLst>
        <pc:docMk/>
      </pc:docMkLst>
      <pc:sldChg chg="addSp modSp mod">
        <pc:chgData name="KimNamhyoung" userId="442ac80a-8cd4-4165-8fc5-0e4ac214a370" providerId="ADAL" clId="{0B88FD23-53F1-4502-B616-2C854133F3EE}" dt="2020-05-14T04:58:35.526" v="26" actId="9405"/>
        <pc:sldMkLst>
          <pc:docMk/>
          <pc:sldMk cId="2069480276" sldId="533"/>
        </pc:sldMkLst>
        <pc:grpChg chg="mod">
          <ac:chgData name="KimNamhyoung" userId="442ac80a-8cd4-4165-8fc5-0e4ac214a370" providerId="ADAL" clId="{0B88FD23-53F1-4502-B616-2C854133F3EE}" dt="2020-05-14T04:58:22.464" v="22"/>
          <ac:grpSpMkLst>
            <pc:docMk/>
            <pc:sldMk cId="2069480276" sldId="533"/>
            <ac:grpSpMk id="13" creationId="{E808676E-C88E-4C57-AFE3-7FB974222483}"/>
          </ac:grpSpMkLst>
        </pc:grpChg>
        <pc:inkChg chg="add">
          <ac:chgData name="KimNamhyoung" userId="442ac80a-8cd4-4165-8fc5-0e4ac214a370" providerId="ADAL" clId="{0B88FD23-53F1-4502-B616-2C854133F3EE}" dt="2020-05-14T04:58:17.011" v="16" actId="9405"/>
          <ac:inkMkLst>
            <pc:docMk/>
            <pc:sldMk cId="2069480276" sldId="533"/>
            <ac:inkMk id="2" creationId="{9250D7BC-D945-48DC-B3DD-12E5EAD2692C}"/>
          </ac:inkMkLst>
        </pc:inkChg>
        <pc:inkChg chg="add mod">
          <ac:chgData name="KimNamhyoung" userId="442ac80a-8cd4-4165-8fc5-0e4ac214a370" providerId="ADAL" clId="{0B88FD23-53F1-4502-B616-2C854133F3EE}" dt="2020-05-14T04:58:22.464" v="22"/>
          <ac:inkMkLst>
            <pc:docMk/>
            <pc:sldMk cId="2069480276" sldId="533"/>
            <ac:inkMk id="6" creationId="{EAF1192B-A1D9-4064-8D39-8F79692E4E2A}"/>
          </ac:inkMkLst>
        </pc:inkChg>
        <pc:inkChg chg="add mod">
          <ac:chgData name="KimNamhyoung" userId="442ac80a-8cd4-4165-8fc5-0e4ac214a370" providerId="ADAL" clId="{0B88FD23-53F1-4502-B616-2C854133F3EE}" dt="2020-05-14T04:58:22.464" v="22"/>
          <ac:inkMkLst>
            <pc:docMk/>
            <pc:sldMk cId="2069480276" sldId="533"/>
            <ac:inkMk id="7" creationId="{CC44699D-E21E-4E71-8E36-6919594A3C01}"/>
          </ac:inkMkLst>
        </pc:inkChg>
        <pc:inkChg chg="add mod">
          <ac:chgData name="KimNamhyoung" userId="442ac80a-8cd4-4165-8fc5-0e4ac214a370" providerId="ADAL" clId="{0B88FD23-53F1-4502-B616-2C854133F3EE}" dt="2020-05-14T04:58:22.464" v="22"/>
          <ac:inkMkLst>
            <pc:docMk/>
            <pc:sldMk cId="2069480276" sldId="533"/>
            <ac:inkMk id="9" creationId="{E856C426-5CD1-4C58-B609-3C6AE8E39259}"/>
          </ac:inkMkLst>
        </pc:inkChg>
        <pc:inkChg chg="add mod">
          <ac:chgData name="KimNamhyoung" userId="442ac80a-8cd4-4165-8fc5-0e4ac214a370" providerId="ADAL" clId="{0B88FD23-53F1-4502-B616-2C854133F3EE}" dt="2020-05-14T04:58:22.464" v="22"/>
          <ac:inkMkLst>
            <pc:docMk/>
            <pc:sldMk cId="2069480276" sldId="533"/>
            <ac:inkMk id="10" creationId="{DE011648-C694-43CF-BC06-7AB3DF366E49}"/>
          </ac:inkMkLst>
        </pc:inkChg>
        <pc:inkChg chg="add mod">
          <ac:chgData name="KimNamhyoung" userId="442ac80a-8cd4-4165-8fc5-0e4ac214a370" providerId="ADAL" clId="{0B88FD23-53F1-4502-B616-2C854133F3EE}" dt="2020-05-14T04:58:22.464" v="22"/>
          <ac:inkMkLst>
            <pc:docMk/>
            <pc:sldMk cId="2069480276" sldId="533"/>
            <ac:inkMk id="12" creationId="{B508657B-774F-4F44-A770-929EA6010546}"/>
          </ac:inkMkLst>
        </pc:inkChg>
        <pc:inkChg chg="add">
          <ac:chgData name="KimNamhyoung" userId="442ac80a-8cd4-4165-8fc5-0e4ac214a370" providerId="ADAL" clId="{0B88FD23-53F1-4502-B616-2C854133F3EE}" dt="2020-05-14T04:58:26.563" v="23" actId="9405"/>
          <ac:inkMkLst>
            <pc:docMk/>
            <pc:sldMk cId="2069480276" sldId="533"/>
            <ac:inkMk id="14" creationId="{F611173F-3E3C-4730-B908-3806137B5F21}"/>
          </ac:inkMkLst>
        </pc:inkChg>
        <pc:inkChg chg="add">
          <ac:chgData name="KimNamhyoung" userId="442ac80a-8cd4-4165-8fc5-0e4ac214a370" providerId="ADAL" clId="{0B88FD23-53F1-4502-B616-2C854133F3EE}" dt="2020-05-14T04:58:28.725" v="24" actId="9405"/>
          <ac:inkMkLst>
            <pc:docMk/>
            <pc:sldMk cId="2069480276" sldId="533"/>
            <ac:inkMk id="15" creationId="{24B24A81-D17B-4A05-9F4C-DAE9CD66A255}"/>
          </ac:inkMkLst>
        </pc:inkChg>
        <pc:inkChg chg="add">
          <ac:chgData name="KimNamhyoung" userId="442ac80a-8cd4-4165-8fc5-0e4ac214a370" providerId="ADAL" clId="{0B88FD23-53F1-4502-B616-2C854133F3EE}" dt="2020-05-14T04:58:34.093" v="25" actId="9405"/>
          <ac:inkMkLst>
            <pc:docMk/>
            <pc:sldMk cId="2069480276" sldId="533"/>
            <ac:inkMk id="16" creationId="{13DF4E51-571B-41E0-9236-D31A9CF10677}"/>
          </ac:inkMkLst>
        </pc:inkChg>
        <pc:inkChg chg="add">
          <ac:chgData name="KimNamhyoung" userId="442ac80a-8cd4-4165-8fc5-0e4ac214a370" providerId="ADAL" clId="{0B88FD23-53F1-4502-B616-2C854133F3EE}" dt="2020-05-14T04:58:35.526" v="26" actId="9405"/>
          <ac:inkMkLst>
            <pc:docMk/>
            <pc:sldMk cId="2069480276" sldId="533"/>
            <ac:inkMk id="17" creationId="{B5A3FEE7-9211-40C1-B9BB-7CCAE87371EE}"/>
          </ac:inkMkLst>
        </pc:inkChg>
      </pc:sldChg>
      <pc:sldChg chg="addSp delSp modSp mod">
        <pc:chgData name="KimNamhyoung" userId="442ac80a-8cd4-4165-8fc5-0e4ac214a370" providerId="ADAL" clId="{0B88FD23-53F1-4502-B616-2C854133F3EE}" dt="2020-05-14T05:03:31.514" v="204"/>
        <pc:sldMkLst>
          <pc:docMk/>
          <pc:sldMk cId="696273699" sldId="538"/>
        </pc:sldMkLst>
        <pc:grpChg chg="del mod">
          <ac:chgData name="KimNamhyoung" userId="442ac80a-8cd4-4165-8fc5-0e4ac214a370" providerId="ADAL" clId="{0B88FD23-53F1-4502-B616-2C854133F3EE}" dt="2020-05-14T05:03:29.469" v="202"/>
          <ac:grpSpMkLst>
            <pc:docMk/>
            <pc:sldMk cId="696273699" sldId="538"/>
            <ac:grpSpMk id="15" creationId="{627118CA-CB59-47BB-87BA-46AFCDE786BB}"/>
          </ac:grpSpMkLst>
        </pc:grpChg>
        <pc:grpChg chg="del mod">
          <ac:chgData name="KimNamhyoung" userId="442ac80a-8cd4-4165-8fc5-0e4ac214a370" providerId="ADAL" clId="{0B88FD23-53F1-4502-B616-2C854133F3EE}" dt="2020-05-14T05:03:29.469" v="202"/>
          <ac:grpSpMkLst>
            <pc:docMk/>
            <pc:sldMk cId="696273699" sldId="538"/>
            <ac:grpSpMk id="17" creationId="{96D72FAF-9BE7-48E8-BAA1-844A0B857A3B}"/>
          </ac:grpSpMkLst>
        </pc:grpChg>
        <pc:grpChg chg="del mod">
          <ac:chgData name="KimNamhyoung" userId="442ac80a-8cd4-4165-8fc5-0e4ac214a370" providerId="ADAL" clId="{0B88FD23-53F1-4502-B616-2C854133F3EE}" dt="2020-05-14T05:03:31.514" v="204"/>
          <ac:grpSpMkLst>
            <pc:docMk/>
            <pc:sldMk cId="696273699" sldId="538"/>
            <ac:grpSpMk id="30" creationId="{D9758A29-4794-482B-94E5-3A1C2E0E7740}"/>
          </ac:grpSpMkLst>
        </pc:grpChg>
        <pc:grpChg chg="mod">
          <ac:chgData name="KimNamhyoung" userId="442ac80a-8cd4-4165-8fc5-0e4ac214a370" providerId="ADAL" clId="{0B88FD23-53F1-4502-B616-2C854133F3EE}" dt="2020-05-14T05:03:31.514" v="204"/>
          <ac:grpSpMkLst>
            <pc:docMk/>
            <pc:sldMk cId="696273699" sldId="538"/>
            <ac:grpSpMk id="32" creationId="{68F3857D-7465-4E6F-ACFD-6847B7EE6E22}"/>
          </ac:grpSpMkLst>
        </pc:grpChg>
        <pc:inkChg chg="add">
          <ac:chgData name="KimNamhyoung" userId="442ac80a-8cd4-4165-8fc5-0e4ac214a370" providerId="ADAL" clId="{0B88FD23-53F1-4502-B616-2C854133F3EE}" dt="2020-05-14T05:02:38.689" v="180" actId="9405"/>
          <ac:inkMkLst>
            <pc:docMk/>
            <pc:sldMk cId="696273699" sldId="538"/>
            <ac:inkMk id="5" creationId="{B3105B2C-47C9-4BC1-A3FD-09E44744EE6E}"/>
          </ac:inkMkLst>
        </pc:inkChg>
        <pc:inkChg chg="add mod">
          <ac:chgData name="KimNamhyoung" userId="442ac80a-8cd4-4165-8fc5-0e4ac214a370" providerId="ADAL" clId="{0B88FD23-53F1-4502-B616-2C854133F3EE}" dt="2020-05-14T05:03:31.514" v="204"/>
          <ac:inkMkLst>
            <pc:docMk/>
            <pc:sldMk cId="696273699" sldId="538"/>
            <ac:inkMk id="6" creationId="{BC1DEA75-DCAA-478C-BA4B-72748336D250}"/>
          </ac:inkMkLst>
        </pc:inkChg>
        <pc:inkChg chg="add mod">
          <ac:chgData name="KimNamhyoung" userId="442ac80a-8cd4-4165-8fc5-0e4ac214a370" providerId="ADAL" clId="{0B88FD23-53F1-4502-B616-2C854133F3EE}" dt="2020-05-14T05:03:31.514" v="204"/>
          <ac:inkMkLst>
            <pc:docMk/>
            <pc:sldMk cId="696273699" sldId="538"/>
            <ac:inkMk id="7" creationId="{25170BB2-5B1B-4F0A-99C8-17BC90761799}"/>
          </ac:inkMkLst>
        </pc:inkChg>
        <pc:inkChg chg="add mod">
          <ac:chgData name="KimNamhyoung" userId="442ac80a-8cd4-4165-8fc5-0e4ac214a370" providerId="ADAL" clId="{0B88FD23-53F1-4502-B616-2C854133F3EE}" dt="2020-05-14T05:03:31.514" v="204"/>
          <ac:inkMkLst>
            <pc:docMk/>
            <pc:sldMk cId="696273699" sldId="538"/>
            <ac:inkMk id="11" creationId="{63188A9A-1C62-41D2-8B35-0ACA21255478}"/>
          </ac:inkMkLst>
        </pc:inkChg>
        <pc:inkChg chg="add mod">
          <ac:chgData name="KimNamhyoung" userId="442ac80a-8cd4-4165-8fc5-0e4ac214a370" providerId="ADAL" clId="{0B88FD23-53F1-4502-B616-2C854133F3EE}" dt="2020-05-14T05:03:31.514" v="204"/>
          <ac:inkMkLst>
            <pc:docMk/>
            <pc:sldMk cId="696273699" sldId="538"/>
            <ac:inkMk id="12" creationId="{CFB8E2A6-179E-49B1-9295-F31152935DC4}"/>
          </ac:inkMkLst>
        </pc:inkChg>
        <pc:inkChg chg="add mod">
          <ac:chgData name="KimNamhyoung" userId="442ac80a-8cd4-4165-8fc5-0e4ac214a370" providerId="ADAL" clId="{0B88FD23-53F1-4502-B616-2C854133F3EE}" dt="2020-05-14T05:03:31.514" v="204"/>
          <ac:inkMkLst>
            <pc:docMk/>
            <pc:sldMk cId="696273699" sldId="538"/>
            <ac:inkMk id="13" creationId="{FFE2AF6D-CAAA-43B0-9FB9-42DA177F8D2B}"/>
          </ac:inkMkLst>
        </pc:inkChg>
        <pc:inkChg chg="add mod">
          <ac:chgData name="KimNamhyoung" userId="442ac80a-8cd4-4165-8fc5-0e4ac214a370" providerId="ADAL" clId="{0B88FD23-53F1-4502-B616-2C854133F3EE}" dt="2020-05-14T05:03:31.514" v="204"/>
          <ac:inkMkLst>
            <pc:docMk/>
            <pc:sldMk cId="696273699" sldId="538"/>
            <ac:inkMk id="14" creationId="{5BFC98AF-ED23-4296-A6EA-E057BEC043E1}"/>
          </ac:inkMkLst>
        </pc:inkChg>
        <pc:inkChg chg="add mod">
          <ac:chgData name="KimNamhyoung" userId="442ac80a-8cd4-4165-8fc5-0e4ac214a370" providerId="ADAL" clId="{0B88FD23-53F1-4502-B616-2C854133F3EE}" dt="2020-05-14T05:03:31.514" v="204"/>
          <ac:inkMkLst>
            <pc:docMk/>
            <pc:sldMk cId="696273699" sldId="538"/>
            <ac:inkMk id="16" creationId="{89E03CBF-0AAA-4117-87A1-2E9FBD13529F}"/>
          </ac:inkMkLst>
        </pc:inkChg>
        <pc:inkChg chg="add">
          <ac:chgData name="KimNamhyoung" userId="442ac80a-8cd4-4165-8fc5-0e4ac214a370" providerId="ADAL" clId="{0B88FD23-53F1-4502-B616-2C854133F3EE}" dt="2020-05-14T05:02:56.791" v="190" actId="9405"/>
          <ac:inkMkLst>
            <pc:docMk/>
            <pc:sldMk cId="696273699" sldId="538"/>
            <ac:inkMk id="18" creationId="{7748C171-51BE-4FC7-8238-DDF2F5AEF940}"/>
          </ac:inkMkLst>
        </pc:inkChg>
        <pc:inkChg chg="add mod">
          <ac:chgData name="KimNamhyoung" userId="442ac80a-8cd4-4165-8fc5-0e4ac214a370" providerId="ADAL" clId="{0B88FD23-53F1-4502-B616-2C854133F3EE}" dt="2020-05-14T05:03:31.514" v="204"/>
          <ac:inkMkLst>
            <pc:docMk/>
            <pc:sldMk cId="696273699" sldId="538"/>
            <ac:inkMk id="19" creationId="{07289B25-8CBD-475F-8120-C5F48F33F62D}"/>
          </ac:inkMkLst>
        </pc:inkChg>
        <pc:inkChg chg="add mod">
          <ac:chgData name="KimNamhyoung" userId="442ac80a-8cd4-4165-8fc5-0e4ac214a370" providerId="ADAL" clId="{0B88FD23-53F1-4502-B616-2C854133F3EE}" dt="2020-05-14T05:03:31.514" v="204"/>
          <ac:inkMkLst>
            <pc:docMk/>
            <pc:sldMk cId="696273699" sldId="538"/>
            <ac:inkMk id="20" creationId="{33905FC6-7820-448D-9F1E-A9CDEC3A496F}"/>
          </ac:inkMkLst>
        </pc:inkChg>
        <pc:inkChg chg="add mod">
          <ac:chgData name="KimNamhyoung" userId="442ac80a-8cd4-4165-8fc5-0e4ac214a370" providerId="ADAL" clId="{0B88FD23-53F1-4502-B616-2C854133F3EE}" dt="2020-05-14T05:03:31.514" v="204"/>
          <ac:inkMkLst>
            <pc:docMk/>
            <pc:sldMk cId="696273699" sldId="538"/>
            <ac:inkMk id="21" creationId="{201D5862-26FD-491C-823B-87E51B033973}"/>
          </ac:inkMkLst>
        </pc:inkChg>
        <pc:inkChg chg="add mod">
          <ac:chgData name="KimNamhyoung" userId="442ac80a-8cd4-4165-8fc5-0e4ac214a370" providerId="ADAL" clId="{0B88FD23-53F1-4502-B616-2C854133F3EE}" dt="2020-05-14T05:03:31.514" v="204"/>
          <ac:inkMkLst>
            <pc:docMk/>
            <pc:sldMk cId="696273699" sldId="538"/>
            <ac:inkMk id="22" creationId="{7908C665-6457-4A53-B933-6B80DB58D7A7}"/>
          </ac:inkMkLst>
        </pc:inkChg>
        <pc:inkChg chg="add mod">
          <ac:chgData name="KimNamhyoung" userId="442ac80a-8cd4-4165-8fc5-0e4ac214a370" providerId="ADAL" clId="{0B88FD23-53F1-4502-B616-2C854133F3EE}" dt="2020-05-14T05:03:31.514" v="204"/>
          <ac:inkMkLst>
            <pc:docMk/>
            <pc:sldMk cId="696273699" sldId="538"/>
            <ac:inkMk id="23" creationId="{B669EBF5-7F9E-4251-8D3B-A1AD51DEDC98}"/>
          </ac:inkMkLst>
        </pc:inkChg>
        <pc:inkChg chg="add mod">
          <ac:chgData name="KimNamhyoung" userId="442ac80a-8cd4-4165-8fc5-0e4ac214a370" providerId="ADAL" clId="{0B88FD23-53F1-4502-B616-2C854133F3EE}" dt="2020-05-14T05:03:31.514" v="204"/>
          <ac:inkMkLst>
            <pc:docMk/>
            <pc:sldMk cId="696273699" sldId="538"/>
            <ac:inkMk id="24" creationId="{3C369CF6-A784-46B9-9BF5-492C8D23AFD3}"/>
          </ac:inkMkLst>
        </pc:inkChg>
        <pc:inkChg chg="add mod">
          <ac:chgData name="KimNamhyoung" userId="442ac80a-8cd4-4165-8fc5-0e4ac214a370" providerId="ADAL" clId="{0B88FD23-53F1-4502-B616-2C854133F3EE}" dt="2020-05-14T05:03:31.514" v="204"/>
          <ac:inkMkLst>
            <pc:docMk/>
            <pc:sldMk cId="696273699" sldId="538"/>
            <ac:inkMk id="25" creationId="{C4E1749B-BCF5-4C03-A4D1-6F2EEB77AAE6}"/>
          </ac:inkMkLst>
        </pc:inkChg>
        <pc:inkChg chg="add mod">
          <ac:chgData name="KimNamhyoung" userId="442ac80a-8cd4-4165-8fc5-0e4ac214a370" providerId="ADAL" clId="{0B88FD23-53F1-4502-B616-2C854133F3EE}" dt="2020-05-14T05:03:31.514" v="204"/>
          <ac:inkMkLst>
            <pc:docMk/>
            <pc:sldMk cId="696273699" sldId="538"/>
            <ac:inkMk id="26" creationId="{823A67BE-0631-4081-B6FF-E151930D2013}"/>
          </ac:inkMkLst>
        </pc:inkChg>
        <pc:inkChg chg="add mod">
          <ac:chgData name="KimNamhyoung" userId="442ac80a-8cd4-4165-8fc5-0e4ac214a370" providerId="ADAL" clId="{0B88FD23-53F1-4502-B616-2C854133F3EE}" dt="2020-05-14T05:03:31.514" v="204"/>
          <ac:inkMkLst>
            <pc:docMk/>
            <pc:sldMk cId="696273699" sldId="538"/>
            <ac:inkMk id="27" creationId="{7022F9DA-6A67-49B6-9BF3-B26BE309FA18}"/>
          </ac:inkMkLst>
        </pc:inkChg>
        <pc:inkChg chg="add mod">
          <ac:chgData name="KimNamhyoung" userId="442ac80a-8cd4-4165-8fc5-0e4ac214a370" providerId="ADAL" clId="{0B88FD23-53F1-4502-B616-2C854133F3EE}" dt="2020-05-14T05:03:31.514" v="204"/>
          <ac:inkMkLst>
            <pc:docMk/>
            <pc:sldMk cId="696273699" sldId="538"/>
            <ac:inkMk id="28" creationId="{C5DE5E9C-8DBF-4FCA-8074-EBB7CF3D9CFE}"/>
          </ac:inkMkLst>
        </pc:inkChg>
        <pc:inkChg chg="add mod">
          <ac:chgData name="KimNamhyoung" userId="442ac80a-8cd4-4165-8fc5-0e4ac214a370" providerId="ADAL" clId="{0B88FD23-53F1-4502-B616-2C854133F3EE}" dt="2020-05-14T05:03:31.514" v="204"/>
          <ac:inkMkLst>
            <pc:docMk/>
            <pc:sldMk cId="696273699" sldId="538"/>
            <ac:inkMk id="29" creationId="{8743A1A2-9745-4654-8734-3CFB7C435A87}"/>
          </ac:inkMkLst>
        </pc:inkChg>
        <pc:inkChg chg="add mod">
          <ac:chgData name="KimNamhyoung" userId="442ac80a-8cd4-4165-8fc5-0e4ac214a370" providerId="ADAL" clId="{0B88FD23-53F1-4502-B616-2C854133F3EE}" dt="2020-05-14T05:03:31.514" v="204"/>
          <ac:inkMkLst>
            <pc:docMk/>
            <pc:sldMk cId="696273699" sldId="538"/>
            <ac:inkMk id="31" creationId="{0BBDB520-AA38-45AA-8929-BD3E16CB129C}"/>
          </ac:inkMkLst>
        </pc:inkChg>
      </pc:sldChg>
      <pc:sldChg chg="addSp modSp mod">
        <pc:chgData name="KimNamhyoung" userId="442ac80a-8cd4-4165-8fc5-0e4ac214a370" providerId="ADAL" clId="{0B88FD23-53F1-4502-B616-2C854133F3EE}" dt="2020-05-14T04:58:13.309" v="15"/>
        <pc:sldMkLst>
          <pc:docMk/>
          <pc:sldMk cId="171891109" sldId="570"/>
        </pc:sldMkLst>
        <pc:grpChg chg="mod">
          <ac:chgData name="KimNamhyoung" userId="442ac80a-8cd4-4165-8fc5-0e4ac214a370" providerId="ADAL" clId="{0B88FD23-53F1-4502-B616-2C854133F3EE}" dt="2020-05-14T04:57:42.821" v="5"/>
          <ac:grpSpMkLst>
            <pc:docMk/>
            <pc:sldMk cId="171891109" sldId="570"/>
            <ac:grpSpMk id="8" creationId="{F5BE3E5E-3B04-485C-A3E7-53475A6FAFD6}"/>
          </ac:grpSpMkLst>
        </pc:grpChg>
        <pc:grpChg chg="mod">
          <ac:chgData name="KimNamhyoung" userId="442ac80a-8cd4-4165-8fc5-0e4ac214a370" providerId="ADAL" clId="{0B88FD23-53F1-4502-B616-2C854133F3EE}" dt="2020-05-14T04:57:46.669" v="8"/>
          <ac:grpSpMkLst>
            <pc:docMk/>
            <pc:sldMk cId="171891109" sldId="570"/>
            <ac:grpSpMk id="12" creationId="{20EFB44E-A61D-4C30-8D22-361EB1827A60}"/>
          </ac:grpSpMkLst>
        </pc:grpChg>
        <pc:grpChg chg="mod">
          <ac:chgData name="KimNamhyoung" userId="442ac80a-8cd4-4165-8fc5-0e4ac214a370" providerId="ADAL" clId="{0B88FD23-53F1-4502-B616-2C854133F3EE}" dt="2020-05-14T04:58:13.309" v="15"/>
          <ac:grpSpMkLst>
            <pc:docMk/>
            <pc:sldMk cId="171891109" sldId="570"/>
            <ac:grpSpMk id="19" creationId="{EE5EB000-06D5-4508-8515-94E81F838CE7}"/>
          </ac:grpSpMkLst>
        </pc:grpChg>
        <pc:inkChg chg="add">
          <ac:chgData name="KimNamhyoung" userId="442ac80a-8cd4-4165-8fc5-0e4ac214a370" providerId="ADAL" clId="{0B88FD23-53F1-4502-B616-2C854133F3EE}" dt="2020-05-14T04:57:39.375" v="0" actId="9405"/>
          <ac:inkMkLst>
            <pc:docMk/>
            <pc:sldMk cId="171891109" sldId="570"/>
            <ac:inkMk id="2" creationId="{D5CD83B7-15CD-4216-9921-F4151059533B}"/>
          </ac:inkMkLst>
        </pc:inkChg>
        <pc:inkChg chg="add mod">
          <ac:chgData name="KimNamhyoung" userId="442ac80a-8cd4-4165-8fc5-0e4ac214a370" providerId="ADAL" clId="{0B88FD23-53F1-4502-B616-2C854133F3EE}" dt="2020-05-14T04:57:42.821" v="5"/>
          <ac:inkMkLst>
            <pc:docMk/>
            <pc:sldMk cId="171891109" sldId="570"/>
            <ac:inkMk id="4" creationId="{5703FB20-D63E-47E6-AE14-458743C56FBF}"/>
          </ac:inkMkLst>
        </pc:inkChg>
        <pc:inkChg chg="add mod">
          <ac:chgData name="KimNamhyoung" userId="442ac80a-8cd4-4165-8fc5-0e4ac214a370" providerId="ADAL" clId="{0B88FD23-53F1-4502-B616-2C854133F3EE}" dt="2020-05-14T04:57:42.821" v="5"/>
          <ac:inkMkLst>
            <pc:docMk/>
            <pc:sldMk cId="171891109" sldId="570"/>
            <ac:inkMk id="5" creationId="{AA411A31-1983-4428-95ED-21F8E08A88DD}"/>
          </ac:inkMkLst>
        </pc:inkChg>
        <pc:inkChg chg="add mod">
          <ac:chgData name="KimNamhyoung" userId="442ac80a-8cd4-4165-8fc5-0e4ac214a370" providerId="ADAL" clId="{0B88FD23-53F1-4502-B616-2C854133F3EE}" dt="2020-05-14T04:57:42.821" v="5"/>
          <ac:inkMkLst>
            <pc:docMk/>
            <pc:sldMk cId="171891109" sldId="570"/>
            <ac:inkMk id="6" creationId="{A768136B-DCFE-46F0-BB74-CE044A4CB347}"/>
          </ac:inkMkLst>
        </pc:inkChg>
        <pc:inkChg chg="add">
          <ac:chgData name="KimNamhyoung" userId="442ac80a-8cd4-4165-8fc5-0e4ac214a370" providerId="ADAL" clId="{0B88FD23-53F1-4502-B616-2C854133F3EE}" dt="2020-05-14T04:57:42.276" v="4" actId="9405"/>
          <ac:inkMkLst>
            <pc:docMk/>
            <pc:sldMk cId="171891109" sldId="570"/>
            <ac:inkMk id="7" creationId="{25617C58-B46A-4AF6-8434-93FEB9549A57}"/>
          </ac:inkMkLst>
        </pc:inkChg>
        <pc:inkChg chg="add mod">
          <ac:chgData name="KimNamhyoung" userId="442ac80a-8cd4-4165-8fc5-0e4ac214a370" providerId="ADAL" clId="{0B88FD23-53F1-4502-B616-2C854133F3EE}" dt="2020-05-14T04:57:46.669" v="8"/>
          <ac:inkMkLst>
            <pc:docMk/>
            <pc:sldMk cId="171891109" sldId="570"/>
            <ac:inkMk id="9" creationId="{0E4B5639-F349-471B-84F9-3B1A06E4CD8F}"/>
          </ac:inkMkLst>
        </pc:inkChg>
        <pc:inkChg chg="add mod">
          <ac:chgData name="KimNamhyoung" userId="442ac80a-8cd4-4165-8fc5-0e4ac214a370" providerId="ADAL" clId="{0B88FD23-53F1-4502-B616-2C854133F3EE}" dt="2020-05-14T04:57:46.669" v="8"/>
          <ac:inkMkLst>
            <pc:docMk/>
            <pc:sldMk cId="171891109" sldId="570"/>
            <ac:inkMk id="10" creationId="{5AE2C297-75B4-4EA7-BF6D-D7AAAB267805}"/>
          </ac:inkMkLst>
        </pc:inkChg>
        <pc:inkChg chg="add">
          <ac:chgData name="KimNamhyoung" userId="442ac80a-8cd4-4165-8fc5-0e4ac214a370" providerId="ADAL" clId="{0B88FD23-53F1-4502-B616-2C854133F3EE}" dt="2020-05-14T04:57:53.321" v="9" actId="9405"/>
          <ac:inkMkLst>
            <pc:docMk/>
            <pc:sldMk cId="171891109" sldId="570"/>
            <ac:inkMk id="13" creationId="{52EA9597-FDB7-43CD-BC0A-1BC2C93A4A7A}"/>
          </ac:inkMkLst>
        </pc:inkChg>
        <pc:inkChg chg="add mod">
          <ac:chgData name="KimNamhyoung" userId="442ac80a-8cd4-4165-8fc5-0e4ac214a370" providerId="ADAL" clId="{0B88FD23-53F1-4502-B616-2C854133F3EE}" dt="2020-05-14T04:58:13.309" v="15"/>
          <ac:inkMkLst>
            <pc:docMk/>
            <pc:sldMk cId="171891109" sldId="570"/>
            <ac:inkMk id="14" creationId="{0D692176-61BA-44C7-89FB-7519AE9D49FD}"/>
          </ac:inkMkLst>
        </pc:inkChg>
        <pc:inkChg chg="add mod">
          <ac:chgData name="KimNamhyoung" userId="442ac80a-8cd4-4165-8fc5-0e4ac214a370" providerId="ADAL" clId="{0B88FD23-53F1-4502-B616-2C854133F3EE}" dt="2020-05-14T04:58:13.309" v="15"/>
          <ac:inkMkLst>
            <pc:docMk/>
            <pc:sldMk cId="171891109" sldId="570"/>
            <ac:inkMk id="15" creationId="{468326A5-658A-4F86-91AE-4411B415FDBF}"/>
          </ac:inkMkLst>
        </pc:inkChg>
        <pc:inkChg chg="add mod">
          <ac:chgData name="KimNamhyoung" userId="442ac80a-8cd4-4165-8fc5-0e4ac214a370" providerId="ADAL" clId="{0B88FD23-53F1-4502-B616-2C854133F3EE}" dt="2020-05-14T04:58:13.309" v="15"/>
          <ac:inkMkLst>
            <pc:docMk/>
            <pc:sldMk cId="171891109" sldId="570"/>
            <ac:inkMk id="16" creationId="{F121A02A-754B-48BC-8EC6-8B5DD9657855}"/>
          </ac:inkMkLst>
        </pc:inkChg>
        <pc:inkChg chg="add mod">
          <ac:chgData name="KimNamhyoung" userId="442ac80a-8cd4-4165-8fc5-0e4ac214a370" providerId="ADAL" clId="{0B88FD23-53F1-4502-B616-2C854133F3EE}" dt="2020-05-14T04:58:13.309" v="15"/>
          <ac:inkMkLst>
            <pc:docMk/>
            <pc:sldMk cId="171891109" sldId="570"/>
            <ac:inkMk id="17" creationId="{C7E741A2-0194-41D7-B18F-B9906B10F6E2}"/>
          </ac:inkMkLst>
        </pc:inkChg>
        <pc:inkChg chg="add mod">
          <ac:chgData name="KimNamhyoung" userId="442ac80a-8cd4-4165-8fc5-0e4ac214a370" providerId="ADAL" clId="{0B88FD23-53F1-4502-B616-2C854133F3EE}" dt="2020-05-14T04:58:13.309" v="15"/>
          <ac:inkMkLst>
            <pc:docMk/>
            <pc:sldMk cId="171891109" sldId="570"/>
            <ac:inkMk id="18" creationId="{1294E845-D651-4B88-B629-BE983455E2B0}"/>
          </ac:inkMkLst>
        </pc:inkChg>
      </pc:sldChg>
      <pc:sldChg chg="addSp delSp modSp mod">
        <pc:chgData name="KimNamhyoung" userId="442ac80a-8cd4-4165-8fc5-0e4ac214a370" providerId="ADAL" clId="{0B88FD23-53F1-4502-B616-2C854133F3EE}" dt="2020-05-14T04:59:57.096" v="63"/>
        <pc:sldMkLst>
          <pc:docMk/>
          <pc:sldMk cId="1699114302" sldId="571"/>
        </pc:sldMkLst>
        <pc:grpChg chg="mod">
          <ac:chgData name="KimNamhyoung" userId="442ac80a-8cd4-4165-8fc5-0e4ac214a370" providerId="ADAL" clId="{0B88FD23-53F1-4502-B616-2C854133F3EE}" dt="2020-05-14T04:58:46.759" v="29"/>
          <ac:grpSpMkLst>
            <pc:docMk/>
            <pc:sldMk cId="1699114302" sldId="571"/>
            <ac:grpSpMk id="7" creationId="{1BF8BB90-423B-4478-A4C8-2C922A53F646}"/>
          </ac:grpSpMkLst>
        </pc:grpChg>
        <pc:grpChg chg="del mod">
          <ac:chgData name="KimNamhyoung" userId="442ac80a-8cd4-4165-8fc5-0e4ac214a370" providerId="ADAL" clId="{0B88FD23-53F1-4502-B616-2C854133F3EE}" dt="2020-05-14T04:59:07.316" v="37"/>
          <ac:grpSpMkLst>
            <pc:docMk/>
            <pc:sldMk cId="1699114302" sldId="571"/>
            <ac:grpSpMk id="12" creationId="{4ADA5E03-1C67-4219-A5B0-983FDE661CD5}"/>
          </ac:grpSpMkLst>
        </pc:grpChg>
        <pc:grpChg chg="mod">
          <ac:chgData name="KimNamhyoung" userId="442ac80a-8cd4-4165-8fc5-0e4ac214a370" providerId="ADAL" clId="{0B88FD23-53F1-4502-B616-2C854133F3EE}" dt="2020-05-14T04:59:07.316" v="37"/>
          <ac:grpSpMkLst>
            <pc:docMk/>
            <pc:sldMk cId="1699114302" sldId="571"/>
            <ac:grpSpMk id="15" creationId="{29D564C5-1F33-4BB9-B808-1E92190398E2}"/>
          </ac:grpSpMkLst>
        </pc:grpChg>
        <pc:grpChg chg="del mod">
          <ac:chgData name="KimNamhyoung" userId="442ac80a-8cd4-4165-8fc5-0e4ac214a370" providerId="ADAL" clId="{0B88FD23-53F1-4502-B616-2C854133F3EE}" dt="2020-05-14T04:59:23.042" v="48"/>
          <ac:grpSpMkLst>
            <pc:docMk/>
            <pc:sldMk cId="1699114302" sldId="571"/>
            <ac:grpSpMk id="23" creationId="{6B27BFD7-B473-4A84-856E-6D63F0720C3C}"/>
          </ac:grpSpMkLst>
        </pc:grpChg>
        <pc:grpChg chg="mod">
          <ac:chgData name="KimNamhyoung" userId="442ac80a-8cd4-4165-8fc5-0e4ac214a370" providerId="ADAL" clId="{0B88FD23-53F1-4502-B616-2C854133F3EE}" dt="2020-05-14T04:59:22.060" v="45"/>
          <ac:grpSpMkLst>
            <pc:docMk/>
            <pc:sldMk cId="1699114302" sldId="571"/>
            <ac:grpSpMk id="24" creationId="{8E2C1615-17F8-4C5A-BFC8-B00DB6EA991E}"/>
          </ac:grpSpMkLst>
        </pc:grpChg>
        <pc:grpChg chg="mod">
          <ac:chgData name="KimNamhyoung" userId="442ac80a-8cd4-4165-8fc5-0e4ac214a370" providerId="ADAL" clId="{0B88FD23-53F1-4502-B616-2C854133F3EE}" dt="2020-05-14T04:59:23.042" v="48"/>
          <ac:grpSpMkLst>
            <pc:docMk/>
            <pc:sldMk cId="1699114302" sldId="571"/>
            <ac:grpSpMk id="27" creationId="{AF204A1F-F7D5-4EB3-8406-EFCA4FA0CBB6}"/>
          </ac:grpSpMkLst>
        </pc:grpChg>
        <pc:grpChg chg="mod">
          <ac:chgData name="KimNamhyoung" userId="442ac80a-8cd4-4165-8fc5-0e4ac214a370" providerId="ADAL" clId="{0B88FD23-53F1-4502-B616-2C854133F3EE}" dt="2020-05-14T04:59:48.294" v="55"/>
          <ac:grpSpMkLst>
            <pc:docMk/>
            <pc:sldMk cId="1699114302" sldId="571"/>
            <ac:grpSpMk id="34" creationId="{DC28F7F1-CFCC-4FC6-9AA1-E6E44575FFB0}"/>
          </ac:grpSpMkLst>
        </pc:grpChg>
        <pc:grpChg chg="mod">
          <ac:chgData name="KimNamhyoung" userId="442ac80a-8cd4-4165-8fc5-0e4ac214a370" providerId="ADAL" clId="{0B88FD23-53F1-4502-B616-2C854133F3EE}" dt="2020-05-14T04:59:57.096" v="63"/>
          <ac:grpSpMkLst>
            <pc:docMk/>
            <pc:sldMk cId="1699114302" sldId="571"/>
            <ac:grpSpMk id="42" creationId="{94B259B5-DA91-432F-99D5-74C707A2C32E}"/>
          </ac:grpSpMkLst>
        </pc:grpChg>
        <pc:inkChg chg="add mod">
          <ac:chgData name="KimNamhyoung" userId="442ac80a-8cd4-4165-8fc5-0e4ac214a370" providerId="ADAL" clId="{0B88FD23-53F1-4502-B616-2C854133F3EE}" dt="2020-05-14T04:58:46.759" v="29"/>
          <ac:inkMkLst>
            <pc:docMk/>
            <pc:sldMk cId="1699114302" sldId="571"/>
            <ac:inkMk id="5" creationId="{20BF0EF0-2BA4-45C5-80B7-670C265A630F}"/>
          </ac:inkMkLst>
        </pc:inkChg>
        <pc:inkChg chg="add mod">
          <ac:chgData name="KimNamhyoung" userId="442ac80a-8cd4-4165-8fc5-0e4ac214a370" providerId="ADAL" clId="{0B88FD23-53F1-4502-B616-2C854133F3EE}" dt="2020-05-14T04:58:46.759" v="29"/>
          <ac:inkMkLst>
            <pc:docMk/>
            <pc:sldMk cId="1699114302" sldId="571"/>
            <ac:inkMk id="6" creationId="{367C3730-8B29-4934-A5C2-EEF0B34E5327}"/>
          </ac:inkMkLst>
        </pc:inkChg>
        <pc:inkChg chg="add">
          <ac:chgData name="KimNamhyoung" userId="442ac80a-8cd4-4165-8fc5-0e4ac214a370" providerId="ADAL" clId="{0B88FD23-53F1-4502-B616-2C854133F3EE}" dt="2020-05-14T04:58:52.310" v="30" actId="9405"/>
          <ac:inkMkLst>
            <pc:docMk/>
            <pc:sldMk cId="1699114302" sldId="571"/>
            <ac:inkMk id="8" creationId="{3198028F-88D9-4AAA-B594-DBDAF8ABB052}"/>
          </ac:inkMkLst>
        </pc:inkChg>
        <pc:inkChg chg="add">
          <ac:chgData name="KimNamhyoung" userId="442ac80a-8cd4-4165-8fc5-0e4ac214a370" providerId="ADAL" clId="{0B88FD23-53F1-4502-B616-2C854133F3EE}" dt="2020-05-14T04:58:56.095" v="31" actId="9405"/>
          <ac:inkMkLst>
            <pc:docMk/>
            <pc:sldMk cId="1699114302" sldId="571"/>
            <ac:inkMk id="9" creationId="{F2D82A1F-F444-4736-84C4-9B3C087593C2}"/>
          </ac:inkMkLst>
        </pc:inkChg>
        <pc:inkChg chg="add mod">
          <ac:chgData name="KimNamhyoung" userId="442ac80a-8cd4-4165-8fc5-0e4ac214a370" providerId="ADAL" clId="{0B88FD23-53F1-4502-B616-2C854133F3EE}" dt="2020-05-14T04:59:07.316" v="37"/>
          <ac:inkMkLst>
            <pc:docMk/>
            <pc:sldMk cId="1699114302" sldId="571"/>
            <ac:inkMk id="10" creationId="{B71ABF5D-36D2-44EE-9C25-631FD0DB9915}"/>
          </ac:inkMkLst>
        </pc:inkChg>
        <pc:inkChg chg="add mod">
          <ac:chgData name="KimNamhyoung" userId="442ac80a-8cd4-4165-8fc5-0e4ac214a370" providerId="ADAL" clId="{0B88FD23-53F1-4502-B616-2C854133F3EE}" dt="2020-05-14T04:59:07.316" v="37"/>
          <ac:inkMkLst>
            <pc:docMk/>
            <pc:sldMk cId="1699114302" sldId="571"/>
            <ac:inkMk id="11" creationId="{31F2E4EE-0B97-4AB8-9DEE-FB35066ECBD4}"/>
          </ac:inkMkLst>
        </pc:inkChg>
        <pc:inkChg chg="add mod">
          <ac:chgData name="KimNamhyoung" userId="442ac80a-8cd4-4165-8fc5-0e4ac214a370" providerId="ADAL" clId="{0B88FD23-53F1-4502-B616-2C854133F3EE}" dt="2020-05-14T04:59:07.316" v="37"/>
          <ac:inkMkLst>
            <pc:docMk/>
            <pc:sldMk cId="1699114302" sldId="571"/>
            <ac:inkMk id="13" creationId="{509D91D0-B002-4BC1-9263-B3678D5DE651}"/>
          </ac:inkMkLst>
        </pc:inkChg>
        <pc:inkChg chg="add mod">
          <ac:chgData name="KimNamhyoung" userId="442ac80a-8cd4-4165-8fc5-0e4ac214a370" providerId="ADAL" clId="{0B88FD23-53F1-4502-B616-2C854133F3EE}" dt="2020-05-14T04:59:07.316" v="37"/>
          <ac:inkMkLst>
            <pc:docMk/>
            <pc:sldMk cId="1699114302" sldId="571"/>
            <ac:inkMk id="14" creationId="{8AC4B0EC-7DD8-484B-BF95-3C5F2AEF80A4}"/>
          </ac:inkMkLst>
        </pc:inkChg>
        <pc:inkChg chg="add mod">
          <ac:chgData name="KimNamhyoung" userId="442ac80a-8cd4-4165-8fc5-0e4ac214a370" providerId="ADAL" clId="{0B88FD23-53F1-4502-B616-2C854133F3EE}" dt="2020-05-14T04:59:22.060" v="45"/>
          <ac:inkMkLst>
            <pc:docMk/>
            <pc:sldMk cId="1699114302" sldId="571"/>
            <ac:inkMk id="16" creationId="{00A3063E-6D4C-4F8D-8C98-C8CCB2305ABA}"/>
          </ac:inkMkLst>
        </pc:inkChg>
        <pc:inkChg chg="add mod">
          <ac:chgData name="KimNamhyoung" userId="442ac80a-8cd4-4165-8fc5-0e4ac214a370" providerId="ADAL" clId="{0B88FD23-53F1-4502-B616-2C854133F3EE}" dt="2020-05-14T04:59:22.060" v="45"/>
          <ac:inkMkLst>
            <pc:docMk/>
            <pc:sldMk cId="1699114302" sldId="571"/>
            <ac:inkMk id="17" creationId="{951477B2-A4E7-4F56-A5A5-C86F20768E09}"/>
          </ac:inkMkLst>
        </pc:inkChg>
        <pc:inkChg chg="add mod">
          <ac:chgData name="KimNamhyoung" userId="442ac80a-8cd4-4165-8fc5-0e4ac214a370" providerId="ADAL" clId="{0B88FD23-53F1-4502-B616-2C854133F3EE}" dt="2020-05-14T04:59:22.060" v="45"/>
          <ac:inkMkLst>
            <pc:docMk/>
            <pc:sldMk cId="1699114302" sldId="571"/>
            <ac:inkMk id="18" creationId="{905E9CD4-CD1D-4B05-8E95-8E5E6BAABD23}"/>
          </ac:inkMkLst>
        </pc:inkChg>
        <pc:inkChg chg="add mod">
          <ac:chgData name="KimNamhyoung" userId="442ac80a-8cd4-4165-8fc5-0e4ac214a370" providerId="ADAL" clId="{0B88FD23-53F1-4502-B616-2C854133F3EE}" dt="2020-05-14T04:59:22.060" v="45"/>
          <ac:inkMkLst>
            <pc:docMk/>
            <pc:sldMk cId="1699114302" sldId="571"/>
            <ac:inkMk id="19" creationId="{A0F79AA6-4777-417F-BFC9-91862BFEECA4}"/>
          </ac:inkMkLst>
        </pc:inkChg>
        <pc:inkChg chg="add mod">
          <ac:chgData name="KimNamhyoung" userId="442ac80a-8cd4-4165-8fc5-0e4ac214a370" providerId="ADAL" clId="{0B88FD23-53F1-4502-B616-2C854133F3EE}" dt="2020-05-14T04:59:22.060" v="45"/>
          <ac:inkMkLst>
            <pc:docMk/>
            <pc:sldMk cId="1699114302" sldId="571"/>
            <ac:inkMk id="20" creationId="{98E2B48E-62AE-4F80-B0A4-134009E94C92}"/>
          </ac:inkMkLst>
        </pc:inkChg>
        <pc:inkChg chg="add mod">
          <ac:chgData name="KimNamhyoung" userId="442ac80a-8cd4-4165-8fc5-0e4ac214a370" providerId="ADAL" clId="{0B88FD23-53F1-4502-B616-2C854133F3EE}" dt="2020-05-14T04:59:23.042" v="48"/>
          <ac:inkMkLst>
            <pc:docMk/>
            <pc:sldMk cId="1699114302" sldId="571"/>
            <ac:inkMk id="21" creationId="{F2CBCC5A-399F-409A-A96B-F1EE4BBB4138}"/>
          </ac:inkMkLst>
        </pc:inkChg>
        <pc:inkChg chg="add mod">
          <ac:chgData name="KimNamhyoung" userId="442ac80a-8cd4-4165-8fc5-0e4ac214a370" providerId="ADAL" clId="{0B88FD23-53F1-4502-B616-2C854133F3EE}" dt="2020-05-14T04:59:23.042" v="48"/>
          <ac:inkMkLst>
            <pc:docMk/>
            <pc:sldMk cId="1699114302" sldId="571"/>
            <ac:inkMk id="22" creationId="{7A7138CF-F3D9-4DD3-9D0E-EA3D13196E8F}"/>
          </ac:inkMkLst>
        </pc:inkChg>
        <pc:inkChg chg="add mod">
          <ac:chgData name="KimNamhyoung" userId="442ac80a-8cd4-4165-8fc5-0e4ac214a370" providerId="ADAL" clId="{0B88FD23-53F1-4502-B616-2C854133F3EE}" dt="2020-05-14T04:59:23.042" v="48"/>
          <ac:inkMkLst>
            <pc:docMk/>
            <pc:sldMk cId="1699114302" sldId="571"/>
            <ac:inkMk id="25" creationId="{51E0A2E9-0BEE-44C4-B333-5548E5D10E06}"/>
          </ac:inkMkLst>
        </pc:inkChg>
        <pc:inkChg chg="add mod">
          <ac:chgData name="KimNamhyoung" userId="442ac80a-8cd4-4165-8fc5-0e4ac214a370" providerId="ADAL" clId="{0B88FD23-53F1-4502-B616-2C854133F3EE}" dt="2020-05-14T04:59:23.042" v="48"/>
          <ac:inkMkLst>
            <pc:docMk/>
            <pc:sldMk cId="1699114302" sldId="571"/>
            <ac:inkMk id="26" creationId="{0884E29B-2D82-4EAF-A99C-166B483DCA11}"/>
          </ac:inkMkLst>
        </pc:inkChg>
        <pc:inkChg chg="add">
          <ac:chgData name="KimNamhyoung" userId="442ac80a-8cd4-4165-8fc5-0e4ac214a370" providerId="ADAL" clId="{0B88FD23-53F1-4502-B616-2C854133F3EE}" dt="2020-05-14T04:59:29.110" v="49" actId="9405"/>
          <ac:inkMkLst>
            <pc:docMk/>
            <pc:sldMk cId="1699114302" sldId="571"/>
            <ac:inkMk id="28" creationId="{026CFAC6-E6CA-4C4B-8D08-01F235366CDF}"/>
          </ac:inkMkLst>
        </pc:inkChg>
        <pc:inkChg chg="add">
          <ac:chgData name="KimNamhyoung" userId="442ac80a-8cd4-4165-8fc5-0e4ac214a370" providerId="ADAL" clId="{0B88FD23-53F1-4502-B616-2C854133F3EE}" dt="2020-05-14T04:59:29.910" v="50" actId="9405"/>
          <ac:inkMkLst>
            <pc:docMk/>
            <pc:sldMk cId="1699114302" sldId="571"/>
            <ac:inkMk id="29" creationId="{3999344A-82B3-4217-AC3A-6C4B142EC1C3}"/>
          </ac:inkMkLst>
        </pc:inkChg>
        <pc:inkChg chg="add">
          <ac:chgData name="KimNamhyoung" userId="442ac80a-8cd4-4165-8fc5-0e4ac214a370" providerId="ADAL" clId="{0B88FD23-53F1-4502-B616-2C854133F3EE}" dt="2020-05-14T04:59:30.314" v="51" actId="9405"/>
          <ac:inkMkLst>
            <pc:docMk/>
            <pc:sldMk cId="1699114302" sldId="571"/>
            <ac:inkMk id="30" creationId="{BAD1E565-DD38-434D-804B-A664D1E8F753}"/>
          </ac:inkMkLst>
        </pc:inkChg>
        <pc:inkChg chg="add">
          <ac:chgData name="KimNamhyoung" userId="442ac80a-8cd4-4165-8fc5-0e4ac214a370" providerId="ADAL" clId="{0B88FD23-53F1-4502-B616-2C854133F3EE}" dt="2020-05-14T04:59:36.173" v="52" actId="9405"/>
          <ac:inkMkLst>
            <pc:docMk/>
            <pc:sldMk cId="1699114302" sldId="571"/>
            <ac:inkMk id="31" creationId="{08269CCB-B4A9-4F32-B5DB-EB5E41F4829D}"/>
          </ac:inkMkLst>
        </pc:inkChg>
        <pc:inkChg chg="add mod">
          <ac:chgData name="KimNamhyoung" userId="442ac80a-8cd4-4165-8fc5-0e4ac214a370" providerId="ADAL" clId="{0B88FD23-53F1-4502-B616-2C854133F3EE}" dt="2020-05-14T04:59:48.294" v="55"/>
          <ac:inkMkLst>
            <pc:docMk/>
            <pc:sldMk cId="1699114302" sldId="571"/>
            <ac:inkMk id="32" creationId="{78A6FCE8-2962-4D3A-B4C7-9D168082D599}"/>
          </ac:inkMkLst>
        </pc:inkChg>
        <pc:inkChg chg="add mod">
          <ac:chgData name="KimNamhyoung" userId="442ac80a-8cd4-4165-8fc5-0e4ac214a370" providerId="ADAL" clId="{0B88FD23-53F1-4502-B616-2C854133F3EE}" dt="2020-05-14T04:59:48.294" v="55"/>
          <ac:inkMkLst>
            <pc:docMk/>
            <pc:sldMk cId="1699114302" sldId="571"/>
            <ac:inkMk id="33" creationId="{849B757B-451A-4083-8D3D-7D9C0429419F}"/>
          </ac:inkMkLst>
        </pc:inkChg>
        <pc:inkChg chg="add mod">
          <ac:chgData name="KimNamhyoung" userId="442ac80a-8cd4-4165-8fc5-0e4ac214a370" providerId="ADAL" clId="{0B88FD23-53F1-4502-B616-2C854133F3EE}" dt="2020-05-14T04:59:57.096" v="63"/>
          <ac:inkMkLst>
            <pc:docMk/>
            <pc:sldMk cId="1699114302" sldId="571"/>
            <ac:inkMk id="35" creationId="{CC5B35F4-9EF7-4037-A90A-8D2D2B41AB48}"/>
          </ac:inkMkLst>
        </pc:inkChg>
        <pc:inkChg chg="add mod">
          <ac:chgData name="KimNamhyoung" userId="442ac80a-8cd4-4165-8fc5-0e4ac214a370" providerId="ADAL" clId="{0B88FD23-53F1-4502-B616-2C854133F3EE}" dt="2020-05-14T04:59:57.096" v="63"/>
          <ac:inkMkLst>
            <pc:docMk/>
            <pc:sldMk cId="1699114302" sldId="571"/>
            <ac:inkMk id="36" creationId="{C41DED24-5C74-4ADD-8FEE-A2A0A6FE74AB}"/>
          </ac:inkMkLst>
        </pc:inkChg>
        <pc:inkChg chg="add mod">
          <ac:chgData name="KimNamhyoung" userId="442ac80a-8cd4-4165-8fc5-0e4ac214a370" providerId="ADAL" clId="{0B88FD23-53F1-4502-B616-2C854133F3EE}" dt="2020-05-14T04:59:57.096" v="63"/>
          <ac:inkMkLst>
            <pc:docMk/>
            <pc:sldMk cId="1699114302" sldId="571"/>
            <ac:inkMk id="37" creationId="{FE94525B-9606-426B-A5E8-CC8B8B2ABC6E}"/>
          </ac:inkMkLst>
        </pc:inkChg>
        <pc:inkChg chg="add mod">
          <ac:chgData name="KimNamhyoung" userId="442ac80a-8cd4-4165-8fc5-0e4ac214a370" providerId="ADAL" clId="{0B88FD23-53F1-4502-B616-2C854133F3EE}" dt="2020-05-14T04:59:57.096" v="63"/>
          <ac:inkMkLst>
            <pc:docMk/>
            <pc:sldMk cId="1699114302" sldId="571"/>
            <ac:inkMk id="38" creationId="{0D98104D-6BD1-4B75-B4A8-460FE14B0F11}"/>
          </ac:inkMkLst>
        </pc:inkChg>
        <pc:inkChg chg="add mod">
          <ac:chgData name="KimNamhyoung" userId="442ac80a-8cd4-4165-8fc5-0e4ac214a370" providerId="ADAL" clId="{0B88FD23-53F1-4502-B616-2C854133F3EE}" dt="2020-05-14T04:59:57.096" v="63"/>
          <ac:inkMkLst>
            <pc:docMk/>
            <pc:sldMk cId="1699114302" sldId="571"/>
            <ac:inkMk id="39" creationId="{BAD0552A-9FEB-4B46-8C84-1FD5D2D863C1}"/>
          </ac:inkMkLst>
        </pc:inkChg>
        <pc:inkChg chg="add mod">
          <ac:chgData name="KimNamhyoung" userId="442ac80a-8cd4-4165-8fc5-0e4ac214a370" providerId="ADAL" clId="{0B88FD23-53F1-4502-B616-2C854133F3EE}" dt="2020-05-14T04:59:57.096" v="63"/>
          <ac:inkMkLst>
            <pc:docMk/>
            <pc:sldMk cId="1699114302" sldId="571"/>
            <ac:inkMk id="40" creationId="{BC738E99-80F7-4C62-A5B2-E3B94EF33E8C}"/>
          </ac:inkMkLst>
        </pc:inkChg>
        <pc:inkChg chg="add">
          <ac:chgData name="KimNamhyoung" userId="442ac80a-8cd4-4165-8fc5-0e4ac214a370" providerId="ADAL" clId="{0B88FD23-53F1-4502-B616-2C854133F3EE}" dt="2020-05-14T04:59:56.490" v="62" actId="9405"/>
          <ac:inkMkLst>
            <pc:docMk/>
            <pc:sldMk cId="1699114302" sldId="571"/>
            <ac:inkMk id="41" creationId="{939D74D3-7551-4872-B021-65D9BC64C0E5}"/>
          </ac:inkMkLst>
        </pc:inkChg>
      </pc:sldChg>
      <pc:sldChg chg="addSp delSp modSp mod">
        <pc:chgData name="KimNamhyoung" userId="442ac80a-8cd4-4165-8fc5-0e4ac214a370" providerId="ADAL" clId="{0B88FD23-53F1-4502-B616-2C854133F3EE}" dt="2020-05-14T05:02:18.111" v="179" actId="9405"/>
        <pc:sldMkLst>
          <pc:docMk/>
          <pc:sldMk cId="1872776000" sldId="572"/>
        </pc:sldMkLst>
        <pc:grpChg chg="del mod">
          <ac:chgData name="KimNamhyoung" userId="442ac80a-8cd4-4165-8fc5-0e4ac214a370" providerId="ADAL" clId="{0B88FD23-53F1-4502-B616-2C854133F3EE}" dt="2020-05-14T05:00:10.871" v="68"/>
          <ac:grpSpMkLst>
            <pc:docMk/>
            <pc:sldMk cId="1872776000" sldId="572"/>
            <ac:grpSpMk id="7" creationId="{A1881D8B-4E11-4237-B77E-C7B65BA1666A}"/>
          </ac:grpSpMkLst>
        </pc:grpChg>
        <pc:grpChg chg="del mod">
          <ac:chgData name="KimNamhyoung" userId="442ac80a-8cd4-4165-8fc5-0e4ac214a370" providerId="ADAL" clId="{0B88FD23-53F1-4502-B616-2C854133F3EE}" dt="2020-05-14T05:00:20.886" v="71"/>
          <ac:grpSpMkLst>
            <pc:docMk/>
            <pc:sldMk cId="1872776000" sldId="572"/>
            <ac:grpSpMk id="9" creationId="{EBB81324-DAE7-4F84-B285-0ECC6CF32F89}"/>
          </ac:grpSpMkLst>
        </pc:grpChg>
        <pc:grpChg chg="del mod">
          <ac:chgData name="KimNamhyoung" userId="442ac80a-8cd4-4165-8fc5-0e4ac214a370" providerId="ADAL" clId="{0B88FD23-53F1-4502-B616-2C854133F3EE}" dt="2020-05-14T05:02:13.139" v="178"/>
          <ac:grpSpMkLst>
            <pc:docMk/>
            <pc:sldMk cId="1872776000" sldId="572"/>
            <ac:grpSpMk id="12" creationId="{54020548-94E6-4DA4-88BA-426E57DB4105}"/>
          </ac:grpSpMkLst>
        </pc:grpChg>
        <pc:grpChg chg="del mod">
          <ac:chgData name="KimNamhyoung" userId="442ac80a-8cd4-4165-8fc5-0e4ac214a370" providerId="ADAL" clId="{0B88FD23-53F1-4502-B616-2C854133F3EE}" dt="2020-05-14T05:00:32.791" v="78"/>
          <ac:grpSpMkLst>
            <pc:docMk/>
            <pc:sldMk cId="1872776000" sldId="572"/>
            <ac:grpSpMk id="15" creationId="{48A619CF-66D0-4A6F-8B35-0DDDE51DDD2E}"/>
          </ac:grpSpMkLst>
        </pc:grpChg>
        <pc:grpChg chg="del mod">
          <ac:chgData name="KimNamhyoung" userId="442ac80a-8cd4-4165-8fc5-0e4ac214a370" providerId="ADAL" clId="{0B88FD23-53F1-4502-B616-2C854133F3EE}" dt="2020-05-14T05:00:39.122" v="81"/>
          <ac:grpSpMkLst>
            <pc:docMk/>
            <pc:sldMk cId="1872776000" sldId="572"/>
            <ac:grpSpMk id="18" creationId="{A0E0A40D-60B1-471F-ABB0-B194661B5212}"/>
          </ac:grpSpMkLst>
        </pc:grpChg>
        <pc:grpChg chg="del mod">
          <ac:chgData name="KimNamhyoung" userId="442ac80a-8cd4-4165-8fc5-0e4ac214a370" providerId="ADAL" clId="{0B88FD23-53F1-4502-B616-2C854133F3EE}" dt="2020-05-14T05:00:41.248" v="84"/>
          <ac:grpSpMkLst>
            <pc:docMk/>
            <pc:sldMk cId="1872776000" sldId="572"/>
            <ac:grpSpMk id="20" creationId="{D7E9EA4C-6460-4CC4-85B4-66F018959BAB}"/>
          </ac:grpSpMkLst>
        </pc:grpChg>
        <pc:grpChg chg="del mod">
          <ac:chgData name="KimNamhyoung" userId="442ac80a-8cd4-4165-8fc5-0e4ac214a370" providerId="ADAL" clId="{0B88FD23-53F1-4502-B616-2C854133F3EE}" dt="2020-05-14T05:01:27.195" v="131"/>
          <ac:grpSpMkLst>
            <pc:docMk/>
            <pc:sldMk cId="1872776000" sldId="572"/>
            <ac:grpSpMk id="23" creationId="{1CBC232A-0D79-4630-8E8D-70BBB07DA621}"/>
          </ac:grpSpMkLst>
        </pc:grpChg>
        <pc:grpChg chg="del mod">
          <ac:chgData name="KimNamhyoung" userId="442ac80a-8cd4-4165-8fc5-0e4ac214a370" providerId="ADAL" clId="{0B88FD23-53F1-4502-B616-2C854133F3EE}" dt="2020-05-14T05:00:51.718" v="93"/>
          <ac:grpSpMkLst>
            <pc:docMk/>
            <pc:sldMk cId="1872776000" sldId="572"/>
            <ac:grpSpMk id="26" creationId="{A4D59083-6DC6-444F-B864-9018BED17830}"/>
          </ac:grpSpMkLst>
        </pc:grpChg>
        <pc:grpChg chg="mod">
          <ac:chgData name="KimNamhyoung" userId="442ac80a-8cd4-4165-8fc5-0e4ac214a370" providerId="ADAL" clId="{0B88FD23-53F1-4502-B616-2C854133F3EE}" dt="2020-05-14T05:01:11.011" v="109"/>
          <ac:grpSpMkLst>
            <pc:docMk/>
            <pc:sldMk cId="1872776000" sldId="572"/>
            <ac:grpSpMk id="32" creationId="{2FC81C7B-18DB-44F7-92F9-1D141F859599}"/>
          </ac:grpSpMkLst>
        </pc:grpChg>
        <pc:grpChg chg="del mod">
          <ac:chgData name="KimNamhyoung" userId="442ac80a-8cd4-4165-8fc5-0e4ac214a370" providerId="ADAL" clId="{0B88FD23-53F1-4502-B616-2C854133F3EE}" dt="2020-05-14T05:01:08.619" v="105"/>
          <ac:grpSpMkLst>
            <pc:docMk/>
            <pc:sldMk cId="1872776000" sldId="572"/>
            <ac:grpSpMk id="36" creationId="{3091514A-FAEC-42DC-8842-FC6CCF041DC2}"/>
          </ac:grpSpMkLst>
        </pc:grpChg>
        <pc:grpChg chg="del mod">
          <ac:chgData name="KimNamhyoung" userId="442ac80a-8cd4-4165-8fc5-0e4ac214a370" providerId="ADAL" clId="{0B88FD23-53F1-4502-B616-2C854133F3EE}" dt="2020-05-14T05:01:11.008" v="107"/>
          <ac:grpSpMkLst>
            <pc:docMk/>
            <pc:sldMk cId="1872776000" sldId="572"/>
            <ac:grpSpMk id="39" creationId="{CC44F7D5-87B6-4305-999E-63C37801FA81}"/>
          </ac:grpSpMkLst>
        </pc:grpChg>
        <pc:grpChg chg="del mod">
          <ac:chgData name="KimNamhyoung" userId="442ac80a-8cd4-4165-8fc5-0e4ac214a370" providerId="ADAL" clId="{0B88FD23-53F1-4502-B616-2C854133F3EE}" dt="2020-05-14T05:01:35.797" v="149"/>
          <ac:grpSpMkLst>
            <pc:docMk/>
            <pc:sldMk cId="1872776000" sldId="572"/>
            <ac:grpSpMk id="43" creationId="{E71ED6FE-53B0-4473-A78C-B5209938309A}"/>
          </ac:grpSpMkLst>
        </pc:grpChg>
        <pc:grpChg chg="del mod">
          <ac:chgData name="KimNamhyoung" userId="442ac80a-8cd4-4165-8fc5-0e4ac214a370" providerId="ADAL" clId="{0B88FD23-53F1-4502-B616-2C854133F3EE}" dt="2020-05-14T05:01:27.195" v="131"/>
          <ac:grpSpMkLst>
            <pc:docMk/>
            <pc:sldMk cId="1872776000" sldId="572"/>
            <ac:grpSpMk id="49" creationId="{8588F90E-00F8-4D77-A063-9FD5DA55F540}"/>
          </ac:grpSpMkLst>
        </pc:grpChg>
        <pc:grpChg chg="del mod">
          <ac:chgData name="KimNamhyoung" userId="442ac80a-8cd4-4165-8fc5-0e4ac214a370" providerId="ADAL" clId="{0B88FD23-53F1-4502-B616-2C854133F3EE}" dt="2020-05-14T05:01:33.428" v="146"/>
          <ac:grpSpMkLst>
            <pc:docMk/>
            <pc:sldMk cId="1872776000" sldId="572"/>
            <ac:grpSpMk id="61" creationId="{E9CFCF83-7011-4B02-A2E3-EA29A774C6CE}"/>
          </ac:grpSpMkLst>
        </pc:grpChg>
        <pc:grpChg chg="mod">
          <ac:chgData name="KimNamhyoung" userId="442ac80a-8cd4-4165-8fc5-0e4ac214a370" providerId="ADAL" clId="{0B88FD23-53F1-4502-B616-2C854133F3EE}" dt="2020-05-14T05:01:27.195" v="131"/>
          <ac:grpSpMkLst>
            <pc:docMk/>
            <pc:sldMk cId="1872776000" sldId="572"/>
            <ac:grpSpMk id="62" creationId="{F7089916-4FD3-470A-BBE7-69A9F83B25E9}"/>
          </ac:grpSpMkLst>
        </pc:grpChg>
        <pc:grpChg chg="del mod">
          <ac:chgData name="KimNamhyoung" userId="442ac80a-8cd4-4165-8fc5-0e4ac214a370" providerId="ADAL" clId="{0B88FD23-53F1-4502-B616-2C854133F3EE}" dt="2020-05-14T05:01:47.895" v="166"/>
          <ac:grpSpMkLst>
            <pc:docMk/>
            <pc:sldMk cId="1872776000" sldId="572"/>
            <ac:grpSpMk id="77" creationId="{4D2F8329-B28E-4880-8A85-6CB5A8A7FA59}"/>
          </ac:grpSpMkLst>
        </pc:grpChg>
        <pc:grpChg chg="mod">
          <ac:chgData name="KimNamhyoung" userId="442ac80a-8cd4-4165-8fc5-0e4ac214a370" providerId="ADAL" clId="{0B88FD23-53F1-4502-B616-2C854133F3EE}" dt="2020-05-14T05:01:35.797" v="149"/>
          <ac:grpSpMkLst>
            <pc:docMk/>
            <pc:sldMk cId="1872776000" sldId="572"/>
            <ac:grpSpMk id="80" creationId="{01112353-B8D4-40A2-BD2C-AC1FF3074382}"/>
          </ac:grpSpMkLst>
        </pc:grpChg>
        <pc:grpChg chg="del mod">
          <ac:chgData name="KimNamhyoung" userId="442ac80a-8cd4-4165-8fc5-0e4ac214a370" providerId="ADAL" clId="{0B88FD23-53F1-4502-B616-2C854133F3EE}" dt="2020-05-14T05:01:43.299" v="159"/>
          <ac:grpSpMkLst>
            <pc:docMk/>
            <pc:sldMk cId="1872776000" sldId="572"/>
            <ac:grpSpMk id="85" creationId="{ED56A642-63BF-403F-9866-2BB17A9ECA6A}"/>
          </ac:grpSpMkLst>
        </pc:grpChg>
        <pc:grpChg chg="del mod">
          <ac:chgData name="KimNamhyoung" userId="442ac80a-8cd4-4165-8fc5-0e4ac214a370" providerId="ADAL" clId="{0B88FD23-53F1-4502-B616-2C854133F3EE}" dt="2020-05-14T05:01:47.895" v="166"/>
          <ac:grpSpMkLst>
            <pc:docMk/>
            <pc:sldMk cId="1872776000" sldId="572"/>
            <ac:grpSpMk id="90" creationId="{0060E44A-47F6-42B8-90EA-F737A072D244}"/>
          </ac:grpSpMkLst>
        </pc:grpChg>
        <pc:grpChg chg="del mod">
          <ac:chgData name="KimNamhyoung" userId="442ac80a-8cd4-4165-8fc5-0e4ac214a370" providerId="ADAL" clId="{0B88FD23-53F1-4502-B616-2C854133F3EE}" dt="2020-05-14T05:01:53.154" v="176"/>
          <ac:grpSpMkLst>
            <pc:docMk/>
            <pc:sldMk cId="1872776000" sldId="572"/>
            <ac:grpSpMk id="93" creationId="{BE301827-709E-44F4-BD1E-A1CA17035AE6}"/>
          </ac:grpSpMkLst>
        </pc:grpChg>
        <pc:grpChg chg="del mod">
          <ac:chgData name="KimNamhyoung" userId="442ac80a-8cd4-4165-8fc5-0e4ac214a370" providerId="ADAL" clId="{0B88FD23-53F1-4502-B616-2C854133F3EE}" dt="2020-05-14T05:01:53.154" v="176"/>
          <ac:grpSpMkLst>
            <pc:docMk/>
            <pc:sldMk cId="1872776000" sldId="572"/>
            <ac:grpSpMk id="97" creationId="{852AF8AA-CF7C-4B52-8202-977FF526C57C}"/>
          </ac:grpSpMkLst>
        </pc:grpChg>
        <pc:grpChg chg="del mod">
          <ac:chgData name="KimNamhyoung" userId="442ac80a-8cd4-4165-8fc5-0e4ac214a370" providerId="ADAL" clId="{0B88FD23-53F1-4502-B616-2C854133F3EE}" dt="2020-05-14T05:01:53.154" v="176"/>
          <ac:grpSpMkLst>
            <pc:docMk/>
            <pc:sldMk cId="1872776000" sldId="572"/>
            <ac:grpSpMk id="101" creationId="{2CAA1759-0C82-4E44-99E8-03D1C4CB56EC}"/>
          </ac:grpSpMkLst>
        </pc:grpChg>
        <pc:grpChg chg="del mod">
          <ac:chgData name="KimNamhyoung" userId="442ac80a-8cd4-4165-8fc5-0e4ac214a370" providerId="ADAL" clId="{0B88FD23-53F1-4502-B616-2C854133F3EE}" dt="2020-05-14T05:01:53.154" v="176"/>
          <ac:grpSpMkLst>
            <pc:docMk/>
            <pc:sldMk cId="1872776000" sldId="572"/>
            <ac:grpSpMk id="107" creationId="{725452E3-48A1-48EF-9EE7-8417D84E1404}"/>
          </ac:grpSpMkLst>
        </pc:grpChg>
        <pc:grpChg chg="mod">
          <ac:chgData name="KimNamhyoung" userId="442ac80a-8cd4-4165-8fc5-0e4ac214a370" providerId="ADAL" clId="{0B88FD23-53F1-4502-B616-2C854133F3EE}" dt="2020-05-14T05:01:53.154" v="176"/>
          <ac:grpSpMkLst>
            <pc:docMk/>
            <pc:sldMk cId="1872776000" sldId="572"/>
            <ac:grpSpMk id="108" creationId="{87EB39A5-F922-4245-8087-D6690071C019}"/>
          </ac:grpSpMkLst>
        </pc:grpChg>
        <pc:grpChg chg="mod">
          <ac:chgData name="KimNamhyoung" userId="442ac80a-8cd4-4165-8fc5-0e4ac214a370" providerId="ADAL" clId="{0B88FD23-53F1-4502-B616-2C854133F3EE}" dt="2020-05-14T05:01:53.154" v="176"/>
          <ac:grpSpMkLst>
            <pc:docMk/>
            <pc:sldMk cId="1872776000" sldId="572"/>
            <ac:grpSpMk id="109" creationId="{F85BFA7B-9870-4DCF-BFBF-838AD013B098}"/>
          </ac:grpSpMkLst>
        </pc:grpChg>
        <pc:grpChg chg="mod">
          <ac:chgData name="KimNamhyoung" userId="442ac80a-8cd4-4165-8fc5-0e4ac214a370" providerId="ADAL" clId="{0B88FD23-53F1-4502-B616-2C854133F3EE}" dt="2020-05-14T05:02:13.139" v="178"/>
          <ac:grpSpMkLst>
            <pc:docMk/>
            <pc:sldMk cId="1872776000" sldId="572"/>
            <ac:grpSpMk id="111" creationId="{379D8C81-9532-4237-9F1E-6941F5A824E3}"/>
          </ac:grpSpMkLst>
        </pc:grpChg>
        <pc:inkChg chg="add mod">
          <ac:chgData name="KimNamhyoung" userId="442ac80a-8cd4-4165-8fc5-0e4ac214a370" providerId="ADAL" clId="{0B88FD23-53F1-4502-B616-2C854133F3EE}" dt="2020-05-14T05:02:13.139" v="178"/>
          <ac:inkMkLst>
            <pc:docMk/>
            <pc:sldMk cId="1872776000" sldId="572"/>
            <ac:inkMk id="5" creationId="{947FA65E-54C9-431F-B0F8-AB3F05F9BEAF}"/>
          </ac:inkMkLst>
        </pc:inkChg>
        <pc:inkChg chg="add mod">
          <ac:chgData name="KimNamhyoung" userId="442ac80a-8cd4-4165-8fc5-0e4ac214a370" providerId="ADAL" clId="{0B88FD23-53F1-4502-B616-2C854133F3EE}" dt="2020-05-14T05:02:13.139" v="178"/>
          <ac:inkMkLst>
            <pc:docMk/>
            <pc:sldMk cId="1872776000" sldId="572"/>
            <ac:inkMk id="6" creationId="{F2D6F505-9A25-4A51-9693-AF45DD299637}"/>
          </ac:inkMkLst>
        </pc:inkChg>
        <pc:inkChg chg="add del mod">
          <ac:chgData name="KimNamhyoung" userId="442ac80a-8cd4-4165-8fc5-0e4ac214a370" providerId="ADAL" clId="{0B88FD23-53F1-4502-B616-2C854133F3EE}" dt="2020-05-14T05:00:25.363" v="75"/>
          <ac:inkMkLst>
            <pc:docMk/>
            <pc:sldMk cId="1872776000" sldId="572"/>
            <ac:inkMk id="8" creationId="{4E955F36-B7F2-487F-A2BC-2929441AFFC0}"/>
          </ac:inkMkLst>
        </pc:inkChg>
        <pc:inkChg chg="add mod">
          <ac:chgData name="KimNamhyoung" userId="442ac80a-8cd4-4165-8fc5-0e4ac214a370" providerId="ADAL" clId="{0B88FD23-53F1-4502-B616-2C854133F3EE}" dt="2020-05-14T05:02:13.139" v="178"/>
          <ac:inkMkLst>
            <pc:docMk/>
            <pc:sldMk cId="1872776000" sldId="572"/>
            <ac:inkMk id="10" creationId="{F5C49CA8-6A40-4961-BE0B-505CEDD5546A}"/>
          </ac:inkMkLst>
        </pc:inkChg>
        <pc:inkChg chg="add mod">
          <ac:chgData name="KimNamhyoung" userId="442ac80a-8cd4-4165-8fc5-0e4ac214a370" providerId="ADAL" clId="{0B88FD23-53F1-4502-B616-2C854133F3EE}" dt="2020-05-14T05:01:27.195" v="131"/>
          <ac:inkMkLst>
            <pc:docMk/>
            <pc:sldMk cId="1872776000" sldId="572"/>
            <ac:inkMk id="11" creationId="{DA2930B0-2E6B-4C91-AE6F-DEC2606862E1}"/>
          </ac:inkMkLst>
        </pc:inkChg>
        <pc:inkChg chg="add mod">
          <ac:chgData name="KimNamhyoung" userId="442ac80a-8cd4-4165-8fc5-0e4ac214a370" providerId="ADAL" clId="{0B88FD23-53F1-4502-B616-2C854133F3EE}" dt="2020-05-14T05:01:27.195" v="131"/>
          <ac:inkMkLst>
            <pc:docMk/>
            <pc:sldMk cId="1872776000" sldId="572"/>
            <ac:inkMk id="13" creationId="{4BAE2BBB-A180-4124-A58A-7602476188ED}"/>
          </ac:inkMkLst>
        </pc:inkChg>
        <pc:inkChg chg="add mod">
          <ac:chgData name="KimNamhyoung" userId="442ac80a-8cd4-4165-8fc5-0e4ac214a370" providerId="ADAL" clId="{0B88FD23-53F1-4502-B616-2C854133F3EE}" dt="2020-05-14T05:01:27.195" v="131"/>
          <ac:inkMkLst>
            <pc:docMk/>
            <pc:sldMk cId="1872776000" sldId="572"/>
            <ac:inkMk id="14" creationId="{1B532978-E20A-4162-801B-61E501E7185E}"/>
          </ac:inkMkLst>
        </pc:inkChg>
        <pc:inkChg chg="add del mod">
          <ac:chgData name="KimNamhyoung" userId="442ac80a-8cd4-4165-8fc5-0e4ac214a370" providerId="ADAL" clId="{0B88FD23-53F1-4502-B616-2C854133F3EE}" dt="2020-05-14T05:00:35.998" v="79"/>
          <ac:inkMkLst>
            <pc:docMk/>
            <pc:sldMk cId="1872776000" sldId="572"/>
            <ac:inkMk id="16" creationId="{A892400D-D12B-4301-9219-8EC5809C0C15}"/>
          </ac:inkMkLst>
        </pc:inkChg>
        <pc:inkChg chg="add mod">
          <ac:chgData name="KimNamhyoung" userId="442ac80a-8cd4-4165-8fc5-0e4ac214a370" providerId="ADAL" clId="{0B88FD23-53F1-4502-B616-2C854133F3EE}" dt="2020-05-14T05:00:39.122" v="81"/>
          <ac:inkMkLst>
            <pc:docMk/>
            <pc:sldMk cId="1872776000" sldId="572"/>
            <ac:inkMk id="17" creationId="{ED8FEC57-2E19-4935-8FDD-1D2C967CAD6B}"/>
          </ac:inkMkLst>
        </pc:inkChg>
        <pc:inkChg chg="add mod">
          <ac:chgData name="KimNamhyoung" userId="442ac80a-8cd4-4165-8fc5-0e4ac214a370" providerId="ADAL" clId="{0B88FD23-53F1-4502-B616-2C854133F3EE}" dt="2020-05-14T05:01:27.195" v="131"/>
          <ac:inkMkLst>
            <pc:docMk/>
            <pc:sldMk cId="1872776000" sldId="572"/>
            <ac:inkMk id="19" creationId="{3B24CA8C-4E28-4F48-90EE-F07D2DEEA498}"/>
          </ac:inkMkLst>
        </pc:inkChg>
        <pc:inkChg chg="add mod">
          <ac:chgData name="KimNamhyoung" userId="442ac80a-8cd4-4165-8fc5-0e4ac214a370" providerId="ADAL" clId="{0B88FD23-53F1-4502-B616-2C854133F3EE}" dt="2020-05-14T05:01:27.195" v="131"/>
          <ac:inkMkLst>
            <pc:docMk/>
            <pc:sldMk cId="1872776000" sldId="572"/>
            <ac:inkMk id="21" creationId="{A8D7FADD-F154-4655-B35C-6873E5934C05}"/>
          </ac:inkMkLst>
        </pc:inkChg>
        <pc:inkChg chg="add mod">
          <ac:chgData name="KimNamhyoung" userId="442ac80a-8cd4-4165-8fc5-0e4ac214a370" providerId="ADAL" clId="{0B88FD23-53F1-4502-B616-2C854133F3EE}" dt="2020-05-14T05:01:27.195" v="131"/>
          <ac:inkMkLst>
            <pc:docMk/>
            <pc:sldMk cId="1872776000" sldId="572"/>
            <ac:inkMk id="22" creationId="{D09E8763-D369-45E0-86F7-970E46E84BDF}"/>
          </ac:inkMkLst>
        </pc:inkChg>
        <pc:inkChg chg="add mod">
          <ac:chgData name="KimNamhyoung" userId="442ac80a-8cd4-4165-8fc5-0e4ac214a370" providerId="ADAL" clId="{0B88FD23-53F1-4502-B616-2C854133F3EE}" dt="2020-05-14T05:01:11.011" v="109"/>
          <ac:inkMkLst>
            <pc:docMk/>
            <pc:sldMk cId="1872776000" sldId="572"/>
            <ac:inkMk id="24" creationId="{18BB2CE9-B60C-4E3D-9981-795BEBCA112C}"/>
          </ac:inkMkLst>
        </pc:inkChg>
        <pc:inkChg chg="add mod">
          <ac:chgData name="KimNamhyoung" userId="442ac80a-8cd4-4165-8fc5-0e4ac214a370" providerId="ADAL" clId="{0B88FD23-53F1-4502-B616-2C854133F3EE}" dt="2020-05-14T05:01:11.011" v="109"/>
          <ac:inkMkLst>
            <pc:docMk/>
            <pc:sldMk cId="1872776000" sldId="572"/>
            <ac:inkMk id="25" creationId="{348B5857-A09B-409D-950F-E24CEDC543C4}"/>
          </ac:inkMkLst>
        </pc:inkChg>
        <pc:inkChg chg="add del mod">
          <ac:chgData name="KimNamhyoung" userId="442ac80a-8cd4-4165-8fc5-0e4ac214a370" providerId="ADAL" clId="{0B88FD23-53F1-4502-B616-2C854133F3EE}" dt="2020-05-14T05:00:57.192" v="99"/>
          <ac:inkMkLst>
            <pc:docMk/>
            <pc:sldMk cId="1872776000" sldId="572"/>
            <ac:inkMk id="27" creationId="{A4B40D2C-5219-487D-9F27-77B54CE1B2F0}"/>
          </ac:inkMkLst>
        </pc:inkChg>
        <pc:inkChg chg="add del mod">
          <ac:chgData name="KimNamhyoung" userId="442ac80a-8cd4-4165-8fc5-0e4ac214a370" providerId="ADAL" clId="{0B88FD23-53F1-4502-B616-2C854133F3EE}" dt="2020-05-14T05:00:57.190" v="98"/>
          <ac:inkMkLst>
            <pc:docMk/>
            <pc:sldMk cId="1872776000" sldId="572"/>
            <ac:inkMk id="28" creationId="{691DEED2-90A2-41F5-B4F4-C8E5980CA3DC}"/>
          </ac:inkMkLst>
        </pc:inkChg>
        <pc:inkChg chg="add del mod">
          <ac:chgData name="KimNamhyoung" userId="442ac80a-8cd4-4165-8fc5-0e4ac214a370" providerId="ADAL" clId="{0B88FD23-53F1-4502-B616-2C854133F3EE}" dt="2020-05-14T05:01:11.011" v="109"/>
          <ac:inkMkLst>
            <pc:docMk/>
            <pc:sldMk cId="1872776000" sldId="572"/>
            <ac:inkMk id="29" creationId="{7C4ECE9C-287A-4840-BF22-9C4CC274BA9F}"/>
          </ac:inkMkLst>
        </pc:inkChg>
        <pc:inkChg chg="add del mod">
          <ac:chgData name="KimNamhyoung" userId="442ac80a-8cd4-4165-8fc5-0e4ac214a370" providerId="ADAL" clId="{0B88FD23-53F1-4502-B616-2C854133F3EE}" dt="2020-05-14T05:00:57.188" v="97"/>
          <ac:inkMkLst>
            <pc:docMk/>
            <pc:sldMk cId="1872776000" sldId="572"/>
            <ac:inkMk id="30" creationId="{0E8589DF-0B1A-498F-8748-28BB079E1F45}"/>
          </ac:inkMkLst>
        </pc:inkChg>
        <pc:inkChg chg="add del mod">
          <ac:chgData name="KimNamhyoung" userId="442ac80a-8cd4-4165-8fc5-0e4ac214a370" providerId="ADAL" clId="{0B88FD23-53F1-4502-B616-2C854133F3EE}" dt="2020-05-14T05:00:57.186" v="96"/>
          <ac:inkMkLst>
            <pc:docMk/>
            <pc:sldMk cId="1872776000" sldId="572"/>
            <ac:inkMk id="31" creationId="{881AFF23-9302-4234-8DA0-B6A9D782FCB1}"/>
          </ac:inkMkLst>
        </pc:inkChg>
        <pc:inkChg chg="add del">
          <ac:chgData name="KimNamhyoung" userId="442ac80a-8cd4-4165-8fc5-0e4ac214a370" providerId="ADAL" clId="{0B88FD23-53F1-4502-B616-2C854133F3EE}" dt="2020-05-14T05:00:57.182" v="95"/>
          <ac:inkMkLst>
            <pc:docMk/>
            <pc:sldMk cId="1872776000" sldId="572"/>
            <ac:inkMk id="33" creationId="{99DA6B2A-C34D-4509-82DA-1B99CE4A5EB5}"/>
          </ac:inkMkLst>
        </pc:inkChg>
        <pc:inkChg chg="add del mod">
          <ac:chgData name="KimNamhyoung" userId="442ac80a-8cd4-4165-8fc5-0e4ac214a370" providerId="ADAL" clId="{0B88FD23-53F1-4502-B616-2C854133F3EE}" dt="2020-05-14T05:01:11.009" v="108"/>
          <ac:inkMkLst>
            <pc:docMk/>
            <pc:sldMk cId="1872776000" sldId="572"/>
            <ac:inkMk id="34" creationId="{24C4B603-29A0-4C6F-8869-75D92C46CE88}"/>
          </ac:inkMkLst>
        </pc:inkChg>
        <pc:inkChg chg="add del mod">
          <ac:chgData name="KimNamhyoung" userId="442ac80a-8cd4-4165-8fc5-0e4ac214a370" providerId="ADAL" clId="{0B88FD23-53F1-4502-B616-2C854133F3EE}" dt="2020-05-14T05:01:11.008" v="107"/>
          <ac:inkMkLst>
            <pc:docMk/>
            <pc:sldMk cId="1872776000" sldId="572"/>
            <ac:inkMk id="35" creationId="{9EDB16F4-A4C9-4F40-8577-E084BD420423}"/>
          </ac:inkMkLst>
        </pc:inkChg>
        <pc:inkChg chg="add">
          <ac:chgData name="KimNamhyoung" userId="442ac80a-8cd4-4165-8fc5-0e4ac214a370" providerId="ADAL" clId="{0B88FD23-53F1-4502-B616-2C854133F3EE}" dt="2020-05-14T05:01:05.830" v="103" actId="9405"/>
          <ac:inkMkLst>
            <pc:docMk/>
            <pc:sldMk cId="1872776000" sldId="572"/>
            <ac:inkMk id="37" creationId="{E41D53B0-E1A4-491C-A659-B90A8A892066}"/>
          </ac:inkMkLst>
        </pc:inkChg>
        <pc:inkChg chg="add del mod">
          <ac:chgData name="KimNamhyoung" userId="442ac80a-8cd4-4165-8fc5-0e4ac214a370" providerId="ADAL" clId="{0B88FD23-53F1-4502-B616-2C854133F3EE}" dt="2020-05-14T05:01:11.006" v="106"/>
          <ac:inkMkLst>
            <pc:docMk/>
            <pc:sldMk cId="1872776000" sldId="572"/>
            <ac:inkMk id="38" creationId="{CCA555CF-4E71-4170-A3A8-F28E38C751A1}"/>
          </ac:inkMkLst>
        </pc:inkChg>
        <pc:inkChg chg="add mod">
          <ac:chgData name="KimNamhyoung" userId="442ac80a-8cd4-4165-8fc5-0e4ac214a370" providerId="ADAL" clId="{0B88FD23-53F1-4502-B616-2C854133F3EE}" dt="2020-05-14T05:01:35.797" v="149"/>
          <ac:inkMkLst>
            <pc:docMk/>
            <pc:sldMk cId="1872776000" sldId="572"/>
            <ac:inkMk id="40" creationId="{8608B3F3-EBB0-4CA6-A9BE-ED445C56A76B}"/>
          </ac:inkMkLst>
        </pc:inkChg>
        <pc:inkChg chg="add mod">
          <ac:chgData name="KimNamhyoung" userId="442ac80a-8cd4-4165-8fc5-0e4ac214a370" providerId="ADAL" clId="{0B88FD23-53F1-4502-B616-2C854133F3EE}" dt="2020-05-14T05:01:35.797" v="149"/>
          <ac:inkMkLst>
            <pc:docMk/>
            <pc:sldMk cId="1872776000" sldId="572"/>
            <ac:inkMk id="41" creationId="{34FFD32B-A58A-487E-B4CE-B1A0D8606BB8}"/>
          </ac:inkMkLst>
        </pc:inkChg>
        <pc:inkChg chg="add mod">
          <ac:chgData name="KimNamhyoung" userId="442ac80a-8cd4-4165-8fc5-0e4ac214a370" providerId="ADAL" clId="{0B88FD23-53F1-4502-B616-2C854133F3EE}" dt="2020-05-14T05:01:35.797" v="149"/>
          <ac:inkMkLst>
            <pc:docMk/>
            <pc:sldMk cId="1872776000" sldId="572"/>
            <ac:inkMk id="42" creationId="{C4FE67C2-1A3C-4C2B-916B-525A4D144CCF}"/>
          </ac:inkMkLst>
        </pc:inkChg>
        <pc:inkChg chg="add mod">
          <ac:chgData name="KimNamhyoung" userId="442ac80a-8cd4-4165-8fc5-0e4ac214a370" providerId="ADAL" clId="{0B88FD23-53F1-4502-B616-2C854133F3EE}" dt="2020-05-14T05:01:53.154" v="176"/>
          <ac:inkMkLst>
            <pc:docMk/>
            <pc:sldMk cId="1872776000" sldId="572"/>
            <ac:inkMk id="44" creationId="{CBC02A70-FC40-4603-84E6-D3980FFBFEA0}"/>
          </ac:inkMkLst>
        </pc:inkChg>
        <pc:inkChg chg="add mod">
          <ac:chgData name="KimNamhyoung" userId="442ac80a-8cd4-4165-8fc5-0e4ac214a370" providerId="ADAL" clId="{0B88FD23-53F1-4502-B616-2C854133F3EE}" dt="2020-05-14T05:01:53.154" v="176"/>
          <ac:inkMkLst>
            <pc:docMk/>
            <pc:sldMk cId="1872776000" sldId="572"/>
            <ac:inkMk id="45" creationId="{9742BCAD-4F79-4A88-8264-9A77DB0CD944}"/>
          </ac:inkMkLst>
        </pc:inkChg>
        <pc:inkChg chg="add mod">
          <ac:chgData name="KimNamhyoung" userId="442ac80a-8cd4-4165-8fc5-0e4ac214a370" providerId="ADAL" clId="{0B88FD23-53F1-4502-B616-2C854133F3EE}" dt="2020-05-14T05:01:53.154" v="176"/>
          <ac:inkMkLst>
            <pc:docMk/>
            <pc:sldMk cId="1872776000" sldId="572"/>
            <ac:inkMk id="46" creationId="{F23DA1D1-5A6C-4F0E-8471-D9878EA70B35}"/>
          </ac:inkMkLst>
        </pc:inkChg>
        <pc:inkChg chg="add mod">
          <ac:chgData name="KimNamhyoung" userId="442ac80a-8cd4-4165-8fc5-0e4ac214a370" providerId="ADAL" clId="{0B88FD23-53F1-4502-B616-2C854133F3EE}" dt="2020-05-14T05:01:53.154" v="176"/>
          <ac:inkMkLst>
            <pc:docMk/>
            <pc:sldMk cId="1872776000" sldId="572"/>
            <ac:inkMk id="47" creationId="{6B32D2AF-CB72-4777-A76D-99B0A1A6020C}"/>
          </ac:inkMkLst>
        </pc:inkChg>
        <pc:inkChg chg="add mod">
          <ac:chgData name="KimNamhyoung" userId="442ac80a-8cd4-4165-8fc5-0e4ac214a370" providerId="ADAL" clId="{0B88FD23-53F1-4502-B616-2C854133F3EE}" dt="2020-05-14T05:01:53.154" v="176"/>
          <ac:inkMkLst>
            <pc:docMk/>
            <pc:sldMk cId="1872776000" sldId="572"/>
            <ac:inkMk id="48" creationId="{657A7F89-9E6F-425F-9ED5-25ECED36F281}"/>
          </ac:inkMkLst>
        </pc:inkChg>
        <pc:inkChg chg="add mod">
          <ac:chgData name="KimNamhyoung" userId="442ac80a-8cd4-4165-8fc5-0e4ac214a370" providerId="ADAL" clId="{0B88FD23-53F1-4502-B616-2C854133F3EE}" dt="2020-05-14T05:01:27.195" v="131"/>
          <ac:inkMkLst>
            <pc:docMk/>
            <pc:sldMk cId="1872776000" sldId="572"/>
            <ac:inkMk id="50" creationId="{6FEF919C-BBE8-4281-8218-B6E705B8AFA4}"/>
          </ac:inkMkLst>
        </pc:inkChg>
        <pc:inkChg chg="add mod">
          <ac:chgData name="KimNamhyoung" userId="442ac80a-8cd4-4165-8fc5-0e4ac214a370" providerId="ADAL" clId="{0B88FD23-53F1-4502-B616-2C854133F3EE}" dt="2020-05-14T05:01:53.154" v="176"/>
          <ac:inkMkLst>
            <pc:docMk/>
            <pc:sldMk cId="1872776000" sldId="572"/>
            <ac:inkMk id="51" creationId="{20F6958F-FEDF-4577-8119-6CD161ECF178}"/>
          </ac:inkMkLst>
        </pc:inkChg>
        <pc:inkChg chg="add mod">
          <ac:chgData name="KimNamhyoung" userId="442ac80a-8cd4-4165-8fc5-0e4ac214a370" providerId="ADAL" clId="{0B88FD23-53F1-4502-B616-2C854133F3EE}" dt="2020-05-14T05:01:53.154" v="176"/>
          <ac:inkMkLst>
            <pc:docMk/>
            <pc:sldMk cId="1872776000" sldId="572"/>
            <ac:inkMk id="52" creationId="{319BD16C-1860-4283-8B01-F8B801257045}"/>
          </ac:inkMkLst>
        </pc:inkChg>
        <pc:inkChg chg="add mod">
          <ac:chgData name="KimNamhyoung" userId="442ac80a-8cd4-4165-8fc5-0e4ac214a370" providerId="ADAL" clId="{0B88FD23-53F1-4502-B616-2C854133F3EE}" dt="2020-05-14T05:01:53.154" v="176"/>
          <ac:inkMkLst>
            <pc:docMk/>
            <pc:sldMk cId="1872776000" sldId="572"/>
            <ac:inkMk id="53" creationId="{1CB6D181-64CC-48F7-A940-C2A830D3A85C}"/>
          </ac:inkMkLst>
        </pc:inkChg>
        <pc:inkChg chg="add mod">
          <ac:chgData name="KimNamhyoung" userId="442ac80a-8cd4-4165-8fc5-0e4ac214a370" providerId="ADAL" clId="{0B88FD23-53F1-4502-B616-2C854133F3EE}" dt="2020-05-14T05:01:53.154" v="176"/>
          <ac:inkMkLst>
            <pc:docMk/>
            <pc:sldMk cId="1872776000" sldId="572"/>
            <ac:inkMk id="54" creationId="{9C689C2D-7BB5-4000-8FDB-E0E172B4D0E0}"/>
          </ac:inkMkLst>
        </pc:inkChg>
        <pc:inkChg chg="add mod">
          <ac:chgData name="KimNamhyoung" userId="442ac80a-8cd4-4165-8fc5-0e4ac214a370" providerId="ADAL" clId="{0B88FD23-53F1-4502-B616-2C854133F3EE}" dt="2020-05-14T05:01:53.154" v="176"/>
          <ac:inkMkLst>
            <pc:docMk/>
            <pc:sldMk cId="1872776000" sldId="572"/>
            <ac:inkMk id="55" creationId="{2827DBB9-8711-4898-A26B-3B6A08849845}"/>
          </ac:inkMkLst>
        </pc:inkChg>
        <pc:inkChg chg="add mod">
          <ac:chgData name="KimNamhyoung" userId="442ac80a-8cd4-4165-8fc5-0e4ac214a370" providerId="ADAL" clId="{0B88FD23-53F1-4502-B616-2C854133F3EE}" dt="2020-05-14T05:01:53.154" v="176"/>
          <ac:inkMkLst>
            <pc:docMk/>
            <pc:sldMk cId="1872776000" sldId="572"/>
            <ac:inkMk id="56" creationId="{CF07C043-3904-4931-A758-64E2E27B2BCC}"/>
          </ac:inkMkLst>
        </pc:inkChg>
        <pc:inkChg chg="add mod">
          <ac:chgData name="KimNamhyoung" userId="442ac80a-8cd4-4165-8fc5-0e4ac214a370" providerId="ADAL" clId="{0B88FD23-53F1-4502-B616-2C854133F3EE}" dt="2020-05-14T05:01:53.154" v="176"/>
          <ac:inkMkLst>
            <pc:docMk/>
            <pc:sldMk cId="1872776000" sldId="572"/>
            <ac:inkMk id="57" creationId="{84FDD524-BF84-4038-9564-47CCB1649552}"/>
          </ac:inkMkLst>
        </pc:inkChg>
        <pc:inkChg chg="add mod">
          <ac:chgData name="KimNamhyoung" userId="442ac80a-8cd4-4165-8fc5-0e4ac214a370" providerId="ADAL" clId="{0B88FD23-53F1-4502-B616-2C854133F3EE}" dt="2020-05-14T05:01:53.154" v="176"/>
          <ac:inkMkLst>
            <pc:docMk/>
            <pc:sldMk cId="1872776000" sldId="572"/>
            <ac:inkMk id="58" creationId="{E835BF0A-35F4-4AB3-8102-64FA00BAA943}"/>
          </ac:inkMkLst>
        </pc:inkChg>
        <pc:inkChg chg="add mod">
          <ac:chgData name="KimNamhyoung" userId="442ac80a-8cd4-4165-8fc5-0e4ac214a370" providerId="ADAL" clId="{0B88FD23-53F1-4502-B616-2C854133F3EE}" dt="2020-05-14T05:01:53.154" v="176"/>
          <ac:inkMkLst>
            <pc:docMk/>
            <pc:sldMk cId="1872776000" sldId="572"/>
            <ac:inkMk id="59" creationId="{C2571368-26B3-4DD7-9137-84F342CC3AD6}"/>
          </ac:inkMkLst>
        </pc:inkChg>
        <pc:inkChg chg="add mod">
          <ac:chgData name="KimNamhyoung" userId="442ac80a-8cd4-4165-8fc5-0e4ac214a370" providerId="ADAL" clId="{0B88FD23-53F1-4502-B616-2C854133F3EE}" dt="2020-05-14T05:01:53.154" v="176"/>
          <ac:inkMkLst>
            <pc:docMk/>
            <pc:sldMk cId="1872776000" sldId="572"/>
            <ac:inkMk id="60" creationId="{6ECD078F-348B-4F2D-848F-830F81A1C100}"/>
          </ac:inkMkLst>
        </pc:inkChg>
        <pc:inkChg chg="add mod">
          <ac:chgData name="KimNamhyoung" userId="442ac80a-8cd4-4165-8fc5-0e4ac214a370" providerId="ADAL" clId="{0B88FD23-53F1-4502-B616-2C854133F3EE}" dt="2020-05-14T05:01:53.154" v="176"/>
          <ac:inkMkLst>
            <pc:docMk/>
            <pc:sldMk cId="1872776000" sldId="572"/>
            <ac:inkMk id="63" creationId="{06D64C71-8369-4E96-BB74-25DE166DB157}"/>
          </ac:inkMkLst>
        </pc:inkChg>
        <pc:inkChg chg="add mod">
          <ac:chgData name="KimNamhyoung" userId="442ac80a-8cd4-4165-8fc5-0e4ac214a370" providerId="ADAL" clId="{0B88FD23-53F1-4502-B616-2C854133F3EE}" dt="2020-05-14T05:01:53.154" v="176"/>
          <ac:inkMkLst>
            <pc:docMk/>
            <pc:sldMk cId="1872776000" sldId="572"/>
            <ac:inkMk id="64" creationId="{B335C594-D448-4CF4-9054-F076605233DC}"/>
          </ac:inkMkLst>
        </pc:inkChg>
        <pc:inkChg chg="add mod">
          <ac:chgData name="KimNamhyoung" userId="442ac80a-8cd4-4165-8fc5-0e4ac214a370" providerId="ADAL" clId="{0B88FD23-53F1-4502-B616-2C854133F3EE}" dt="2020-05-14T05:01:53.154" v="176"/>
          <ac:inkMkLst>
            <pc:docMk/>
            <pc:sldMk cId="1872776000" sldId="572"/>
            <ac:inkMk id="65" creationId="{D3479F0C-34C6-40DA-AEBA-CB404F17EE10}"/>
          </ac:inkMkLst>
        </pc:inkChg>
        <pc:inkChg chg="add mod">
          <ac:chgData name="KimNamhyoung" userId="442ac80a-8cd4-4165-8fc5-0e4ac214a370" providerId="ADAL" clId="{0B88FD23-53F1-4502-B616-2C854133F3EE}" dt="2020-05-14T05:01:53.154" v="176"/>
          <ac:inkMkLst>
            <pc:docMk/>
            <pc:sldMk cId="1872776000" sldId="572"/>
            <ac:inkMk id="66" creationId="{22B1D9D6-FE28-42CC-8664-B366FE3A6D6F}"/>
          </ac:inkMkLst>
        </pc:inkChg>
        <pc:inkChg chg="add mod">
          <ac:chgData name="KimNamhyoung" userId="442ac80a-8cd4-4165-8fc5-0e4ac214a370" providerId="ADAL" clId="{0B88FD23-53F1-4502-B616-2C854133F3EE}" dt="2020-05-14T05:01:53.154" v="176"/>
          <ac:inkMkLst>
            <pc:docMk/>
            <pc:sldMk cId="1872776000" sldId="572"/>
            <ac:inkMk id="67" creationId="{7D024FFF-3FD6-41D8-ABCC-566D5ED9FBDA}"/>
          </ac:inkMkLst>
        </pc:inkChg>
        <pc:inkChg chg="add mod">
          <ac:chgData name="KimNamhyoung" userId="442ac80a-8cd4-4165-8fc5-0e4ac214a370" providerId="ADAL" clId="{0B88FD23-53F1-4502-B616-2C854133F3EE}" dt="2020-05-14T05:01:53.154" v="176"/>
          <ac:inkMkLst>
            <pc:docMk/>
            <pc:sldMk cId="1872776000" sldId="572"/>
            <ac:inkMk id="68" creationId="{63E6A214-3566-4A0A-B9D3-7FDFCDB7D18A}"/>
          </ac:inkMkLst>
        </pc:inkChg>
        <pc:inkChg chg="add mod">
          <ac:chgData name="KimNamhyoung" userId="442ac80a-8cd4-4165-8fc5-0e4ac214a370" providerId="ADAL" clId="{0B88FD23-53F1-4502-B616-2C854133F3EE}" dt="2020-05-14T05:01:53.154" v="176"/>
          <ac:inkMkLst>
            <pc:docMk/>
            <pc:sldMk cId="1872776000" sldId="572"/>
            <ac:inkMk id="69" creationId="{6C6C629F-1319-43B9-BD07-87CF69914E12}"/>
          </ac:inkMkLst>
        </pc:inkChg>
        <pc:inkChg chg="add mod">
          <ac:chgData name="KimNamhyoung" userId="442ac80a-8cd4-4165-8fc5-0e4ac214a370" providerId="ADAL" clId="{0B88FD23-53F1-4502-B616-2C854133F3EE}" dt="2020-05-14T05:01:53.154" v="176"/>
          <ac:inkMkLst>
            <pc:docMk/>
            <pc:sldMk cId="1872776000" sldId="572"/>
            <ac:inkMk id="70" creationId="{26630B57-4456-4819-93EC-6C5A94BF3D30}"/>
          </ac:inkMkLst>
        </pc:inkChg>
        <pc:inkChg chg="add mod">
          <ac:chgData name="KimNamhyoung" userId="442ac80a-8cd4-4165-8fc5-0e4ac214a370" providerId="ADAL" clId="{0B88FD23-53F1-4502-B616-2C854133F3EE}" dt="2020-05-14T05:01:53.154" v="176"/>
          <ac:inkMkLst>
            <pc:docMk/>
            <pc:sldMk cId="1872776000" sldId="572"/>
            <ac:inkMk id="71" creationId="{87EBEB7B-0136-4463-97D6-9E152690B30F}"/>
          </ac:inkMkLst>
        </pc:inkChg>
        <pc:inkChg chg="add mod">
          <ac:chgData name="KimNamhyoung" userId="442ac80a-8cd4-4165-8fc5-0e4ac214a370" providerId="ADAL" clId="{0B88FD23-53F1-4502-B616-2C854133F3EE}" dt="2020-05-14T05:01:53.154" v="176"/>
          <ac:inkMkLst>
            <pc:docMk/>
            <pc:sldMk cId="1872776000" sldId="572"/>
            <ac:inkMk id="72" creationId="{FE347BFE-BB33-4EE3-9515-5B9893DD8AD1}"/>
          </ac:inkMkLst>
        </pc:inkChg>
        <pc:inkChg chg="add mod">
          <ac:chgData name="KimNamhyoung" userId="442ac80a-8cd4-4165-8fc5-0e4ac214a370" providerId="ADAL" clId="{0B88FD23-53F1-4502-B616-2C854133F3EE}" dt="2020-05-14T05:01:53.154" v="176"/>
          <ac:inkMkLst>
            <pc:docMk/>
            <pc:sldMk cId="1872776000" sldId="572"/>
            <ac:inkMk id="73" creationId="{740B2046-60D0-427C-AE7D-A82D2A56B010}"/>
          </ac:inkMkLst>
        </pc:inkChg>
        <pc:inkChg chg="add mod">
          <ac:chgData name="KimNamhyoung" userId="442ac80a-8cd4-4165-8fc5-0e4ac214a370" providerId="ADAL" clId="{0B88FD23-53F1-4502-B616-2C854133F3EE}" dt="2020-05-14T05:01:53.154" v="176"/>
          <ac:inkMkLst>
            <pc:docMk/>
            <pc:sldMk cId="1872776000" sldId="572"/>
            <ac:inkMk id="74" creationId="{1DB4E7B4-285C-4BEC-8E58-4C1D63F297B1}"/>
          </ac:inkMkLst>
        </pc:inkChg>
        <pc:inkChg chg="add mod">
          <ac:chgData name="KimNamhyoung" userId="442ac80a-8cd4-4165-8fc5-0e4ac214a370" providerId="ADAL" clId="{0B88FD23-53F1-4502-B616-2C854133F3EE}" dt="2020-05-14T05:01:53.154" v="176"/>
          <ac:inkMkLst>
            <pc:docMk/>
            <pc:sldMk cId="1872776000" sldId="572"/>
            <ac:inkMk id="75" creationId="{DBEAABA2-5DAF-4CA1-802B-D0A89A256A28}"/>
          </ac:inkMkLst>
        </pc:inkChg>
        <pc:inkChg chg="add mod">
          <ac:chgData name="KimNamhyoung" userId="442ac80a-8cd4-4165-8fc5-0e4ac214a370" providerId="ADAL" clId="{0B88FD23-53F1-4502-B616-2C854133F3EE}" dt="2020-05-14T05:01:53.154" v="176"/>
          <ac:inkMkLst>
            <pc:docMk/>
            <pc:sldMk cId="1872776000" sldId="572"/>
            <ac:inkMk id="76" creationId="{6DCABADE-A316-4347-A5AA-D76BB526D2A8}"/>
          </ac:inkMkLst>
        </pc:inkChg>
        <pc:inkChg chg="add mod">
          <ac:chgData name="KimNamhyoung" userId="442ac80a-8cd4-4165-8fc5-0e4ac214a370" providerId="ADAL" clId="{0B88FD23-53F1-4502-B616-2C854133F3EE}" dt="2020-05-14T05:01:35.797" v="149"/>
          <ac:inkMkLst>
            <pc:docMk/>
            <pc:sldMk cId="1872776000" sldId="572"/>
            <ac:inkMk id="78" creationId="{9EE91D61-DA11-4C9B-98D7-BA0AB6A43366}"/>
          </ac:inkMkLst>
        </pc:inkChg>
        <pc:inkChg chg="add mod">
          <ac:chgData name="KimNamhyoung" userId="442ac80a-8cd4-4165-8fc5-0e4ac214a370" providerId="ADAL" clId="{0B88FD23-53F1-4502-B616-2C854133F3EE}" dt="2020-05-14T05:01:35.797" v="149"/>
          <ac:inkMkLst>
            <pc:docMk/>
            <pc:sldMk cId="1872776000" sldId="572"/>
            <ac:inkMk id="79" creationId="{C0FB9811-95D2-42CE-841C-D79EB30D663C}"/>
          </ac:inkMkLst>
        </pc:inkChg>
        <pc:inkChg chg="add">
          <ac:chgData name="KimNamhyoung" userId="442ac80a-8cd4-4165-8fc5-0e4ac214a370" providerId="ADAL" clId="{0B88FD23-53F1-4502-B616-2C854133F3EE}" dt="2020-05-14T05:01:36.389" v="150" actId="9405"/>
          <ac:inkMkLst>
            <pc:docMk/>
            <pc:sldMk cId="1872776000" sldId="572"/>
            <ac:inkMk id="81" creationId="{692D8D32-AF08-403F-9413-FBD2370EB65C}"/>
          </ac:inkMkLst>
        </pc:inkChg>
        <pc:inkChg chg="add mod">
          <ac:chgData name="KimNamhyoung" userId="442ac80a-8cd4-4165-8fc5-0e4ac214a370" providerId="ADAL" clId="{0B88FD23-53F1-4502-B616-2C854133F3EE}" dt="2020-05-14T05:01:53.154" v="176"/>
          <ac:inkMkLst>
            <pc:docMk/>
            <pc:sldMk cId="1872776000" sldId="572"/>
            <ac:inkMk id="82" creationId="{2317CFB2-B648-48D6-A960-D66D9B7AF868}"/>
          </ac:inkMkLst>
        </pc:inkChg>
        <pc:inkChg chg="add mod">
          <ac:chgData name="KimNamhyoung" userId="442ac80a-8cd4-4165-8fc5-0e4ac214a370" providerId="ADAL" clId="{0B88FD23-53F1-4502-B616-2C854133F3EE}" dt="2020-05-14T05:01:53.154" v="176"/>
          <ac:inkMkLst>
            <pc:docMk/>
            <pc:sldMk cId="1872776000" sldId="572"/>
            <ac:inkMk id="83" creationId="{8E7D2DB0-BCF2-4F77-B2B2-8A704E028A8F}"/>
          </ac:inkMkLst>
        </pc:inkChg>
        <pc:inkChg chg="add mod">
          <ac:chgData name="KimNamhyoung" userId="442ac80a-8cd4-4165-8fc5-0e4ac214a370" providerId="ADAL" clId="{0B88FD23-53F1-4502-B616-2C854133F3EE}" dt="2020-05-14T05:01:53.154" v="176"/>
          <ac:inkMkLst>
            <pc:docMk/>
            <pc:sldMk cId="1872776000" sldId="572"/>
            <ac:inkMk id="84" creationId="{6FB04CD6-7784-4FBF-AFE1-0C5D93A8FA4D}"/>
          </ac:inkMkLst>
        </pc:inkChg>
        <pc:inkChg chg="add">
          <ac:chgData name="KimNamhyoung" userId="442ac80a-8cd4-4165-8fc5-0e4ac214a370" providerId="ADAL" clId="{0B88FD23-53F1-4502-B616-2C854133F3EE}" dt="2020-05-14T05:01:40.439" v="155" actId="9405"/>
          <ac:inkMkLst>
            <pc:docMk/>
            <pc:sldMk cId="1872776000" sldId="572"/>
            <ac:inkMk id="86" creationId="{AA08D8CC-3A99-4517-A91D-37566C318EC3}"/>
          </ac:inkMkLst>
        </pc:inkChg>
        <pc:inkChg chg="add mod">
          <ac:chgData name="KimNamhyoung" userId="442ac80a-8cd4-4165-8fc5-0e4ac214a370" providerId="ADAL" clId="{0B88FD23-53F1-4502-B616-2C854133F3EE}" dt="2020-05-14T05:01:53.154" v="176"/>
          <ac:inkMkLst>
            <pc:docMk/>
            <pc:sldMk cId="1872776000" sldId="572"/>
            <ac:inkMk id="87" creationId="{CE99474D-6BC7-42D9-8C36-3F99422282A0}"/>
          </ac:inkMkLst>
        </pc:inkChg>
        <pc:inkChg chg="add mod">
          <ac:chgData name="KimNamhyoung" userId="442ac80a-8cd4-4165-8fc5-0e4ac214a370" providerId="ADAL" clId="{0B88FD23-53F1-4502-B616-2C854133F3EE}" dt="2020-05-14T05:01:53.154" v="176"/>
          <ac:inkMkLst>
            <pc:docMk/>
            <pc:sldMk cId="1872776000" sldId="572"/>
            <ac:inkMk id="88" creationId="{607325F5-9ABC-4532-9699-29AD9E5C5B4E}"/>
          </ac:inkMkLst>
        </pc:inkChg>
        <pc:inkChg chg="add mod">
          <ac:chgData name="KimNamhyoung" userId="442ac80a-8cd4-4165-8fc5-0e4ac214a370" providerId="ADAL" clId="{0B88FD23-53F1-4502-B616-2C854133F3EE}" dt="2020-05-14T05:01:53.154" v="176"/>
          <ac:inkMkLst>
            <pc:docMk/>
            <pc:sldMk cId="1872776000" sldId="572"/>
            <ac:inkMk id="89" creationId="{AF390E5F-6206-4E94-AD61-6BEDA49B2802}"/>
          </ac:inkMkLst>
        </pc:inkChg>
        <pc:inkChg chg="add mod">
          <ac:chgData name="KimNamhyoung" userId="442ac80a-8cd4-4165-8fc5-0e4ac214a370" providerId="ADAL" clId="{0B88FD23-53F1-4502-B616-2C854133F3EE}" dt="2020-05-14T05:01:53.154" v="176"/>
          <ac:inkMkLst>
            <pc:docMk/>
            <pc:sldMk cId="1872776000" sldId="572"/>
            <ac:inkMk id="91" creationId="{2573C7B3-F979-4F50-842C-35EC548527D1}"/>
          </ac:inkMkLst>
        </pc:inkChg>
        <pc:inkChg chg="add mod">
          <ac:chgData name="KimNamhyoung" userId="442ac80a-8cd4-4165-8fc5-0e4ac214a370" providerId="ADAL" clId="{0B88FD23-53F1-4502-B616-2C854133F3EE}" dt="2020-05-14T05:01:53.154" v="176"/>
          <ac:inkMkLst>
            <pc:docMk/>
            <pc:sldMk cId="1872776000" sldId="572"/>
            <ac:inkMk id="92" creationId="{28F1BCC0-8998-43B7-B7E1-1439FE301EC8}"/>
          </ac:inkMkLst>
        </pc:inkChg>
        <pc:inkChg chg="add mod">
          <ac:chgData name="KimNamhyoung" userId="442ac80a-8cd4-4165-8fc5-0e4ac214a370" providerId="ADAL" clId="{0B88FD23-53F1-4502-B616-2C854133F3EE}" dt="2020-05-14T05:01:53.154" v="176"/>
          <ac:inkMkLst>
            <pc:docMk/>
            <pc:sldMk cId="1872776000" sldId="572"/>
            <ac:inkMk id="94" creationId="{38684F10-FC0F-4705-B7ED-1D6D4343786B}"/>
          </ac:inkMkLst>
        </pc:inkChg>
        <pc:inkChg chg="add mod">
          <ac:chgData name="KimNamhyoung" userId="442ac80a-8cd4-4165-8fc5-0e4ac214a370" providerId="ADAL" clId="{0B88FD23-53F1-4502-B616-2C854133F3EE}" dt="2020-05-14T05:01:53.154" v="176"/>
          <ac:inkMkLst>
            <pc:docMk/>
            <pc:sldMk cId="1872776000" sldId="572"/>
            <ac:inkMk id="95" creationId="{D51735C9-2D0C-4D72-A282-6D5933646716}"/>
          </ac:inkMkLst>
        </pc:inkChg>
        <pc:inkChg chg="add mod">
          <ac:chgData name="KimNamhyoung" userId="442ac80a-8cd4-4165-8fc5-0e4ac214a370" providerId="ADAL" clId="{0B88FD23-53F1-4502-B616-2C854133F3EE}" dt="2020-05-14T05:01:53.154" v="176"/>
          <ac:inkMkLst>
            <pc:docMk/>
            <pc:sldMk cId="1872776000" sldId="572"/>
            <ac:inkMk id="96" creationId="{EC17238B-53AA-482F-A47E-F9F2C845352C}"/>
          </ac:inkMkLst>
        </pc:inkChg>
        <pc:inkChg chg="add mod">
          <ac:chgData name="KimNamhyoung" userId="442ac80a-8cd4-4165-8fc5-0e4ac214a370" providerId="ADAL" clId="{0B88FD23-53F1-4502-B616-2C854133F3EE}" dt="2020-05-14T05:01:53.154" v="176"/>
          <ac:inkMkLst>
            <pc:docMk/>
            <pc:sldMk cId="1872776000" sldId="572"/>
            <ac:inkMk id="98" creationId="{56A9E20D-2E13-442A-8749-BB3C96A2963F}"/>
          </ac:inkMkLst>
        </pc:inkChg>
        <pc:inkChg chg="add mod">
          <ac:chgData name="KimNamhyoung" userId="442ac80a-8cd4-4165-8fc5-0e4ac214a370" providerId="ADAL" clId="{0B88FD23-53F1-4502-B616-2C854133F3EE}" dt="2020-05-14T05:01:53.154" v="176"/>
          <ac:inkMkLst>
            <pc:docMk/>
            <pc:sldMk cId="1872776000" sldId="572"/>
            <ac:inkMk id="99" creationId="{D125FA47-1501-44EF-901A-DFB48D1DD45A}"/>
          </ac:inkMkLst>
        </pc:inkChg>
        <pc:inkChg chg="add mod">
          <ac:chgData name="KimNamhyoung" userId="442ac80a-8cd4-4165-8fc5-0e4ac214a370" providerId="ADAL" clId="{0B88FD23-53F1-4502-B616-2C854133F3EE}" dt="2020-05-14T05:01:53.154" v="176"/>
          <ac:inkMkLst>
            <pc:docMk/>
            <pc:sldMk cId="1872776000" sldId="572"/>
            <ac:inkMk id="100" creationId="{0C898818-3664-4AF7-AA7A-AB847917C2E7}"/>
          </ac:inkMkLst>
        </pc:inkChg>
        <pc:inkChg chg="add mod">
          <ac:chgData name="KimNamhyoung" userId="442ac80a-8cd4-4165-8fc5-0e4ac214a370" providerId="ADAL" clId="{0B88FD23-53F1-4502-B616-2C854133F3EE}" dt="2020-05-14T05:01:53.154" v="176"/>
          <ac:inkMkLst>
            <pc:docMk/>
            <pc:sldMk cId="1872776000" sldId="572"/>
            <ac:inkMk id="102" creationId="{F6E3AFD1-2697-4B20-BABF-F8DF2273C2A7}"/>
          </ac:inkMkLst>
        </pc:inkChg>
        <pc:inkChg chg="add mod">
          <ac:chgData name="KimNamhyoung" userId="442ac80a-8cd4-4165-8fc5-0e4ac214a370" providerId="ADAL" clId="{0B88FD23-53F1-4502-B616-2C854133F3EE}" dt="2020-05-14T05:01:53.154" v="176"/>
          <ac:inkMkLst>
            <pc:docMk/>
            <pc:sldMk cId="1872776000" sldId="572"/>
            <ac:inkMk id="103" creationId="{E7D85E83-308A-4B5D-865A-41CA6A8CF572}"/>
          </ac:inkMkLst>
        </pc:inkChg>
        <pc:inkChg chg="add mod">
          <ac:chgData name="KimNamhyoung" userId="442ac80a-8cd4-4165-8fc5-0e4ac214a370" providerId="ADAL" clId="{0B88FD23-53F1-4502-B616-2C854133F3EE}" dt="2020-05-14T05:01:53.154" v="176"/>
          <ac:inkMkLst>
            <pc:docMk/>
            <pc:sldMk cId="1872776000" sldId="572"/>
            <ac:inkMk id="104" creationId="{0244B12D-AE20-484F-8852-8668D3B787FF}"/>
          </ac:inkMkLst>
        </pc:inkChg>
        <pc:inkChg chg="add mod">
          <ac:chgData name="KimNamhyoung" userId="442ac80a-8cd4-4165-8fc5-0e4ac214a370" providerId="ADAL" clId="{0B88FD23-53F1-4502-B616-2C854133F3EE}" dt="2020-05-14T05:01:53.154" v="176"/>
          <ac:inkMkLst>
            <pc:docMk/>
            <pc:sldMk cId="1872776000" sldId="572"/>
            <ac:inkMk id="105" creationId="{0125E0A2-72B7-4A10-A861-4CFDDEA51B1F}"/>
          </ac:inkMkLst>
        </pc:inkChg>
        <pc:inkChg chg="add mod">
          <ac:chgData name="KimNamhyoung" userId="442ac80a-8cd4-4165-8fc5-0e4ac214a370" providerId="ADAL" clId="{0B88FD23-53F1-4502-B616-2C854133F3EE}" dt="2020-05-14T05:01:53.154" v="176"/>
          <ac:inkMkLst>
            <pc:docMk/>
            <pc:sldMk cId="1872776000" sldId="572"/>
            <ac:inkMk id="106" creationId="{BC7DDCF8-0DF1-474D-BC57-5AD290925549}"/>
          </ac:inkMkLst>
        </pc:inkChg>
        <pc:inkChg chg="add mod">
          <ac:chgData name="KimNamhyoung" userId="442ac80a-8cd4-4165-8fc5-0e4ac214a370" providerId="ADAL" clId="{0B88FD23-53F1-4502-B616-2C854133F3EE}" dt="2020-05-14T05:02:13.139" v="178"/>
          <ac:inkMkLst>
            <pc:docMk/>
            <pc:sldMk cId="1872776000" sldId="572"/>
            <ac:inkMk id="110" creationId="{6C8F55F4-0C34-4EB2-8C87-902962436D3E}"/>
          </ac:inkMkLst>
        </pc:inkChg>
        <pc:inkChg chg="add">
          <ac:chgData name="KimNamhyoung" userId="442ac80a-8cd4-4165-8fc5-0e4ac214a370" providerId="ADAL" clId="{0B88FD23-53F1-4502-B616-2C854133F3EE}" dt="2020-05-14T05:02:18.111" v="179" actId="9405"/>
          <ac:inkMkLst>
            <pc:docMk/>
            <pc:sldMk cId="1872776000" sldId="572"/>
            <ac:inkMk id="112" creationId="{3D327F63-4EE6-44AB-98BE-187B81137042}"/>
          </ac:inkMkLst>
        </pc:inkChg>
      </pc:sldChg>
    </pc:docChg>
  </pc:docChgLst>
  <pc:docChgLst>
    <pc:chgData name="KimNamhyoung" userId="442ac80a-8cd4-4165-8fc5-0e4ac214a370" providerId="ADAL" clId="{85D07ACC-2330-4FCE-A47D-4C4209B03E26}"/>
    <pc:docChg chg="undo custSel addSld delSld modSld sldOrd">
      <pc:chgData name="KimNamhyoung" userId="442ac80a-8cd4-4165-8fc5-0e4ac214a370" providerId="ADAL" clId="{85D07ACC-2330-4FCE-A47D-4C4209B03E26}" dt="2021-01-01T15:37:31.582" v="1301"/>
      <pc:docMkLst>
        <pc:docMk/>
      </pc:docMkLst>
      <pc:sldChg chg="modSp add mod ord">
        <pc:chgData name="KimNamhyoung" userId="442ac80a-8cd4-4165-8fc5-0e4ac214a370" providerId="ADAL" clId="{85D07ACC-2330-4FCE-A47D-4C4209B03E26}" dt="2021-01-01T09:29:00.568" v="217"/>
        <pc:sldMkLst>
          <pc:docMk/>
          <pc:sldMk cId="1462116852" sldId="298"/>
        </pc:sldMkLst>
        <pc:spChg chg="mod">
          <ac:chgData name="KimNamhyoung" userId="442ac80a-8cd4-4165-8fc5-0e4ac214a370" providerId="ADAL" clId="{85D07ACC-2330-4FCE-A47D-4C4209B03E26}" dt="2021-01-01T09:29:00.568" v="217"/>
          <ac:spMkLst>
            <pc:docMk/>
            <pc:sldMk cId="1462116852" sldId="298"/>
            <ac:spMk id="2" creationId="{30A05CDF-51ED-4278-AA11-1745E5809FF2}"/>
          </ac:spMkLst>
        </pc:spChg>
      </pc:sldChg>
      <pc:sldChg chg="delSp modSp">
        <pc:chgData name="KimNamhyoung" userId="442ac80a-8cd4-4165-8fc5-0e4ac214a370" providerId="ADAL" clId="{85D07ACC-2330-4FCE-A47D-4C4209B03E26}" dt="2020-12-27T04:46:59.234" v="22"/>
        <pc:sldMkLst>
          <pc:docMk/>
          <pc:sldMk cId="2069480276" sldId="533"/>
        </pc:sldMkLst>
        <pc:grpChg chg="del mod">
          <ac:chgData name="KimNamhyoung" userId="442ac80a-8cd4-4165-8fc5-0e4ac214a370" providerId="ADAL" clId="{85D07ACC-2330-4FCE-A47D-4C4209B03E26}" dt="2020-12-27T04:46:59.234" v="19"/>
          <ac:grpSpMkLst>
            <pc:docMk/>
            <pc:sldMk cId="2069480276" sldId="533"/>
            <ac:grpSpMk id="13" creationId="{E808676E-C88E-4C57-AFE3-7FB974222483}"/>
          </ac:grpSpMkLst>
        </pc:grpChg>
        <pc:inkChg chg="del">
          <ac:chgData name="KimNamhyoung" userId="442ac80a-8cd4-4165-8fc5-0e4ac214a370" providerId="ADAL" clId="{85D07ACC-2330-4FCE-A47D-4C4209B03E26}" dt="2020-12-27T04:46:59.234" v="21"/>
          <ac:inkMkLst>
            <pc:docMk/>
            <pc:sldMk cId="2069480276" sldId="533"/>
            <ac:inkMk id="2" creationId="{9250D7BC-D945-48DC-B3DD-12E5EAD2692C}"/>
          </ac:inkMkLst>
        </pc:inkChg>
        <pc:inkChg chg="del mod">
          <ac:chgData name="KimNamhyoung" userId="442ac80a-8cd4-4165-8fc5-0e4ac214a370" providerId="ADAL" clId="{85D07ACC-2330-4FCE-A47D-4C4209B03E26}" dt="2020-12-27T04:46:59.234" v="18"/>
          <ac:inkMkLst>
            <pc:docMk/>
            <pc:sldMk cId="2069480276" sldId="533"/>
            <ac:inkMk id="6" creationId="{EAF1192B-A1D9-4064-8D39-8F79692E4E2A}"/>
          </ac:inkMkLst>
        </pc:inkChg>
        <pc:inkChg chg="del">
          <ac:chgData name="KimNamhyoung" userId="442ac80a-8cd4-4165-8fc5-0e4ac214a370" providerId="ADAL" clId="{85D07ACC-2330-4FCE-A47D-4C4209B03E26}" dt="2020-12-27T04:46:59.232" v="15"/>
          <ac:inkMkLst>
            <pc:docMk/>
            <pc:sldMk cId="2069480276" sldId="533"/>
            <ac:inkMk id="7" creationId="{CC44699D-E21E-4E71-8E36-6919594A3C01}"/>
          </ac:inkMkLst>
        </pc:inkChg>
        <pc:inkChg chg="del mod">
          <ac:chgData name="KimNamhyoung" userId="442ac80a-8cd4-4165-8fc5-0e4ac214a370" providerId="ADAL" clId="{85D07ACC-2330-4FCE-A47D-4C4209B03E26}" dt="2020-12-27T04:46:59.234" v="20"/>
          <ac:inkMkLst>
            <pc:docMk/>
            <pc:sldMk cId="2069480276" sldId="533"/>
            <ac:inkMk id="9" creationId="{E856C426-5CD1-4C58-B609-3C6AE8E39259}"/>
          </ac:inkMkLst>
        </pc:inkChg>
        <pc:inkChg chg="del mod">
          <ac:chgData name="KimNamhyoung" userId="442ac80a-8cd4-4165-8fc5-0e4ac214a370" providerId="ADAL" clId="{85D07ACC-2330-4FCE-A47D-4C4209B03E26}" dt="2020-12-27T04:46:59.233" v="16"/>
          <ac:inkMkLst>
            <pc:docMk/>
            <pc:sldMk cId="2069480276" sldId="533"/>
            <ac:inkMk id="10" creationId="{DE011648-C694-43CF-BC06-7AB3DF366E49}"/>
          </ac:inkMkLst>
        </pc:inkChg>
        <pc:inkChg chg="del mod">
          <ac:chgData name="KimNamhyoung" userId="442ac80a-8cd4-4165-8fc5-0e4ac214a370" providerId="ADAL" clId="{85D07ACC-2330-4FCE-A47D-4C4209B03E26}" dt="2020-12-27T04:46:59.234" v="19"/>
          <ac:inkMkLst>
            <pc:docMk/>
            <pc:sldMk cId="2069480276" sldId="533"/>
            <ac:inkMk id="12" creationId="{B508657B-774F-4F44-A770-929EA6010546}"/>
          </ac:inkMkLst>
        </pc:inkChg>
        <pc:inkChg chg="del">
          <ac:chgData name="KimNamhyoung" userId="442ac80a-8cd4-4165-8fc5-0e4ac214a370" providerId="ADAL" clId="{85D07ACC-2330-4FCE-A47D-4C4209B03E26}" dt="2020-12-27T04:46:59.232" v="14"/>
          <ac:inkMkLst>
            <pc:docMk/>
            <pc:sldMk cId="2069480276" sldId="533"/>
            <ac:inkMk id="14" creationId="{F611173F-3E3C-4730-B908-3806137B5F21}"/>
          </ac:inkMkLst>
        </pc:inkChg>
        <pc:inkChg chg="del">
          <ac:chgData name="KimNamhyoung" userId="442ac80a-8cd4-4165-8fc5-0e4ac214a370" providerId="ADAL" clId="{85D07ACC-2330-4FCE-A47D-4C4209B03E26}" dt="2020-12-27T04:46:59.231" v="13"/>
          <ac:inkMkLst>
            <pc:docMk/>
            <pc:sldMk cId="2069480276" sldId="533"/>
            <ac:inkMk id="15" creationId="{24B24A81-D17B-4A05-9F4C-DAE9CD66A255}"/>
          </ac:inkMkLst>
        </pc:inkChg>
        <pc:inkChg chg="del">
          <ac:chgData name="KimNamhyoung" userId="442ac80a-8cd4-4165-8fc5-0e4ac214a370" providerId="ADAL" clId="{85D07ACC-2330-4FCE-A47D-4C4209B03E26}" dt="2020-12-27T04:46:59.233" v="17"/>
          <ac:inkMkLst>
            <pc:docMk/>
            <pc:sldMk cId="2069480276" sldId="533"/>
            <ac:inkMk id="16" creationId="{13DF4E51-571B-41E0-9236-D31A9CF10677}"/>
          </ac:inkMkLst>
        </pc:inkChg>
        <pc:inkChg chg="del">
          <ac:chgData name="KimNamhyoung" userId="442ac80a-8cd4-4165-8fc5-0e4ac214a370" providerId="ADAL" clId="{85D07ACC-2330-4FCE-A47D-4C4209B03E26}" dt="2020-12-27T04:46:59.234" v="22"/>
          <ac:inkMkLst>
            <pc:docMk/>
            <pc:sldMk cId="2069480276" sldId="533"/>
            <ac:inkMk id="17" creationId="{B5A3FEE7-9211-40C1-B9BB-7CCAE87371EE}"/>
          </ac:inkMkLst>
        </pc:inkChg>
      </pc:sldChg>
      <pc:sldChg chg="modSp mod">
        <pc:chgData name="KimNamhyoung" userId="442ac80a-8cd4-4165-8fc5-0e4ac214a370" providerId="ADAL" clId="{85D07ACC-2330-4FCE-A47D-4C4209B03E26}" dt="2021-01-01T15:37:31.582" v="1301"/>
        <pc:sldMkLst>
          <pc:docMk/>
          <pc:sldMk cId="4237237961" sldId="535"/>
        </pc:sldMkLst>
        <pc:spChg chg="mod">
          <ac:chgData name="KimNamhyoung" userId="442ac80a-8cd4-4165-8fc5-0e4ac214a370" providerId="ADAL" clId="{85D07ACC-2330-4FCE-A47D-4C4209B03E26}" dt="2021-01-01T15:37:31.582" v="1301"/>
          <ac:spMkLst>
            <pc:docMk/>
            <pc:sldMk cId="4237237961" sldId="535"/>
            <ac:spMk id="3" creationId="{00000000-0000-0000-0000-000000000000}"/>
          </ac:spMkLst>
        </pc:spChg>
      </pc:sldChg>
      <pc:sldChg chg="delSp modSp">
        <pc:chgData name="KimNamhyoung" userId="442ac80a-8cd4-4165-8fc5-0e4ac214a370" providerId="ADAL" clId="{85D07ACC-2330-4FCE-A47D-4C4209B03E26}" dt="2020-12-27T04:47:37.621" v="139"/>
        <pc:sldMkLst>
          <pc:docMk/>
          <pc:sldMk cId="696273699" sldId="538"/>
        </pc:sldMkLst>
        <pc:grpChg chg="del mod">
          <ac:chgData name="KimNamhyoung" userId="442ac80a-8cd4-4165-8fc5-0e4ac214a370" providerId="ADAL" clId="{85D07ACC-2330-4FCE-A47D-4C4209B03E26}" dt="2020-12-27T04:47:37.621" v="138"/>
          <ac:grpSpMkLst>
            <pc:docMk/>
            <pc:sldMk cId="696273699" sldId="538"/>
            <ac:grpSpMk id="32" creationId="{68F3857D-7465-4E6F-ACFD-6847B7EE6E22}"/>
          </ac:grpSpMkLst>
        </pc:grpChg>
        <pc:inkChg chg="del">
          <ac:chgData name="KimNamhyoung" userId="442ac80a-8cd4-4165-8fc5-0e4ac214a370" providerId="ADAL" clId="{85D07ACC-2330-4FCE-A47D-4C4209B03E26}" dt="2020-12-27T04:47:37.615" v="121"/>
          <ac:inkMkLst>
            <pc:docMk/>
            <pc:sldMk cId="696273699" sldId="538"/>
            <ac:inkMk id="5" creationId="{B3105B2C-47C9-4BC1-A3FD-09E44744EE6E}"/>
          </ac:inkMkLst>
        </pc:inkChg>
        <pc:inkChg chg="del mod">
          <ac:chgData name="KimNamhyoung" userId="442ac80a-8cd4-4165-8fc5-0e4ac214a370" providerId="ADAL" clId="{85D07ACC-2330-4FCE-A47D-4C4209B03E26}" dt="2020-12-27T04:47:37.615" v="120"/>
          <ac:inkMkLst>
            <pc:docMk/>
            <pc:sldMk cId="696273699" sldId="538"/>
            <ac:inkMk id="6" creationId="{BC1DEA75-DCAA-478C-BA4B-72748336D250}"/>
          </ac:inkMkLst>
        </pc:inkChg>
        <pc:inkChg chg="del mod">
          <ac:chgData name="KimNamhyoung" userId="442ac80a-8cd4-4165-8fc5-0e4ac214a370" providerId="ADAL" clId="{85D07ACC-2330-4FCE-A47D-4C4209B03E26}" dt="2020-12-27T04:47:37.620" v="137"/>
          <ac:inkMkLst>
            <pc:docMk/>
            <pc:sldMk cId="696273699" sldId="538"/>
            <ac:inkMk id="7" creationId="{25170BB2-5B1B-4F0A-99C8-17BC90761799}"/>
          </ac:inkMkLst>
        </pc:inkChg>
        <pc:inkChg chg="del mod">
          <ac:chgData name="KimNamhyoung" userId="442ac80a-8cd4-4165-8fc5-0e4ac214a370" providerId="ADAL" clId="{85D07ACC-2330-4FCE-A47D-4C4209B03E26}" dt="2020-12-27T04:47:37.618" v="127"/>
          <ac:inkMkLst>
            <pc:docMk/>
            <pc:sldMk cId="696273699" sldId="538"/>
            <ac:inkMk id="11" creationId="{63188A9A-1C62-41D2-8B35-0ACA21255478}"/>
          </ac:inkMkLst>
        </pc:inkChg>
        <pc:inkChg chg="del mod">
          <ac:chgData name="KimNamhyoung" userId="442ac80a-8cd4-4165-8fc5-0e4ac214a370" providerId="ADAL" clId="{85D07ACC-2330-4FCE-A47D-4C4209B03E26}" dt="2020-12-27T04:47:37.617" v="124"/>
          <ac:inkMkLst>
            <pc:docMk/>
            <pc:sldMk cId="696273699" sldId="538"/>
            <ac:inkMk id="12" creationId="{CFB8E2A6-179E-49B1-9295-F31152935DC4}"/>
          </ac:inkMkLst>
        </pc:inkChg>
        <pc:inkChg chg="del mod">
          <ac:chgData name="KimNamhyoung" userId="442ac80a-8cd4-4165-8fc5-0e4ac214a370" providerId="ADAL" clId="{85D07ACC-2330-4FCE-A47D-4C4209B03E26}" dt="2020-12-27T04:47:37.621" v="138"/>
          <ac:inkMkLst>
            <pc:docMk/>
            <pc:sldMk cId="696273699" sldId="538"/>
            <ac:inkMk id="13" creationId="{FFE2AF6D-CAAA-43B0-9FB9-42DA177F8D2B}"/>
          </ac:inkMkLst>
        </pc:inkChg>
        <pc:inkChg chg="del mod">
          <ac:chgData name="KimNamhyoung" userId="442ac80a-8cd4-4165-8fc5-0e4ac214a370" providerId="ADAL" clId="{85D07ACC-2330-4FCE-A47D-4C4209B03E26}" dt="2020-12-27T04:47:37.619" v="132"/>
          <ac:inkMkLst>
            <pc:docMk/>
            <pc:sldMk cId="696273699" sldId="538"/>
            <ac:inkMk id="14" creationId="{5BFC98AF-ED23-4296-A6EA-E057BEC043E1}"/>
          </ac:inkMkLst>
        </pc:inkChg>
        <pc:inkChg chg="del mod">
          <ac:chgData name="KimNamhyoung" userId="442ac80a-8cd4-4165-8fc5-0e4ac214a370" providerId="ADAL" clId="{85D07ACC-2330-4FCE-A47D-4C4209B03E26}" dt="2020-12-27T04:47:37.620" v="134"/>
          <ac:inkMkLst>
            <pc:docMk/>
            <pc:sldMk cId="696273699" sldId="538"/>
            <ac:inkMk id="16" creationId="{89E03CBF-0AAA-4117-87A1-2E9FBD13529F}"/>
          </ac:inkMkLst>
        </pc:inkChg>
        <pc:inkChg chg="del">
          <ac:chgData name="KimNamhyoung" userId="442ac80a-8cd4-4165-8fc5-0e4ac214a370" providerId="ADAL" clId="{85D07ACC-2330-4FCE-A47D-4C4209B03E26}" dt="2020-12-27T04:47:37.618" v="129"/>
          <ac:inkMkLst>
            <pc:docMk/>
            <pc:sldMk cId="696273699" sldId="538"/>
            <ac:inkMk id="18" creationId="{7748C171-51BE-4FC7-8238-DDF2F5AEF940}"/>
          </ac:inkMkLst>
        </pc:inkChg>
        <pc:inkChg chg="del mod">
          <ac:chgData name="KimNamhyoung" userId="442ac80a-8cd4-4165-8fc5-0e4ac214a370" providerId="ADAL" clId="{85D07ACC-2330-4FCE-A47D-4C4209B03E26}" dt="2020-12-27T04:47:37.616" v="123"/>
          <ac:inkMkLst>
            <pc:docMk/>
            <pc:sldMk cId="696273699" sldId="538"/>
            <ac:inkMk id="19" creationId="{07289B25-8CBD-475F-8120-C5F48F33F62D}"/>
          </ac:inkMkLst>
        </pc:inkChg>
        <pc:inkChg chg="del mod">
          <ac:chgData name="KimNamhyoung" userId="442ac80a-8cd4-4165-8fc5-0e4ac214a370" providerId="ADAL" clId="{85D07ACC-2330-4FCE-A47D-4C4209B03E26}" dt="2020-12-27T04:47:37.619" v="130"/>
          <ac:inkMkLst>
            <pc:docMk/>
            <pc:sldMk cId="696273699" sldId="538"/>
            <ac:inkMk id="20" creationId="{33905FC6-7820-448D-9F1E-A9CDEC3A496F}"/>
          </ac:inkMkLst>
        </pc:inkChg>
        <pc:inkChg chg="del mod">
          <ac:chgData name="KimNamhyoung" userId="442ac80a-8cd4-4165-8fc5-0e4ac214a370" providerId="ADAL" clId="{85D07ACC-2330-4FCE-A47D-4C4209B03E26}" dt="2020-12-27T04:47:37.618" v="126"/>
          <ac:inkMkLst>
            <pc:docMk/>
            <pc:sldMk cId="696273699" sldId="538"/>
            <ac:inkMk id="21" creationId="{201D5862-26FD-491C-823B-87E51B033973}"/>
          </ac:inkMkLst>
        </pc:inkChg>
        <pc:inkChg chg="del mod">
          <ac:chgData name="KimNamhyoung" userId="442ac80a-8cd4-4165-8fc5-0e4ac214a370" providerId="ADAL" clId="{85D07ACC-2330-4FCE-A47D-4C4209B03E26}" dt="2020-12-27T04:47:37.620" v="136"/>
          <ac:inkMkLst>
            <pc:docMk/>
            <pc:sldMk cId="696273699" sldId="538"/>
            <ac:inkMk id="22" creationId="{7908C665-6457-4A53-B933-6B80DB58D7A7}"/>
          </ac:inkMkLst>
        </pc:inkChg>
        <pc:inkChg chg="del mod">
          <ac:chgData name="KimNamhyoung" userId="442ac80a-8cd4-4165-8fc5-0e4ac214a370" providerId="ADAL" clId="{85D07ACC-2330-4FCE-A47D-4C4209B03E26}" dt="2020-12-27T04:47:37.615" v="122"/>
          <ac:inkMkLst>
            <pc:docMk/>
            <pc:sldMk cId="696273699" sldId="538"/>
            <ac:inkMk id="23" creationId="{B669EBF5-7F9E-4251-8D3B-A1AD51DEDC98}"/>
          </ac:inkMkLst>
        </pc:inkChg>
        <pc:inkChg chg="del mod">
          <ac:chgData name="KimNamhyoung" userId="442ac80a-8cd4-4165-8fc5-0e4ac214a370" providerId="ADAL" clId="{85D07ACC-2330-4FCE-A47D-4C4209B03E26}" dt="2020-12-27T04:47:37.621" v="139"/>
          <ac:inkMkLst>
            <pc:docMk/>
            <pc:sldMk cId="696273699" sldId="538"/>
            <ac:inkMk id="24" creationId="{3C369CF6-A784-46B9-9BF5-492C8D23AFD3}"/>
          </ac:inkMkLst>
        </pc:inkChg>
        <pc:inkChg chg="del">
          <ac:chgData name="KimNamhyoung" userId="442ac80a-8cd4-4165-8fc5-0e4ac214a370" providerId="ADAL" clId="{85D07ACC-2330-4FCE-A47D-4C4209B03E26}" dt="2020-12-27T04:47:37.614" v="119"/>
          <ac:inkMkLst>
            <pc:docMk/>
            <pc:sldMk cId="696273699" sldId="538"/>
            <ac:inkMk id="25" creationId="{C4E1749B-BCF5-4C03-A4D1-6F2EEB77AAE6}"/>
          </ac:inkMkLst>
        </pc:inkChg>
        <pc:inkChg chg="del mod">
          <ac:chgData name="KimNamhyoung" userId="442ac80a-8cd4-4165-8fc5-0e4ac214a370" providerId="ADAL" clId="{85D07ACC-2330-4FCE-A47D-4C4209B03E26}" dt="2020-12-27T04:47:37.619" v="133"/>
          <ac:inkMkLst>
            <pc:docMk/>
            <pc:sldMk cId="696273699" sldId="538"/>
            <ac:inkMk id="26" creationId="{823A67BE-0631-4081-B6FF-E151930D2013}"/>
          </ac:inkMkLst>
        </pc:inkChg>
        <pc:inkChg chg="del mod">
          <ac:chgData name="KimNamhyoung" userId="442ac80a-8cd4-4165-8fc5-0e4ac214a370" providerId="ADAL" clId="{85D07ACC-2330-4FCE-A47D-4C4209B03E26}" dt="2020-12-27T04:47:37.620" v="135"/>
          <ac:inkMkLst>
            <pc:docMk/>
            <pc:sldMk cId="696273699" sldId="538"/>
            <ac:inkMk id="27" creationId="{7022F9DA-6A67-49B6-9BF3-B26BE309FA18}"/>
          </ac:inkMkLst>
        </pc:inkChg>
        <pc:inkChg chg="del mod">
          <ac:chgData name="KimNamhyoung" userId="442ac80a-8cd4-4165-8fc5-0e4ac214a370" providerId="ADAL" clId="{85D07ACC-2330-4FCE-A47D-4C4209B03E26}" dt="2020-12-27T04:47:37.617" v="125"/>
          <ac:inkMkLst>
            <pc:docMk/>
            <pc:sldMk cId="696273699" sldId="538"/>
            <ac:inkMk id="28" creationId="{C5DE5E9C-8DBF-4FCA-8074-EBB7CF3D9CFE}"/>
          </ac:inkMkLst>
        </pc:inkChg>
        <pc:inkChg chg="del mod">
          <ac:chgData name="KimNamhyoung" userId="442ac80a-8cd4-4165-8fc5-0e4ac214a370" providerId="ADAL" clId="{85D07ACC-2330-4FCE-A47D-4C4209B03E26}" dt="2020-12-27T04:47:37.618" v="128"/>
          <ac:inkMkLst>
            <pc:docMk/>
            <pc:sldMk cId="696273699" sldId="538"/>
            <ac:inkMk id="29" creationId="{8743A1A2-9745-4654-8734-3CFB7C435A87}"/>
          </ac:inkMkLst>
        </pc:inkChg>
        <pc:inkChg chg="del mod">
          <ac:chgData name="KimNamhyoung" userId="442ac80a-8cd4-4165-8fc5-0e4ac214a370" providerId="ADAL" clId="{85D07ACC-2330-4FCE-A47D-4C4209B03E26}" dt="2020-12-27T04:47:37.619" v="131"/>
          <ac:inkMkLst>
            <pc:docMk/>
            <pc:sldMk cId="696273699" sldId="538"/>
            <ac:inkMk id="31" creationId="{0BBDB520-AA38-45AA-8929-BD3E16CB129C}"/>
          </ac:inkMkLst>
        </pc:inkChg>
      </pc:sldChg>
      <pc:sldChg chg="addSp delSp modSp mod">
        <pc:chgData name="KimNamhyoung" userId="442ac80a-8cd4-4165-8fc5-0e4ac214a370" providerId="ADAL" clId="{85D07ACC-2330-4FCE-A47D-4C4209B03E26}" dt="2021-01-01T13:16:55.601" v="1300" actId="1035"/>
        <pc:sldMkLst>
          <pc:docMk/>
          <pc:sldMk cId="2274714048" sldId="539"/>
        </pc:sldMkLst>
        <pc:spChg chg="del">
          <ac:chgData name="KimNamhyoung" userId="442ac80a-8cd4-4165-8fc5-0e4ac214a370" providerId="ADAL" clId="{85D07ACC-2330-4FCE-A47D-4C4209B03E26}" dt="2021-01-01T13:03:02.836" v="732" actId="478"/>
          <ac:spMkLst>
            <pc:docMk/>
            <pc:sldMk cId="2274714048" sldId="539"/>
            <ac:spMk id="6" creationId="{00000000-0000-0000-0000-000000000000}"/>
          </ac:spMkLst>
        </pc:spChg>
        <pc:spChg chg="mod">
          <ac:chgData name="KimNamhyoung" userId="442ac80a-8cd4-4165-8fc5-0e4ac214a370" providerId="ADAL" clId="{85D07ACC-2330-4FCE-A47D-4C4209B03E26}" dt="2021-01-01T13:16:50.885" v="1294" actId="2710"/>
          <ac:spMkLst>
            <pc:docMk/>
            <pc:sldMk cId="2274714048" sldId="539"/>
            <ac:spMk id="11" creationId="{00000000-0000-0000-0000-000000000000}"/>
          </ac:spMkLst>
        </pc:spChg>
        <pc:picChg chg="add mod">
          <ac:chgData name="KimNamhyoung" userId="442ac80a-8cd4-4165-8fc5-0e4ac214a370" providerId="ADAL" clId="{85D07ACC-2330-4FCE-A47D-4C4209B03E26}" dt="2021-01-01T13:16:36.249" v="1291" actId="1076"/>
          <ac:picMkLst>
            <pc:docMk/>
            <pc:sldMk cId="2274714048" sldId="539"/>
            <ac:picMk id="4" creationId="{EF1D63E0-ABD8-4368-B150-FB1647698C83}"/>
          </ac:picMkLst>
        </pc:picChg>
        <pc:picChg chg="add mod">
          <ac:chgData name="KimNamhyoung" userId="442ac80a-8cd4-4165-8fc5-0e4ac214a370" providerId="ADAL" clId="{85D07ACC-2330-4FCE-A47D-4C4209B03E26}" dt="2021-01-01T13:16:55.601" v="1300" actId="1035"/>
          <ac:picMkLst>
            <pc:docMk/>
            <pc:sldMk cId="2274714048" sldId="539"/>
            <ac:picMk id="8" creationId="{CE564B63-6A9C-4A77-A282-BA7B3C2102CB}"/>
          </ac:picMkLst>
        </pc:picChg>
      </pc:sldChg>
      <pc:sldChg chg="delSp modSp">
        <pc:chgData name="KimNamhyoung" userId="442ac80a-8cd4-4165-8fc5-0e4ac214a370" providerId="ADAL" clId="{85D07ACC-2330-4FCE-A47D-4C4209B03E26}" dt="2020-12-27T04:46:49.166" v="12"/>
        <pc:sldMkLst>
          <pc:docMk/>
          <pc:sldMk cId="171891109" sldId="570"/>
        </pc:sldMkLst>
        <pc:grpChg chg="del mod">
          <ac:chgData name="KimNamhyoung" userId="442ac80a-8cd4-4165-8fc5-0e4ac214a370" providerId="ADAL" clId="{85D07ACC-2330-4FCE-A47D-4C4209B03E26}" dt="2020-12-27T04:46:49.164" v="5"/>
          <ac:grpSpMkLst>
            <pc:docMk/>
            <pc:sldMk cId="171891109" sldId="570"/>
            <ac:grpSpMk id="8" creationId="{F5BE3E5E-3B04-485C-A3E7-53475A6FAFD6}"/>
          </ac:grpSpMkLst>
        </pc:grpChg>
        <pc:grpChg chg="del mod">
          <ac:chgData name="KimNamhyoung" userId="442ac80a-8cd4-4165-8fc5-0e4ac214a370" providerId="ADAL" clId="{85D07ACC-2330-4FCE-A47D-4C4209B03E26}" dt="2020-12-27T04:46:49.165" v="6"/>
          <ac:grpSpMkLst>
            <pc:docMk/>
            <pc:sldMk cId="171891109" sldId="570"/>
            <ac:grpSpMk id="12" creationId="{20EFB44E-A61D-4C30-8D22-361EB1827A60}"/>
          </ac:grpSpMkLst>
        </pc:grpChg>
        <pc:grpChg chg="del mod">
          <ac:chgData name="KimNamhyoung" userId="442ac80a-8cd4-4165-8fc5-0e4ac214a370" providerId="ADAL" clId="{85D07ACC-2330-4FCE-A47D-4C4209B03E26}" dt="2020-12-27T04:46:49.166" v="10"/>
          <ac:grpSpMkLst>
            <pc:docMk/>
            <pc:sldMk cId="171891109" sldId="570"/>
            <ac:grpSpMk id="19" creationId="{EE5EB000-06D5-4508-8515-94E81F838CE7}"/>
          </ac:grpSpMkLst>
        </pc:grpChg>
        <pc:inkChg chg="del">
          <ac:chgData name="KimNamhyoung" userId="442ac80a-8cd4-4165-8fc5-0e4ac214a370" providerId="ADAL" clId="{85D07ACC-2330-4FCE-A47D-4C4209B03E26}" dt="2020-12-27T04:46:49.164" v="3"/>
          <ac:inkMkLst>
            <pc:docMk/>
            <pc:sldMk cId="171891109" sldId="570"/>
            <ac:inkMk id="2" creationId="{D5CD83B7-15CD-4216-9921-F4151059533B}"/>
          </ac:inkMkLst>
        </pc:inkChg>
        <pc:inkChg chg="del mod">
          <ac:chgData name="KimNamhyoung" userId="442ac80a-8cd4-4165-8fc5-0e4ac214a370" providerId="ADAL" clId="{85D07ACC-2330-4FCE-A47D-4C4209B03E26}" dt="2020-12-27T04:46:49.164" v="5"/>
          <ac:inkMkLst>
            <pc:docMk/>
            <pc:sldMk cId="171891109" sldId="570"/>
            <ac:inkMk id="4" creationId="{5703FB20-D63E-47E6-AE14-458743C56FBF}"/>
          </ac:inkMkLst>
        </pc:inkChg>
        <pc:inkChg chg="del">
          <ac:chgData name="KimNamhyoung" userId="442ac80a-8cd4-4165-8fc5-0e4ac214a370" providerId="ADAL" clId="{85D07ACC-2330-4FCE-A47D-4C4209B03E26}" dt="2020-12-27T04:46:49.160" v="0"/>
          <ac:inkMkLst>
            <pc:docMk/>
            <pc:sldMk cId="171891109" sldId="570"/>
            <ac:inkMk id="5" creationId="{AA411A31-1983-4428-95ED-21F8E08A88DD}"/>
          </ac:inkMkLst>
        </pc:inkChg>
        <pc:inkChg chg="del mod">
          <ac:chgData name="KimNamhyoung" userId="442ac80a-8cd4-4165-8fc5-0e4ac214a370" providerId="ADAL" clId="{85D07ACC-2330-4FCE-A47D-4C4209B03E26}" dt="2020-12-27T04:46:49.166" v="12"/>
          <ac:inkMkLst>
            <pc:docMk/>
            <pc:sldMk cId="171891109" sldId="570"/>
            <ac:inkMk id="6" creationId="{A768136B-DCFE-46F0-BB74-CE044A4CB347}"/>
          </ac:inkMkLst>
        </pc:inkChg>
        <pc:inkChg chg="del">
          <ac:chgData name="KimNamhyoung" userId="442ac80a-8cd4-4165-8fc5-0e4ac214a370" providerId="ADAL" clId="{85D07ACC-2330-4FCE-A47D-4C4209B03E26}" dt="2020-12-27T04:46:49.163" v="1"/>
          <ac:inkMkLst>
            <pc:docMk/>
            <pc:sldMk cId="171891109" sldId="570"/>
            <ac:inkMk id="7" creationId="{25617C58-B46A-4AF6-8434-93FEB9549A57}"/>
          </ac:inkMkLst>
        </pc:inkChg>
        <pc:inkChg chg="del mod">
          <ac:chgData name="KimNamhyoung" userId="442ac80a-8cd4-4165-8fc5-0e4ac214a370" providerId="ADAL" clId="{85D07ACC-2330-4FCE-A47D-4C4209B03E26}" dt="2020-12-27T04:46:49.165" v="9"/>
          <ac:inkMkLst>
            <pc:docMk/>
            <pc:sldMk cId="171891109" sldId="570"/>
            <ac:inkMk id="9" creationId="{0E4B5639-F349-471B-84F9-3B1A06E4CD8F}"/>
          </ac:inkMkLst>
        </pc:inkChg>
        <pc:inkChg chg="del">
          <ac:chgData name="KimNamhyoung" userId="442ac80a-8cd4-4165-8fc5-0e4ac214a370" providerId="ADAL" clId="{85D07ACC-2330-4FCE-A47D-4C4209B03E26}" dt="2020-12-27T04:46:49.165" v="6"/>
          <ac:inkMkLst>
            <pc:docMk/>
            <pc:sldMk cId="171891109" sldId="570"/>
            <ac:inkMk id="10" creationId="{5AE2C297-75B4-4EA7-BF6D-D7AAAB267805}"/>
          </ac:inkMkLst>
        </pc:inkChg>
        <pc:inkChg chg="del">
          <ac:chgData name="KimNamhyoung" userId="442ac80a-8cd4-4165-8fc5-0e4ac214a370" providerId="ADAL" clId="{85D07ACC-2330-4FCE-A47D-4C4209B03E26}" dt="2020-12-27T04:46:49.164" v="4"/>
          <ac:inkMkLst>
            <pc:docMk/>
            <pc:sldMk cId="171891109" sldId="570"/>
            <ac:inkMk id="13" creationId="{52EA9597-FDB7-43CD-BC0A-1BC2C93A4A7A}"/>
          </ac:inkMkLst>
        </pc:inkChg>
        <pc:inkChg chg="del mod">
          <ac:chgData name="KimNamhyoung" userId="442ac80a-8cd4-4165-8fc5-0e4ac214a370" providerId="ADAL" clId="{85D07ACC-2330-4FCE-A47D-4C4209B03E26}" dt="2020-12-27T04:46:49.166" v="10"/>
          <ac:inkMkLst>
            <pc:docMk/>
            <pc:sldMk cId="171891109" sldId="570"/>
            <ac:inkMk id="14" creationId="{0D692176-61BA-44C7-89FB-7519AE9D49FD}"/>
          </ac:inkMkLst>
        </pc:inkChg>
        <pc:inkChg chg="del mod">
          <ac:chgData name="KimNamhyoung" userId="442ac80a-8cd4-4165-8fc5-0e4ac214a370" providerId="ADAL" clId="{85D07ACC-2330-4FCE-A47D-4C4209B03E26}" dt="2020-12-27T04:46:49.165" v="7"/>
          <ac:inkMkLst>
            <pc:docMk/>
            <pc:sldMk cId="171891109" sldId="570"/>
            <ac:inkMk id="15" creationId="{468326A5-658A-4F86-91AE-4411B415FDBF}"/>
          </ac:inkMkLst>
        </pc:inkChg>
        <pc:inkChg chg="del mod">
          <ac:chgData name="KimNamhyoung" userId="442ac80a-8cd4-4165-8fc5-0e4ac214a370" providerId="ADAL" clId="{85D07ACC-2330-4FCE-A47D-4C4209B03E26}" dt="2020-12-27T04:46:49.165" v="8"/>
          <ac:inkMkLst>
            <pc:docMk/>
            <pc:sldMk cId="171891109" sldId="570"/>
            <ac:inkMk id="16" creationId="{F121A02A-754B-48BC-8EC6-8B5DD9657855}"/>
          </ac:inkMkLst>
        </pc:inkChg>
        <pc:inkChg chg="del">
          <ac:chgData name="KimNamhyoung" userId="442ac80a-8cd4-4165-8fc5-0e4ac214a370" providerId="ADAL" clId="{85D07ACC-2330-4FCE-A47D-4C4209B03E26}" dt="2020-12-27T04:46:49.164" v="2"/>
          <ac:inkMkLst>
            <pc:docMk/>
            <pc:sldMk cId="171891109" sldId="570"/>
            <ac:inkMk id="17" creationId="{C7E741A2-0194-41D7-B18F-B9906B10F6E2}"/>
          </ac:inkMkLst>
        </pc:inkChg>
        <pc:inkChg chg="del mod">
          <ac:chgData name="KimNamhyoung" userId="442ac80a-8cd4-4165-8fc5-0e4ac214a370" providerId="ADAL" clId="{85D07ACC-2330-4FCE-A47D-4C4209B03E26}" dt="2020-12-27T04:46:49.166" v="11"/>
          <ac:inkMkLst>
            <pc:docMk/>
            <pc:sldMk cId="171891109" sldId="570"/>
            <ac:inkMk id="18" creationId="{1294E845-D651-4B88-B629-BE983455E2B0}"/>
          </ac:inkMkLst>
        </pc:inkChg>
      </pc:sldChg>
      <pc:sldChg chg="delSp modSp">
        <pc:chgData name="KimNamhyoung" userId="442ac80a-8cd4-4165-8fc5-0e4ac214a370" providerId="ADAL" clId="{85D07ACC-2330-4FCE-A47D-4C4209B03E26}" dt="2020-12-27T04:47:08.630" v="51"/>
        <pc:sldMkLst>
          <pc:docMk/>
          <pc:sldMk cId="1699114302" sldId="571"/>
        </pc:sldMkLst>
        <pc:grpChg chg="del mod">
          <ac:chgData name="KimNamhyoung" userId="442ac80a-8cd4-4165-8fc5-0e4ac214a370" providerId="ADAL" clId="{85D07ACC-2330-4FCE-A47D-4C4209B03E26}" dt="2020-12-27T04:47:07.074" v="29"/>
          <ac:grpSpMkLst>
            <pc:docMk/>
            <pc:sldMk cId="1699114302" sldId="571"/>
            <ac:grpSpMk id="7" creationId="{1BF8BB90-423B-4478-A4C8-2C922A53F646}"/>
          </ac:grpSpMkLst>
        </pc:grpChg>
        <pc:grpChg chg="del mod">
          <ac:chgData name="KimNamhyoung" userId="442ac80a-8cd4-4165-8fc5-0e4ac214a370" providerId="ADAL" clId="{85D07ACC-2330-4FCE-A47D-4C4209B03E26}" dt="2020-12-27T04:47:07.077" v="41"/>
          <ac:grpSpMkLst>
            <pc:docMk/>
            <pc:sldMk cId="1699114302" sldId="571"/>
            <ac:grpSpMk id="15" creationId="{29D564C5-1F33-4BB9-B808-1E92190398E2}"/>
          </ac:grpSpMkLst>
        </pc:grpChg>
        <pc:grpChg chg="del mod">
          <ac:chgData name="KimNamhyoung" userId="442ac80a-8cd4-4165-8fc5-0e4ac214a370" providerId="ADAL" clId="{85D07ACC-2330-4FCE-A47D-4C4209B03E26}" dt="2020-12-27T04:47:07.078" v="46"/>
          <ac:grpSpMkLst>
            <pc:docMk/>
            <pc:sldMk cId="1699114302" sldId="571"/>
            <ac:grpSpMk id="24" creationId="{8E2C1615-17F8-4C5A-BFC8-B00DB6EA991E}"/>
          </ac:grpSpMkLst>
        </pc:grpChg>
        <pc:grpChg chg="del mod">
          <ac:chgData name="KimNamhyoung" userId="442ac80a-8cd4-4165-8fc5-0e4ac214a370" providerId="ADAL" clId="{85D07ACC-2330-4FCE-A47D-4C4209B03E26}" dt="2020-12-27T04:47:07.077" v="42"/>
          <ac:grpSpMkLst>
            <pc:docMk/>
            <pc:sldMk cId="1699114302" sldId="571"/>
            <ac:grpSpMk id="27" creationId="{AF204A1F-F7D5-4EB3-8406-EFCA4FA0CBB6}"/>
          </ac:grpSpMkLst>
        </pc:grpChg>
        <pc:grpChg chg="del mod">
          <ac:chgData name="KimNamhyoung" userId="442ac80a-8cd4-4165-8fc5-0e4ac214a370" providerId="ADAL" clId="{85D07ACC-2330-4FCE-A47D-4C4209B03E26}" dt="2020-12-27T04:47:07.076" v="35"/>
          <ac:grpSpMkLst>
            <pc:docMk/>
            <pc:sldMk cId="1699114302" sldId="571"/>
            <ac:grpSpMk id="34" creationId="{DC28F7F1-CFCC-4FC6-9AA1-E6E44575FFB0}"/>
          </ac:grpSpMkLst>
        </pc:grpChg>
        <pc:grpChg chg="del mod">
          <ac:chgData name="KimNamhyoung" userId="442ac80a-8cd4-4165-8fc5-0e4ac214a370" providerId="ADAL" clId="{85D07ACC-2330-4FCE-A47D-4C4209B03E26}" dt="2020-12-27T04:47:07.078" v="44"/>
          <ac:grpSpMkLst>
            <pc:docMk/>
            <pc:sldMk cId="1699114302" sldId="571"/>
            <ac:grpSpMk id="42" creationId="{94B259B5-DA91-432F-99D5-74C707A2C32E}"/>
          </ac:grpSpMkLst>
        </pc:grpChg>
        <pc:inkChg chg="del">
          <ac:chgData name="KimNamhyoung" userId="442ac80a-8cd4-4165-8fc5-0e4ac214a370" providerId="ADAL" clId="{85D07ACC-2330-4FCE-A47D-4C4209B03E26}" dt="2020-12-27T04:47:07.074" v="29"/>
          <ac:inkMkLst>
            <pc:docMk/>
            <pc:sldMk cId="1699114302" sldId="571"/>
            <ac:inkMk id="5" creationId="{20BF0EF0-2BA4-45C5-80B7-670C265A630F}"/>
          </ac:inkMkLst>
        </pc:inkChg>
        <pc:inkChg chg="del mod">
          <ac:chgData name="KimNamhyoung" userId="442ac80a-8cd4-4165-8fc5-0e4ac214a370" providerId="ADAL" clId="{85D07ACC-2330-4FCE-A47D-4C4209B03E26}" dt="2020-12-27T04:47:07.076" v="38"/>
          <ac:inkMkLst>
            <pc:docMk/>
            <pc:sldMk cId="1699114302" sldId="571"/>
            <ac:inkMk id="6" creationId="{367C3730-8B29-4934-A5C2-EEF0B34E5327}"/>
          </ac:inkMkLst>
        </pc:inkChg>
        <pc:inkChg chg="del">
          <ac:chgData name="KimNamhyoung" userId="442ac80a-8cd4-4165-8fc5-0e4ac214a370" providerId="ADAL" clId="{85D07ACC-2330-4FCE-A47D-4C4209B03E26}" dt="2020-12-27T04:47:07.077" v="39"/>
          <ac:inkMkLst>
            <pc:docMk/>
            <pc:sldMk cId="1699114302" sldId="571"/>
            <ac:inkMk id="8" creationId="{3198028F-88D9-4AAA-B594-DBDAF8ABB052}"/>
          </ac:inkMkLst>
        </pc:inkChg>
        <pc:inkChg chg="del">
          <ac:chgData name="KimNamhyoung" userId="442ac80a-8cd4-4165-8fc5-0e4ac214a370" providerId="ADAL" clId="{85D07ACC-2330-4FCE-A47D-4C4209B03E26}" dt="2020-12-27T04:47:07.075" v="31"/>
          <ac:inkMkLst>
            <pc:docMk/>
            <pc:sldMk cId="1699114302" sldId="571"/>
            <ac:inkMk id="9" creationId="{F2D82A1F-F444-4736-84C4-9B3C087593C2}"/>
          </ac:inkMkLst>
        </pc:inkChg>
        <pc:inkChg chg="del mod">
          <ac:chgData name="KimNamhyoung" userId="442ac80a-8cd4-4165-8fc5-0e4ac214a370" providerId="ADAL" clId="{85D07ACC-2330-4FCE-A47D-4C4209B03E26}" dt="2020-12-27T04:47:07.077" v="41"/>
          <ac:inkMkLst>
            <pc:docMk/>
            <pc:sldMk cId="1699114302" sldId="571"/>
            <ac:inkMk id="10" creationId="{B71ABF5D-36D2-44EE-9C25-631FD0DB9915}"/>
          </ac:inkMkLst>
        </pc:inkChg>
        <pc:inkChg chg="del mod">
          <ac:chgData name="KimNamhyoung" userId="442ac80a-8cd4-4165-8fc5-0e4ac214a370" providerId="ADAL" clId="{85D07ACC-2330-4FCE-A47D-4C4209B03E26}" dt="2020-12-27T04:47:07.073" v="27"/>
          <ac:inkMkLst>
            <pc:docMk/>
            <pc:sldMk cId="1699114302" sldId="571"/>
            <ac:inkMk id="11" creationId="{31F2E4EE-0B97-4AB8-9DEE-FB35066ECBD4}"/>
          </ac:inkMkLst>
        </pc:inkChg>
        <pc:inkChg chg="del mod">
          <ac:chgData name="KimNamhyoung" userId="442ac80a-8cd4-4165-8fc5-0e4ac214a370" providerId="ADAL" clId="{85D07ACC-2330-4FCE-A47D-4C4209B03E26}" dt="2020-12-27T04:47:07.079" v="48"/>
          <ac:inkMkLst>
            <pc:docMk/>
            <pc:sldMk cId="1699114302" sldId="571"/>
            <ac:inkMk id="13" creationId="{509D91D0-B002-4BC1-9263-B3678D5DE651}"/>
          </ac:inkMkLst>
        </pc:inkChg>
        <pc:inkChg chg="del">
          <ac:chgData name="KimNamhyoung" userId="442ac80a-8cd4-4165-8fc5-0e4ac214a370" providerId="ADAL" clId="{85D07ACC-2330-4FCE-A47D-4C4209B03E26}" dt="2020-12-27T04:47:07.073" v="26"/>
          <ac:inkMkLst>
            <pc:docMk/>
            <pc:sldMk cId="1699114302" sldId="571"/>
            <ac:inkMk id="14" creationId="{8AC4B0EC-7DD8-484B-BF95-3C5F2AEF80A4}"/>
          </ac:inkMkLst>
        </pc:inkChg>
        <pc:inkChg chg="del mod">
          <ac:chgData name="KimNamhyoung" userId="442ac80a-8cd4-4165-8fc5-0e4ac214a370" providerId="ADAL" clId="{85D07ACC-2330-4FCE-A47D-4C4209B03E26}" dt="2020-12-27T04:47:07.078" v="46"/>
          <ac:inkMkLst>
            <pc:docMk/>
            <pc:sldMk cId="1699114302" sldId="571"/>
            <ac:inkMk id="16" creationId="{00A3063E-6D4C-4F8D-8C98-C8CCB2305ABA}"/>
          </ac:inkMkLst>
        </pc:inkChg>
        <pc:inkChg chg="del">
          <ac:chgData name="KimNamhyoung" userId="442ac80a-8cd4-4165-8fc5-0e4ac214a370" providerId="ADAL" clId="{85D07ACC-2330-4FCE-A47D-4C4209B03E26}" dt="2020-12-27T04:47:07.072" v="24"/>
          <ac:inkMkLst>
            <pc:docMk/>
            <pc:sldMk cId="1699114302" sldId="571"/>
            <ac:inkMk id="17" creationId="{951477B2-A4E7-4F56-A5A5-C86F20768E09}"/>
          </ac:inkMkLst>
        </pc:inkChg>
        <pc:inkChg chg="del mod">
          <ac:chgData name="KimNamhyoung" userId="442ac80a-8cd4-4165-8fc5-0e4ac214a370" providerId="ADAL" clId="{85D07ACC-2330-4FCE-A47D-4C4209B03E26}" dt="2020-12-27T04:47:07.075" v="33"/>
          <ac:inkMkLst>
            <pc:docMk/>
            <pc:sldMk cId="1699114302" sldId="571"/>
            <ac:inkMk id="18" creationId="{905E9CD4-CD1D-4B05-8E95-8E5E6BAABD23}"/>
          </ac:inkMkLst>
        </pc:inkChg>
        <pc:inkChg chg="del mod">
          <ac:chgData name="KimNamhyoung" userId="442ac80a-8cd4-4165-8fc5-0e4ac214a370" providerId="ADAL" clId="{85D07ACC-2330-4FCE-A47D-4C4209B03E26}" dt="2020-12-27T04:47:07.079" v="49"/>
          <ac:inkMkLst>
            <pc:docMk/>
            <pc:sldMk cId="1699114302" sldId="571"/>
            <ac:inkMk id="19" creationId="{A0F79AA6-4777-417F-BFC9-91862BFEECA4}"/>
          </ac:inkMkLst>
        </pc:inkChg>
        <pc:inkChg chg="del mod">
          <ac:chgData name="KimNamhyoung" userId="442ac80a-8cd4-4165-8fc5-0e4ac214a370" providerId="ADAL" clId="{85D07ACC-2330-4FCE-A47D-4C4209B03E26}" dt="2020-12-27T04:47:07.078" v="45"/>
          <ac:inkMkLst>
            <pc:docMk/>
            <pc:sldMk cId="1699114302" sldId="571"/>
            <ac:inkMk id="20" creationId="{98E2B48E-62AE-4F80-B0A4-134009E94C92}"/>
          </ac:inkMkLst>
        </pc:inkChg>
        <pc:inkChg chg="del mod">
          <ac:chgData name="KimNamhyoung" userId="442ac80a-8cd4-4165-8fc5-0e4ac214a370" providerId="ADAL" clId="{85D07ACC-2330-4FCE-A47D-4C4209B03E26}" dt="2020-12-27T04:47:07.080" v="50"/>
          <ac:inkMkLst>
            <pc:docMk/>
            <pc:sldMk cId="1699114302" sldId="571"/>
            <ac:inkMk id="21" creationId="{F2CBCC5A-399F-409A-A96B-F1EE4BBB4138}"/>
          </ac:inkMkLst>
        </pc:inkChg>
        <pc:inkChg chg="del mod">
          <ac:chgData name="KimNamhyoung" userId="442ac80a-8cd4-4165-8fc5-0e4ac214a370" providerId="ADAL" clId="{85D07ACC-2330-4FCE-A47D-4C4209B03E26}" dt="2020-12-27T04:47:07.077" v="42"/>
          <ac:inkMkLst>
            <pc:docMk/>
            <pc:sldMk cId="1699114302" sldId="571"/>
            <ac:inkMk id="22" creationId="{7A7138CF-F3D9-4DD3-9D0E-EA3D13196E8F}"/>
          </ac:inkMkLst>
        </pc:inkChg>
        <pc:inkChg chg="del">
          <ac:chgData name="KimNamhyoung" userId="442ac80a-8cd4-4165-8fc5-0e4ac214a370" providerId="ADAL" clId="{85D07ACC-2330-4FCE-A47D-4C4209B03E26}" dt="2020-12-27T04:47:07.072" v="23"/>
          <ac:inkMkLst>
            <pc:docMk/>
            <pc:sldMk cId="1699114302" sldId="571"/>
            <ac:inkMk id="25" creationId="{51E0A2E9-0BEE-44C4-B333-5548E5D10E06}"/>
          </ac:inkMkLst>
        </pc:inkChg>
        <pc:inkChg chg="del mod">
          <ac:chgData name="KimNamhyoung" userId="442ac80a-8cd4-4165-8fc5-0e4ac214a370" providerId="ADAL" clId="{85D07ACC-2330-4FCE-A47D-4C4209B03E26}" dt="2020-12-27T04:47:07.076" v="37"/>
          <ac:inkMkLst>
            <pc:docMk/>
            <pc:sldMk cId="1699114302" sldId="571"/>
            <ac:inkMk id="26" creationId="{0884E29B-2D82-4EAF-A99C-166B483DCA11}"/>
          </ac:inkMkLst>
        </pc:inkChg>
        <pc:inkChg chg="del">
          <ac:chgData name="KimNamhyoung" userId="442ac80a-8cd4-4165-8fc5-0e4ac214a370" providerId="ADAL" clId="{85D07ACC-2330-4FCE-A47D-4C4209B03E26}" dt="2020-12-27T04:47:07.076" v="34"/>
          <ac:inkMkLst>
            <pc:docMk/>
            <pc:sldMk cId="1699114302" sldId="571"/>
            <ac:inkMk id="28" creationId="{026CFAC6-E6CA-4C4B-8D08-01F235366CDF}"/>
          </ac:inkMkLst>
        </pc:inkChg>
        <pc:inkChg chg="del">
          <ac:chgData name="KimNamhyoung" userId="442ac80a-8cd4-4165-8fc5-0e4ac214a370" providerId="ADAL" clId="{85D07ACC-2330-4FCE-A47D-4C4209B03E26}" dt="2020-12-27T04:47:08.630" v="51"/>
          <ac:inkMkLst>
            <pc:docMk/>
            <pc:sldMk cId="1699114302" sldId="571"/>
            <ac:inkMk id="29" creationId="{3999344A-82B3-4217-AC3A-6C4B142EC1C3}"/>
          </ac:inkMkLst>
        </pc:inkChg>
        <pc:inkChg chg="del">
          <ac:chgData name="KimNamhyoung" userId="442ac80a-8cd4-4165-8fc5-0e4ac214a370" providerId="ADAL" clId="{85D07ACC-2330-4FCE-A47D-4C4209B03E26}" dt="2020-12-27T04:47:07.072" v="25"/>
          <ac:inkMkLst>
            <pc:docMk/>
            <pc:sldMk cId="1699114302" sldId="571"/>
            <ac:inkMk id="31" creationId="{08269CCB-B4A9-4F32-B5DB-EB5E41F4829D}"/>
          </ac:inkMkLst>
        </pc:inkChg>
        <pc:inkChg chg="del">
          <ac:chgData name="KimNamhyoung" userId="442ac80a-8cd4-4165-8fc5-0e4ac214a370" providerId="ADAL" clId="{85D07ACC-2330-4FCE-A47D-4C4209B03E26}" dt="2020-12-27T04:47:07.076" v="35"/>
          <ac:inkMkLst>
            <pc:docMk/>
            <pc:sldMk cId="1699114302" sldId="571"/>
            <ac:inkMk id="32" creationId="{78A6FCE8-2962-4D3A-B4C7-9D168082D599}"/>
          </ac:inkMkLst>
        </pc:inkChg>
        <pc:inkChg chg="del mod">
          <ac:chgData name="KimNamhyoung" userId="442ac80a-8cd4-4165-8fc5-0e4ac214a370" providerId="ADAL" clId="{85D07ACC-2330-4FCE-A47D-4C4209B03E26}" dt="2020-12-27T04:47:07.076" v="36"/>
          <ac:inkMkLst>
            <pc:docMk/>
            <pc:sldMk cId="1699114302" sldId="571"/>
            <ac:inkMk id="33" creationId="{849B757B-451A-4083-8D3D-7D9C0429419F}"/>
          </ac:inkMkLst>
        </pc:inkChg>
        <pc:inkChg chg="del">
          <ac:chgData name="KimNamhyoung" userId="442ac80a-8cd4-4165-8fc5-0e4ac214a370" providerId="ADAL" clId="{85D07ACC-2330-4FCE-A47D-4C4209B03E26}" dt="2020-12-27T04:47:07.075" v="30"/>
          <ac:inkMkLst>
            <pc:docMk/>
            <pc:sldMk cId="1699114302" sldId="571"/>
            <ac:inkMk id="35" creationId="{CC5B35F4-9EF7-4037-A90A-8D2D2B41AB48}"/>
          </ac:inkMkLst>
        </pc:inkChg>
        <pc:inkChg chg="del mod">
          <ac:chgData name="KimNamhyoung" userId="442ac80a-8cd4-4165-8fc5-0e4ac214a370" providerId="ADAL" clId="{85D07ACC-2330-4FCE-A47D-4C4209B03E26}" dt="2020-12-27T04:47:07.077" v="40"/>
          <ac:inkMkLst>
            <pc:docMk/>
            <pc:sldMk cId="1699114302" sldId="571"/>
            <ac:inkMk id="36" creationId="{C41DED24-5C74-4ADD-8FEE-A2A0A6FE74AB}"/>
          </ac:inkMkLst>
        </pc:inkChg>
        <pc:inkChg chg="del mod">
          <ac:chgData name="KimNamhyoung" userId="442ac80a-8cd4-4165-8fc5-0e4ac214a370" providerId="ADAL" clId="{85D07ACC-2330-4FCE-A47D-4C4209B03E26}" dt="2020-12-27T04:47:07.078" v="44"/>
          <ac:inkMkLst>
            <pc:docMk/>
            <pc:sldMk cId="1699114302" sldId="571"/>
            <ac:inkMk id="37" creationId="{FE94525B-9606-426B-A5E8-CC8B8B2ABC6E}"/>
          </ac:inkMkLst>
        </pc:inkChg>
        <pc:inkChg chg="del mod">
          <ac:chgData name="KimNamhyoung" userId="442ac80a-8cd4-4165-8fc5-0e4ac214a370" providerId="ADAL" clId="{85D07ACC-2330-4FCE-A47D-4C4209B03E26}" dt="2020-12-27T04:47:07.078" v="43"/>
          <ac:inkMkLst>
            <pc:docMk/>
            <pc:sldMk cId="1699114302" sldId="571"/>
            <ac:inkMk id="38" creationId="{0D98104D-6BD1-4B75-B4A8-460FE14B0F11}"/>
          </ac:inkMkLst>
        </pc:inkChg>
        <pc:inkChg chg="del mod">
          <ac:chgData name="KimNamhyoung" userId="442ac80a-8cd4-4165-8fc5-0e4ac214a370" providerId="ADAL" clId="{85D07ACC-2330-4FCE-A47D-4C4209B03E26}" dt="2020-12-27T04:47:07.079" v="47"/>
          <ac:inkMkLst>
            <pc:docMk/>
            <pc:sldMk cId="1699114302" sldId="571"/>
            <ac:inkMk id="39" creationId="{BAD0552A-9FEB-4B46-8C84-1FD5D2D863C1}"/>
          </ac:inkMkLst>
        </pc:inkChg>
        <pc:inkChg chg="del mod">
          <ac:chgData name="KimNamhyoung" userId="442ac80a-8cd4-4165-8fc5-0e4ac214a370" providerId="ADAL" clId="{85D07ACC-2330-4FCE-A47D-4C4209B03E26}" dt="2020-12-27T04:47:07.075" v="32"/>
          <ac:inkMkLst>
            <pc:docMk/>
            <pc:sldMk cId="1699114302" sldId="571"/>
            <ac:inkMk id="40" creationId="{BC738E99-80F7-4C62-A5B2-E3B94EF33E8C}"/>
          </ac:inkMkLst>
        </pc:inkChg>
        <pc:inkChg chg="del">
          <ac:chgData name="KimNamhyoung" userId="442ac80a-8cd4-4165-8fc5-0e4ac214a370" providerId="ADAL" clId="{85D07ACC-2330-4FCE-A47D-4C4209B03E26}" dt="2020-12-27T04:47:07.073" v="28"/>
          <ac:inkMkLst>
            <pc:docMk/>
            <pc:sldMk cId="1699114302" sldId="571"/>
            <ac:inkMk id="41" creationId="{939D74D3-7551-4872-B021-65D9BC64C0E5}"/>
          </ac:inkMkLst>
        </pc:inkChg>
      </pc:sldChg>
      <pc:sldChg chg="delSp modSp">
        <pc:chgData name="KimNamhyoung" userId="442ac80a-8cd4-4165-8fc5-0e4ac214a370" providerId="ADAL" clId="{85D07ACC-2330-4FCE-A47D-4C4209B03E26}" dt="2020-12-27T04:47:23.117" v="118"/>
        <pc:sldMkLst>
          <pc:docMk/>
          <pc:sldMk cId="1872776000" sldId="572"/>
        </pc:sldMkLst>
        <pc:grpChg chg="del mod">
          <ac:chgData name="KimNamhyoung" userId="442ac80a-8cd4-4165-8fc5-0e4ac214a370" providerId="ADAL" clId="{85D07ACC-2330-4FCE-A47D-4C4209B03E26}" dt="2020-12-27T04:47:23.113" v="102"/>
          <ac:grpSpMkLst>
            <pc:docMk/>
            <pc:sldMk cId="1872776000" sldId="572"/>
            <ac:grpSpMk id="32" creationId="{2FC81C7B-18DB-44F7-92F9-1D141F859599}"/>
          </ac:grpSpMkLst>
        </pc:grpChg>
        <pc:grpChg chg="del mod">
          <ac:chgData name="KimNamhyoung" userId="442ac80a-8cd4-4165-8fc5-0e4ac214a370" providerId="ADAL" clId="{85D07ACC-2330-4FCE-A47D-4C4209B03E26}" dt="2020-12-27T04:47:23.112" v="98"/>
          <ac:grpSpMkLst>
            <pc:docMk/>
            <pc:sldMk cId="1872776000" sldId="572"/>
            <ac:grpSpMk id="62" creationId="{F7089916-4FD3-470A-BBE7-69A9F83B25E9}"/>
          </ac:grpSpMkLst>
        </pc:grpChg>
        <pc:grpChg chg="mod">
          <ac:chgData name="KimNamhyoung" userId="442ac80a-8cd4-4165-8fc5-0e4ac214a370" providerId="ADAL" clId="{85D07ACC-2330-4FCE-A47D-4C4209B03E26}" dt="2020-12-27T04:47:23.116" v="112"/>
          <ac:grpSpMkLst>
            <pc:docMk/>
            <pc:sldMk cId="1872776000" sldId="572"/>
            <ac:grpSpMk id="80" creationId="{01112353-B8D4-40A2-BD2C-AC1FF3074382}"/>
          </ac:grpSpMkLst>
        </pc:grpChg>
        <pc:grpChg chg="del mod">
          <ac:chgData name="KimNamhyoung" userId="442ac80a-8cd4-4165-8fc5-0e4ac214a370" providerId="ADAL" clId="{85D07ACC-2330-4FCE-A47D-4C4209B03E26}" dt="2020-12-27T04:47:23.115" v="110"/>
          <ac:grpSpMkLst>
            <pc:docMk/>
            <pc:sldMk cId="1872776000" sldId="572"/>
            <ac:grpSpMk id="108" creationId="{87EB39A5-F922-4245-8087-D6690071C019}"/>
          </ac:grpSpMkLst>
        </pc:grpChg>
        <pc:grpChg chg="del mod">
          <ac:chgData name="KimNamhyoung" userId="442ac80a-8cd4-4165-8fc5-0e4ac214a370" providerId="ADAL" clId="{85D07ACC-2330-4FCE-A47D-4C4209B03E26}" dt="2020-12-27T04:47:23.109" v="85"/>
          <ac:grpSpMkLst>
            <pc:docMk/>
            <pc:sldMk cId="1872776000" sldId="572"/>
            <ac:grpSpMk id="109" creationId="{F85BFA7B-9870-4DCF-BFBF-838AD013B098}"/>
          </ac:grpSpMkLst>
        </pc:grpChg>
        <pc:grpChg chg="del mod">
          <ac:chgData name="KimNamhyoung" userId="442ac80a-8cd4-4165-8fc5-0e4ac214a370" providerId="ADAL" clId="{85D07ACC-2330-4FCE-A47D-4C4209B03E26}" dt="2020-12-27T04:47:23.113" v="100"/>
          <ac:grpSpMkLst>
            <pc:docMk/>
            <pc:sldMk cId="1872776000" sldId="572"/>
            <ac:grpSpMk id="111" creationId="{379D8C81-9532-4237-9F1E-6941F5A824E3}"/>
          </ac:grpSpMkLst>
        </pc:grpChg>
        <pc:inkChg chg="del mod">
          <ac:chgData name="KimNamhyoung" userId="442ac80a-8cd4-4165-8fc5-0e4ac214a370" providerId="ADAL" clId="{85D07ACC-2330-4FCE-A47D-4C4209B03E26}" dt="2020-12-27T04:47:23.114" v="106"/>
          <ac:inkMkLst>
            <pc:docMk/>
            <pc:sldMk cId="1872776000" sldId="572"/>
            <ac:inkMk id="5" creationId="{947FA65E-54C9-431F-B0F8-AB3F05F9BEAF}"/>
          </ac:inkMkLst>
        </pc:inkChg>
        <pc:inkChg chg="del">
          <ac:chgData name="KimNamhyoung" userId="442ac80a-8cd4-4165-8fc5-0e4ac214a370" providerId="ADAL" clId="{85D07ACC-2330-4FCE-A47D-4C4209B03E26}" dt="2020-12-27T04:47:23.106" v="71"/>
          <ac:inkMkLst>
            <pc:docMk/>
            <pc:sldMk cId="1872776000" sldId="572"/>
            <ac:inkMk id="6" creationId="{F2D6F505-9A25-4A51-9693-AF45DD299637}"/>
          </ac:inkMkLst>
        </pc:inkChg>
        <pc:inkChg chg="del">
          <ac:chgData name="KimNamhyoung" userId="442ac80a-8cd4-4165-8fc5-0e4ac214a370" providerId="ADAL" clId="{85D07ACC-2330-4FCE-A47D-4C4209B03E26}" dt="2020-12-27T04:47:23.104" v="60"/>
          <ac:inkMkLst>
            <pc:docMk/>
            <pc:sldMk cId="1872776000" sldId="572"/>
            <ac:inkMk id="10" creationId="{F5C49CA8-6A40-4961-BE0B-505CEDD5546A}"/>
          </ac:inkMkLst>
        </pc:inkChg>
        <pc:inkChg chg="del mod">
          <ac:chgData name="KimNamhyoung" userId="442ac80a-8cd4-4165-8fc5-0e4ac214a370" providerId="ADAL" clId="{85D07ACC-2330-4FCE-A47D-4C4209B03E26}" dt="2020-12-27T04:47:23.109" v="84"/>
          <ac:inkMkLst>
            <pc:docMk/>
            <pc:sldMk cId="1872776000" sldId="572"/>
            <ac:inkMk id="11" creationId="{DA2930B0-2E6B-4C91-AE6F-DEC2606862E1}"/>
          </ac:inkMkLst>
        </pc:inkChg>
        <pc:inkChg chg="del mod">
          <ac:chgData name="KimNamhyoung" userId="442ac80a-8cd4-4165-8fc5-0e4ac214a370" providerId="ADAL" clId="{85D07ACC-2330-4FCE-A47D-4C4209B03E26}" dt="2020-12-27T04:47:23.112" v="98"/>
          <ac:inkMkLst>
            <pc:docMk/>
            <pc:sldMk cId="1872776000" sldId="572"/>
            <ac:inkMk id="13" creationId="{4BAE2BBB-A180-4124-A58A-7602476188ED}"/>
          </ac:inkMkLst>
        </pc:inkChg>
        <pc:inkChg chg="del mod">
          <ac:chgData name="KimNamhyoung" userId="442ac80a-8cd4-4165-8fc5-0e4ac214a370" providerId="ADAL" clId="{85D07ACC-2330-4FCE-A47D-4C4209B03E26}" dt="2020-12-27T04:47:23.116" v="113"/>
          <ac:inkMkLst>
            <pc:docMk/>
            <pc:sldMk cId="1872776000" sldId="572"/>
            <ac:inkMk id="14" creationId="{1B532978-E20A-4162-801B-61E501E7185E}"/>
          </ac:inkMkLst>
        </pc:inkChg>
        <pc:inkChg chg="del">
          <ac:chgData name="KimNamhyoung" userId="442ac80a-8cd4-4165-8fc5-0e4ac214a370" providerId="ADAL" clId="{85D07ACC-2330-4FCE-A47D-4C4209B03E26}" dt="2020-12-27T04:47:23.110" v="88"/>
          <ac:inkMkLst>
            <pc:docMk/>
            <pc:sldMk cId="1872776000" sldId="572"/>
            <ac:inkMk id="17" creationId="{ED8FEC57-2E19-4935-8FDD-1D2C967CAD6B}"/>
          </ac:inkMkLst>
        </pc:inkChg>
        <pc:inkChg chg="del">
          <ac:chgData name="KimNamhyoung" userId="442ac80a-8cd4-4165-8fc5-0e4ac214a370" providerId="ADAL" clId="{85D07ACC-2330-4FCE-A47D-4C4209B03E26}" dt="2020-12-27T04:47:23.109" v="82"/>
          <ac:inkMkLst>
            <pc:docMk/>
            <pc:sldMk cId="1872776000" sldId="572"/>
            <ac:inkMk id="19" creationId="{3B24CA8C-4E28-4F48-90EE-F07D2DEEA498}"/>
          </ac:inkMkLst>
        </pc:inkChg>
        <pc:inkChg chg="del">
          <ac:chgData name="KimNamhyoung" userId="442ac80a-8cd4-4165-8fc5-0e4ac214a370" providerId="ADAL" clId="{85D07ACC-2330-4FCE-A47D-4C4209B03E26}" dt="2020-12-27T04:47:23.107" v="73"/>
          <ac:inkMkLst>
            <pc:docMk/>
            <pc:sldMk cId="1872776000" sldId="572"/>
            <ac:inkMk id="21" creationId="{A8D7FADD-F154-4655-B35C-6873E5934C05}"/>
          </ac:inkMkLst>
        </pc:inkChg>
        <pc:inkChg chg="del">
          <ac:chgData name="KimNamhyoung" userId="442ac80a-8cd4-4165-8fc5-0e4ac214a370" providerId="ADAL" clId="{85D07ACC-2330-4FCE-A47D-4C4209B03E26}" dt="2020-12-27T04:47:23.107" v="74"/>
          <ac:inkMkLst>
            <pc:docMk/>
            <pc:sldMk cId="1872776000" sldId="572"/>
            <ac:inkMk id="22" creationId="{D09E8763-D369-45E0-86F7-970E46E84BDF}"/>
          </ac:inkMkLst>
        </pc:inkChg>
        <pc:inkChg chg="del">
          <ac:chgData name="KimNamhyoung" userId="442ac80a-8cd4-4165-8fc5-0e4ac214a370" providerId="ADAL" clId="{85D07ACC-2330-4FCE-A47D-4C4209B03E26}" dt="2020-12-27T04:47:23.113" v="102"/>
          <ac:inkMkLst>
            <pc:docMk/>
            <pc:sldMk cId="1872776000" sldId="572"/>
            <ac:inkMk id="24" creationId="{18BB2CE9-B60C-4E3D-9981-795BEBCA112C}"/>
          </ac:inkMkLst>
        </pc:inkChg>
        <pc:inkChg chg="mod">
          <ac:chgData name="KimNamhyoung" userId="442ac80a-8cd4-4165-8fc5-0e4ac214a370" providerId="ADAL" clId="{85D07ACC-2330-4FCE-A47D-4C4209B03E26}" dt="2020-12-27T04:47:23.113" v="102"/>
          <ac:inkMkLst>
            <pc:docMk/>
            <pc:sldMk cId="1872776000" sldId="572"/>
            <ac:inkMk id="25" creationId="{348B5857-A09B-409D-950F-E24CEDC543C4}"/>
          </ac:inkMkLst>
        </pc:inkChg>
        <pc:inkChg chg="del">
          <ac:chgData name="KimNamhyoung" userId="442ac80a-8cd4-4165-8fc5-0e4ac214a370" providerId="ADAL" clId="{85D07ACC-2330-4FCE-A47D-4C4209B03E26}" dt="2020-12-27T04:47:23.108" v="80"/>
          <ac:inkMkLst>
            <pc:docMk/>
            <pc:sldMk cId="1872776000" sldId="572"/>
            <ac:inkMk id="37" creationId="{E41D53B0-E1A4-491C-A659-B90A8A892066}"/>
          </ac:inkMkLst>
        </pc:inkChg>
        <pc:inkChg chg="mod">
          <ac:chgData name="KimNamhyoung" userId="442ac80a-8cd4-4165-8fc5-0e4ac214a370" providerId="ADAL" clId="{85D07ACC-2330-4FCE-A47D-4C4209B03E26}" dt="2020-12-27T04:47:23.116" v="112"/>
          <ac:inkMkLst>
            <pc:docMk/>
            <pc:sldMk cId="1872776000" sldId="572"/>
            <ac:inkMk id="40" creationId="{8608B3F3-EBB0-4CA6-A9BE-ED445C56A76B}"/>
          </ac:inkMkLst>
        </pc:inkChg>
        <pc:inkChg chg="mod">
          <ac:chgData name="KimNamhyoung" userId="442ac80a-8cd4-4165-8fc5-0e4ac214a370" providerId="ADAL" clId="{85D07ACC-2330-4FCE-A47D-4C4209B03E26}" dt="2020-12-27T04:47:23.116" v="112"/>
          <ac:inkMkLst>
            <pc:docMk/>
            <pc:sldMk cId="1872776000" sldId="572"/>
            <ac:inkMk id="41" creationId="{34FFD32B-A58A-487E-B4CE-B1A0D8606BB8}"/>
          </ac:inkMkLst>
        </pc:inkChg>
        <pc:inkChg chg="del mod">
          <ac:chgData name="KimNamhyoung" userId="442ac80a-8cd4-4165-8fc5-0e4ac214a370" providerId="ADAL" clId="{85D07ACC-2330-4FCE-A47D-4C4209B03E26}" dt="2020-12-27T04:47:23.116" v="112"/>
          <ac:inkMkLst>
            <pc:docMk/>
            <pc:sldMk cId="1872776000" sldId="572"/>
            <ac:inkMk id="42" creationId="{C4FE67C2-1A3C-4C2B-916B-525A4D144CCF}"/>
          </ac:inkMkLst>
        </pc:inkChg>
        <pc:inkChg chg="del">
          <ac:chgData name="KimNamhyoung" userId="442ac80a-8cd4-4165-8fc5-0e4ac214a370" providerId="ADAL" clId="{85D07ACC-2330-4FCE-A47D-4C4209B03E26}" dt="2020-12-27T04:47:23.104" v="58"/>
          <ac:inkMkLst>
            <pc:docMk/>
            <pc:sldMk cId="1872776000" sldId="572"/>
            <ac:inkMk id="44" creationId="{CBC02A70-FC40-4603-84E6-D3980FFBFEA0}"/>
          </ac:inkMkLst>
        </pc:inkChg>
        <pc:inkChg chg="del">
          <ac:chgData name="KimNamhyoung" userId="442ac80a-8cd4-4165-8fc5-0e4ac214a370" providerId="ADAL" clId="{85D07ACC-2330-4FCE-A47D-4C4209B03E26}" dt="2020-12-27T04:47:23.116" v="116"/>
          <ac:inkMkLst>
            <pc:docMk/>
            <pc:sldMk cId="1872776000" sldId="572"/>
            <ac:inkMk id="45" creationId="{9742BCAD-4F79-4A88-8264-9A77DB0CD944}"/>
          </ac:inkMkLst>
        </pc:inkChg>
        <pc:inkChg chg="del">
          <ac:chgData name="KimNamhyoung" userId="442ac80a-8cd4-4165-8fc5-0e4ac214a370" providerId="ADAL" clId="{85D07ACC-2330-4FCE-A47D-4C4209B03E26}" dt="2020-12-27T04:47:23.108" v="81"/>
          <ac:inkMkLst>
            <pc:docMk/>
            <pc:sldMk cId="1872776000" sldId="572"/>
            <ac:inkMk id="46" creationId="{F23DA1D1-5A6C-4F0E-8471-D9878EA70B35}"/>
          </ac:inkMkLst>
        </pc:inkChg>
        <pc:inkChg chg="del">
          <ac:chgData name="KimNamhyoung" userId="442ac80a-8cd4-4165-8fc5-0e4ac214a370" providerId="ADAL" clId="{85D07ACC-2330-4FCE-A47D-4C4209B03E26}" dt="2020-12-27T04:47:23.111" v="95"/>
          <ac:inkMkLst>
            <pc:docMk/>
            <pc:sldMk cId="1872776000" sldId="572"/>
            <ac:inkMk id="47" creationId="{6B32D2AF-CB72-4777-A76D-99B0A1A6020C}"/>
          </ac:inkMkLst>
        </pc:inkChg>
        <pc:inkChg chg="del">
          <ac:chgData name="KimNamhyoung" userId="442ac80a-8cd4-4165-8fc5-0e4ac214a370" providerId="ADAL" clId="{85D07ACC-2330-4FCE-A47D-4C4209B03E26}" dt="2020-12-27T04:47:23.105" v="65"/>
          <ac:inkMkLst>
            <pc:docMk/>
            <pc:sldMk cId="1872776000" sldId="572"/>
            <ac:inkMk id="48" creationId="{657A7F89-9E6F-425F-9ED5-25ECED36F281}"/>
          </ac:inkMkLst>
        </pc:inkChg>
        <pc:inkChg chg="del">
          <ac:chgData name="KimNamhyoung" userId="442ac80a-8cd4-4165-8fc5-0e4ac214a370" providerId="ADAL" clId="{85D07ACC-2330-4FCE-A47D-4C4209B03E26}" dt="2020-12-27T04:47:23.107" v="76"/>
          <ac:inkMkLst>
            <pc:docMk/>
            <pc:sldMk cId="1872776000" sldId="572"/>
            <ac:inkMk id="50" creationId="{6FEF919C-BBE8-4281-8218-B6E705B8AFA4}"/>
          </ac:inkMkLst>
        </pc:inkChg>
        <pc:inkChg chg="del">
          <ac:chgData name="KimNamhyoung" userId="442ac80a-8cd4-4165-8fc5-0e4ac214a370" providerId="ADAL" clId="{85D07ACC-2330-4FCE-A47D-4C4209B03E26}" dt="2020-12-27T04:47:23.109" v="86"/>
          <ac:inkMkLst>
            <pc:docMk/>
            <pc:sldMk cId="1872776000" sldId="572"/>
            <ac:inkMk id="51" creationId="{20F6958F-FEDF-4577-8119-6CD161ECF178}"/>
          </ac:inkMkLst>
        </pc:inkChg>
        <pc:inkChg chg="del">
          <ac:chgData name="KimNamhyoung" userId="442ac80a-8cd4-4165-8fc5-0e4ac214a370" providerId="ADAL" clId="{85D07ACC-2330-4FCE-A47D-4C4209B03E26}" dt="2020-12-27T04:47:23.107" v="75"/>
          <ac:inkMkLst>
            <pc:docMk/>
            <pc:sldMk cId="1872776000" sldId="572"/>
            <ac:inkMk id="52" creationId="{319BD16C-1860-4283-8B01-F8B801257045}"/>
          </ac:inkMkLst>
        </pc:inkChg>
        <pc:inkChg chg="del">
          <ac:chgData name="KimNamhyoung" userId="442ac80a-8cd4-4165-8fc5-0e4ac214a370" providerId="ADAL" clId="{85D07ACC-2330-4FCE-A47D-4C4209B03E26}" dt="2020-12-27T04:47:23.105" v="64"/>
          <ac:inkMkLst>
            <pc:docMk/>
            <pc:sldMk cId="1872776000" sldId="572"/>
            <ac:inkMk id="53" creationId="{1CB6D181-64CC-48F7-A940-C2A830D3A85C}"/>
          </ac:inkMkLst>
        </pc:inkChg>
        <pc:inkChg chg="del">
          <ac:chgData name="KimNamhyoung" userId="442ac80a-8cd4-4165-8fc5-0e4ac214a370" providerId="ADAL" clId="{85D07ACC-2330-4FCE-A47D-4C4209B03E26}" dt="2020-12-27T04:47:23.105" v="67"/>
          <ac:inkMkLst>
            <pc:docMk/>
            <pc:sldMk cId="1872776000" sldId="572"/>
            <ac:inkMk id="54" creationId="{9C689C2D-7BB5-4000-8FDB-E0E172B4D0E0}"/>
          </ac:inkMkLst>
        </pc:inkChg>
        <pc:inkChg chg="del">
          <ac:chgData name="KimNamhyoung" userId="442ac80a-8cd4-4165-8fc5-0e4ac214a370" providerId="ADAL" clId="{85D07ACC-2330-4FCE-A47D-4C4209B03E26}" dt="2020-12-27T04:47:23.112" v="97"/>
          <ac:inkMkLst>
            <pc:docMk/>
            <pc:sldMk cId="1872776000" sldId="572"/>
            <ac:inkMk id="55" creationId="{2827DBB9-8711-4898-A26B-3B6A08849845}"/>
          </ac:inkMkLst>
        </pc:inkChg>
        <pc:inkChg chg="del">
          <ac:chgData name="KimNamhyoung" userId="442ac80a-8cd4-4165-8fc5-0e4ac214a370" providerId="ADAL" clId="{85D07ACC-2330-4FCE-A47D-4C4209B03E26}" dt="2020-12-27T04:47:23.105" v="66"/>
          <ac:inkMkLst>
            <pc:docMk/>
            <pc:sldMk cId="1872776000" sldId="572"/>
            <ac:inkMk id="56" creationId="{CF07C043-3904-4931-A758-64E2E27B2BCC}"/>
          </ac:inkMkLst>
        </pc:inkChg>
        <pc:inkChg chg="del">
          <ac:chgData name="KimNamhyoung" userId="442ac80a-8cd4-4165-8fc5-0e4ac214a370" providerId="ADAL" clId="{85D07ACC-2330-4FCE-A47D-4C4209B03E26}" dt="2020-12-27T04:47:23.106" v="68"/>
          <ac:inkMkLst>
            <pc:docMk/>
            <pc:sldMk cId="1872776000" sldId="572"/>
            <ac:inkMk id="57" creationId="{84FDD524-BF84-4038-9564-47CCB1649552}"/>
          </ac:inkMkLst>
        </pc:inkChg>
        <pc:inkChg chg="del">
          <ac:chgData name="KimNamhyoung" userId="442ac80a-8cd4-4165-8fc5-0e4ac214a370" providerId="ADAL" clId="{85D07ACC-2330-4FCE-A47D-4C4209B03E26}" dt="2020-12-27T04:47:23.101" v="53"/>
          <ac:inkMkLst>
            <pc:docMk/>
            <pc:sldMk cId="1872776000" sldId="572"/>
            <ac:inkMk id="58" creationId="{E835BF0A-35F4-4AB3-8102-64FA00BAA943}"/>
          </ac:inkMkLst>
        </pc:inkChg>
        <pc:inkChg chg="del">
          <ac:chgData name="KimNamhyoung" userId="442ac80a-8cd4-4165-8fc5-0e4ac214a370" providerId="ADAL" clId="{85D07ACC-2330-4FCE-A47D-4C4209B03E26}" dt="2020-12-27T04:47:23.115" v="107"/>
          <ac:inkMkLst>
            <pc:docMk/>
            <pc:sldMk cId="1872776000" sldId="572"/>
            <ac:inkMk id="59" creationId="{C2571368-26B3-4DD7-9137-84F342CC3AD6}"/>
          </ac:inkMkLst>
        </pc:inkChg>
        <pc:inkChg chg="del">
          <ac:chgData name="KimNamhyoung" userId="442ac80a-8cd4-4165-8fc5-0e4ac214a370" providerId="ADAL" clId="{85D07ACC-2330-4FCE-A47D-4C4209B03E26}" dt="2020-12-27T04:47:23.108" v="78"/>
          <ac:inkMkLst>
            <pc:docMk/>
            <pc:sldMk cId="1872776000" sldId="572"/>
            <ac:inkMk id="60" creationId="{6ECD078F-348B-4F2D-848F-830F81A1C100}"/>
          </ac:inkMkLst>
        </pc:inkChg>
        <pc:inkChg chg="del">
          <ac:chgData name="KimNamhyoung" userId="442ac80a-8cd4-4165-8fc5-0e4ac214a370" providerId="ADAL" clId="{85D07ACC-2330-4FCE-A47D-4C4209B03E26}" dt="2020-12-27T04:47:23.114" v="105"/>
          <ac:inkMkLst>
            <pc:docMk/>
            <pc:sldMk cId="1872776000" sldId="572"/>
            <ac:inkMk id="63" creationId="{06D64C71-8369-4E96-BB74-25DE166DB157}"/>
          </ac:inkMkLst>
        </pc:inkChg>
        <pc:inkChg chg="del">
          <ac:chgData name="KimNamhyoung" userId="442ac80a-8cd4-4165-8fc5-0e4ac214a370" providerId="ADAL" clId="{85D07ACC-2330-4FCE-A47D-4C4209B03E26}" dt="2020-12-27T04:47:23.117" v="117"/>
          <ac:inkMkLst>
            <pc:docMk/>
            <pc:sldMk cId="1872776000" sldId="572"/>
            <ac:inkMk id="64" creationId="{B335C594-D448-4CF4-9054-F076605233DC}"/>
          </ac:inkMkLst>
        </pc:inkChg>
        <pc:inkChg chg="del">
          <ac:chgData name="KimNamhyoung" userId="442ac80a-8cd4-4165-8fc5-0e4ac214a370" providerId="ADAL" clId="{85D07ACC-2330-4FCE-A47D-4C4209B03E26}" dt="2020-12-27T04:47:23.116" v="115"/>
          <ac:inkMkLst>
            <pc:docMk/>
            <pc:sldMk cId="1872776000" sldId="572"/>
            <ac:inkMk id="65" creationId="{D3479F0C-34C6-40DA-AEBA-CB404F17EE10}"/>
          </ac:inkMkLst>
        </pc:inkChg>
        <pc:inkChg chg="del">
          <ac:chgData name="KimNamhyoung" userId="442ac80a-8cd4-4165-8fc5-0e4ac214a370" providerId="ADAL" clId="{85D07ACC-2330-4FCE-A47D-4C4209B03E26}" dt="2020-12-27T04:47:23.110" v="90"/>
          <ac:inkMkLst>
            <pc:docMk/>
            <pc:sldMk cId="1872776000" sldId="572"/>
            <ac:inkMk id="66" creationId="{22B1D9D6-FE28-42CC-8664-B366FE3A6D6F}"/>
          </ac:inkMkLst>
        </pc:inkChg>
        <pc:inkChg chg="del">
          <ac:chgData name="KimNamhyoung" userId="442ac80a-8cd4-4165-8fc5-0e4ac214a370" providerId="ADAL" clId="{85D07ACC-2330-4FCE-A47D-4C4209B03E26}" dt="2020-12-27T04:47:23.103" v="57"/>
          <ac:inkMkLst>
            <pc:docMk/>
            <pc:sldMk cId="1872776000" sldId="572"/>
            <ac:inkMk id="67" creationId="{7D024FFF-3FD6-41D8-ABCC-566D5ED9FBDA}"/>
          </ac:inkMkLst>
        </pc:inkChg>
        <pc:inkChg chg="del">
          <ac:chgData name="KimNamhyoung" userId="442ac80a-8cd4-4165-8fc5-0e4ac214a370" providerId="ADAL" clId="{85D07ACC-2330-4FCE-A47D-4C4209B03E26}" dt="2020-12-27T04:47:23.113" v="101"/>
          <ac:inkMkLst>
            <pc:docMk/>
            <pc:sldMk cId="1872776000" sldId="572"/>
            <ac:inkMk id="68" creationId="{63E6A214-3566-4A0A-B9D3-7FDFCDB7D18A}"/>
          </ac:inkMkLst>
        </pc:inkChg>
        <pc:inkChg chg="del">
          <ac:chgData name="KimNamhyoung" userId="442ac80a-8cd4-4165-8fc5-0e4ac214a370" providerId="ADAL" clId="{85D07ACC-2330-4FCE-A47D-4C4209B03E26}" dt="2020-12-27T04:47:23.111" v="92"/>
          <ac:inkMkLst>
            <pc:docMk/>
            <pc:sldMk cId="1872776000" sldId="572"/>
            <ac:inkMk id="69" creationId="{6C6C629F-1319-43B9-BD07-87CF69914E12}"/>
          </ac:inkMkLst>
        </pc:inkChg>
        <pc:inkChg chg="del">
          <ac:chgData name="KimNamhyoung" userId="442ac80a-8cd4-4165-8fc5-0e4ac214a370" providerId="ADAL" clId="{85D07ACC-2330-4FCE-A47D-4C4209B03E26}" dt="2020-12-27T04:47:23.108" v="77"/>
          <ac:inkMkLst>
            <pc:docMk/>
            <pc:sldMk cId="1872776000" sldId="572"/>
            <ac:inkMk id="70" creationId="{26630B57-4456-4819-93EC-6C5A94BF3D30}"/>
          </ac:inkMkLst>
        </pc:inkChg>
        <pc:inkChg chg="del">
          <ac:chgData name="KimNamhyoung" userId="442ac80a-8cd4-4165-8fc5-0e4ac214a370" providerId="ADAL" clId="{85D07ACC-2330-4FCE-A47D-4C4209B03E26}" dt="2020-12-27T04:47:23.115" v="111"/>
          <ac:inkMkLst>
            <pc:docMk/>
            <pc:sldMk cId="1872776000" sldId="572"/>
            <ac:inkMk id="71" creationId="{87EBEB7B-0136-4463-97D6-9E152690B30F}"/>
          </ac:inkMkLst>
        </pc:inkChg>
        <pc:inkChg chg="del">
          <ac:chgData name="KimNamhyoung" userId="442ac80a-8cd4-4165-8fc5-0e4ac214a370" providerId="ADAL" clId="{85D07ACC-2330-4FCE-A47D-4C4209B03E26}" dt="2020-12-27T04:47:23.106" v="69"/>
          <ac:inkMkLst>
            <pc:docMk/>
            <pc:sldMk cId="1872776000" sldId="572"/>
            <ac:inkMk id="72" creationId="{FE347BFE-BB33-4EE3-9515-5B9893DD8AD1}"/>
          </ac:inkMkLst>
        </pc:inkChg>
        <pc:inkChg chg="del">
          <ac:chgData name="KimNamhyoung" userId="442ac80a-8cd4-4165-8fc5-0e4ac214a370" providerId="ADAL" clId="{85D07ACC-2330-4FCE-A47D-4C4209B03E26}" dt="2020-12-27T04:47:23.113" v="99"/>
          <ac:inkMkLst>
            <pc:docMk/>
            <pc:sldMk cId="1872776000" sldId="572"/>
            <ac:inkMk id="73" creationId="{740B2046-60D0-427C-AE7D-A82D2A56B010}"/>
          </ac:inkMkLst>
        </pc:inkChg>
        <pc:inkChg chg="del">
          <ac:chgData name="KimNamhyoung" userId="442ac80a-8cd4-4165-8fc5-0e4ac214a370" providerId="ADAL" clId="{85D07ACC-2330-4FCE-A47D-4C4209B03E26}" dt="2020-12-27T04:47:23.115" v="109"/>
          <ac:inkMkLst>
            <pc:docMk/>
            <pc:sldMk cId="1872776000" sldId="572"/>
            <ac:inkMk id="74" creationId="{1DB4E7B4-285C-4BEC-8E58-4C1D63F297B1}"/>
          </ac:inkMkLst>
        </pc:inkChg>
        <pc:inkChg chg="del">
          <ac:chgData name="KimNamhyoung" userId="442ac80a-8cd4-4165-8fc5-0e4ac214a370" providerId="ADAL" clId="{85D07ACC-2330-4FCE-A47D-4C4209B03E26}" dt="2020-12-27T04:47:23.110" v="87"/>
          <ac:inkMkLst>
            <pc:docMk/>
            <pc:sldMk cId="1872776000" sldId="572"/>
            <ac:inkMk id="75" creationId="{DBEAABA2-5DAF-4CA1-802B-D0A89A256A28}"/>
          </ac:inkMkLst>
        </pc:inkChg>
        <pc:inkChg chg="del">
          <ac:chgData name="KimNamhyoung" userId="442ac80a-8cd4-4165-8fc5-0e4ac214a370" providerId="ADAL" clId="{85D07ACC-2330-4FCE-A47D-4C4209B03E26}" dt="2020-12-27T04:47:23.114" v="103"/>
          <ac:inkMkLst>
            <pc:docMk/>
            <pc:sldMk cId="1872776000" sldId="572"/>
            <ac:inkMk id="76" creationId="{6DCABADE-A316-4347-A5AA-D76BB526D2A8}"/>
          </ac:inkMkLst>
        </pc:inkChg>
        <pc:inkChg chg="mod">
          <ac:chgData name="KimNamhyoung" userId="442ac80a-8cd4-4165-8fc5-0e4ac214a370" providerId="ADAL" clId="{85D07ACC-2330-4FCE-A47D-4C4209B03E26}" dt="2020-12-27T04:47:23.116" v="112"/>
          <ac:inkMkLst>
            <pc:docMk/>
            <pc:sldMk cId="1872776000" sldId="572"/>
            <ac:inkMk id="78" creationId="{9EE91D61-DA11-4C9B-98D7-BA0AB6A43366}"/>
          </ac:inkMkLst>
        </pc:inkChg>
        <pc:inkChg chg="del">
          <ac:chgData name="KimNamhyoung" userId="442ac80a-8cd4-4165-8fc5-0e4ac214a370" providerId="ADAL" clId="{85D07ACC-2330-4FCE-A47D-4C4209B03E26}" dt="2020-12-27T04:47:23.114" v="104"/>
          <ac:inkMkLst>
            <pc:docMk/>
            <pc:sldMk cId="1872776000" sldId="572"/>
            <ac:inkMk id="79" creationId="{C0FB9811-95D2-42CE-841C-D79EB30D663C}"/>
          </ac:inkMkLst>
        </pc:inkChg>
        <pc:inkChg chg="del">
          <ac:chgData name="KimNamhyoung" userId="442ac80a-8cd4-4165-8fc5-0e4ac214a370" providerId="ADAL" clId="{85D07ACC-2330-4FCE-A47D-4C4209B03E26}" dt="2020-12-27T04:47:23.102" v="54"/>
          <ac:inkMkLst>
            <pc:docMk/>
            <pc:sldMk cId="1872776000" sldId="572"/>
            <ac:inkMk id="81" creationId="{692D8D32-AF08-403F-9413-FBD2370EB65C}"/>
          </ac:inkMkLst>
        </pc:inkChg>
        <pc:inkChg chg="del">
          <ac:chgData name="KimNamhyoung" userId="442ac80a-8cd4-4165-8fc5-0e4ac214a370" providerId="ADAL" clId="{85D07ACC-2330-4FCE-A47D-4C4209B03E26}" dt="2020-12-27T04:47:23.103" v="55"/>
          <ac:inkMkLst>
            <pc:docMk/>
            <pc:sldMk cId="1872776000" sldId="572"/>
            <ac:inkMk id="82" creationId="{2317CFB2-B648-48D6-A960-D66D9B7AF868}"/>
          </ac:inkMkLst>
        </pc:inkChg>
        <pc:inkChg chg="del mod">
          <ac:chgData name="KimNamhyoung" userId="442ac80a-8cd4-4165-8fc5-0e4ac214a370" providerId="ADAL" clId="{85D07ACC-2330-4FCE-A47D-4C4209B03E26}" dt="2020-12-27T04:47:23.103" v="56"/>
          <ac:inkMkLst>
            <pc:docMk/>
            <pc:sldMk cId="1872776000" sldId="572"/>
            <ac:inkMk id="83" creationId="{8E7D2DB0-BCF2-4F77-B2B2-8A704E028A8F}"/>
          </ac:inkMkLst>
        </pc:inkChg>
        <pc:inkChg chg="del mod">
          <ac:chgData name="KimNamhyoung" userId="442ac80a-8cd4-4165-8fc5-0e4ac214a370" providerId="ADAL" clId="{85D07ACC-2330-4FCE-A47D-4C4209B03E26}" dt="2020-12-27T04:47:23.104" v="62"/>
          <ac:inkMkLst>
            <pc:docMk/>
            <pc:sldMk cId="1872776000" sldId="572"/>
            <ac:inkMk id="84" creationId="{6FB04CD6-7784-4FBF-AFE1-0C5D93A8FA4D}"/>
          </ac:inkMkLst>
        </pc:inkChg>
        <pc:inkChg chg="del">
          <ac:chgData name="KimNamhyoung" userId="442ac80a-8cd4-4165-8fc5-0e4ac214a370" providerId="ADAL" clId="{85D07ACC-2330-4FCE-A47D-4C4209B03E26}" dt="2020-12-27T04:47:23.105" v="63"/>
          <ac:inkMkLst>
            <pc:docMk/>
            <pc:sldMk cId="1872776000" sldId="572"/>
            <ac:inkMk id="86" creationId="{AA08D8CC-3A99-4517-A91D-37566C318EC3}"/>
          </ac:inkMkLst>
        </pc:inkChg>
        <pc:inkChg chg="del mod">
          <ac:chgData name="KimNamhyoung" userId="442ac80a-8cd4-4165-8fc5-0e4ac214a370" providerId="ADAL" clId="{85D07ACC-2330-4FCE-A47D-4C4209B03E26}" dt="2020-12-27T04:47:23.110" v="91"/>
          <ac:inkMkLst>
            <pc:docMk/>
            <pc:sldMk cId="1872776000" sldId="572"/>
            <ac:inkMk id="87" creationId="{CE99474D-6BC7-42D9-8C36-3F99422282A0}"/>
          </ac:inkMkLst>
        </pc:inkChg>
        <pc:inkChg chg="del mod">
          <ac:chgData name="KimNamhyoung" userId="442ac80a-8cd4-4165-8fc5-0e4ac214a370" providerId="ADAL" clId="{85D07ACC-2330-4FCE-A47D-4C4209B03E26}" dt="2020-12-27T04:47:23.111" v="94"/>
          <ac:inkMkLst>
            <pc:docMk/>
            <pc:sldMk cId="1872776000" sldId="572"/>
            <ac:inkMk id="88" creationId="{607325F5-9ABC-4532-9699-29AD9E5C5B4E}"/>
          </ac:inkMkLst>
        </pc:inkChg>
        <pc:inkChg chg="del mod">
          <ac:chgData name="KimNamhyoung" userId="442ac80a-8cd4-4165-8fc5-0e4ac214a370" providerId="ADAL" clId="{85D07ACC-2330-4FCE-A47D-4C4209B03E26}" dt="2020-12-27T04:47:23.115" v="108"/>
          <ac:inkMkLst>
            <pc:docMk/>
            <pc:sldMk cId="1872776000" sldId="572"/>
            <ac:inkMk id="89" creationId="{AF390E5F-6206-4E94-AD61-6BEDA49B2802}"/>
          </ac:inkMkLst>
        </pc:inkChg>
        <pc:inkChg chg="del mod">
          <ac:chgData name="KimNamhyoung" userId="442ac80a-8cd4-4165-8fc5-0e4ac214a370" providerId="ADAL" clId="{85D07ACC-2330-4FCE-A47D-4C4209B03E26}" dt="2020-12-27T04:47:23.111" v="93"/>
          <ac:inkMkLst>
            <pc:docMk/>
            <pc:sldMk cId="1872776000" sldId="572"/>
            <ac:inkMk id="91" creationId="{2573C7B3-F979-4F50-842C-35EC548527D1}"/>
          </ac:inkMkLst>
        </pc:inkChg>
        <pc:inkChg chg="del">
          <ac:chgData name="KimNamhyoung" userId="442ac80a-8cd4-4165-8fc5-0e4ac214a370" providerId="ADAL" clId="{85D07ACC-2330-4FCE-A47D-4C4209B03E26}" dt="2020-12-27T04:47:23.108" v="79"/>
          <ac:inkMkLst>
            <pc:docMk/>
            <pc:sldMk cId="1872776000" sldId="572"/>
            <ac:inkMk id="92" creationId="{28F1BCC0-8998-43B7-B7E1-1439FE301EC8}"/>
          </ac:inkMkLst>
        </pc:inkChg>
        <pc:inkChg chg="del">
          <ac:chgData name="KimNamhyoung" userId="442ac80a-8cd4-4165-8fc5-0e4ac214a370" providerId="ADAL" clId="{85D07ACC-2330-4FCE-A47D-4C4209B03E26}" dt="2020-12-27T04:47:23.107" v="72"/>
          <ac:inkMkLst>
            <pc:docMk/>
            <pc:sldMk cId="1872776000" sldId="572"/>
            <ac:inkMk id="94" creationId="{38684F10-FC0F-4705-B7ED-1D6D4343786B}"/>
          </ac:inkMkLst>
        </pc:inkChg>
        <pc:inkChg chg="del">
          <ac:chgData name="KimNamhyoung" userId="442ac80a-8cd4-4165-8fc5-0e4ac214a370" providerId="ADAL" clId="{85D07ACC-2330-4FCE-A47D-4C4209B03E26}" dt="2020-12-27T04:47:23.117" v="118"/>
          <ac:inkMkLst>
            <pc:docMk/>
            <pc:sldMk cId="1872776000" sldId="572"/>
            <ac:inkMk id="95" creationId="{D51735C9-2D0C-4D72-A282-6D5933646716}"/>
          </ac:inkMkLst>
        </pc:inkChg>
        <pc:inkChg chg="del">
          <ac:chgData name="KimNamhyoung" userId="442ac80a-8cd4-4165-8fc5-0e4ac214a370" providerId="ADAL" clId="{85D07ACC-2330-4FCE-A47D-4C4209B03E26}" dt="2020-12-27T04:47:23.104" v="59"/>
          <ac:inkMkLst>
            <pc:docMk/>
            <pc:sldMk cId="1872776000" sldId="572"/>
            <ac:inkMk id="96" creationId="{EC17238B-53AA-482F-A47E-F9F2C845352C}"/>
          </ac:inkMkLst>
        </pc:inkChg>
        <pc:inkChg chg="del mod">
          <ac:chgData name="KimNamhyoung" userId="442ac80a-8cd4-4165-8fc5-0e4ac214a370" providerId="ADAL" clId="{85D07ACC-2330-4FCE-A47D-4C4209B03E26}" dt="2020-12-27T04:47:23.116" v="114"/>
          <ac:inkMkLst>
            <pc:docMk/>
            <pc:sldMk cId="1872776000" sldId="572"/>
            <ac:inkMk id="98" creationId="{56A9E20D-2E13-442A-8749-BB3C96A2963F}"/>
          </ac:inkMkLst>
        </pc:inkChg>
        <pc:inkChg chg="del mod">
          <ac:chgData name="KimNamhyoung" userId="442ac80a-8cd4-4165-8fc5-0e4ac214a370" providerId="ADAL" clId="{85D07ACC-2330-4FCE-A47D-4C4209B03E26}" dt="2020-12-27T04:47:23.110" v="89"/>
          <ac:inkMkLst>
            <pc:docMk/>
            <pc:sldMk cId="1872776000" sldId="572"/>
            <ac:inkMk id="99" creationId="{D125FA47-1501-44EF-901A-DFB48D1DD45A}"/>
          </ac:inkMkLst>
        </pc:inkChg>
        <pc:inkChg chg="del mod">
          <ac:chgData name="KimNamhyoung" userId="442ac80a-8cd4-4165-8fc5-0e4ac214a370" providerId="ADAL" clId="{85D07ACC-2330-4FCE-A47D-4C4209B03E26}" dt="2020-12-27T04:47:23.106" v="70"/>
          <ac:inkMkLst>
            <pc:docMk/>
            <pc:sldMk cId="1872776000" sldId="572"/>
            <ac:inkMk id="100" creationId="{0C898818-3664-4AF7-AA7A-AB847917C2E7}"/>
          </ac:inkMkLst>
        </pc:inkChg>
        <pc:inkChg chg="del mod">
          <ac:chgData name="KimNamhyoung" userId="442ac80a-8cd4-4165-8fc5-0e4ac214a370" providerId="ADAL" clId="{85D07ACC-2330-4FCE-A47D-4C4209B03E26}" dt="2020-12-27T04:47:23.109" v="85"/>
          <ac:inkMkLst>
            <pc:docMk/>
            <pc:sldMk cId="1872776000" sldId="572"/>
            <ac:inkMk id="102" creationId="{F6E3AFD1-2697-4B20-BABF-F8DF2273C2A7}"/>
          </ac:inkMkLst>
        </pc:inkChg>
        <pc:inkChg chg="del mod">
          <ac:chgData name="KimNamhyoung" userId="442ac80a-8cd4-4165-8fc5-0e4ac214a370" providerId="ADAL" clId="{85D07ACC-2330-4FCE-A47D-4C4209B03E26}" dt="2020-12-27T04:47:23.104" v="61"/>
          <ac:inkMkLst>
            <pc:docMk/>
            <pc:sldMk cId="1872776000" sldId="572"/>
            <ac:inkMk id="103" creationId="{E7D85E83-308A-4B5D-865A-41CA6A8CF572}"/>
          </ac:inkMkLst>
        </pc:inkChg>
        <pc:inkChg chg="del mod">
          <ac:chgData name="KimNamhyoung" userId="442ac80a-8cd4-4165-8fc5-0e4ac214a370" providerId="ADAL" clId="{85D07ACC-2330-4FCE-A47D-4C4209B03E26}" dt="2020-12-27T04:47:23.109" v="83"/>
          <ac:inkMkLst>
            <pc:docMk/>
            <pc:sldMk cId="1872776000" sldId="572"/>
            <ac:inkMk id="104" creationId="{0244B12D-AE20-484F-8852-8668D3B787FF}"/>
          </ac:inkMkLst>
        </pc:inkChg>
        <pc:inkChg chg="del mod">
          <ac:chgData name="KimNamhyoung" userId="442ac80a-8cd4-4165-8fc5-0e4ac214a370" providerId="ADAL" clId="{85D07ACC-2330-4FCE-A47D-4C4209B03E26}" dt="2020-12-27T04:47:23.115" v="110"/>
          <ac:inkMkLst>
            <pc:docMk/>
            <pc:sldMk cId="1872776000" sldId="572"/>
            <ac:inkMk id="105" creationId="{0125E0A2-72B7-4A10-A861-4CFDDEA51B1F}"/>
          </ac:inkMkLst>
        </pc:inkChg>
        <pc:inkChg chg="del mod">
          <ac:chgData name="KimNamhyoung" userId="442ac80a-8cd4-4165-8fc5-0e4ac214a370" providerId="ADAL" clId="{85D07ACC-2330-4FCE-A47D-4C4209B03E26}" dt="2020-12-27T04:47:23.112" v="96"/>
          <ac:inkMkLst>
            <pc:docMk/>
            <pc:sldMk cId="1872776000" sldId="572"/>
            <ac:inkMk id="106" creationId="{BC7DDCF8-0DF1-474D-BC57-5AD290925549}"/>
          </ac:inkMkLst>
        </pc:inkChg>
        <pc:inkChg chg="del mod">
          <ac:chgData name="KimNamhyoung" userId="442ac80a-8cd4-4165-8fc5-0e4ac214a370" providerId="ADAL" clId="{85D07ACC-2330-4FCE-A47D-4C4209B03E26}" dt="2020-12-27T04:47:23.113" v="100"/>
          <ac:inkMkLst>
            <pc:docMk/>
            <pc:sldMk cId="1872776000" sldId="572"/>
            <ac:inkMk id="110" creationId="{6C8F55F4-0C34-4EB2-8C87-902962436D3E}"/>
          </ac:inkMkLst>
        </pc:inkChg>
        <pc:inkChg chg="del">
          <ac:chgData name="KimNamhyoung" userId="442ac80a-8cd4-4165-8fc5-0e4ac214a370" providerId="ADAL" clId="{85D07ACC-2330-4FCE-A47D-4C4209B03E26}" dt="2020-12-27T04:47:23.101" v="52"/>
          <ac:inkMkLst>
            <pc:docMk/>
            <pc:sldMk cId="1872776000" sldId="572"/>
            <ac:inkMk id="112" creationId="{3D327F63-4EE6-44AB-98BE-187B81137042}"/>
          </ac:inkMkLst>
        </pc:inkChg>
      </pc:sldChg>
      <pc:sldChg chg="del">
        <pc:chgData name="KimNamhyoung" userId="442ac80a-8cd4-4165-8fc5-0e4ac214a370" providerId="ADAL" clId="{85D07ACC-2330-4FCE-A47D-4C4209B03E26}" dt="2020-12-27T04:48:25.752" v="143" actId="47"/>
        <pc:sldMkLst>
          <pc:docMk/>
          <pc:sldMk cId="391993693" sldId="580"/>
        </pc:sldMkLst>
      </pc:sldChg>
      <pc:sldChg chg="del">
        <pc:chgData name="KimNamhyoung" userId="442ac80a-8cd4-4165-8fc5-0e4ac214a370" providerId="ADAL" clId="{85D07ACC-2330-4FCE-A47D-4C4209B03E26}" dt="2020-12-27T04:48:11.421" v="140" actId="47"/>
        <pc:sldMkLst>
          <pc:docMk/>
          <pc:sldMk cId="13398803" sldId="581"/>
        </pc:sldMkLst>
      </pc:sldChg>
      <pc:sldChg chg="del">
        <pc:chgData name="KimNamhyoung" userId="442ac80a-8cd4-4165-8fc5-0e4ac214a370" providerId="ADAL" clId="{85D07ACC-2330-4FCE-A47D-4C4209B03E26}" dt="2020-12-27T04:48:15.778" v="141" actId="47"/>
        <pc:sldMkLst>
          <pc:docMk/>
          <pc:sldMk cId="3182056980" sldId="583"/>
        </pc:sldMkLst>
      </pc:sldChg>
      <pc:sldChg chg="del">
        <pc:chgData name="KimNamhyoung" userId="442ac80a-8cd4-4165-8fc5-0e4ac214a370" providerId="ADAL" clId="{85D07ACC-2330-4FCE-A47D-4C4209B03E26}" dt="2020-12-27T04:48:19.059" v="142" actId="47"/>
        <pc:sldMkLst>
          <pc:docMk/>
          <pc:sldMk cId="4099506026" sldId="584"/>
        </pc:sldMkLst>
      </pc:sldChg>
      <pc:sldChg chg="modSp mod">
        <pc:chgData name="KimNamhyoung" userId="442ac80a-8cd4-4165-8fc5-0e4ac214a370" providerId="ADAL" clId="{85D07ACC-2330-4FCE-A47D-4C4209B03E26}" dt="2021-01-01T09:21:10.911" v="150"/>
        <pc:sldMkLst>
          <pc:docMk/>
          <pc:sldMk cId="136525705" sldId="585"/>
        </pc:sldMkLst>
        <pc:spChg chg="mod">
          <ac:chgData name="KimNamhyoung" userId="442ac80a-8cd4-4165-8fc5-0e4ac214a370" providerId="ADAL" clId="{85D07ACC-2330-4FCE-A47D-4C4209B03E26}" dt="2021-01-01T09:21:10.911" v="150"/>
          <ac:spMkLst>
            <pc:docMk/>
            <pc:sldMk cId="136525705" sldId="585"/>
            <ac:spMk id="4" creationId="{00000000-0000-0000-0000-000000000000}"/>
          </ac:spMkLst>
        </pc:spChg>
      </pc:sldChg>
      <pc:sldChg chg="addSp delSp modSp mod">
        <pc:chgData name="KimNamhyoung" userId="442ac80a-8cd4-4165-8fc5-0e4ac214a370" providerId="ADAL" clId="{85D07ACC-2330-4FCE-A47D-4C4209B03E26}" dt="2021-01-01T09:26:03.359" v="182" actId="13926"/>
        <pc:sldMkLst>
          <pc:docMk/>
          <pc:sldMk cId="1538539650" sldId="592"/>
        </pc:sldMkLst>
        <pc:spChg chg="add del mod">
          <ac:chgData name="KimNamhyoung" userId="442ac80a-8cd4-4165-8fc5-0e4ac214a370" providerId="ADAL" clId="{85D07ACC-2330-4FCE-A47D-4C4209B03E26}" dt="2021-01-01T09:25:41.292" v="175" actId="478"/>
          <ac:spMkLst>
            <pc:docMk/>
            <pc:sldMk cId="1538539650" sldId="592"/>
            <ac:spMk id="4" creationId="{00000000-0000-0000-0000-000000000000}"/>
          </ac:spMkLst>
        </pc:spChg>
        <pc:spChg chg="add del mod">
          <ac:chgData name="KimNamhyoung" userId="442ac80a-8cd4-4165-8fc5-0e4ac214a370" providerId="ADAL" clId="{85D07ACC-2330-4FCE-A47D-4C4209B03E26}" dt="2021-01-01T09:25:53.016" v="179" actId="478"/>
          <ac:spMkLst>
            <pc:docMk/>
            <pc:sldMk cId="1538539650" sldId="592"/>
            <ac:spMk id="10" creationId="{00000000-0000-0000-0000-000000000000}"/>
          </ac:spMkLst>
        </pc:spChg>
        <pc:spChg chg="mod">
          <ac:chgData name="KimNamhyoung" userId="442ac80a-8cd4-4165-8fc5-0e4ac214a370" providerId="ADAL" clId="{85D07ACC-2330-4FCE-A47D-4C4209B03E26}" dt="2021-01-01T09:26:03.359" v="182" actId="13926"/>
          <ac:spMkLst>
            <pc:docMk/>
            <pc:sldMk cId="1538539650" sldId="592"/>
            <ac:spMk id="12" creationId="{00000000-0000-0000-0000-000000000000}"/>
          </ac:spMkLst>
        </pc:spChg>
        <pc:spChg chg="add del mod">
          <ac:chgData name="KimNamhyoung" userId="442ac80a-8cd4-4165-8fc5-0e4ac214a370" providerId="ADAL" clId="{85D07ACC-2330-4FCE-A47D-4C4209B03E26}" dt="2021-01-01T09:25:46.567" v="177" actId="478"/>
          <ac:spMkLst>
            <pc:docMk/>
            <pc:sldMk cId="1538539650" sldId="592"/>
            <ac:spMk id="13" creationId="{00000000-0000-0000-0000-000000000000}"/>
          </ac:spMkLst>
        </pc:spChg>
        <pc:spChg chg="add del">
          <ac:chgData name="KimNamhyoung" userId="442ac80a-8cd4-4165-8fc5-0e4ac214a370" providerId="ADAL" clId="{85D07ACC-2330-4FCE-A47D-4C4209B03E26}" dt="2021-01-01T09:25:59.213" v="181" actId="478"/>
          <ac:spMkLst>
            <pc:docMk/>
            <pc:sldMk cId="1538539650" sldId="592"/>
            <ac:spMk id="17" creationId="{00000000-0000-0000-0000-000000000000}"/>
          </ac:spMkLst>
        </pc:spChg>
      </pc:sldChg>
      <pc:sldChg chg="delSp modSp mod">
        <pc:chgData name="KimNamhyoung" userId="442ac80a-8cd4-4165-8fc5-0e4ac214a370" providerId="ADAL" clId="{85D07ACC-2330-4FCE-A47D-4C4209B03E26}" dt="2021-01-01T09:27:07.362" v="196" actId="6549"/>
        <pc:sldMkLst>
          <pc:docMk/>
          <pc:sldMk cId="2416897047" sldId="594"/>
        </pc:sldMkLst>
        <pc:spChg chg="mod">
          <ac:chgData name="KimNamhyoung" userId="442ac80a-8cd4-4165-8fc5-0e4ac214a370" providerId="ADAL" clId="{85D07ACC-2330-4FCE-A47D-4C4209B03E26}" dt="2021-01-01T09:27:07.362" v="196" actId="6549"/>
          <ac:spMkLst>
            <pc:docMk/>
            <pc:sldMk cId="2416897047" sldId="594"/>
            <ac:spMk id="7" creationId="{00000000-0000-0000-0000-000000000000}"/>
          </ac:spMkLst>
        </pc:spChg>
        <pc:spChg chg="del">
          <ac:chgData name="KimNamhyoung" userId="442ac80a-8cd4-4165-8fc5-0e4ac214a370" providerId="ADAL" clId="{85D07ACC-2330-4FCE-A47D-4C4209B03E26}" dt="2021-01-01T09:26:30.256" v="183" actId="478"/>
          <ac:spMkLst>
            <pc:docMk/>
            <pc:sldMk cId="2416897047" sldId="594"/>
            <ac:spMk id="8" creationId="{00000000-0000-0000-0000-000000000000}"/>
          </ac:spMkLst>
        </pc:spChg>
      </pc:sldChg>
      <pc:sldChg chg="addSp modSp new mod">
        <pc:chgData name="KimNamhyoung" userId="442ac80a-8cd4-4165-8fc5-0e4ac214a370" providerId="ADAL" clId="{85D07ACC-2330-4FCE-A47D-4C4209B03E26}" dt="2021-01-01T12:51:23.499" v="623" actId="1076"/>
        <pc:sldMkLst>
          <pc:docMk/>
          <pc:sldMk cId="121873129" sldId="596"/>
        </pc:sldMkLst>
        <pc:spChg chg="mod">
          <ac:chgData name="KimNamhyoung" userId="442ac80a-8cd4-4165-8fc5-0e4ac214a370" providerId="ADAL" clId="{85D07ACC-2330-4FCE-A47D-4C4209B03E26}" dt="2021-01-01T12:47:18.681" v="225"/>
          <ac:spMkLst>
            <pc:docMk/>
            <pc:sldMk cId="121873129" sldId="596"/>
            <ac:spMk id="2" creationId="{72A5C973-D69E-4E61-8AFA-338436FE354A}"/>
          </ac:spMkLst>
        </pc:spChg>
        <pc:spChg chg="mod">
          <ac:chgData name="KimNamhyoung" userId="442ac80a-8cd4-4165-8fc5-0e4ac214a370" providerId="ADAL" clId="{85D07ACC-2330-4FCE-A47D-4C4209B03E26}" dt="2021-01-01T12:50:26.183" v="621" actId="20577"/>
          <ac:spMkLst>
            <pc:docMk/>
            <pc:sldMk cId="121873129" sldId="596"/>
            <ac:spMk id="3" creationId="{41691B11-D1BE-4479-A38F-282880880DF8}"/>
          </ac:spMkLst>
        </pc:spChg>
        <pc:picChg chg="add mod">
          <ac:chgData name="KimNamhyoung" userId="442ac80a-8cd4-4165-8fc5-0e4ac214a370" providerId="ADAL" clId="{85D07ACC-2330-4FCE-A47D-4C4209B03E26}" dt="2021-01-01T12:51:23.499" v="623" actId="1076"/>
          <ac:picMkLst>
            <pc:docMk/>
            <pc:sldMk cId="121873129" sldId="596"/>
            <ac:picMk id="5" creationId="{AD14A026-E8EE-40FD-A87F-A536832C4751}"/>
          </ac:picMkLst>
        </pc:picChg>
      </pc:sldChg>
      <pc:sldChg chg="del">
        <pc:chgData name="KimNamhyoung" userId="442ac80a-8cd4-4165-8fc5-0e4ac214a370" providerId="ADAL" clId="{85D07ACC-2330-4FCE-A47D-4C4209B03E26}" dt="2021-01-01T09:28:33.410" v="197" actId="47"/>
        <pc:sldMkLst>
          <pc:docMk/>
          <pc:sldMk cId="499287349" sldId="596"/>
        </pc:sldMkLst>
      </pc:sldChg>
      <pc:sldChg chg="del">
        <pc:chgData name="KimNamhyoung" userId="442ac80a-8cd4-4165-8fc5-0e4ac214a370" providerId="ADAL" clId="{85D07ACC-2330-4FCE-A47D-4C4209B03E26}" dt="2021-01-01T09:28:35.461" v="198" actId="47"/>
        <pc:sldMkLst>
          <pc:docMk/>
          <pc:sldMk cId="4146235188" sldId="597"/>
        </pc:sldMkLst>
      </pc:sldChg>
      <pc:sldChg chg="add del">
        <pc:chgData name="KimNamhyoung" userId="442ac80a-8cd4-4165-8fc5-0e4ac214a370" providerId="ADAL" clId="{85D07ACC-2330-4FCE-A47D-4C4209B03E26}" dt="2021-01-01T13:15:32.825" v="1289" actId="47"/>
        <pc:sldMkLst>
          <pc:docMk/>
          <pc:sldMk cId="4226641862" sldId="597"/>
        </pc:sldMkLst>
      </pc:sldChg>
      <pc:sldChg chg="add del">
        <pc:chgData name="KimNamhyoung" userId="442ac80a-8cd4-4165-8fc5-0e4ac214a370" providerId="ADAL" clId="{85D07ACC-2330-4FCE-A47D-4C4209B03E26}" dt="2021-01-01T13:15:33.969" v="1290" actId="47"/>
        <pc:sldMkLst>
          <pc:docMk/>
          <pc:sldMk cId="2615006591" sldId="598"/>
        </pc:sldMkLst>
      </pc:sldChg>
      <pc:sldChg chg="new del">
        <pc:chgData name="KimNamhyoung" userId="442ac80a-8cd4-4165-8fc5-0e4ac214a370" providerId="ADAL" clId="{85D07ACC-2330-4FCE-A47D-4C4209B03E26}" dt="2020-12-27T05:07:15.072" v="146" actId="47"/>
        <pc:sldMkLst>
          <pc:docMk/>
          <pc:sldMk cId="3359406221" sldId="598"/>
        </pc:sldMkLst>
      </pc:sldChg>
      <pc:sldChg chg="new del">
        <pc:chgData name="KimNamhyoung" userId="442ac80a-8cd4-4165-8fc5-0e4ac214a370" providerId="ADAL" clId="{85D07ACC-2330-4FCE-A47D-4C4209B03E26}" dt="2021-01-01T13:15:30.721" v="1288" actId="47"/>
        <pc:sldMkLst>
          <pc:docMk/>
          <pc:sldMk cId="486885506" sldId="599"/>
        </pc:sldMkLst>
      </pc:sldChg>
      <pc:sldChg chg="addSp delSp modSp add mod">
        <pc:chgData name="KimNamhyoung" userId="442ac80a-8cd4-4165-8fc5-0e4ac214a370" providerId="ADAL" clId="{85D07ACC-2330-4FCE-A47D-4C4209B03E26}" dt="2021-01-01T13:14:09.427" v="1287"/>
        <pc:sldMkLst>
          <pc:docMk/>
          <pc:sldMk cId="714532225" sldId="600"/>
        </pc:sldMkLst>
        <pc:spChg chg="mod">
          <ac:chgData name="KimNamhyoung" userId="442ac80a-8cd4-4165-8fc5-0e4ac214a370" providerId="ADAL" clId="{85D07ACC-2330-4FCE-A47D-4C4209B03E26}" dt="2021-01-01T13:14:09.427" v="1287"/>
          <ac:spMkLst>
            <pc:docMk/>
            <pc:sldMk cId="714532225" sldId="600"/>
            <ac:spMk id="11" creationId="{00000000-0000-0000-0000-000000000000}"/>
          </ac:spMkLst>
        </pc:spChg>
        <pc:picChg chg="del">
          <ac:chgData name="KimNamhyoung" userId="442ac80a-8cd4-4165-8fc5-0e4ac214a370" providerId="ADAL" clId="{85D07ACC-2330-4FCE-A47D-4C4209B03E26}" dt="2021-01-01T13:05:22.445" v="1140" actId="478"/>
          <ac:picMkLst>
            <pc:docMk/>
            <pc:sldMk cId="714532225" sldId="600"/>
            <ac:picMk id="4" creationId="{EF1D63E0-ABD8-4368-B150-FB1647698C83}"/>
          </ac:picMkLst>
        </pc:picChg>
        <pc:picChg chg="add mod">
          <ac:chgData name="KimNamhyoung" userId="442ac80a-8cd4-4165-8fc5-0e4ac214a370" providerId="ADAL" clId="{85D07ACC-2330-4FCE-A47D-4C4209B03E26}" dt="2021-01-01T13:13:01.138" v="1248" actId="1076"/>
          <ac:picMkLst>
            <pc:docMk/>
            <pc:sldMk cId="714532225" sldId="600"/>
            <ac:picMk id="5" creationId="{F20623B0-35ED-4F20-90F3-4D343211854E}"/>
          </ac:picMkLst>
        </pc:picChg>
        <pc:picChg chg="del">
          <ac:chgData name="KimNamhyoung" userId="442ac80a-8cd4-4165-8fc5-0e4ac214a370" providerId="ADAL" clId="{85D07ACC-2330-4FCE-A47D-4C4209B03E26}" dt="2021-01-01T13:05:45.465" v="1187" actId="478"/>
          <ac:picMkLst>
            <pc:docMk/>
            <pc:sldMk cId="714532225" sldId="600"/>
            <ac:picMk id="8" creationId="{CE564B63-6A9C-4A77-A282-BA7B3C2102CB}"/>
          </ac:picMkLst>
        </pc:picChg>
      </pc:sldChg>
    </pc:docChg>
  </pc:docChgLst>
  <pc:docChgLst>
    <pc:chgData name="KimNamhyoung" userId="442ac80a-8cd4-4165-8fc5-0e4ac214a370" providerId="ADAL" clId="{0BD533BA-4E92-4525-867A-672182D2E6E8}"/>
    <pc:docChg chg="undo custSel modSld">
      <pc:chgData name="KimNamhyoung" userId="442ac80a-8cd4-4165-8fc5-0e4ac214a370" providerId="ADAL" clId="{0BD533BA-4E92-4525-867A-672182D2E6E8}" dt="2020-01-09T00:27:57.625" v="257" actId="1036"/>
      <pc:docMkLst>
        <pc:docMk/>
      </pc:docMkLst>
      <pc:sldChg chg="modSp">
        <pc:chgData name="KimNamhyoung" userId="442ac80a-8cd4-4165-8fc5-0e4ac214a370" providerId="ADAL" clId="{0BD533BA-4E92-4525-867A-672182D2E6E8}" dt="2020-01-01T10:44:48.156" v="118" actId="2710"/>
        <pc:sldMkLst>
          <pc:docMk/>
          <pc:sldMk cId="1646732944" sldId="531"/>
        </pc:sldMkLst>
        <pc:spChg chg="mod">
          <ac:chgData name="KimNamhyoung" userId="442ac80a-8cd4-4165-8fc5-0e4ac214a370" providerId="ADAL" clId="{0BD533BA-4E92-4525-867A-672182D2E6E8}" dt="2020-01-01T10:43:59.112" v="112" actId="1036"/>
          <ac:spMkLst>
            <pc:docMk/>
            <pc:sldMk cId="1646732944" sldId="531"/>
            <ac:spMk id="2" creationId="{00000000-0000-0000-0000-000000000000}"/>
          </ac:spMkLst>
        </pc:spChg>
        <pc:spChg chg="mod">
          <ac:chgData name="KimNamhyoung" userId="442ac80a-8cd4-4165-8fc5-0e4ac214a370" providerId="ADAL" clId="{0BD533BA-4E92-4525-867A-672182D2E6E8}" dt="2020-01-01T10:43:44.192" v="102" actId="403"/>
          <ac:spMkLst>
            <pc:docMk/>
            <pc:sldMk cId="1646732944" sldId="531"/>
            <ac:spMk id="6" creationId="{00000000-0000-0000-0000-000000000000}"/>
          </ac:spMkLst>
        </pc:spChg>
        <pc:spChg chg="mod">
          <ac:chgData name="KimNamhyoung" userId="442ac80a-8cd4-4165-8fc5-0e4ac214a370" providerId="ADAL" clId="{0BD533BA-4E92-4525-867A-672182D2E6E8}" dt="2020-01-01T10:44:48.156" v="118" actId="2710"/>
          <ac:spMkLst>
            <pc:docMk/>
            <pc:sldMk cId="1646732944" sldId="531"/>
            <ac:spMk id="7" creationId="{00000000-0000-0000-0000-000000000000}"/>
          </ac:spMkLst>
        </pc:spChg>
        <pc:spChg chg="mod">
          <ac:chgData name="KimNamhyoung" userId="442ac80a-8cd4-4165-8fc5-0e4ac214a370" providerId="ADAL" clId="{0BD533BA-4E92-4525-867A-672182D2E6E8}" dt="2020-01-01T10:44:29.048" v="113" actId="403"/>
          <ac:spMkLst>
            <pc:docMk/>
            <pc:sldMk cId="1646732944" sldId="531"/>
            <ac:spMk id="12" creationId="{00000000-0000-0000-0000-000000000000}"/>
          </ac:spMkLst>
        </pc:spChg>
      </pc:sldChg>
      <pc:sldChg chg="modSp">
        <pc:chgData name="KimNamhyoung" userId="442ac80a-8cd4-4165-8fc5-0e4ac214a370" providerId="ADAL" clId="{0BD533BA-4E92-4525-867A-672182D2E6E8}" dt="2020-01-01T10:46:50.778" v="144" actId="1038"/>
        <pc:sldMkLst>
          <pc:docMk/>
          <pc:sldMk cId="696273699" sldId="538"/>
        </pc:sldMkLst>
        <pc:spChg chg="mod">
          <ac:chgData name="KimNamhyoung" userId="442ac80a-8cd4-4165-8fc5-0e4ac214a370" providerId="ADAL" clId="{0BD533BA-4E92-4525-867A-672182D2E6E8}" dt="2020-01-01T10:46:50.778" v="144" actId="1038"/>
          <ac:spMkLst>
            <pc:docMk/>
            <pc:sldMk cId="696273699" sldId="538"/>
            <ac:spMk id="2" creationId="{00000000-0000-0000-0000-000000000000}"/>
          </ac:spMkLst>
        </pc:spChg>
        <pc:spChg chg="mod">
          <ac:chgData name="KimNamhyoung" userId="442ac80a-8cd4-4165-8fc5-0e4ac214a370" providerId="ADAL" clId="{0BD533BA-4E92-4525-867A-672182D2E6E8}" dt="2020-01-01T10:46:46.344" v="141" actId="1038"/>
          <ac:spMkLst>
            <pc:docMk/>
            <pc:sldMk cId="696273699" sldId="538"/>
            <ac:spMk id="8" creationId="{00000000-0000-0000-0000-000000000000}"/>
          </ac:spMkLst>
        </pc:spChg>
        <pc:spChg chg="mod">
          <ac:chgData name="KimNamhyoung" userId="442ac80a-8cd4-4165-8fc5-0e4ac214a370" providerId="ADAL" clId="{0BD533BA-4E92-4525-867A-672182D2E6E8}" dt="2019-12-31T16:59:06.714" v="0" actId="20577"/>
          <ac:spMkLst>
            <pc:docMk/>
            <pc:sldMk cId="696273699" sldId="538"/>
            <ac:spMk id="9" creationId="{00000000-0000-0000-0000-000000000000}"/>
          </ac:spMkLst>
        </pc:spChg>
      </pc:sldChg>
      <pc:sldChg chg="modSp">
        <pc:chgData name="KimNamhyoung" userId="442ac80a-8cd4-4165-8fc5-0e4ac214a370" providerId="ADAL" clId="{0BD533BA-4E92-4525-867A-672182D2E6E8}" dt="2020-01-01T11:08:59.253" v="251" actId="6549"/>
        <pc:sldMkLst>
          <pc:docMk/>
          <pc:sldMk cId="2274714048" sldId="539"/>
        </pc:sldMkLst>
        <pc:spChg chg="mod">
          <ac:chgData name="KimNamhyoung" userId="442ac80a-8cd4-4165-8fc5-0e4ac214a370" providerId="ADAL" clId="{0BD533BA-4E92-4525-867A-672182D2E6E8}" dt="2020-01-01T11:08:59.253" v="251" actId="6549"/>
          <ac:spMkLst>
            <pc:docMk/>
            <pc:sldMk cId="2274714048" sldId="539"/>
            <ac:spMk id="6" creationId="{00000000-0000-0000-0000-000000000000}"/>
          </ac:spMkLst>
        </pc:spChg>
      </pc:sldChg>
      <pc:sldChg chg="modSp">
        <pc:chgData name="KimNamhyoung" userId="442ac80a-8cd4-4165-8fc5-0e4ac214a370" providerId="ADAL" clId="{0BD533BA-4E92-4525-867A-672182D2E6E8}" dt="2020-01-01T10:43:23.380" v="98" actId="207"/>
        <pc:sldMkLst>
          <pc:docMk/>
          <pc:sldMk cId="1699114302" sldId="571"/>
        </pc:sldMkLst>
        <pc:spChg chg="mod">
          <ac:chgData name="KimNamhyoung" userId="442ac80a-8cd4-4165-8fc5-0e4ac214a370" providerId="ADAL" clId="{0BD533BA-4E92-4525-867A-672182D2E6E8}" dt="2020-01-01T10:40:37.195" v="4" actId="20577"/>
          <ac:spMkLst>
            <pc:docMk/>
            <pc:sldMk cId="1699114302" sldId="571"/>
            <ac:spMk id="3" creationId="{00000000-0000-0000-0000-000000000000}"/>
          </ac:spMkLst>
        </pc:spChg>
        <pc:spChg chg="mod">
          <ac:chgData name="KimNamhyoung" userId="442ac80a-8cd4-4165-8fc5-0e4ac214a370" providerId="ADAL" clId="{0BD533BA-4E92-4525-867A-672182D2E6E8}" dt="2020-01-01T10:43:23.380" v="98" actId="207"/>
          <ac:spMkLst>
            <pc:docMk/>
            <pc:sldMk cId="1699114302" sldId="571"/>
            <ac:spMk id="4" creationId="{00000000-0000-0000-0000-000000000000}"/>
          </ac:spMkLst>
        </pc:spChg>
      </pc:sldChg>
      <pc:sldChg chg="modSp">
        <pc:chgData name="KimNamhyoung" userId="442ac80a-8cd4-4165-8fc5-0e4ac214a370" providerId="ADAL" clId="{0BD533BA-4E92-4525-867A-672182D2E6E8}" dt="2020-01-08T00:47:53.957" v="253" actId="20577"/>
        <pc:sldMkLst>
          <pc:docMk/>
          <pc:sldMk cId="1872776000" sldId="572"/>
        </pc:sldMkLst>
        <pc:spChg chg="mod">
          <ac:chgData name="KimNamhyoung" userId="442ac80a-8cd4-4165-8fc5-0e4ac214a370" providerId="ADAL" clId="{0BD533BA-4E92-4525-867A-672182D2E6E8}" dt="2020-01-08T00:47:53.957" v="253" actId="20577"/>
          <ac:spMkLst>
            <pc:docMk/>
            <pc:sldMk cId="1872776000" sldId="572"/>
            <ac:spMk id="4" creationId="{00000000-0000-0000-0000-000000000000}"/>
          </ac:spMkLst>
        </pc:spChg>
      </pc:sldChg>
      <pc:sldChg chg="modSp">
        <pc:chgData name="KimNamhyoung" userId="442ac80a-8cd4-4165-8fc5-0e4ac214a370" providerId="ADAL" clId="{0BD533BA-4E92-4525-867A-672182D2E6E8}" dt="2020-01-01T10:43:38.784" v="101" actId="403"/>
        <pc:sldMkLst>
          <pc:docMk/>
          <pc:sldMk cId="4070812125" sldId="573"/>
        </pc:sldMkLst>
        <pc:spChg chg="mod">
          <ac:chgData name="KimNamhyoung" userId="442ac80a-8cd4-4165-8fc5-0e4ac214a370" providerId="ADAL" clId="{0BD533BA-4E92-4525-867A-672182D2E6E8}" dt="2020-01-01T10:43:32.558" v="99" actId="403"/>
          <ac:spMkLst>
            <pc:docMk/>
            <pc:sldMk cId="4070812125" sldId="573"/>
            <ac:spMk id="6" creationId="{00000000-0000-0000-0000-000000000000}"/>
          </ac:spMkLst>
        </pc:spChg>
        <pc:spChg chg="mod">
          <ac:chgData name="KimNamhyoung" userId="442ac80a-8cd4-4165-8fc5-0e4ac214a370" providerId="ADAL" clId="{0BD533BA-4E92-4525-867A-672182D2E6E8}" dt="2020-01-01T10:43:38.784" v="101" actId="403"/>
          <ac:spMkLst>
            <pc:docMk/>
            <pc:sldMk cId="4070812125" sldId="573"/>
            <ac:spMk id="7" creationId="{00000000-0000-0000-0000-000000000000}"/>
          </ac:spMkLst>
        </pc:spChg>
        <pc:spChg chg="mod">
          <ac:chgData name="KimNamhyoung" userId="442ac80a-8cd4-4165-8fc5-0e4ac214a370" providerId="ADAL" clId="{0BD533BA-4E92-4525-867A-672182D2E6E8}" dt="2020-01-01T10:43:35.746" v="100" actId="403"/>
          <ac:spMkLst>
            <pc:docMk/>
            <pc:sldMk cId="4070812125" sldId="573"/>
            <ac:spMk id="12" creationId="{00000000-0000-0000-0000-000000000000}"/>
          </ac:spMkLst>
        </pc:spChg>
      </pc:sldChg>
      <pc:sldChg chg="modSp">
        <pc:chgData name="KimNamhyoung" userId="442ac80a-8cd4-4165-8fc5-0e4ac214a370" providerId="ADAL" clId="{0BD533BA-4E92-4525-867A-672182D2E6E8}" dt="2020-01-01T10:45:52.648" v="129" actId="403"/>
        <pc:sldMkLst>
          <pc:docMk/>
          <pc:sldMk cId="64927380" sldId="574"/>
        </pc:sldMkLst>
        <pc:spChg chg="mod">
          <ac:chgData name="KimNamhyoung" userId="442ac80a-8cd4-4165-8fc5-0e4ac214a370" providerId="ADAL" clId="{0BD533BA-4E92-4525-867A-672182D2E6E8}" dt="2020-01-01T10:44:56.289" v="119" actId="403"/>
          <ac:spMkLst>
            <pc:docMk/>
            <pc:sldMk cId="64927380" sldId="574"/>
            <ac:spMk id="6" creationId="{00000000-0000-0000-0000-000000000000}"/>
          </ac:spMkLst>
        </pc:spChg>
        <pc:spChg chg="mod">
          <ac:chgData name="KimNamhyoung" userId="442ac80a-8cd4-4165-8fc5-0e4ac214a370" providerId="ADAL" clId="{0BD533BA-4E92-4525-867A-672182D2E6E8}" dt="2020-01-01T10:45:03.807" v="121" actId="14100"/>
          <ac:spMkLst>
            <pc:docMk/>
            <pc:sldMk cId="64927380" sldId="574"/>
            <ac:spMk id="8" creationId="{00000000-0000-0000-0000-000000000000}"/>
          </ac:spMkLst>
        </pc:spChg>
        <pc:spChg chg="mod">
          <ac:chgData name="KimNamhyoung" userId="442ac80a-8cd4-4165-8fc5-0e4ac214a370" providerId="ADAL" clId="{0BD533BA-4E92-4525-867A-672182D2E6E8}" dt="2020-01-01T10:45:44.552" v="128" actId="14100"/>
          <ac:spMkLst>
            <pc:docMk/>
            <pc:sldMk cId="64927380" sldId="574"/>
            <ac:spMk id="9" creationId="{00000000-0000-0000-0000-000000000000}"/>
          </ac:spMkLst>
        </pc:spChg>
        <pc:spChg chg="mod">
          <ac:chgData name="KimNamhyoung" userId="442ac80a-8cd4-4165-8fc5-0e4ac214a370" providerId="ADAL" clId="{0BD533BA-4E92-4525-867A-672182D2E6E8}" dt="2020-01-01T10:45:52.648" v="129" actId="403"/>
          <ac:spMkLst>
            <pc:docMk/>
            <pc:sldMk cId="64927380" sldId="574"/>
            <ac:spMk id="12" creationId="{00000000-0000-0000-0000-000000000000}"/>
          </ac:spMkLst>
        </pc:spChg>
      </pc:sldChg>
      <pc:sldChg chg="modSp">
        <pc:chgData name="KimNamhyoung" userId="442ac80a-8cd4-4165-8fc5-0e4ac214a370" providerId="ADAL" clId="{0BD533BA-4E92-4525-867A-672182D2E6E8}" dt="2020-01-01T10:46:24.696" v="135" actId="14100"/>
        <pc:sldMkLst>
          <pc:docMk/>
          <pc:sldMk cId="2258881581" sldId="575"/>
        </pc:sldMkLst>
        <pc:spChg chg="mod">
          <ac:chgData name="KimNamhyoung" userId="442ac80a-8cd4-4165-8fc5-0e4ac214a370" providerId="ADAL" clId="{0BD533BA-4E92-4525-867A-672182D2E6E8}" dt="2020-01-01T10:45:57.800" v="130" actId="403"/>
          <ac:spMkLst>
            <pc:docMk/>
            <pc:sldMk cId="2258881581" sldId="575"/>
            <ac:spMk id="6" creationId="{00000000-0000-0000-0000-000000000000}"/>
          </ac:spMkLst>
        </pc:spChg>
        <pc:spChg chg="mod">
          <ac:chgData name="KimNamhyoung" userId="442ac80a-8cd4-4165-8fc5-0e4ac214a370" providerId="ADAL" clId="{0BD533BA-4E92-4525-867A-672182D2E6E8}" dt="2020-01-01T10:46:06.127" v="132" actId="403"/>
          <ac:spMkLst>
            <pc:docMk/>
            <pc:sldMk cId="2258881581" sldId="575"/>
            <ac:spMk id="7" creationId="{00000000-0000-0000-0000-000000000000}"/>
          </ac:spMkLst>
        </pc:spChg>
        <pc:spChg chg="mod">
          <ac:chgData name="KimNamhyoung" userId="442ac80a-8cd4-4165-8fc5-0e4ac214a370" providerId="ADAL" clId="{0BD533BA-4E92-4525-867A-672182D2E6E8}" dt="2020-01-01T10:46:14.745" v="134" actId="14100"/>
          <ac:spMkLst>
            <pc:docMk/>
            <pc:sldMk cId="2258881581" sldId="575"/>
            <ac:spMk id="8" creationId="{00000000-0000-0000-0000-000000000000}"/>
          </ac:spMkLst>
        </pc:spChg>
        <pc:spChg chg="mod">
          <ac:chgData name="KimNamhyoung" userId="442ac80a-8cd4-4165-8fc5-0e4ac214a370" providerId="ADAL" clId="{0BD533BA-4E92-4525-867A-672182D2E6E8}" dt="2020-01-01T10:46:01.441" v="131" actId="403"/>
          <ac:spMkLst>
            <pc:docMk/>
            <pc:sldMk cId="2258881581" sldId="575"/>
            <ac:spMk id="12" creationId="{00000000-0000-0000-0000-000000000000}"/>
          </ac:spMkLst>
        </pc:spChg>
        <pc:grpChg chg="mod">
          <ac:chgData name="KimNamhyoung" userId="442ac80a-8cd4-4165-8fc5-0e4ac214a370" providerId="ADAL" clId="{0BD533BA-4E92-4525-867A-672182D2E6E8}" dt="2020-01-01T10:46:24.696" v="135" actId="14100"/>
          <ac:grpSpMkLst>
            <pc:docMk/>
            <pc:sldMk cId="2258881581" sldId="575"/>
            <ac:grpSpMk id="2" creationId="{00000000-0000-0000-0000-000000000000}"/>
          </ac:grpSpMkLst>
        </pc:grpChg>
      </pc:sldChg>
      <pc:sldChg chg="modSp">
        <pc:chgData name="KimNamhyoung" userId="442ac80a-8cd4-4165-8fc5-0e4ac214a370" providerId="ADAL" clId="{0BD533BA-4E92-4525-867A-672182D2E6E8}" dt="2020-01-01T10:47:08.097" v="146" actId="14100"/>
        <pc:sldMkLst>
          <pc:docMk/>
          <pc:sldMk cId="2525700609" sldId="576"/>
        </pc:sldMkLst>
        <pc:spChg chg="mod">
          <ac:chgData name="KimNamhyoung" userId="442ac80a-8cd4-4165-8fc5-0e4ac214a370" providerId="ADAL" clId="{0BD533BA-4E92-4525-867A-672182D2E6E8}" dt="2020-01-01T10:47:08.097" v="146" actId="14100"/>
          <ac:spMkLst>
            <pc:docMk/>
            <pc:sldMk cId="2525700609" sldId="576"/>
            <ac:spMk id="4" creationId="{00000000-0000-0000-0000-000000000000}"/>
          </ac:spMkLst>
        </pc:spChg>
      </pc:sldChg>
      <pc:sldChg chg="modSp">
        <pc:chgData name="KimNamhyoung" userId="442ac80a-8cd4-4165-8fc5-0e4ac214a370" providerId="ADAL" clId="{0BD533BA-4E92-4525-867A-672182D2E6E8}" dt="2020-01-01T10:47:23.649" v="147" actId="403"/>
        <pc:sldMkLst>
          <pc:docMk/>
          <pc:sldMk cId="1364940457" sldId="577"/>
        </pc:sldMkLst>
        <pc:spChg chg="mod">
          <ac:chgData name="KimNamhyoung" userId="442ac80a-8cd4-4165-8fc5-0e4ac214a370" providerId="ADAL" clId="{0BD533BA-4E92-4525-867A-672182D2E6E8}" dt="2020-01-01T10:47:23.649" v="147" actId="403"/>
          <ac:spMkLst>
            <pc:docMk/>
            <pc:sldMk cId="1364940457" sldId="577"/>
            <ac:spMk id="4" creationId="{00000000-0000-0000-0000-000000000000}"/>
          </ac:spMkLst>
        </pc:spChg>
      </pc:sldChg>
      <pc:sldChg chg="modSp">
        <pc:chgData name="KimNamhyoung" userId="442ac80a-8cd4-4165-8fc5-0e4ac214a370" providerId="ADAL" clId="{0BD533BA-4E92-4525-867A-672182D2E6E8}" dt="2020-01-01T10:48:18.516" v="153" actId="404"/>
        <pc:sldMkLst>
          <pc:docMk/>
          <pc:sldMk cId="2822914061" sldId="579"/>
        </pc:sldMkLst>
        <pc:spChg chg="mod">
          <ac:chgData name="KimNamhyoung" userId="442ac80a-8cd4-4165-8fc5-0e4ac214a370" providerId="ADAL" clId="{0BD533BA-4E92-4525-867A-672182D2E6E8}" dt="2020-01-01T10:48:18.516" v="153" actId="404"/>
          <ac:spMkLst>
            <pc:docMk/>
            <pc:sldMk cId="2822914061" sldId="579"/>
            <ac:spMk id="4" creationId="{00000000-0000-0000-0000-000000000000}"/>
          </ac:spMkLst>
        </pc:spChg>
      </pc:sldChg>
      <pc:sldChg chg="modSp">
        <pc:chgData name="KimNamhyoung" userId="442ac80a-8cd4-4165-8fc5-0e4ac214a370" providerId="ADAL" clId="{0BD533BA-4E92-4525-867A-672182D2E6E8}" dt="2020-01-01T10:47:48.029" v="150" actId="14100"/>
        <pc:sldMkLst>
          <pc:docMk/>
          <pc:sldMk cId="391993693" sldId="580"/>
        </pc:sldMkLst>
        <pc:spChg chg="mod">
          <ac:chgData name="KimNamhyoung" userId="442ac80a-8cd4-4165-8fc5-0e4ac214a370" providerId="ADAL" clId="{0BD533BA-4E92-4525-867A-672182D2E6E8}" dt="2020-01-01T10:47:48.029" v="150" actId="14100"/>
          <ac:spMkLst>
            <pc:docMk/>
            <pc:sldMk cId="391993693" sldId="580"/>
            <ac:spMk id="4" creationId="{00000000-0000-0000-0000-000000000000}"/>
          </ac:spMkLst>
        </pc:spChg>
      </pc:sldChg>
      <pc:sldChg chg="modSp">
        <pc:chgData name="KimNamhyoung" userId="442ac80a-8cd4-4165-8fc5-0e4ac214a370" providerId="ADAL" clId="{0BD533BA-4E92-4525-867A-672182D2E6E8}" dt="2020-01-01T11:00:51.925" v="178" actId="6549"/>
        <pc:sldMkLst>
          <pc:docMk/>
          <pc:sldMk cId="2662517946" sldId="582"/>
        </pc:sldMkLst>
        <pc:spChg chg="mod">
          <ac:chgData name="KimNamhyoung" userId="442ac80a-8cd4-4165-8fc5-0e4ac214a370" providerId="ADAL" clId="{0BD533BA-4E92-4525-867A-672182D2E6E8}" dt="2020-01-01T11:00:51.925" v="178" actId="6549"/>
          <ac:spMkLst>
            <pc:docMk/>
            <pc:sldMk cId="2662517946" sldId="582"/>
            <ac:spMk id="4" creationId="{00000000-0000-0000-0000-000000000000}"/>
          </ac:spMkLst>
        </pc:spChg>
      </pc:sldChg>
      <pc:sldChg chg="modSp">
        <pc:chgData name="KimNamhyoung" userId="442ac80a-8cd4-4165-8fc5-0e4ac214a370" providerId="ADAL" clId="{0BD533BA-4E92-4525-867A-672182D2E6E8}" dt="2020-01-01T10:59:12.533" v="154" actId="403"/>
        <pc:sldMkLst>
          <pc:docMk/>
          <pc:sldMk cId="3182056980" sldId="583"/>
        </pc:sldMkLst>
        <pc:spChg chg="mod">
          <ac:chgData name="KimNamhyoung" userId="442ac80a-8cd4-4165-8fc5-0e4ac214a370" providerId="ADAL" clId="{0BD533BA-4E92-4525-867A-672182D2E6E8}" dt="2020-01-01T10:59:12.533" v="154" actId="403"/>
          <ac:spMkLst>
            <pc:docMk/>
            <pc:sldMk cId="3182056980" sldId="583"/>
            <ac:spMk id="4" creationId="{00000000-0000-0000-0000-000000000000}"/>
          </ac:spMkLst>
        </pc:spChg>
      </pc:sldChg>
      <pc:sldChg chg="modSp">
        <pc:chgData name="KimNamhyoung" userId="442ac80a-8cd4-4165-8fc5-0e4ac214a370" providerId="ADAL" clId="{0BD533BA-4E92-4525-867A-672182D2E6E8}" dt="2020-01-01T10:59:42.325" v="158" actId="1035"/>
        <pc:sldMkLst>
          <pc:docMk/>
          <pc:sldMk cId="4099506026" sldId="584"/>
        </pc:sldMkLst>
        <pc:spChg chg="mod">
          <ac:chgData name="KimNamhyoung" userId="442ac80a-8cd4-4165-8fc5-0e4ac214a370" providerId="ADAL" clId="{0BD533BA-4E92-4525-867A-672182D2E6E8}" dt="2020-01-01T10:59:42.325" v="158" actId="1035"/>
          <ac:spMkLst>
            <pc:docMk/>
            <pc:sldMk cId="4099506026" sldId="584"/>
            <ac:spMk id="4" creationId="{00000000-0000-0000-0000-000000000000}"/>
          </ac:spMkLst>
        </pc:spChg>
      </pc:sldChg>
      <pc:sldChg chg="delSp modSp">
        <pc:chgData name="KimNamhyoung" userId="442ac80a-8cd4-4165-8fc5-0e4ac214a370" providerId="ADAL" clId="{0BD533BA-4E92-4525-867A-672182D2E6E8}" dt="2020-01-01T11:06:43.123" v="223" actId="6549"/>
        <pc:sldMkLst>
          <pc:docMk/>
          <pc:sldMk cId="136525705" sldId="585"/>
        </pc:sldMkLst>
        <pc:spChg chg="mod">
          <ac:chgData name="KimNamhyoung" userId="442ac80a-8cd4-4165-8fc5-0e4ac214a370" providerId="ADAL" clId="{0BD533BA-4E92-4525-867A-672182D2E6E8}" dt="2020-01-01T11:01:32.516" v="184" actId="6549"/>
          <ac:spMkLst>
            <pc:docMk/>
            <pc:sldMk cId="136525705" sldId="585"/>
            <ac:spMk id="4" creationId="{00000000-0000-0000-0000-000000000000}"/>
          </ac:spMkLst>
        </pc:spChg>
        <pc:spChg chg="mod">
          <ac:chgData name="KimNamhyoung" userId="442ac80a-8cd4-4165-8fc5-0e4ac214a370" providerId="ADAL" clId="{0BD533BA-4E92-4525-867A-672182D2E6E8}" dt="2020-01-01T11:06:43.123" v="223" actId="6549"/>
          <ac:spMkLst>
            <pc:docMk/>
            <pc:sldMk cId="136525705" sldId="585"/>
            <ac:spMk id="6" creationId="{00000000-0000-0000-0000-000000000000}"/>
          </ac:spMkLst>
        </pc:spChg>
        <pc:spChg chg="del mod">
          <ac:chgData name="KimNamhyoung" userId="442ac80a-8cd4-4165-8fc5-0e4ac214a370" providerId="ADAL" clId="{0BD533BA-4E92-4525-867A-672182D2E6E8}" dt="2020-01-01T11:06:23.462" v="216" actId="478"/>
          <ac:spMkLst>
            <pc:docMk/>
            <pc:sldMk cId="136525705" sldId="585"/>
            <ac:spMk id="7" creationId="{00000000-0000-0000-0000-000000000000}"/>
          </ac:spMkLst>
        </pc:spChg>
        <pc:spChg chg="mod">
          <ac:chgData name="KimNamhyoung" userId="442ac80a-8cd4-4165-8fc5-0e4ac214a370" providerId="ADAL" clId="{0BD533BA-4E92-4525-867A-672182D2E6E8}" dt="2020-01-01T11:06:36.792" v="220" actId="14100"/>
          <ac:spMkLst>
            <pc:docMk/>
            <pc:sldMk cId="136525705" sldId="585"/>
            <ac:spMk id="8" creationId="{00000000-0000-0000-0000-000000000000}"/>
          </ac:spMkLst>
        </pc:spChg>
        <pc:spChg chg="mod">
          <ac:chgData name="KimNamhyoung" userId="442ac80a-8cd4-4165-8fc5-0e4ac214a370" providerId="ADAL" clId="{0BD533BA-4E92-4525-867A-672182D2E6E8}" dt="2020-01-01T11:06:30.896" v="219" actId="1037"/>
          <ac:spMkLst>
            <pc:docMk/>
            <pc:sldMk cId="136525705" sldId="585"/>
            <ac:spMk id="9" creationId="{00000000-0000-0000-0000-000000000000}"/>
          </ac:spMkLst>
        </pc:spChg>
      </pc:sldChg>
      <pc:sldChg chg="modSp">
        <pc:chgData name="KimNamhyoung" userId="442ac80a-8cd4-4165-8fc5-0e4ac214a370" providerId="ADAL" clId="{0BD533BA-4E92-4525-867A-672182D2E6E8}" dt="2020-01-01T11:07:08.655" v="227" actId="403"/>
        <pc:sldMkLst>
          <pc:docMk/>
          <pc:sldMk cId="10969881" sldId="586"/>
        </pc:sldMkLst>
        <pc:spChg chg="mod">
          <ac:chgData name="KimNamhyoung" userId="442ac80a-8cd4-4165-8fc5-0e4ac214a370" providerId="ADAL" clId="{0BD533BA-4E92-4525-867A-672182D2E6E8}" dt="2020-01-01T11:06:58.704" v="224" actId="403"/>
          <ac:spMkLst>
            <pc:docMk/>
            <pc:sldMk cId="10969881" sldId="586"/>
            <ac:spMk id="10" creationId="{00000000-0000-0000-0000-000000000000}"/>
          </ac:spMkLst>
        </pc:spChg>
        <pc:spChg chg="mod">
          <ac:chgData name="KimNamhyoung" userId="442ac80a-8cd4-4165-8fc5-0e4ac214a370" providerId="ADAL" clId="{0BD533BA-4E92-4525-867A-672182D2E6E8}" dt="2020-01-01T11:07:02.431" v="225" actId="403"/>
          <ac:spMkLst>
            <pc:docMk/>
            <pc:sldMk cId="10969881" sldId="586"/>
            <ac:spMk id="11" creationId="{00000000-0000-0000-0000-000000000000}"/>
          </ac:spMkLst>
        </pc:spChg>
        <pc:spChg chg="mod">
          <ac:chgData name="KimNamhyoung" userId="442ac80a-8cd4-4165-8fc5-0e4ac214a370" providerId="ADAL" clId="{0BD533BA-4E92-4525-867A-672182D2E6E8}" dt="2020-01-01T11:07:05.824" v="226" actId="403"/>
          <ac:spMkLst>
            <pc:docMk/>
            <pc:sldMk cId="10969881" sldId="586"/>
            <ac:spMk id="12" creationId="{00000000-0000-0000-0000-000000000000}"/>
          </ac:spMkLst>
        </pc:spChg>
        <pc:spChg chg="mod">
          <ac:chgData name="KimNamhyoung" userId="442ac80a-8cd4-4165-8fc5-0e4ac214a370" providerId="ADAL" clId="{0BD533BA-4E92-4525-867A-672182D2E6E8}" dt="2020-01-01T11:07:08.655" v="227" actId="403"/>
          <ac:spMkLst>
            <pc:docMk/>
            <pc:sldMk cId="10969881" sldId="586"/>
            <ac:spMk id="14" creationId="{00000000-0000-0000-0000-000000000000}"/>
          </ac:spMkLst>
        </pc:spChg>
      </pc:sldChg>
      <pc:sldChg chg="modSp">
        <pc:chgData name="KimNamhyoung" userId="442ac80a-8cd4-4165-8fc5-0e4ac214a370" providerId="ADAL" clId="{0BD533BA-4E92-4525-867A-672182D2E6E8}" dt="2020-01-01T11:07:20.065" v="230" actId="403"/>
        <pc:sldMkLst>
          <pc:docMk/>
          <pc:sldMk cId="1134801350" sldId="591"/>
        </pc:sldMkLst>
        <pc:spChg chg="mod">
          <ac:chgData name="KimNamhyoung" userId="442ac80a-8cd4-4165-8fc5-0e4ac214a370" providerId="ADAL" clId="{0BD533BA-4E92-4525-867A-672182D2E6E8}" dt="2020-01-01T11:07:20.065" v="230" actId="403"/>
          <ac:spMkLst>
            <pc:docMk/>
            <pc:sldMk cId="1134801350" sldId="591"/>
            <ac:spMk id="12" creationId="{00000000-0000-0000-0000-000000000000}"/>
          </ac:spMkLst>
        </pc:spChg>
        <pc:spChg chg="mod">
          <ac:chgData name="KimNamhyoung" userId="442ac80a-8cd4-4165-8fc5-0e4ac214a370" providerId="ADAL" clId="{0BD533BA-4E92-4525-867A-672182D2E6E8}" dt="2020-01-01T11:07:14.631" v="228" actId="403"/>
          <ac:spMkLst>
            <pc:docMk/>
            <pc:sldMk cId="1134801350" sldId="591"/>
            <ac:spMk id="15" creationId="{00000000-0000-0000-0000-000000000000}"/>
          </ac:spMkLst>
        </pc:spChg>
        <pc:spChg chg="mod">
          <ac:chgData name="KimNamhyoung" userId="442ac80a-8cd4-4165-8fc5-0e4ac214a370" providerId="ADAL" clId="{0BD533BA-4E92-4525-867A-672182D2E6E8}" dt="2020-01-01T11:07:17.509" v="229" actId="403"/>
          <ac:spMkLst>
            <pc:docMk/>
            <pc:sldMk cId="1134801350" sldId="591"/>
            <ac:spMk id="16" creationId="{00000000-0000-0000-0000-000000000000}"/>
          </ac:spMkLst>
        </pc:spChg>
      </pc:sldChg>
      <pc:sldChg chg="modSp">
        <pc:chgData name="KimNamhyoung" userId="442ac80a-8cd4-4165-8fc5-0e4ac214a370" providerId="ADAL" clId="{0BD533BA-4E92-4525-867A-672182D2E6E8}" dt="2020-01-01T11:07:32.315" v="233" actId="403"/>
        <pc:sldMkLst>
          <pc:docMk/>
          <pc:sldMk cId="1538539650" sldId="592"/>
        </pc:sldMkLst>
        <pc:spChg chg="mod">
          <ac:chgData name="KimNamhyoung" userId="442ac80a-8cd4-4165-8fc5-0e4ac214a370" providerId="ADAL" clId="{0BD533BA-4E92-4525-867A-672182D2E6E8}" dt="2019-12-31T17:23:38.204" v="1" actId="11"/>
          <ac:spMkLst>
            <pc:docMk/>
            <pc:sldMk cId="1538539650" sldId="592"/>
            <ac:spMk id="3" creationId="{00000000-0000-0000-0000-000000000000}"/>
          </ac:spMkLst>
        </pc:spChg>
        <pc:spChg chg="mod">
          <ac:chgData name="KimNamhyoung" userId="442ac80a-8cd4-4165-8fc5-0e4ac214a370" providerId="ADAL" clId="{0BD533BA-4E92-4525-867A-672182D2E6E8}" dt="2020-01-01T11:07:29.494" v="232" actId="403"/>
          <ac:spMkLst>
            <pc:docMk/>
            <pc:sldMk cId="1538539650" sldId="592"/>
            <ac:spMk id="11" creationId="{00000000-0000-0000-0000-000000000000}"/>
          </ac:spMkLst>
        </pc:spChg>
        <pc:spChg chg="mod">
          <ac:chgData name="KimNamhyoung" userId="442ac80a-8cd4-4165-8fc5-0e4ac214a370" providerId="ADAL" clId="{0BD533BA-4E92-4525-867A-672182D2E6E8}" dt="2020-01-01T11:07:32.315" v="233" actId="403"/>
          <ac:spMkLst>
            <pc:docMk/>
            <pc:sldMk cId="1538539650" sldId="592"/>
            <ac:spMk id="12" creationId="{00000000-0000-0000-0000-000000000000}"/>
          </ac:spMkLst>
        </pc:spChg>
        <pc:spChg chg="mod">
          <ac:chgData name="KimNamhyoung" userId="442ac80a-8cd4-4165-8fc5-0e4ac214a370" providerId="ADAL" clId="{0BD533BA-4E92-4525-867A-672182D2E6E8}" dt="2020-01-01T11:07:25.253" v="231" actId="403"/>
          <ac:spMkLst>
            <pc:docMk/>
            <pc:sldMk cId="1538539650" sldId="592"/>
            <ac:spMk id="16" creationId="{00000000-0000-0000-0000-000000000000}"/>
          </ac:spMkLst>
        </pc:spChg>
      </pc:sldChg>
      <pc:sldChg chg="modSp">
        <pc:chgData name="KimNamhyoung" userId="442ac80a-8cd4-4165-8fc5-0e4ac214a370" providerId="ADAL" clId="{0BD533BA-4E92-4525-867A-672182D2E6E8}" dt="2020-01-01T11:07:44.935" v="236" actId="403"/>
        <pc:sldMkLst>
          <pc:docMk/>
          <pc:sldMk cId="2389180153" sldId="593"/>
        </pc:sldMkLst>
        <pc:spChg chg="mod">
          <ac:chgData name="KimNamhyoung" userId="442ac80a-8cd4-4165-8fc5-0e4ac214a370" providerId="ADAL" clId="{0BD533BA-4E92-4525-867A-672182D2E6E8}" dt="2020-01-01T11:07:41.764" v="235" actId="403"/>
          <ac:spMkLst>
            <pc:docMk/>
            <pc:sldMk cId="2389180153" sldId="593"/>
            <ac:spMk id="11" creationId="{00000000-0000-0000-0000-000000000000}"/>
          </ac:spMkLst>
        </pc:spChg>
        <pc:spChg chg="mod">
          <ac:chgData name="KimNamhyoung" userId="442ac80a-8cd4-4165-8fc5-0e4ac214a370" providerId="ADAL" clId="{0BD533BA-4E92-4525-867A-672182D2E6E8}" dt="2020-01-01T11:07:44.935" v="236" actId="403"/>
          <ac:spMkLst>
            <pc:docMk/>
            <pc:sldMk cId="2389180153" sldId="593"/>
            <ac:spMk id="12" creationId="{00000000-0000-0000-0000-000000000000}"/>
          </ac:spMkLst>
        </pc:spChg>
        <pc:spChg chg="mod">
          <ac:chgData name="KimNamhyoung" userId="442ac80a-8cd4-4165-8fc5-0e4ac214a370" providerId="ADAL" clId="{0BD533BA-4E92-4525-867A-672182D2E6E8}" dt="2020-01-01T11:07:37.974" v="234" actId="403"/>
          <ac:spMkLst>
            <pc:docMk/>
            <pc:sldMk cId="2389180153" sldId="593"/>
            <ac:spMk id="16" creationId="{00000000-0000-0000-0000-000000000000}"/>
          </ac:spMkLst>
        </pc:spChg>
      </pc:sldChg>
      <pc:sldChg chg="modSp">
        <pc:chgData name="KimNamhyoung" userId="442ac80a-8cd4-4165-8fc5-0e4ac214a370" providerId="ADAL" clId="{0BD533BA-4E92-4525-867A-672182D2E6E8}" dt="2020-01-09T00:27:57.625" v="257" actId="1036"/>
        <pc:sldMkLst>
          <pc:docMk/>
          <pc:sldMk cId="2416897047" sldId="594"/>
        </pc:sldMkLst>
        <pc:spChg chg="mod">
          <ac:chgData name="KimNamhyoung" userId="442ac80a-8cd4-4165-8fc5-0e4ac214a370" providerId="ADAL" clId="{0BD533BA-4E92-4525-867A-672182D2E6E8}" dt="2020-01-01T11:08:06.476" v="240" actId="14100"/>
          <ac:spMkLst>
            <pc:docMk/>
            <pc:sldMk cId="2416897047" sldId="594"/>
            <ac:spMk id="7" creationId="{00000000-0000-0000-0000-000000000000}"/>
          </ac:spMkLst>
        </pc:spChg>
        <pc:spChg chg="mod">
          <ac:chgData name="KimNamhyoung" userId="442ac80a-8cd4-4165-8fc5-0e4ac214a370" providerId="ADAL" clId="{0BD533BA-4E92-4525-867A-672182D2E6E8}" dt="2020-01-09T00:27:57.625" v="257" actId="1036"/>
          <ac:spMkLst>
            <pc:docMk/>
            <pc:sldMk cId="2416897047" sldId="594"/>
            <ac:spMk id="8" creationId="{00000000-0000-0000-0000-000000000000}"/>
          </ac:spMkLst>
        </pc:spChg>
        <pc:spChg chg="mod">
          <ac:chgData name="KimNamhyoung" userId="442ac80a-8cd4-4165-8fc5-0e4ac214a370" providerId="ADAL" clId="{0BD533BA-4E92-4525-867A-672182D2E6E8}" dt="2020-01-01T11:07:51.665" v="237" actId="403"/>
          <ac:spMkLst>
            <pc:docMk/>
            <pc:sldMk cId="2416897047" sldId="594"/>
            <ac:spMk id="11" creationId="{00000000-0000-0000-0000-000000000000}"/>
          </ac:spMkLst>
        </pc:spChg>
        <pc:spChg chg="mod">
          <ac:chgData name="KimNamhyoung" userId="442ac80a-8cd4-4165-8fc5-0e4ac214a370" providerId="ADAL" clId="{0BD533BA-4E92-4525-867A-672182D2E6E8}" dt="2020-01-01T11:08:02.207" v="239" actId="403"/>
          <ac:spMkLst>
            <pc:docMk/>
            <pc:sldMk cId="2416897047" sldId="594"/>
            <ac:spMk id="12" creationId="{00000000-0000-0000-0000-000000000000}"/>
          </ac:spMkLst>
        </pc:spChg>
      </pc:sldChg>
      <pc:sldChg chg="modSp">
        <pc:chgData name="KimNamhyoung" userId="442ac80a-8cd4-4165-8fc5-0e4ac214a370" providerId="ADAL" clId="{0BD533BA-4E92-4525-867A-672182D2E6E8}" dt="2020-01-01T11:08:22.426" v="244" actId="403"/>
        <pc:sldMkLst>
          <pc:docMk/>
          <pc:sldMk cId="783059839" sldId="595"/>
        </pc:sldMkLst>
        <pc:spChg chg="mod">
          <ac:chgData name="KimNamhyoung" userId="442ac80a-8cd4-4165-8fc5-0e4ac214a370" providerId="ADAL" clId="{0BD533BA-4E92-4525-867A-672182D2E6E8}" dt="2020-01-01T11:08:14.773" v="242" actId="403"/>
          <ac:spMkLst>
            <pc:docMk/>
            <pc:sldMk cId="783059839" sldId="595"/>
            <ac:spMk id="6" creationId="{00000000-0000-0000-0000-000000000000}"/>
          </ac:spMkLst>
        </pc:spChg>
        <pc:spChg chg="mod">
          <ac:chgData name="KimNamhyoung" userId="442ac80a-8cd4-4165-8fc5-0e4ac214a370" providerId="ADAL" clId="{0BD533BA-4E92-4525-867A-672182D2E6E8}" dt="2020-01-01T11:08:22.426" v="244" actId="403"/>
          <ac:spMkLst>
            <pc:docMk/>
            <pc:sldMk cId="783059839" sldId="595"/>
            <ac:spMk id="7" creationId="{00000000-0000-0000-0000-000000000000}"/>
          </ac:spMkLst>
        </pc:spChg>
        <pc:spChg chg="mod">
          <ac:chgData name="KimNamhyoung" userId="442ac80a-8cd4-4165-8fc5-0e4ac214a370" providerId="ADAL" clId="{0BD533BA-4E92-4525-867A-672182D2E6E8}" dt="2020-01-01T11:08:12.311" v="241" actId="403"/>
          <ac:spMkLst>
            <pc:docMk/>
            <pc:sldMk cId="783059839" sldId="595"/>
            <ac:spMk id="11" creationId="{00000000-0000-0000-0000-000000000000}"/>
          </ac:spMkLst>
        </pc:spChg>
        <pc:spChg chg="mod">
          <ac:chgData name="KimNamhyoung" userId="442ac80a-8cd4-4165-8fc5-0e4ac214a370" providerId="ADAL" clId="{0BD533BA-4E92-4525-867A-672182D2E6E8}" dt="2020-01-01T11:08:19.320" v="243" actId="403"/>
          <ac:spMkLst>
            <pc:docMk/>
            <pc:sldMk cId="783059839" sldId="595"/>
            <ac:spMk id="12" creationId="{00000000-0000-0000-0000-000000000000}"/>
          </ac:spMkLst>
        </pc:spChg>
      </pc:sldChg>
      <pc:sldChg chg="modSp">
        <pc:chgData name="KimNamhyoung" userId="442ac80a-8cd4-4165-8fc5-0e4ac214a370" providerId="ADAL" clId="{0BD533BA-4E92-4525-867A-672182D2E6E8}" dt="2020-01-01T11:08:38.471" v="247" actId="14100"/>
        <pc:sldMkLst>
          <pc:docMk/>
          <pc:sldMk cId="499287349" sldId="596"/>
        </pc:sldMkLst>
        <pc:spChg chg="mod">
          <ac:chgData name="KimNamhyoung" userId="442ac80a-8cd4-4165-8fc5-0e4ac214a370" providerId="ADAL" clId="{0BD533BA-4E92-4525-867A-672182D2E6E8}" dt="2020-01-01T11:08:38.471" v="247" actId="14100"/>
          <ac:spMkLst>
            <pc:docMk/>
            <pc:sldMk cId="499287349" sldId="596"/>
            <ac:spMk id="6" creationId="{00000000-0000-0000-0000-000000000000}"/>
          </ac:spMkLst>
        </pc:spChg>
        <pc:spChg chg="mod">
          <ac:chgData name="KimNamhyoung" userId="442ac80a-8cd4-4165-8fc5-0e4ac214a370" providerId="ADAL" clId="{0BD533BA-4E92-4525-867A-672182D2E6E8}" dt="2020-01-01T11:08:27.276" v="245" actId="403"/>
          <ac:spMkLst>
            <pc:docMk/>
            <pc:sldMk cId="499287349" sldId="596"/>
            <ac:spMk id="11" creationId="{00000000-0000-0000-0000-000000000000}"/>
          </ac:spMkLst>
        </pc:spChg>
        <pc:spChg chg="mod">
          <ac:chgData name="KimNamhyoung" userId="442ac80a-8cd4-4165-8fc5-0e4ac214a370" providerId="ADAL" clId="{0BD533BA-4E92-4525-867A-672182D2E6E8}" dt="2020-01-01T11:08:32.183" v="246" actId="403"/>
          <ac:spMkLst>
            <pc:docMk/>
            <pc:sldMk cId="499287349" sldId="596"/>
            <ac:spMk id="12" creationId="{00000000-0000-0000-0000-000000000000}"/>
          </ac:spMkLst>
        </pc:spChg>
      </pc:sldChg>
      <pc:sldChg chg="modSp">
        <pc:chgData name="KimNamhyoung" userId="442ac80a-8cd4-4165-8fc5-0e4ac214a370" providerId="ADAL" clId="{0BD533BA-4E92-4525-867A-672182D2E6E8}" dt="2020-01-01T11:08:50.342" v="249" actId="403"/>
        <pc:sldMkLst>
          <pc:docMk/>
          <pc:sldMk cId="4146235188" sldId="597"/>
        </pc:sldMkLst>
        <pc:spChg chg="mod">
          <ac:chgData name="KimNamhyoung" userId="442ac80a-8cd4-4165-8fc5-0e4ac214a370" providerId="ADAL" clId="{0BD533BA-4E92-4525-867A-672182D2E6E8}" dt="2020-01-01T11:08:50.342" v="249" actId="403"/>
          <ac:spMkLst>
            <pc:docMk/>
            <pc:sldMk cId="4146235188" sldId="597"/>
            <ac:spMk id="7" creationId="{00000000-0000-0000-0000-000000000000}"/>
          </ac:spMkLst>
        </pc:spChg>
        <pc:spChg chg="mod">
          <ac:chgData name="KimNamhyoung" userId="442ac80a-8cd4-4165-8fc5-0e4ac214a370" providerId="ADAL" clId="{0BD533BA-4E92-4525-867A-672182D2E6E8}" dt="2020-01-01T11:08:46.603" v="248" actId="403"/>
          <ac:spMkLst>
            <pc:docMk/>
            <pc:sldMk cId="4146235188" sldId="597"/>
            <ac:spMk id="11" creationId="{00000000-0000-0000-0000-000000000000}"/>
          </ac:spMkLst>
        </pc:spChg>
      </pc:sldChg>
    </pc:docChg>
  </pc:docChgLst>
  <pc:docChgLst>
    <pc:chgData name="Namhyoung Kim" userId="fb60bffb23ca2a8d" providerId="LiveId" clId="{A1E5F909-2F0E-4106-A57C-C703139FE4B0}"/>
    <pc:docChg chg="modSld">
      <pc:chgData name="Namhyoung Kim" userId="fb60bffb23ca2a8d" providerId="LiveId" clId="{A1E5F909-2F0E-4106-A57C-C703139FE4B0}" dt="2018-12-20T17:00:01.179" v="35"/>
      <pc:docMkLst>
        <pc:docMk/>
      </pc:docMkLst>
      <pc:sldChg chg="addSp delSp">
        <pc:chgData name="Namhyoung Kim" userId="fb60bffb23ca2a8d" providerId="LiveId" clId="{A1E5F909-2F0E-4106-A57C-C703139FE4B0}" dt="2018-12-20T17:00:01.179" v="35"/>
        <pc:sldMkLst>
          <pc:docMk/>
          <pc:sldMk cId="2274714048" sldId="539"/>
        </pc:sldMkLst>
        <pc:inkChg chg="add del">
          <ac:chgData name="Namhyoung Kim" userId="fb60bffb23ca2a8d" providerId="LiveId" clId="{A1E5F909-2F0E-4106-A57C-C703139FE4B0}" dt="2018-12-20T16:59:21.562" v="32"/>
          <ac:inkMkLst>
            <pc:docMk/>
            <pc:sldMk cId="2274714048" sldId="539"/>
            <ac:inkMk id="2" creationId="{A2A2ABC5-EABE-47BC-B15D-5BD5FC985AD3}"/>
          </ac:inkMkLst>
        </pc:inkChg>
        <pc:inkChg chg="add del">
          <ac:chgData name="Namhyoung Kim" userId="fb60bffb23ca2a8d" providerId="LiveId" clId="{A1E5F909-2F0E-4106-A57C-C703139FE4B0}" dt="2018-12-20T16:59:21.562" v="33"/>
          <ac:inkMkLst>
            <pc:docMk/>
            <pc:sldMk cId="2274714048" sldId="539"/>
            <ac:inkMk id="4" creationId="{62F2B51D-BF96-4BB5-8F92-B7F259AA3E7C}"/>
          </ac:inkMkLst>
        </pc:inkChg>
        <pc:inkChg chg="add del">
          <ac:chgData name="Namhyoung Kim" userId="fb60bffb23ca2a8d" providerId="LiveId" clId="{A1E5F909-2F0E-4106-A57C-C703139FE4B0}" dt="2018-12-20T16:59:21.562" v="34"/>
          <ac:inkMkLst>
            <pc:docMk/>
            <pc:sldMk cId="2274714048" sldId="539"/>
            <ac:inkMk id="5" creationId="{4D356E7E-615D-47F5-9D0D-F93BD095BFF0}"/>
          </ac:inkMkLst>
        </pc:inkChg>
        <pc:inkChg chg="add">
          <ac:chgData name="Namhyoung Kim" userId="fb60bffb23ca2a8d" providerId="LiveId" clId="{A1E5F909-2F0E-4106-A57C-C703139FE4B0}" dt="2018-12-20T17:00:01.179" v="35"/>
          <ac:inkMkLst>
            <pc:docMk/>
            <pc:sldMk cId="2274714048" sldId="539"/>
            <ac:inkMk id="7" creationId="{5D048B31-6452-4856-B94C-D2A193402D05}"/>
          </ac:inkMkLst>
        </pc:inkChg>
      </pc:sldChg>
      <pc:sldChg chg="modSp">
        <pc:chgData name="Namhyoung Kim" userId="fb60bffb23ca2a8d" providerId="LiveId" clId="{A1E5F909-2F0E-4106-A57C-C703139FE4B0}" dt="2018-12-20T11:27:07.979" v="8" actId="20577"/>
        <pc:sldMkLst>
          <pc:docMk/>
          <pc:sldMk cId="1872776000" sldId="572"/>
        </pc:sldMkLst>
        <pc:spChg chg="mod">
          <ac:chgData name="Namhyoung Kim" userId="fb60bffb23ca2a8d" providerId="LiveId" clId="{A1E5F909-2F0E-4106-A57C-C703139FE4B0}" dt="2018-12-20T11:27:07.979" v="8" actId="20577"/>
          <ac:spMkLst>
            <pc:docMk/>
            <pc:sldMk cId="1872776000" sldId="572"/>
            <ac:spMk id="4" creationId="{00000000-0000-0000-0000-000000000000}"/>
          </ac:spMkLst>
        </pc:spChg>
      </pc:sldChg>
      <pc:sldChg chg="modSp">
        <pc:chgData name="Namhyoung Kim" userId="fb60bffb23ca2a8d" providerId="LiveId" clId="{A1E5F909-2F0E-4106-A57C-C703139FE4B0}" dt="2018-12-20T16:10:58.328" v="28"/>
        <pc:sldMkLst>
          <pc:docMk/>
          <pc:sldMk cId="4099506026" sldId="584"/>
        </pc:sldMkLst>
        <pc:spChg chg="mod">
          <ac:chgData name="Namhyoung Kim" userId="fb60bffb23ca2a8d" providerId="LiveId" clId="{A1E5F909-2F0E-4106-A57C-C703139FE4B0}" dt="2018-12-20T16:10:58.328" v="28"/>
          <ac:spMkLst>
            <pc:docMk/>
            <pc:sldMk cId="4099506026" sldId="584"/>
            <ac:spMk id="4"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4T04:59:30.312"/>
    </inkml:context>
    <inkml:brush xml:id="br0">
      <inkml:brushProperty name="width" value="0.1" units="cm"/>
      <inkml:brushProperty name="height" value="0.1" units="cm"/>
      <inkml:brushProperty name="color" value="#00A0D7"/>
    </inkml:brush>
  </inkml:definitions>
  <inkml:trace contextRef="#ctx0" brushRef="#br0">49 1 848,'-4'16'736,"-6"-11"-208,3 0-127,6 8-561,5-2-369,2 5-47</inkml:trace>
  <inkml:trace contextRef="#ctx0" brushRef="#br0" timeOffset="1">44 651 2393,'-9'13'1112,"-4"-8"104,6 4-600,-2 2-216,7-1-168,0 2-248,1-2-312,4 1-600,1-1-288,3 3-289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4T05:00:43.839"/>
    </inkml:context>
    <inkml:brush xml:id="br0">
      <inkml:brushProperty name="width" value="0.1" units="cm"/>
      <inkml:brushProperty name="height" value="0.1" units="cm"/>
      <inkml:brushProperty name="color" value="#00A0D7"/>
    </inkml:brush>
  </inkml:definitions>
  <inkml:trace contextRef="#ctx0" brushRef="#br0">14 5 944,'-13'-5'0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4T05:01:12.779"/>
    </inkml:context>
    <inkml:brush xml:id="br0">
      <inkml:brushProperty name="width" value="0.1" units="cm"/>
      <inkml:brushProperty name="height" value="0.1" units="cm"/>
      <inkml:brushProperty name="color" value="#00A0D7"/>
    </inkml:brush>
  </inkml:definitions>
  <inkml:trace contextRef="#ctx0" brushRef="#br0">1 0 472,'18'46'488,"-12"15"-208,-15-61-568,9-4 336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4T05:01:13.135"/>
    </inkml:context>
    <inkml:brush xml:id="br0">
      <inkml:brushProperty name="width" value="0.1" units="cm"/>
      <inkml:brushProperty name="height" value="0.1" units="cm"/>
      <inkml:brushProperty name="color" value="#00A0D7"/>
    </inkml:brush>
  </inkml:definitions>
  <inkml:trace contextRef="#ctx0" brushRef="#br0">44 14 680,'-17'8'920,"1"-11"-312,8-7-63,5 5-433,6 2-456,1 3-265,-4 0-95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4T05:01:33.857"/>
    </inkml:context>
    <inkml:brush xml:id="br0">
      <inkml:brushProperty name="width" value="0.1" units="cm"/>
      <inkml:brushProperty name="height" value="0.1" units="cm"/>
      <inkml:brushProperty name="color" value="#00A0D7"/>
    </inkml:brush>
  </inkml:definitions>
  <inkml:trace contextRef="#ctx0" brushRef="#br0">1 17 96,'0'-4'32,"0"0"-16,1 0-40,3-1-40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7:00:01.177"/>
    </inkml:context>
    <inkml:brush xml:id="br0">
      <inkml:brushProperty name="width" value="0.025" units="cm"/>
      <inkml:brushProperty name="height" value="0.025" units="cm"/>
      <inkml:brushProperty name="ignorePressure" value="1"/>
    </inkml:brush>
  </inkml:definitions>
  <inkml:trace contextRef="#ctx0" brushRef="#br0">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7:00:01.177"/>
    </inkml:context>
    <inkml:brush xml:id="br0">
      <inkml:brushProperty name="width" value="0.025" units="cm"/>
      <inkml:brushProperty name="height" value="0.025" units="cm"/>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lvl1pPr algn="l" defTabSz="445764" eaLnBrk="1" latinLnBrk="1" hangingPunct="1">
              <a:defRPr kumimoji="1" sz="600" b="0">
                <a:latin typeface="굴림" charset="-127"/>
                <a:ea typeface="굴림" charset="-127"/>
              </a:defRPr>
            </a:lvl1pPr>
          </a:lstStyle>
          <a:p>
            <a:pPr>
              <a:defRPr/>
            </a:pPr>
            <a:endParaRPr lang="en-US" altLang="ko-KR"/>
          </a:p>
        </p:txBody>
      </p:sp>
      <p:sp>
        <p:nvSpPr>
          <p:cNvPr id="256003"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lvl1pPr algn="r" defTabSz="445764" eaLnBrk="1" latinLnBrk="1" hangingPunct="1">
              <a:defRPr kumimoji="1" sz="600" b="0">
                <a:latin typeface="굴림" charset="-127"/>
                <a:ea typeface="굴림" charset="-127"/>
              </a:defRPr>
            </a:lvl1pPr>
          </a:lstStyle>
          <a:p>
            <a:pPr>
              <a:defRPr/>
            </a:pPr>
            <a:endParaRPr lang="en-US" altLang="ko-KR"/>
          </a:p>
        </p:txBody>
      </p:sp>
      <p:sp>
        <p:nvSpPr>
          <p:cNvPr id="15364" name="Rectangle 4"/>
          <p:cNvSpPr>
            <a:spLocks noGrp="1" noRot="1" noChangeAspect="1" noChangeArrowheads="1" noTextEdit="1"/>
          </p:cNvSpPr>
          <p:nvPr>
            <p:ph type="sldImg" idx="2"/>
          </p:nvPr>
        </p:nvSpPr>
        <p:spPr bwMode="auto">
          <a:xfrm>
            <a:off x="993775" y="769938"/>
            <a:ext cx="5113338" cy="3835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05" name="Rectangle 5"/>
          <p:cNvSpPr>
            <a:spLocks noGrp="1" noChangeArrowheads="1"/>
          </p:cNvSpPr>
          <p:nvPr>
            <p:ph type="body" sz="quarter" idx="3"/>
          </p:nvPr>
        </p:nvSpPr>
        <p:spPr bwMode="auto">
          <a:xfrm>
            <a:off x="709613" y="4860925"/>
            <a:ext cx="5680075" cy="4603750"/>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256006"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44530" tIns="22264" rIns="44530" bIns="22264" numCol="1" anchor="b" anchorCtr="0" compatLnSpc="1">
            <a:prstTxWarp prst="textNoShape">
              <a:avLst/>
            </a:prstTxWarp>
          </a:bodyPr>
          <a:lstStyle>
            <a:lvl1pPr algn="l" defTabSz="445764" eaLnBrk="1" latinLnBrk="1" hangingPunct="1">
              <a:defRPr kumimoji="1" sz="600" b="0">
                <a:latin typeface="굴림" charset="-127"/>
                <a:ea typeface="굴림" charset="-127"/>
              </a:defRPr>
            </a:lvl1pPr>
          </a:lstStyle>
          <a:p>
            <a:pPr>
              <a:defRPr/>
            </a:pPr>
            <a:endParaRPr lang="en-US" altLang="ko-KR"/>
          </a:p>
        </p:txBody>
      </p:sp>
    </p:spTree>
    <p:extLst>
      <p:ext uri="{BB962C8B-B14F-4D97-AF65-F5344CB8AC3E}">
        <p14:creationId xmlns:p14="http://schemas.microsoft.com/office/powerpoint/2010/main" val="304725658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a:t>
            </a:fld>
            <a:endParaRPr lang="en-US" altLang="ko-KR">
              <a:solidFill>
                <a:prstClr val="black"/>
              </a:solidFill>
            </a:endParaRPr>
          </a:p>
        </p:txBody>
      </p:sp>
    </p:spTree>
    <p:extLst>
      <p:ext uri="{BB962C8B-B14F-4D97-AF65-F5344CB8AC3E}">
        <p14:creationId xmlns:p14="http://schemas.microsoft.com/office/powerpoint/2010/main" val="348637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a:t>
            </a:fld>
            <a:endParaRPr lang="en-US" altLang="ko-KR">
              <a:solidFill>
                <a:prstClr val="black"/>
              </a:solidFill>
            </a:endParaRPr>
          </a:p>
        </p:txBody>
      </p:sp>
    </p:spTree>
    <p:extLst>
      <p:ext uri="{BB962C8B-B14F-4D97-AF65-F5344CB8AC3E}">
        <p14:creationId xmlns:p14="http://schemas.microsoft.com/office/powerpoint/2010/main" val="348637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6</a:t>
            </a:fld>
            <a:endParaRPr lang="en-US" altLang="ko-KR">
              <a:solidFill>
                <a:prstClr val="black"/>
              </a:solidFill>
            </a:endParaRPr>
          </a:p>
        </p:txBody>
      </p:sp>
    </p:spTree>
    <p:extLst>
      <p:ext uri="{BB962C8B-B14F-4D97-AF65-F5344CB8AC3E}">
        <p14:creationId xmlns:p14="http://schemas.microsoft.com/office/powerpoint/2010/main" val="1887581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7</a:t>
            </a:fld>
            <a:endParaRPr lang="en-US" altLang="ko-KR">
              <a:solidFill>
                <a:prstClr val="black"/>
              </a:solidFill>
            </a:endParaRPr>
          </a:p>
        </p:txBody>
      </p:sp>
    </p:spTree>
    <p:extLst>
      <p:ext uri="{BB962C8B-B14F-4D97-AF65-F5344CB8AC3E}">
        <p14:creationId xmlns:p14="http://schemas.microsoft.com/office/powerpoint/2010/main" val="1887581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8</a:t>
            </a:fld>
            <a:endParaRPr lang="en-US" altLang="ko-KR">
              <a:solidFill>
                <a:prstClr val="black"/>
              </a:solidFill>
            </a:endParaRPr>
          </a:p>
        </p:txBody>
      </p:sp>
    </p:spTree>
    <p:extLst>
      <p:ext uri="{BB962C8B-B14F-4D97-AF65-F5344CB8AC3E}">
        <p14:creationId xmlns:p14="http://schemas.microsoft.com/office/powerpoint/2010/main" val="1887581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9</a:t>
            </a:fld>
            <a:endParaRPr lang="en-US" altLang="ko-KR">
              <a:solidFill>
                <a:prstClr val="black"/>
              </a:solidFill>
            </a:endParaRPr>
          </a:p>
        </p:txBody>
      </p:sp>
    </p:spTree>
    <p:extLst>
      <p:ext uri="{BB962C8B-B14F-4D97-AF65-F5344CB8AC3E}">
        <p14:creationId xmlns:p14="http://schemas.microsoft.com/office/powerpoint/2010/main" val="1887581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10</a:t>
            </a:fld>
            <a:endParaRPr lang="en-US" altLang="ko-KR">
              <a:solidFill>
                <a:prstClr val="black"/>
              </a:solidFill>
            </a:endParaRPr>
          </a:p>
        </p:txBody>
      </p:sp>
    </p:spTree>
    <p:extLst>
      <p:ext uri="{BB962C8B-B14F-4D97-AF65-F5344CB8AC3E}">
        <p14:creationId xmlns:p14="http://schemas.microsoft.com/office/powerpoint/2010/main" val="1351924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26</a:t>
            </a:fld>
            <a:endParaRPr lang="en-US" altLang="ko-KR">
              <a:solidFill>
                <a:prstClr val="black"/>
              </a:solidFill>
            </a:endParaRPr>
          </a:p>
        </p:txBody>
      </p:sp>
    </p:spTree>
    <p:extLst>
      <p:ext uri="{BB962C8B-B14F-4D97-AF65-F5344CB8AC3E}">
        <p14:creationId xmlns:p14="http://schemas.microsoft.com/office/powerpoint/2010/main" val="1236014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27</a:t>
            </a:fld>
            <a:endParaRPr lang="en-US" altLang="ko-KR">
              <a:solidFill>
                <a:prstClr val="black"/>
              </a:solidFill>
            </a:endParaRPr>
          </a:p>
        </p:txBody>
      </p:sp>
    </p:spTree>
    <p:extLst>
      <p:ext uri="{BB962C8B-B14F-4D97-AF65-F5344CB8AC3E}">
        <p14:creationId xmlns:p14="http://schemas.microsoft.com/office/powerpoint/2010/main" val="3655329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238133" y="1059206"/>
            <a:ext cx="8668800" cy="1809726"/>
          </a:xfrm>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42875" y="188913"/>
            <a:ext cx="4644000" cy="215444"/>
          </a:xfrm>
        </p:spPr>
        <p:txBody>
          <a:bodyPr/>
          <a:lstStyle>
            <a:lvl1pPr>
              <a:defRPr sz="1400"/>
            </a:lvl1pPr>
          </a:lstStyle>
          <a:p>
            <a:pPr lvl="0"/>
            <a:r>
              <a:rPr lang="ko-KR" altLang="en-US" dirty="0"/>
              <a:t>마스터 텍스트</a:t>
            </a:r>
          </a:p>
        </p:txBody>
      </p:sp>
    </p:spTree>
    <p:extLst>
      <p:ext uri="{BB962C8B-B14F-4D97-AF65-F5344CB8AC3E}">
        <p14:creationId xmlns:p14="http://schemas.microsoft.com/office/powerpoint/2010/main" val="419408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3769141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238133" y="1059206"/>
            <a:ext cx="8668800" cy="1809726"/>
          </a:xfrm>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42875" y="188913"/>
            <a:ext cx="4644000" cy="215444"/>
          </a:xfrm>
        </p:spPr>
        <p:txBody>
          <a:bodyPr/>
          <a:lstStyle>
            <a:lvl1pPr>
              <a:defRPr sz="1400"/>
            </a:lvl1pPr>
          </a:lstStyle>
          <a:p>
            <a:pPr lvl="0"/>
            <a:r>
              <a:rPr lang="ko-KR" altLang="en-US" dirty="0"/>
              <a:t>마스터 텍스트</a:t>
            </a:r>
          </a:p>
        </p:txBody>
      </p:sp>
    </p:spTree>
    <p:extLst>
      <p:ext uri="{BB962C8B-B14F-4D97-AF65-F5344CB8AC3E}">
        <p14:creationId xmlns:p14="http://schemas.microsoft.com/office/powerpoint/2010/main" val="3305263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3200" b="1" cap="all"/>
            </a:lvl1pPr>
          </a:lstStyle>
          <a:p>
            <a:r>
              <a:rPr lang="ko-KR" altLang="en-US"/>
              <a:t>마스터 제목 스타일 편집</a:t>
            </a:r>
            <a:endParaRPr lang="ko-KR" altLang="en-US" dirty="0"/>
          </a:p>
        </p:txBody>
      </p:sp>
      <p:sp>
        <p:nvSpPr>
          <p:cNvPr id="3" name="Text Placeholder 2"/>
          <p:cNvSpPr>
            <a:spLocks noGrp="1"/>
          </p:cNvSpPr>
          <p:nvPr>
            <p:ph type="body" idx="1"/>
          </p:nvPr>
        </p:nvSpPr>
        <p:spPr>
          <a:xfrm>
            <a:off x="722435" y="4099128"/>
            <a:ext cx="7772400" cy="307777"/>
          </a:xfrm>
        </p:spPr>
        <p:txBody>
          <a:bodyPr lIns="72000"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3348960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Tree>
    <p:extLst>
      <p:ext uri="{BB962C8B-B14F-4D97-AF65-F5344CB8AC3E}">
        <p14:creationId xmlns:p14="http://schemas.microsoft.com/office/powerpoint/2010/main" val="1482123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atin typeface="맑은 고딕" pitchFamily="50" charset="-127"/>
                <a:ea typeface="맑은 고딕" pitchFamily="50" charset="-127"/>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74802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solidFill>
                <a:prstClr val="black"/>
              </a:solidFill>
              <a:latin typeface="맑은 고딕" pitchFamily="50" charset="-127"/>
              <a:ea typeface="맑은 고딕" pitchFamily="50" charset="-127"/>
            </a:endParaRPr>
          </a:p>
        </p:txBody>
      </p:sp>
      <p:sp>
        <p:nvSpPr>
          <p:cNvPr id="11"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719838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2195513" y="692150"/>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5"/>
            <a:ext cx="3649662" cy="45370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349875" y="1628775"/>
            <a:ext cx="3649663" cy="2192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349875" y="3973513"/>
            <a:ext cx="3649663" cy="2192337"/>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latinLnBrk="1" hangingPunct="1">
              <a:defRPr>
                <a:latin typeface="맑은 고딕" panose="020B0503020000020004" pitchFamily="50" charset="-127"/>
                <a:ea typeface="맑은 고딕" panose="020B0503020000020004" pitchFamily="50" charset="-127"/>
              </a:defRPr>
            </a:lvl1pPr>
          </a:lstStyle>
          <a:p>
            <a:pPr>
              <a:defRPr/>
            </a:pPr>
            <a:fld id="{DA3E30D7-35D0-4D14-BA36-CA33A12DA63A}" type="slidenum">
              <a:rPr lang="en-US" altLang="ko-KR">
                <a:solidFill>
                  <a:prstClr val="black"/>
                </a:solidFill>
              </a:rPr>
              <a:pPr>
                <a:defRPr/>
              </a:pPr>
              <a:t>‹#›</a:t>
            </a:fld>
            <a:endParaRPr lang="en-US" altLang="ko-KR">
              <a:solidFill>
                <a:prstClr val="black"/>
              </a:solidFill>
            </a:endParaRPr>
          </a:p>
        </p:txBody>
      </p:sp>
    </p:spTree>
    <p:extLst>
      <p:ext uri="{BB962C8B-B14F-4D97-AF65-F5344CB8AC3E}">
        <p14:creationId xmlns:p14="http://schemas.microsoft.com/office/powerpoint/2010/main" val="3690109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8637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8604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32247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3200" b="1" cap="all"/>
            </a:lvl1pPr>
          </a:lstStyle>
          <a:p>
            <a:r>
              <a:rPr lang="ko-KR" altLang="en-US"/>
              <a:t>마스터 제목 스타일 편집</a:t>
            </a:r>
            <a:endParaRPr lang="ko-KR" altLang="en-US" dirty="0"/>
          </a:p>
        </p:txBody>
      </p:sp>
      <p:sp>
        <p:nvSpPr>
          <p:cNvPr id="3" name="Text Placeholder 2"/>
          <p:cNvSpPr>
            <a:spLocks noGrp="1"/>
          </p:cNvSpPr>
          <p:nvPr>
            <p:ph type="body" idx="1"/>
          </p:nvPr>
        </p:nvSpPr>
        <p:spPr>
          <a:xfrm>
            <a:off x="722435" y="4099128"/>
            <a:ext cx="7772400" cy="307777"/>
          </a:xfrm>
        </p:spPr>
        <p:txBody>
          <a:bodyPr lIns="72000"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246991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Tree>
    <p:extLst>
      <p:ext uri="{BB962C8B-B14F-4D97-AF65-F5344CB8AC3E}">
        <p14:creationId xmlns:p14="http://schemas.microsoft.com/office/powerpoint/2010/main" val="135485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atin typeface="맑은 고딕" pitchFamily="50" charset="-127"/>
                <a:ea typeface="맑은 고딕" pitchFamily="50" charset="-127"/>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699883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latin typeface="맑은 고딕" pitchFamily="50" charset="-127"/>
              <a:ea typeface="맑은 고딕" pitchFamily="50" charset="-127"/>
            </a:endParaRPr>
          </a:p>
        </p:txBody>
      </p:sp>
      <p:sp>
        <p:nvSpPr>
          <p:cNvPr id="11"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355989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2195513" y="692150"/>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5"/>
            <a:ext cx="3649662" cy="45370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349875" y="1628775"/>
            <a:ext cx="3649663" cy="2192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349875" y="3973513"/>
            <a:ext cx="3649663" cy="2192337"/>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latinLnBrk="1" hangingPunct="1">
              <a:defRPr>
                <a:latin typeface="맑은 고딕" panose="020B0503020000020004" pitchFamily="50" charset="-127"/>
                <a:ea typeface="맑은 고딕" panose="020B0503020000020004" pitchFamily="50" charset="-127"/>
              </a:defRPr>
            </a:lvl1pPr>
          </a:lstStyle>
          <a:p>
            <a:pPr>
              <a:defRPr/>
            </a:pPr>
            <a:fld id="{DA3E30D7-35D0-4D14-BA36-CA33A12DA63A}" type="slidenum">
              <a:rPr lang="en-US" altLang="ko-KR"/>
              <a:pPr>
                <a:defRPr/>
              </a:pPr>
              <a:t>‹#›</a:t>
            </a:fld>
            <a:endParaRPr lang="en-US" altLang="ko-KR"/>
          </a:p>
        </p:txBody>
      </p:sp>
    </p:spTree>
    <p:extLst>
      <p:ext uri="{BB962C8B-B14F-4D97-AF65-F5344CB8AC3E}">
        <p14:creationId xmlns:p14="http://schemas.microsoft.com/office/powerpoint/2010/main" val="34748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8975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27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2.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ags" Target="../tags/tag5.xml"/><Relationship Id="rId5" Type="http://schemas.openxmlformats.org/officeDocument/2006/relationships/slideLayout" Target="../slideLayouts/slideLayout15.xml"/><Relationship Id="rId10" Type="http://schemas.openxmlformats.org/officeDocument/2006/relationships/theme" Target="../theme/theme3.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latin typeface="맑은 고딕" pitchFamily="50" charset="-127"/>
              <a:ea typeface="맑은 고딕" pitchFamily="50" charset="-127"/>
            </a:endParaRPr>
          </a:p>
        </p:txBody>
      </p:sp>
      <p:sp>
        <p:nvSpPr>
          <p:cNvPr id="5122" name="Rectangle 2"/>
          <p:cNvSpPr>
            <a:spLocks noGrp="1" noChangeArrowheads="1"/>
          </p:cNvSpPr>
          <p:nvPr>
            <p:ph type="title"/>
          </p:nvPr>
        </p:nvSpPr>
        <p:spPr bwMode="auto">
          <a:xfrm>
            <a:off x="138113" y="450850"/>
            <a:ext cx="8858250" cy="43021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236538" y="1060450"/>
            <a:ext cx="86709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grpSp>
        <p:nvGrpSpPr>
          <p:cNvPr id="1029" name="McK Slide Elements"/>
          <p:cNvGrpSpPr>
            <a:grpSpLocks/>
          </p:cNvGrpSpPr>
          <p:nvPr/>
        </p:nvGrpSpPr>
        <p:grpSpPr bwMode="auto">
          <a:xfrm>
            <a:off x="123825" y="542925"/>
            <a:ext cx="8794750" cy="6288088"/>
            <a:chOff x="77" y="335"/>
            <a:chExt cx="5429" cy="3882"/>
          </a:xfrm>
        </p:grpSpPr>
        <p:sp>
          <p:nvSpPr>
            <p:cNvPr id="1035"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lang="en-US" altLang="zh-CN" sz="1700">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latinLnBrk="1" hangingPunct="1">
                <a:defRPr/>
              </a:pPr>
              <a:r>
                <a:rPr lang="zh-CN" altLang="en-US">
                  <a:solidFill>
                    <a:srgbClr val="000000"/>
                  </a:solidFill>
                  <a:latin typeface="맑은 고딕" pitchFamily="50" charset="-127"/>
                  <a:ea typeface="맑은 고딕" pitchFamily="50" charset="-127"/>
                </a:rPr>
                <a:t>	*	</a:t>
              </a:r>
              <a:r>
                <a:rPr lang="en-US" altLang="zh-CN">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0"/>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862A8295-A8CF-4201-9BAD-C17D3C951308}"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38113" y="6459538"/>
            <a:ext cx="8859837" cy="0"/>
          </a:xfrm>
          <a:prstGeom prst="line">
            <a:avLst/>
          </a:prstGeom>
          <a:noFill/>
          <a:ln w="12700">
            <a:solidFill>
              <a:schemeClr val="tx2">
                <a:lumMod val="75000"/>
              </a:schemeClr>
            </a:solidFill>
            <a:round/>
            <a:headEnd/>
            <a:tailEnd/>
          </a:ln>
          <a:effectLst/>
        </p:spPr>
        <p:txBody>
          <a:bodyPr/>
          <a:lstStyle/>
          <a:p>
            <a:pPr eaLnBrk="1" latinLnBrk="1" hangingPunct="1">
              <a:defRPr/>
            </a:pPr>
            <a:endParaRPr lang="ko-KR" altLang="en-US">
              <a:latin typeface="+mn-ea"/>
              <a:ea typeface="+mn-ea"/>
            </a:endParaRPr>
          </a:p>
        </p:txBody>
      </p:sp>
      <p:pic>
        <p:nvPicPr>
          <p:cNvPr id="1032" name="Picture 12" descr="C:\DataNsoftware\바탕자료\LAB\서울대\slcf_logo2.jp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281988" y="6462713"/>
            <a:ext cx="7445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5" descr="C:\Users\jaewook\Pictures\logo_love.gif"/>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101013" y="44450"/>
            <a:ext cx="89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30" r:id="rId1"/>
    <p:sldLayoutId id="2147485331" r:id="rId2"/>
    <p:sldLayoutId id="2147485332" r:id="rId3"/>
    <p:sldLayoutId id="2147485333" r:id="rId4"/>
    <p:sldLayoutId id="2147485349" r:id="rId5"/>
    <p:sldLayoutId id="2147485350" r:id="rId6"/>
    <p:sldLayoutId id="2147485334" r:id="rId7"/>
    <p:sldLayoutId id="2147485335" r:id="rId8"/>
  </p:sldLayoutIdLst>
  <p:txStyles>
    <p:title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457200" indent="-4572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mn-cs"/>
        </a:defRPr>
      </a:lvl1pPr>
      <a:lvl2pPr marL="914400" indent="-457200" algn="l" rtl="0" eaLnBrk="0" fontAlgn="base" latinLnBrk="1" hangingPunct="0">
        <a:spcBef>
          <a:spcPct val="0"/>
        </a:spcBef>
        <a:spcAft>
          <a:spcPct val="50000"/>
        </a:spcAft>
        <a:buClr>
          <a:srgbClr val="000000"/>
        </a:buClr>
        <a:buChar char="•"/>
        <a:defRPr sz="1600">
          <a:solidFill>
            <a:schemeClr val="tx1"/>
          </a:solidFill>
          <a:latin typeface="+mn-ea"/>
          <a:ea typeface="+mn-ea"/>
        </a:defRPr>
      </a:lvl2pPr>
      <a:lvl3pPr marL="13716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3pPr>
      <a:lvl4pPr marL="18288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4pPr>
      <a:lvl5pPr marL="22860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38113" y="293688"/>
            <a:ext cx="8858250" cy="430212"/>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2051" name="Rectangle 3"/>
          <p:cNvSpPr>
            <a:spLocks noGrp="1" noChangeArrowheads="1"/>
          </p:cNvSpPr>
          <p:nvPr>
            <p:ph type="body" idx="1"/>
          </p:nvPr>
        </p:nvSpPr>
        <p:spPr bwMode="auto">
          <a:xfrm>
            <a:off x="236538" y="928688"/>
            <a:ext cx="8670925"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grpSp>
        <p:nvGrpSpPr>
          <p:cNvPr id="2052" name="McK Slide Elements"/>
          <p:cNvGrpSpPr>
            <a:grpSpLocks/>
          </p:cNvGrpSpPr>
          <p:nvPr/>
        </p:nvGrpSpPr>
        <p:grpSpPr bwMode="auto">
          <a:xfrm>
            <a:off x="123825" y="542925"/>
            <a:ext cx="8794750" cy="6288088"/>
            <a:chOff x="77" y="335"/>
            <a:chExt cx="5429" cy="3882"/>
          </a:xfrm>
        </p:grpSpPr>
        <p:sp>
          <p:nvSpPr>
            <p:cNvPr id="2054"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a:defRPr sz="4800" b="1">
                  <a:solidFill>
                    <a:schemeClr val="tx1"/>
                  </a:solidFill>
                  <a:latin typeface="Times New Roman" pitchFamily="18" charset="0"/>
                  <a:ea typeface="굴림" charset="-127"/>
                </a:defRPr>
              </a:lvl1pPr>
              <a:lvl2pPr marL="742950" indent="-285750" defTabSz="957263">
                <a:defRPr sz="4800" b="1">
                  <a:solidFill>
                    <a:schemeClr val="tx1"/>
                  </a:solidFill>
                  <a:latin typeface="Times New Roman" pitchFamily="18" charset="0"/>
                  <a:ea typeface="굴림" charset="-127"/>
                </a:defRPr>
              </a:lvl2pPr>
              <a:lvl3pPr marL="1143000" indent="-228600" defTabSz="957263">
                <a:defRPr sz="4800" b="1">
                  <a:solidFill>
                    <a:schemeClr val="tx1"/>
                  </a:solidFill>
                  <a:latin typeface="Times New Roman" pitchFamily="18" charset="0"/>
                  <a:ea typeface="굴림" charset="-127"/>
                </a:defRPr>
              </a:lvl3pPr>
              <a:lvl4pPr marL="1600200" indent="-228600" defTabSz="957263">
                <a:defRPr sz="4800" b="1">
                  <a:solidFill>
                    <a:schemeClr val="tx1"/>
                  </a:solidFill>
                  <a:latin typeface="Times New Roman" pitchFamily="18" charset="0"/>
                  <a:ea typeface="굴림" charset="-127"/>
                </a:defRPr>
              </a:lvl4pPr>
              <a:lvl5pPr marL="2057400" indent="-228600" defTabSz="957263">
                <a:defRPr sz="4800" b="1">
                  <a:solidFill>
                    <a:schemeClr val="tx1"/>
                  </a:solidFill>
                  <a:latin typeface="Times New Roman" pitchFamily="18" charset="0"/>
                  <a:ea typeface="굴림" charset="-127"/>
                </a:defRPr>
              </a:lvl5pPr>
              <a:lvl6pPr marL="25146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700" b="0">
                  <a:solidFill>
                    <a:srgbClr val="000000"/>
                  </a:solidFill>
                  <a:latin typeface="맑은 고딕" pitchFamily="50" charset="-127"/>
                  <a:ea typeface="맑은 고딕" pitchFamily="50" charset="-127"/>
                </a:rPr>
                <a:t>Unit of measure</a:t>
              </a:r>
            </a:p>
          </p:txBody>
        </p:sp>
        <p:sp>
          <p:nvSpPr>
            <p:cNvPr id="2055"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a:tabLst>
                  <a:tab pos="569913" algn="r"/>
                </a:tabLst>
                <a:defRPr sz="4800" b="1">
                  <a:solidFill>
                    <a:schemeClr val="tx1"/>
                  </a:solidFill>
                  <a:latin typeface="Times New Roman" pitchFamily="18" charset="0"/>
                  <a:ea typeface="굴림" charset="-127"/>
                </a:defRPr>
              </a:lvl1pPr>
              <a:lvl2pPr marL="742950" indent="-285750" defTabSz="957263">
                <a:tabLst>
                  <a:tab pos="569913" algn="r"/>
                </a:tabLst>
                <a:defRPr sz="4800" b="1">
                  <a:solidFill>
                    <a:schemeClr val="tx1"/>
                  </a:solidFill>
                  <a:latin typeface="Times New Roman" pitchFamily="18" charset="0"/>
                  <a:ea typeface="굴림" charset="-127"/>
                </a:defRPr>
              </a:lvl2pPr>
              <a:lvl3pPr marL="1143000" indent="-228600" defTabSz="957263">
                <a:tabLst>
                  <a:tab pos="569913" algn="r"/>
                </a:tabLst>
                <a:defRPr sz="4800" b="1">
                  <a:solidFill>
                    <a:schemeClr val="tx1"/>
                  </a:solidFill>
                  <a:latin typeface="Times New Roman" pitchFamily="18" charset="0"/>
                  <a:ea typeface="굴림" charset="-127"/>
                </a:defRPr>
              </a:lvl3pPr>
              <a:lvl4pPr marL="1600200" indent="-228600" defTabSz="957263">
                <a:tabLst>
                  <a:tab pos="569913" algn="r"/>
                </a:tabLst>
                <a:defRPr sz="4800" b="1">
                  <a:solidFill>
                    <a:schemeClr val="tx1"/>
                  </a:solidFill>
                  <a:latin typeface="Times New Roman" pitchFamily="18" charset="0"/>
                  <a:ea typeface="굴림" charset="-127"/>
                </a:defRPr>
              </a:lvl4pPr>
              <a:lvl5pPr marL="2057400" indent="-228600" defTabSz="957263">
                <a:tabLst>
                  <a:tab pos="569913" algn="r"/>
                </a:tabLst>
                <a:defRPr sz="4800" b="1">
                  <a:solidFill>
                    <a:schemeClr val="tx1"/>
                  </a:solidFill>
                  <a:latin typeface="Times New Roman" pitchFamily="18" charset="0"/>
                  <a:ea typeface="굴림" charset="-127"/>
                </a:defRPr>
              </a:lvl5pPr>
              <a:lvl6pPr marL="25146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6pPr>
              <a:lvl7pPr marL="29718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7pPr>
              <a:lvl8pPr marL="34290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8pPr>
              <a:lvl9pPr marL="38862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9pPr>
            </a:lstStyle>
            <a:p>
              <a:pPr eaLnBrk="1" latinLnBrk="1" hangingPunct="1">
                <a:defRPr/>
              </a:pPr>
              <a:r>
                <a:rPr lang="zh-CN" altLang="en-US" sz="1800" b="0">
                  <a:solidFill>
                    <a:srgbClr val="000000"/>
                  </a:solidFill>
                  <a:latin typeface="맑은 고딕" pitchFamily="50" charset="-127"/>
                  <a:ea typeface="맑은 고딕" pitchFamily="50" charset="-127"/>
                </a:rPr>
                <a:t>	*	</a:t>
              </a:r>
              <a:r>
                <a:rPr lang="en-US" altLang="zh-CN" sz="1800" b="0">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sz="1800" b="0">
                  <a:solidFill>
                    <a:srgbClr val="000000"/>
                  </a:solidFill>
                  <a:latin typeface="맑은 고딕" pitchFamily="50" charset="-127"/>
                  <a:ea typeface="맑은 고딕" pitchFamily="50" charset="-127"/>
                </a:rPr>
                <a:t>Source:		Source</a:t>
              </a:r>
            </a:p>
          </p:txBody>
        </p:sp>
      </p:grpSp>
      <p:sp>
        <p:nvSpPr>
          <p:cNvPr id="2053" name="Rectangle 190"/>
          <p:cNvSpPr>
            <a:spLocks noChangeArrowheads="1"/>
          </p:cNvSpPr>
          <p:nvPr>
            <p:custDataLst>
              <p:tags r:id="rId4"/>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D10AF0A5-8721-40F8-8BF6-67AA27135A31}"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Tree>
  </p:cSld>
  <p:clrMap bg1="lt1" tx1="dk1" bg2="lt2" tx2="dk2" accent1="accent1" accent2="accent2" accent3="accent3" accent4="accent4" accent5="accent5" accent6="accent6" hlink="hlink" folHlink="folHlink"/>
  <p:sldLayoutIdLst>
    <p:sldLayoutId id="2147485336" r:id="rId1"/>
    <p:sldLayoutId id="2147485353" r:id="rId2"/>
  </p:sldLayoutIdLst>
  <p:txStyles>
    <p:titleStyle>
      <a:lvl1pPr algn="l" defTabSz="957263" rtl="0" eaLnBrk="0" fontAlgn="base" hangingPunct="0">
        <a:spcBef>
          <a:spcPct val="0"/>
        </a:spcBef>
        <a:spcAft>
          <a:spcPct val="0"/>
        </a:spcAft>
        <a:defRPr sz="2100" b="1">
          <a:solidFill>
            <a:schemeClr val="bg1"/>
          </a:solidFill>
          <a:latin typeface="+mn-ea"/>
          <a:ea typeface="+mn-ea"/>
          <a:cs typeface="+mj-cs"/>
        </a:defRPr>
      </a:lvl1pPr>
      <a:lvl2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342900" indent="-342900" algn="l" defTabSz="957263" rtl="0" eaLnBrk="0" fontAlgn="base" hangingPunct="0">
        <a:spcBef>
          <a:spcPct val="0"/>
        </a:spcBef>
        <a:spcAft>
          <a:spcPct val="0"/>
        </a:spcAft>
        <a:buSzPct val="120000"/>
        <a:defRPr sz="1500">
          <a:solidFill>
            <a:schemeClr val="bg1"/>
          </a:solidFill>
          <a:latin typeface="+mn-ea"/>
          <a:ea typeface="+mn-ea"/>
          <a:cs typeface="+mn-cs"/>
        </a:defRPr>
      </a:lvl1pPr>
      <a:lvl2pPr marL="153988" indent="-152400" algn="l" defTabSz="957263" rtl="0" eaLnBrk="0" fontAlgn="base" hangingPunct="0">
        <a:spcBef>
          <a:spcPct val="0"/>
        </a:spcBef>
        <a:spcAft>
          <a:spcPct val="0"/>
        </a:spcAft>
        <a:buSzPct val="120000"/>
        <a:buChar char="•"/>
        <a:defRPr sz="1500">
          <a:solidFill>
            <a:schemeClr val="bg1"/>
          </a:solidFill>
          <a:latin typeface="+mn-ea"/>
          <a:ea typeface="+mn-ea"/>
        </a:defRPr>
      </a:lvl2pPr>
      <a:lvl3pPr marL="315913" indent="-160338" algn="l" defTabSz="957263" rtl="0" eaLnBrk="0" fontAlgn="base" hangingPunct="0">
        <a:spcBef>
          <a:spcPct val="0"/>
        </a:spcBef>
        <a:spcAft>
          <a:spcPct val="0"/>
        </a:spcAft>
        <a:buChar char="–"/>
        <a:defRPr sz="1500">
          <a:solidFill>
            <a:schemeClr val="bg1"/>
          </a:solidFill>
          <a:latin typeface="+mn-ea"/>
          <a:ea typeface="+mn-ea"/>
        </a:defRPr>
      </a:lvl3pPr>
      <a:lvl4pPr marL="461963" indent="-144463" algn="l" defTabSz="957263" rtl="0" eaLnBrk="0" fontAlgn="base" hangingPunct="0">
        <a:spcBef>
          <a:spcPct val="0"/>
        </a:spcBef>
        <a:spcAft>
          <a:spcPct val="0"/>
        </a:spcAft>
        <a:buSzPct val="89000"/>
        <a:buChar char="•"/>
        <a:defRPr sz="1500">
          <a:solidFill>
            <a:schemeClr val="bg1"/>
          </a:solidFill>
          <a:latin typeface="+mn-ea"/>
          <a:ea typeface="+mn-ea"/>
        </a:defRPr>
      </a:lvl4pPr>
      <a:lvl5pPr marL="622300" indent="-158750" algn="l" defTabSz="957263" rtl="0" eaLnBrk="0" fontAlgn="base" hangingPunct="0">
        <a:spcBef>
          <a:spcPct val="0"/>
        </a:spcBef>
        <a:spcAft>
          <a:spcPct val="0"/>
        </a:spcAft>
        <a:buSzPct val="75000"/>
        <a:buChar char="–"/>
        <a:defRPr sz="1500">
          <a:solidFill>
            <a:schemeClr val="bg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solidFill>
                <a:prstClr val="black"/>
              </a:solidFill>
              <a:latin typeface="맑은 고딕" pitchFamily="50" charset="-127"/>
              <a:ea typeface="맑은 고딕" pitchFamily="50" charset="-127"/>
            </a:endParaRPr>
          </a:p>
        </p:txBody>
      </p:sp>
      <p:sp>
        <p:nvSpPr>
          <p:cNvPr id="5122" name="Rectangle 2"/>
          <p:cNvSpPr>
            <a:spLocks noGrp="1" noChangeArrowheads="1"/>
          </p:cNvSpPr>
          <p:nvPr>
            <p:ph type="title"/>
          </p:nvPr>
        </p:nvSpPr>
        <p:spPr bwMode="auto">
          <a:xfrm>
            <a:off x="138113" y="450850"/>
            <a:ext cx="8858250" cy="43021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236538" y="1060450"/>
            <a:ext cx="86709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grpSp>
        <p:nvGrpSpPr>
          <p:cNvPr id="1029" name="McK Slide Elements"/>
          <p:cNvGrpSpPr>
            <a:grpSpLocks/>
          </p:cNvGrpSpPr>
          <p:nvPr/>
        </p:nvGrpSpPr>
        <p:grpSpPr bwMode="auto">
          <a:xfrm>
            <a:off x="123825" y="542925"/>
            <a:ext cx="8794750" cy="6288088"/>
            <a:chOff x="77" y="335"/>
            <a:chExt cx="5429" cy="3882"/>
          </a:xfrm>
        </p:grpSpPr>
        <p:sp>
          <p:nvSpPr>
            <p:cNvPr id="1035"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lang="en-US" altLang="zh-CN" sz="1700">
                  <a:solidFill>
                    <a:prstClr val="black"/>
                  </a:solidFill>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latinLnBrk="1" hangingPunct="1">
                <a:defRPr/>
              </a:pPr>
              <a:r>
                <a:rPr lang="zh-CN" altLang="en-US">
                  <a:solidFill>
                    <a:srgbClr val="000000"/>
                  </a:solidFill>
                  <a:latin typeface="맑은 고딕" pitchFamily="50" charset="-127"/>
                  <a:ea typeface="맑은 고딕" pitchFamily="50" charset="-127"/>
                </a:rPr>
                <a:t>	*	</a:t>
              </a:r>
              <a:r>
                <a:rPr lang="en-US" altLang="zh-CN">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1"/>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862A8295-A8CF-4201-9BAD-C17D3C951308}"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38113" y="6459538"/>
            <a:ext cx="8859837" cy="0"/>
          </a:xfrm>
          <a:prstGeom prst="line">
            <a:avLst/>
          </a:prstGeom>
          <a:noFill/>
          <a:ln w="12700">
            <a:solidFill>
              <a:schemeClr val="tx2">
                <a:lumMod val="75000"/>
              </a:schemeClr>
            </a:solidFill>
            <a:round/>
            <a:headEnd/>
            <a:tailEnd/>
          </a:ln>
          <a:effectLst/>
        </p:spPr>
        <p:txBody>
          <a:bodyPr/>
          <a:lstStyle/>
          <a:p>
            <a:pPr eaLnBrk="1" latinLnBrk="1" hangingPunct="1">
              <a:defRPr/>
            </a:pPr>
            <a:endParaRPr lang="ko-KR" altLang="en-US">
              <a:solidFill>
                <a:prstClr val="black"/>
              </a:solidFill>
              <a:latin typeface="맑은 고딕"/>
              <a:ea typeface="맑은 고딕"/>
            </a:endParaRPr>
          </a:p>
        </p:txBody>
      </p:sp>
      <p:pic>
        <p:nvPicPr>
          <p:cNvPr id="1032" name="Picture 12" descr="C:\DataNsoftware\바탕자료\LAB\서울대\slcf_logo2.jp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281988" y="6462713"/>
            <a:ext cx="7445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5" descr="C:\Users\jaewook\Pictures\logo_love.gif"/>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101013" y="44450"/>
            <a:ext cx="89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3530854"/>
      </p:ext>
    </p:extLst>
  </p:cSld>
  <p:clrMap bg1="lt1" tx1="dk1" bg2="lt2" tx2="dk2" accent1="accent1" accent2="accent2" accent3="accent3" accent4="accent4" accent5="accent5" accent6="accent6" hlink="hlink" folHlink="folHlink"/>
  <p:sldLayoutIdLst>
    <p:sldLayoutId id="2147485355" r:id="rId1"/>
    <p:sldLayoutId id="2147485356" r:id="rId2"/>
    <p:sldLayoutId id="2147485357" r:id="rId3"/>
    <p:sldLayoutId id="2147485358" r:id="rId4"/>
    <p:sldLayoutId id="2147485359" r:id="rId5"/>
    <p:sldLayoutId id="2147485360" r:id="rId6"/>
    <p:sldLayoutId id="2147485361" r:id="rId7"/>
    <p:sldLayoutId id="2147485362" r:id="rId8"/>
    <p:sldLayoutId id="2147485363" r:id="rId9"/>
  </p:sldLayoutIdLst>
  <p:txStyles>
    <p:title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457200" indent="-4572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mn-cs"/>
        </a:defRPr>
      </a:lvl1pPr>
      <a:lvl2pPr marL="914400" indent="-457200" algn="l" rtl="0" eaLnBrk="0" fontAlgn="base" latinLnBrk="1" hangingPunct="0">
        <a:spcBef>
          <a:spcPct val="0"/>
        </a:spcBef>
        <a:spcAft>
          <a:spcPct val="50000"/>
        </a:spcAft>
        <a:buClr>
          <a:srgbClr val="000000"/>
        </a:buClr>
        <a:buChar char="•"/>
        <a:defRPr sz="1600">
          <a:solidFill>
            <a:schemeClr val="tx1"/>
          </a:solidFill>
          <a:latin typeface="+mn-ea"/>
          <a:ea typeface="+mn-ea"/>
        </a:defRPr>
      </a:lvl2pPr>
      <a:lvl3pPr marL="13716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3pPr>
      <a:lvl4pPr marL="18288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4pPr>
      <a:lvl5pPr marL="22860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10.png"/></Relationships>
</file>

<file path=ppt/slides/_rels/slide2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51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customXml" Target="../ink/ink1.xml"/><Relationship Id="rId41" Type="http://schemas.openxmlformats.org/officeDocument/2006/relationships/image" Target="../media/image47.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33" Type="http://schemas.openxmlformats.org/officeDocument/2006/relationships/image" Target="../media/image73.png"/><Relationship Id="rId2" Type="http://schemas.openxmlformats.org/officeDocument/2006/relationships/customXml" Target="../ink/ink2.xml"/><Relationship Id="rId29" Type="http://schemas.openxmlformats.org/officeDocument/2006/relationships/image" Target="../media/image71.png"/><Relationship Id="rId1" Type="http://schemas.openxmlformats.org/officeDocument/2006/relationships/slideLayout" Target="../slideLayouts/slideLayout14.xml"/><Relationship Id="rId28" Type="http://schemas.openxmlformats.org/officeDocument/2006/relationships/customXml" Target="../ink/ink4.xml"/><Relationship Id="rId4" Type="http://schemas.openxmlformats.org/officeDocument/2006/relationships/customXml" Target="../ink/ink3.xml"/><Relationship Id="rId27" Type="http://schemas.openxmlformats.org/officeDocument/2006/relationships/image" Target="../media/image70.png"/><Relationship Id="rId30" Type="http://schemas.openxmlformats.org/officeDocument/2006/relationships/customXml" Target="../ink/ink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2250078" y="4843357"/>
            <a:ext cx="6642522" cy="1308050"/>
          </a:xfrm>
        </p:spPr>
        <p:txBody>
          <a:bodyPr/>
          <a:lstStyle/>
          <a:p>
            <a:pPr>
              <a:defRPr/>
            </a:pPr>
            <a:r>
              <a:rPr lang="en-US" altLang="ko-KR" sz="1800" b="1" dirty="0" err="1">
                <a:solidFill>
                  <a:schemeClr val="bg1"/>
                </a:solidFill>
              </a:rPr>
              <a:t>BigData</a:t>
            </a:r>
            <a:r>
              <a:rPr lang="ko-KR" altLang="en-US" sz="1800" b="1" dirty="0">
                <a:solidFill>
                  <a:schemeClr val="bg1"/>
                </a:solidFill>
              </a:rPr>
              <a:t> </a:t>
            </a:r>
            <a:r>
              <a:rPr lang="en-US" altLang="ko-KR" sz="1800" b="1" dirty="0">
                <a:solidFill>
                  <a:schemeClr val="bg1"/>
                </a:solidFill>
              </a:rPr>
              <a:t>Fintech</a:t>
            </a:r>
            <a:r>
              <a:rPr lang="ko-KR" altLang="en-US" sz="1800" b="1" dirty="0">
                <a:solidFill>
                  <a:schemeClr val="bg1"/>
                </a:solidFill>
              </a:rPr>
              <a:t> 과정 </a:t>
            </a:r>
            <a:endParaRPr lang="en-US" altLang="ko-KR" sz="1800" b="1" dirty="0">
              <a:solidFill>
                <a:schemeClr val="bg1"/>
              </a:solidFill>
            </a:endParaRPr>
          </a:p>
          <a:p>
            <a:pPr>
              <a:defRPr/>
            </a:pPr>
            <a:r>
              <a:rPr lang="ko-KR" altLang="en-US" sz="1800" b="1" dirty="0">
                <a:solidFill>
                  <a:schemeClr val="bg1"/>
                </a:solidFill>
              </a:rPr>
              <a:t>파이썬 프로그래밍</a:t>
            </a:r>
            <a:endParaRPr lang="en-US" altLang="ko-KR" sz="1800" b="1" dirty="0">
              <a:solidFill>
                <a:schemeClr val="bg1"/>
              </a:solidFill>
            </a:endParaRPr>
          </a:p>
          <a:p>
            <a:pPr>
              <a:defRPr/>
            </a:pPr>
            <a:endParaRPr lang="en-US" altLang="ko-KR" sz="1800" b="1" dirty="0">
              <a:solidFill>
                <a:schemeClr val="bg1"/>
              </a:solidFill>
            </a:endParaRPr>
          </a:p>
          <a:p>
            <a:pPr>
              <a:defRPr/>
            </a:pPr>
            <a:r>
              <a:rPr lang="ko-KR" altLang="en-US" sz="1800" b="1" dirty="0" err="1">
                <a:solidFill>
                  <a:schemeClr val="bg1"/>
                </a:solidFill>
              </a:rPr>
              <a:t>김남형</a:t>
            </a:r>
            <a:endParaRPr lang="ko-KR" altLang="en-US" sz="1100"/>
          </a:p>
          <a:p>
            <a:pPr>
              <a:defRPr/>
            </a:pPr>
            <a:endParaRPr lang="ko-KR" altLang="en-US" dirty="0"/>
          </a:p>
        </p:txBody>
      </p:sp>
      <p:sp>
        <p:nvSpPr>
          <p:cNvPr id="15362" name="제목 1"/>
          <p:cNvSpPr>
            <a:spLocks noGrp="1"/>
          </p:cNvSpPr>
          <p:nvPr>
            <p:ph type="ctrTitle" idx="4294967295"/>
          </p:nvPr>
        </p:nvSpPr>
        <p:spPr>
          <a:xfrm>
            <a:off x="1004577" y="550785"/>
            <a:ext cx="7201000" cy="1870075"/>
          </a:xfrm>
          <a:noFill/>
          <a:extLst>
            <a:ext uri="{909E8E84-426E-40DD-AFC4-6F175D3DCCD1}">
              <a14:hiddenFill xmlns:a14="http://schemas.microsoft.com/office/drawing/2010/main">
                <a:solidFill>
                  <a:srgbClr val="10253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sz="3600" dirty="0"/>
              <a:t>Class and Object in Python</a:t>
            </a:r>
            <a:br>
              <a:rPr lang="en-US" altLang="ko-KR" sz="3600" dirty="0"/>
            </a:br>
            <a:r>
              <a:rPr lang="en-US" altLang="ko-KR" sz="3600" dirty="0"/>
              <a:t>- Understanding Object Oriented Programming</a:t>
            </a:r>
          </a:p>
        </p:txBody>
      </p:sp>
      <p:sp>
        <p:nvSpPr>
          <p:cNvPr id="15364" name="Rectangle 20"/>
          <p:cNvSpPr>
            <a:spLocks noChangeArrowheads="1"/>
          </p:cNvSpPr>
          <p:nvPr/>
        </p:nvSpPr>
        <p:spPr bwMode="auto">
          <a:xfrm>
            <a:off x="2410747" y="6283557"/>
            <a:ext cx="54673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defTabSz="957263">
              <a:buSzPct val="120000"/>
              <a:defRPr sz="1500">
                <a:solidFill>
                  <a:schemeClr val="bg1"/>
                </a:solidFill>
                <a:latin typeface="맑은 고딕" panose="020B0503020000020004" pitchFamily="50" charset="-127"/>
                <a:ea typeface="맑은 고딕" panose="020B0503020000020004" pitchFamily="50" charset="-127"/>
              </a:defRPr>
            </a:lvl1pPr>
            <a:lvl2pPr marL="742950" indent="-285750" defTabSz="957263">
              <a:buSzPct val="120000"/>
              <a:buChar char="•"/>
              <a:defRPr sz="1500">
                <a:solidFill>
                  <a:schemeClr val="bg1"/>
                </a:solidFill>
                <a:latin typeface="맑은 고딕" panose="020B0503020000020004" pitchFamily="50" charset="-127"/>
                <a:ea typeface="맑은 고딕" panose="020B0503020000020004" pitchFamily="50" charset="-127"/>
              </a:defRPr>
            </a:lvl2pPr>
            <a:lvl3pPr marL="1143000" indent="-228600" defTabSz="957263">
              <a:buChar char="–"/>
              <a:defRPr sz="1500">
                <a:solidFill>
                  <a:schemeClr val="bg1"/>
                </a:solidFill>
                <a:latin typeface="맑은 고딕" panose="020B0503020000020004" pitchFamily="50" charset="-127"/>
                <a:ea typeface="맑은 고딕" panose="020B0503020000020004" pitchFamily="50" charset="-127"/>
              </a:defRPr>
            </a:lvl3pPr>
            <a:lvl4pPr marL="1600200" indent="-228600" defTabSz="957263">
              <a:buSzPct val="89000"/>
              <a:buChar char="•"/>
              <a:defRPr sz="1500">
                <a:solidFill>
                  <a:schemeClr val="bg1"/>
                </a:solidFill>
                <a:latin typeface="맑은 고딕" panose="020B0503020000020004" pitchFamily="50" charset="-127"/>
                <a:ea typeface="맑은 고딕" panose="020B0503020000020004" pitchFamily="50" charset="-127"/>
              </a:defRPr>
            </a:lvl4pPr>
            <a:lvl5pPr marL="2057400" indent="-228600" defTabSz="957263">
              <a:buSzPct val="75000"/>
              <a:buChar char="–"/>
              <a:defRPr sz="1500">
                <a:solidFill>
                  <a:schemeClr val="bg1"/>
                </a:solidFill>
                <a:latin typeface="맑은 고딕" panose="020B0503020000020004" pitchFamily="50" charset="-127"/>
                <a:ea typeface="맑은 고딕" panose="020B0503020000020004" pitchFamily="50" charset="-127"/>
              </a:defRPr>
            </a:lvl5pPr>
            <a:lvl6pPr marL="25146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6pPr>
            <a:lvl7pPr marL="29718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7pPr>
            <a:lvl8pPr marL="34290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8pPr>
            <a:lvl9pPr marL="38862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9pPr>
          </a:lstStyle>
          <a:p>
            <a:pPr algn="r" eaLnBrk="1" latinLnBrk="1" hangingPunct="1">
              <a:spcBef>
                <a:spcPct val="50000"/>
              </a:spcBef>
              <a:buSzTx/>
            </a:pPr>
            <a:r>
              <a:rPr lang="en-US" altLang="ko-KR" sz="1100" b="0" dirty="0">
                <a:solidFill>
                  <a:srgbClr val="A6A6A6"/>
                </a:solidFill>
              </a:rPr>
              <a:t>This document is confidential and is intended solely for the use</a:t>
            </a:r>
          </a:p>
        </p:txBody>
      </p:sp>
      <p:sp>
        <p:nvSpPr>
          <p:cNvPr id="5" name="Rectangle 17"/>
          <p:cNvSpPr>
            <a:spLocks noChangeArrowheads="1"/>
          </p:cNvSpPr>
          <p:nvPr/>
        </p:nvSpPr>
        <p:spPr bwMode="auto">
          <a:xfrm>
            <a:off x="539440" y="515860"/>
            <a:ext cx="107950" cy="1871662"/>
          </a:xfrm>
          <a:prstGeom prst="rect">
            <a:avLst/>
          </a:prstGeom>
          <a:gradFill rotWithShape="1">
            <a:gsLst>
              <a:gs pos="0">
                <a:schemeClr val="tx2"/>
              </a:gs>
              <a:gs pos="100000">
                <a:schemeClr val="accent1">
                  <a:lumMod val="20000"/>
                  <a:lumOff val="80000"/>
                </a:schemeClr>
              </a:gs>
            </a:gsLst>
            <a:lin ang="5400000" scaled="1"/>
          </a:gradFill>
          <a:ln w="9525" algn="ctr">
            <a:noFill/>
            <a:miter lim="800000"/>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endParaRPr lang="ko-KR" altLang="en-US" sz="1300" b="0">
              <a:solidFill>
                <a:srgbClr val="000000"/>
              </a:solidFill>
            </a:endParaRPr>
          </a:p>
        </p:txBody>
      </p:sp>
    </p:spTree>
    <p:extLst>
      <p:ext uri="{BB962C8B-B14F-4D97-AF65-F5344CB8AC3E}">
        <p14:creationId xmlns:p14="http://schemas.microsoft.com/office/powerpoint/2010/main" val="4237237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a:t>클래스의 구조</a:t>
            </a:r>
          </a:p>
        </p:txBody>
      </p:sp>
      <p:sp>
        <p:nvSpPr>
          <p:cNvPr id="8" name="직사각형 7"/>
          <p:cNvSpPr/>
          <p:nvPr/>
        </p:nvSpPr>
        <p:spPr bwMode="auto">
          <a:xfrm>
            <a:off x="1331550" y="1484730"/>
            <a:ext cx="6768940" cy="468065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class </a:t>
            </a:r>
            <a:r>
              <a:rPr lang="ko-KR" altLang="en-US" sz="1400" dirty="0">
                <a:latin typeface="맑은 고딕" pitchFamily="50" charset="-127"/>
                <a:ea typeface="맑은 고딕" pitchFamily="50" charset="-127"/>
              </a:rPr>
              <a:t>클래스 이름</a:t>
            </a:r>
            <a:r>
              <a:rPr lang="en-US" altLang="ko-KR" sz="1400" dirty="0">
                <a:latin typeface="맑은 고딕" pitchFamily="50" charset="-127"/>
                <a:ea typeface="맑은 고딕" pitchFamily="50" charset="-127"/>
              </a:rPr>
              <a:t>(</a:t>
            </a:r>
            <a:r>
              <a:rPr lang="ko-KR" altLang="en-US" sz="1400" dirty="0">
                <a:latin typeface="맑은 고딕" pitchFamily="50" charset="-127"/>
                <a:ea typeface="맑은 고딕" pitchFamily="50" charset="-127"/>
              </a:rPr>
              <a:t>상속 </a:t>
            </a:r>
            <a:r>
              <a:rPr lang="ko-KR" altLang="en-US" sz="1400" dirty="0" err="1">
                <a:latin typeface="맑은 고딕" pitchFamily="50" charset="-127"/>
                <a:ea typeface="맑은 고딕" pitchFamily="50" charset="-127"/>
              </a:rPr>
              <a:t>클래스명</a:t>
            </a:r>
            <a:r>
              <a:rPr lang="en-US" altLang="ko-KR" sz="1400" dirty="0">
                <a:latin typeface="맑은 고딕" pitchFamily="50" charset="-127"/>
                <a:ea typeface="맑은 고딕" pitchFamily="50" charset="-127"/>
              </a:rPr>
              <a:t>):</a:t>
            </a: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    """</a:t>
            </a:r>
          </a:p>
          <a:p>
            <a:pPr defTabSz="977900" eaLnBrk="1" hangingPunct="1"/>
            <a:r>
              <a:rPr lang="en-US" altLang="ko-KR" sz="1400" dirty="0">
                <a:latin typeface="맑은 고딕" pitchFamily="50" charset="-127"/>
                <a:ea typeface="맑은 고딕" pitchFamily="50" charset="-127"/>
              </a:rPr>
              <a:t>    </a:t>
            </a:r>
            <a:r>
              <a:rPr lang="ko-KR" altLang="en-US" sz="1400" dirty="0">
                <a:latin typeface="맑은 고딕" pitchFamily="50" charset="-127"/>
                <a:ea typeface="맑은 고딕" pitchFamily="50" charset="-127"/>
              </a:rPr>
              <a:t>클래스에 대한 설명</a:t>
            </a:r>
            <a:endParaRPr lang="en-US" altLang="ko-KR" sz="1400" dirty="0">
              <a:latin typeface="맑은 고딕" pitchFamily="50" charset="-127"/>
              <a:ea typeface="맑은 고딕" pitchFamily="50" charset="-127"/>
            </a:endParaRPr>
          </a:p>
          <a:p>
            <a:pPr defTabSz="977900" eaLnBrk="1" hangingPunct="1"/>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    """</a:t>
            </a:r>
          </a:p>
          <a:p>
            <a:pPr defTabSz="977900" eaLnBrk="1" hangingPunct="1"/>
            <a:r>
              <a:rPr lang="en-US" altLang="ko-KR" sz="1400" dirty="0">
                <a:latin typeface="맑은 고딕" pitchFamily="50" charset="-127"/>
                <a:ea typeface="맑은 고딕" pitchFamily="50" charset="-127"/>
              </a:rPr>
              <a:t>    &lt;</a:t>
            </a:r>
            <a:r>
              <a:rPr lang="ko-KR" altLang="en-US" sz="1400" dirty="0">
                <a:latin typeface="맑은 고딕" pitchFamily="50" charset="-127"/>
                <a:ea typeface="맑은 고딕" pitchFamily="50" charset="-127"/>
              </a:rPr>
              <a:t>클래스 변수 </a:t>
            </a:r>
            <a:r>
              <a:rPr lang="en-US" altLang="ko-KR" sz="1400" dirty="0">
                <a:latin typeface="맑은 고딕" pitchFamily="50" charset="-127"/>
                <a:ea typeface="맑은 고딕" pitchFamily="50" charset="-127"/>
              </a:rPr>
              <a:t>1&gt;</a:t>
            </a:r>
          </a:p>
          <a:p>
            <a:pPr defTabSz="977900" eaLnBrk="1" hangingPunct="1"/>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    &lt;</a:t>
            </a:r>
            <a:r>
              <a:rPr kumimoji="0" lang="ko-KR" altLang="en-US" sz="1400" i="0" u="none" strike="noStrike" cap="none" normalizeH="0" baseline="0" dirty="0">
                <a:ln>
                  <a:noFill/>
                </a:ln>
                <a:solidFill>
                  <a:schemeClr val="tx1"/>
                </a:solidFill>
                <a:effectLst/>
                <a:latin typeface="맑은 고딕" pitchFamily="50" charset="-127"/>
                <a:ea typeface="맑은 고딕" pitchFamily="50" charset="-127"/>
              </a:rPr>
              <a:t>클래스 변수 </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2&gt;</a:t>
            </a:r>
          </a:p>
          <a:p>
            <a:pPr defTabSz="977900" eaLnBrk="1" hangingPunct="1"/>
            <a:r>
              <a:rPr lang="en-US" altLang="ko-KR" sz="1400" dirty="0">
                <a:latin typeface="맑은 고딕" pitchFamily="50" charset="-127"/>
                <a:ea typeface="맑은 고딕" pitchFamily="50" charset="-127"/>
              </a:rPr>
              <a:t>    ...</a:t>
            </a:r>
          </a:p>
          <a:p>
            <a:pPr defTabSz="977900" eaLnBrk="1" hangingPunct="1"/>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    &lt;</a:t>
            </a:r>
            <a:r>
              <a:rPr kumimoji="0" lang="ko-KR" altLang="en-US" sz="1400" i="0" u="none" strike="noStrike" cap="none" normalizeH="0" baseline="0" dirty="0">
                <a:ln>
                  <a:noFill/>
                </a:ln>
                <a:solidFill>
                  <a:schemeClr val="tx1"/>
                </a:solidFill>
                <a:effectLst/>
                <a:latin typeface="맑은 고딕" pitchFamily="50" charset="-127"/>
                <a:ea typeface="맑은 고딕" pitchFamily="50" charset="-127"/>
              </a:rPr>
              <a:t>클래스 변수 </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N&gt;</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def</a:t>
            </a:r>
            <a:r>
              <a:rPr lang="en-US" altLang="ko-KR" sz="1400" dirty="0">
                <a:latin typeface="맑은 고딕" pitchFamily="50" charset="-127"/>
                <a:ea typeface="맑은 고딕" pitchFamily="50" charset="-127"/>
              </a:rPr>
              <a:t> </a:t>
            </a:r>
            <a:r>
              <a:rPr lang="ko-KR" altLang="en-US" sz="1400" dirty="0">
                <a:latin typeface="맑은 고딕" pitchFamily="50" charset="-127"/>
                <a:ea typeface="맑은 고딕" pitchFamily="50" charset="-127"/>
              </a:rPr>
              <a:t>클래스 함수</a:t>
            </a:r>
            <a:r>
              <a:rPr lang="en-US" altLang="ko-KR" sz="1400" dirty="0">
                <a:latin typeface="맑은 고딕" pitchFamily="50" charset="-127"/>
                <a:ea typeface="맑은 고딕" pitchFamily="50" charset="-127"/>
              </a:rPr>
              <a:t>1(self, </a:t>
            </a:r>
            <a:r>
              <a:rPr lang="ko-KR" altLang="en-US" sz="1400" dirty="0">
                <a:latin typeface="맑은 고딕" pitchFamily="50" charset="-127"/>
                <a:ea typeface="맑은 고딕" pitchFamily="50" charset="-127"/>
              </a:rPr>
              <a:t>인자</a:t>
            </a:r>
            <a:r>
              <a:rPr lang="en-US" altLang="ko-KR" sz="1400" dirty="0">
                <a:latin typeface="맑은 고딕" pitchFamily="50" charset="-127"/>
                <a:ea typeface="맑은 고딕" pitchFamily="50" charset="-127"/>
              </a:rPr>
              <a:t>1, </a:t>
            </a:r>
            <a:r>
              <a:rPr lang="ko-KR" altLang="en-US" sz="1400" dirty="0">
                <a:latin typeface="맑은 고딕" pitchFamily="50" charset="-127"/>
                <a:ea typeface="맑은 고딕" pitchFamily="50" charset="-127"/>
              </a:rPr>
              <a:t>인자</a:t>
            </a:r>
            <a:r>
              <a:rPr lang="en-US" altLang="ko-KR" sz="1400" dirty="0">
                <a:latin typeface="맑은 고딕" pitchFamily="50" charset="-127"/>
                <a:ea typeface="맑은 고딕" pitchFamily="50" charset="-127"/>
              </a:rPr>
              <a:t>2,...):</a:t>
            </a:r>
          </a:p>
          <a:p>
            <a:pPr defTabSz="977900" eaLnBrk="1" hangingPunct="1"/>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        &lt;</a:t>
            </a:r>
            <a:r>
              <a:rPr kumimoji="0" lang="ko-KR" altLang="en-US" sz="1400" i="0" u="none" strike="noStrike" cap="none" normalizeH="0" baseline="0" dirty="0">
                <a:ln>
                  <a:noFill/>
                </a:ln>
                <a:solidFill>
                  <a:schemeClr val="tx1"/>
                </a:solidFill>
                <a:effectLst/>
                <a:latin typeface="맑은 고딕" pitchFamily="50" charset="-127"/>
                <a:ea typeface="맑은 고딕" pitchFamily="50" charset="-127"/>
              </a:rPr>
              <a:t>수행할 문장</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1&gt;</a:t>
            </a:r>
          </a:p>
          <a:p>
            <a:pPr defTabSz="977900" eaLnBrk="1" hangingPunct="1"/>
            <a:r>
              <a:rPr lang="en-US" altLang="ko-KR" sz="1400" dirty="0">
                <a:latin typeface="맑은 고딕" pitchFamily="50" charset="-127"/>
                <a:ea typeface="맑은 고딕" pitchFamily="50" charset="-127"/>
              </a:rPr>
              <a:t>        &lt;</a:t>
            </a:r>
            <a:r>
              <a:rPr lang="ko-KR" altLang="en-US" sz="1400" dirty="0">
                <a:latin typeface="맑은 고딕" pitchFamily="50" charset="-127"/>
                <a:ea typeface="맑은 고딕" pitchFamily="50" charset="-127"/>
              </a:rPr>
              <a:t>수행할 문장</a:t>
            </a:r>
            <a:r>
              <a:rPr lang="en-US" altLang="ko-KR" sz="1400" dirty="0">
                <a:latin typeface="맑은 고딕" pitchFamily="50" charset="-127"/>
                <a:ea typeface="맑은 고딕" pitchFamily="50" charset="-127"/>
              </a:rPr>
              <a:t>2&gt;</a:t>
            </a:r>
          </a:p>
          <a:p>
            <a:pPr defTabSz="977900" eaLnBrk="1" hangingPunct="1"/>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        ...</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def</a:t>
            </a:r>
            <a:r>
              <a:rPr lang="en-US" altLang="ko-KR" sz="1400" dirty="0">
                <a:latin typeface="맑은 고딕" pitchFamily="50" charset="-127"/>
                <a:ea typeface="맑은 고딕" pitchFamily="50" charset="-127"/>
              </a:rPr>
              <a:t> </a:t>
            </a:r>
            <a:r>
              <a:rPr lang="ko-KR" altLang="en-US" sz="1400" dirty="0">
                <a:latin typeface="맑은 고딕" pitchFamily="50" charset="-127"/>
                <a:ea typeface="맑은 고딕" pitchFamily="50" charset="-127"/>
              </a:rPr>
              <a:t>클래스 함수</a:t>
            </a:r>
            <a:r>
              <a:rPr lang="en-US" altLang="ko-KR" sz="1400" dirty="0">
                <a:latin typeface="맑은 고딕" pitchFamily="50" charset="-127"/>
                <a:ea typeface="맑은 고딕" pitchFamily="50" charset="-127"/>
              </a:rPr>
              <a:t>2(self, </a:t>
            </a:r>
            <a:r>
              <a:rPr lang="ko-KR" altLang="en-US" sz="1400" dirty="0">
                <a:latin typeface="맑은 고딕" pitchFamily="50" charset="-127"/>
                <a:ea typeface="맑은 고딕" pitchFamily="50" charset="-127"/>
              </a:rPr>
              <a:t>인자</a:t>
            </a:r>
            <a:r>
              <a:rPr lang="en-US" altLang="ko-KR" sz="1400" dirty="0">
                <a:latin typeface="맑은 고딕" pitchFamily="50" charset="-127"/>
                <a:ea typeface="맑은 고딕" pitchFamily="50" charset="-127"/>
              </a:rPr>
              <a:t>1, </a:t>
            </a:r>
            <a:r>
              <a:rPr lang="ko-KR" altLang="en-US" sz="1400" dirty="0">
                <a:latin typeface="맑은 고딕" pitchFamily="50" charset="-127"/>
                <a:ea typeface="맑은 고딕" pitchFamily="50" charset="-127"/>
              </a:rPr>
              <a:t>인자</a:t>
            </a:r>
            <a:r>
              <a:rPr lang="en-US" altLang="ko-KR" sz="1400" dirty="0">
                <a:latin typeface="맑은 고딕" pitchFamily="50" charset="-127"/>
                <a:ea typeface="맑은 고딕" pitchFamily="50" charset="-127"/>
              </a:rPr>
              <a:t>2,...):</a:t>
            </a:r>
          </a:p>
          <a:p>
            <a:pPr defTabSz="977900" eaLnBrk="1" hangingPunct="1"/>
            <a:r>
              <a:rPr lang="en-US" altLang="ko-KR" sz="1400" dirty="0">
                <a:latin typeface="맑은 고딕" pitchFamily="50" charset="-127"/>
                <a:ea typeface="맑은 고딕" pitchFamily="50" charset="-127"/>
              </a:rPr>
              <a:t>        &lt;</a:t>
            </a:r>
            <a:r>
              <a:rPr lang="ko-KR" altLang="en-US" sz="1400" dirty="0">
                <a:latin typeface="맑은 고딕" pitchFamily="50" charset="-127"/>
                <a:ea typeface="맑은 고딕" pitchFamily="50" charset="-127"/>
              </a:rPr>
              <a:t>수행할 문장</a:t>
            </a:r>
            <a:r>
              <a:rPr lang="en-US" altLang="ko-KR" sz="1400" dirty="0">
                <a:latin typeface="맑은 고딕" pitchFamily="50" charset="-127"/>
                <a:ea typeface="맑은 고딕" pitchFamily="50" charset="-127"/>
              </a:rPr>
              <a:t>1&gt;</a:t>
            </a:r>
          </a:p>
          <a:p>
            <a:pPr defTabSz="977900" eaLnBrk="1" hangingPunct="1"/>
            <a:r>
              <a:rPr lang="en-US" altLang="ko-KR" sz="1400" dirty="0">
                <a:latin typeface="맑은 고딕" pitchFamily="50" charset="-127"/>
                <a:ea typeface="맑은 고딕" pitchFamily="50" charset="-127"/>
              </a:rPr>
              <a:t>        &lt;</a:t>
            </a:r>
            <a:r>
              <a:rPr lang="ko-KR" altLang="en-US" sz="1400" dirty="0">
                <a:latin typeface="맑은 고딕" pitchFamily="50" charset="-127"/>
                <a:ea typeface="맑은 고딕" pitchFamily="50" charset="-127"/>
              </a:rPr>
              <a:t>수행할 문장</a:t>
            </a:r>
            <a:r>
              <a:rPr lang="en-US" altLang="ko-KR" sz="1400" dirty="0">
                <a:latin typeface="맑은 고딕" pitchFamily="50" charset="-127"/>
                <a:ea typeface="맑은 고딕" pitchFamily="50" charset="-127"/>
              </a:rPr>
              <a:t>2&gt;</a:t>
            </a:r>
          </a:p>
          <a:p>
            <a:pPr defTabSz="977900" eaLnBrk="1" hangingPunct="1"/>
            <a:r>
              <a:rPr lang="en-US" altLang="ko-KR" sz="1400" dirty="0">
                <a:latin typeface="맑은 고딕" pitchFamily="50" charset="-127"/>
                <a:ea typeface="맑은 고딕" pitchFamily="50" charset="-127"/>
              </a:rPr>
              <a:t>        ...</a:t>
            </a:r>
          </a:p>
          <a:p>
            <a:pPr defTabSz="977900" eaLnBrk="1" hangingPunct="1"/>
            <a:r>
              <a:rPr lang="en-US" altLang="ko-KR" sz="1400" dirty="0">
                <a:latin typeface="맑은 고딕" pitchFamily="50" charset="-127"/>
                <a:ea typeface="맑은 고딕" pitchFamily="50" charset="-127"/>
              </a:rPr>
              <a:t>   </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def</a:t>
            </a:r>
            <a:r>
              <a:rPr lang="en-US" altLang="ko-KR" sz="1400" dirty="0">
                <a:latin typeface="맑은 고딕" pitchFamily="50" charset="-127"/>
                <a:ea typeface="맑은 고딕" pitchFamily="50" charset="-127"/>
              </a:rPr>
              <a:t> </a:t>
            </a:r>
            <a:r>
              <a:rPr lang="ko-KR" altLang="en-US" sz="1400" dirty="0">
                <a:latin typeface="맑은 고딕" pitchFamily="50" charset="-127"/>
                <a:ea typeface="맑은 고딕" pitchFamily="50" charset="-127"/>
              </a:rPr>
              <a:t>클래스 함수</a:t>
            </a:r>
            <a:r>
              <a:rPr lang="en-US" altLang="ko-KR" sz="1400" dirty="0">
                <a:latin typeface="맑은 고딕" pitchFamily="50" charset="-127"/>
                <a:ea typeface="맑은 고딕" pitchFamily="50" charset="-127"/>
              </a:rPr>
              <a:t>N(self, </a:t>
            </a:r>
            <a:r>
              <a:rPr lang="ko-KR" altLang="en-US" sz="1400" dirty="0">
                <a:latin typeface="맑은 고딕" pitchFamily="50" charset="-127"/>
                <a:ea typeface="맑은 고딕" pitchFamily="50" charset="-127"/>
              </a:rPr>
              <a:t>인자</a:t>
            </a:r>
            <a:r>
              <a:rPr lang="en-US" altLang="ko-KR" sz="1400" dirty="0">
                <a:latin typeface="맑은 고딕" pitchFamily="50" charset="-127"/>
                <a:ea typeface="맑은 고딕" pitchFamily="50" charset="-127"/>
              </a:rPr>
              <a:t>1, </a:t>
            </a:r>
            <a:r>
              <a:rPr lang="ko-KR" altLang="en-US" sz="1400" dirty="0">
                <a:latin typeface="맑은 고딕" pitchFamily="50" charset="-127"/>
                <a:ea typeface="맑은 고딕" pitchFamily="50" charset="-127"/>
              </a:rPr>
              <a:t>인자</a:t>
            </a:r>
            <a:r>
              <a:rPr lang="en-US" altLang="ko-KR" sz="1400" dirty="0">
                <a:latin typeface="맑은 고딕" pitchFamily="50" charset="-127"/>
                <a:ea typeface="맑은 고딕" pitchFamily="50" charset="-127"/>
              </a:rPr>
              <a:t>2,...):</a:t>
            </a:r>
          </a:p>
          <a:p>
            <a:pPr defTabSz="977900" eaLnBrk="1" hangingPunct="1"/>
            <a:r>
              <a:rPr lang="en-US" altLang="ko-KR" sz="1400" dirty="0">
                <a:latin typeface="맑은 고딕" pitchFamily="50" charset="-127"/>
                <a:ea typeface="맑은 고딕" pitchFamily="50" charset="-127"/>
              </a:rPr>
              <a:t>        &lt;</a:t>
            </a:r>
            <a:r>
              <a:rPr lang="ko-KR" altLang="en-US" sz="1400" dirty="0">
                <a:latin typeface="맑은 고딕" pitchFamily="50" charset="-127"/>
                <a:ea typeface="맑은 고딕" pitchFamily="50" charset="-127"/>
              </a:rPr>
              <a:t>수행할 문장</a:t>
            </a:r>
            <a:r>
              <a:rPr lang="en-US" altLang="ko-KR" sz="1400" dirty="0">
                <a:latin typeface="맑은 고딕" pitchFamily="50" charset="-127"/>
                <a:ea typeface="맑은 고딕" pitchFamily="50" charset="-127"/>
              </a:rPr>
              <a:t>1&gt;</a:t>
            </a:r>
          </a:p>
          <a:p>
            <a:pPr defTabSz="977900" eaLnBrk="1" hangingPunct="1"/>
            <a:r>
              <a:rPr lang="en-US" altLang="ko-KR" sz="1400" dirty="0">
                <a:latin typeface="맑은 고딕" pitchFamily="50" charset="-127"/>
                <a:ea typeface="맑은 고딕" pitchFamily="50" charset="-127"/>
              </a:rPr>
              <a:t>        &lt;</a:t>
            </a:r>
            <a:r>
              <a:rPr lang="ko-KR" altLang="en-US" sz="1400" dirty="0">
                <a:latin typeface="맑은 고딕" pitchFamily="50" charset="-127"/>
                <a:ea typeface="맑은 고딕" pitchFamily="50" charset="-127"/>
              </a:rPr>
              <a:t>수행할 문장</a:t>
            </a:r>
            <a:r>
              <a:rPr lang="en-US" altLang="ko-KR" sz="1400" dirty="0">
                <a:latin typeface="맑은 고딕" pitchFamily="50" charset="-127"/>
                <a:ea typeface="맑은 고딕" pitchFamily="50" charset="-127"/>
              </a:rPr>
              <a:t>2&gt;</a:t>
            </a:r>
          </a:p>
          <a:p>
            <a:pPr defTabSz="977900" eaLnBrk="1" hangingPunct="1"/>
            <a:r>
              <a:rPr lang="en-US" altLang="ko-KR" sz="1400" dirty="0">
                <a:latin typeface="맑은 고딕" pitchFamily="50" charset="-127"/>
                <a:ea typeface="맑은 고딕" pitchFamily="50" charset="-127"/>
              </a:rPr>
              <a:t>        ...</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2" name="설명선 2 1"/>
          <p:cNvSpPr/>
          <p:nvPr/>
        </p:nvSpPr>
        <p:spPr bwMode="auto">
          <a:xfrm>
            <a:off x="4948721" y="1404010"/>
            <a:ext cx="1279509" cy="512780"/>
          </a:xfrm>
          <a:prstGeom prst="borderCallout2">
            <a:avLst>
              <a:gd name="adj1" fmla="val 18750"/>
              <a:gd name="adj2" fmla="val -8333"/>
              <a:gd name="adj3" fmla="val 18750"/>
              <a:gd name="adj4" fmla="val -16667"/>
              <a:gd name="adj5" fmla="val 50410"/>
              <a:gd name="adj6" fmla="val -38999"/>
            </a:avLst>
          </a:prstGeom>
          <a:solidFill>
            <a:srgbClr val="80808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lang="ko-KR" altLang="en-US" sz="1100" b="0" dirty="0">
                <a:latin typeface="맑은 고딕" pitchFamily="50" charset="-127"/>
                <a:ea typeface="맑은 고딕" pitchFamily="50" charset="-127"/>
              </a:rPr>
              <a:t>마지막에 </a:t>
            </a:r>
            <a:r>
              <a:rPr lang="en-US" altLang="ko-KR" sz="1100" b="0" dirty="0">
                <a:latin typeface="맑은 고딕" pitchFamily="50" charset="-127"/>
                <a:ea typeface="맑은 고딕" pitchFamily="50" charset="-127"/>
              </a:rPr>
              <a:t>:(</a:t>
            </a:r>
            <a:r>
              <a:rPr lang="ko-KR" altLang="en-US" sz="1100" b="0" dirty="0">
                <a:latin typeface="맑은 고딕" pitchFamily="50" charset="-127"/>
                <a:ea typeface="맑은 고딕" pitchFamily="50" charset="-127"/>
              </a:rPr>
              <a:t>콜론</a:t>
            </a:r>
            <a:r>
              <a:rPr lang="en-US" altLang="ko-KR" sz="1100" b="0" dirty="0">
                <a:latin typeface="맑은 고딕" pitchFamily="50" charset="-127"/>
                <a:ea typeface="맑은 고딕" pitchFamily="50" charset="-127"/>
              </a:rPr>
              <a:t>)</a:t>
            </a:r>
            <a:r>
              <a:rPr lang="ko-KR" altLang="en-US" sz="1100" b="0" dirty="0">
                <a:latin typeface="맑은 고딕" pitchFamily="50" charset="-127"/>
                <a:ea typeface="맑은 고딕" pitchFamily="50" charset="-127"/>
              </a:rPr>
              <a:t>을</a:t>
            </a:r>
            <a:endParaRPr lang="en-US" altLang="ko-KR" sz="1100" b="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r>
              <a:rPr kumimoji="0" lang="ko-KR" altLang="en-US" sz="1100" b="0" i="0" u="none" strike="noStrike" cap="none" normalizeH="0" baseline="0" dirty="0">
                <a:ln>
                  <a:noFill/>
                </a:ln>
                <a:solidFill>
                  <a:schemeClr val="tx1"/>
                </a:solidFill>
                <a:effectLst/>
                <a:latin typeface="맑은 고딕" pitchFamily="50" charset="-127"/>
                <a:ea typeface="맑은 고딕" pitchFamily="50" charset="-127"/>
              </a:rPr>
              <a:t>붙인다</a:t>
            </a:r>
          </a:p>
        </p:txBody>
      </p:sp>
      <p:sp>
        <p:nvSpPr>
          <p:cNvPr id="9" name="설명선 2 8"/>
          <p:cNvSpPr/>
          <p:nvPr/>
        </p:nvSpPr>
        <p:spPr bwMode="auto">
          <a:xfrm>
            <a:off x="5506368" y="2924930"/>
            <a:ext cx="1874022" cy="648090"/>
          </a:xfrm>
          <a:prstGeom prst="borderCallout2">
            <a:avLst>
              <a:gd name="adj1" fmla="val 18750"/>
              <a:gd name="adj2" fmla="val -8333"/>
              <a:gd name="adj3" fmla="val 18750"/>
              <a:gd name="adj4" fmla="val -16667"/>
              <a:gd name="adj5" fmla="val 51616"/>
              <a:gd name="adj6" fmla="val -33160"/>
            </a:avLst>
          </a:prstGeom>
          <a:solidFill>
            <a:srgbClr val="80808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ko-KR" altLang="en-US" sz="1100" b="0" i="0" u="none" strike="noStrike" cap="none" normalizeH="0" baseline="0" dirty="0">
                <a:ln>
                  <a:noFill/>
                </a:ln>
                <a:solidFill>
                  <a:schemeClr val="tx1"/>
                </a:solidFill>
                <a:effectLst/>
                <a:latin typeface="맑은 고딕" pitchFamily="50" charset="-127"/>
                <a:ea typeface="맑은 고딕" pitchFamily="50" charset="-127"/>
              </a:rPr>
              <a:t>일반적인 함수 정의와</a:t>
            </a:r>
            <a:endParaRPr kumimoji="0" lang="en-US" altLang="ko-KR" sz="1100" b="0" i="0" u="none" strike="noStrike" cap="none" normalizeH="0" baseline="0" dirty="0">
              <a:ln>
                <a:noFill/>
              </a:ln>
              <a:solidFill>
                <a:schemeClr val="tx1"/>
              </a:solidFill>
              <a:effectLst/>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r>
              <a:rPr lang="ko-KR" altLang="en-US" sz="1100" b="0" dirty="0">
                <a:latin typeface="맑은 고딕" pitchFamily="50" charset="-127"/>
                <a:ea typeface="맑은 고딕" pitchFamily="50" charset="-127"/>
              </a:rPr>
              <a:t>다른 점은 첫 번째 인자로</a:t>
            </a:r>
            <a:endParaRPr lang="en-US" altLang="ko-KR" sz="1100" b="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r>
              <a:rPr lang="en-US" altLang="ko-KR" sz="1100" b="0" dirty="0">
                <a:latin typeface="맑은 고딕" pitchFamily="50" charset="-127"/>
                <a:ea typeface="맑은 고딕" pitchFamily="50" charset="-127"/>
              </a:rPr>
              <a:t>self</a:t>
            </a:r>
            <a:r>
              <a:rPr lang="ko-KR" altLang="en-US" sz="1100" b="0" dirty="0">
                <a:latin typeface="맑은 고딕" pitchFamily="50" charset="-127"/>
                <a:ea typeface="맑은 고딕" pitchFamily="50" charset="-127"/>
              </a:rPr>
              <a:t>가 주어진다는 점 뿐이다</a:t>
            </a:r>
            <a:endParaRPr lang="en-US" altLang="ko-KR" sz="1100" b="0" dirty="0">
              <a:latin typeface="맑은 고딕" pitchFamily="50" charset="-127"/>
              <a:ea typeface="맑은 고딕" pitchFamily="50" charset="-127"/>
            </a:endParaRPr>
          </a:p>
        </p:txBody>
      </p:sp>
      <p:sp>
        <p:nvSpPr>
          <p:cNvPr id="10" name="설명선 2 9"/>
          <p:cNvSpPr/>
          <p:nvPr/>
        </p:nvSpPr>
        <p:spPr bwMode="auto">
          <a:xfrm>
            <a:off x="4788030" y="2132820"/>
            <a:ext cx="2088290" cy="648090"/>
          </a:xfrm>
          <a:prstGeom prst="borderCallout2">
            <a:avLst>
              <a:gd name="adj1" fmla="val 18750"/>
              <a:gd name="adj2" fmla="val -8333"/>
              <a:gd name="adj3" fmla="val 18750"/>
              <a:gd name="adj4" fmla="val -16667"/>
              <a:gd name="adj5" fmla="val -56916"/>
              <a:gd name="adj6" fmla="val -54846"/>
            </a:avLst>
          </a:prstGeom>
          <a:solidFill>
            <a:srgbClr val="80808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lang="ko-KR" altLang="en-US" sz="1100" b="0" dirty="0">
                <a:latin typeface="맑은 고딕" pitchFamily="50" charset="-127"/>
                <a:ea typeface="맑은 고딕" pitchFamily="50" charset="-127"/>
              </a:rPr>
              <a:t>상위클래스가 없을 경우 </a:t>
            </a:r>
            <a:endParaRPr lang="en-US" altLang="ko-KR" sz="1100" b="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r>
              <a:rPr lang="en-US" altLang="ko-KR" sz="1100" b="0" dirty="0">
                <a:latin typeface="맑은 고딕" pitchFamily="50" charset="-127"/>
                <a:ea typeface="맑은 고딕" pitchFamily="50" charset="-127"/>
              </a:rPr>
              <a:t>object</a:t>
            </a:r>
            <a:r>
              <a:rPr lang="ko-KR" altLang="en-US" sz="1100" b="0" dirty="0">
                <a:latin typeface="맑은 고딕" pitchFamily="50" charset="-127"/>
                <a:ea typeface="맑은 고딕" pitchFamily="50" charset="-127"/>
              </a:rPr>
              <a:t>클래스가 기반 클래스가 </a:t>
            </a:r>
            <a:endParaRPr lang="en-US" altLang="ko-KR" sz="1100" b="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r>
              <a:rPr lang="ko-KR" altLang="en-US" sz="1100" b="0" dirty="0">
                <a:latin typeface="맑은 고딕" pitchFamily="50" charset="-127"/>
                <a:ea typeface="맑은 고딕" pitchFamily="50" charset="-127"/>
              </a:rPr>
              <a:t>되며 생략 가능</a:t>
            </a:r>
            <a:endParaRPr lang="en-US" altLang="ko-KR" sz="1100" b="0" dirty="0">
              <a:latin typeface="맑은 고딕" pitchFamily="50" charset="-127"/>
              <a:ea typeface="맑은 고딕" pitchFamily="50" charset="-127"/>
            </a:endParaRPr>
          </a:p>
        </p:txBody>
      </p:sp>
      <p:sp>
        <p:nvSpPr>
          <p:cNvPr id="4" name="내용 개체 틀 3"/>
          <p:cNvSpPr>
            <a:spLocks noGrp="1"/>
          </p:cNvSpPr>
          <p:nvPr>
            <p:ph idx="1"/>
          </p:nvPr>
        </p:nvSpPr>
        <p:spPr>
          <a:xfrm>
            <a:off x="236538" y="1060450"/>
            <a:ext cx="8670925" cy="361959"/>
          </a:xfrm>
        </p:spPr>
        <p:txBody>
          <a:bodyPr/>
          <a:lstStyle/>
          <a:p>
            <a:r>
              <a:rPr lang="ko-KR" altLang="en-US" dirty="0"/>
              <a:t>클래스 정의의 기본 형태</a:t>
            </a:r>
          </a:p>
        </p:txBody>
      </p:sp>
    </p:spTree>
    <p:extLst>
      <p:ext uri="{BB962C8B-B14F-4D97-AF65-F5344CB8AC3E}">
        <p14:creationId xmlns:p14="http://schemas.microsoft.com/office/powerpoint/2010/main" val="696273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클래스의 구조</a:t>
            </a:r>
          </a:p>
        </p:txBody>
      </p:sp>
      <p:sp>
        <p:nvSpPr>
          <p:cNvPr id="3" name="내용 개체 틀 2"/>
          <p:cNvSpPr>
            <a:spLocks noGrp="1"/>
          </p:cNvSpPr>
          <p:nvPr>
            <p:ph idx="1"/>
          </p:nvPr>
        </p:nvSpPr>
        <p:spPr>
          <a:xfrm>
            <a:off x="236538" y="1060450"/>
            <a:ext cx="8670925" cy="415498"/>
          </a:xfrm>
        </p:spPr>
        <p:txBody>
          <a:bodyPr/>
          <a:lstStyle/>
          <a:p>
            <a:r>
              <a:rPr lang="ko-KR" altLang="en-US" dirty="0"/>
              <a:t>클래스 정의의 한 예</a:t>
            </a:r>
            <a:r>
              <a:rPr lang="en-US" altLang="ko-KR" dirty="0"/>
              <a:t>(class1.py)</a:t>
            </a:r>
            <a:endParaRPr lang="ko-KR" altLang="en-US" dirty="0"/>
          </a:p>
        </p:txBody>
      </p:sp>
      <p:sp>
        <p:nvSpPr>
          <p:cNvPr id="4" name="직사각형 3"/>
          <p:cNvSpPr/>
          <p:nvPr/>
        </p:nvSpPr>
        <p:spPr bwMode="auto">
          <a:xfrm>
            <a:off x="1331550" y="1484730"/>
            <a:ext cx="6768940" cy="460864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b="0" i="1" dirty="0">
                <a:solidFill>
                  <a:schemeClr val="tx1">
                    <a:lumMod val="50000"/>
                    <a:lumOff val="50000"/>
                  </a:schemeClr>
                </a:solidFill>
                <a:latin typeface="맑은 고딕" pitchFamily="50" charset="-127"/>
                <a:ea typeface="맑은 고딕" pitchFamily="50" charset="-127"/>
              </a:rPr>
              <a:t># </a:t>
            </a:r>
            <a:r>
              <a:rPr lang="ko-KR" altLang="en-US" sz="1400" b="0" i="1" dirty="0">
                <a:solidFill>
                  <a:schemeClr val="tx1">
                    <a:lumMod val="50000"/>
                    <a:lumOff val="50000"/>
                  </a:schemeClr>
                </a:solidFill>
                <a:latin typeface="맑은 고딕" pitchFamily="50" charset="-127"/>
                <a:ea typeface="맑은 고딕" pitchFamily="50" charset="-127"/>
              </a:rPr>
              <a:t>클래스 정의</a:t>
            </a:r>
            <a:endParaRPr lang="en-US" altLang="ko-KR" sz="1400" b="0" i="1" dirty="0">
              <a:solidFill>
                <a:schemeClr val="tx1">
                  <a:lumMod val="50000"/>
                  <a:lumOff val="50000"/>
                </a:schemeClr>
              </a:solidFill>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class </a:t>
            </a:r>
            <a:r>
              <a:rPr lang="en-US" altLang="ko-KR" sz="1400" dirty="0" err="1">
                <a:latin typeface="맑은 고딕" pitchFamily="50" charset="-127"/>
                <a:ea typeface="맑은 고딕" pitchFamily="50" charset="-127"/>
              </a:rPr>
              <a:t>MyClass</a:t>
            </a:r>
            <a:r>
              <a:rPr lang="en-US" altLang="ko-KR" sz="1400" dirty="0">
                <a:latin typeface="맑은 고딕" pitchFamily="50" charset="-127"/>
                <a:ea typeface="맑은 고딕" pitchFamily="50" charset="-127"/>
              </a:rPr>
              <a:t>(object):</a:t>
            </a: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    """</a:t>
            </a:r>
          </a:p>
          <a:p>
            <a:pPr defTabSz="977900" eaLnBrk="1" hangingPunct="1"/>
            <a:r>
              <a:rPr lang="en-US" altLang="ko-KR" sz="1400" b="0" i="1" dirty="0">
                <a:latin typeface="맑은 고딕" pitchFamily="50" charset="-127"/>
                <a:ea typeface="맑은 고딕" pitchFamily="50" charset="-127"/>
              </a:rPr>
              <a:t>    </a:t>
            </a:r>
            <a:r>
              <a:rPr lang="ko-KR" altLang="en-US" sz="1400" b="0" i="1" dirty="0">
                <a:solidFill>
                  <a:schemeClr val="tx1">
                    <a:lumMod val="50000"/>
                    <a:lumOff val="50000"/>
                  </a:schemeClr>
                </a:solidFill>
                <a:latin typeface="맑은 고딕" pitchFamily="50" charset="-127"/>
                <a:ea typeface="맑은 고딕" pitchFamily="50" charset="-127"/>
              </a:rPr>
              <a:t>클래스에 대한 설명</a:t>
            </a:r>
            <a:endParaRPr lang="en-US" altLang="ko-KR" sz="1400" b="0" i="1" dirty="0">
              <a:solidFill>
                <a:schemeClr val="tx1">
                  <a:lumMod val="50000"/>
                  <a:lumOff val="50000"/>
                </a:schemeClr>
              </a:solidFill>
              <a:latin typeface="맑은 고딕" pitchFamily="50" charset="-127"/>
              <a:ea typeface="맑은 고딕" pitchFamily="50" charset="-127"/>
            </a:endParaRPr>
          </a:p>
          <a:p>
            <a:pPr defTabSz="977900" eaLnBrk="1" hangingPunct="1"/>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    """</a:t>
            </a:r>
          </a:p>
          <a:p>
            <a:pPr defTabSz="977900" eaLnBrk="1" hangingPunct="1"/>
            <a:r>
              <a:rPr lang="en-US" altLang="ko-KR" sz="1400" dirty="0">
                <a:latin typeface="맑은 고딕" pitchFamily="50" charset="-127"/>
                <a:ea typeface="맑은 고딕" pitchFamily="50" charset="-127"/>
              </a:rPr>
              <a:t>    x=0</a:t>
            </a:r>
          </a:p>
          <a:p>
            <a:pPr defTabSz="977900" eaLnBrk="1" hangingPunct="1"/>
            <a:r>
              <a:rPr lang="en-US" altLang="ko-KR" sz="1400" dirty="0">
                <a:latin typeface="맑은 고딕" pitchFamily="50" charset="-127"/>
                <a:ea typeface="맑은 고딕" pitchFamily="50" charset="-127"/>
              </a:rPr>
              <a:t> </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   y=0</a:t>
            </a:r>
          </a:p>
          <a:p>
            <a:pPr defTabSz="977900" eaLnBrk="1" hangingPunct="1"/>
            <a:r>
              <a:rPr lang="en-US" altLang="ko-KR" sz="1400" dirty="0">
                <a:latin typeface="맑은 고딕" pitchFamily="50" charset="-127"/>
                <a:ea typeface="맑은 고딕" pitchFamily="50" charset="-127"/>
              </a:rPr>
              <a:t>    </a:t>
            </a:r>
          </a:p>
          <a:p>
            <a:pPr defTabSz="977900" eaLnBrk="1" hangingPunct="1"/>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def</a:t>
            </a:r>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my_print</a:t>
            </a:r>
            <a:r>
              <a:rPr lang="en-US" altLang="ko-KR" sz="1400" dirty="0">
                <a:latin typeface="맑은 고딕" pitchFamily="50" charset="-127"/>
                <a:ea typeface="맑은 고딕" pitchFamily="50" charset="-127"/>
              </a:rPr>
              <a:t>(self):</a:t>
            </a:r>
          </a:p>
          <a:p>
            <a:pPr defTabSz="977900" eaLnBrk="1" hangingPunct="1"/>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        </a:t>
            </a:r>
            <a:r>
              <a:rPr kumimoji="0" lang="en-US" altLang="ko-KR" sz="1400" i="0" u="none" strike="noStrike" cap="none" normalizeH="0" baseline="0" dirty="0" err="1">
                <a:ln>
                  <a:noFill/>
                </a:ln>
                <a:solidFill>
                  <a:schemeClr val="tx1"/>
                </a:solidFill>
                <a:effectLst/>
                <a:latin typeface="맑은 고딕" pitchFamily="50" charset="-127"/>
                <a:ea typeface="맑은 고딕" pitchFamily="50" charset="-127"/>
              </a:rPr>
              <a:t>self.x</a:t>
            </a:r>
            <a:r>
              <a:rPr lang="en-US" altLang="ko-KR" sz="1400" dirty="0">
                <a:latin typeface="맑은 고딕" pitchFamily="50" charset="-127"/>
                <a:ea typeface="맑은 고딕" pitchFamily="50" charset="-127"/>
              </a:rPr>
              <a:t> += 1  </a:t>
            </a:r>
            <a:r>
              <a:rPr lang="en-US" altLang="ko-KR" sz="1400" dirty="0">
                <a:solidFill>
                  <a:srgbClr val="FF0000"/>
                </a:solidFill>
                <a:latin typeface="맑은 고딕" pitchFamily="50" charset="-127"/>
                <a:ea typeface="맑은 고딕" pitchFamily="50" charset="-127"/>
              </a:rPr>
              <a:t># </a:t>
            </a:r>
            <a:r>
              <a:rPr lang="ko-KR" altLang="en-US" sz="1400" dirty="0" err="1">
                <a:solidFill>
                  <a:srgbClr val="FF0000"/>
                </a:solidFill>
                <a:latin typeface="맑은 고딕" pitchFamily="50" charset="-127"/>
                <a:ea typeface="맑은 고딕" pitchFamily="50" charset="-127"/>
              </a:rPr>
              <a:t>인스턴스</a:t>
            </a:r>
            <a:r>
              <a:rPr lang="ko-KR" altLang="en-US" sz="1400" dirty="0">
                <a:solidFill>
                  <a:srgbClr val="FF0000"/>
                </a:solidFill>
                <a:latin typeface="맑은 고딕" pitchFamily="50" charset="-127"/>
                <a:ea typeface="맑은 고딕" pitchFamily="50" charset="-127"/>
              </a:rPr>
              <a:t> 속성</a:t>
            </a:r>
            <a:endParaRPr kumimoji="0" lang="en-US" altLang="ko-KR" sz="1400" i="0" u="none" strike="noStrike" cap="none" normalizeH="0" baseline="0" dirty="0">
              <a:ln>
                <a:noFill/>
              </a:ln>
              <a:solidFill>
                <a:srgbClr val="FF0000"/>
              </a:solidFill>
              <a:effectLst/>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MyClass.y</a:t>
            </a:r>
            <a:r>
              <a:rPr lang="en-US" altLang="ko-KR" sz="1400" dirty="0">
                <a:latin typeface="맑은 고딕" pitchFamily="50" charset="-127"/>
                <a:ea typeface="맑은 고딕" pitchFamily="50" charset="-127"/>
              </a:rPr>
              <a:t> += 1 </a:t>
            </a:r>
            <a:r>
              <a:rPr lang="en-US" altLang="ko-KR" sz="1400" dirty="0">
                <a:solidFill>
                  <a:srgbClr val="FF0000"/>
                </a:solidFill>
                <a:latin typeface="맑은 고딕" pitchFamily="50" charset="-127"/>
                <a:ea typeface="맑은 고딕" pitchFamily="50" charset="-127"/>
              </a:rPr>
              <a:t># </a:t>
            </a:r>
            <a:r>
              <a:rPr lang="ko-KR" altLang="en-US" sz="1400" dirty="0">
                <a:solidFill>
                  <a:srgbClr val="FF0000"/>
                </a:solidFill>
                <a:latin typeface="맑은 고딕" pitchFamily="50" charset="-127"/>
                <a:ea typeface="맑은 고딕" pitchFamily="50" charset="-127"/>
              </a:rPr>
              <a:t>클래스 속성</a:t>
            </a:r>
            <a:endParaRPr lang="en-US" altLang="ko-KR" sz="1400" dirty="0">
              <a:solidFill>
                <a:srgbClr val="FF0000"/>
              </a:solidFill>
              <a:latin typeface="맑은 고딕" pitchFamily="50" charset="-127"/>
              <a:ea typeface="맑은 고딕" pitchFamily="50" charset="-127"/>
            </a:endParaRPr>
          </a:p>
          <a:p>
            <a:pPr defTabSz="977900" eaLnBrk="1" hangingPunct="1"/>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        print('(x, y)</a:t>
            </a:r>
            <a:r>
              <a:rPr kumimoji="0" lang="en-US" altLang="ko-KR" sz="1400" i="0" u="none" strike="noStrike" cap="none" normalizeH="0" dirty="0">
                <a:ln>
                  <a:noFill/>
                </a:ln>
                <a:solidFill>
                  <a:schemeClr val="tx1"/>
                </a:solidFill>
                <a:effectLst/>
                <a:latin typeface="맑은 고딕" pitchFamily="50" charset="-127"/>
                <a:ea typeface="맑은 고딕" pitchFamily="50" charset="-127"/>
              </a:rPr>
              <a:t> = ({}, {})'.format(</a:t>
            </a:r>
            <a:r>
              <a:rPr kumimoji="0" lang="en-US" altLang="ko-KR" sz="1400" i="0" u="none" strike="noStrike" cap="none" normalizeH="0" dirty="0" err="1">
                <a:ln>
                  <a:noFill/>
                </a:ln>
                <a:solidFill>
                  <a:schemeClr val="tx1"/>
                </a:solidFill>
                <a:effectLst/>
                <a:latin typeface="맑은 고딕" pitchFamily="50" charset="-127"/>
                <a:ea typeface="맑은 고딕" pitchFamily="50" charset="-127"/>
              </a:rPr>
              <a:t>self.x</a:t>
            </a:r>
            <a:r>
              <a:rPr kumimoji="0" lang="en-US" altLang="ko-KR" sz="1400" i="0" u="none" strike="noStrike" cap="none" normalizeH="0" dirty="0">
                <a:ln>
                  <a:noFill/>
                </a:ln>
                <a:solidFill>
                  <a:schemeClr val="tx1"/>
                </a:solidFill>
                <a:effectLst/>
                <a:latin typeface="맑은 고딕" pitchFamily="50" charset="-127"/>
                <a:ea typeface="맑은 고딕" pitchFamily="50" charset="-127"/>
              </a:rPr>
              <a:t>, </a:t>
            </a:r>
            <a:r>
              <a:rPr kumimoji="0" lang="en-US" altLang="ko-KR" sz="1400" i="0" u="none" strike="noStrike" cap="none" normalizeH="0" dirty="0" err="1">
                <a:ln>
                  <a:noFill/>
                </a:ln>
                <a:solidFill>
                  <a:schemeClr val="tx1"/>
                </a:solidFill>
                <a:effectLst/>
                <a:latin typeface="맑은 고딕" pitchFamily="50" charset="-127"/>
                <a:ea typeface="맑은 고딕" pitchFamily="50" charset="-127"/>
              </a:rPr>
              <a:t>self.y</a:t>
            </a:r>
            <a:r>
              <a:rPr kumimoji="0" lang="en-US" altLang="ko-KR" sz="1400" i="0" u="none" strike="noStrike" cap="none" normalizeH="0" dirty="0">
                <a:ln>
                  <a:noFill/>
                </a:ln>
                <a:solidFill>
                  <a:schemeClr val="tx1"/>
                </a:solidFill>
                <a:effectLst/>
                <a:latin typeface="맑은 고딕" pitchFamily="50" charset="-127"/>
                <a:ea typeface="맑은 고딕" pitchFamily="50" charset="-127"/>
              </a:rPr>
              <a:t>))</a:t>
            </a:r>
          </a:p>
          <a:p>
            <a:pPr defTabSz="977900" eaLnBrk="1" hangingPunct="1"/>
            <a:endParaRPr lang="en-US" altLang="ko-KR" sz="1400" baseline="0" dirty="0">
              <a:latin typeface="맑은 고딕" pitchFamily="50" charset="-127"/>
              <a:ea typeface="맑은 고딕" pitchFamily="50" charset="-127"/>
            </a:endParaRPr>
          </a:p>
          <a:p>
            <a:pPr defTabSz="977900" eaLnBrk="1" hangingPunct="1"/>
            <a:r>
              <a:rPr lang="en-US" altLang="ko-KR" sz="1400" b="0" i="1" dirty="0">
                <a:solidFill>
                  <a:schemeClr val="tx1">
                    <a:lumMod val="50000"/>
                    <a:lumOff val="50000"/>
                  </a:schemeClr>
                </a:solidFill>
                <a:latin typeface="맑은 고딕" pitchFamily="50" charset="-127"/>
                <a:ea typeface="맑은 고딕" pitchFamily="50" charset="-127"/>
              </a:rPr>
              <a:t># </a:t>
            </a:r>
            <a:r>
              <a:rPr lang="ko-KR" altLang="en-US" sz="1400" b="0" i="1" dirty="0">
                <a:solidFill>
                  <a:schemeClr val="tx1">
                    <a:lumMod val="50000"/>
                    <a:lumOff val="50000"/>
                  </a:schemeClr>
                </a:solidFill>
                <a:latin typeface="맑은 고딕" pitchFamily="50" charset="-127"/>
                <a:ea typeface="맑은 고딕" pitchFamily="50" charset="-127"/>
              </a:rPr>
              <a:t>클래스의 </a:t>
            </a:r>
            <a:r>
              <a:rPr lang="ko-KR" altLang="en-US" sz="1400" b="0" i="1" dirty="0" err="1">
                <a:solidFill>
                  <a:schemeClr val="tx1">
                    <a:lumMod val="50000"/>
                    <a:lumOff val="50000"/>
                  </a:schemeClr>
                </a:solidFill>
                <a:latin typeface="맑은 고딕" pitchFamily="50" charset="-127"/>
                <a:ea typeface="맑은 고딕" pitchFamily="50" charset="-127"/>
              </a:rPr>
              <a:t>인스턴스</a:t>
            </a:r>
            <a:r>
              <a:rPr lang="ko-KR" altLang="en-US" sz="1400" b="0" i="1" dirty="0">
                <a:solidFill>
                  <a:schemeClr val="tx1">
                    <a:lumMod val="50000"/>
                    <a:lumOff val="50000"/>
                  </a:schemeClr>
                </a:solidFill>
                <a:latin typeface="맑은 고딕" pitchFamily="50" charset="-127"/>
                <a:ea typeface="맑은 고딕" pitchFamily="50" charset="-127"/>
              </a:rPr>
              <a:t> 생성</a:t>
            </a:r>
            <a:endParaRPr lang="en-US" altLang="ko-KR" sz="1400" b="0" i="1" baseline="0" dirty="0">
              <a:solidFill>
                <a:schemeClr val="tx1">
                  <a:lumMod val="50000"/>
                  <a:lumOff val="50000"/>
                </a:schemeClr>
              </a:solidFill>
              <a:latin typeface="맑은 고딕" pitchFamily="50" charset="-127"/>
              <a:ea typeface="맑은 고딕" pitchFamily="50" charset="-127"/>
            </a:endParaRPr>
          </a:p>
          <a:p>
            <a:pPr defTabSz="977900" eaLnBrk="1" hangingPunct="1"/>
            <a:r>
              <a:rPr kumimoji="0" lang="en-US" altLang="ko-KR" sz="1400" i="0" u="none" strike="noStrike" cap="none" normalizeH="0" dirty="0">
                <a:ln>
                  <a:noFill/>
                </a:ln>
                <a:solidFill>
                  <a:schemeClr val="tx1"/>
                </a:solidFill>
                <a:effectLst/>
                <a:latin typeface="맑은 고딕" pitchFamily="50" charset="-127"/>
                <a:ea typeface="맑은 고딕" pitchFamily="50" charset="-127"/>
              </a:rPr>
              <a:t>f=</a:t>
            </a:r>
            <a:r>
              <a:rPr kumimoji="0" lang="en-US" altLang="ko-KR" sz="1400" i="0" u="none" strike="noStrike" cap="none" normalizeH="0" dirty="0" err="1">
                <a:ln>
                  <a:noFill/>
                </a:ln>
                <a:solidFill>
                  <a:schemeClr val="tx1"/>
                </a:solidFill>
                <a:effectLst/>
                <a:latin typeface="맑은 고딕" pitchFamily="50" charset="-127"/>
                <a:ea typeface="맑은 고딕" pitchFamily="50" charset="-127"/>
              </a:rPr>
              <a:t>MyClass</a:t>
            </a:r>
            <a:r>
              <a:rPr kumimoji="0" lang="en-US" altLang="ko-KR" sz="1400" i="0" u="none" strike="noStrike" cap="none" normalizeH="0" dirty="0">
                <a:ln>
                  <a:noFill/>
                </a:ln>
                <a:solidFill>
                  <a:schemeClr val="tx1"/>
                </a:solidFill>
                <a:effectLst/>
                <a:latin typeface="맑은 고딕" pitchFamily="50" charset="-127"/>
                <a:ea typeface="맑은 고딕" pitchFamily="50" charset="-127"/>
              </a:rPr>
              <a:t> 	 </a:t>
            </a:r>
            <a:r>
              <a:rPr kumimoji="0" lang="en-US" altLang="ko-KR" sz="1400" b="0" i="1" u="none" strike="noStrike" cap="none" normalizeH="0" dirty="0">
                <a:ln>
                  <a:noFill/>
                </a:ln>
                <a:solidFill>
                  <a:schemeClr val="tx1">
                    <a:lumMod val="50000"/>
                    <a:lumOff val="50000"/>
                  </a:schemeClr>
                </a:solidFill>
                <a:effectLst/>
                <a:latin typeface="맑은 고딕" pitchFamily="50" charset="-127"/>
                <a:ea typeface="맑은 고딕" pitchFamily="50" charset="-127"/>
              </a:rPr>
              <a:t># ()</a:t>
            </a:r>
            <a:r>
              <a:rPr kumimoji="0" lang="ko-KR" altLang="en-US" sz="1400" b="0" i="1" u="none" strike="noStrike" cap="none" normalizeH="0" dirty="0">
                <a:ln>
                  <a:noFill/>
                </a:ln>
                <a:solidFill>
                  <a:schemeClr val="tx1">
                    <a:lumMod val="50000"/>
                    <a:lumOff val="50000"/>
                  </a:schemeClr>
                </a:solidFill>
                <a:effectLst/>
                <a:latin typeface="맑은 고딕" pitchFamily="50" charset="-127"/>
                <a:ea typeface="맑은 고딕" pitchFamily="50" charset="-127"/>
              </a:rPr>
              <a:t>가 없으면 클래스에 별명을 붙인다는 의미</a:t>
            </a:r>
            <a:endParaRPr kumimoji="0" lang="en-US" altLang="ko-KR" sz="1400" b="0" i="1" u="none" strike="noStrike" cap="none" normalizeH="0" dirty="0">
              <a:ln>
                <a:noFill/>
              </a:ln>
              <a:solidFill>
                <a:schemeClr val="tx1">
                  <a:lumMod val="50000"/>
                  <a:lumOff val="50000"/>
                </a:schemeClr>
              </a:solidFill>
              <a:effectLst/>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a=</a:t>
            </a:r>
            <a:r>
              <a:rPr lang="en-US" altLang="ko-KR" sz="1400" dirty="0" err="1">
                <a:latin typeface="맑은 고딕" pitchFamily="50" charset="-127"/>
                <a:ea typeface="맑은 고딕" pitchFamily="50" charset="-127"/>
              </a:rPr>
              <a:t>MyClass</a:t>
            </a:r>
            <a:r>
              <a:rPr lang="en-US" altLang="ko-KR" sz="1400" dirty="0">
                <a:latin typeface="맑은 고딕" pitchFamily="50" charset="-127"/>
                <a:ea typeface="맑은 고딕" pitchFamily="50" charset="-127"/>
              </a:rPr>
              <a:t>() </a:t>
            </a:r>
            <a:r>
              <a:rPr lang="en-US" altLang="ko-KR" sz="1400" b="0" i="1" dirty="0">
                <a:solidFill>
                  <a:schemeClr val="tx1">
                    <a:lumMod val="50000"/>
                    <a:lumOff val="50000"/>
                  </a:schemeClr>
                </a:solidFill>
                <a:latin typeface="맑은 고딕" pitchFamily="50" charset="-127"/>
                <a:ea typeface="맑은 고딕" pitchFamily="50" charset="-127"/>
              </a:rPr>
              <a:t># </a:t>
            </a:r>
            <a:r>
              <a:rPr lang="en-US" altLang="ko-KR" sz="1400" b="0" i="1" dirty="0" err="1">
                <a:solidFill>
                  <a:schemeClr val="tx1">
                    <a:lumMod val="50000"/>
                    <a:lumOff val="50000"/>
                  </a:schemeClr>
                </a:solidFill>
                <a:latin typeface="맑은 고딕" pitchFamily="50" charset="-127"/>
                <a:ea typeface="맑은 고딕" pitchFamily="50" charset="-127"/>
              </a:rPr>
              <a:t>MyClass</a:t>
            </a:r>
            <a:r>
              <a:rPr lang="en-US" altLang="ko-KR" sz="1400" b="0" i="1" dirty="0">
                <a:solidFill>
                  <a:schemeClr val="tx1">
                    <a:lumMod val="50000"/>
                    <a:lumOff val="50000"/>
                  </a:schemeClr>
                </a:solidFill>
                <a:latin typeface="맑은 고딕" pitchFamily="50" charset="-127"/>
                <a:ea typeface="맑은 고딕" pitchFamily="50" charset="-127"/>
              </a:rPr>
              <a:t> </a:t>
            </a:r>
            <a:r>
              <a:rPr lang="ko-KR" altLang="en-US" sz="1400" b="0" i="1" dirty="0">
                <a:solidFill>
                  <a:schemeClr val="tx1">
                    <a:lumMod val="50000"/>
                    <a:lumOff val="50000"/>
                  </a:schemeClr>
                </a:solidFill>
                <a:latin typeface="맑은 고딕" pitchFamily="50" charset="-127"/>
                <a:ea typeface="맑은 고딕" pitchFamily="50" charset="-127"/>
              </a:rPr>
              <a:t>클래스의 </a:t>
            </a:r>
            <a:r>
              <a:rPr lang="ko-KR" altLang="en-US" sz="1400" b="0" i="1" dirty="0" err="1">
                <a:solidFill>
                  <a:schemeClr val="tx1">
                    <a:lumMod val="50000"/>
                    <a:lumOff val="50000"/>
                  </a:schemeClr>
                </a:solidFill>
                <a:latin typeface="맑은 고딕" pitchFamily="50" charset="-127"/>
                <a:ea typeface="맑은 고딕" pitchFamily="50" charset="-127"/>
              </a:rPr>
              <a:t>인스턴스를</a:t>
            </a:r>
            <a:r>
              <a:rPr lang="ko-KR" altLang="en-US" sz="1400" b="0" i="1" dirty="0">
                <a:solidFill>
                  <a:schemeClr val="tx1">
                    <a:lumMod val="50000"/>
                    <a:lumOff val="50000"/>
                  </a:schemeClr>
                </a:solidFill>
                <a:latin typeface="맑은 고딕" pitchFamily="50" charset="-127"/>
                <a:ea typeface="맑은 고딕" pitchFamily="50" charset="-127"/>
              </a:rPr>
              <a:t> 만들고 여기에 </a:t>
            </a:r>
            <a:r>
              <a:rPr lang="en-US" altLang="ko-KR" sz="1400" b="0" i="1" dirty="0">
                <a:solidFill>
                  <a:schemeClr val="tx1">
                    <a:lumMod val="50000"/>
                    <a:lumOff val="50000"/>
                  </a:schemeClr>
                </a:solidFill>
                <a:latin typeface="맑은 고딕" pitchFamily="50" charset="-127"/>
                <a:ea typeface="맑은 고딕" pitchFamily="50" charset="-127"/>
              </a:rPr>
              <a:t>a</a:t>
            </a:r>
            <a:r>
              <a:rPr lang="ko-KR" altLang="en-US" sz="1400" b="0" i="1" dirty="0">
                <a:solidFill>
                  <a:schemeClr val="tx1">
                    <a:lumMod val="50000"/>
                    <a:lumOff val="50000"/>
                  </a:schemeClr>
                </a:solidFill>
                <a:latin typeface="맑은 고딕" pitchFamily="50" charset="-127"/>
                <a:ea typeface="맑은 고딕" pitchFamily="50" charset="-127"/>
              </a:rPr>
              <a:t>라는 이름을 붙임</a:t>
            </a:r>
            <a:endParaRPr lang="en-US" altLang="ko-KR" sz="1400" b="0" i="1" dirty="0">
              <a:solidFill>
                <a:schemeClr val="tx1">
                  <a:lumMod val="50000"/>
                  <a:lumOff val="50000"/>
                </a:schemeClr>
              </a:solidFill>
              <a:latin typeface="맑은 고딕" pitchFamily="50" charset="-127"/>
              <a:ea typeface="맑은 고딕" pitchFamily="50" charset="-127"/>
            </a:endParaRPr>
          </a:p>
          <a:p>
            <a:pPr defTabSz="977900" eaLnBrk="1" hangingPunct="1"/>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b=f()  	</a:t>
            </a:r>
            <a:r>
              <a:rPr kumimoji="0" lang="en-US" altLang="ko-KR" sz="1400" b="0" i="1" u="none" strike="noStrike" cap="none" normalizeH="0" baseline="0" dirty="0">
                <a:ln>
                  <a:noFill/>
                </a:ln>
                <a:solidFill>
                  <a:schemeClr val="tx1"/>
                </a:solidFill>
                <a:effectLst/>
                <a:latin typeface="맑은 고딕" pitchFamily="50" charset="-127"/>
                <a:ea typeface="맑은 고딕" pitchFamily="50" charset="-127"/>
              </a:rPr>
              <a:t> </a:t>
            </a:r>
            <a:r>
              <a:rPr kumimoji="0" lang="en-US" altLang="ko-KR" sz="1400" b="0" i="1" u="none" strike="noStrike" cap="none" normalizeH="0" baseline="0" dirty="0">
                <a:ln>
                  <a:noFill/>
                </a:ln>
                <a:solidFill>
                  <a:schemeClr val="tx1">
                    <a:lumMod val="50000"/>
                    <a:lumOff val="50000"/>
                  </a:schemeClr>
                </a:solidFill>
                <a:effectLst/>
                <a:latin typeface="맑은 고딕" pitchFamily="50" charset="-127"/>
                <a:ea typeface="맑은 고딕" pitchFamily="50" charset="-127"/>
              </a:rPr>
              <a:t># f()</a:t>
            </a:r>
            <a:r>
              <a:rPr kumimoji="0" lang="ko-KR" altLang="en-US" sz="1400" b="0" i="1" u="none" strike="noStrike" cap="none" normalizeH="0" baseline="0" dirty="0">
                <a:ln>
                  <a:noFill/>
                </a:ln>
                <a:solidFill>
                  <a:schemeClr val="tx1">
                    <a:lumMod val="50000"/>
                    <a:lumOff val="50000"/>
                  </a:schemeClr>
                </a:solidFill>
                <a:effectLst/>
                <a:latin typeface="맑은 고딕" pitchFamily="50" charset="-127"/>
                <a:ea typeface="맑은 고딕" pitchFamily="50" charset="-127"/>
              </a:rPr>
              <a:t>는 </a:t>
            </a:r>
            <a:r>
              <a:rPr kumimoji="0" lang="en-US" altLang="ko-KR" sz="1400" b="0" i="1" u="none" strike="noStrike" cap="none" normalizeH="0" baseline="0" dirty="0" err="1">
                <a:ln>
                  <a:noFill/>
                </a:ln>
                <a:solidFill>
                  <a:schemeClr val="tx1">
                    <a:lumMod val="50000"/>
                    <a:lumOff val="50000"/>
                  </a:schemeClr>
                </a:solidFill>
                <a:effectLst/>
                <a:latin typeface="맑은 고딕" pitchFamily="50" charset="-127"/>
                <a:ea typeface="맑은 고딕" pitchFamily="50" charset="-127"/>
              </a:rPr>
              <a:t>MyClass</a:t>
            </a:r>
            <a:r>
              <a:rPr kumimoji="0" lang="en-US" altLang="ko-KR" sz="1400" b="0" i="1" u="none" strike="noStrike" cap="none" normalizeH="0" baseline="0" dirty="0">
                <a:ln>
                  <a:noFill/>
                </a:ln>
                <a:solidFill>
                  <a:schemeClr val="tx1">
                    <a:lumMod val="50000"/>
                    <a:lumOff val="50000"/>
                  </a:schemeClr>
                </a:solidFill>
                <a:effectLst/>
                <a:latin typeface="맑은 고딕" pitchFamily="50" charset="-127"/>
                <a:ea typeface="맑은 고딕" pitchFamily="50" charset="-127"/>
              </a:rPr>
              <a:t>()</a:t>
            </a:r>
            <a:r>
              <a:rPr kumimoji="0" lang="ko-KR" altLang="en-US" sz="1400" b="0" i="1" u="none" strike="noStrike" cap="none" normalizeH="0" baseline="0" dirty="0">
                <a:ln>
                  <a:noFill/>
                </a:ln>
                <a:solidFill>
                  <a:schemeClr val="tx1">
                    <a:lumMod val="50000"/>
                    <a:lumOff val="50000"/>
                  </a:schemeClr>
                </a:solidFill>
                <a:effectLst/>
                <a:latin typeface="맑은 고딕" pitchFamily="50" charset="-127"/>
                <a:ea typeface="맑은 고딕" pitchFamily="50" charset="-127"/>
              </a:rPr>
              <a:t>와 같은 의미</a:t>
            </a:r>
            <a:endParaRPr kumimoji="0" lang="en-US" altLang="ko-KR" sz="1400" b="0" i="1" u="none" strike="noStrike" cap="none" normalizeH="0" baseline="0" dirty="0">
              <a:ln>
                <a:noFill/>
              </a:ln>
              <a:solidFill>
                <a:schemeClr val="tx1">
                  <a:lumMod val="50000"/>
                  <a:lumOff val="50000"/>
                </a:schemeClr>
              </a:solidFill>
              <a:effectLst/>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a.my_print</a:t>
            </a:r>
            <a:r>
              <a:rPr lang="en-US" altLang="ko-KR" sz="1400" dirty="0">
                <a:latin typeface="맑은 고딕" pitchFamily="50" charset="-127"/>
                <a:ea typeface="맑은 고딕" pitchFamily="50" charset="-127"/>
              </a:rPr>
              <a:t>()</a:t>
            </a:r>
          </a:p>
          <a:p>
            <a:pPr defTabSz="977900" eaLnBrk="1" hangingPunct="1"/>
            <a:r>
              <a:rPr kumimoji="0" lang="en-US" altLang="ko-KR" sz="1400" i="0" u="none" strike="noStrike" cap="none" normalizeH="0" baseline="0" dirty="0" err="1">
                <a:ln>
                  <a:noFill/>
                </a:ln>
                <a:solidFill>
                  <a:schemeClr val="tx1"/>
                </a:solidFill>
                <a:effectLst/>
                <a:latin typeface="맑은 고딕" pitchFamily="50" charset="-127"/>
                <a:ea typeface="맑은 고딕" pitchFamily="50" charset="-127"/>
              </a:rPr>
              <a:t>b.my_print</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a:t>
            </a:r>
          </a:p>
          <a:p>
            <a:pPr defTabSz="977900" eaLnBrk="1" hangingPunct="1"/>
            <a:r>
              <a:rPr lang="en-US" altLang="ko-KR" sz="1400" dirty="0" err="1">
                <a:latin typeface="맑은 고딕" pitchFamily="50" charset="-127"/>
                <a:ea typeface="맑은 고딕" pitchFamily="50" charset="-127"/>
              </a:rPr>
              <a:t>b.my_print</a:t>
            </a:r>
            <a:r>
              <a:rPr lang="en-US" altLang="ko-KR" sz="1400" dirty="0">
                <a:latin typeface="맑은 고딕" pitchFamily="50" charset="-127"/>
                <a:ea typeface="맑은 고딕" pitchFamily="50" charset="-127"/>
              </a:rPr>
              <a:t>()</a:t>
            </a:r>
            <a:endParaRPr kumimoji="0" lang="en-US" altLang="ko-KR" sz="1400" i="0" u="none" strike="noStrike" cap="none" normalizeH="0" baseline="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525700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클래스 속성과 </a:t>
            </a:r>
            <a:r>
              <a:rPr lang="ko-KR" altLang="en-US" dirty="0" err="1"/>
              <a:t>인스턴스</a:t>
            </a:r>
            <a:r>
              <a:rPr lang="ko-KR" altLang="en-US" dirty="0"/>
              <a:t> 속성</a:t>
            </a:r>
          </a:p>
        </p:txBody>
      </p:sp>
      <p:sp>
        <p:nvSpPr>
          <p:cNvPr id="3" name="내용 개체 틀 2"/>
          <p:cNvSpPr>
            <a:spLocks noGrp="1"/>
          </p:cNvSpPr>
          <p:nvPr>
            <p:ph idx="1"/>
          </p:nvPr>
        </p:nvSpPr>
        <p:spPr>
          <a:xfrm>
            <a:off x="236538" y="1060450"/>
            <a:ext cx="8670925" cy="5620000"/>
          </a:xfrm>
        </p:spPr>
        <p:txBody>
          <a:bodyPr/>
          <a:lstStyle/>
          <a:p>
            <a:pPr lvl="1"/>
            <a:r>
              <a:rPr lang="ko-KR" altLang="en-US" dirty="0"/>
              <a:t>앞의 예에서 변수 </a:t>
            </a:r>
            <a:r>
              <a:rPr lang="en-US" altLang="ko-KR" dirty="0"/>
              <a:t>x</a:t>
            </a:r>
            <a:r>
              <a:rPr lang="ko-KR" altLang="en-US" dirty="0"/>
              <a:t>와 </a:t>
            </a:r>
            <a:r>
              <a:rPr lang="en-US" altLang="ko-KR" dirty="0"/>
              <a:t>y</a:t>
            </a:r>
            <a:r>
              <a:rPr lang="ko-KR" altLang="en-US" dirty="0"/>
              <a:t>를 참조하는 방법이 달랐음</a:t>
            </a:r>
            <a:endParaRPr lang="en-US" altLang="ko-KR" dirty="0"/>
          </a:p>
          <a:p>
            <a:pPr lvl="1"/>
            <a:r>
              <a:rPr lang="en-US" altLang="ko-KR" dirty="0"/>
              <a:t>x</a:t>
            </a:r>
            <a:r>
              <a:rPr lang="ko-KR" altLang="en-US" dirty="0"/>
              <a:t>는 </a:t>
            </a:r>
            <a:r>
              <a:rPr lang="en-US" altLang="ko-KR" dirty="0" err="1"/>
              <a:t>self.x</a:t>
            </a:r>
            <a:r>
              <a:rPr lang="en-US" altLang="ko-KR" dirty="0"/>
              <a:t>, y</a:t>
            </a:r>
            <a:r>
              <a:rPr lang="ko-KR" altLang="en-US" dirty="0"/>
              <a:t>는 </a:t>
            </a:r>
            <a:r>
              <a:rPr lang="en-US" altLang="ko-KR" dirty="0" err="1"/>
              <a:t>MyClass.y</a:t>
            </a:r>
            <a:r>
              <a:rPr lang="ko-KR" altLang="en-US" dirty="0"/>
              <a:t>로 참조</a:t>
            </a:r>
            <a:endParaRPr lang="en-US" altLang="ko-KR" dirty="0"/>
          </a:p>
          <a:p>
            <a:pPr lvl="1"/>
            <a:r>
              <a:rPr lang="en-US" altLang="ko-KR" dirty="0"/>
              <a:t>self</a:t>
            </a:r>
            <a:r>
              <a:rPr lang="ko-KR" altLang="en-US" dirty="0"/>
              <a:t>는 </a:t>
            </a:r>
            <a:r>
              <a:rPr lang="ko-KR" altLang="en-US" dirty="0" err="1"/>
              <a:t>인스턴스를</a:t>
            </a:r>
            <a:r>
              <a:rPr lang="ko-KR" altLang="en-US" dirty="0"/>
              <a:t> 참조하기 위한 이름으로 </a:t>
            </a:r>
            <a:r>
              <a:rPr lang="en-US" altLang="ko-KR" dirty="0"/>
              <a:t>x</a:t>
            </a:r>
            <a:r>
              <a:rPr lang="ko-KR" altLang="en-US" dirty="0"/>
              <a:t>는 </a:t>
            </a:r>
            <a:r>
              <a:rPr lang="ko-KR" altLang="en-US" dirty="0" err="1"/>
              <a:t>인스턴스</a:t>
            </a:r>
            <a:r>
              <a:rPr lang="ko-KR" altLang="en-US" dirty="0"/>
              <a:t> 고유의 변수</a:t>
            </a:r>
            <a:r>
              <a:rPr lang="en-US" altLang="ko-KR" dirty="0"/>
              <a:t>(</a:t>
            </a:r>
            <a:r>
              <a:rPr lang="ko-KR" altLang="en-US" dirty="0" err="1">
                <a:solidFill>
                  <a:srgbClr val="FF0000"/>
                </a:solidFill>
              </a:rPr>
              <a:t>인스턴스</a:t>
            </a:r>
            <a:r>
              <a:rPr lang="ko-KR" altLang="en-US" dirty="0">
                <a:solidFill>
                  <a:srgbClr val="FF0000"/>
                </a:solidFill>
              </a:rPr>
              <a:t> 속성</a:t>
            </a:r>
            <a:r>
              <a:rPr lang="en-US" altLang="ko-KR" dirty="0"/>
              <a:t>)</a:t>
            </a:r>
          </a:p>
          <a:p>
            <a:pPr lvl="1"/>
            <a:r>
              <a:rPr lang="ko-KR" altLang="en-US" dirty="0" err="1"/>
              <a:t>클래스명을</a:t>
            </a:r>
            <a:r>
              <a:rPr lang="ko-KR" altLang="en-US" dirty="0"/>
              <a:t> 사용한 </a:t>
            </a:r>
            <a:r>
              <a:rPr lang="en-US" altLang="ko-KR" dirty="0" err="1"/>
              <a:t>MyClass.y</a:t>
            </a:r>
            <a:r>
              <a:rPr lang="ko-KR" altLang="en-US" dirty="0"/>
              <a:t>는</a:t>
            </a:r>
            <a:r>
              <a:rPr lang="ko-KR" altLang="en-US" dirty="0">
                <a:solidFill>
                  <a:srgbClr val="FF0000"/>
                </a:solidFill>
              </a:rPr>
              <a:t> 클래스 속성</a:t>
            </a:r>
            <a:endParaRPr lang="en-US" altLang="ko-KR" dirty="0">
              <a:solidFill>
                <a:srgbClr val="FF0000"/>
              </a:solidFill>
            </a:endParaRPr>
          </a:p>
          <a:p>
            <a:pPr lvl="2"/>
            <a:r>
              <a:rPr lang="ko-KR" altLang="en-US" dirty="0"/>
              <a:t>이 경우 </a:t>
            </a:r>
            <a:r>
              <a:rPr lang="en-US" altLang="ko-KR" dirty="0" err="1"/>
              <a:t>MyClass</a:t>
            </a:r>
            <a:r>
              <a:rPr lang="ko-KR" altLang="en-US" dirty="0"/>
              <a:t>라는 클래스에 속하는 여러 개의 </a:t>
            </a:r>
            <a:r>
              <a:rPr lang="ko-KR" altLang="en-US" dirty="0" err="1"/>
              <a:t>인스턴스가</a:t>
            </a:r>
            <a:r>
              <a:rPr lang="ko-KR" altLang="en-US" dirty="0"/>
              <a:t> 속성 </a:t>
            </a:r>
            <a:r>
              <a:rPr lang="en-US" altLang="ko-KR" dirty="0"/>
              <a:t>y</a:t>
            </a:r>
            <a:r>
              <a:rPr lang="ko-KR" altLang="en-US" dirty="0"/>
              <a:t>를 공유</a:t>
            </a:r>
            <a:endParaRPr lang="en-US" altLang="ko-KR" dirty="0"/>
          </a:p>
          <a:p>
            <a:pPr lvl="2"/>
            <a:endParaRPr lang="en-US" altLang="ko-KR" dirty="0"/>
          </a:p>
          <a:p>
            <a:pPr lvl="2"/>
            <a:endParaRPr lang="en-US" altLang="ko-KR" dirty="0"/>
          </a:p>
          <a:p>
            <a:pPr lvl="2"/>
            <a:endParaRPr lang="en-US" altLang="ko-KR" dirty="0"/>
          </a:p>
          <a:p>
            <a:pPr lvl="2"/>
            <a:endParaRPr lang="en-US" altLang="ko-KR" dirty="0"/>
          </a:p>
          <a:p>
            <a:pPr lvl="2"/>
            <a:endParaRPr lang="en-US" altLang="ko-KR" dirty="0"/>
          </a:p>
          <a:p>
            <a:pPr lvl="1"/>
            <a:r>
              <a:rPr lang="en-US" altLang="ko-KR" dirty="0"/>
              <a:t>class1.py</a:t>
            </a:r>
            <a:r>
              <a:rPr lang="ko-KR" altLang="en-US" dirty="0"/>
              <a:t>에서 </a:t>
            </a:r>
            <a:r>
              <a:rPr lang="en-US" altLang="ko-KR" dirty="0"/>
              <a:t>a</a:t>
            </a:r>
            <a:r>
              <a:rPr lang="ko-KR" altLang="en-US" dirty="0"/>
              <a:t>의 </a:t>
            </a:r>
            <a:r>
              <a:rPr lang="ko-KR" altLang="en-US" dirty="0" err="1"/>
              <a:t>메서드</a:t>
            </a:r>
            <a:r>
              <a:rPr lang="ko-KR" altLang="en-US" dirty="0"/>
              <a:t> </a:t>
            </a:r>
            <a:r>
              <a:rPr lang="en-US" altLang="ko-KR" dirty="0" err="1"/>
              <a:t>my_print</a:t>
            </a:r>
            <a:r>
              <a:rPr lang="en-US" altLang="ko-KR" dirty="0"/>
              <a:t>()</a:t>
            </a:r>
            <a:r>
              <a:rPr lang="ko-KR" altLang="en-US" dirty="0"/>
              <a:t>가 한번 실행되었으며</a:t>
            </a:r>
            <a:r>
              <a:rPr lang="en-US" altLang="ko-KR" dirty="0"/>
              <a:t>, b</a:t>
            </a:r>
            <a:r>
              <a:rPr lang="ko-KR" altLang="en-US" dirty="0"/>
              <a:t>의 </a:t>
            </a:r>
            <a:r>
              <a:rPr lang="ko-KR" altLang="en-US" dirty="0" err="1"/>
              <a:t>메서드</a:t>
            </a:r>
            <a:r>
              <a:rPr lang="ko-KR" altLang="en-US" dirty="0"/>
              <a:t> </a:t>
            </a:r>
            <a:r>
              <a:rPr lang="en-US" altLang="ko-KR" dirty="0" err="1"/>
              <a:t>my_print</a:t>
            </a:r>
            <a:r>
              <a:rPr lang="en-US" altLang="ko-KR" dirty="0"/>
              <a:t>()</a:t>
            </a:r>
            <a:r>
              <a:rPr lang="ko-KR" altLang="en-US" dirty="0"/>
              <a:t>가 두 번 실행되었음</a:t>
            </a:r>
            <a:endParaRPr lang="en-US" altLang="ko-KR" dirty="0"/>
          </a:p>
          <a:p>
            <a:pPr lvl="1"/>
            <a:r>
              <a:rPr lang="en-US" altLang="ko-KR" dirty="0"/>
              <a:t>x</a:t>
            </a:r>
            <a:r>
              <a:rPr lang="ko-KR" altLang="en-US" dirty="0"/>
              <a:t>는 </a:t>
            </a:r>
            <a:r>
              <a:rPr lang="ko-KR" altLang="en-US" dirty="0" err="1"/>
              <a:t>인스턴스</a:t>
            </a:r>
            <a:r>
              <a:rPr lang="ko-KR" altLang="en-US" dirty="0"/>
              <a:t> 속성이기 때문에 </a:t>
            </a:r>
            <a:r>
              <a:rPr lang="en-US" altLang="ko-KR" dirty="0"/>
              <a:t>a</a:t>
            </a:r>
            <a:r>
              <a:rPr lang="ko-KR" altLang="en-US" dirty="0"/>
              <a:t>와 </a:t>
            </a:r>
            <a:r>
              <a:rPr lang="en-US" altLang="ko-KR" dirty="0"/>
              <a:t>b</a:t>
            </a:r>
            <a:r>
              <a:rPr lang="ko-KR" altLang="en-US" dirty="0"/>
              <a:t>에서 각각 </a:t>
            </a:r>
            <a:r>
              <a:rPr lang="en-US" altLang="ko-KR" dirty="0" err="1"/>
              <a:t>my_print</a:t>
            </a:r>
            <a:r>
              <a:rPr lang="en-US" altLang="ko-KR" dirty="0"/>
              <a:t>() </a:t>
            </a:r>
            <a:r>
              <a:rPr lang="ko-KR" altLang="en-US" dirty="0" err="1"/>
              <a:t>메서드가</a:t>
            </a:r>
            <a:r>
              <a:rPr lang="ko-KR" altLang="en-US" dirty="0"/>
              <a:t> 실행된 횟수를 나타냄</a:t>
            </a:r>
            <a:endParaRPr lang="en-US" altLang="ko-KR" dirty="0"/>
          </a:p>
          <a:p>
            <a:pPr lvl="1"/>
            <a:r>
              <a:rPr lang="en-US" altLang="ko-KR" dirty="0"/>
              <a:t>y</a:t>
            </a:r>
            <a:r>
              <a:rPr lang="ko-KR" altLang="en-US" dirty="0"/>
              <a:t>는 클래스 속성이기 때문에 </a:t>
            </a:r>
            <a:r>
              <a:rPr lang="en-US" altLang="ko-KR" dirty="0"/>
              <a:t>a</a:t>
            </a:r>
            <a:r>
              <a:rPr lang="ko-KR" altLang="en-US" dirty="0"/>
              <a:t>와 </a:t>
            </a:r>
            <a:r>
              <a:rPr lang="en-US" altLang="ko-KR" dirty="0"/>
              <a:t>b </a:t>
            </a:r>
            <a:r>
              <a:rPr lang="ko-KR" altLang="en-US" dirty="0"/>
              <a:t>두 </a:t>
            </a:r>
            <a:r>
              <a:rPr lang="ko-KR" altLang="en-US" dirty="0" err="1"/>
              <a:t>인스턴스에서</a:t>
            </a:r>
            <a:r>
              <a:rPr lang="ko-KR" altLang="en-US" dirty="0"/>
              <a:t> </a:t>
            </a:r>
            <a:r>
              <a:rPr lang="en-US" altLang="ko-KR" dirty="0" err="1"/>
              <a:t>my_print</a:t>
            </a:r>
            <a:r>
              <a:rPr lang="en-US" altLang="ko-KR" dirty="0"/>
              <a:t>()</a:t>
            </a:r>
            <a:r>
              <a:rPr lang="ko-KR" altLang="en-US" dirty="0"/>
              <a:t>가 실행된 횟수의 합을 나타냄</a:t>
            </a:r>
            <a:endParaRPr lang="en-US" altLang="ko-KR" dirty="0"/>
          </a:p>
          <a:p>
            <a:pPr lvl="1"/>
            <a:endParaRPr lang="en-US" altLang="ko-KR" dirty="0"/>
          </a:p>
          <a:p>
            <a:pPr lvl="1"/>
            <a:endParaRPr lang="ko-KR" altLang="en-US" dirty="0"/>
          </a:p>
        </p:txBody>
      </p:sp>
      <p:sp>
        <p:nvSpPr>
          <p:cNvPr id="4" name="직사각형 3"/>
          <p:cNvSpPr/>
          <p:nvPr/>
        </p:nvSpPr>
        <p:spPr bwMode="auto">
          <a:xfrm>
            <a:off x="1314292" y="2852920"/>
            <a:ext cx="6768940" cy="28804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%run class1.py</a:t>
            </a:r>
          </a:p>
        </p:txBody>
      </p:sp>
      <p:sp>
        <p:nvSpPr>
          <p:cNvPr id="5" name="직사각형 4"/>
          <p:cNvSpPr/>
          <p:nvPr/>
        </p:nvSpPr>
        <p:spPr bwMode="auto">
          <a:xfrm>
            <a:off x="1652781" y="3212970"/>
            <a:ext cx="6425554" cy="64809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s-ES" altLang="ko-KR" sz="1300" dirty="0">
                <a:latin typeface="맑은 고딕" pitchFamily="50" charset="-127"/>
                <a:ea typeface="맑은 고딕" pitchFamily="50" charset="-127"/>
              </a:rPr>
              <a:t>(x, y) = (1, 1)</a:t>
            </a:r>
          </a:p>
          <a:p>
            <a:pPr defTabSz="977900" eaLnBrk="1" hangingPunct="1"/>
            <a:r>
              <a:rPr lang="es-ES" altLang="ko-KR" sz="1300" dirty="0">
                <a:latin typeface="맑은 고딕" pitchFamily="50" charset="-127"/>
                <a:ea typeface="맑은 고딕" pitchFamily="50" charset="-127"/>
              </a:rPr>
              <a:t>(x, y) = (1, 2)</a:t>
            </a:r>
          </a:p>
          <a:p>
            <a:pPr defTabSz="977900" eaLnBrk="1" hangingPunct="1"/>
            <a:r>
              <a:rPr lang="es-ES" altLang="ko-KR" sz="1300" dirty="0">
                <a:latin typeface="맑은 고딕" pitchFamily="50" charset="-127"/>
                <a:ea typeface="맑은 고딕" pitchFamily="50" charset="-127"/>
              </a:rPr>
              <a:t>(x, y) = (2, 3)</a:t>
            </a:r>
            <a:endParaRPr lang="ko-KR" altLang="en-US" sz="1300" dirty="0">
              <a:latin typeface="맑은 고딕" pitchFamily="50" charset="-127"/>
              <a:ea typeface="맑은 고딕" pitchFamily="50" charset="-127"/>
            </a:endParaRPr>
          </a:p>
        </p:txBody>
      </p:sp>
      <p:sp>
        <p:nvSpPr>
          <p:cNvPr id="6" name="제목 2"/>
          <p:cNvSpPr txBox="1">
            <a:spLocks/>
          </p:cNvSpPr>
          <p:nvPr/>
        </p:nvSpPr>
        <p:spPr bwMode="auto">
          <a:xfrm>
            <a:off x="1323823" y="3212970"/>
            <a:ext cx="193874" cy="648090"/>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spTree>
    <p:extLst>
      <p:ext uri="{BB962C8B-B14F-4D97-AF65-F5344CB8AC3E}">
        <p14:creationId xmlns:p14="http://schemas.microsoft.com/office/powerpoint/2010/main" val="1364940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OOP </a:t>
            </a:r>
            <a:r>
              <a:rPr lang="ko-KR" altLang="en-US" dirty="0"/>
              <a:t>특징</a:t>
            </a:r>
            <a:r>
              <a:rPr lang="en-US" altLang="ko-KR" dirty="0"/>
              <a:t>-</a:t>
            </a:r>
            <a:r>
              <a:rPr lang="ko-KR" altLang="en-US" dirty="0"/>
              <a:t>상속</a:t>
            </a:r>
          </a:p>
        </p:txBody>
      </p:sp>
      <p:sp>
        <p:nvSpPr>
          <p:cNvPr id="3" name="내용 개체 틀 2"/>
          <p:cNvSpPr>
            <a:spLocks noGrp="1"/>
          </p:cNvSpPr>
          <p:nvPr>
            <p:ph idx="1"/>
          </p:nvPr>
        </p:nvSpPr>
        <p:spPr>
          <a:xfrm>
            <a:off x="236538" y="1060450"/>
            <a:ext cx="8670925" cy="5663089"/>
          </a:xfrm>
        </p:spPr>
        <p:txBody>
          <a:bodyPr/>
          <a:lstStyle/>
          <a:p>
            <a:r>
              <a:rPr lang="ko-KR" altLang="en-US" dirty="0"/>
              <a:t>상속이란</a:t>
            </a:r>
            <a:endParaRPr lang="en-US" altLang="ko-KR" dirty="0"/>
          </a:p>
          <a:p>
            <a:pPr lvl="1"/>
            <a:r>
              <a:rPr lang="ko-KR" altLang="en-US" dirty="0"/>
              <a:t>기존의 클래스에 대한 설계도를 이어받아 그 일부를 수정하여 새로운 클래스를 만드는 메커니즘</a:t>
            </a:r>
            <a:endParaRPr lang="en-US" altLang="ko-KR" dirty="0"/>
          </a:p>
          <a:p>
            <a:r>
              <a:rPr lang="ko-KR" altLang="en-US" dirty="0"/>
              <a:t>기반 클래스와 파생 클래스</a:t>
            </a:r>
            <a:endParaRPr lang="en-US" altLang="ko-KR" dirty="0"/>
          </a:p>
          <a:p>
            <a:pPr lvl="1"/>
            <a:r>
              <a:rPr lang="ko-KR" altLang="en-US" dirty="0"/>
              <a:t>기존의 클래스</a:t>
            </a:r>
            <a:r>
              <a:rPr lang="en-US" altLang="ko-KR" dirty="0"/>
              <a:t>: </a:t>
            </a:r>
            <a:r>
              <a:rPr lang="ko-KR" altLang="en-US" dirty="0">
                <a:solidFill>
                  <a:srgbClr val="FF0000"/>
                </a:solidFill>
              </a:rPr>
              <a:t>기반 클래스</a:t>
            </a:r>
            <a:r>
              <a:rPr lang="en-US" altLang="ko-KR" dirty="0"/>
              <a:t>(base class) </a:t>
            </a:r>
            <a:r>
              <a:rPr lang="ko-KR" altLang="en-US" dirty="0"/>
              <a:t>또는 상위 클래스</a:t>
            </a:r>
            <a:r>
              <a:rPr lang="en-US" altLang="ko-KR" dirty="0"/>
              <a:t>(superclass)</a:t>
            </a:r>
          </a:p>
          <a:p>
            <a:pPr lvl="1"/>
            <a:r>
              <a:rPr lang="ko-KR" altLang="en-US" dirty="0">
                <a:solidFill>
                  <a:srgbClr val="FF0000"/>
                </a:solidFill>
              </a:rPr>
              <a:t>파생 클래스</a:t>
            </a:r>
            <a:r>
              <a:rPr lang="en-US" altLang="ko-KR" dirty="0"/>
              <a:t>(derived class) </a:t>
            </a:r>
            <a:r>
              <a:rPr lang="ko-KR" altLang="en-US" dirty="0"/>
              <a:t>또는 하위 클래스</a:t>
            </a:r>
            <a:r>
              <a:rPr lang="en-US" altLang="ko-KR" dirty="0"/>
              <a:t>(subclass): </a:t>
            </a:r>
            <a:r>
              <a:rPr lang="ko-KR" altLang="en-US" dirty="0"/>
              <a:t>상속 메커니즘을 이용하여 기반 클래스의 일부를 변경하여 작성된 클래스</a:t>
            </a:r>
            <a:r>
              <a:rPr lang="en-US" altLang="ko-KR" dirty="0"/>
              <a:t>. </a:t>
            </a:r>
            <a:r>
              <a:rPr lang="ko-KR" altLang="en-US" dirty="0"/>
              <a:t>기반 클래스가 갖는 속성</a:t>
            </a:r>
            <a:r>
              <a:rPr lang="en-US" altLang="ko-KR" dirty="0"/>
              <a:t>(</a:t>
            </a:r>
            <a:r>
              <a:rPr lang="ko-KR" altLang="en-US" dirty="0"/>
              <a:t>변수 및 </a:t>
            </a:r>
            <a:r>
              <a:rPr lang="ko-KR" altLang="en-US" dirty="0" err="1"/>
              <a:t>메서드</a:t>
            </a:r>
            <a:r>
              <a:rPr lang="en-US" altLang="ko-KR" dirty="0"/>
              <a:t>)</a:t>
            </a:r>
            <a:r>
              <a:rPr lang="ko-KR" altLang="en-US" dirty="0"/>
              <a:t>을 모두 이어 받음</a:t>
            </a:r>
            <a:endParaRPr lang="en-US" altLang="ko-KR" dirty="0"/>
          </a:p>
          <a:p>
            <a:r>
              <a:rPr lang="ko-KR" altLang="en-US" dirty="0" err="1"/>
              <a:t>오버라이딩</a:t>
            </a:r>
            <a:r>
              <a:rPr lang="en-US" altLang="ko-KR" dirty="0"/>
              <a:t>(overriding)</a:t>
            </a:r>
          </a:p>
          <a:p>
            <a:pPr lvl="1"/>
            <a:r>
              <a:rPr lang="ko-KR" altLang="en-US" dirty="0"/>
              <a:t>기반 클래스의 속성을 재정의</a:t>
            </a:r>
            <a:endParaRPr lang="en-US" altLang="ko-KR" dirty="0"/>
          </a:p>
          <a:p>
            <a:pPr lvl="1"/>
            <a:r>
              <a:rPr lang="ko-KR" altLang="en-US" dirty="0"/>
              <a:t>기반 클래스가 가진 변수나 메서드와 이름이 같은 변수 혹은 메서드를 파생 클래스에서 정의하는 것</a:t>
            </a:r>
            <a:endParaRPr lang="en-US" altLang="ko-KR" dirty="0"/>
          </a:p>
          <a:p>
            <a:r>
              <a:rPr lang="ko-KR" altLang="en-US" dirty="0"/>
              <a:t>다중 속성</a:t>
            </a:r>
            <a:r>
              <a:rPr lang="en-US" altLang="ko-KR" dirty="0"/>
              <a:t>(multiple inheritance)</a:t>
            </a:r>
          </a:p>
          <a:p>
            <a:pPr lvl="1"/>
            <a:r>
              <a:rPr lang="ko-KR" altLang="en-US" dirty="0"/>
              <a:t>기반 클래스가 여러 개인 경우</a:t>
            </a:r>
            <a:endParaRPr lang="en-US" altLang="ko-KR" dirty="0"/>
          </a:p>
          <a:p>
            <a:pPr lvl="1"/>
            <a:endParaRPr lang="ko-KR" altLang="en-US" dirty="0"/>
          </a:p>
        </p:txBody>
      </p:sp>
    </p:spTree>
    <p:extLst>
      <p:ext uri="{BB962C8B-B14F-4D97-AF65-F5344CB8AC3E}">
        <p14:creationId xmlns:p14="http://schemas.microsoft.com/office/powerpoint/2010/main" val="1375202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속성의 재정의와 속성 추가</a:t>
            </a:r>
          </a:p>
        </p:txBody>
      </p:sp>
      <p:sp>
        <p:nvSpPr>
          <p:cNvPr id="3" name="내용 개체 틀 2"/>
          <p:cNvSpPr>
            <a:spLocks noGrp="1"/>
          </p:cNvSpPr>
          <p:nvPr>
            <p:ph idx="1"/>
          </p:nvPr>
        </p:nvSpPr>
        <p:spPr>
          <a:xfrm>
            <a:off x="236538" y="1060450"/>
            <a:ext cx="8670925" cy="361959"/>
          </a:xfrm>
        </p:spPr>
        <p:txBody>
          <a:bodyPr/>
          <a:lstStyle/>
          <a:p>
            <a:r>
              <a:rPr lang="ko-KR" altLang="en-US" dirty="0"/>
              <a:t>클래스 상속의 한 예</a:t>
            </a:r>
            <a:r>
              <a:rPr lang="en-US" altLang="ko-KR" dirty="0"/>
              <a:t>(inheritance1.py)</a:t>
            </a:r>
            <a:endParaRPr lang="ko-KR" altLang="en-US" dirty="0"/>
          </a:p>
        </p:txBody>
      </p:sp>
      <p:sp>
        <p:nvSpPr>
          <p:cNvPr id="4" name="직사각형 3"/>
          <p:cNvSpPr/>
          <p:nvPr/>
        </p:nvSpPr>
        <p:spPr bwMode="auto">
          <a:xfrm>
            <a:off x="1331550" y="1484730"/>
            <a:ext cx="6840950" cy="525673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endParaRPr lang="ko-KR" altLang="en-US" sz="1200" dirty="0">
              <a:latin typeface="맑은 고딕" pitchFamily="50" charset="-127"/>
              <a:ea typeface="맑은 고딕" pitchFamily="50" charset="-127"/>
            </a:endParaRPr>
          </a:p>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a:t>
            </a:r>
            <a:r>
              <a:rPr lang="ko-KR" altLang="en-US" sz="1200" i="1" dirty="0">
                <a:solidFill>
                  <a:schemeClr val="tx1">
                    <a:lumMod val="50000"/>
                    <a:lumOff val="50000"/>
                  </a:schemeClr>
                </a:solidFill>
                <a:latin typeface="맑은 고딕" pitchFamily="50" charset="-127"/>
                <a:ea typeface="맑은 고딕" pitchFamily="50" charset="-127"/>
              </a:rPr>
              <a:t>클래스 </a:t>
            </a:r>
            <a:r>
              <a:rPr lang="en-US" altLang="ko-KR" sz="1200" i="1" dirty="0" err="1">
                <a:solidFill>
                  <a:schemeClr val="tx1">
                    <a:lumMod val="50000"/>
                    <a:lumOff val="50000"/>
                  </a:schemeClr>
                </a:solidFill>
                <a:latin typeface="맑은 고딕" pitchFamily="50" charset="-127"/>
                <a:ea typeface="맑은 고딕" pitchFamily="50" charset="-127"/>
              </a:rPr>
              <a:t>MyBase</a:t>
            </a:r>
            <a:r>
              <a:rPr lang="ko-KR" altLang="en-US" sz="1200" i="1" dirty="0">
                <a:solidFill>
                  <a:schemeClr val="tx1">
                    <a:lumMod val="50000"/>
                    <a:lumOff val="50000"/>
                  </a:schemeClr>
                </a:solidFill>
                <a:latin typeface="맑은 고딕" pitchFamily="50" charset="-127"/>
                <a:ea typeface="맑은 고딕" pitchFamily="50" charset="-127"/>
              </a:rPr>
              <a:t>의 정의</a:t>
            </a:r>
            <a:r>
              <a:rPr lang="en-US" altLang="ko-KR" sz="1200" i="1" dirty="0">
                <a:solidFill>
                  <a:schemeClr val="tx1">
                    <a:lumMod val="50000"/>
                    <a:lumOff val="50000"/>
                  </a:schemeClr>
                </a:solidFill>
                <a:latin typeface="맑은 고딕" pitchFamily="50" charset="-127"/>
                <a:ea typeface="맑은 고딕" pitchFamily="50" charset="-127"/>
              </a:rPr>
              <a:t>(</a:t>
            </a:r>
            <a:r>
              <a:rPr lang="en-US" altLang="ko-KR" sz="1200" i="1" dirty="0" err="1">
                <a:solidFill>
                  <a:schemeClr val="tx1">
                    <a:lumMod val="50000"/>
                    <a:lumOff val="50000"/>
                  </a:schemeClr>
                </a:solidFill>
                <a:latin typeface="맑은 고딕" pitchFamily="50" charset="-127"/>
                <a:ea typeface="맑은 고딕" pitchFamily="50" charset="-127"/>
              </a:rPr>
              <a:t>MyDeriv</a:t>
            </a:r>
            <a:r>
              <a:rPr lang="ko-KR" altLang="en-US" sz="1200" i="1" dirty="0">
                <a:solidFill>
                  <a:schemeClr val="tx1">
                    <a:lumMod val="50000"/>
                    <a:lumOff val="50000"/>
                  </a:schemeClr>
                </a:solidFill>
                <a:latin typeface="맑은 고딕" pitchFamily="50" charset="-127"/>
                <a:ea typeface="맑은 고딕" pitchFamily="50" charset="-127"/>
              </a:rPr>
              <a:t>의 기반 클래스</a:t>
            </a:r>
            <a:r>
              <a:rPr lang="en-US" altLang="ko-KR" sz="1200" i="1" dirty="0">
                <a:solidFill>
                  <a:schemeClr val="tx1">
                    <a:lumMod val="50000"/>
                    <a:lumOff val="50000"/>
                  </a:schemeClr>
                </a:solidFill>
                <a:latin typeface="맑은 고딕" pitchFamily="50" charset="-127"/>
                <a:ea typeface="맑은 고딕" pitchFamily="50" charset="-127"/>
              </a:rPr>
              <a:t>)</a:t>
            </a:r>
          </a:p>
          <a:p>
            <a:pPr defTabSz="977900" eaLnBrk="1" hangingPunct="1"/>
            <a:r>
              <a:rPr lang="en-US" altLang="ko-KR" sz="1200" dirty="0">
                <a:latin typeface="맑은 고딕" pitchFamily="50" charset="-127"/>
                <a:ea typeface="맑은 고딕" pitchFamily="50" charset="-127"/>
              </a:rPr>
              <a:t>class </a:t>
            </a:r>
            <a:r>
              <a:rPr lang="en-US" altLang="ko-KR" sz="1200" dirty="0" err="1">
                <a:latin typeface="맑은 고딕" pitchFamily="50" charset="-127"/>
                <a:ea typeface="맑은 고딕" pitchFamily="50" charset="-127"/>
              </a:rPr>
              <a:t>MyBase</a:t>
            </a:r>
            <a:r>
              <a:rPr lang="en-US" altLang="ko-KR" sz="1200" dirty="0">
                <a:latin typeface="맑은 고딕" pitchFamily="50" charset="-127"/>
                <a:ea typeface="맑은 고딕" pitchFamily="50" charset="-127"/>
              </a:rPr>
              <a:t>(object):</a:t>
            </a:r>
          </a:p>
          <a:p>
            <a:pPr defTabSz="977900" eaLnBrk="1" hangingPunct="1"/>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coeff</a:t>
            </a:r>
            <a:r>
              <a:rPr lang="en-US" altLang="ko-KR" sz="1200" dirty="0">
                <a:latin typeface="맑은 고딕" pitchFamily="50" charset="-127"/>
                <a:ea typeface="맑은 고딕" pitchFamily="50" charset="-127"/>
              </a:rPr>
              <a:t> = 2</a:t>
            </a:r>
          </a:p>
          <a:p>
            <a:pPr defTabSz="977900" eaLnBrk="1" hangingPunct="1"/>
            <a:r>
              <a:rPr lang="en-US" altLang="ko-KR" sz="1200" dirty="0">
                <a:latin typeface="맑은 고딕" pitchFamily="50" charset="-127"/>
                <a:ea typeface="맑은 고딕" pitchFamily="50" charset="-127"/>
              </a:rPr>
              <a:t>    </a:t>
            </a:r>
          </a:p>
          <a:p>
            <a:pPr defTabSz="977900" eaLnBrk="1" hangingPunct="1"/>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def</a:t>
            </a:r>
            <a:r>
              <a:rPr lang="en-US" altLang="ko-KR" sz="1200" dirty="0">
                <a:latin typeface="맑은 고딕" pitchFamily="50" charset="-127"/>
                <a:ea typeface="맑은 고딕" pitchFamily="50" charset="-127"/>
              </a:rPr>
              <a:t> __</a:t>
            </a:r>
            <a:r>
              <a:rPr lang="en-US" altLang="ko-KR" sz="1200" dirty="0" err="1">
                <a:latin typeface="맑은 고딕" pitchFamily="50" charset="-127"/>
                <a:ea typeface="맑은 고딕" pitchFamily="50" charset="-127"/>
              </a:rPr>
              <a:t>init</a:t>
            </a:r>
            <a:r>
              <a:rPr lang="en-US" altLang="ko-KR" sz="1200" dirty="0">
                <a:latin typeface="맑은 고딕" pitchFamily="50" charset="-127"/>
                <a:ea typeface="맑은 고딕" pitchFamily="50" charset="-127"/>
              </a:rPr>
              <a:t>__(</a:t>
            </a:r>
            <a:r>
              <a:rPr lang="en-US" altLang="ko-KR" sz="1200" dirty="0" err="1">
                <a:latin typeface="맑은 고딕" pitchFamily="50" charset="-127"/>
                <a:ea typeface="맑은 고딕" pitchFamily="50" charset="-127"/>
              </a:rPr>
              <a:t>self,x</a:t>
            </a:r>
            <a:r>
              <a:rPr lang="en-US" altLang="ko-KR" sz="1200" dirty="0">
                <a:latin typeface="맑은 고딕" pitchFamily="50" charset="-127"/>
                <a:ea typeface="맑은 고딕" pitchFamily="50" charset="-127"/>
              </a:rPr>
              <a:t>):</a:t>
            </a:r>
          </a:p>
          <a:p>
            <a:pPr defTabSz="977900" eaLnBrk="1" hangingPunct="1"/>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self.x</a:t>
            </a:r>
            <a:r>
              <a:rPr lang="en-US" altLang="ko-KR" sz="1200" dirty="0">
                <a:latin typeface="맑은 고딕" pitchFamily="50" charset="-127"/>
                <a:ea typeface="맑은 고딕" pitchFamily="50" charset="-127"/>
              </a:rPr>
              <a:t> = x</a:t>
            </a:r>
          </a:p>
          <a:p>
            <a:pPr defTabSz="977900" eaLnBrk="1" hangingPunct="1"/>
            <a:r>
              <a:rPr lang="en-US" altLang="ko-KR" sz="1200" dirty="0">
                <a:latin typeface="맑은 고딕" pitchFamily="50" charset="-127"/>
                <a:ea typeface="맑은 고딕" pitchFamily="50" charset="-127"/>
              </a:rPr>
              <a:t>        </a:t>
            </a:r>
          </a:p>
          <a:p>
            <a:pPr defTabSz="977900" eaLnBrk="1" hangingPunct="1"/>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def</a:t>
            </a:r>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mult</a:t>
            </a:r>
            <a:r>
              <a:rPr lang="en-US" altLang="ko-KR" sz="1200" dirty="0">
                <a:latin typeface="맑은 고딕" pitchFamily="50" charset="-127"/>
                <a:ea typeface="맑은 고딕" pitchFamily="50" charset="-127"/>
              </a:rPr>
              <a:t>(self):</a:t>
            </a:r>
          </a:p>
          <a:p>
            <a:pPr defTabSz="977900" eaLnBrk="1" hangingPunct="1"/>
            <a:r>
              <a:rPr lang="en-US" altLang="ko-KR" sz="1200" dirty="0">
                <a:latin typeface="맑은 고딕" pitchFamily="50" charset="-127"/>
                <a:ea typeface="맑은 고딕" pitchFamily="50" charset="-127"/>
              </a:rPr>
              <a:t>        return </a:t>
            </a:r>
            <a:r>
              <a:rPr lang="en-US" altLang="ko-KR" sz="1200" dirty="0" err="1">
                <a:latin typeface="맑은 고딕" pitchFamily="50" charset="-127"/>
                <a:ea typeface="맑은 고딕" pitchFamily="50" charset="-127"/>
              </a:rPr>
              <a:t>self.coeff</a:t>
            </a:r>
            <a:r>
              <a:rPr lang="en-US" altLang="ko-KR" sz="1200" dirty="0">
                <a:latin typeface="맑은 고딕" pitchFamily="50" charset="-127"/>
                <a:ea typeface="맑은 고딕" pitchFamily="50" charset="-127"/>
              </a:rPr>
              <a:t> * </a:t>
            </a:r>
            <a:r>
              <a:rPr lang="en-US" altLang="ko-KR" sz="1200" dirty="0" err="1">
                <a:latin typeface="맑은 고딕" pitchFamily="50" charset="-127"/>
                <a:ea typeface="맑은 고딕" pitchFamily="50" charset="-127"/>
              </a:rPr>
              <a:t>self.x</a:t>
            </a:r>
            <a:endParaRPr lang="en-US" altLang="ko-KR" sz="1200" dirty="0">
              <a:latin typeface="맑은 고딕" pitchFamily="50" charset="-127"/>
              <a:ea typeface="맑은 고딕" pitchFamily="50" charset="-127"/>
            </a:endParaRPr>
          </a:p>
          <a:p>
            <a:pPr defTabSz="977900" eaLnBrk="1" hangingPunct="1"/>
            <a:endParaRPr lang="en-US" altLang="ko-KR" sz="1200" dirty="0">
              <a:latin typeface="맑은 고딕" pitchFamily="50" charset="-127"/>
              <a:ea typeface="맑은 고딕" pitchFamily="50" charset="-127"/>
            </a:endParaRPr>
          </a:p>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a:t>
            </a:r>
            <a:r>
              <a:rPr lang="ko-KR" altLang="en-US" sz="1200" i="1" dirty="0">
                <a:solidFill>
                  <a:schemeClr val="tx1">
                    <a:lumMod val="50000"/>
                    <a:lumOff val="50000"/>
                  </a:schemeClr>
                </a:solidFill>
                <a:latin typeface="맑은 고딕" pitchFamily="50" charset="-127"/>
                <a:ea typeface="맑은 고딕" pitchFamily="50" charset="-127"/>
              </a:rPr>
              <a:t>클래스 </a:t>
            </a:r>
            <a:r>
              <a:rPr lang="en-US" altLang="ko-KR" sz="1200" i="1" dirty="0" err="1">
                <a:solidFill>
                  <a:schemeClr val="tx1">
                    <a:lumMod val="50000"/>
                    <a:lumOff val="50000"/>
                  </a:schemeClr>
                </a:solidFill>
                <a:latin typeface="맑은 고딕" pitchFamily="50" charset="-127"/>
                <a:ea typeface="맑은 고딕" pitchFamily="50" charset="-127"/>
              </a:rPr>
              <a:t>MyDeriv</a:t>
            </a:r>
            <a:r>
              <a:rPr lang="ko-KR" altLang="en-US" sz="1200" i="1" dirty="0">
                <a:solidFill>
                  <a:schemeClr val="tx1">
                    <a:lumMod val="50000"/>
                    <a:lumOff val="50000"/>
                  </a:schemeClr>
                </a:solidFill>
                <a:latin typeface="맑은 고딕" pitchFamily="50" charset="-127"/>
                <a:ea typeface="맑은 고딕" pitchFamily="50" charset="-127"/>
              </a:rPr>
              <a:t>의 정의</a:t>
            </a:r>
            <a:r>
              <a:rPr lang="en-US" altLang="ko-KR" sz="1200" i="1" dirty="0">
                <a:solidFill>
                  <a:schemeClr val="tx1">
                    <a:lumMod val="50000"/>
                    <a:lumOff val="50000"/>
                  </a:schemeClr>
                </a:solidFill>
                <a:latin typeface="맑은 고딕" pitchFamily="50" charset="-127"/>
                <a:ea typeface="맑은 고딕" pitchFamily="50" charset="-127"/>
              </a:rPr>
              <a:t>(</a:t>
            </a:r>
            <a:r>
              <a:rPr lang="en-US" altLang="ko-KR" sz="1200" i="1" dirty="0" err="1">
                <a:solidFill>
                  <a:schemeClr val="tx1">
                    <a:lumMod val="50000"/>
                    <a:lumOff val="50000"/>
                  </a:schemeClr>
                </a:solidFill>
                <a:latin typeface="맑은 고딕" pitchFamily="50" charset="-127"/>
                <a:ea typeface="맑은 고딕" pitchFamily="50" charset="-127"/>
              </a:rPr>
              <a:t>MyBase</a:t>
            </a:r>
            <a:r>
              <a:rPr lang="ko-KR" altLang="en-US" sz="1200" i="1" dirty="0">
                <a:solidFill>
                  <a:schemeClr val="tx1">
                    <a:lumMod val="50000"/>
                    <a:lumOff val="50000"/>
                  </a:schemeClr>
                </a:solidFill>
                <a:latin typeface="맑은 고딕" pitchFamily="50" charset="-127"/>
                <a:ea typeface="맑은 고딕" pitchFamily="50" charset="-127"/>
              </a:rPr>
              <a:t>의 파생 클래스</a:t>
            </a:r>
            <a:r>
              <a:rPr lang="en-US" altLang="ko-KR" sz="1200" i="1" dirty="0">
                <a:solidFill>
                  <a:schemeClr val="tx1">
                    <a:lumMod val="50000"/>
                    <a:lumOff val="50000"/>
                  </a:schemeClr>
                </a:solidFill>
                <a:latin typeface="맑은 고딕" pitchFamily="50" charset="-127"/>
                <a:ea typeface="맑은 고딕" pitchFamily="50" charset="-127"/>
              </a:rPr>
              <a:t>)</a:t>
            </a:r>
          </a:p>
          <a:p>
            <a:pPr defTabSz="977900" eaLnBrk="1" hangingPunct="1"/>
            <a:r>
              <a:rPr lang="en-US" altLang="ko-KR" sz="1200" dirty="0">
                <a:latin typeface="맑은 고딕" pitchFamily="50" charset="-127"/>
                <a:ea typeface="맑은 고딕" pitchFamily="50" charset="-127"/>
              </a:rPr>
              <a:t>class </a:t>
            </a:r>
            <a:r>
              <a:rPr lang="en-US" altLang="ko-KR" sz="1200" dirty="0" err="1">
                <a:latin typeface="맑은 고딕" pitchFamily="50" charset="-127"/>
                <a:ea typeface="맑은 고딕" pitchFamily="50" charset="-127"/>
              </a:rPr>
              <a:t>MyDeriv</a:t>
            </a:r>
            <a:r>
              <a:rPr lang="en-US" altLang="ko-KR" sz="1200" dirty="0">
                <a:latin typeface="맑은 고딕" pitchFamily="50" charset="-127"/>
                <a:ea typeface="맑은 고딕" pitchFamily="50" charset="-127"/>
              </a:rPr>
              <a:t>(</a:t>
            </a:r>
            <a:r>
              <a:rPr lang="en-US" altLang="ko-KR" sz="1200" dirty="0" err="1">
                <a:latin typeface="맑은 고딕" pitchFamily="50" charset="-127"/>
                <a:ea typeface="맑은 고딕" pitchFamily="50" charset="-127"/>
              </a:rPr>
              <a:t>MyBase</a:t>
            </a:r>
            <a:r>
              <a:rPr lang="en-US" altLang="ko-KR" sz="1200" dirty="0">
                <a:latin typeface="맑은 고딕" pitchFamily="50" charset="-127"/>
                <a:ea typeface="맑은 고딕" pitchFamily="50" charset="-127"/>
              </a:rPr>
              <a:t>):</a:t>
            </a:r>
          </a:p>
          <a:p>
            <a:pPr defTabSz="977900" eaLnBrk="1" hangingPunct="1"/>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coeff</a:t>
            </a:r>
            <a:r>
              <a:rPr lang="en-US" altLang="ko-KR" sz="1200" dirty="0">
                <a:latin typeface="맑은 고딕" pitchFamily="50" charset="-127"/>
                <a:ea typeface="맑은 고딕" pitchFamily="50" charset="-127"/>
              </a:rPr>
              <a:t> = 3  </a:t>
            </a:r>
            <a:r>
              <a:rPr lang="en-US" altLang="ko-KR" sz="1200" dirty="0">
                <a:solidFill>
                  <a:srgbClr val="FF0000"/>
                </a:solidFill>
                <a:latin typeface="맑은 고딕" pitchFamily="50" charset="-127"/>
                <a:ea typeface="맑은 고딕" pitchFamily="50" charset="-127"/>
              </a:rPr>
              <a:t># </a:t>
            </a:r>
            <a:r>
              <a:rPr lang="ko-KR" altLang="en-US" sz="1200" dirty="0">
                <a:solidFill>
                  <a:srgbClr val="FF0000"/>
                </a:solidFill>
                <a:latin typeface="맑은 고딕" pitchFamily="50" charset="-127"/>
                <a:ea typeface="맑은 고딕" pitchFamily="50" charset="-127"/>
              </a:rPr>
              <a:t>속성을 재정의</a:t>
            </a:r>
          </a:p>
          <a:p>
            <a:pPr defTabSz="977900" eaLnBrk="1" hangingPunct="1"/>
            <a:r>
              <a:rPr lang="ko-KR" altLang="en-US" sz="1200" dirty="0">
                <a:latin typeface="맑은 고딕" pitchFamily="50" charset="-127"/>
                <a:ea typeface="맑은 고딕" pitchFamily="50" charset="-127"/>
              </a:rPr>
              <a:t>    </a:t>
            </a:r>
          </a:p>
          <a:p>
            <a:pPr defTabSz="977900" eaLnBrk="1" hangingPunct="1"/>
            <a:r>
              <a:rPr lang="ko-KR" altLang="en-US" sz="1200" i="1" dirty="0">
                <a:latin typeface="맑은 고딕" pitchFamily="50" charset="-127"/>
                <a:ea typeface="맑은 고딕" pitchFamily="50" charset="-127"/>
              </a:rPr>
              <a:t>    </a:t>
            </a:r>
            <a:r>
              <a:rPr lang="en-US" altLang="ko-KR" sz="1200" i="1" dirty="0">
                <a:solidFill>
                  <a:srgbClr val="FF0000"/>
                </a:solidFill>
                <a:latin typeface="맑은 고딕" pitchFamily="50" charset="-127"/>
                <a:ea typeface="맑은 고딕" pitchFamily="50" charset="-127"/>
              </a:rPr>
              <a:t># </a:t>
            </a:r>
            <a:r>
              <a:rPr lang="ko-KR" altLang="en-US" sz="1200" i="1" dirty="0" err="1">
                <a:solidFill>
                  <a:srgbClr val="FF0000"/>
                </a:solidFill>
                <a:latin typeface="맑은 고딕" pitchFamily="50" charset="-127"/>
                <a:ea typeface="맑은 고딕" pitchFamily="50" charset="-127"/>
              </a:rPr>
              <a:t>생성자</a:t>
            </a:r>
            <a:r>
              <a:rPr lang="ko-KR" altLang="en-US" sz="1200" i="1" dirty="0">
                <a:solidFill>
                  <a:srgbClr val="FF0000"/>
                </a:solidFill>
                <a:latin typeface="맑은 고딕" pitchFamily="50" charset="-127"/>
                <a:ea typeface="맑은 고딕" pitchFamily="50" charset="-127"/>
              </a:rPr>
              <a:t> </a:t>
            </a:r>
            <a:r>
              <a:rPr lang="ko-KR" altLang="en-US" sz="1200" i="1" dirty="0" err="1">
                <a:solidFill>
                  <a:srgbClr val="FF0000"/>
                </a:solidFill>
                <a:latin typeface="맑은 고딕" pitchFamily="50" charset="-127"/>
                <a:ea typeface="맑은 고딕" pitchFamily="50" charset="-127"/>
              </a:rPr>
              <a:t>메서드를</a:t>
            </a:r>
            <a:r>
              <a:rPr lang="ko-KR" altLang="en-US" sz="1200" i="1" dirty="0">
                <a:solidFill>
                  <a:srgbClr val="FF0000"/>
                </a:solidFill>
                <a:latin typeface="맑은 고딕" pitchFamily="50" charset="-127"/>
                <a:ea typeface="맑은 고딕" pitchFamily="50" charset="-127"/>
              </a:rPr>
              <a:t> 재정의</a:t>
            </a:r>
          </a:p>
          <a:p>
            <a:pPr defTabSz="977900" eaLnBrk="1" hangingPunct="1"/>
            <a:r>
              <a:rPr lang="ko-KR" altLang="en-US"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def</a:t>
            </a:r>
            <a:r>
              <a:rPr lang="en-US" altLang="ko-KR" sz="1200" dirty="0">
                <a:latin typeface="맑은 고딕" pitchFamily="50" charset="-127"/>
                <a:ea typeface="맑은 고딕" pitchFamily="50" charset="-127"/>
              </a:rPr>
              <a:t> __</a:t>
            </a:r>
            <a:r>
              <a:rPr lang="en-US" altLang="ko-KR" sz="1200" dirty="0" err="1">
                <a:latin typeface="맑은 고딕" pitchFamily="50" charset="-127"/>
                <a:ea typeface="맑은 고딕" pitchFamily="50" charset="-127"/>
              </a:rPr>
              <a:t>init</a:t>
            </a:r>
            <a:r>
              <a:rPr lang="en-US" altLang="ko-KR" sz="1200" dirty="0">
                <a:latin typeface="맑은 고딕" pitchFamily="50" charset="-127"/>
                <a:ea typeface="맑은 고딕" pitchFamily="50" charset="-127"/>
              </a:rPr>
              <a:t>__(self, x, y):</a:t>
            </a:r>
          </a:p>
          <a:p>
            <a:pPr defTabSz="977900" eaLnBrk="1" hangingPunct="1"/>
            <a:r>
              <a:rPr lang="en-US" altLang="ko-KR" sz="1200" dirty="0">
                <a:latin typeface="맑은 고딕" pitchFamily="50" charset="-127"/>
                <a:ea typeface="맑은 고딕" pitchFamily="50" charset="-127"/>
              </a:rPr>
              <a:t>        super().__</a:t>
            </a:r>
            <a:r>
              <a:rPr lang="en-US" altLang="ko-KR" sz="1200" dirty="0" err="1">
                <a:latin typeface="맑은 고딕" pitchFamily="50" charset="-127"/>
                <a:ea typeface="맑은 고딕" pitchFamily="50" charset="-127"/>
              </a:rPr>
              <a:t>init</a:t>
            </a:r>
            <a:r>
              <a:rPr lang="en-US" altLang="ko-KR" sz="1200" dirty="0">
                <a:latin typeface="맑은 고딕" pitchFamily="50" charset="-127"/>
                <a:ea typeface="맑은 고딕" pitchFamily="50" charset="-127"/>
              </a:rPr>
              <a:t>__(x)  	</a:t>
            </a:r>
            <a:r>
              <a:rPr lang="en-US" altLang="ko-KR" sz="1200" i="1" dirty="0">
                <a:solidFill>
                  <a:schemeClr val="tx1">
                    <a:lumMod val="50000"/>
                    <a:lumOff val="50000"/>
                  </a:schemeClr>
                </a:solidFill>
                <a:latin typeface="맑은 고딕" pitchFamily="50" charset="-127"/>
                <a:ea typeface="맑은 고딕" pitchFamily="50" charset="-127"/>
              </a:rPr>
              <a:t># </a:t>
            </a:r>
            <a:r>
              <a:rPr lang="ko-KR" altLang="en-US" sz="1200" i="1" dirty="0">
                <a:solidFill>
                  <a:schemeClr val="tx1">
                    <a:lumMod val="50000"/>
                    <a:lumOff val="50000"/>
                  </a:schemeClr>
                </a:solidFill>
                <a:latin typeface="맑은 고딕" pitchFamily="50" charset="-127"/>
                <a:ea typeface="맑은 고딕" pitchFamily="50" charset="-127"/>
              </a:rPr>
              <a:t>기반 클래스의 </a:t>
            </a:r>
            <a:r>
              <a:rPr lang="ko-KR" altLang="en-US" sz="1200" i="1" dirty="0" err="1">
                <a:solidFill>
                  <a:schemeClr val="tx1">
                    <a:lumMod val="50000"/>
                    <a:lumOff val="50000"/>
                  </a:schemeClr>
                </a:solidFill>
                <a:latin typeface="맑은 고딕" pitchFamily="50" charset="-127"/>
                <a:ea typeface="맑은 고딕" pitchFamily="50" charset="-127"/>
              </a:rPr>
              <a:t>메서드</a:t>
            </a:r>
            <a:r>
              <a:rPr lang="ko-KR" altLang="en-US" sz="1200" i="1" dirty="0">
                <a:solidFill>
                  <a:schemeClr val="tx1">
                    <a:lumMod val="50000"/>
                    <a:lumOff val="50000"/>
                  </a:schemeClr>
                </a:solidFill>
                <a:latin typeface="맑은 고딕" pitchFamily="50" charset="-127"/>
                <a:ea typeface="맑은 고딕" pitchFamily="50" charset="-127"/>
              </a:rPr>
              <a:t> 호출 예</a:t>
            </a:r>
          </a:p>
          <a:p>
            <a:pPr defTabSz="977900" eaLnBrk="1" hangingPunct="1"/>
            <a:r>
              <a:rPr lang="ko-KR" altLang="en-US"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self.y</a:t>
            </a:r>
            <a:r>
              <a:rPr lang="en-US" altLang="ko-KR" sz="1200" dirty="0">
                <a:latin typeface="맑은 고딕" pitchFamily="50" charset="-127"/>
                <a:ea typeface="맑은 고딕" pitchFamily="50" charset="-127"/>
              </a:rPr>
              <a:t> = y          	</a:t>
            </a:r>
            <a:r>
              <a:rPr lang="en-US" altLang="ko-KR" sz="1200" i="1" dirty="0">
                <a:solidFill>
                  <a:schemeClr val="tx1">
                    <a:lumMod val="50000"/>
                    <a:lumOff val="50000"/>
                  </a:schemeClr>
                </a:solidFill>
                <a:latin typeface="맑은 고딕" pitchFamily="50" charset="-127"/>
                <a:ea typeface="맑은 고딕" pitchFamily="50" charset="-127"/>
              </a:rPr>
              <a:t># </a:t>
            </a:r>
            <a:r>
              <a:rPr lang="ko-KR" altLang="en-US" sz="1200" i="1" dirty="0">
                <a:solidFill>
                  <a:schemeClr val="tx1">
                    <a:lumMod val="50000"/>
                    <a:lumOff val="50000"/>
                  </a:schemeClr>
                </a:solidFill>
                <a:latin typeface="맑은 고딕" pitchFamily="50" charset="-127"/>
                <a:ea typeface="맑은 고딕" pitchFamily="50" charset="-127"/>
              </a:rPr>
              <a:t>속성 </a:t>
            </a:r>
            <a:r>
              <a:rPr lang="en-US" altLang="ko-KR" sz="1200" i="1" dirty="0">
                <a:solidFill>
                  <a:schemeClr val="tx1">
                    <a:lumMod val="50000"/>
                    <a:lumOff val="50000"/>
                  </a:schemeClr>
                </a:solidFill>
                <a:latin typeface="맑은 고딕" pitchFamily="50" charset="-127"/>
                <a:ea typeface="맑은 고딕" pitchFamily="50" charset="-127"/>
              </a:rPr>
              <a:t>y </a:t>
            </a:r>
            <a:r>
              <a:rPr lang="ko-KR" altLang="en-US" sz="1200" i="1" dirty="0">
                <a:solidFill>
                  <a:schemeClr val="tx1">
                    <a:lumMod val="50000"/>
                    <a:lumOff val="50000"/>
                  </a:schemeClr>
                </a:solidFill>
                <a:latin typeface="맑은 고딕" pitchFamily="50" charset="-127"/>
                <a:ea typeface="맑은 고딕" pitchFamily="50" charset="-127"/>
              </a:rPr>
              <a:t>를 추가하여 </a:t>
            </a:r>
            <a:r>
              <a:rPr lang="ko-KR" altLang="en-US" sz="1200" i="1" dirty="0" err="1">
                <a:solidFill>
                  <a:schemeClr val="tx1">
                    <a:lumMod val="50000"/>
                    <a:lumOff val="50000"/>
                  </a:schemeClr>
                </a:solidFill>
                <a:latin typeface="맑은 고딕" pitchFamily="50" charset="-127"/>
                <a:ea typeface="맑은 고딕" pitchFamily="50" charset="-127"/>
              </a:rPr>
              <a:t>인스턴스를</a:t>
            </a:r>
            <a:r>
              <a:rPr lang="ko-KR" altLang="en-US" sz="1200" i="1" dirty="0">
                <a:solidFill>
                  <a:schemeClr val="tx1">
                    <a:lumMod val="50000"/>
                    <a:lumOff val="50000"/>
                  </a:schemeClr>
                </a:solidFill>
                <a:latin typeface="맑은 고딕" pitchFamily="50" charset="-127"/>
                <a:ea typeface="맑은 고딕" pitchFamily="50" charset="-127"/>
              </a:rPr>
              <a:t> 생성할 때 초기화함</a:t>
            </a:r>
          </a:p>
          <a:p>
            <a:pPr defTabSz="977900" eaLnBrk="1" hangingPunct="1"/>
            <a:r>
              <a:rPr lang="ko-KR" altLang="en-US" sz="1200" i="1" dirty="0">
                <a:solidFill>
                  <a:srgbClr val="FF0000"/>
                </a:solidFill>
                <a:latin typeface="맑은 고딕" pitchFamily="50" charset="-127"/>
                <a:ea typeface="맑은 고딕" pitchFamily="50" charset="-127"/>
              </a:rPr>
              <a:t>    </a:t>
            </a:r>
            <a:r>
              <a:rPr lang="en-US" altLang="ko-KR" sz="1200" i="1" dirty="0">
                <a:solidFill>
                  <a:srgbClr val="FF0000"/>
                </a:solidFill>
                <a:latin typeface="맑은 고딕" pitchFamily="50" charset="-127"/>
                <a:ea typeface="맑은 고딕" pitchFamily="50" charset="-127"/>
              </a:rPr>
              <a:t># </a:t>
            </a:r>
            <a:r>
              <a:rPr lang="ko-KR" altLang="en-US" sz="1200" i="1" dirty="0">
                <a:solidFill>
                  <a:srgbClr val="FF0000"/>
                </a:solidFill>
                <a:latin typeface="맑은 고딕" pitchFamily="50" charset="-127"/>
                <a:ea typeface="맑은 고딕" pitchFamily="50" charset="-127"/>
              </a:rPr>
              <a:t>새로운 </a:t>
            </a:r>
            <a:r>
              <a:rPr lang="ko-KR" altLang="en-US" sz="1200" i="1" dirty="0" err="1">
                <a:solidFill>
                  <a:srgbClr val="FF0000"/>
                </a:solidFill>
                <a:latin typeface="맑은 고딕" pitchFamily="50" charset="-127"/>
                <a:ea typeface="맑은 고딕" pitchFamily="50" charset="-127"/>
              </a:rPr>
              <a:t>메서드를</a:t>
            </a:r>
            <a:r>
              <a:rPr lang="ko-KR" altLang="en-US" sz="1200" i="1" dirty="0">
                <a:solidFill>
                  <a:srgbClr val="FF0000"/>
                </a:solidFill>
                <a:latin typeface="맑은 고딕" pitchFamily="50" charset="-127"/>
                <a:ea typeface="맑은 고딕" pitchFamily="50" charset="-127"/>
              </a:rPr>
              <a:t> 추가</a:t>
            </a:r>
            <a:r>
              <a:rPr lang="en-US" altLang="ko-KR" sz="1200" i="1" dirty="0">
                <a:solidFill>
                  <a:srgbClr val="FF0000"/>
                </a:solidFill>
                <a:latin typeface="맑은 고딕" pitchFamily="50" charset="-127"/>
                <a:ea typeface="맑은 고딕" pitchFamily="50" charset="-127"/>
              </a:rPr>
              <a:t>(</a:t>
            </a:r>
            <a:r>
              <a:rPr lang="ko-KR" altLang="en-US" sz="1200" i="1" dirty="0" err="1">
                <a:solidFill>
                  <a:srgbClr val="FF0000"/>
                </a:solidFill>
                <a:latin typeface="맑은 고딕" pitchFamily="50" charset="-127"/>
                <a:ea typeface="맑은 고딕" pitchFamily="50" charset="-127"/>
              </a:rPr>
              <a:t>메서드</a:t>
            </a:r>
            <a:r>
              <a:rPr lang="ko-KR" altLang="en-US" sz="1200" i="1" dirty="0">
                <a:solidFill>
                  <a:srgbClr val="FF0000"/>
                </a:solidFill>
                <a:latin typeface="맑은 고딕" pitchFamily="50" charset="-127"/>
                <a:ea typeface="맑은 고딕" pitchFamily="50" charset="-127"/>
              </a:rPr>
              <a:t> </a:t>
            </a:r>
            <a:r>
              <a:rPr lang="en-US" altLang="ko-KR" sz="1200" i="1" dirty="0" err="1">
                <a:solidFill>
                  <a:srgbClr val="FF0000"/>
                </a:solidFill>
                <a:latin typeface="맑은 고딕" pitchFamily="50" charset="-127"/>
                <a:ea typeface="맑은 고딕" pitchFamily="50" charset="-127"/>
              </a:rPr>
              <a:t>mult</a:t>
            </a:r>
            <a:r>
              <a:rPr lang="ko-KR" altLang="en-US" sz="1200" i="1" dirty="0">
                <a:solidFill>
                  <a:srgbClr val="FF0000"/>
                </a:solidFill>
                <a:latin typeface="맑은 고딕" pitchFamily="50" charset="-127"/>
                <a:ea typeface="맑은 고딕" pitchFamily="50" charset="-127"/>
              </a:rPr>
              <a:t>는 상속 받았음</a:t>
            </a:r>
            <a:r>
              <a:rPr lang="en-US" altLang="ko-KR" sz="1200" i="1" dirty="0">
                <a:solidFill>
                  <a:srgbClr val="FF0000"/>
                </a:solidFill>
                <a:latin typeface="맑은 고딕" pitchFamily="50" charset="-127"/>
                <a:ea typeface="맑은 고딕" pitchFamily="50" charset="-127"/>
              </a:rPr>
              <a:t>)</a:t>
            </a:r>
          </a:p>
          <a:p>
            <a:pPr defTabSz="977900" eaLnBrk="1" hangingPunct="1"/>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def</a:t>
            </a:r>
            <a:r>
              <a:rPr lang="en-US" altLang="ko-KR" sz="1200" dirty="0">
                <a:latin typeface="맑은 고딕" pitchFamily="50" charset="-127"/>
                <a:ea typeface="맑은 고딕" pitchFamily="50" charset="-127"/>
              </a:rPr>
              <a:t> mult2(self):</a:t>
            </a:r>
          </a:p>
          <a:p>
            <a:pPr defTabSz="977900" eaLnBrk="1" hangingPunct="1"/>
            <a:r>
              <a:rPr lang="en-US" altLang="ko-KR" sz="1200" dirty="0">
                <a:latin typeface="맑은 고딕" pitchFamily="50" charset="-127"/>
                <a:ea typeface="맑은 고딕" pitchFamily="50" charset="-127"/>
              </a:rPr>
              <a:t>        return </a:t>
            </a:r>
            <a:r>
              <a:rPr lang="en-US" altLang="ko-KR" sz="1200" dirty="0" err="1">
                <a:latin typeface="맑은 고딕" pitchFamily="50" charset="-127"/>
                <a:ea typeface="맑은 고딕" pitchFamily="50" charset="-127"/>
              </a:rPr>
              <a:t>self.coeff</a:t>
            </a:r>
            <a:r>
              <a:rPr lang="en-US" altLang="ko-KR" sz="1200" dirty="0">
                <a:latin typeface="맑은 고딕" pitchFamily="50" charset="-127"/>
                <a:ea typeface="맑은 고딕" pitchFamily="50" charset="-127"/>
              </a:rPr>
              <a:t> * </a:t>
            </a:r>
            <a:r>
              <a:rPr lang="en-US" altLang="ko-KR" sz="1200" dirty="0" err="1">
                <a:latin typeface="맑은 고딕" pitchFamily="50" charset="-127"/>
                <a:ea typeface="맑은 고딕" pitchFamily="50" charset="-127"/>
              </a:rPr>
              <a:t>self.x</a:t>
            </a:r>
            <a:r>
              <a:rPr lang="en-US" altLang="ko-KR" sz="1200" dirty="0">
                <a:latin typeface="맑은 고딕" pitchFamily="50" charset="-127"/>
                <a:ea typeface="맑은 고딕" pitchFamily="50" charset="-127"/>
              </a:rPr>
              <a:t> * </a:t>
            </a:r>
            <a:r>
              <a:rPr lang="en-US" altLang="ko-KR" sz="1200" dirty="0" err="1">
                <a:latin typeface="맑은 고딕" pitchFamily="50" charset="-127"/>
                <a:ea typeface="맑은 고딕" pitchFamily="50" charset="-127"/>
              </a:rPr>
              <a:t>self.y</a:t>
            </a:r>
            <a:endParaRPr lang="en-US" altLang="ko-KR" sz="1200" dirty="0">
              <a:latin typeface="맑은 고딕" pitchFamily="50" charset="-127"/>
              <a:ea typeface="맑은 고딕" pitchFamily="50" charset="-127"/>
            </a:endParaRPr>
          </a:p>
          <a:p>
            <a:pPr defTabSz="977900" eaLnBrk="1" hangingPunct="1"/>
            <a:endParaRPr lang="en-US" altLang="ko-KR" sz="1200" dirty="0">
              <a:latin typeface="맑은 고딕" pitchFamily="50" charset="-127"/>
              <a:ea typeface="맑은 고딕" pitchFamily="50" charset="-127"/>
            </a:endParaRPr>
          </a:p>
          <a:p>
            <a:pPr defTabSz="977900" eaLnBrk="1" hangingPunct="1"/>
            <a:r>
              <a:rPr lang="en-US" altLang="ko-KR" sz="1200" i="1" dirty="0">
                <a:solidFill>
                  <a:schemeClr val="tx1">
                    <a:lumMod val="50000"/>
                    <a:lumOff val="50000"/>
                  </a:schemeClr>
                </a:solidFill>
                <a:latin typeface="맑은 고딕" pitchFamily="50" charset="-127"/>
                <a:ea typeface="맑은 고딕" pitchFamily="50" charset="-127"/>
              </a:rPr>
              <a:t># </a:t>
            </a:r>
            <a:r>
              <a:rPr lang="en-US" altLang="ko-KR" sz="1200" i="1" dirty="0" err="1">
                <a:solidFill>
                  <a:schemeClr val="tx1">
                    <a:lumMod val="50000"/>
                    <a:lumOff val="50000"/>
                  </a:schemeClr>
                </a:solidFill>
                <a:latin typeface="맑은 고딕" pitchFamily="50" charset="-127"/>
                <a:ea typeface="맑은 고딕" pitchFamily="50" charset="-127"/>
              </a:rPr>
              <a:t>MyBase</a:t>
            </a:r>
            <a:r>
              <a:rPr lang="ko-KR" altLang="en-US" sz="1200" i="1" dirty="0">
                <a:solidFill>
                  <a:schemeClr val="tx1">
                    <a:lumMod val="50000"/>
                    <a:lumOff val="50000"/>
                  </a:schemeClr>
                </a:solidFill>
                <a:latin typeface="맑은 고딕" pitchFamily="50" charset="-127"/>
                <a:ea typeface="맑은 고딕" pitchFamily="50" charset="-127"/>
              </a:rPr>
              <a:t>와 </a:t>
            </a:r>
            <a:r>
              <a:rPr lang="en-US" altLang="ko-KR" sz="1200" i="1" dirty="0" err="1">
                <a:solidFill>
                  <a:schemeClr val="tx1">
                    <a:lumMod val="50000"/>
                    <a:lumOff val="50000"/>
                  </a:schemeClr>
                </a:solidFill>
                <a:latin typeface="맑은 고딕" pitchFamily="50" charset="-127"/>
                <a:ea typeface="맑은 고딕" pitchFamily="50" charset="-127"/>
              </a:rPr>
              <a:t>MyDeriv</a:t>
            </a:r>
            <a:r>
              <a:rPr lang="ko-KR" altLang="en-US" sz="1200" i="1" dirty="0">
                <a:solidFill>
                  <a:schemeClr val="tx1">
                    <a:lumMod val="50000"/>
                    <a:lumOff val="50000"/>
                  </a:schemeClr>
                </a:solidFill>
                <a:latin typeface="맑은 고딕" pitchFamily="50" charset="-127"/>
                <a:ea typeface="맑은 고딕" pitchFamily="50" charset="-127"/>
              </a:rPr>
              <a:t>를 사용한 예</a:t>
            </a:r>
          </a:p>
          <a:p>
            <a:pPr defTabSz="977900" eaLnBrk="1" hangingPunct="1"/>
            <a:r>
              <a:rPr lang="en-US" altLang="ko-KR" sz="1200" dirty="0">
                <a:latin typeface="맑은 고딕" pitchFamily="50" charset="-127"/>
                <a:ea typeface="맑은 고딕" pitchFamily="50" charset="-127"/>
              </a:rPr>
              <a:t>a = </a:t>
            </a:r>
            <a:r>
              <a:rPr lang="en-US" altLang="ko-KR" sz="1200" dirty="0" err="1">
                <a:latin typeface="맑은 고딕" pitchFamily="50" charset="-127"/>
                <a:ea typeface="맑은 고딕" pitchFamily="50" charset="-127"/>
              </a:rPr>
              <a:t>MyBase</a:t>
            </a:r>
            <a:r>
              <a:rPr lang="en-US" altLang="ko-KR" sz="1200" dirty="0">
                <a:latin typeface="맑은 고딕" pitchFamily="50" charset="-127"/>
                <a:ea typeface="맑은 고딕" pitchFamily="50" charset="-127"/>
              </a:rPr>
              <a:t>(3)       	</a:t>
            </a:r>
            <a:r>
              <a:rPr lang="en-US" altLang="ko-KR" sz="1200" dirty="0">
                <a:solidFill>
                  <a:schemeClr val="tx1">
                    <a:lumMod val="50000"/>
                    <a:lumOff val="50000"/>
                  </a:schemeClr>
                </a:solidFill>
                <a:latin typeface="맑은 고딕" pitchFamily="50" charset="-127"/>
                <a:ea typeface="맑은 고딕" pitchFamily="50" charset="-127"/>
              </a:rPr>
              <a:t> </a:t>
            </a:r>
            <a:r>
              <a:rPr lang="en-US" altLang="ko-KR" sz="1200" i="1" dirty="0">
                <a:solidFill>
                  <a:schemeClr val="tx1">
                    <a:lumMod val="50000"/>
                    <a:lumOff val="50000"/>
                  </a:schemeClr>
                </a:solidFill>
                <a:latin typeface="맑은 고딕" pitchFamily="50" charset="-127"/>
                <a:ea typeface="맑은 고딕" pitchFamily="50" charset="-127"/>
              </a:rPr>
              <a:t># </a:t>
            </a:r>
            <a:r>
              <a:rPr lang="en-US" altLang="ko-KR" sz="1200" i="1" dirty="0" err="1">
                <a:solidFill>
                  <a:schemeClr val="tx1">
                    <a:lumMod val="50000"/>
                    <a:lumOff val="50000"/>
                  </a:schemeClr>
                </a:solidFill>
                <a:latin typeface="맑은 고딕" pitchFamily="50" charset="-127"/>
                <a:ea typeface="맑은 고딕" pitchFamily="50" charset="-127"/>
              </a:rPr>
              <a:t>MyBase</a:t>
            </a:r>
            <a:r>
              <a:rPr lang="ko-KR" altLang="en-US" sz="1200" i="1" dirty="0">
                <a:solidFill>
                  <a:schemeClr val="tx1">
                    <a:lumMod val="50000"/>
                    <a:lumOff val="50000"/>
                  </a:schemeClr>
                </a:solidFill>
                <a:latin typeface="맑은 고딕" pitchFamily="50" charset="-127"/>
                <a:ea typeface="맑은 고딕" pitchFamily="50" charset="-127"/>
              </a:rPr>
              <a:t>의 </a:t>
            </a:r>
            <a:r>
              <a:rPr lang="ko-KR" altLang="en-US" sz="1200" i="1" dirty="0" err="1">
                <a:solidFill>
                  <a:schemeClr val="tx1">
                    <a:lumMod val="50000"/>
                    <a:lumOff val="50000"/>
                  </a:schemeClr>
                </a:solidFill>
                <a:latin typeface="맑은 고딕" pitchFamily="50" charset="-127"/>
                <a:ea typeface="맑은 고딕" pitchFamily="50" charset="-127"/>
              </a:rPr>
              <a:t>인스턴스를</a:t>
            </a:r>
            <a:r>
              <a:rPr lang="ko-KR" altLang="en-US" sz="1200" i="1" dirty="0">
                <a:solidFill>
                  <a:schemeClr val="tx1">
                    <a:lumMod val="50000"/>
                    <a:lumOff val="50000"/>
                  </a:schemeClr>
                </a:solidFill>
                <a:latin typeface="맑은 고딕" pitchFamily="50" charset="-127"/>
                <a:ea typeface="맑은 고딕" pitchFamily="50" charset="-127"/>
              </a:rPr>
              <a:t> 생성</a:t>
            </a:r>
          </a:p>
          <a:p>
            <a:pPr defTabSz="977900" eaLnBrk="1" hangingPunct="1"/>
            <a:r>
              <a:rPr lang="en-US" altLang="ko-KR" sz="1200" dirty="0">
                <a:latin typeface="맑은 고딕" pitchFamily="50" charset="-127"/>
                <a:ea typeface="맑은 고딕" pitchFamily="50" charset="-127"/>
              </a:rPr>
              <a:t>print(</a:t>
            </a:r>
            <a:r>
              <a:rPr lang="en-US" altLang="ko-KR" sz="1200" dirty="0" err="1">
                <a:latin typeface="맑은 고딕" pitchFamily="50" charset="-127"/>
                <a:ea typeface="맑은 고딕" pitchFamily="50" charset="-127"/>
              </a:rPr>
              <a:t>a.mult</a:t>
            </a:r>
            <a:r>
              <a:rPr lang="en-US" altLang="ko-KR" sz="1200" dirty="0">
                <a:latin typeface="맑은 고딕" pitchFamily="50" charset="-127"/>
                <a:ea typeface="맑은 고딕" pitchFamily="50" charset="-127"/>
              </a:rPr>
              <a:t>())    	</a:t>
            </a:r>
            <a:r>
              <a:rPr lang="en-US" altLang="ko-KR" sz="1200" dirty="0">
                <a:solidFill>
                  <a:schemeClr val="tx1">
                    <a:lumMod val="50000"/>
                    <a:lumOff val="50000"/>
                  </a:schemeClr>
                </a:solidFill>
                <a:latin typeface="맑은 고딕" pitchFamily="50" charset="-127"/>
                <a:ea typeface="맑은 고딕" pitchFamily="50" charset="-127"/>
              </a:rPr>
              <a:t> </a:t>
            </a:r>
            <a:r>
              <a:rPr lang="en-US" altLang="ko-KR" sz="1200" i="1" dirty="0">
                <a:solidFill>
                  <a:schemeClr val="tx1">
                    <a:lumMod val="50000"/>
                    <a:lumOff val="50000"/>
                  </a:schemeClr>
                </a:solidFill>
                <a:latin typeface="맑은 고딕" pitchFamily="50" charset="-127"/>
                <a:ea typeface="맑은 고딕" pitchFamily="50" charset="-127"/>
              </a:rPr>
              <a:t># </a:t>
            </a:r>
            <a:r>
              <a:rPr lang="ko-KR" altLang="en-US" sz="1200" i="1" dirty="0">
                <a:solidFill>
                  <a:schemeClr val="tx1">
                    <a:lumMod val="50000"/>
                    <a:lumOff val="50000"/>
                  </a:schemeClr>
                </a:solidFill>
                <a:latin typeface="맑은 고딕" pitchFamily="50" charset="-127"/>
                <a:ea typeface="맑은 고딕" pitchFamily="50" charset="-127"/>
              </a:rPr>
              <a:t>결과는 </a:t>
            </a:r>
            <a:r>
              <a:rPr lang="en-US" altLang="ko-KR" sz="1200" i="1" dirty="0">
                <a:solidFill>
                  <a:schemeClr val="tx1">
                    <a:lumMod val="50000"/>
                    <a:lumOff val="50000"/>
                  </a:schemeClr>
                </a:solidFill>
                <a:latin typeface="맑은 고딕" pitchFamily="50" charset="-127"/>
                <a:ea typeface="맑은 고딕" pitchFamily="50" charset="-127"/>
              </a:rPr>
              <a:t>2*3=6</a:t>
            </a:r>
          </a:p>
          <a:p>
            <a:pPr defTabSz="977900" eaLnBrk="1" hangingPunct="1"/>
            <a:r>
              <a:rPr lang="en-US" altLang="ko-KR" sz="1200" dirty="0">
                <a:latin typeface="맑은 고딕" pitchFamily="50" charset="-127"/>
                <a:ea typeface="맑은 고딕" pitchFamily="50" charset="-127"/>
              </a:rPr>
              <a:t>b = </a:t>
            </a:r>
            <a:r>
              <a:rPr lang="en-US" altLang="ko-KR" sz="1200" dirty="0" err="1">
                <a:latin typeface="맑은 고딕" pitchFamily="50" charset="-127"/>
                <a:ea typeface="맑은 고딕" pitchFamily="50" charset="-127"/>
              </a:rPr>
              <a:t>MyDeriv</a:t>
            </a:r>
            <a:r>
              <a:rPr lang="en-US" altLang="ko-KR" sz="1200" dirty="0">
                <a:latin typeface="맑은 고딕" pitchFamily="50" charset="-127"/>
                <a:ea typeface="맑은 고딕" pitchFamily="50" charset="-127"/>
              </a:rPr>
              <a:t>(3, 5)   	</a:t>
            </a:r>
            <a:r>
              <a:rPr lang="en-US" altLang="ko-KR" sz="1200" i="1" dirty="0">
                <a:latin typeface="맑은 고딕" pitchFamily="50" charset="-127"/>
                <a:ea typeface="맑은 고딕" pitchFamily="50" charset="-127"/>
              </a:rPr>
              <a:t> </a:t>
            </a:r>
            <a:r>
              <a:rPr lang="en-US" altLang="ko-KR" sz="1200" i="1" dirty="0">
                <a:solidFill>
                  <a:schemeClr val="tx1">
                    <a:lumMod val="50000"/>
                    <a:lumOff val="50000"/>
                  </a:schemeClr>
                </a:solidFill>
                <a:latin typeface="맑은 고딕" pitchFamily="50" charset="-127"/>
                <a:ea typeface="맑은 고딕" pitchFamily="50" charset="-127"/>
              </a:rPr>
              <a:t># </a:t>
            </a:r>
            <a:r>
              <a:rPr lang="en-US" altLang="ko-KR" sz="1200" i="1" dirty="0" err="1">
                <a:solidFill>
                  <a:schemeClr val="tx1">
                    <a:lumMod val="50000"/>
                    <a:lumOff val="50000"/>
                  </a:schemeClr>
                </a:solidFill>
                <a:latin typeface="맑은 고딕" pitchFamily="50" charset="-127"/>
                <a:ea typeface="맑은 고딕" pitchFamily="50" charset="-127"/>
              </a:rPr>
              <a:t>MyDeriv</a:t>
            </a:r>
            <a:r>
              <a:rPr lang="ko-KR" altLang="en-US" sz="1200" i="1" dirty="0">
                <a:solidFill>
                  <a:schemeClr val="tx1">
                    <a:lumMod val="50000"/>
                    <a:lumOff val="50000"/>
                  </a:schemeClr>
                </a:solidFill>
                <a:latin typeface="맑은 고딕" pitchFamily="50" charset="-127"/>
                <a:ea typeface="맑은 고딕" pitchFamily="50" charset="-127"/>
              </a:rPr>
              <a:t>의 </a:t>
            </a:r>
            <a:r>
              <a:rPr lang="ko-KR" altLang="en-US" sz="1200" i="1" dirty="0" err="1">
                <a:solidFill>
                  <a:schemeClr val="tx1">
                    <a:lumMod val="50000"/>
                    <a:lumOff val="50000"/>
                  </a:schemeClr>
                </a:solidFill>
                <a:latin typeface="맑은 고딕" pitchFamily="50" charset="-127"/>
                <a:ea typeface="맑은 고딕" pitchFamily="50" charset="-127"/>
              </a:rPr>
              <a:t>인스턴스</a:t>
            </a:r>
            <a:r>
              <a:rPr lang="ko-KR" altLang="en-US" sz="1200" i="1" dirty="0">
                <a:solidFill>
                  <a:schemeClr val="tx1">
                    <a:lumMod val="50000"/>
                    <a:lumOff val="50000"/>
                  </a:schemeClr>
                </a:solidFill>
                <a:latin typeface="맑은 고딕" pitchFamily="50" charset="-127"/>
                <a:ea typeface="맑은 고딕" pitchFamily="50" charset="-127"/>
              </a:rPr>
              <a:t> 생성</a:t>
            </a:r>
          </a:p>
          <a:p>
            <a:pPr defTabSz="977900" eaLnBrk="1" hangingPunct="1"/>
            <a:r>
              <a:rPr lang="en-US" altLang="ko-KR" sz="1200" dirty="0">
                <a:latin typeface="맑은 고딕" pitchFamily="50" charset="-127"/>
                <a:ea typeface="맑은 고딕" pitchFamily="50" charset="-127"/>
              </a:rPr>
              <a:t>print(</a:t>
            </a:r>
            <a:r>
              <a:rPr lang="en-US" altLang="ko-KR" sz="1200" dirty="0" err="1">
                <a:latin typeface="맑은 고딕" pitchFamily="50" charset="-127"/>
                <a:ea typeface="맑은 고딕" pitchFamily="50" charset="-127"/>
              </a:rPr>
              <a:t>b.mult</a:t>
            </a:r>
            <a:r>
              <a:rPr lang="en-US" altLang="ko-KR" sz="1200" dirty="0">
                <a:latin typeface="맑은 고딕" pitchFamily="50" charset="-127"/>
                <a:ea typeface="맑은 고딕" pitchFamily="50" charset="-127"/>
              </a:rPr>
              <a:t>())     	 </a:t>
            </a:r>
            <a:r>
              <a:rPr lang="en-US" altLang="ko-KR" sz="1200" i="1" dirty="0">
                <a:solidFill>
                  <a:schemeClr val="tx1">
                    <a:lumMod val="50000"/>
                    <a:lumOff val="50000"/>
                  </a:schemeClr>
                </a:solidFill>
                <a:latin typeface="맑은 고딕" pitchFamily="50" charset="-127"/>
                <a:ea typeface="맑은 고딕" pitchFamily="50" charset="-127"/>
              </a:rPr>
              <a:t># </a:t>
            </a:r>
            <a:r>
              <a:rPr lang="ko-KR" altLang="en-US" sz="1200" i="1" dirty="0">
                <a:solidFill>
                  <a:schemeClr val="tx1">
                    <a:lumMod val="50000"/>
                    <a:lumOff val="50000"/>
                  </a:schemeClr>
                </a:solidFill>
                <a:latin typeface="맑은 고딕" pitchFamily="50" charset="-127"/>
                <a:ea typeface="맑은 고딕" pitchFamily="50" charset="-127"/>
              </a:rPr>
              <a:t>결과는 </a:t>
            </a:r>
            <a:r>
              <a:rPr lang="en-US" altLang="ko-KR" sz="1200" i="1" dirty="0">
                <a:solidFill>
                  <a:schemeClr val="tx1">
                    <a:lumMod val="50000"/>
                    <a:lumOff val="50000"/>
                  </a:schemeClr>
                </a:solidFill>
                <a:latin typeface="맑은 고딕" pitchFamily="50" charset="-127"/>
                <a:ea typeface="맑은 고딕" pitchFamily="50" charset="-127"/>
              </a:rPr>
              <a:t>3*3=9 (</a:t>
            </a:r>
            <a:r>
              <a:rPr lang="ko-KR" altLang="en-US" sz="1200" i="1" dirty="0">
                <a:solidFill>
                  <a:schemeClr val="tx1">
                    <a:lumMod val="50000"/>
                    <a:lumOff val="50000"/>
                  </a:schemeClr>
                </a:solidFill>
                <a:latin typeface="맑은 고딕" pitchFamily="50" charset="-127"/>
                <a:ea typeface="맑은 고딕" pitchFamily="50" charset="-127"/>
              </a:rPr>
              <a:t>상속받은 </a:t>
            </a:r>
            <a:r>
              <a:rPr lang="ko-KR" altLang="en-US" sz="1200" i="1" dirty="0" err="1">
                <a:solidFill>
                  <a:schemeClr val="tx1">
                    <a:lumMod val="50000"/>
                    <a:lumOff val="50000"/>
                  </a:schemeClr>
                </a:solidFill>
                <a:latin typeface="맑은 고딕" pitchFamily="50" charset="-127"/>
                <a:ea typeface="맑은 고딕" pitchFamily="50" charset="-127"/>
              </a:rPr>
              <a:t>메서드</a:t>
            </a:r>
            <a:r>
              <a:rPr lang="ko-KR" altLang="en-US" sz="1200" i="1" dirty="0">
                <a:solidFill>
                  <a:schemeClr val="tx1">
                    <a:lumMod val="50000"/>
                    <a:lumOff val="50000"/>
                  </a:schemeClr>
                </a:solidFill>
                <a:latin typeface="맑은 고딕" pitchFamily="50" charset="-127"/>
                <a:ea typeface="맑은 고딕" pitchFamily="50" charset="-127"/>
              </a:rPr>
              <a:t> 확인</a:t>
            </a:r>
            <a:r>
              <a:rPr lang="en-US" altLang="ko-KR" sz="1200" i="1" dirty="0">
                <a:solidFill>
                  <a:schemeClr val="tx1">
                    <a:lumMod val="50000"/>
                    <a:lumOff val="50000"/>
                  </a:schemeClr>
                </a:solidFill>
                <a:latin typeface="맑은 고딕" pitchFamily="50" charset="-127"/>
                <a:ea typeface="맑은 고딕" pitchFamily="50" charset="-127"/>
              </a:rPr>
              <a:t>)</a:t>
            </a:r>
          </a:p>
          <a:p>
            <a:pPr defTabSz="977900" eaLnBrk="1" hangingPunct="1"/>
            <a:r>
              <a:rPr lang="en-US" altLang="ko-KR" sz="1200" dirty="0">
                <a:latin typeface="맑은 고딕" pitchFamily="50" charset="-127"/>
                <a:ea typeface="맑은 고딕" pitchFamily="50" charset="-127"/>
              </a:rPr>
              <a:t>print(b.mult2())    	 </a:t>
            </a:r>
            <a:r>
              <a:rPr lang="en-US" altLang="ko-KR" sz="1200" i="1" dirty="0">
                <a:solidFill>
                  <a:schemeClr val="tx1">
                    <a:lumMod val="50000"/>
                    <a:lumOff val="50000"/>
                  </a:schemeClr>
                </a:solidFill>
                <a:latin typeface="맑은 고딕" pitchFamily="50" charset="-127"/>
                <a:ea typeface="맑은 고딕" pitchFamily="50" charset="-127"/>
              </a:rPr>
              <a:t># </a:t>
            </a:r>
            <a:r>
              <a:rPr lang="ko-KR" altLang="en-US" sz="1200" i="1" dirty="0">
                <a:solidFill>
                  <a:schemeClr val="tx1">
                    <a:lumMod val="50000"/>
                    <a:lumOff val="50000"/>
                  </a:schemeClr>
                </a:solidFill>
                <a:latin typeface="맑은 고딕" pitchFamily="50" charset="-127"/>
                <a:ea typeface="맑은 고딕" pitchFamily="50" charset="-127"/>
              </a:rPr>
              <a:t>결과는 </a:t>
            </a:r>
            <a:r>
              <a:rPr lang="en-US" altLang="ko-KR" sz="1200" i="1" dirty="0">
                <a:solidFill>
                  <a:schemeClr val="tx1">
                    <a:lumMod val="50000"/>
                    <a:lumOff val="50000"/>
                  </a:schemeClr>
                </a:solidFill>
                <a:latin typeface="맑은 고딕" pitchFamily="50" charset="-127"/>
                <a:ea typeface="맑은 고딕" pitchFamily="50" charset="-127"/>
              </a:rPr>
              <a:t>3*3*5=45 (</a:t>
            </a:r>
            <a:r>
              <a:rPr lang="ko-KR" altLang="en-US" sz="1200" i="1" dirty="0">
                <a:solidFill>
                  <a:schemeClr val="tx1">
                    <a:lumMod val="50000"/>
                    <a:lumOff val="50000"/>
                  </a:schemeClr>
                </a:solidFill>
                <a:latin typeface="맑은 고딕" pitchFamily="50" charset="-127"/>
                <a:ea typeface="맑은 고딕" pitchFamily="50" charset="-127"/>
              </a:rPr>
              <a:t>새로 추가한 </a:t>
            </a:r>
            <a:r>
              <a:rPr lang="ko-KR" altLang="en-US" sz="1200" i="1" dirty="0" err="1">
                <a:solidFill>
                  <a:schemeClr val="tx1">
                    <a:lumMod val="50000"/>
                    <a:lumOff val="50000"/>
                  </a:schemeClr>
                </a:solidFill>
                <a:latin typeface="맑은 고딕" pitchFamily="50" charset="-127"/>
                <a:ea typeface="맑은 고딕" pitchFamily="50" charset="-127"/>
              </a:rPr>
              <a:t>메서드</a:t>
            </a:r>
            <a:r>
              <a:rPr lang="ko-KR" altLang="en-US" sz="1200" i="1" dirty="0">
                <a:solidFill>
                  <a:schemeClr val="tx1">
                    <a:lumMod val="50000"/>
                    <a:lumOff val="50000"/>
                  </a:schemeClr>
                </a:solidFill>
                <a:latin typeface="맑은 고딕" pitchFamily="50" charset="-127"/>
                <a:ea typeface="맑은 고딕" pitchFamily="50" charset="-127"/>
              </a:rPr>
              <a:t> 확인</a:t>
            </a:r>
            <a:r>
              <a:rPr lang="en-US" altLang="ko-KR" sz="1200" i="1" dirty="0">
                <a:solidFill>
                  <a:schemeClr val="tx1">
                    <a:lumMod val="50000"/>
                    <a:lumOff val="50000"/>
                  </a:schemeClr>
                </a:solidFill>
                <a:latin typeface="맑은 고딕" pitchFamily="50" charset="-127"/>
                <a:ea typeface="맑은 고딕" pitchFamily="50" charset="-127"/>
              </a:rPr>
              <a:t>)</a:t>
            </a:r>
          </a:p>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200" i="0" u="none" strike="noStrike" cap="none" normalizeH="0" baseline="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822914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클래스와 네임스페이스</a:t>
            </a:r>
          </a:p>
        </p:txBody>
      </p:sp>
      <p:sp>
        <p:nvSpPr>
          <p:cNvPr id="3" name="내용 개체 틀 2"/>
          <p:cNvSpPr>
            <a:spLocks noGrp="1"/>
          </p:cNvSpPr>
          <p:nvPr>
            <p:ph idx="1"/>
          </p:nvPr>
        </p:nvSpPr>
        <p:spPr>
          <a:xfrm>
            <a:off x="236538" y="1060450"/>
            <a:ext cx="8670925" cy="2154436"/>
          </a:xfrm>
        </p:spPr>
        <p:txBody>
          <a:bodyPr/>
          <a:lstStyle/>
          <a:p>
            <a:r>
              <a:rPr lang="ko-KR" altLang="en-US" dirty="0"/>
              <a:t>네임 스페이스와 유효 범위의 생성</a:t>
            </a:r>
            <a:endParaRPr lang="en-US" altLang="ko-KR" dirty="0"/>
          </a:p>
          <a:p>
            <a:pPr lvl="1"/>
            <a:r>
              <a:rPr lang="ko-KR" altLang="en-US" dirty="0"/>
              <a:t>클래스를 새로 작성하면 함수를 작성했을 때처럼 네임스페이스가 생성됨</a:t>
            </a:r>
            <a:endParaRPr lang="en-US" altLang="ko-KR" dirty="0"/>
          </a:p>
          <a:p>
            <a:pPr lvl="1"/>
            <a:r>
              <a:rPr lang="ko-KR" altLang="en-US" dirty="0"/>
              <a:t>또</a:t>
            </a:r>
            <a:r>
              <a:rPr lang="en-US" altLang="ko-KR" dirty="0"/>
              <a:t>, </a:t>
            </a:r>
            <a:r>
              <a:rPr lang="ko-KR" altLang="en-US" dirty="0" err="1"/>
              <a:t>인스턴스를</a:t>
            </a:r>
            <a:r>
              <a:rPr lang="ko-KR" altLang="en-US" dirty="0"/>
              <a:t> 생성함과 동시에 </a:t>
            </a:r>
            <a:r>
              <a:rPr lang="ko-KR" altLang="en-US" dirty="0" err="1"/>
              <a:t>인스턴스에</a:t>
            </a:r>
            <a:r>
              <a:rPr lang="ko-KR" altLang="en-US" dirty="0"/>
              <a:t> 대한 네임스페이스도 생성</a:t>
            </a:r>
            <a:endParaRPr lang="en-US" altLang="ko-KR" dirty="0"/>
          </a:p>
          <a:p>
            <a:pPr lvl="1"/>
            <a:r>
              <a:rPr lang="ko-KR" altLang="en-US" dirty="0"/>
              <a:t>그러나 이들에 대응하는 유효 범위는 생성되지 않음</a:t>
            </a:r>
            <a:endParaRPr lang="en-US" altLang="ko-KR" dirty="0"/>
          </a:p>
          <a:p>
            <a:pPr lvl="1"/>
            <a:r>
              <a:rPr lang="ko-KR" altLang="en-US" dirty="0"/>
              <a:t>왜냐하면 </a:t>
            </a:r>
            <a:r>
              <a:rPr lang="ko-KR" altLang="en-US" dirty="0" err="1"/>
              <a:t>메서드에서</a:t>
            </a:r>
            <a:r>
              <a:rPr lang="ko-KR" altLang="en-US" dirty="0"/>
              <a:t> 변수를 참조할 때 이 변수가 </a:t>
            </a:r>
            <a:r>
              <a:rPr lang="en-US" altLang="ko-KR" dirty="0"/>
              <a:t>'</a:t>
            </a:r>
            <a:r>
              <a:rPr lang="ko-KR" altLang="en-US" dirty="0"/>
              <a:t>클래스의 변수</a:t>
            </a:r>
            <a:r>
              <a:rPr lang="en-US" altLang="ko-KR" dirty="0"/>
              <a:t>'</a:t>
            </a:r>
            <a:r>
              <a:rPr lang="ko-KR" altLang="en-US" dirty="0"/>
              <a:t>인지 </a:t>
            </a:r>
            <a:r>
              <a:rPr lang="en-US" altLang="ko-KR" dirty="0"/>
              <a:t>'</a:t>
            </a:r>
            <a:r>
              <a:rPr lang="ko-KR" altLang="en-US" dirty="0" err="1"/>
              <a:t>인스턴스의</a:t>
            </a:r>
            <a:r>
              <a:rPr lang="ko-KR" altLang="en-US" dirty="0"/>
              <a:t> 변수</a:t>
            </a:r>
            <a:r>
              <a:rPr lang="en-US" altLang="ko-KR" dirty="0"/>
              <a:t>'</a:t>
            </a:r>
            <a:r>
              <a:rPr lang="ko-KR" altLang="en-US" dirty="0"/>
              <a:t>인지 알 수 없기 때문</a:t>
            </a:r>
          </a:p>
        </p:txBody>
      </p:sp>
      <p:sp>
        <p:nvSpPr>
          <p:cNvPr id="4" name="직사각형 3"/>
          <p:cNvSpPr/>
          <p:nvPr/>
        </p:nvSpPr>
        <p:spPr bwMode="auto">
          <a:xfrm>
            <a:off x="1331550" y="3284980"/>
            <a:ext cx="6984970" cy="302442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x = 10</a:t>
            </a:r>
          </a:p>
          <a:p>
            <a:pPr defTabSz="977900" eaLnBrk="1" hangingPunct="1"/>
            <a:r>
              <a:rPr lang="en-US" altLang="ko-KR" sz="1400" dirty="0">
                <a:latin typeface="맑은 고딕" pitchFamily="50" charset="-127"/>
                <a:ea typeface="맑은 고딕" pitchFamily="50" charset="-127"/>
              </a:rPr>
              <a:t>class </a:t>
            </a:r>
            <a:r>
              <a:rPr lang="en-US" altLang="ko-KR" sz="1400" dirty="0" err="1">
                <a:latin typeface="맑은 고딕" pitchFamily="50" charset="-127"/>
                <a:ea typeface="맑은 고딕" pitchFamily="50" charset="-127"/>
              </a:rPr>
              <a:t>MyClass</a:t>
            </a:r>
            <a:r>
              <a:rPr lang="en-US" altLang="ko-KR" sz="1400" dirty="0">
                <a:latin typeface="맑은 고딕" pitchFamily="50" charset="-127"/>
                <a:ea typeface="맑은 고딕" pitchFamily="50" charset="-127"/>
              </a:rPr>
              <a:t>(object):</a:t>
            </a:r>
          </a:p>
          <a:p>
            <a:pPr defTabSz="977900" eaLnBrk="1" hangingPunct="1"/>
            <a:r>
              <a:rPr lang="en-US" altLang="ko-KR" sz="1400" dirty="0">
                <a:latin typeface="맑은 고딕" pitchFamily="50" charset="-127"/>
                <a:ea typeface="맑은 고딕" pitchFamily="50" charset="-127"/>
              </a:rPr>
              <a:t>    x = 3  </a:t>
            </a:r>
            <a:r>
              <a:rPr lang="en-US" altLang="ko-KR" sz="1400" i="1" dirty="0">
                <a:solidFill>
                  <a:srgbClr val="FF0000"/>
                </a:solidFill>
                <a:latin typeface="맑은 고딕" pitchFamily="50" charset="-127"/>
                <a:ea typeface="맑은 고딕" pitchFamily="50" charset="-127"/>
              </a:rPr>
              <a:t># x</a:t>
            </a:r>
            <a:r>
              <a:rPr lang="ko-KR" altLang="en-US" sz="1400" i="1" dirty="0">
                <a:solidFill>
                  <a:srgbClr val="FF0000"/>
                </a:solidFill>
                <a:latin typeface="맑은 고딕" pitchFamily="50" charset="-127"/>
                <a:ea typeface="맑은 고딕" pitchFamily="50" charset="-127"/>
              </a:rPr>
              <a:t>가 속하는 네임스페이스가 생성된다</a:t>
            </a:r>
          </a:p>
          <a:p>
            <a:pPr defTabSz="977900" eaLnBrk="1" hangingPunct="1"/>
            <a:endParaRPr lang="ko-KR" altLang="en-US" sz="1400" i="1" dirty="0">
              <a:latin typeface="맑은 고딕" pitchFamily="50" charset="-127"/>
              <a:ea typeface="맑은 고딕" pitchFamily="50" charset="-127"/>
            </a:endParaRPr>
          </a:p>
          <a:p>
            <a:pPr defTabSz="977900" eaLnBrk="1" hangingPunct="1"/>
            <a:r>
              <a:rPr lang="ko-KR" altLang="en-US"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def</a:t>
            </a:r>
            <a:r>
              <a:rPr lang="en-US" altLang="ko-KR" sz="1400" dirty="0">
                <a:latin typeface="맑은 고딕" pitchFamily="50" charset="-127"/>
                <a:ea typeface="맑은 고딕" pitchFamily="50" charset="-127"/>
              </a:rPr>
              <a:t> __</a:t>
            </a:r>
            <a:r>
              <a:rPr lang="en-US" altLang="ko-KR" sz="1400" dirty="0" err="1">
                <a:latin typeface="맑은 고딕" pitchFamily="50" charset="-127"/>
                <a:ea typeface="맑은 고딕" pitchFamily="50" charset="-127"/>
              </a:rPr>
              <a:t>init</a:t>
            </a:r>
            <a:r>
              <a:rPr lang="en-US" altLang="ko-KR" sz="1400" dirty="0">
                <a:latin typeface="맑은 고딕" pitchFamily="50" charset="-127"/>
                <a:ea typeface="맑은 고딕" pitchFamily="50" charset="-127"/>
              </a:rPr>
              <a:t>__(self, y):</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self.x</a:t>
            </a:r>
            <a:r>
              <a:rPr lang="en-US" altLang="ko-KR" sz="1400" dirty="0">
                <a:latin typeface="맑은 고딕" pitchFamily="50" charset="-127"/>
                <a:ea typeface="맑은 고딕" pitchFamily="50" charset="-127"/>
              </a:rPr>
              <a:t> += y</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def</a:t>
            </a:r>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my_add</a:t>
            </a:r>
            <a:r>
              <a:rPr lang="en-US" altLang="ko-KR" sz="1400" dirty="0">
                <a:latin typeface="맑은 고딕" pitchFamily="50" charset="-127"/>
                <a:ea typeface="맑은 고딕" pitchFamily="50" charset="-127"/>
              </a:rPr>
              <a:t>(self, z):</a:t>
            </a:r>
          </a:p>
          <a:p>
            <a:pPr defTabSz="977900" eaLnBrk="1" hangingPunct="1"/>
            <a:r>
              <a:rPr lang="en-US" altLang="ko-KR" sz="1400" dirty="0">
                <a:latin typeface="맑은 고딕" pitchFamily="50" charset="-127"/>
                <a:ea typeface="맑은 고딕" pitchFamily="50" charset="-127"/>
              </a:rPr>
              <a:t>        x = x + z  </a:t>
            </a:r>
            <a:r>
              <a:rPr lang="en-US" altLang="ko-KR" sz="1400" i="1" dirty="0">
                <a:solidFill>
                  <a:srgbClr val="FF0000"/>
                </a:solidFill>
                <a:latin typeface="맑은 고딕" pitchFamily="50" charset="-127"/>
                <a:ea typeface="맑은 고딕" pitchFamily="50" charset="-127"/>
              </a:rPr>
              <a:t># </a:t>
            </a:r>
            <a:r>
              <a:rPr lang="ko-KR" altLang="en-US" sz="1400" i="1" dirty="0">
                <a:solidFill>
                  <a:srgbClr val="FF0000"/>
                </a:solidFill>
                <a:latin typeface="맑은 고딕" pitchFamily="50" charset="-127"/>
                <a:ea typeface="맑은 고딕" pitchFamily="50" charset="-127"/>
              </a:rPr>
              <a:t>오류 </a:t>
            </a:r>
            <a:r>
              <a:rPr lang="en-US" altLang="ko-KR" sz="1400" i="1" dirty="0">
                <a:solidFill>
                  <a:srgbClr val="FF0000"/>
                </a:solidFill>
                <a:latin typeface="맑은 고딕" pitchFamily="50" charset="-127"/>
                <a:ea typeface="맑은 고딕" pitchFamily="50" charset="-127"/>
              </a:rPr>
              <a:t>: x</a:t>
            </a:r>
            <a:r>
              <a:rPr lang="ko-KR" altLang="en-US" sz="1400" i="1" dirty="0">
                <a:solidFill>
                  <a:srgbClr val="FF0000"/>
                </a:solidFill>
                <a:latin typeface="맑은 고딕" pitchFamily="50" charset="-127"/>
                <a:ea typeface="맑은 고딕" pitchFamily="50" charset="-127"/>
              </a:rPr>
              <a:t>의 유효 범위가 생성되지 않았다</a:t>
            </a:r>
          </a:p>
          <a:p>
            <a:pPr defTabSz="977900" eaLnBrk="1" hangingPunct="1"/>
            <a:r>
              <a:rPr lang="ko-KR" altLang="en-US" sz="1400" i="1" dirty="0">
                <a:solidFill>
                  <a:srgbClr val="FF0000"/>
                </a:solidFill>
                <a:latin typeface="맑은 고딕" pitchFamily="50" charset="-127"/>
                <a:ea typeface="맑은 고딕" pitchFamily="50" charset="-127"/>
              </a:rPr>
              <a:t>        </a:t>
            </a:r>
            <a:r>
              <a:rPr lang="en-US" altLang="ko-KR" sz="1400" i="1" dirty="0">
                <a:solidFill>
                  <a:srgbClr val="FF0000"/>
                </a:solidFill>
                <a:latin typeface="맑은 고딕" pitchFamily="50" charset="-127"/>
                <a:ea typeface="맑은 고딕" pitchFamily="50" charset="-127"/>
              </a:rPr>
              <a:t># </a:t>
            </a:r>
            <a:r>
              <a:rPr lang="en-US" altLang="ko-KR" sz="1400" i="1" dirty="0" err="1">
                <a:solidFill>
                  <a:srgbClr val="FF0000"/>
                </a:solidFill>
                <a:latin typeface="맑은 고딕" pitchFamily="50" charset="-127"/>
                <a:ea typeface="맑은 고딕" pitchFamily="50" charset="-127"/>
              </a:rPr>
              <a:t>self.x</a:t>
            </a:r>
            <a:r>
              <a:rPr lang="en-US" altLang="ko-KR" sz="1400" i="1" dirty="0">
                <a:solidFill>
                  <a:srgbClr val="FF0000"/>
                </a:solidFill>
                <a:latin typeface="맑은 고딕" pitchFamily="50" charset="-127"/>
                <a:ea typeface="맑은 고딕" pitchFamily="50" charset="-127"/>
              </a:rPr>
              <a:t> </a:t>
            </a:r>
            <a:r>
              <a:rPr lang="ko-KR" altLang="en-US" sz="1400" i="1" dirty="0">
                <a:solidFill>
                  <a:srgbClr val="FF0000"/>
                </a:solidFill>
                <a:latin typeface="맑은 고딕" pitchFamily="50" charset="-127"/>
                <a:ea typeface="맑은 고딕" pitchFamily="50" charset="-127"/>
              </a:rPr>
              <a:t>로 바꾸면 참조 가능</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a = </a:t>
            </a:r>
            <a:r>
              <a:rPr lang="en-US" altLang="ko-KR" sz="1400" dirty="0" err="1">
                <a:latin typeface="맑은 고딕" pitchFamily="50" charset="-127"/>
                <a:ea typeface="맑은 고딕" pitchFamily="50" charset="-127"/>
              </a:rPr>
              <a:t>MyClass</a:t>
            </a:r>
            <a:r>
              <a:rPr lang="en-US" altLang="ko-KR" sz="1400" dirty="0">
                <a:latin typeface="맑은 고딕" pitchFamily="50" charset="-127"/>
                <a:ea typeface="맑은 고딕" pitchFamily="50" charset="-127"/>
              </a:rPr>
              <a:t>(10)</a:t>
            </a:r>
          </a:p>
          <a:p>
            <a:pPr defTabSz="977900" eaLnBrk="1" hangingPunct="1"/>
            <a:r>
              <a:rPr lang="en-US" altLang="ko-KR" sz="1400" dirty="0" err="1">
                <a:latin typeface="맑은 고딕" pitchFamily="50" charset="-127"/>
                <a:ea typeface="맑은 고딕" pitchFamily="50" charset="-127"/>
              </a:rPr>
              <a:t>a.my_add</a:t>
            </a:r>
            <a:r>
              <a:rPr lang="en-US" altLang="ko-KR" sz="1400" dirty="0">
                <a:latin typeface="맑은 고딕" pitchFamily="50" charset="-127"/>
                <a:ea typeface="맑은 고딕" pitchFamily="50" charset="-127"/>
              </a:rPr>
              <a:t>(10)</a:t>
            </a:r>
          </a:p>
          <a:p>
            <a:pPr defTabSz="977900" eaLnBrk="1" hangingPunct="1"/>
            <a:r>
              <a:rPr lang="en-US" altLang="ko-KR" sz="1400" dirty="0">
                <a:latin typeface="맑은 고딕" pitchFamily="50" charset="-127"/>
                <a:ea typeface="맑은 고딕" pitchFamily="50" charset="-127"/>
              </a:rPr>
              <a:t>print(</a:t>
            </a:r>
            <a:r>
              <a:rPr lang="en-US" altLang="ko-KR" sz="1400" dirty="0" err="1">
                <a:latin typeface="맑은 고딕" pitchFamily="50" charset="-127"/>
                <a:ea typeface="맑은 고딕" pitchFamily="50" charset="-127"/>
              </a:rPr>
              <a:t>a.x</a:t>
            </a:r>
            <a:r>
              <a:rPr lang="en-US" altLang="ko-KR" sz="1400" dirty="0">
                <a:latin typeface="맑은 고딕" pitchFamily="50" charset="-127"/>
                <a:ea typeface="맑은 고딕" pitchFamily="50" charset="-127"/>
              </a:rPr>
              <a:t>)</a:t>
            </a:r>
            <a:endParaRPr kumimoji="0" lang="en-US" altLang="ko-KR" sz="1400" i="0" u="none" strike="noStrike" cap="none" normalizeH="0" baseline="0" dirty="0">
              <a:ln>
                <a:noFill/>
              </a:ln>
              <a:effectLst/>
              <a:latin typeface="맑은 고딕" pitchFamily="50" charset="-127"/>
              <a:ea typeface="맑은 고딕" pitchFamily="50" charset="-127"/>
            </a:endParaRPr>
          </a:p>
        </p:txBody>
      </p:sp>
    </p:spTree>
    <p:extLst>
      <p:ext uri="{BB962C8B-B14F-4D97-AF65-F5344CB8AC3E}">
        <p14:creationId xmlns:p14="http://schemas.microsoft.com/office/powerpoint/2010/main" val="2662517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클래스와 네임스페이스</a:t>
            </a:r>
          </a:p>
        </p:txBody>
      </p:sp>
      <p:sp>
        <p:nvSpPr>
          <p:cNvPr id="3" name="내용 개체 틀 2"/>
          <p:cNvSpPr>
            <a:spLocks noGrp="1"/>
          </p:cNvSpPr>
          <p:nvPr>
            <p:ph idx="1"/>
          </p:nvPr>
        </p:nvSpPr>
        <p:spPr>
          <a:xfrm>
            <a:off x="236538" y="1060450"/>
            <a:ext cx="8670925" cy="1415772"/>
          </a:xfrm>
        </p:spPr>
        <p:txBody>
          <a:bodyPr/>
          <a:lstStyle/>
          <a:p>
            <a:r>
              <a:rPr lang="ko-KR" altLang="en-US" dirty="0"/>
              <a:t>클래스 속성과 </a:t>
            </a:r>
            <a:r>
              <a:rPr lang="ko-KR" altLang="en-US" dirty="0" err="1"/>
              <a:t>인스턴스</a:t>
            </a:r>
            <a:r>
              <a:rPr lang="ko-KR" altLang="en-US" dirty="0"/>
              <a:t> 속성</a:t>
            </a:r>
            <a:endParaRPr lang="en-US" altLang="ko-KR" dirty="0"/>
          </a:p>
          <a:p>
            <a:pPr lvl="1"/>
            <a:r>
              <a:rPr lang="ko-KR" altLang="en-US" dirty="0"/>
              <a:t>클래스 속성을 변경하면 모든 </a:t>
            </a:r>
            <a:r>
              <a:rPr lang="ko-KR" altLang="en-US" dirty="0" err="1"/>
              <a:t>인스턴스에</a:t>
            </a:r>
            <a:r>
              <a:rPr lang="ko-KR" altLang="en-US" dirty="0"/>
              <a:t> 영향을 미침</a:t>
            </a:r>
            <a:endParaRPr lang="en-US" altLang="ko-KR" dirty="0"/>
          </a:p>
          <a:p>
            <a:pPr lvl="1"/>
            <a:r>
              <a:rPr lang="ko-KR" altLang="en-US" dirty="0"/>
              <a:t>그러나 일단 같은 이름의 </a:t>
            </a:r>
            <a:r>
              <a:rPr lang="ko-KR" altLang="en-US" dirty="0" err="1"/>
              <a:t>인스턴스</a:t>
            </a:r>
            <a:r>
              <a:rPr lang="ko-KR" altLang="en-US" dirty="0"/>
              <a:t> 속성에 대해 할당을 수행하면 </a:t>
            </a:r>
            <a:r>
              <a:rPr lang="ko-KR" altLang="en-US" dirty="0" err="1"/>
              <a:t>인스턴스의</a:t>
            </a:r>
            <a:r>
              <a:rPr lang="ko-KR" altLang="en-US" dirty="0"/>
              <a:t> 네임스페이스에 이 변수의 이름이 등록돼서 클래스 속성값의 변경에 영향을 받지 않게 됨</a:t>
            </a:r>
          </a:p>
        </p:txBody>
      </p:sp>
      <p:sp>
        <p:nvSpPr>
          <p:cNvPr id="4" name="직사각형 3"/>
          <p:cNvSpPr/>
          <p:nvPr/>
        </p:nvSpPr>
        <p:spPr bwMode="auto">
          <a:xfrm>
            <a:off x="179390" y="2636890"/>
            <a:ext cx="4905060" cy="396055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 tIns="45720" rIns="91440" bIns="45720" numCol="1" rtlCol="0" anchor="ctr" anchorCtr="0" compatLnSpc="1">
            <a:prstTxWarp prst="textNoShape">
              <a:avLst/>
            </a:prstTxWarp>
          </a:bodyPr>
          <a:lstStyle/>
          <a:p>
            <a:pPr defTabSz="977900" eaLnBrk="1" hangingPunct="1"/>
            <a:r>
              <a:rPr lang="en-US" altLang="ko-KR" sz="1100" dirty="0">
                <a:solidFill>
                  <a:srgbClr val="FF0000"/>
                </a:solidFill>
                <a:latin typeface="맑은 고딕" pitchFamily="50" charset="-127"/>
                <a:ea typeface="맑은 고딕" pitchFamily="50" charset="-127"/>
              </a:rPr>
              <a:t># (1) </a:t>
            </a:r>
            <a:r>
              <a:rPr lang="ko-KR" altLang="en-US" sz="1100" dirty="0">
                <a:solidFill>
                  <a:srgbClr val="FF0000"/>
                </a:solidFill>
                <a:latin typeface="맑은 고딕" pitchFamily="50" charset="-127"/>
                <a:ea typeface="맑은 고딕" pitchFamily="50" charset="-127"/>
              </a:rPr>
              <a:t>전역 네임스페이스에 </a:t>
            </a:r>
            <a:r>
              <a:rPr lang="en-US" altLang="ko-KR" sz="1100" dirty="0">
                <a:solidFill>
                  <a:srgbClr val="FF0000"/>
                </a:solidFill>
                <a:latin typeface="맑은 고딕" pitchFamily="50" charset="-127"/>
                <a:ea typeface="맑은 고딕" pitchFamily="50" charset="-127"/>
              </a:rPr>
              <a:t>x</a:t>
            </a:r>
            <a:r>
              <a:rPr lang="ko-KR" altLang="en-US" sz="1100" dirty="0">
                <a:solidFill>
                  <a:srgbClr val="FF0000"/>
                </a:solidFill>
                <a:latin typeface="맑은 고딕" pitchFamily="50" charset="-127"/>
                <a:ea typeface="맑은 고딕" pitchFamily="50" charset="-127"/>
              </a:rPr>
              <a:t>를 정의</a:t>
            </a:r>
          </a:p>
          <a:p>
            <a:pPr defTabSz="977900" eaLnBrk="1" hangingPunct="1"/>
            <a:r>
              <a:rPr lang="en-US" altLang="ko-KR" sz="1100" dirty="0">
                <a:latin typeface="맑은 고딕" pitchFamily="50" charset="-127"/>
                <a:ea typeface="맑은 고딕" pitchFamily="50" charset="-127"/>
              </a:rPr>
              <a:t>x = 100</a:t>
            </a:r>
          </a:p>
          <a:p>
            <a:pPr defTabSz="977900" eaLnBrk="1" hangingPunct="1"/>
            <a:endParaRPr lang="en-US" altLang="ko-KR" sz="1100" dirty="0">
              <a:latin typeface="맑은 고딕" pitchFamily="50" charset="-127"/>
              <a:ea typeface="맑은 고딕" pitchFamily="50" charset="-127"/>
            </a:endParaRPr>
          </a:p>
          <a:p>
            <a:pPr defTabSz="977900" eaLnBrk="1" hangingPunct="1"/>
            <a:r>
              <a:rPr lang="en-US" altLang="ko-KR" sz="1100" dirty="0">
                <a:latin typeface="맑은 고딕" pitchFamily="50" charset="-127"/>
                <a:ea typeface="맑은 고딕" pitchFamily="50" charset="-127"/>
              </a:rPr>
              <a:t>class </a:t>
            </a:r>
            <a:r>
              <a:rPr lang="en-US" altLang="ko-KR" sz="1100" dirty="0" err="1">
                <a:latin typeface="맑은 고딕" pitchFamily="50" charset="-127"/>
                <a:ea typeface="맑은 고딕" pitchFamily="50" charset="-127"/>
              </a:rPr>
              <a:t>MyClass</a:t>
            </a:r>
            <a:r>
              <a:rPr lang="en-US" altLang="ko-KR" sz="1100" dirty="0">
                <a:latin typeface="맑은 고딕" pitchFamily="50" charset="-127"/>
                <a:ea typeface="맑은 고딕" pitchFamily="50" charset="-127"/>
              </a:rPr>
              <a:t>:</a:t>
            </a:r>
          </a:p>
          <a:p>
            <a:pPr defTabSz="977900" eaLnBrk="1" hangingPunct="1"/>
            <a:r>
              <a:rPr lang="en-US" altLang="ko-KR" sz="1100" dirty="0">
                <a:latin typeface="맑은 고딕" pitchFamily="50" charset="-127"/>
                <a:ea typeface="맑은 고딕" pitchFamily="50" charset="-127"/>
              </a:rPr>
              <a:t>    </a:t>
            </a:r>
            <a:r>
              <a:rPr lang="en-US" altLang="ko-KR" sz="1100" dirty="0">
                <a:solidFill>
                  <a:srgbClr val="FF0000"/>
                </a:solidFill>
                <a:latin typeface="맑은 고딕" pitchFamily="50" charset="-127"/>
                <a:ea typeface="맑은 고딕" pitchFamily="50" charset="-127"/>
              </a:rPr>
              <a:t># (2) </a:t>
            </a:r>
            <a:r>
              <a:rPr lang="ko-KR" altLang="en-US" sz="1100" dirty="0">
                <a:solidFill>
                  <a:srgbClr val="FF0000"/>
                </a:solidFill>
                <a:latin typeface="맑은 고딕" pitchFamily="50" charset="-127"/>
                <a:ea typeface="맑은 고딕" pitchFamily="50" charset="-127"/>
              </a:rPr>
              <a:t>이 클래스의 변수 </a:t>
            </a:r>
            <a:r>
              <a:rPr lang="en-US" altLang="ko-KR" sz="1100" dirty="0" err="1">
                <a:solidFill>
                  <a:srgbClr val="FF0000"/>
                </a:solidFill>
                <a:latin typeface="맑은 고딕" pitchFamily="50" charset="-127"/>
                <a:ea typeface="맑은 고딕" pitchFamily="50" charset="-127"/>
              </a:rPr>
              <a:t>i</a:t>
            </a:r>
            <a:r>
              <a:rPr lang="ko-KR" altLang="en-US" sz="1100" dirty="0">
                <a:solidFill>
                  <a:srgbClr val="FF0000"/>
                </a:solidFill>
                <a:latin typeface="맑은 고딕" pitchFamily="50" charset="-127"/>
                <a:ea typeface="맑은 고딕" pitchFamily="50" charset="-127"/>
              </a:rPr>
              <a:t>와 </a:t>
            </a:r>
            <a:r>
              <a:rPr lang="en-US" altLang="ko-KR" sz="1100" dirty="0">
                <a:solidFill>
                  <a:srgbClr val="FF0000"/>
                </a:solidFill>
                <a:latin typeface="맑은 고딕" pitchFamily="50" charset="-127"/>
                <a:ea typeface="맑은 고딕" pitchFamily="50" charset="-127"/>
              </a:rPr>
              <a:t>x</a:t>
            </a:r>
            <a:r>
              <a:rPr lang="ko-KR" altLang="en-US" sz="1100" dirty="0">
                <a:solidFill>
                  <a:srgbClr val="FF0000"/>
                </a:solidFill>
                <a:latin typeface="맑은 고딕" pitchFamily="50" charset="-127"/>
                <a:ea typeface="맑은 고딕" pitchFamily="50" charset="-127"/>
              </a:rPr>
              <a:t>를 정의</a:t>
            </a:r>
          </a:p>
          <a:p>
            <a:pPr defTabSz="977900" eaLnBrk="1" hangingPunct="1"/>
            <a:r>
              <a:rPr lang="ko-KR" altLang="en-US" sz="1100" dirty="0">
                <a:latin typeface="맑은 고딕" pitchFamily="50" charset="-127"/>
                <a:ea typeface="맑은 고딕" pitchFamily="50" charset="-127"/>
              </a:rPr>
              <a:t>    </a:t>
            </a:r>
            <a:r>
              <a:rPr lang="en-US" altLang="ko-KR" sz="1100" dirty="0" err="1">
                <a:latin typeface="맑은 고딕" pitchFamily="50" charset="-127"/>
                <a:ea typeface="맑은 고딕" pitchFamily="50" charset="-127"/>
              </a:rPr>
              <a:t>i</a:t>
            </a:r>
            <a:r>
              <a:rPr lang="en-US" altLang="ko-KR" sz="1100" dirty="0">
                <a:latin typeface="맑은 고딕" pitchFamily="50" charset="-127"/>
                <a:ea typeface="맑은 고딕" pitchFamily="50" charset="-127"/>
              </a:rPr>
              <a:t> = 10  	</a:t>
            </a:r>
            <a:r>
              <a:rPr lang="en-US" altLang="ko-KR" sz="1100" dirty="0">
                <a:solidFill>
                  <a:srgbClr val="FF0000"/>
                </a:solidFill>
                <a:latin typeface="맑은 고딕" pitchFamily="50" charset="-127"/>
                <a:ea typeface="맑은 고딕" pitchFamily="50" charset="-127"/>
              </a:rPr>
              <a:t># </a:t>
            </a:r>
            <a:r>
              <a:rPr lang="ko-KR" altLang="en-US" sz="1100" dirty="0" err="1">
                <a:solidFill>
                  <a:srgbClr val="FF0000"/>
                </a:solidFill>
                <a:latin typeface="맑은 고딕" pitchFamily="50" charset="-127"/>
                <a:ea typeface="맑은 고딕" pitchFamily="50" charset="-127"/>
              </a:rPr>
              <a:t>메소드</a:t>
            </a:r>
            <a:r>
              <a:rPr lang="ko-KR" altLang="en-US" sz="1100" dirty="0">
                <a:solidFill>
                  <a:srgbClr val="FF0000"/>
                </a:solidFill>
                <a:latin typeface="맑은 고딕" pitchFamily="50" charset="-127"/>
                <a:ea typeface="맑은 고딕" pitchFamily="50" charset="-127"/>
              </a:rPr>
              <a:t> </a:t>
            </a:r>
            <a:r>
              <a:rPr lang="en-US" altLang="ko-KR" sz="1100" dirty="0">
                <a:solidFill>
                  <a:srgbClr val="FF0000"/>
                </a:solidFill>
                <a:latin typeface="맑은 고딕" pitchFamily="50" charset="-127"/>
                <a:ea typeface="맑은 고딕" pitchFamily="50" charset="-127"/>
              </a:rPr>
              <a:t>price() </a:t>
            </a:r>
            <a:r>
              <a:rPr lang="ko-KR" altLang="en-US" sz="1100" dirty="0">
                <a:solidFill>
                  <a:srgbClr val="FF0000"/>
                </a:solidFill>
                <a:latin typeface="맑은 고딕" pitchFamily="50" charset="-127"/>
                <a:ea typeface="맑은 고딕" pitchFamily="50" charset="-127"/>
              </a:rPr>
              <a:t>안에서 참조</a:t>
            </a:r>
          </a:p>
          <a:p>
            <a:pPr defTabSz="977900" eaLnBrk="1" hangingPunct="1"/>
            <a:r>
              <a:rPr lang="ko-KR" altLang="en-US" sz="1100" dirty="0">
                <a:latin typeface="맑은 고딕" pitchFamily="50" charset="-127"/>
                <a:ea typeface="맑은 고딕" pitchFamily="50" charset="-127"/>
              </a:rPr>
              <a:t>    </a:t>
            </a:r>
            <a:r>
              <a:rPr lang="en-US" altLang="ko-KR" sz="1100" dirty="0">
                <a:latin typeface="맑은 고딕" pitchFamily="50" charset="-127"/>
                <a:ea typeface="맑은 고딕" pitchFamily="50" charset="-127"/>
              </a:rPr>
              <a:t>x += 2  	</a:t>
            </a:r>
            <a:r>
              <a:rPr lang="en-US" altLang="ko-KR" sz="1100" dirty="0">
                <a:solidFill>
                  <a:srgbClr val="FF0000"/>
                </a:solidFill>
                <a:latin typeface="맑은 고딕" pitchFamily="50" charset="-127"/>
                <a:ea typeface="맑은 고딕" pitchFamily="50" charset="-127"/>
              </a:rPr>
              <a:t># </a:t>
            </a:r>
            <a:r>
              <a:rPr lang="ko-KR" altLang="en-US" sz="1100" dirty="0">
                <a:solidFill>
                  <a:srgbClr val="FF0000"/>
                </a:solidFill>
                <a:latin typeface="맑은 고딕" pitchFamily="50" charset="-127"/>
                <a:ea typeface="맑은 고딕" pitchFamily="50" charset="-127"/>
              </a:rPr>
              <a:t>전역 네임스페이스 상의 </a:t>
            </a:r>
            <a:r>
              <a:rPr lang="en-US" altLang="ko-KR" sz="1100" dirty="0">
                <a:solidFill>
                  <a:srgbClr val="FF0000"/>
                </a:solidFill>
                <a:latin typeface="맑은 고딕" pitchFamily="50" charset="-127"/>
                <a:ea typeface="맑은 고딕" pitchFamily="50" charset="-127"/>
              </a:rPr>
              <a:t>x</a:t>
            </a:r>
            <a:r>
              <a:rPr lang="ko-KR" altLang="en-US" sz="1100" dirty="0">
                <a:solidFill>
                  <a:srgbClr val="FF0000"/>
                </a:solidFill>
                <a:latin typeface="맑은 고딕" pitchFamily="50" charset="-127"/>
                <a:ea typeface="맑은 고딕" pitchFamily="50" charset="-127"/>
              </a:rPr>
              <a:t>에 </a:t>
            </a:r>
            <a:r>
              <a:rPr lang="en-US" altLang="ko-KR" sz="1100" dirty="0">
                <a:solidFill>
                  <a:srgbClr val="FF0000"/>
                </a:solidFill>
                <a:latin typeface="맑은 고딕" pitchFamily="50" charset="-127"/>
                <a:ea typeface="맑은 고딕" pitchFamily="50" charset="-127"/>
              </a:rPr>
              <a:t>2</a:t>
            </a:r>
            <a:r>
              <a:rPr lang="ko-KR" altLang="en-US" sz="1100" dirty="0">
                <a:solidFill>
                  <a:srgbClr val="FF0000"/>
                </a:solidFill>
                <a:latin typeface="맑은 고딕" pitchFamily="50" charset="-127"/>
                <a:ea typeface="맑은 고딕" pitchFamily="50" charset="-127"/>
              </a:rPr>
              <a:t>를 더함</a:t>
            </a:r>
          </a:p>
          <a:p>
            <a:pPr defTabSz="977900" eaLnBrk="1" hangingPunct="1"/>
            <a:r>
              <a:rPr lang="ko-KR" altLang="en-US" sz="1100" dirty="0">
                <a:latin typeface="맑은 고딕" pitchFamily="50" charset="-127"/>
                <a:ea typeface="맑은 고딕" pitchFamily="50" charset="-127"/>
              </a:rPr>
              <a:t>    </a:t>
            </a:r>
            <a:r>
              <a:rPr lang="en-US" altLang="ko-KR" sz="1100" dirty="0">
                <a:latin typeface="맑은 고딕" pitchFamily="50" charset="-127"/>
                <a:ea typeface="맑은 고딕" pitchFamily="50" charset="-127"/>
              </a:rPr>
              <a:t>xx = x + 2  	</a:t>
            </a:r>
            <a:r>
              <a:rPr lang="en-US" altLang="ko-KR" sz="1100" dirty="0">
                <a:solidFill>
                  <a:srgbClr val="FF0000"/>
                </a:solidFill>
                <a:latin typeface="맑은 고딕" pitchFamily="50" charset="-127"/>
                <a:ea typeface="맑은 고딕" pitchFamily="50" charset="-127"/>
              </a:rPr>
              <a:t># (3) </a:t>
            </a:r>
            <a:r>
              <a:rPr lang="en-US" altLang="ko-KR" sz="1100" dirty="0" err="1">
                <a:solidFill>
                  <a:srgbClr val="FF0000"/>
                </a:solidFill>
                <a:latin typeface="맑은 고딕" pitchFamily="50" charset="-127"/>
                <a:ea typeface="맑은 고딕" pitchFamily="50" charset="-127"/>
              </a:rPr>
              <a:t>MyClass</a:t>
            </a:r>
            <a:r>
              <a:rPr lang="en-US" altLang="ko-KR" sz="1100" dirty="0">
                <a:solidFill>
                  <a:srgbClr val="FF0000"/>
                </a:solidFill>
                <a:latin typeface="맑은 고딕" pitchFamily="50" charset="-127"/>
                <a:ea typeface="맑은 고딕" pitchFamily="50" charset="-127"/>
              </a:rPr>
              <a:t> </a:t>
            </a:r>
            <a:r>
              <a:rPr lang="ko-KR" altLang="en-US" sz="1100" dirty="0">
                <a:solidFill>
                  <a:srgbClr val="FF0000"/>
                </a:solidFill>
                <a:latin typeface="맑은 고딕" pitchFamily="50" charset="-127"/>
                <a:ea typeface="맑은 고딕" pitchFamily="50" charset="-127"/>
              </a:rPr>
              <a:t>안의 </a:t>
            </a:r>
            <a:r>
              <a:rPr lang="en-US" altLang="ko-KR" sz="1100" dirty="0">
                <a:solidFill>
                  <a:srgbClr val="FF0000"/>
                </a:solidFill>
                <a:latin typeface="맑은 고딕" pitchFamily="50" charset="-127"/>
                <a:ea typeface="맑은 고딕" pitchFamily="50" charset="-127"/>
              </a:rPr>
              <a:t>x</a:t>
            </a:r>
            <a:r>
              <a:rPr lang="ko-KR" altLang="en-US" sz="1100" dirty="0">
                <a:solidFill>
                  <a:srgbClr val="FF0000"/>
                </a:solidFill>
                <a:latin typeface="맑은 고딕" pitchFamily="50" charset="-127"/>
                <a:ea typeface="맑은 고딕" pitchFamily="50" charset="-127"/>
              </a:rPr>
              <a:t>를 참조</a:t>
            </a:r>
          </a:p>
          <a:p>
            <a:pPr defTabSz="977900" eaLnBrk="1" hangingPunct="1"/>
            <a:r>
              <a:rPr lang="ko-KR" altLang="en-US" sz="1100" dirty="0">
                <a:latin typeface="맑은 고딕" pitchFamily="50" charset="-127"/>
                <a:ea typeface="맑은 고딕" pitchFamily="50" charset="-127"/>
              </a:rPr>
              <a:t>    </a:t>
            </a:r>
            <a:r>
              <a:rPr lang="en-US" altLang="ko-KR" sz="1100" dirty="0">
                <a:latin typeface="맑은 고딕" pitchFamily="50" charset="-127"/>
                <a:ea typeface="맑은 고딕" pitchFamily="50" charset="-127"/>
              </a:rPr>
              <a:t>print('xx = ', xx)</a:t>
            </a:r>
          </a:p>
          <a:p>
            <a:pPr defTabSz="977900" eaLnBrk="1" hangingPunct="1"/>
            <a:endParaRPr lang="en-US" altLang="ko-KR" sz="1100" dirty="0">
              <a:latin typeface="맑은 고딕" pitchFamily="50" charset="-127"/>
              <a:ea typeface="맑은 고딕" pitchFamily="50" charset="-127"/>
            </a:endParaRPr>
          </a:p>
          <a:p>
            <a:pPr defTabSz="977900" eaLnBrk="1" hangingPunct="1"/>
            <a:r>
              <a:rPr lang="en-US" altLang="ko-KR" sz="1100" dirty="0">
                <a:latin typeface="맑은 고딕" pitchFamily="50" charset="-127"/>
                <a:ea typeface="맑은 고딕" pitchFamily="50" charset="-127"/>
              </a:rPr>
              <a:t>    </a:t>
            </a:r>
            <a:r>
              <a:rPr lang="en-US" altLang="ko-KR" sz="1100" dirty="0" err="1">
                <a:latin typeface="맑은 고딕" pitchFamily="50" charset="-127"/>
                <a:ea typeface="맑은 고딕" pitchFamily="50" charset="-127"/>
              </a:rPr>
              <a:t>def</a:t>
            </a:r>
            <a:r>
              <a:rPr lang="en-US" altLang="ko-KR" sz="1100" dirty="0">
                <a:latin typeface="맑은 고딕" pitchFamily="50" charset="-127"/>
                <a:ea typeface="맑은 고딕" pitchFamily="50" charset="-127"/>
              </a:rPr>
              <a:t> price(self):</a:t>
            </a:r>
          </a:p>
          <a:p>
            <a:pPr defTabSz="977900" eaLnBrk="1" hangingPunct="1"/>
            <a:r>
              <a:rPr lang="en-US" altLang="ko-KR" sz="1100" dirty="0">
                <a:latin typeface="맑은 고딕" pitchFamily="50" charset="-127"/>
                <a:ea typeface="맑은 고딕" pitchFamily="50" charset="-127"/>
              </a:rPr>
              <a:t>        y = </a:t>
            </a:r>
            <a:r>
              <a:rPr lang="en-US" altLang="ko-KR" sz="1100" dirty="0" err="1">
                <a:latin typeface="맑은 고딕" pitchFamily="50" charset="-127"/>
                <a:ea typeface="맑은 고딕" pitchFamily="50" charset="-127"/>
              </a:rPr>
              <a:t>self.i</a:t>
            </a:r>
            <a:r>
              <a:rPr lang="en-US" altLang="ko-KR" sz="1100" dirty="0">
                <a:latin typeface="맑은 고딕" pitchFamily="50" charset="-127"/>
                <a:ea typeface="맑은 고딕" pitchFamily="50" charset="-127"/>
              </a:rPr>
              <a:t> * x      </a:t>
            </a:r>
            <a:r>
              <a:rPr lang="en-US" altLang="ko-KR" sz="1100" dirty="0">
                <a:solidFill>
                  <a:srgbClr val="FF0000"/>
                </a:solidFill>
                <a:latin typeface="맑은 고딕" pitchFamily="50" charset="-127"/>
                <a:ea typeface="맑은 고딕" pitchFamily="50" charset="-127"/>
              </a:rPr>
              <a:t># (4) </a:t>
            </a:r>
            <a:r>
              <a:rPr lang="ko-KR" altLang="en-US" sz="1100" dirty="0">
                <a:solidFill>
                  <a:srgbClr val="FF0000"/>
                </a:solidFill>
                <a:latin typeface="맑은 고딕" pitchFamily="50" charset="-127"/>
                <a:ea typeface="맑은 고딕" pitchFamily="50" charset="-127"/>
              </a:rPr>
              <a:t>전역 네임스페이스의 객체 </a:t>
            </a:r>
            <a:r>
              <a:rPr lang="en-US" altLang="ko-KR" sz="1100" dirty="0">
                <a:solidFill>
                  <a:srgbClr val="FF0000"/>
                </a:solidFill>
                <a:latin typeface="맑은 고딕" pitchFamily="50" charset="-127"/>
                <a:ea typeface="맑은 고딕" pitchFamily="50" charset="-127"/>
              </a:rPr>
              <a:t>x</a:t>
            </a:r>
            <a:r>
              <a:rPr lang="ko-KR" altLang="en-US" sz="1100" dirty="0">
                <a:solidFill>
                  <a:srgbClr val="FF0000"/>
                </a:solidFill>
                <a:latin typeface="맑은 고딕" pitchFamily="50" charset="-127"/>
                <a:ea typeface="맑은 고딕" pitchFamily="50" charset="-127"/>
              </a:rPr>
              <a:t>를 참조</a:t>
            </a:r>
          </a:p>
          <a:p>
            <a:pPr defTabSz="977900" eaLnBrk="1" hangingPunct="1"/>
            <a:r>
              <a:rPr lang="ko-KR" altLang="en-US" sz="1100" dirty="0">
                <a:latin typeface="맑은 고딕" pitchFamily="50" charset="-127"/>
                <a:ea typeface="맑은 고딕" pitchFamily="50" charset="-127"/>
              </a:rPr>
              <a:t>        </a:t>
            </a:r>
            <a:r>
              <a:rPr lang="en-US" altLang="ko-KR" sz="1100" dirty="0">
                <a:latin typeface="맑은 고딕" pitchFamily="50" charset="-127"/>
                <a:ea typeface="맑은 고딕" pitchFamily="50" charset="-127"/>
              </a:rPr>
              <a:t>z = </a:t>
            </a:r>
            <a:r>
              <a:rPr lang="en-US" altLang="ko-KR" sz="1100" dirty="0" err="1">
                <a:latin typeface="맑은 고딕" pitchFamily="50" charset="-127"/>
                <a:ea typeface="맑은 고딕" pitchFamily="50" charset="-127"/>
              </a:rPr>
              <a:t>self.i</a:t>
            </a:r>
            <a:r>
              <a:rPr lang="en-US" altLang="ko-KR" sz="1100" dirty="0">
                <a:latin typeface="맑은 고딕" pitchFamily="50" charset="-127"/>
                <a:ea typeface="맑은 고딕" pitchFamily="50" charset="-127"/>
              </a:rPr>
              <a:t> * </a:t>
            </a:r>
            <a:r>
              <a:rPr lang="en-US" altLang="ko-KR" sz="1100" dirty="0" err="1">
                <a:latin typeface="맑은 고딕" pitchFamily="50" charset="-127"/>
                <a:ea typeface="맑은 고딕" pitchFamily="50" charset="-127"/>
              </a:rPr>
              <a:t>self.x</a:t>
            </a:r>
            <a:r>
              <a:rPr lang="en-US" altLang="ko-KR" sz="1100" dirty="0">
                <a:latin typeface="맑은 고딕" pitchFamily="50" charset="-127"/>
                <a:ea typeface="맑은 고딕" pitchFamily="50" charset="-127"/>
              </a:rPr>
              <a:t> </a:t>
            </a:r>
            <a:r>
              <a:rPr lang="en-US" altLang="ko-KR" sz="1100" dirty="0">
                <a:solidFill>
                  <a:srgbClr val="FF0000"/>
                </a:solidFill>
                <a:latin typeface="맑은 고딕" pitchFamily="50" charset="-127"/>
                <a:ea typeface="맑은 고딕" pitchFamily="50" charset="-127"/>
              </a:rPr>
              <a:t># (5) </a:t>
            </a:r>
            <a:r>
              <a:rPr lang="ko-KR" altLang="en-US" sz="1100" dirty="0" err="1">
                <a:solidFill>
                  <a:srgbClr val="FF0000"/>
                </a:solidFill>
                <a:latin typeface="맑은 고딕" pitchFamily="50" charset="-127"/>
                <a:ea typeface="맑은 고딕" pitchFamily="50" charset="-127"/>
              </a:rPr>
              <a:t>인스턴스</a:t>
            </a:r>
            <a:r>
              <a:rPr lang="ko-KR" altLang="en-US" sz="1100" dirty="0">
                <a:solidFill>
                  <a:srgbClr val="FF0000"/>
                </a:solidFill>
                <a:latin typeface="맑은 고딕" pitchFamily="50" charset="-127"/>
                <a:ea typeface="맑은 고딕" pitchFamily="50" charset="-127"/>
              </a:rPr>
              <a:t> 속성 </a:t>
            </a:r>
            <a:r>
              <a:rPr lang="en-US" altLang="ko-KR" sz="1100" dirty="0">
                <a:solidFill>
                  <a:srgbClr val="FF0000"/>
                </a:solidFill>
                <a:latin typeface="맑은 고딕" pitchFamily="50" charset="-127"/>
                <a:ea typeface="맑은 고딕" pitchFamily="50" charset="-127"/>
              </a:rPr>
              <a:t>-&gt; </a:t>
            </a:r>
            <a:r>
              <a:rPr lang="ko-KR" altLang="en-US" sz="1100" dirty="0">
                <a:solidFill>
                  <a:srgbClr val="FF0000"/>
                </a:solidFill>
                <a:latin typeface="맑은 고딕" pitchFamily="50" charset="-127"/>
                <a:ea typeface="맑은 고딕" pitchFamily="50" charset="-127"/>
              </a:rPr>
              <a:t>클래스 속성 순 검색하여 참조</a:t>
            </a:r>
          </a:p>
          <a:p>
            <a:pPr defTabSz="977900" eaLnBrk="1" hangingPunct="1"/>
            <a:r>
              <a:rPr lang="ko-KR" altLang="en-US" sz="1100" dirty="0">
                <a:latin typeface="맑은 고딕" pitchFamily="50" charset="-127"/>
                <a:ea typeface="맑은 고딕" pitchFamily="50" charset="-127"/>
              </a:rPr>
              <a:t>        </a:t>
            </a:r>
            <a:r>
              <a:rPr lang="en-US" altLang="ko-KR" sz="1100" dirty="0">
                <a:solidFill>
                  <a:schemeClr val="tx1">
                    <a:lumMod val="50000"/>
                    <a:lumOff val="50000"/>
                  </a:schemeClr>
                </a:solidFill>
                <a:latin typeface="맑은 고딕" pitchFamily="50" charset="-127"/>
                <a:ea typeface="맑은 고딕" pitchFamily="50" charset="-127"/>
              </a:rPr>
              <a:t># z = </a:t>
            </a:r>
            <a:r>
              <a:rPr lang="en-US" altLang="ko-KR" sz="1100" dirty="0" err="1">
                <a:solidFill>
                  <a:schemeClr val="tx1">
                    <a:lumMod val="50000"/>
                    <a:lumOff val="50000"/>
                  </a:schemeClr>
                </a:solidFill>
                <a:latin typeface="맑은 고딕" pitchFamily="50" charset="-127"/>
                <a:ea typeface="맑은 고딕" pitchFamily="50" charset="-127"/>
              </a:rPr>
              <a:t>i</a:t>
            </a:r>
            <a:r>
              <a:rPr lang="en-US" altLang="ko-KR" sz="1100" dirty="0">
                <a:solidFill>
                  <a:schemeClr val="tx1">
                    <a:lumMod val="50000"/>
                    <a:lumOff val="50000"/>
                  </a:schemeClr>
                </a:solidFill>
                <a:latin typeface="맑은 고딕" pitchFamily="50" charset="-127"/>
                <a:ea typeface="맑은 고딕" pitchFamily="50" charset="-127"/>
              </a:rPr>
              <a:t> * x </a:t>
            </a:r>
            <a:r>
              <a:rPr lang="en-US" altLang="ko-KR" sz="1100" dirty="0">
                <a:latin typeface="맑은 고딕" pitchFamily="50" charset="-127"/>
                <a:ea typeface="맑은 고딕" pitchFamily="50" charset="-127"/>
              </a:rPr>
              <a:t>        </a:t>
            </a:r>
            <a:r>
              <a:rPr lang="en-US" altLang="ko-KR" sz="1100" dirty="0">
                <a:solidFill>
                  <a:srgbClr val="FF0000"/>
                </a:solidFill>
                <a:latin typeface="맑은 고딕" pitchFamily="50" charset="-127"/>
                <a:ea typeface="맑은 고딕" pitchFamily="50" charset="-127"/>
              </a:rPr>
              <a:t># (6) </a:t>
            </a:r>
            <a:r>
              <a:rPr lang="ko-KR" altLang="en-US" sz="1100" dirty="0">
                <a:solidFill>
                  <a:srgbClr val="FF0000"/>
                </a:solidFill>
                <a:latin typeface="맑은 고딕" pitchFamily="50" charset="-127"/>
                <a:ea typeface="맑은 고딕" pitchFamily="50" charset="-127"/>
              </a:rPr>
              <a:t>오류 </a:t>
            </a:r>
            <a:r>
              <a:rPr lang="en-US" altLang="ko-KR" sz="1100" dirty="0">
                <a:solidFill>
                  <a:srgbClr val="FF0000"/>
                </a:solidFill>
                <a:latin typeface="맑은 고딕" pitchFamily="50" charset="-127"/>
                <a:ea typeface="맑은 고딕" pitchFamily="50" charset="-127"/>
              </a:rPr>
              <a:t>(</a:t>
            </a:r>
            <a:r>
              <a:rPr lang="ko-KR" altLang="en-US" sz="1100" dirty="0">
                <a:solidFill>
                  <a:srgbClr val="FF0000"/>
                </a:solidFill>
                <a:latin typeface="맑은 고딕" pitchFamily="50" charset="-127"/>
                <a:ea typeface="맑은 고딕" pitchFamily="50" charset="-127"/>
              </a:rPr>
              <a:t>여기서 변수 </a:t>
            </a:r>
            <a:r>
              <a:rPr lang="en-US" altLang="ko-KR" sz="1100" dirty="0" err="1">
                <a:solidFill>
                  <a:srgbClr val="FF0000"/>
                </a:solidFill>
                <a:latin typeface="맑은 고딕" pitchFamily="50" charset="-127"/>
                <a:ea typeface="맑은 고딕" pitchFamily="50" charset="-127"/>
              </a:rPr>
              <a:t>i</a:t>
            </a:r>
            <a:r>
              <a:rPr lang="ko-KR" altLang="en-US" sz="1100" dirty="0" err="1">
                <a:solidFill>
                  <a:srgbClr val="FF0000"/>
                </a:solidFill>
                <a:latin typeface="맑은 고딕" pitchFamily="50" charset="-127"/>
                <a:ea typeface="맑은 고딕" pitchFamily="50" charset="-127"/>
              </a:rPr>
              <a:t>를</a:t>
            </a:r>
            <a:r>
              <a:rPr lang="ko-KR" altLang="en-US" sz="1100" dirty="0">
                <a:solidFill>
                  <a:srgbClr val="FF0000"/>
                </a:solidFill>
                <a:latin typeface="맑은 고딕" pitchFamily="50" charset="-127"/>
                <a:ea typeface="맑은 고딕" pitchFamily="50" charset="-127"/>
              </a:rPr>
              <a:t> 볼 수 없다</a:t>
            </a:r>
            <a:r>
              <a:rPr lang="en-US" altLang="ko-KR" sz="1100" dirty="0">
                <a:solidFill>
                  <a:srgbClr val="FF0000"/>
                </a:solidFill>
                <a:latin typeface="맑은 고딕" pitchFamily="50" charset="-127"/>
                <a:ea typeface="맑은 고딕" pitchFamily="50" charset="-127"/>
              </a:rPr>
              <a:t>)</a:t>
            </a:r>
          </a:p>
          <a:p>
            <a:pPr defTabSz="977900" eaLnBrk="1" hangingPunct="1"/>
            <a:r>
              <a:rPr lang="en-US" altLang="ko-KR" sz="1100" dirty="0">
                <a:latin typeface="맑은 고딕" pitchFamily="50" charset="-127"/>
                <a:ea typeface="맑은 고딕" pitchFamily="50" charset="-127"/>
              </a:rPr>
              <a:t>        print("price y = %d" % y)</a:t>
            </a:r>
          </a:p>
          <a:p>
            <a:pPr defTabSz="977900" eaLnBrk="1" hangingPunct="1"/>
            <a:r>
              <a:rPr lang="en-US" altLang="ko-KR" sz="1100" dirty="0">
                <a:latin typeface="맑은 고딕" pitchFamily="50" charset="-127"/>
                <a:ea typeface="맑은 고딕" pitchFamily="50" charset="-127"/>
              </a:rPr>
              <a:t>        print("price z = %d" % z)</a:t>
            </a:r>
          </a:p>
          <a:p>
            <a:pPr defTabSz="977900" eaLnBrk="1" hangingPunct="1"/>
            <a:endParaRPr lang="en-US" altLang="ko-KR" sz="1100" dirty="0">
              <a:latin typeface="맑은 고딕" pitchFamily="50" charset="-127"/>
              <a:ea typeface="맑은 고딕" pitchFamily="50" charset="-127"/>
            </a:endParaRPr>
          </a:p>
          <a:p>
            <a:pPr defTabSz="977900" eaLnBrk="1" hangingPunct="1"/>
            <a:r>
              <a:rPr lang="en-US" altLang="ko-KR" sz="1100" dirty="0">
                <a:latin typeface="맑은 고딕" pitchFamily="50" charset="-127"/>
                <a:ea typeface="맑은 고딕" pitchFamily="50" charset="-127"/>
              </a:rPr>
              <a:t>    </a:t>
            </a:r>
            <a:r>
              <a:rPr lang="en-US" altLang="ko-KR" sz="1100" dirty="0" err="1">
                <a:latin typeface="맑은 고딕" pitchFamily="50" charset="-127"/>
                <a:ea typeface="맑은 고딕" pitchFamily="50" charset="-127"/>
              </a:rPr>
              <a:t>def</a:t>
            </a:r>
            <a:r>
              <a:rPr lang="en-US" altLang="ko-KR" sz="1100" dirty="0">
                <a:latin typeface="맑은 고딕" pitchFamily="50" charset="-127"/>
                <a:ea typeface="맑은 고딕" pitchFamily="50" charset="-127"/>
              </a:rPr>
              <a:t> shop(self):</a:t>
            </a:r>
          </a:p>
          <a:p>
            <a:pPr defTabSz="977900" eaLnBrk="1" hangingPunct="1"/>
            <a:r>
              <a:rPr lang="en-US" altLang="ko-KR" sz="1100" dirty="0">
                <a:solidFill>
                  <a:schemeClr val="tx1">
                    <a:lumMod val="50000"/>
                    <a:lumOff val="50000"/>
                  </a:schemeClr>
                </a:solidFill>
                <a:latin typeface="맑은 고딕" pitchFamily="50" charset="-127"/>
                <a:ea typeface="맑은 고딕" pitchFamily="50" charset="-127"/>
              </a:rPr>
              <a:t>        # price()  </a:t>
            </a:r>
            <a:r>
              <a:rPr lang="en-US" altLang="ko-KR" sz="1100" dirty="0">
                <a:latin typeface="맑은 고딕" pitchFamily="50" charset="-127"/>
                <a:ea typeface="맑은 고딕" pitchFamily="50" charset="-127"/>
              </a:rPr>
              <a:t>	      	</a:t>
            </a:r>
            <a:r>
              <a:rPr lang="en-US" altLang="ko-KR" sz="1100" dirty="0">
                <a:solidFill>
                  <a:srgbClr val="FF0000"/>
                </a:solidFill>
                <a:latin typeface="맑은 고딕" pitchFamily="50" charset="-127"/>
                <a:ea typeface="맑은 고딕" pitchFamily="50" charset="-127"/>
              </a:rPr>
              <a:t># (7) </a:t>
            </a:r>
            <a:r>
              <a:rPr lang="ko-KR" altLang="en-US" sz="1100" dirty="0">
                <a:solidFill>
                  <a:srgbClr val="FF0000"/>
                </a:solidFill>
                <a:latin typeface="맑은 고딕" pitchFamily="50" charset="-127"/>
                <a:ea typeface="맑은 고딕" pitchFamily="50" charset="-127"/>
              </a:rPr>
              <a:t>오류 </a:t>
            </a:r>
            <a:r>
              <a:rPr lang="en-US" altLang="ko-KR" sz="1100" dirty="0">
                <a:solidFill>
                  <a:srgbClr val="FF0000"/>
                </a:solidFill>
                <a:latin typeface="맑은 고딕" pitchFamily="50" charset="-127"/>
                <a:ea typeface="맑은 고딕" pitchFamily="50" charset="-127"/>
              </a:rPr>
              <a:t>(</a:t>
            </a:r>
            <a:r>
              <a:rPr lang="en-US" altLang="ko-KR" sz="1100" dirty="0" err="1">
                <a:solidFill>
                  <a:srgbClr val="FF0000"/>
                </a:solidFill>
                <a:latin typeface="맑은 고딕" pitchFamily="50" charset="-127"/>
                <a:ea typeface="맑은 고딕" pitchFamily="50" charset="-127"/>
              </a:rPr>
              <a:t>NameError</a:t>
            </a:r>
            <a:r>
              <a:rPr lang="en-US" altLang="ko-KR" sz="1100" dirty="0">
                <a:solidFill>
                  <a:srgbClr val="FF0000"/>
                </a:solidFill>
                <a:latin typeface="맑은 고딕" pitchFamily="50" charset="-127"/>
                <a:ea typeface="맑은 고딕" pitchFamily="50" charset="-127"/>
              </a:rPr>
              <a:t>)</a:t>
            </a:r>
          </a:p>
          <a:p>
            <a:pPr defTabSz="977900" eaLnBrk="1" hangingPunct="1"/>
            <a:r>
              <a:rPr lang="en-US" altLang="ko-KR" sz="1100" dirty="0">
                <a:latin typeface="맑은 고딕" pitchFamily="50" charset="-127"/>
                <a:ea typeface="맑은 고딕" pitchFamily="50" charset="-127"/>
              </a:rPr>
              <a:t>        </a:t>
            </a:r>
            <a:r>
              <a:rPr lang="en-US" altLang="ko-KR" sz="1100" dirty="0" err="1">
                <a:latin typeface="맑은 고딕" pitchFamily="50" charset="-127"/>
                <a:ea typeface="맑은 고딕" pitchFamily="50" charset="-127"/>
              </a:rPr>
              <a:t>self.price</a:t>
            </a:r>
            <a:r>
              <a:rPr lang="en-US" altLang="ko-KR" sz="1100" dirty="0">
                <a:latin typeface="맑은 고딕" pitchFamily="50" charset="-127"/>
                <a:ea typeface="맑은 고딕" pitchFamily="50" charset="-127"/>
              </a:rPr>
              <a:t>()  	</a:t>
            </a:r>
            <a:r>
              <a:rPr lang="en-US" altLang="ko-KR" sz="1100" dirty="0">
                <a:solidFill>
                  <a:srgbClr val="FF0000"/>
                </a:solidFill>
                <a:latin typeface="맑은 고딕" pitchFamily="50" charset="-127"/>
                <a:ea typeface="맑은 고딕" pitchFamily="50" charset="-127"/>
              </a:rPr>
              <a:t># (8) </a:t>
            </a:r>
            <a:r>
              <a:rPr lang="ko-KR" altLang="en-US" sz="1100" dirty="0">
                <a:solidFill>
                  <a:srgbClr val="FF0000"/>
                </a:solidFill>
                <a:latin typeface="맑은 고딕" pitchFamily="50" charset="-127"/>
                <a:ea typeface="맑은 고딕" pitchFamily="50" charset="-127"/>
              </a:rPr>
              <a:t>오류 없음</a:t>
            </a:r>
          </a:p>
          <a:p>
            <a:pPr defTabSz="977900" eaLnBrk="1" hangingPunct="1"/>
            <a:r>
              <a:rPr lang="ko-KR" altLang="en-US" sz="1100" dirty="0">
                <a:solidFill>
                  <a:schemeClr val="tx1">
                    <a:lumMod val="50000"/>
                    <a:lumOff val="50000"/>
                  </a:schemeClr>
                </a:solidFill>
                <a:latin typeface="맑은 고딕" pitchFamily="50" charset="-127"/>
                <a:ea typeface="맑은 고딕" pitchFamily="50" charset="-127"/>
              </a:rPr>
              <a:t>        </a:t>
            </a:r>
            <a:r>
              <a:rPr lang="en-US" altLang="ko-KR" sz="1100" dirty="0">
                <a:solidFill>
                  <a:schemeClr val="tx1">
                    <a:lumMod val="50000"/>
                    <a:lumOff val="50000"/>
                  </a:schemeClr>
                </a:solidFill>
                <a:latin typeface="맑은 고딕" pitchFamily="50" charset="-127"/>
                <a:ea typeface="맑은 고딕" pitchFamily="50" charset="-127"/>
              </a:rPr>
              <a:t># </a:t>
            </a:r>
            <a:r>
              <a:rPr lang="en-US" altLang="ko-KR" sz="1100" dirty="0" err="1">
                <a:solidFill>
                  <a:schemeClr val="tx1">
                    <a:lumMod val="50000"/>
                    <a:lumOff val="50000"/>
                  </a:schemeClr>
                </a:solidFill>
                <a:latin typeface="맑은 고딕" pitchFamily="50" charset="-127"/>
                <a:ea typeface="맑은 고딕" pitchFamily="50" charset="-127"/>
              </a:rPr>
              <a:t>MyClass.price</a:t>
            </a:r>
            <a:r>
              <a:rPr lang="en-US" altLang="ko-KR" sz="1100" dirty="0">
                <a:solidFill>
                  <a:schemeClr val="tx1">
                    <a:lumMod val="50000"/>
                    <a:lumOff val="50000"/>
                  </a:schemeClr>
                </a:solidFill>
                <a:latin typeface="맑은 고딕" pitchFamily="50" charset="-127"/>
                <a:ea typeface="맑은 고딕" pitchFamily="50" charset="-127"/>
              </a:rPr>
              <a:t>(self) </a:t>
            </a:r>
            <a:r>
              <a:rPr lang="en-US" altLang="ko-KR" sz="1100" dirty="0">
                <a:latin typeface="맑은 고딕" pitchFamily="50" charset="-127"/>
                <a:ea typeface="맑은 고딕" pitchFamily="50" charset="-127"/>
              </a:rPr>
              <a:t>	</a:t>
            </a:r>
            <a:r>
              <a:rPr lang="en-US" altLang="ko-KR" sz="1100" dirty="0">
                <a:solidFill>
                  <a:srgbClr val="FF0000"/>
                </a:solidFill>
                <a:latin typeface="맑은 고딕" pitchFamily="50" charset="-127"/>
                <a:ea typeface="맑은 고딕" pitchFamily="50" charset="-127"/>
              </a:rPr>
              <a:t># (9) </a:t>
            </a:r>
            <a:r>
              <a:rPr lang="ko-KR" altLang="en-US" sz="1100" dirty="0">
                <a:solidFill>
                  <a:srgbClr val="FF0000"/>
                </a:solidFill>
                <a:latin typeface="맑은 고딕" pitchFamily="50" charset="-127"/>
                <a:ea typeface="맑은 고딕" pitchFamily="50" charset="-127"/>
              </a:rPr>
              <a:t>역시 오류 없음</a:t>
            </a:r>
          </a:p>
          <a:p>
            <a:pPr defTabSz="977900" eaLnBrk="1" hangingPunct="1"/>
            <a:r>
              <a:rPr lang="ko-KR" altLang="en-US" sz="1100" dirty="0">
                <a:latin typeface="맑은 고딕" pitchFamily="50" charset="-127"/>
                <a:ea typeface="맑은 고딕" pitchFamily="50" charset="-127"/>
              </a:rPr>
              <a:t>        </a:t>
            </a:r>
            <a:r>
              <a:rPr lang="en-US" altLang="ko-KR" sz="1100" dirty="0" err="1">
                <a:latin typeface="맑은 고딕" pitchFamily="50" charset="-127"/>
                <a:ea typeface="맑은 고딕" pitchFamily="50" charset="-127"/>
              </a:rPr>
              <a:t>MyClass.i</a:t>
            </a:r>
            <a:r>
              <a:rPr lang="en-US" altLang="ko-KR" sz="1100" dirty="0">
                <a:latin typeface="맑은 고딕" pitchFamily="50" charset="-127"/>
                <a:ea typeface="맑은 고딕" pitchFamily="50" charset="-127"/>
              </a:rPr>
              <a:t> = 20  	</a:t>
            </a:r>
            <a:r>
              <a:rPr lang="en-US" altLang="ko-KR" sz="1100" dirty="0">
                <a:solidFill>
                  <a:srgbClr val="FF0000"/>
                </a:solidFill>
                <a:latin typeface="맑은 고딕" pitchFamily="50" charset="-127"/>
                <a:ea typeface="맑은 고딕" pitchFamily="50" charset="-127"/>
              </a:rPr>
              <a:t># (10) </a:t>
            </a:r>
            <a:r>
              <a:rPr lang="ko-KR" altLang="en-US" sz="1100" dirty="0">
                <a:solidFill>
                  <a:srgbClr val="FF0000"/>
                </a:solidFill>
                <a:latin typeface="맑은 고딕" pitchFamily="50" charset="-127"/>
                <a:ea typeface="맑은 고딕" pitchFamily="50" charset="-127"/>
              </a:rPr>
              <a:t>클래스 변수를 변경</a:t>
            </a:r>
          </a:p>
          <a:p>
            <a:pPr defTabSz="977900" eaLnBrk="1" hangingPunct="1"/>
            <a:r>
              <a:rPr lang="ko-KR" altLang="en-US" sz="1100" dirty="0">
                <a:latin typeface="맑은 고딕" pitchFamily="50" charset="-127"/>
                <a:ea typeface="맑은 고딕" pitchFamily="50" charset="-127"/>
              </a:rPr>
              <a:t>        </a:t>
            </a:r>
            <a:r>
              <a:rPr lang="en-US" altLang="ko-KR" sz="1100" dirty="0">
                <a:latin typeface="맑은 고딕" pitchFamily="50" charset="-127"/>
                <a:ea typeface="맑은 고딕" pitchFamily="50" charset="-127"/>
              </a:rPr>
              <a:t>print("</a:t>
            </a:r>
            <a:r>
              <a:rPr lang="ko-KR" altLang="en-US" sz="1100" dirty="0">
                <a:latin typeface="맑은 고딕" pitchFamily="50" charset="-127"/>
                <a:ea typeface="맑은 고딕" pitchFamily="50" charset="-127"/>
              </a:rPr>
              <a:t>메서드 </a:t>
            </a:r>
            <a:r>
              <a:rPr lang="en-US" altLang="ko-KR" sz="1100" dirty="0">
                <a:latin typeface="맑은 고딕" pitchFamily="50" charset="-127"/>
                <a:ea typeface="맑은 고딕" pitchFamily="50" charset="-127"/>
              </a:rPr>
              <a:t>shop </a:t>
            </a:r>
            <a:r>
              <a:rPr lang="ko-KR" altLang="en-US" sz="1100" dirty="0">
                <a:latin typeface="맑은 고딕" pitchFamily="50" charset="-127"/>
                <a:ea typeface="맑은 고딕" pitchFamily="50" charset="-127"/>
              </a:rPr>
              <a:t>실행 끝</a:t>
            </a:r>
            <a:r>
              <a:rPr lang="en-US" altLang="ko-KR" sz="1100" dirty="0">
                <a:latin typeface="맑은 고딕" pitchFamily="50" charset="-127"/>
                <a:ea typeface="맑은 고딕" pitchFamily="50" charset="-127"/>
              </a:rPr>
              <a:t>")</a:t>
            </a:r>
          </a:p>
        </p:txBody>
      </p:sp>
      <p:sp>
        <p:nvSpPr>
          <p:cNvPr id="6" name="직사각형 5"/>
          <p:cNvSpPr/>
          <p:nvPr/>
        </p:nvSpPr>
        <p:spPr bwMode="auto">
          <a:xfrm>
            <a:off x="5148080" y="2636890"/>
            <a:ext cx="3816530" cy="190826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200" dirty="0">
                <a:solidFill>
                  <a:srgbClr val="FF0000"/>
                </a:solidFill>
                <a:latin typeface="맑은 고딕" pitchFamily="50" charset="-127"/>
                <a:ea typeface="맑은 고딕" pitchFamily="50" charset="-127"/>
              </a:rPr>
              <a:t># (11) </a:t>
            </a:r>
            <a:r>
              <a:rPr lang="ko-KR" altLang="en-US" sz="1200" dirty="0">
                <a:solidFill>
                  <a:srgbClr val="FF0000"/>
                </a:solidFill>
                <a:latin typeface="맑은 고딕" pitchFamily="50" charset="-127"/>
                <a:ea typeface="맑은 고딕" pitchFamily="50" charset="-127"/>
              </a:rPr>
              <a:t>테스트를 위한 실행 코드</a:t>
            </a:r>
          </a:p>
          <a:p>
            <a:pPr defTabSz="977900" eaLnBrk="1" hangingPunct="1"/>
            <a:r>
              <a:rPr lang="en-US" altLang="ko-KR" sz="1200" dirty="0">
                <a:latin typeface="맑은 고딕" pitchFamily="50" charset="-127"/>
                <a:ea typeface="맑은 고딕" pitchFamily="50" charset="-127"/>
              </a:rPr>
              <a:t>a = </a:t>
            </a:r>
            <a:r>
              <a:rPr lang="en-US" altLang="ko-KR" sz="1200" dirty="0" err="1">
                <a:latin typeface="맑은 고딕" pitchFamily="50" charset="-127"/>
                <a:ea typeface="맑은 고딕" pitchFamily="50" charset="-127"/>
              </a:rPr>
              <a:t>MyClass</a:t>
            </a:r>
            <a:r>
              <a:rPr lang="en-US" altLang="ko-KR" sz="1200" dirty="0">
                <a:latin typeface="맑은 고딕" pitchFamily="50" charset="-127"/>
                <a:ea typeface="맑은 고딕" pitchFamily="50" charset="-127"/>
              </a:rPr>
              <a:t>()</a:t>
            </a:r>
          </a:p>
          <a:p>
            <a:pPr defTabSz="977900" eaLnBrk="1" hangingPunct="1"/>
            <a:r>
              <a:rPr lang="en-US" altLang="ko-KR" sz="1200" dirty="0">
                <a:latin typeface="맑은 고딕" pitchFamily="50" charset="-127"/>
                <a:ea typeface="맑은 고딕" pitchFamily="50" charset="-127"/>
              </a:rPr>
              <a:t>b = </a:t>
            </a:r>
            <a:r>
              <a:rPr lang="en-US" altLang="ko-KR" sz="1200" dirty="0" err="1">
                <a:latin typeface="맑은 고딕" pitchFamily="50" charset="-127"/>
                <a:ea typeface="맑은 고딕" pitchFamily="50" charset="-127"/>
              </a:rPr>
              <a:t>MyClass</a:t>
            </a:r>
            <a:r>
              <a:rPr lang="en-US" altLang="ko-KR" sz="1200" dirty="0">
                <a:latin typeface="맑은 고딕" pitchFamily="50" charset="-127"/>
                <a:ea typeface="맑은 고딕" pitchFamily="50" charset="-127"/>
              </a:rPr>
              <a:t>()</a:t>
            </a:r>
          </a:p>
          <a:p>
            <a:pPr defTabSz="977900" eaLnBrk="1" hangingPunct="1"/>
            <a:r>
              <a:rPr lang="en-US" altLang="ko-KR" sz="1200" dirty="0" err="1">
                <a:latin typeface="맑은 고딕" pitchFamily="50" charset="-127"/>
                <a:ea typeface="맑은 고딕" pitchFamily="50" charset="-127"/>
              </a:rPr>
              <a:t>a.shop</a:t>
            </a:r>
            <a:r>
              <a:rPr lang="en-US" altLang="ko-KR" sz="1200" dirty="0">
                <a:latin typeface="맑은 고딕" pitchFamily="50" charset="-127"/>
                <a:ea typeface="맑은 고딕" pitchFamily="50" charset="-127"/>
              </a:rPr>
              <a:t>()  </a:t>
            </a:r>
            <a:r>
              <a:rPr lang="en-US" altLang="ko-KR" sz="1200" dirty="0">
                <a:solidFill>
                  <a:srgbClr val="FF0000"/>
                </a:solidFill>
                <a:latin typeface="맑은 고딕" pitchFamily="50" charset="-127"/>
                <a:ea typeface="맑은 고딕" pitchFamily="50" charset="-127"/>
              </a:rPr>
              <a:t># </a:t>
            </a:r>
            <a:r>
              <a:rPr lang="ko-KR" altLang="en-US" sz="1200" dirty="0">
                <a:solidFill>
                  <a:srgbClr val="FF0000"/>
                </a:solidFill>
                <a:latin typeface="맑은 고딕" pitchFamily="50" charset="-127"/>
                <a:ea typeface="맑은 고딕" pitchFamily="50" charset="-127"/>
              </a:rPr>
              <a:t>이 안에서 </a:t>
            </a:r>
            <a:r>
              <a:rPr lang="en-US" altLang="ko-KR" sz="1200" dirty="0" err="1">
                <a:solidFill>
                  <a:srgbClr val="FF0000"/>
                </a:solidFill>
                <a:latin typeface="맑은 고딕" pitchFamily="50" charset="-127"/>
                <a:ea typeface="맑은 고딕" pitchFamily="50" charset="-127"/>
              </a:rPr>
              <a:t>MyClass.i</a:t>
            </a:r>
            <a:r>
              <a:rPr lang="en-US" altLang="ko-KR" sz="1200" dirty="0">
                <a:solidFill>
                  <a:srgbClr val="FF0000"/>
                </a:solidFill>
                <a:latin typeface="맑은 고딕" pitchFamily="50" charset="-127"/>
                <a:ea typeface="맑은 고딕" pitchFamily="50" charset="-127"/>
              </a:rPr>
              <a:t> = 20 </a:t>
            </a:r>
            <a:r>
              <a:rPr lang="ko-KR" altLang="en-US" sz="1200" dirty="0">
                <a:solidFill>
                  <a:srgbClr val="FF0000"/>
                </a:solidFill>
                <a:latin typeface="맑은 고딕" pitchFamily="50" charset="-127"/>
                <a:ea typeface="맑은 고딕" pitchFamily="50" charset="-127"/>
              </a:rPr>
              <a:t>이 실행</a:t>
            </a:r>
            <a:endParaRPr lang="en-US" altLang="ko-KR" sz="1200" dirty="0">
              <a:solidFill>
                <a:srgbClr val="FF0000"/>
              </a:solidFill>
              <a:latin typeface="맑은 고딕" pitchFamily="50" charset="-127"/>
              <a:ea typeface="맑은 고딕" pitchFamily="50" charset="-127"/>
            </a:endParaRPr>
          </a:p>
          <a:p>
            <a:pPr defTabSz="977900" eaLnBrk="1" hangingPunct="1"/>
            <a:r>
              <a:rPr lang="en-US" altLang="ko-KR" sz="1200" dirty="0">
                <a:latin typeface="맑은 고딕" pitchFamily="50" charset="-127"/>
                <a:ea typeface="맑은 고딕" pitchFamily="50" charset="-127"/>
              </a:rPr>
              <a:t>print('(</a:t>
            </a:r>
            <a:r>
              <a:rPr lang="en-US" altLang="ko-KR" sz="1200" dirty="0" err="1">
                <a:latin typeface="맑은 고딕" pitchFamily="50" charset="-127"/>
                <a:ea typeface="맑은 고딕" pitchFamily="50" charset="-127"/>
              </a:rPr>
              <a:t>a.i</a:t>
            </a:r>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b.i</a:t>
            </a:r>
            <a:r>
              <a:rPr lang="en-US" altLang="ko-KR" sz="1200" dirty="0">
                <a:latin typeface="맑은 고딕" pitchFamily="50" charset="-127"/>
                <a:ea typeface="맑은 고딕" pitchFamily="50" charset="-127"/>
              </a:rPr>
              <a:t>) = ({}, {})'.format(</a:t>
            </a:r>
            <a:r>
              <a:rPr lang="en-US" altLang="ko-KR" sz="1200" dirty="0" err="1">
                <a:latin typeface="맑은 고딕" pitchFamily="50" charset="-127"/>
                <a:ea typeface="맑은 고딕" pitchFamily="50" charset="-127"/>
              </a:rPr>
              <a:t>a.i</a:t>
            </a:r>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b.i</a:t>
            </a:r>
            <a:r>
              <a:rPr lang="en-US" altLang="ko-KR" sz="1200" dirty="0">
                <a:latin typeface="맑은 고딕" pitchFamily="50" charset="-127"/>
                <a:ea typeface="맑은 고딕" pitchFamily="50" charset="-127"/>
              </a:rPr>
              <a:t>))</a:t>
            </a:r>
          </a:p>
          <a:p>
            <a:pPr defTabSz="977900" eaLnBrk="1" hangingPunct="1"/>
            <a:r>
              <a:rPr lang="en-US" altLang="ko-KR" sz="1200" dirty="0" err="1">
                <a:latin typeface="맑은 고딕" pitchFamily="50" charset="-127"/>
                <a:ea typeface="맑은 고딕" pitchFamily="50" charset="-127"/>
              </a:rPr>
              <a:t>a.i</a:t>
            </a:r>
            <a:r>
              <a:rPr lang="en-US" altLang="ko-KR" sz="1200" dirty="0">
                <a:latin typeface="맑은 고딕" pitchFamily="50" charset="-127"/>
                <a:ea typeface="맑은 고딕" pitchFamily="50" charset="-127"/>
              </a:rPr>
              <a:t> = 2  	  </a:t>
            </a:r>
            <a:r>
              <a:rPr lang="en-US" altLang="ko-KR" sz="1200" dirty="0">
                <a:solidFill>
                  <a:srgbClr val="FF0000"/>
                </a:solidFill>
                <a:latin typeface="맑은 고딕" pitchFamily="50" charset="-127"/>
                <a:ea typeface="맑은 고딕" pitchFamily="50" charset="-127"/>
              </a:rPr>
              <a:t># </a:t>
            </a:r>
            <a:r>
              <a:rPr lang="ko-KR" altLang="en-US" sz="1200" dirty="0" err="1">
                <a:solidFill>
                  <a:srgbClr val="FF0000"/>
                </a:solidFill>
                <a:latin typeface="맑은 고딕" pitchFamily="50" charset="-127"/>
                <a:ea typeface="맑은 고딕" pitchFamily="50" charset="-127"/>
              </a:rPr>
              <a:t>인스턴스</a:t>
            </a:r>
            <a:r>
              <a:rPr lang="ko-KR" altLang="en-US" sz="1200" dirty="0">
                <a:solidFill>
                  <a:srgbClr val="FF0000"/>
                </a:solidFill>
                <a:latin typeface="맑은 고딕" pitchFamily="50" charset="-127"/>
                <a:ea typeface="맑은 고딕" pitchFamily="50" charset="-127"/>
              </a:rPr>
              <a:t> 속성 값을 설정</a:t>
            </a:r>
          </a:p>
          <a:p>
            <a:pPr defTabSz="977900" eaLnBrk="1" hangingPunct="1"/>
            <a:r>
              <a:rPr lang="en-US" altLang="ko-KR" sz="1200" dirty="0" err="1">
                <a:latin typeface="맑은 고딕" pitchFamily="50" charset="-127"/>
                <a:ea typeface="맑은 고딕" pitchFamily="50" charset="-127"/>
              </a:rPr>
              <a:t>MyClass.i</a:t>
            </a:r>
            <a:r>
              <a:rPr lang="en-US" altLang="ko-KR" sz="1200" dirty="0">
                <a:latin typeface="맑은 고딕" pitchFamily="50" charset="-127"/>
                <a:ea typeface="맑은 고딕" pitchFamily="50" charset="-127"/>
              </a:rPr>
              <a:t> = 4 </a:t>
            </a:r>
            <a:r>
              <a:rPr lang="en-US" altLang="ko-KR" sz="1200" dirty="0">
                <a:solidFill>
                  <a:srgbClr val="FF0000"/>
                </a:solidFill>
                <a:latin typeface="맑은 고딕" pitchFamily="50" charset="-127"/>
                <a:ea typeface="맑은 고딕" pitchFamily="50" charset="-127"/>
              </a:rPr>
              <a:t> # </a:t>
            </a:r>
            <a:r>
              <a:rPr lang="ko-KR" altLang="en-US" sz="1200" dirty="0">
                <a:solidFill>
                  <a:srgbClr val="FF0000"/>
                </a:solidFill>
                <a:latin typeface="맑은 고딕" pitchFamily="50" charset="-127"/>
                <a:ea typeface="맑은 고딕" pitchFamily="50" charset="-127"/>
              </a:rPr>
              <a:t>클래스 속성 값을 설정</a:t>
            </a:r>
          </a:p>
          <a:p>
            <a:pPr defTabSz="977900" eaLnBrk="1" hangingPunct="1"/>
            <a:r>
              <a:rPr lang="en-US" altLang="ko-KR" sz="1200" dirty="0">
                <a:latin typeface="맑은 고딕" pitchFamily="50" charset="-127"/>
                <a:ea typeface="맑은 고딕" pitchFamily="50" charset="-127"/>
              </a:rPr>
              <a:t>print('(</a:t>
            </a:r>
            <a:r>
              <a:rPr lang="en-US" altLang="ko-KR" sz="1200" dirty="0" err="1">
                <a:latin typeface="맑은 고딕" pitchFamily="50" charset="-127"/>
                <a:ea typeface="맑은 고딕" pitchFamily="50" charset="-127"/>
              </a:rPr>
              <a:t>a.i</a:t>
            </a:r>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b.i</a:t>
            </a:r>
            <a:r>
              <a:rPr lang="en-US" altLang="ko-KR" sz="1200" dirty="0">
                <a:latin typeface="맑은 고딕" pitchFamily="50" charset="-127"/>
                <a:ea typeface="맑은 고딕" pitchFamily="50" charset="-127"/>
              </a:rPr>
              <a:t>) = ({}, {})'.format(</a:t>
            </a:r>
            <a:r>
              <a:rPr lang="en-US" altLang="ko-KR" sz="1200" dirty="0" err="1">
                <a:latin typeface="맑은 고딕" pitchFamily="50" charset="-127"/>
                <a:ea typeface="맑은 고딕" pitchFamily="50" charset="-127"/>
              </a:rPr>
              <a:t>a.i</a:t>
            </a:r>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b.i</a:t>
            </a:r>
            <a:r>
              <a:rPr lang="en-US" altLang="ko-KR" sz="1200" dirty="0">
                <a:latin typeface="맑은 고딕" pitchFamily="50" charset="-127"/>
                <a:ea typeface="맑은 고딕" pitchFamily="50" charset="-127"/>
              </a:rPr>
              <a:t>))</a:t>
            </a:r>
            <a:endParaRPr lang="ko-KR" altLang="en-US" sz="1200" dirty="0">
              <a:latin typeface="맑은 고딕" pitchFamily="50" charset="-127"/>
              <a:ea typeface="맑은 고딕" pitchFamily="50" charset="-127"/>
            </a:endParaRPr>
          </a:p>
        </p:txBody>
      </p:sp>
      <p:sp>
        <p:nvSpPr>
          <p:cNvPr id="8" name="직사각형 7"/>
          <p:cNvSpPr/>
          <p:nvPr/>
        </p:nvSpPr>
        <p:spPr bwMode="auto">
          <a:xfrm>
            <a:off x="5549048" y="5013220"/>
            <a:ext cx="3415562" cy="136819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216000" tIns="45720" rIns="91440" bIns="45720" numCol="1" rtlCol="0" anchor="ctr" anchorCtr="0" compatLnSpc="1">
            <a:prstTxWarp prst="textNoShape">
              <a:avLst/>
            </a:prstTxWarp>
          </a:bodyPr>
          <a:lstStyle/>
          <a:p>
            <a:pPr defTabSz="977900" eaLnBrk="1" hangingPunct="1"/>
            <a:r>
              <a:rPr lang="es-ES" altLang="ko-KR" sz="1100" dirty="0">
                <a:latin typeface="맑은 고딕" pitchFamily="50" charset="-127"/>
                <a:ea typeface="맑은 고딕" pitchFamily="50" charset="-127"/>
              </a:rPr>
              <a:t>xx =  104</a:t>
            </a:r>
          </a:p>
          <a:p>
            <a:pPr defTabSz="977900" eaLnBrk="1" hangingPunct="1"/>
            <a:r>
              <a:rPr lang="es-ES" altLang="ko-KR" sz="1100" dirty="0">
                <a:latin typeface="맑은 고딕" pitchFamily="50" charset="-127"/>
                <a:ea typeface="맑은 고딕" pitchFamily="50" charset="-127"/>
              </a:rPr>
              <a:t>price y = 1000</a:t>
            </a:r>
          </a:p>
          <a:p>
            <a:pPr defTabSz="977900" eaLnBrk="1" hangingPunct="1"/>
            <a:r>
              <a:rPr lang="es-ES" altLang="ko-KR" sz="1100" dirty="0">
                <a:latin typeface="맑은 고딕" pitchFamily="50" charset="-127"/>
                <a:ea typeface="맑은 고딕" pitchFamily="50" charset="-127"/>
              </a:rPr>
              <a:t>price z = 1020</a:t>
            </a:r>
          </a:p>
          <a:p>
            <a:pPr defTabSz="977900" eaLnBrk="1" hangingPunct="1"/>
            <a:r>
              <a:rPr lang="ko-KR" altLang="en-US" sz="1100" dirty="0" err="1">
                <a:latin typeface="맑은 고딕" pitchFamily="50" charset="-127"/>
                <a:ea typeface="맑은 고딕" pitchFamily="50" charset="-127"/>
              </a:rPr>
              <a:t>메소드</a:t>
            </a:r>
            <a:r>
              <a:rPr lang="ko-KR" altLang="en-US" sz="1100" dirty="0">
                <a:latin typeface="맑은 고딕" pitchFamily="50" charset="-127"/>
                <a:ea typeface="맑은 고딕" pitchFamily="50" charset="-127"/>
              </a:rPr>
              <a:t> </a:t>
            </a:r>
            <a:r>
              <a:rPr lang="es-ES" altLang="ko-KR" sz="1100" dirty="0">
                <a:latin typeface="맑은 고딕" pitchFamily="50" charset="-127"/>
                <a:ea typeface="맑은 고딕" pitchFamily="50" charset="-127"/>
              </a:rPr>
              <a:t>shop </a:t>
            </a:r>
            <a:r>
              <a:rPr lang="ko-KR" altLang="en-US" sz="1100" dirty="0">
                <a:latin typeface="맑은 고딕" pitchFamily="50" charset="-127"/>
                <a:ea typeface="맑은 고딕" pitchFamily="50" charset="-127"/>
              </a:rPr>
              <a:t>실행 끝</a:t>
            </a:r>
          </a:p>
          <a:p>
            <a:pPr defTabSz="977900" eaLnBrk="1" hangingPunct="1"/>
            <a:r>
              <a:rPr lang="en-US" altLang="ko-KR" sz="1100" dirty="0">
                <a:latin typeface="맑은 고딕" pitchFamily="50" charset="-127"/>
                <a:ea typeface="맑은 고딕" pitchFamily="50" charset="-127"/>
              </a:rPr>
              <a:t>(</a:t>
            </a:r>
            <a:r>
              <a:rPr lang="es-ES" altLang="ko-KR" sz="1100" dirty="0">
                <a:latin typeface="맑은 고딕" pitchFamily="50" charset="-127"/>
                <a:ea typeface="맑은 고딕" pitchFamily="50" charset="-127"/>
              </a:rPr>
              <a:t>a.i, b.i) = (20, 20)</a:t>
            </a:r>
          </a:p>
          <a:p>
            <a:pPr defTabSz="977900" eaLnBrk="1" hangingPunct="1"/>
            <a:r>
              <a:rPr lang="es-ES" altLang="ko-KR" sz="1100" dirty="0">
                <a:latin typeface="맑은 고딕" pitchFamily="50" charset="-127"/>
                <a:ea typeface="맑은 고딕" pitchFamily="50" charset="-127"/>
              </a:rPr>
              <a:t>(a.i, b.i) = (2, 4) </a:t>
            </a:r>
          </a:p>
          <a:p>
            <a:pPr defTabSz="977900" eaLnBrk="1" hangingPunct="1"/>
            <a:r>
              <a:rPr lang="es-ES" altLang="ko-KR" sz="1100" dirty="0">
                <a:solidFill>
                  <a:schemeClr val="tx1">
                    <a:lumMod val="50000"/>
                    <a:lumOff val="50000"/>
                  </a:schemeClr>
                </a:solidFill>
                <a:latin typeface="맑은 고딕" pitchFamily="50" charset="-127"/>
                <a:ea typeface="맑은 고딕" pitchFamily="50" charset="-127"/>
              </a:rPr>
              <a:t># </a:t>
            </a:r>
            <a:r>
              <a:rPr lang="ko-KR" altLang="en-US" sz="1100" dirty="0">
                <a:solidFill>
                  <a:schemeClr val="tx1">
                    <a:lumMod val="50000"/>
                    <a:lumOff val="50000"/>
                  </a:schemeClr>
                </a:solidFill>
                <a:latin typeface="맑은 고딕" pitchFamily="50" charset="-127"/>
                <a:ea typeface="맑은 고딕" pitchFamily="50" charset="-127"/>
              </a:rPr>
              <a:t>클래스 속성을 변경한 </a:t>
            </a:r>
            <a:r>
              <a:rPr lang="ko-KR" altLang="en-US" sz="1300" dirty="0">
                <a:solidFill>
                  <a:schemeClr val="tx1">
                    <a:lumMod val="50000"/>
                    <a:lumOff val="50000"/>
                  </a:schemeClr>
                </a:solidFill>
                <a:latin typeface="맑은 고딕" pitchFamily="50" charset="-127"/>
                <a:ea typeface="맑은 고딕" pitchFamily="50" charset="-127"/>
              </a:rPr>
              <a:t>영향이 </a:t>
            </a:r>
            <a:r>
              <a:rPr lang="en-US" altLang="ko-KR" sz="1300" dirty="0" err="1">
                <a:solidFill>
                  <a:schemeClr val="tx1">
                    <a:lumMod val="50000"/>
                    <a:lumOff val="50000"/>
                  </a:schemeClr>
                </a:solidFill>
                <a:latin typeface="맑은 고딕" pitchFamily="50" charset="-127"/>
                <a:ea typeface="맑은 고딕" pitchFamily="50" charset="-127"/>
              </a:rPr>
              <a:t>b.i</a:t>
            </a:r>
            <a:r>
              <a:rPr lang="ko-KR" altLang="en-US" sz="1300" dirty="0" err="1">
                <a:solidFill>
                  <a:schemeClr val="tx1">
                    <a:lumMod val="50000"/>
                    <a:lumOff val="50000"/>
                  </a:schemeClr>
                </a:solidFill>
                <a:latin typeface="맑은 고딕" pitchFamily="50" charset="-127"/>
                <a:ea typeface="맑은 고딕" pitchFamily="50" charset="-127"/>
              </a:rPr>
              <a:t>에만</a:t>
            </a:r>
            <a:r>
              <a:rPr lang="ko-KR" altLang="en-US" sz="1300" dirty="0">
                <a:solidFill>
                  <a:schemeClr val="tx1">
                    <a:lumMod val="50000"/>
                    <a:lumOff val="50000"/>
                  </a:schemeClr>
                </a:solidFill>
                <a:latin typeface="맑은 고딕" pitchFamily="50" charset="-127"/>
                <a:ea typeface="맑은 고딕" pitchFamily="50" charset="-127"/>
              </a:rPr>
              <a:t> 미침               </a:t>
            </a:r>
          </a:p>
        </p:txBody>
      </p:sp>
      <p:sp>
        <p:nvSpPr>
          <p:cNvPr id="9" name="제목 2"/>
          <p:cNvSpPr txBox="1">
            <a:spLocks/>
          </p:cNvSpPr>
          <p:nvPr/>
        </p:nvSpPr>
        <p:spPr bwMode="auto">
          <a:xfrm>
            <a:off x="5220090" y="5013220"/>
            <a:ext cx="206499" cy="1368190"/>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spTree>
    <p:extLst>
      <p:ext uri="{BB962C8B-B14F-4D97-AF65-F5344CB8AC3E}">
        <p14:creationId xmlns:p14="http://schemas.microsoft.com/office/powerpoint/2010/main" val="136525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클래스와 네임스페이스</a:t>
            </a:r>
          </a:p>
        </p:txBody>
      </p:sp>
      <p:sp>
        <p:nvSpPr>
          <p:cNvPr id="3" name="내용 개체 틀 2"/>
          <p:cNvSpPr>
            <a:spLocks noGrp="1"/>
          </p:cNvSpPr>
          <p:nvPr>
            <p:ph idx="1"/>
          </p:nvPr>
        </p:nvSpPr>
        <p:spPr>
          <a:xfrm>
            <a:off x="236538" y="1060450"/>
            <a:ext cx="8670925" cy="2400657"/>
          </a:xfrm>
        </p:spPr>
        <p:txBody>
          <a:bodyPr/>
          <a:lstStyle/>
          <a:p>
            <a:r>
              <a:rPr lang="ko-KR" altLang="en-US" dirty="0"/>
              <a:t>속성을 참조할 때 일어나는 동작</a:t>
            </a:r>
            <a:endParaRPr lang="en-US" altLang="ko-KR" dirty="0"/>
          </a:p>
          <a:p>
            <a:pPr lvl="1"/>
            <a:r>
              <a:rPr lang="en-US" altLang="ko-KR" dirty="0"/>
              <a:t>self.&lt;</a:t>
            </a:r>
            <a:r>
              <a:rPr lang="ko-KR" altLang="en-US" dirty="0" err="1"/>
              <a:t>속성명</a:t>
            </a:r>
            <a:r>
              <a:rPr lang="en-US" altLang="ko-KR" dirty="0"/>
              <a:t>&gt;</a:t>
            </a:r>
            <a:r>
              <a:rPr lang="ko-KR" altLang="en-US" dirty="0"/>
              <a:t>은 우선 </a:t>
            </a:r>
            <a:r>
              <a:rPr lang="ko-KR" altLang="en-US" dirty="0" err="1"/>
              <a:t>인스턴스</a:t>
            </a:r>
            <a:r>
              <a:rPr lang="ko-KR" altLang="en-US" dirty="0"/>
              <a:t> 속성을 참조하고 해당 이름이 없으면 클래스 속성을 참조</a:t>
            </a:r>
            <a:endParaRPr lang="en-US" altLang="ko-KR" dirty="0"/>
          </a:p>
          <a:p>
            <a:pPr lvl="1"/>
            <a:r>
              <a:rPr lang="en-US" altLang="ko-KR" dirty="0"/>
              <a:t>&lt;</a:t>
            </a:r>
            <a:r>
              <a:rPr lang="ko-KR" altLang="en-US" dirty="0" err="1"/>
              <a:t>클래스명</a:t>
            </a:r>
            <a:r>
              <a:rPr lang="en-US" altLang="ko-KR" dirty="0"/>
              <a:t>&gt;.&lt;</a:t>
            </a:r>
            <a:r>
              <a:rPr lang="ko-KR" altLang="en-US" dirty="0" err="1"/>
              <a:t>속성명</a:t>
            </a:r>
            <a:r>
              <a:rPr lang="en-US" altLang="ko-KR" dirty="0"/>
              <a:t>&gt;</a:t>
            </a:r>
            <a:r>
              <a:rPr lang="ko-KR" altLang="en-US" dirty="0"/>
              <a:t>은 클래스 속성만을 참조</a:t>
            </a:r>
            <a:endParaRPr lang="en-US" altLang="ko-KR" dirty="0"/>
          </a:p>
          <a:p>
            <a:pPr lvl="1"/>
            <a:r>
              <a:rPr lang="ko-KR" altLang="en-US" dirty="0"/>
              <a:t>그냥 </a:t>
            </a:r>
            <a:r>
              <a:rPr lang="en-US" altLang="ko-KR" dirty="0"/>
              <a:t>&lt;</a:t>
            </a:r>
            <a:r>
              <a:rPr lang="ko-KR" altLang="en-US" dirty="0" err="1"/>
              <a:t>속성명</a:t>
            </a:r>
            <a:r>
              <a:rPr lang="en-US" altLang="ko-KR" dirty="0"/>
              <a:t>&gt;</a:t>
            </a:r>
            <a:r>
              <a:rPr lang="ko-KR" altLang="en-US" dirty="0"/>
              <a:t>만으로는 이 클래스 바깥의 네임스페이스</a:t>
            </a:r>
            <a:r>
              <a:rPr lang="en-US" altLang="ko-KR" dirty="0"/>
              <a:t>(</a:t>
            </a:r>
            <a:r>
              <a:rPr lang="ko-KR" altLang="en-US" dirty="0"/>
              <a:t>전역 네임스페이스 등</a:t>
            </a:r>
            <a:r>
              <a:rPr lang="en-US" altLang="ko-KR" dirty="0"/>
              <a:t>)</a:t>
            </a:r>
            <a:r>
              <a:rPr lang="ko-KR" altLang="en-US" dirty="0"/>
              <a:t>로부터 </a:t>
            </a:r>
            <a:r>
              <a:rPr lang="en-US" altLang="ko-KR" dirty="0"/>
              <a:t>&lt;</a:t>
            </a:r>
            <a:r>
              <a:rPr lang="ko-KR" altLang="en-US" dirty="0" err="1"/>
              <a:t>속성명</a:t>
            </a:r>
            <a:r>
              <a:rPr lang="en-US" altLang="ko-KR" dirty="0"/>
              <a:t>&gt;</a:t>
            </a:r>
            <a:r>
              <a:rPr lang="ko-KR" altLang="en-US" dirty="0"/>
              <a:t>을 참조</a:t>
            </a:r>
            <a:endParaRPr lang="en-US" altLang="ko-KR" dirty="0"/>
          </a:p>
          <a:p>
            <a:pPr lvl="1"/>
            <a:endParaRPr lang="ko-KR" altLang="en-US" dirty="0"/>
          </a:p>
        </p:txBody>
      </p:sp>
      <p:grpSp>
        <p:nvGrpSpPr>
          <p:cNvPr id="21" name="그룹 20"/>
          <p:cNvGrpSpPr/>
          <p:nvPr/>
        </p:nvGrpSpPr>
        <p:grpSpPr>
          <a:xfrm>
            <a:off x="2627730" y="3212970"/>
            <a:ext cx="4248590" cy="2880400"/>
            <a:chOff x="2123660" y="3212970"/>
            <a:chExt cx="4248590" cy="2880400"/>
          </a:xfrm>
        </p:grpSpPr>
        <p:sp>
          <p:nvSpPr>
            <p:cNvPr id="4" name="직사각형 3"/>
            <p:cNvSpPr/>
            <p:nvPr/>
          </p:nvSpPr>
          <p:spPr bwMode="auto">
            <a:xfrm>
              <a:off x="2123660" y="3212970"/>
              <a:ext cx="4248590" cy="2880400"/>
            </a:xfrm>
            <a:prstGeom prst="rect">
              <a:avLst/>
            </a:prstGeom>
            <a:solidFill>
              <a:srgbClr val="80808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ko-KR" altLang="en-US" sz="1100" b="0" i="0" u="none" strike="noStrike" cap="none" normalizeH="0" baseline="0" dirty="0">
                  <a:ln>
                    <a:noFill/>
                  </a:ln>
                  <a:solidFill>
                    <a:schemeClr val="tx1"/>
                  </a:solidFill>
                  <a:effectLst/>
                  <a:latin typeface="맑은 고딕" pitchFamily="50" charset="-127"/>
                  <a:ea typeface="맑은 고딕" pitchFamily="50" charset="-127"/>
                </a:rPr>
                <a:t>내장 </a:t>
              </a:r>
              <a:r>
                <a:rPr lang="ko-KR" altLang="en-US" sz="1100" b="0" dirty="0">
                  <a:latin typeface="맑은 고딕" pitchFamily="50" charset="-127"/>
                  <a:ea typeface="맑은 고딕" pitchFamily="50" charset="-127"/>
                </a:rPr>
                <a:t>네임스페이스</a:t>
              </a:r>
              <a:endParaRPr lang="en-US" altLang="ko-KR" sz="1100" b="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lang="en-US" altLang="ko-KR" sz="1100" b="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lang="en-US" altLang="ko-KR" sz="1100" b="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lang="en-US" altLang="ko-KR" sz="1100" b="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lang="en-US" altLang="ko-KR" sz="1100" b="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kumimoji="0" lang="en-US" altLang="ko-KR" sz="1100" b="0" i="0" u="none" strike="noStrike" cap="none" normalizeH="0" baseline="0" dirty="0">
                <a:ln>
                  <a:noFill/>
                </a:ln>
                <a:solidFill>
                  <a:schemeClr val="tx1"/>
                </a:solidFill>
                <a:effectLst/>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lang="en-US" altLang="ko-KR" sz="1100" b="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kumimoji="0" lang="en-US" altLang="ko-KR" sz="1100" b="0" i="0" u="none" strike="noStrike" cap="none" normalizeH="0" baseline="0" dirty="0">
                <a:ln>
                  <a:noFill/>
                </a:ln>
                <a:solidFill>
                  <a:schemeClr val="tx1"/>
                </a:solidFill>
                <a:effectLst/>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lang="en-US" altLang="ko-KR" sz="1100" b="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kumimoji="0" lang="en-US" altLang="ko-KR" sz="1100" b="0" i="0" u="none" strike="noStrike" cap="none" normalizeH="0" baseline="0" dirty="0">
                <a:ln>
                  <a:noFill/>
                </a:ln>
                <a:solidFill>
                  <a:schemeClr val="tx1"/>
                </a:solidFill>
                <a:effectLst/>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lang="en-US" altLang="ko-KR" sz="1100" b="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kumimoji="0" lang="en-US" altLang="ko-KR" sz="1100" b="0" i="0" u="none" strike="noStrike" cap="none" normalizeH="0" baseline="0" dirty="0">
                <a:ln>
                  <a:noFill/>
                </a:ln>
                <a:solidFill>
                  <a:schemeClr val="tx1"/>
                </a:solidFill>
                <a:effectLst/>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lang="en-US" altLang="ko-KR" sz="1100" b="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kumimoji="0" lang="en-US" altLang="ko-KR" sz="1100" b="0" i="0" u="none" strike="noStrike" cap="none" normalizeH="0" baseline="0" dirty="0">
                <a:ln>
                  <a:noFill/>
                </a:ln>
                <a:solidFill>
                  <a:schemeClr val="tx1"/>
                </a:solidFill>
                <a:effectLst/>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lang="en-US" altLang="ko-KR" sz="1100" b="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kumimoji="0" lang="en-US" altLang="ko-KR" sz="1100" b="0" i="0" u="none" strike="noStrike" cap="none" normalizeH="0" baseline="0" dirty="0">
                <a:ln>
                  <a:noFill/>
                </a:ln>
                <a:solidFill>
                  <a:schemeClr val="tx1"/>
                </a:solidFill>
                <a:effectLst/>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1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5" name="직사각형 4"/>
            <p:cNvSpPr/>
            <p:nvPr/>
          </p:nvSpPr>
          <p:spPr bwMode="auto">
            <a:xfrm>
              <a:off x="2411700" y="3501010"/>
              <a:ext cx="3672510" cy="252035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ko-KR" altLang="en-US" sz="1100" b="0" i="0" u="none" strike="noStrike" cap="none" normalizeH="0" baseline="0" dirty="0">
                  <a:ln>
                    <a:noFill/>
                  </a:ln>
                  <a:solidFill>
                    <a:schemeClr val="tx1"/>
                  </a:solidFill>
                  <a:effectLst/>
                  <a:latin typeface="맑은 고딕" pitchFamily="50" charset="-127"/>
                  <a:ea typeface="맑은 고딕" pitchFamily="50" charset="-127"/>
                </a:rPr>
                <a:t>전역 네임스페이스</a:t>
              </a:r>
              <a:r>
                <a:rPr kumimoji="0" lang="en-US" altLang="ko-KR" sz="1100" b="0" i="0" u="none" strike="noStrike" cap="none" normalizeH="0" baseline="0" dirty="0">
                  <a:ln>
                    <a:noFill/>
                  </a:ln>
                  <a:solidFill>
                    <a:schemeClr val="tx1"/>
                  </a:solidFill>
                  <a:effectLst/>
                  <a:latin typeface="맑은 고딕" pitchFamily="50" charset="-127"/>
                  <a:ea typeface="맑은 고딕" pitchFamily="50" charset="-127"/>
                </a:rPr>
                <a:t>(</a:t>
              </a:r>
              <a:r>
                <a:rPr kumimoji="0" lang="ko-KR" altLang="en-US" sz="1100" b="0" i="0" u="none" strike="noStrike" cap="none" normalizeH="0" baseline="0" dirty="0">
                  <a:ln>
                    <a:noFill/>
                  </a:ln>
                  <a:solidFill>
                    <a:schemeClr val="tx1"/>
                  </a:solidFill>
                  <a:effectLst/>
                  <a:latin typeface="맑은 고딕" pitchFamily="50" charset="-127"/>
                  <a:ea typeface="맑은 고딕" pitchFamily="50" charset="-127"/>
                </a:rPr>
                <a:t>모듈</a:t>
              </a:r>
              <a:r>
                <a:rPr kumimoji="0" lang="en-US" altLang="ko-KR" sz="1100" b="0" i="0" u="none" strike="noStrike" cap="none" normalizeH="0" baseline="0" dirty="0">
                  <a:ln>
                    <a:noFill/>
                  </a:ln>
                  <a:solidFill>
                    <a:schemeClr val="tx1"/>
                  </a:solidFill>
                  <a:effectLst/>
                  <a:latin typeface="맑은 고딕" pitchFamily="50" charset="-127"/>
                  <a:ea typeface="맑은 고딕" pitchFamily="50" charset="-127"/>
                </a:rPr>
                <a:t>)</a:t>
              </a:r>
            </a:p>
            <a:p>
              <a:pPr marL="0" marR="0" indent="0" algn="ctr" defTabSz="977900" rtl="0" eaLnBrk="1" fontAlgn="base" latinLnBrk="0" hangingPunct="1">
                <a:lnSpc>
                  <a:spcPct val="100000"/>
                </a:lnSpc>
                <a:spcBef>
                  <a:spcPct val="0"/>
                </a:spcBef>
                <a:spcAft>
                  <a:spcPct val="0"/>
                </a:spcAft>
                <a:buClrTx/>
                <a:buSzTx/>
                <a:buFontTx/>
                <a:buNone/>
                <a:tabLst/>
              </a:pPr>
              <a:endParaRPr kumimoji="0" lang="en-US" altLang="ko-KR" sz="1100" b="0" i="0" u="none" strike="noStrike" cap="none" normalizeH="0" baseline="0" dirty="0">
                <a:ln>
                  <a:noFill/>
                </a:ln>
                <a:solidFill>
                  <a:schemeClr val="tx1"/>
                </a:solidFill>
                <a:effectLst/>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lang="en-US" altLang="ko-KR" sz="1100" b="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kumimoji="0" lang="en-US" altLang="ko-KR" sz="1100" b="0" i="0" u="none" strike="noStrike" cap="none" normalizeH="0" baseline="0" dirty="0">
                <a:ln>
                  <a:noFill/>
                </a:ln>
                <a:solidFill>
                  <a:schemeClr val="tx1"/>
                </a:solidFill>
                <a:effectLst/>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kumimoji="0" lang="en-US" altLang="ko-KR" sz="1100" b="0" i="0" u="none" strike="noStrike" cap="none" normalizeH="0" baseline="0" dirty="0">
                <a:ln>
                  <a:noFill/>
                </a:ln>
                <a:solidFill>
                  <a:schemeClr val="tx1"/>
                </a:solidFill>
                <a:effectLst/>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lang="en-US" altLang="ko-KR" sz="1100" b="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kumimoji="0" lang="en-US" altLang="ko-KR" sz="1100" b="0" i="0" u="none" strike="noStrike" cap="none" normalizeH="0" baseline="0" dirty="0">
                <a:ln>
                  <a:noFill/>
                </a:ln>
                <a:solidFill>
                  <a:schemeClr val="tx1"/>
                </a:solidFill>
                <a:effectLst/>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lang="en-US" altLang="ko-KR" sz="1100" b="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kumimoji="0" lang="en-US" altLang="ko-KR" sz="1100" b="0" i="0" u="none" strike="noStrike" cap="none" normalizeH="0" baseline="0" dirty="0">
                <a:ln>
                  <a:noFill/>
                </a:ln>
                <a:solidFill>
                  <a:schemeClr val="tx1"/>
                </a:solidFill>
                <a:effectLst/>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lang="en-US" altLang="ko-KR" sz="1100" b="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kumimoji="0" lang="en-US" altLang="ko-KR" sz="1100" b="0" i="0" u="none" strike="noStrike" cap="none" normalizeH="0" baseline="0" dirty="0">
                <a:ln>
                  <a:noFill/>
                </a:ln>
                <a:solidFill>
                  <a:schemeClr val="tx1"/>
                </a:solidFill>
                <a:effectLst/>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lang="en-US" altLang="ko-KR" sz="1100" b="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kumimoji="0" lang="en-US" altLang="ko-KR" sz="1100" b="0" i="0" u="none" strike="noStrike" cap="none" normalizeH="0" baseline="0" dirty="0">
                <a:ln>
                  <a:noFill/>
                </a:ln>
                <a:solidFill>
                  <a:schemeClr val="tx1"/>
                </a:solidFill>
                <a:effectLst/>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1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6" name="직사각형 5"/>
            <p:cNvSpPr/>
            <p:nvPr/>
          </p:nvSpPr>
          <p:spPr bwMode="auto">
            <a:xfrm>
              <a:off x="2627730" y="3861060"/>
              <a:ext cx="3240450" cy="208829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ko-KR" altLang="en-US" sz="1100" b="0" i="0" u="none" strike="noStrike" cap="none" normalizeH="0" baseline="0" dirty="0">
                  <a:ln>
                    <a:noFill/>
                  </a:ln>
                  <a:solidFill>
                    <a:schemeClr val="tx1"/>
                  </a:solidFill>
                  <a:effectLst/>
                  <a:latin typeface="맑은 고딕" pitchFamily="50" charset="-127"/>
                  <a:ea typeface="맑은 고딕" pitchFamily="50" charset="-127"/>
                </a:rPr>
                <a:t>지역 네임스페이스</a:t>
              </a:r>
              <a:r>
                <a:rPr kumimoji="0" lang="en-US" altLang="ko-KR" sz="1100" b="0" i="0" u="none" strike="noStrike" cap="none" normalizeH="0" baseline="0" dirty="0">
                  <a:ln>
                    <a:noFill/>
                  </a:ln>
                  <a:solidFill>
                    <a:schemeClr val="tx1"/>
                  </a:solidFill>
                  <a:effectLst/>
                  <a:latin typeface="맑은 고딕" pitchFamily="50" charset="-127"/>
                  <a:ea typeface="맑은 고딕" pitchFamily="50" charset="-127"/>
                </a:rPr>
                <a:t>(</a:t>
              </a:r>
              <a:r>
                <a:rPr kumimoji="0" lang="en-US" altLang="ko-KR" sz="1100" b="0" i="0" u="none" strike="noStrike" cap="none" normalizeH="0" baseline="0" dirty="0" err="1">
                  <a:ln>
                    <a:noFill/>
                  </a:ln>
                  <a:solidFill>
                    <a:schemeClr val="tx1"/>
                  </a:solidFill>
                  <a:effectLst/>
                  <a:latin typeface="맑은 고딕" pitchFamily="50" charset="-127"/>
                  <a:ea typeface="맑은 고딕" pitchFamily="50" charset="-127"/>
                </a:rPr>
                <a:t>MyClass</a:t>
              </a:r>
              <a:r>
                <a:rPr kumimoji="0" lang="en-US" altLang="ko-KR" sz="1100" b="0" i="0" u="none" strike="noStrike" cap="none" normalizeH="0" dirty="0">
                  <a:ln>
                    <a:noFill/>
                  </a:ln>
                  <a:solidFill>
                    <a:schemeClr val="tx1"/>
                  </a:solidFill>
                  <a:effectLst/>
                  <a:latin typeface="맑은 고딕" pitchFamily="50" charset="-127"/>
                  <a:ea typeface="맑은 고딕" pitchFamily="50" charset="-127"/>
                </a:rPr>
                <a:t> </a:t>
              </a:r>
              <a:r>
                <a:rPr kumimoji="0" lang="ko-KR" altLang="en-US" sz="1100" b="0" i="0" u="none" strike="noStrike" cap="none" normalizeH="0" dirty="0">
                  <a:ln>
                    <a:noFill/>
                  </a:ln>
                  <a:solidFill>
                    <a:schemeClr val="tx1"/>
                  </a:solidFill>
                  <a:effectLst/>
                  <a:latin typeface="맑은 고딕" pitchFamily="50" charset="-127"/>
                  <a:ea typeface="맑은 고딕" pitchFamily="50" charset="-127"/>
                </a:rPr>
                <a:t>클래스</a:t>
              </a:r>
              <a:r>
                <a:rPr kumimoji="0" lang="en-US" altLang="ko-KR" sz="1100" b="0" i="0" u="none" strike="noStrike" cap="none" normalizeH="0" dirty="0">
                  <a:ln>
                    <a:noFill/>
                  </a:ln>
                  <a:solidFill>
                    <a:schemeClr val="tx1"/>
                  </a:solidFill>
                  <a:effectLst/>
                  <a:latin typeface="맑은 고딕" pitchFamily="50" charset="-127"/>
                  <a:ea typeface="맑은 고딕" pitchFamily="50" charset="-127"/>
                </a:rPr>
                <a:t>)</a:t>
              </a:r>
            </a:p>
            <a:p>
              <a:pPr marL="0" marR="0" indent="0" algn="ctr" defTabSz="977900" rtl="0" eaLnBrk="1" fontAlgn="base" latinLnBrk="0" hangingPunct="1">
                <a:lnSpc>
                  <a:spcPct val="100000"/>
                </a:lnSpc>
                <a:spcBef>
                  <a:spcPct val="0"/>
                </a:spcBef>
                <a:spcAft>
                  <a:spcPct val="0"/>
                </a:spcAft>
                <a:buClrTx/>
                <a:buSzTx/>
                <a:buFontTx/>
                <a:buNone/>
                <a:tabLst/>
              </a:pPr>
              <a:endParaRPr kumimoji="0" lang="en-US" altLang="ko-KR" sz="1100" b="0" i="0" u="none" strike="noStrike" cap="none" normalizeH="0" dirty="0">
                <a:ln>
                  <a:noFill/>
                </a:ln>
                <a:solidFill>
                  <a:schemeClr val="tx1"/>
                </a:solidFill>
                <a:effectLst/>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kumimoji="0" lang="en-US" altLang="ko-KR" sz="1100" b="0" i="0" u="none" strike="noStrike" cap="none" normalizeH="0" dirty="0">
                <a:ln>
                  <a:noFill/>
                </a:ln>
                <a:solidFill>
                  <a:schemeClr val="tx1"/>
                </a:solidFill>
                <a:effectLst/>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lang="en-US" altLang="ko-KR" sz="1100" b="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kumimoji="0" lang="en-US" altLang="ko-KR" sz="1100" b="0" i="0" u="none" strike="noStrike" cap="none" normalizeH="0" dirty="0">
                <a:ln>
                  <a:noFill/>
                </a:ln>
                <a:solidFill>
                  <a:schemeClr val="tx1"/>
                </a:solidFill>
                <a:effectLst/>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kumimoji="0" lang="en-US" altLang="ko-KR" sz="1100" b="0" i="0" u="none" strike="noStrike" cap="none" normalizeH="0" dirty="0">
                <a:ln>
                  <a:noFill/>
                </a:ln>
                <a:solidFill>
                  <a:schemeClr val="tx1"/>
                </a:solidFill>
                <a:effectLst/>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lang="en-US" altLang="ko-KR" sz="1100" b="0" baseline="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kumimoji="0" lang="en-US" altLang="ko-KR" sz="1100" b="0" i="0" u="none" strike="noStrike" cap="none" normalizeH="0" dirty="0">
                <a:ln>
                  <a:noFill/>
                </a:ln>
                <a:solidFill>
                  <a:schemeClr val="tx1"/>
                </a:solidFill>
                <a:effectLst/>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lang="en-US" altLang="ko-KR" sz="1100" b="0" baseline="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kumimoji="0" lang="en-US" altLang="ko-KR" sz="1100" b="0" i="0" u="none" strike="noStrike" cap="none" normalizeH="0" dirty="0">
                <a:ln>
                  <a:noFill/>
                </a:ln>
                <a:solidFill>
                  <a:schemeClr val="tx1"/>
                </a:solidFill>
                <a:effectLst/>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lang="en-US" altLang="ko-KR" sz="1100" b="0" baseline="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1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7" name="직사각형 6"/>
            <p:cNvSpPr/>
            <p:nvPr/>
          </p:nvSpPr>
          <p:spPr bwMode="auto">
            <a:xfrm>
              <a:off x="2771750" y="4221110"/>
              <a:ext cx="2952410" cy="165623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ko-KR" altLang="en-US" sz="1100" b="0" i="0" u="none" strike="noStrike" cap="none" normalizeH="0" baseline="0" dirty="0">
                  <a:ln>
                    <a:noFill/>
                  </a:ln>
                  <a:solidFill>
                    <a:schemeClr val="tx1"/>
                  </a:solidFill>
                  <a:effectLst/>
                  <a:latin typeface="맑은 고딕" pitchFamily="50" charset="-127"/>
                  <a:ea typeface="맑은 고딕" pitchFamily="50" charset="-127"/>
                </a:rPr>
                <a:t>지역 네임스페이스</a:t>
              </a:r>
              <a:endParaRPr kumimoji="0" lang="en-US" altLang="ko-KR" sz="1100" b="0" i="0" u="none" strike="noStrike" cap="none" normalizeH="0" baseline="0" dirty="0">
                <a:ln>
                  <a:noFill/>
                </a:ln>
                <a:solidFill>
                  <a:schemeClr val="tx1"/>
                </a:solidFill>
                <a:effectLst/>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r>
                <a:rPr lang="en-US" altLang="ko-KR" sz="1100" b="0" dirty="0">
                  <a:latin typeface="맑은 고딕" pitchFamily="50" charset="-127"/>
                  <a:ea typeface="맑은 고딕" pitchFamily="50" charset="-127"/>
                </a:rPr>
                <a:t>(</a:t>
              </a:r>
              <a:r>
                <a:rPr lang="en-US" altLang="ko-KR" sz="1100" b="0" dirty="0" err="1">
                  <a:latin typeface="맑은 고딕" pitchFamily="50" charset="-127"/>
                  <a:ea typeface="맑은 고딕" pitchFamily="50" charset="-127"/>
                </a:rPr>
                <a:t>MyClass</a:t>
              </a:r>
              <a:r>
                <a:rPr lang="en-US" altLang="ko-KR" sz="1100" b="0" dirty="0">
                  <a:latin typeface="맑은 고딕" pitchFamily="50" charset="-127"/>
                  <a:ea typeface="맑은 고딕" pitchFamily="50" charset="-127"/>
                </a:rPr>
                <a:t> </a:t>
              </a:r>
              <a:r>
                <a:rPr lang="ko-KR" altLang="en-US" sz="1100" b="0" dirty="0" err="1">
                  <a:latin typeface="맑은 고딕" pitchFamily="50" charset="-127"/>
                  <a:ea typeface="맑은 고딕" pitchFamily="50" charset="-127"/>
                </a:rPr>
                <a:t>인스턴스</a:t>
              </a:r>
              <a:r>
                <a:rPr lang="en-US" altLang="ko-KR" sz="1100" b="0" dirty="0">
                  <a:latin typeface="맑은 고딕" pitchFamily="50" charset="-127"/>
                  <a:ea typeface="맑은 고딕" pitchFamily="50" charset="-127"/>
                </a:rPr>
                <a:t>)</a:t>
              </a:r>
            </a:p>
            <a:p>
              <a:pPr marL="0" marR="0" indent="0" algn="ctr" defTabSz="977900" rtl="0" eaLnBrk="1" fontAlgn="base" latinLnBrk="0" hangingPunct="1">
                <a:lnSpc>
                  <a:spcPct val="100000"/>
                </a:lnSpc>
                <a:spcBef>
                  <a:spcPct val="0"/>
                </a:spcBef>
                <a:spcAft>
                  <a:spcPct val="0"/>
                </a:spcAft>
                <a:buClrTx/>
                <a:buSzTx/>
                <a:buFontTx/>
                <a:buNone/>
                <a:tabLst/>
              </a:pPr>
              <a:endParaRPr lang="en-US" altLang="ko-KR" sz="1100" b="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lang="en-US" altLang="ko-KR" sz="1100" b="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lang="en-US" altLang="ko-KR" sz="1100" b="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kumimoji="0" lang="en-US" altLang="ko-KR" sz="1100" b="0" i="0" u="none" strike="noStrike" cap="none" normalizeH="0" baseline="0" dirty="0">
                <a:ln>
                  <a:noFill/>
                </a:ln>
                <a:solidFill>
                  <a:schemeClr val="tx1"/>
                </a:solidFill>
                <a:effectLst/>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lang="en-US" altLang="ko-KR" sz="1100" b="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kumimoji="0" lang="en-US" altLang="ko-KR" sz="1100" b="0" i="0" u="none" strike="noStrike" cap="none" normalizeH="0" baseline="0" dirty="0">
                <a:ln>
                  <a:noFill/>
                </a:ln>
                <a:solidFill>
                  <a:schemeClr val="tx1"/>
                </a:solidFill>
                <a:effectLst/>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1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8" name="직사각형 7"/>
            <p:cNvSpPr/>
            <p:nvPr/>
          </p:nvSpPr>
          <p:spPr bwMode="auto">
            <a:xfrm>
              <a:off x="2915770" y="5157240"/>
              <a:ext cx="1224170" cy="57608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lang="ko-KR" altLang="en-US" sz="1100" b="0" dirty="0">
                  <a:latin typeface="맑은 고딕" pitchFamily="50" charset="-127"/>
                  <a:ea typeface="맑은 고딕" pitchFamily="50" charset="-127"/>
                </a:rPr>
                <a:t>지역 네임스페이스</a:t>
              </a:r>
              <a:endParaRPr lang="en-US" altLang="ko-KR" sz="1100" b="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맑은 고딕" pitchFamily="50" charset="-127"/>
                  <a:ea typeface="맑은 고딕" pitchFamily="50" charset="-127"/>
                </a:rPr>
                <a:t>(price </a:t>
              </a:r>
              <a:r>
                <a:rPr kumimoji="0" lang="ko-KR" altLang="en-US" sz="1100" b="0" i="0" u="none" strike="noStrike" cap="none" normalizeH="0" baseline="0" dirty="0" err="1">
                  <a:ln>
                    <a:noFill/>
                  </a:ln>
                  <a:solidFill>
                    <a:schemeClr val="tx1"/>
                  </a:solidFill>
                  <a:effectLst/>
                  <a:latin typeface="맑은 고딕" pitchFamily="50" charset="-127"/>
                  <a:ea typeface="맑은 고딕" pitchFamily="50" charset="-127"/>
                </a:rPr>
                <a:t>메서드</a:t>
              </a:r>
              <a:r>
                <a:rPr kumimoji="0" lang="en-US" altLang="ko-KR" sz="1100" b="0" i="0" u="none" strike="noStrike" cap="none" normalizeH="0" baseline="0" dirty="0">
                  <a:ln>
                    <a:noFill/>
                  </a:ln>
                  <a:solidFill>
                    <a:schemeClr val="tx1"/>
                  </a:solidFill>
                  <a:effectLst/>
                  <a:latin typeface="맑은 고딕" pitchFamily="50" charset="-127"/>
                  <a:ea typeface="맑은 고딕" pitchFamily="50" charset="-127"/>
                </a:rPr>
                <a:t>)</a:t>
              </a:r>
              <a:endParaRPr kumimoji="0" lang="ko-KR" altLang="en-US" sz="11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9" name="직사각형 8"/>
            <p:cNvSpPr/>
            <p:nvPr/>
          </p:nvSpPr>
          <p:spPr bwMode="auto">
            <a:xfrm>
              <a:off x="4355970" y="5157240"/>
              <a:ext cx="1224170" cy="57608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ko-KR" altLang="en-US" sz="1100" b="0" i="0" u="none" strike="noStrike" cap="none" normalizeH="0" baseline="0" dirty="0">
                  <a:ln>
                    <a:noFill/>
                  </a:ln>
                  <a:solidFill>
                    <a:schemeClr val="tx1"/>
                  </a:solidFill>
                  <a:effectLst/>
                  <a:latin typeface="맑은 고딕" pitchFamily="50" charset="-127"/>
                  <a:ea typeface="맑은 고딕" pitchFamily="50" charset="-127"/>
                </a:rPr>
                <a:t>지역 네임스페이스</a:t>
              </a:r>
              <a:endParaRPr kumimoji="0" lang="en-US" altLang="ko-KR" sz="1100" b="0" i="0" u="none" strike="noStrike" cap="none" normalizeH="0" baseline="0" dirty="0">
                <a:ln>
                  <a:noFill/>
                </a:ln>
                <a:solidFill>
                  <a:schemeClr val="tx1"/>
                </a:solidFill>
                <a:effectLst/>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r>
                <a:rPr lang="en-US" altLang="ko-KR" sz="1100" b="0" dirty="0">
                  <a:latin typeface="맑은 고딕" pitchFamily="50" charset="-127"/>
                  <a:ea typeface="맑은 고딕" pitchFamily="50" charset="-127"/>
                </a:rPr>
                <a:t>(shop </a:t>
              </a:r>
              <a:r>
                <a:rPr lang="ko-KR" altLang="en-US" sz="1100" b="0" dirty="0" err="1">
                  <a:latin typeface="맑은 고딕" pitchFamily="50" charset="-127"/>
                  <a:ea typeface="맑은 고딕" pitchFamily="50" charset="-127"/>
                </a:rPr>
                <a:t>메서드</a:t>
              </a:r>
              <a:r>
                <a:rPr lang="en-US" altLang="ko-KR" sz="1100" b="0" dirty="0">
                  <a:latin typeface="맑은 고딕" pitchFamily="50" charset="-127"/>
                  <a:ea typeface="맑은 고딕" pitchFamily="50" charset="-127"/>
                </a:rPr>
                <a:t>)</a:t>
              </a:r>
              <a:endParaRPr kumimoji="0" lang="ko-KR" altLang="en-US" sz="1100" b="0" i="0" u="none" strike="noStrike" cap="none" normalizeH="0" baseline="0" dirty="0">
                <a:ln>
                  <a:noFill/>
                </a:ln>
                <a:solidFill>
                  <a:schemeClr val="tx1"/>
                </a:solidFill>
                <a:effectLst/>
                <a:latin typeface="맑은 고딕" pitchFamily="50" charset="-127"/>
                <a:ea typeface="맑은 고딕" pitchFamily="50" charset="-127"/>
              </a:endParaRPr>
            </a:p>
          </p:txBody>
        </p:sp>
        <p:cxnSp>
          <p:nvCxnSpPr>
            <p:cNvPr id="11" name="직선 화살표 연결선 10"/>
            <p:cNvCxnSpPr>
              <a:stCxn id="8" idx="0"/>
            </p:cNvCxnSpPr>
            <p:nvPr/>
          </p:nvCxnSpPr>
          <p:spPr bwMode="auto">
            <a:xfrm flipV="1">
              <a:off x="3527855" y="4149100"/>
              <a:ext cx="0" cy="1008140"/>
            </a:xfrm>
            <a:prstGeom prst="straightConnector1">
              <a:avLst/>
            </a:prstGeom>
            <a:solidFill>
              <a:srgbClr val="808080"/>
            </a:solidFill>
            <a:ln w="28575" cap="flat" cmpd="sng" algn="ctr">
              <a:solidFill>
                <a:schemeClr val="tx1"/>
              </a:solidFill>
              <a:prstDash val="solid"/>
              <a:round/>
              <a:headEnd type="none" w="med" len="med"/>
              <a:tailEnd type="arrow"/>
            </a:ln>
            <a:effectLst/>
          </p:spPr>
        </p:cxnSp>
        <p:cxnSp>
          <p:nvCxnSpPr>
            <p:cNvPr id="13" name="직선 화살표 연결선 12"/>
            <p:cNvCxnSpPr>
              <a:stCxn id="9" idx="0"/>
            </p:cNvCxnSpPr>
            <p:nvPr/>
          </p:nvCxnSpPr>
          <p:spPr bwMode="auto">
            <a:xfrm flipH="1" flipV="1">
              <a:off x="4355970" y="4653170"/>
              <a:ext cx="612085" cy="504070"/>
            </a:xfrm>
            <a:prstGeom prst="straightConnector1">
              <a:avLst/>
            </a:prstGeom>
            <a:solidFill>
              <a:srgbClr val="808080"/>
            </a:solidFill>
            <a:ln w="28575" cap="flat" cmpd="sng" algn="ctr">
              <a:solidFill>
                <a:schemeClr val="tx1"/>
              </a:solidFill>
              <a:prstDash val="solid"/>
              <a:round/>
              <a:headEnd type="none" w="med" len="med"/>
              <a:tailEnd type="arrow"/>
            </a:ln>
            <a:effectLst/>
          </p:spPr>
        </p:cxnSp>
        <p:cxnSp>
          <p:nvCxnSpPr>
            <p:cNvPr id="16" name="직선 화살표 연결선 15"/>
            <p:cNvCxnSpPr/>
            <p:nvPr/>
          </p:nvCxnSpPr>
          <p:spPr bwMode="auto">
            <a:xfrm flipV="1">
              <a:off x="4968055" y="4149100"/>
              <a:ext cx="0" cy="1008140"/>
            </a:xfrm>
            <a:prstGeom prst="straightConnector1">
              <a:avLst/>
            </a:prstGeom>
            <a:solidFill>
              <a:srgbClr val="808080"/>
            </a:solidFill>
            <a:ln w="28575" cap="flat" cmpd="sng" algn="ctr">
              <a:solidFill>
                <a:schemeClr val="tx1"/>
              </a:solidFill>
              <a:prstDash val="solid"/>
              <a:round/>
              <a:headEnd type="none" w="med" len="med"/>
              <a:tailEnd type="arrow"/>
            </a:ln>
            <a:effectLst/>
          </p:spPr>
        </p:cxnSp>
        <p:sp>
          <p:nvSpPr>
            <p:cNvPr id="19" name="TextBox 18"/>
            <p:cNvSpPr txBox="1"/>
            <p:nvPr/>
          </p:nvSpPr>
          <p:spPr>
            <a:xfrm>
              <a:off x="2666310" y="4837940"/>
              <a:ext cx="1042465" cy="261610"/>
            </a:xfrm>
            <a:prstGeom prst="rect">
              <a:avLst/>
            </a:prstGeom>
            <a:noFill/>
          </p:spPr>
          <p:txBody>
            <a:bodyPr wrap="none" rtlCol="0">
              <a:spAutoFit/>
            </a:bodyPr>
            <a:lstStyle/>
            <a:p>
              <a:r>
                <a:rPr lang="en-US" altLang="ko-KR" sz="1100" b="0" dirty="0">
                  <a:latin typeface="맑은 고딕" pitchFamily="50" charset="-127"/>
                  <a:ea typeface="맑은 고딕" pitchFamily="50" charset="-127"/>
                </a:rPr>
                <a:t>&lt;</a:t>
              </a:r>
              <a:r>
                <a:rPr lang="ko-KR" altLang="en-US" sz="1100" b="0" dirty="0" err="1">
                  <a:latin typeface="맑은 고딕" pitchFamily="50" charset="-127"/>
                  <a:ea typeface="맑은 고딕" pitchFamily="50" charset="-127"/>
                </a:rPr>
                <a:t>클래스명</a:t>
              </a:r>
              <a:r>
                <a:rPr lang="en-US" altLang="ko-KR" sz="1100" b="0" dirty="0">
                  <a:latin typeface="맑은 고딕" pitchFamily="50" charset="-127"/>
                  <a:ea typeface="맑은 고딕" pitchFamily="50" charset="-127"/>
                </a:rPr>
                <a:t>&gt;</a:t>
              </a:r>
              <a:endParaRPr lang="ko-KR" altLang="en-US" sz="1100" b="0" dirty="0">
                <a:latin typeface="맑은 고딕" pitchFamily="50" charset="-127"/>
                <a:ea typeface="맑은 고딕" pitchFamily="50" charset="-127"/>
              </a:endParaRPr>
            </a:p>
          </p:txBody>
        </p:sp>
        <p:sp>
          <p:nvSpPr>
            <p:cNvPr id="20" name="TextBox 19"/>
            <p:cNvSpPr txBox="1"/>
            <p:nvPr/>
          </p:nvSpPr>
          <p:spPr>
            <a:xfrm>
              <a:off x="4579543" y="4675908"/>
              <a:ext cx="418704" cy="261610"/>
            </a:xfrm>
            <a:prstGeom prst="rect">
              <a:avLst/>
            </a:prstGeom>
            <a:noFill/>
          </p:spPr>
          <p:txBody>
            <a:bodyPr wrap="none" rtlCol="0">
              <a:spAutoFit/>
            </a:bodyPr>
            <a:lstStyle/>
            <a:p>
              <a:r>
                <a:rPr lang="en-US" altLang="ko-KR" sz="1100" dirty="0">
                  <a:latin typeface="맑은 고딕" pitchFamily="50" charset="-127"/>
                  <a:ea typeface="맑은 고딕" pitchFamily="50" charset="-127"/>
                </a:rPr>
                <a:t>self</a:t>
              </a:r>
              <a:endParaRPr lang="ko-KR" altLang="en-US" sz="1100" dirty="0">
                <a:latin typeface="맑은 고딕" pitchFamily="50" charset="-127"/>
                <a:ea typeface="맑은 고딕" pitchFamily="50" charset="-127"/>
              </a:endParaRPr>
            </a:p>
          </p:txBody>
        </p:sp>
      </p:grpSp>
      <p:sp>
        <p:nvSpPr>
          <p:cNvPr id="22" name="TextBox 21"/>
          <p:cNvSpPr txBox="1"/>
          <p:nvPr/>
        </p:nvSpPr>
        <p:spPr>
          <a:xfrm>
            <a:off x="3437582" y="6093370"/>
            <a:ext cx="2502608" cy="276999"/>
          </a:xfrm>
          <a:prstGeom prst="rect">
            <a:avLst/>
          </a:prstGeom>
          <a:noFill/>
        </p:spPr>
        <p:txBody>
          <a:bodyPr wrap="none" rtlCol="0">
            <a:spAutoFit/>
          </a:bodyPr>
          <a:lstStyle/>
          <a:p>
            <a:r>
              <a:rPr lang="ko-KR" altLang="en-US" sz="1200">
                <a:latin typeface="맑은 고딕" pitchFamily="50" charset="-127"/>
                <a:ea typeface="맑은 고딕" pitchFamily="50" charset="-127"/>
              </a:rPr>
              <a:t>클래스 네임스페이스와 유효 범위</a:t>
            </a:r>
            <a:endParaRPr lang="ko-KR" altLang="en-US" sz="1200" dirty="0">
              <a:latin typeface="맑은 고딕" pitchFamily="50" charset="-127"/>
              <a:ea typeface="맑은 고딕" pitchFamily="50" charset="-127"/>
            </a:endParaRPr>
          </a:p>
        </p:txBody>
      </p:sp>
    </p:spTree>
    <p:extLst>
      <p:ext uri="{BB962C8B-B14F-4D97-AF65-F5344CB8AC3E}">
        <p14:creationId xmlns:p14="http://schemas.microsoft.com/office/powerpoint/2010/main" val="3710821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a:t>
            </a:r>
            <a:endParaRPr lang="ko-KR" altLang="en-US" dirty="0"/>
          </a:p>
        </p:txBody>
      </p:sp>
      <p:sp>
        <p:nvSpPr>
          <p:cNvPr id="3" name="내용 개체 틀 2"/>
          <p:cNvSpPr>
            <a:spLocks noGrp="1"/>
          </p:cNvSpPr>
          <p:nvPr>
            <p:ph idx="1"/>
          </p:nvPr>
        </p:nvSpPr>
        <p:spPr>
          <a:xfrm>
            <a:off x="236538" y="1060450"/>
            <a:ext cx="8670925" cy="4678204"/>
          </a:xfrm>
        </p:spPr>
        <p:txBody>
          <a:bodyPr/>
          <a:lstStyle/>
          <a:p>
            <a:r>
              <a:rPr lang="en-US" altLang="ko-KR" dirty="0"/>
              <a:t>'</a:t>
            </a:r>
            <a:r>
              <a:rPr lang="ko-KR" altLang="en-US" dirty="0"/>
              <a:t>박씨네 집</a:t>
            </a:r>
            <a:r>
              <a:rPr lang="en-US" altLang="ko-KR" dirty="0"/>
              <a:t>' </a:t>
            </a:r>
            <a:r>
              <a:rPr lang="ko-KR" altLang="en-US" dirty="0"/>
              <a:t>클래스</a:t>
            </a:r>
            <a:endParaRPr lang="en-US" altLang="ko-KR" dirty="0"/>
          </a:p>
          <a:p>
            <a:pPr lvl="1"/>
            <a:r>
              <a:rPr lang="ko-KR" altLang="en-US" dirty="0"/>
              <a:t>클래스 구상하기</a:t>
            </a:r>
            <a:endParaRPr lang="en-US" altLang="ko-KR" dirty="0"/>
          </a:p>
          <a:p>
            <a:pPr lvl="1"/>
            <a:endParaRPr lang="en-US" altLang="ko-KR" dirty="0"/>
          </a:p>
          <a:p>
            <a:pPr lvl="1"/>
            <a:endParaRPr lang="en-US" altLang="ko-KR" dirty="0"/>
          </a:p>
          <a:p>
            <a:pPr lvl="2">
              <a:buFont typeface="+mj-lt"/>
              <a:buAutoNum type="arabicPeriod"/>
            </a:pPr>
            <a:r>
              <a:rPr lang="ko-KR" altLang="en-US" dirty="0"/>
              <a:t>클래스 이름은 </a:t>
            </a:r>
            <a:r>
              <a:rPr lang="en-US" altLang="ko-KR" dirty="0" err="1"/>
              <a:t>HousePark</a:t>
            </a:r>
            <a:endParaRPr lang="en-US" altLang="ko-KR" dirty="0"/>
          </a:p>
          <a:p>
            <a:pPr lvl="2">
              <a:buFont typeface="+mj-lt"/>
              <a:buAutoNum type="arabicPeriod"/>
            </a:pPr>
            <a:endParaRPr lang="en-US" altLang="ko-KR" dirty="0"/>
          </a:p>
          <a:p>
            <a:pPr lvl="2">
              <a:buFont typeface="+mj-lt"/>
              <a:buAutoNum type="arabicPeriod"/>
            </a:pPr>
            <a:endParaRPr lang="en-US" altLang="ko-KR" dirty="0"/>
          </a:p>
          <a:p>
            <a:pPr lvl="2">
              <a:buFont typeface="+mj-lt"/>
              <a:buAutoNum type="arabicPeriod"/>
            </a:pPr>
            <a:r>
              <a:rPr lang="en-US" altLang="ko-KR" dirty="0" err="1"/>
              <a:t>pey.lastname</a:t>
            </a:r>
            <a:r>
              <a:rPr lang="en-US" altLang="ko-KR" dirty="0"/>
              <a:t> </a:t>
            </a:r>
            <a:r>
              <a:rPr lang="ko-KR" altLang="en-US" dirty="0"/>
              <a:t>변수는 </a:t>
            </a:r>
            <a:r>
              <a:rPr lang="en-US" altLang="ko-KR" dirty="0"/>
              <a:t>'</a:t>
            </a:r>
            <a:r>
              <a:rPr lang="ko-KR" altLang="en-US" dirty="0"/>
              <a:t>박</a:t>
            </a:r>
            <a:r>
              <a:rPr lang="en-US" altLang="ko-KR" dirty="0"/>
              <a:t>'</a:t>
            </a:r>
            <a:r>
              <a:rPr lang="ko-KR" altLang="en-US" dirty="0"/>
              <a:t>이라는 성이 들어 있음</a:t>
            </a:r>
            <a:endParaRPr lang="en-US" altLang="ko-KR" dirty="0"/>
          </a:p>
          <a:p>
            <a:pPr lvl="2">
              <a:buFont typeface="+mj-lt"/>
              <a:buAutoNum type="arabicPeriod"/>
            </a:pPr>
            <a:endParaRPr lang="en-US" altLang="ko-KR" dirty="0"/>
          </a:p>
          <a:p>
            <a:pPr lvl="2">
              <a:buFont typeface="+mj-lt"/>
              <a:buAutoNum type="arabicPeriod"/>
            </a:pPr>
            <a:endParaRPr lang="en-US" altLang="ko-KR" dirty="0"/>
          </a:p>
          <a:p>
            <a:pPr lvl="2">
              <a:buFont typeface="+mj-lt"/>
              <a:buAutoNum type="arabicPeriod"/>
            </a:pPr>
            <a:r>
              <a:rPr lang="en-US" altLang="ko-KR" dirty="0" err="1"/>
              <a:t>pey.fullname</a:t>
            </a:r>
            <a:r>
              <a:rPr lang="en-US" altLang="ko-KR" dirty="0"/>
              <a:t> </a:t>
            </a:r>
            <a:r>
              <a:rPr lang="ko-KR" altLang="en-US" dirty="0"/>
              <a:t>변수는 성을 포함한 전체 이름</a:t>
            </a:r>
            <a:endParaRPr lang="en-US" altLang="ko-KR" dirty="0"/>
          </a:p>
          <a:p>
            <a:pPr lvl="2">
              <a:buFont typeface="+mj-lt"/>
              <a:buAutoNum type="arabicPeriod"/>
            </a:pPr>
            <a:endParaRPr lang="en-US" altLang="ko-KR" dirty="0"/>
          </a:p>
          <a:p>
            <a:pPr lvl="2">
              <a:buFont typeface="+mj-lt"/>
              <a:buAutoNum type="arabicPeriod"/>
            </a:pPr>
            <a:endParaRPr lang="en-US" altLang="ko-KR" dirty="0"/>
          </a:p>
          <a:p>
            <a:pPr lvl="2">
              <a:buFont typeface="+mj-lt"/>
              <a:buAutoNum type="arabicPeriod"/>
            </a:pPr>
            <a:endParaRPr lang="en-US" altLang="ko-KR" dirty="0"/>
          </a:p>
          <a:p>
            <a:pPr lvl="2">
              <a:buFont typeface="+mj-lt"/>
              <a:buAutoNum type="arabicPeriod"/>
            </a:pPr>
            <a:r>
              <a:rPr lang="ko-KR" altLang="en-US" dirty="0"/>
              <a:t>여행 가고 싶은 장소를 입력하면 다음과 같이 출력해주는 </a:t>
            </a:r>
            <a:r>
              <a:rPr lang="en-US" altLang="ko-KR" dirty="0"/>
              <a:t>travel </a:t>
            </a:r>
            <a:r>
              <a:rPr lang="ko-KR" altLang="en-US" dirty="0"/>
              <a:t>함수</a:t>
            </a:r>
          </a:p>
        </p:txBody>
      </p:sp>
      <p:grpSp>
        <p:nvGrpSpPr>
          <p:cNvPr id="13" name="그룹 12"/>
          <p:cNvGrpSpPr/>
          <p:nvPr/>
        </p:nvGrpSpPr>
        <p:grpSpPr>
          <a:xfrm>
            <a:off x="1259540" y="1628750"/>
            <a:ext cx="6192860" cy="1152160"/>
            <a:chOff x="1259540" y="1700760"/>
            <a:chExt cx="6192860" cy="1152160"/>
          </a:xfrm>
        </p:grpSpPr>
        <p:sp>
          <p:nvSpPr>
            <p:cNvPr id="5" name="타원 4"/>
            <p:cNvSpPr/>
            <p:nvPr/>
          </p:nvSpPr>
          <p:spPr bwMode="auto">
            <a:xfrm>
              <a:off x="3779890" y="1700760"/>
              <a:ext cx="1152160" cy="1152160"/>
            </a:xfrm>
            <a:prstGeom prst="ellipse">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a:t>
              </a:r>
              <a:r>
                <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rPr>
                <a:t>박씨네 집</a:t>
              </a: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a:t>
              </a:r>
            </a:p>
            <a:p>
              <a:pPr marL="0" marR="0" indent="0" algn="ctr" defTabSz="977900" rtl="0" eaLnBrk="1" fontAlgn="base" latinLnBrk="0" hangingPunct="1">
                <a:lnSpc>
                  <a:spcPct val="100000"/>
                </a:lnSpc>
                <a:spcBef>
                  <a:spcPct val="0"/>
                </a:spcBef>
                <a:spcAft>
                  <a:spcPct val="0"/>
                </a:spcAft>
                <a:buClrTx/>
                <a:buSzTx/>
                <a:buFontTx/>
                <a:buNone/>
                <a:tabLst/>
              </a:pPr>
              <a:r>
                <a:rPr lang="ko-KR" altLang="en-US" sz="1300" b="0" dirty="0">
                  <a:latin typeface="맑은 고딕" pitchFamily="50" charset="-127"/>
                  <a:ea typeface="맑은 고딕" pitchFamily="50" charset="-127"/>
                </a:rPr>
                <a:t>클래스</a:t>
              </a:r>
              <a:endParaRPr lang="en-US" altLang="ko-KR" sz="1300" b="0" dirty="0">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err="1">
                  <a:ln>
                    <a:noFill/>
                  </a:ln>
                  <a:solidFill>
                    <a:schemeClr val="tx1"/>
                  </a:solidFill>
                  <a:effectLst/>
                  <a:latin typeface="맑은 고딕" pitchFamily="50" charset="-127"/>
                  <a:ea typeface="맑은 고딕" pitchFamily="50" charset="-127"/>
                </a:rPr>
                <a:t>HousePark</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6" name="모서리가 둥근 직사각형 5"/>
            <p:cNvSpPr/>
            <p:nvPr/>
          </p:nvSpPr>
          <p:spPr bwMode="auto">
            <a:xfrm>
              <a:off x="1259540" y="1988800"/>
              <a:ext cx="2088290" cy="648090"/>
            </a:xfrm>
            <a:prstGeom prst="round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lang="ko-KR" altLang="en-US" sz="1050" b="0" dirty="0">
                  <a:latin typeface="맑은 고딕" pitchFamily="50" charset="-127"/>
                  <a:ea typeface="맑은 고딕" pitchFamily="50" charset="-127"/>
                </a:rPr>
                <a:t>박씨 가족의 </a:t>
              </a:r>
              <a:r>
                <a:rPr lang="en-US" altLang="ko-KR" sz="1050" b="0" dirty="0">
                  <a:latin typeface="맑은 고딕" pitchFamily="50" charset="-127"/>
                  <a:ea typeface="맑은 고딕" pitchFamily="50" charset="-127"/>
                </a:rPr>
                <a:t>'</a:t>
              </a:r>
              <a:r>
                <a:rPr lang="ko-KR" altLang="en-US" sz="1050" b="0" dirty="0">
                  <a:latin typeface="맑은 고딕" pitchFamily="50" charset="-127"/>
                  <a:ea typeface="맑은 고딕" pitchFamily="50" charset="-127"/>
                </a:rPr>
                <a:t>이름</a:t>
              </a:r>
              <a:r>
                <a:rPr lang="en-US" altLang="ko-KR" sz="1050" b="0" dirty="0">
                  <a:latin typeface="맑은 고딕" pitchFamily="50" charset="-127"/>
                  <a:ea typeface="맑은 고딕" pitchFamily="50" charset="-127"/>
                </a:rPr>
                <a:t>'</a:t>
              </a:r>
              <a:r>
                <a:rPr lang="ko-KR" altLang="en-US" sz="1050" b="0" dirty="0">
                  <a:latin typeface="맑은 고딕" pitchFamily="50" charset="-127"/>
                  <a:ea typeface="맑은 고딕" pitchFamily="50" charset="-127"/>
                </a:rPr>
                <a:t>을 설정하려면</a:t>
              </a:r>
              <a:r>
                <a:rPr lang="en-US" altLang="ko-KR" sz="1050" b="0" dirty="0">
                  <a:latin typeface="맑은 고딕" pitchFamily="50" charset="-127"/>
                  <a:ea typeface="맑은 고딕" pitchFamily="50" charset="-127"/>
                </a:rPr>
                <a:t>?</a:t>
              </a:r>
            </a:p>
            <a:p>
              <a:pPr marL="0" marR="0" indent="0" algn="ctr" defTabSz="977900" rtl="0" eaLnBrk="1" fontAlgn="base" latinLnBrk="0" hangingPunct="1">
                <a:lnSpc>
                  <a:spcPct val="100000"/>
                </a:lnSpc>
                <a:spcBef>
                  <a:spcPct val="0"/>
                </a:spcBef>
                <a:spcAft>
                  <a:spcPct val="0"/>
                </a:spcAft>
                <a:buClrTx/>
                <a:buSzTx/>
                <a:buFontTx/>
                <a:buNone/>
                <a:tabLst/>
              </a:pPr>
              <a:r>
                <a:rPr lang="en-US" altLang="ko-KR" sz="1050" b="0" dirty="0" err="1">
                  <a:latin typeface="맑은 고딕" pitchFamily="50" charset="-127"/>
                  <a:ea typeface="맑은 고딕" pitchFamily="50" charset="-127"/>
                </a:rPr>
                <a:t>setname</a:t>
              </a:r>
              <a:r>
                <a:rPr lang="en-US" altLang="ko-KR" sz="1050" b="0" dirty="0">
                  <a:latin typeface="맑은 고딕" pitchFamily="50" charset="-127"/>
                  <a:ea typeface="맑은 고딕" pitchFamily="50" charset="-127"/>
                </a:rPr>
                <a:t> </a:t>
              </a:r>
              <a:r>
                <a:rPr lang="ko-KR" altLang="en-US" sz="1050" b="0" dirty="0" err="1">
                  <a:latin typeface="맑은 고딕" pitchFamily="50" charset="-127"/>
                  <a:ea typeface="맑은 고딕" pitchFamily="50" charset="-127"/>
                </a:rPr>
                <a:t>메서드</a:t>
              </a:r>
              <a:endParaRPr kumimoji="0" lang="ko-KR" altLang="en-US" sz="105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7" name="모서리가 둥근 직사각형 6"/>
            <p:cNvSpPr/>
            <p:nvPr/>
          </p:nvSpPr>
          <p:spPr bwMode="auto">
            <a:xfrm>
              <a:off x="5364110" y="1988800"/>
              <a:ext cx="2088290" cy="648090"/>
            </a:xfrm>
            <a:prstGeom prst="round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ko-KR" altLang="en-US" sz="1050" b="0" i="0" u="none" strike="noStrike" cap="none" normalizeH="0" baseline="0" dirty="0">
                  <a:ln>
                    <a:noFill/>
                  </a:ln>
                  <a:solidFill>
                    <a:schemeClr val="tx1"/>
                  </a:solidFill>
                  <a:effectLst/>
                  <a:latin typeface="맑은 고딕" pitchFamily="50" charset="-127"/>
                  <a:ea typeface="맑은 고딕" pitchFamily="50" charset="-127"/>
                </a:rPr>
                <a:t>박씨 가족 중 한 사람이 여행 가고</a:t>
              </a:r>
              <a:endParaRPr kumimoji="0" lang="en-US" altLang="ko-KR" sz="1050" b="0" i="0" u="none" strike="noStrike" cap="none" normalizeH="0" baseline="0" dirty="0">
                <a:ln>
                  <a:noFill/>
                </a:ln>
                <a:solidFill>
                  <a:schemeClr val="tx1"/>
                </a:solidFill>
                <a:effectLst/>
                <a:latin typeface="맑은 고딕" pitchFamily="50" charset="-127"/>
                <a:ea typeface="맑은 고딕" pitchFamily="50" charset="-127"/>
              </a:endParaRPr>
            </a:p>
            <a:p>
              <a:pPr marL="0" marR="0" indent="0" algn="ctr" defTabSz="977900" rtl="0" eaLnBrk="1" fontAlgn="base" latinLnBrk="0" hangingPunct="1">
                <a:lnSpc>
                  <a:spcPct val="100000"/>
                </a:lnSpc>
                <a:spcBef>
                  <a:spcPct val="0"/>
                </a:spcBef>
                <a:spcAft>
                  <a:spcPct val="0"/>
                </a:spcAft>
                <a:buClrTx/>
                <a:buSzTx/>
                <a:buFontTx/>
                <a:buNone/>
                <a:tabLst/>
              </a:pPr>
              <a:r>
                <a:rPr lang="ko-KR" altLang="en-US" sz="1050" b="0" dirty="0">
                  <a:latin typeface="맑은 고딕" pitchFamily="50" charset="-127"/>
                  <a:ea typeface="맑은 고딕" pitchFamily="50" charset="-127"/>
                </a:rPr>
                <a:t>싶은 곳을 출력해 볼까</a:t>
              </a:r>
              <a:r>
                <a:rPr lang="en-US" altLang="ko-KR" sz="1050" b="0" dirty="0">
                  <a:latin typeface="맑은 고딕" pitchFamily="50" charset="-127"/>
                  <a:ea typeface="맑은 고딕" pitchFamily="50" charset="-127"/>
                </a:rPr>
                <a:t>?</a:t>
              </a:r>
            </a:p>
            <a:p>
              <a:pPr marL="0" marR="0" indent="0" algn="ctr" defTabSz="977900" rtl="0" eaLnBrk="1" fontAlgn="base" latinLnBrk="0" hangingPunct="1">
                <a:lnSpc>
                  <a:spcPct val="100000"/>
                </a:lnSpc>
                <a:spcBef>
                  <a:spcPct val="0"/>
                </a:spcBef>
                <a:spcAft>
                  <a:spcPct val="0"/>
                </a:spcAft>
                <a:buClrTx/>
                <a:buSzTx/>
                <a:buFontTx/>
                <a:buNone/>
                <a:tabLst/>
              </a:pPr>
              <a:r>
                <a:rPr lang="en-US" altLang="ko-KR" sz="1050" b="0" dirty="0">
                  <a:latin typeface="맑은 고딕" pitchFamily="50" charset="-127"/>
                  <a:ea typeface="맑은 고딕" pitchFamily="50" charset="-127"/>
                </a:rPr>
                <a:t>travel </a:t>
              </a:r>
              <a:r>
                <a:rPr lang="ko-KR" altLang="en-US" sz="1050" b="0" dirty="0" err="1">
                  <a:latin typeface="맑은 고딕" pitchFamily="50" charset="-127"/>
                  <a:ea typeface="맑은 고딕" pitchFamily="50" charset="-127"/>
                </a:rPr>
                <a:t>메서드</a:t>
              </a:r>
              <a:endParaRPr kumimoji="0" lang="ko-KR" altLang="en-US" sz="105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8" name="사다리꼴 7"/>
            <p:cNvSpPr/>
            <p:nvPr/>
          </p:nvSpPr>
          <p:spPr bwMode="auto">
            <a:xfrm rot="5400000">
              <a:off x="3383835" y="2096817"/>
              <a:ext cx="360050" cy="432060"/>
            </a:xfrm>
            <a:prstGeom prst="trapezoid">
              <a:avLst/>
            </a:prstGeom>
            <a:solidFill>
              <a:srgbClr val="80808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9" name="사다리꼴 8"/>
            <p:cNvSpPr/>
            <p:nvPr/>
          </p:nvSpPr>
          <p:spPr bwMode="auto">
            <a:xfrm rot="16200000">
              <a:off x="4968055" y="2096816"/>
              <a:ext cx="360050" cy="432060"/>
            </a:xfrm>
            <a:prstGeom prst="trapezoid">
              <a:avLst/>
            </a:prstGeom>
            <a:solidFill>
              <a:srgbClr val="80808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grpSp>
      <p:sp>
        <p:nvSpPr>
          <p:cNvPr id="10" name="직사각형 9"/>
          <p:cNvSpPr/>
          <p:nvPr/>
        </p:nvSpPr>
        <p:spPr bwMode="auto">
          <a:xfrm>
            <a:off x="1331550" y="3068950"/>
            <a:ext cx="6984970" cy="28804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kumimoji="0" lang="en-US" altLang="ko-KR" sz="1400" i="0" u="none" strike="noStrike" cap="none" normalizeH="0" baseline="0" dirty="0">
                <a:ln>
                  <a:noFill/>
                </a:ln>
                <a:effectLst/>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pey</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HousePark</a:t>
            </a:r>
            <a:r>
              <a:rPr lang="en-US" altLang="ko-KR" sz="1400" dirty="0">
                <a:latin typeface="맑은 고딕" pitchFamily="50" charset="-127"/>
                <a:ea typeface="맑은 고딕" pitchFamily="50" charset="-127"/>
              </a:rPr>
              <a:t>()</a:t>
            </a:r>
            <a:endParaRPr kumimoji="0" lang="en-US" altLang="ko-KR" sz="1400" i="0" u="none" strike="noStrike" cap="none" normalizeH="0" baseline="0" dirty="0">
              <a:ln>
                <a:noFill/>
              </a:ln>
              <a:effectLst/>
              <a:latin typeface="맑은 고딕" pitchFamily="50" charset="-127"/>
              <a:ea typeface="맑은 고딕" pitchFamily="50" charset="-127"/>
            </a:endParaRPr>
          </a:p>
        </p:txBody>
      </p:sp>
      <p:sp>
        <p:nvSpPr>
          <p:cNvPr id="11" name="직사각형 10"/>
          <p:cNvSpPr/>
          <p:nvPr/>
        </p:nvSpPr>
        <p:spPr bwMode="auto">
          <a:xfrm>
            <a:off x="1331550" y="3861060"/>
            <a:ext cx="6984970" cy="4320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kumimoji="0" lang="en-US" altLang="ko-KR" sz="1400" i="0" u="none" strike="noStrike" cap="none" normalizeH="0" baseline="0" dirty="0">
                <a:ln>
                  <a:noFill/>
                </a:ln>
                <a:effectLst/>
                <a:latin typeface="맑은 고딕" pitchFamily="50" charset="-127"/>
                <a:ea typeface="맑은 고딕" pitchFamily="50" charset="-127"/>
              </a:rPr>
              <a:t>&gt;&gt;&gt;</a:t>
            </a:r>
            <a:r>
              <a:rPr lang="en-US" altLang="ko-KR" sz="1400" dirty="0">
                <a:latin typeface="맑은 고딕" pitchFamily="50" charset="-127"/>
                <a:ea typeface="맑은 고딕" pitchFamily="50" charset="-127"/>
              </a:rPr>
              <a:t>print(</a:t>
            </a:r>
            <a:r>
              <a:rPr lang="en-US" altLang="ko-KR" sz="1400" dirty="0" err="1">
                <a:latin typeface="맑은 고딕" pitchFamily="50" charset="-127"/>
                <a:ea typeface="맑은 고딕" pitchFamily="50" charset="-127"/>
              </a:rPr>
              <a:t>pey.lastname</a:t>
            </a:r>
            <a:r>
              <a:rPr lang="en-US" altLang="ko-KR" sz="1400" dirty="0">
                <a:latin typeface="맑은 고딕" pitchFamily="50" charset="-127"/>
                <a:ea typeface="맑은 고딕" pitchFamily="50" charset="-127"/>
              </a:rPr>
              <a:t>)</a:t>
            </a:r>
          </a:p>
          <a:p>
            <a:pPr defTabSz="977900" eaLnBrk="1" hangingPunct="1"/>
            <a:r>
              <a:rPr kumimoji="0" lang="ko-KR" altLang="en-US" sz="1400" i="0" u="none" strike="noStrike" cap="none" normalizeH="0" baseline="0" dirty="0">
                <a:ln>
                  <a:noFill/>
                </a:ln>
                <a:effectLst/>
                <a:latin typeface="맑은 고딕" pitchFamily="50" charset="-127"/>
                <a:ea typeface="맑은 고딕" pitchFamily="50" charset="-127"/>
              </a:rPr>
              <a:t>박</a:t>
            </a:r>
            <a:endParaRPr kumimoji="0" lang="en-US" altLang="ko-KR" sz="1400" i="0" u="none" strike="noStrike" cap="none" normalizeH="0" baseline="0" dirty="0">
              <a:ln>
                <a:noFill/>
              </a:ln>
              <a:effectLst/>
              <a:latin typeface="맑은 고딕" pitchFamily="50" charset="-127"/>
              <a:ea typeface="맑은 고딕" pitchFamily="50" charset="-127"/>
            </a:endParaRPr>
          </a:p>
        </p:txBody>
      </p:sp>
      <p:sp>
        <p:nvSpPr>
          <p:cNvPr id="12" name="직사각형 11"/>
          <p:cNvSpPr/>
          <p:nvPr/>
        </p:nvSpPr>
        <p:spPr bwMode="auto">
          <a:xfrm>
            <a:off x="1331550" y="4653170"/>
            <a:ext cx="6984970" cy="64809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kumimoji="0" lang="en-US" altLang="ko-KR" sz="1400" i="0" u="none" strike="noStrike" cap="none" normalizeH="0" baseline="0" dirty="0">
                <a:ln>
                  <a:noFill/>
                </a:ln>
                <a:effectLst/>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pey.setname</a:t>
            </a:r>
            <a:r>
              <a:rPr lang="en-US" altLang="ko-KR" sz="1400" dirty="0">
                <a:latin typeface="맑은 고딕" pitchFamily="50" charset="-127"/>
                <a:ea typeface="맑은 고딕" pitchFamily="50" charset="-127"/>
              </a:rPr>
              <a:t>("</a:t>
            </a:r>
            <a:r>
              <a:rPr lang="ko-KR" altLang="en-US" sz="1400" dirty="0">
                <a:latin typeface="맑은 고딕" pitchFamily="50" charset="-127"/>
                <a:ea typeface="맑은 고딕" pitchFamily="50" charset="-127"/>
              </a:rPr>
              <a:t>응용</a:t>
            </a:r>
            <a:r>
              <a:rPr lang="en-US" altLang="ko-KR" sz="1400" dirty="0">
                <a:latin typeface="맑은 고딕" pitchFamily="50" charset="-127"/>
                <a:ea typeface="맑은 고딕" pitchFamily="50" charset="-127"/>
              </a:rPr>
              <a:t>")</a:t>
            </a:r>
          </a:p>
          <a:p>
            <a:pPr defTabSz="977900" eaLnBrk="1" hangingPunct="1"/>
            <a:r>
              <a:rPr kumimoji="0" lang="en-US" altLang="ko-KR" sz="1400" i="0" u="none" strike="noStrike" cap="none" normalizeH="0" baseline="0" dirty="0">
                <a:ln>
                  <a:noFill/>
                </a:ln>
                <a:effectLst/>
                <a:latin typeface="맑은 고딕" pitchFamily="50" charset="-127"/>
                <a:ea typeface="맑은 고딕" pitchFamily="50" charset="-127"/>
              </a:rPr>
              <a:t>&gt;&gt;&gt;print(</a:t>
            </a:r>
            <a:r>
              <a:rPr kumimoji="0" lang="en-US" altLang="ko-KR" sz="1400" i="0" u="none" strike="noStrike" cap="none" normalizeH="0" baseline="0" dirty="0" err="1">
                <a:ln>
                  <a:noFill/>
                </a:ln>
                <a:effectLst/>
                <a:latin typeface="맑은 고딕" pitchFamily="50" charset="-127"/>
                <a:ea typeface="맑은 고딕" pitchFamily="50" charset="-127"/>
              </a:rPr>
              <a:t>pey.fullname</a:t>
            </a:r>
            <a:r>
              <a:rPr kumimoji="0" lang="en-US" altLang="ko-KR" sz="1400" i="0" u="none" strike="noStrike" cap="none" normalizeH="0" baseline="0" dirty="0">
                <a:ln>
                  <a:noFill/>
                </a:ln>
                <a:effectLst/>
                <a:latin typeface="맑은 고딕" pitchFamily="50" charset="-127"/>
                <a:ea typeface="맑은 고딕" pitchFamily="50" charset="-127"/>
              </a:rPr>
              <a:t>)</a:t>
            </a:r>
          </a:p>
          <a:p>
            <a:pPr defTabSz="977900" eaLnBrk="1" hangingPunct="1"/>
            <a:r>
              <a:rPr lang="ko-KR" altLang="en-US" sz="1400" dirty="0">
                <a:latin typeface="맑은 고딕" pitchFamily="50" charset="-127"/>
                <a:ea typeface="맑은 고딕" pitchFamily="50" charset="-127"/>
              </a:rPr>
              <a:t>박응용</a:t>
            </a:r>
            <a:endParaRPr kumimoji="0" lang="en-US" altLang="ko-KR" sz="1400" i="0" u="none" strike="noStrike" cap="none" normalizeH="0" baseline="0" dirty="0">
              <a:ln>
                <a:noFill/>
              </a:ln>
              <a:effectLst/>
              <a:latin typeface="맑은 고딕" pitchFamily="50" charset="-127"/>
              <a:ea typeface="맑은 고딕" pitchFamily="50" charset="-127"/>
            </a:endParaRPr>
          </a:p>
        </p:txBody>
      </p:sp>
      <p:sp>
        <p:nvSpPr>
          <p:cNvPr id="14" name="직사각형 13"/>
          <p:cNvSpPr/>
          <p:nvPr/>
        </p:nvSpPr>
        <p:spPr bwMode="auto">
          <a:xfrm>
            <a:off x="1331550" y="5805330"/>
            <a:ext cx="6984970" cy="50407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kumimoji="0" lang="en-US" altLang="ko-KR" sz="1400" i="0" u="none" strike="noStrike" cap="none" normalizeH="0" baseline="0" dirty="0">
                <a:ln>
                  <a:noFill/>
                </a:ln>
                <a:effectLst/>
                <a:latin typeface="맑은 고딕" pitchFamily="50" charset="-127"/>
                <a:ea typeface="맑은 고딕" pitchFamily="50" charset="-127"/>
              </a:rPr>
              <a:t>&gt;&gt;&gt;</a:t>
            </a:r>
            <a:r>
              <a:rPr lang="en-US" altLang="ko-KR" sz="1400" dirty="0">
                <a:latin typeface="맑은 고딕" pitchFamily="50" charset="-127"/>
                <a:ea typeface="맑은 고딕" pitchFamily="50" charset="-127"/>
              </a:rPr>
              <a:t>pey.travel("</a:t>
            </a:r>
            <a:r>
              <a:rPr lang="ko-KR" altLang="en-US" sz="1400" dirty="0">
                <a:latin typeface="맑은 고딕" pitchFamily="50" charset="-127"/>
                <a:ea typeface="맑은 고딕" pitchFamily="50" charset="-127"/>
              </a:rPr>
              <a:t>부산</a:t>
            </a:r>
            <a:r>
              <a:rPr lang="en-US" altLang="ko-KR" sz="1400" dirty="0">
                <a:latin typeface="맑은 고딕" pitchFamily="50" charset="-127"/>
                <a:ea typeface="맑은 고딕" pitchFamily="50" charset="-127"/>
              </a:rPr>
              <a:t>")</a:t>
            </a:r>
            <a:endParaRPr kumimoji="0" lang="en-US" altLang="ko-KR" sz="1400" i="0" u="none" strike="noStrike" cap="none" normalizeH="0" baseline="0" dirty="0">
              <a:ln>
                <a:noFill/>
              </a:ln>
              <a:effectLst/>
              <a:latin typeface="맑은 고딕" pitchFamily="50" charset="-127"/>
              <a:ea typeface="맑은 고딕" pitchFamily="50" charset="-127"/>
            </a:endParaRPr>
          </a:p>
          <a:p>
            <a:pPr defTabSz="977900" eaLnBrk="1" hangingPunct="1"/>
            <a:r>
              <a:rPr lang="ko-KR" altLang="en-US" sz="1400" dirty="0">
                <a:latin typeface="맑은 고딕" pitchFamily="50" charset="-127"/>
                <a:ea typeface="맑은 고딕" pitchFamily="50" charset="-127"/>
              </a:rPr>
              <a:t>박응용</a:t>
            </a:r>
            <a:r>
              <a:rPr lang="en-US" altLang="ko-KR" sz="1400" dirty="0">
                <a:latin typeface="맑은 고딕" pitchFamily="50" charset="-127"/>
                <a:ea typeface="맑은 고딕" pitchFamily="50" charset="-127"/>
              </a:rPr>
              <a:t>, </a:t>
            </a:r>
            <a:r>
              <a:rPr lang="ko-KR" altLang="en-US" sz="1400" dirty="0">
                <a:latin typeface="맑은 고딕" pitchFamily="50" charset="-127"/>
                <a:ea typeface="맑은 고딕" pitchFamily="50" charset="-127"/>
              </a:rPr>
              <a:t>부산여행을 가다</a:t>
            </a:r>
            <a:r>
              <a:rPr lang="en-US" altLang="ko-KR" sz="1400" dirty="0">
                <a:latin typeface="맑은 고딕" pitchFamily="50" charset="-127"/>
                <a:ea typeface="맑은 고딕" pitchFamily="50" charset="-127"/>
              </a:rPr>
              <a:t>. </a:t>
            </a:r>
            <a:endParaRPr kumimoji="0" lang="en-US" altLang="ko-KR" sz="1400" i="0" u="none" strike="noStrike" cap="none" normalizeH="0" baseline="0" dirty="0">
              <a:ln>
                <a:noFill/>
              </a:ln>
              <a:effectLst/>
              <a:latin typeface="맑은 고딕" pitchFamily="50" charset="-127"/>
              <a:ea typeface="맑은 고딕" pitchFamily="50" charset="-127"/>
            </a:endParaRPr>
          </a:p>
        </p:txBody>
      </p:sp>
    </p:spTree>
    <p:extLst>
      <p:ext uri="{BB962C8B-B14F-4D97-AF65-F5344CB8AC3E}">
        <p14:creationId xmlns:p14="http://schemas.microsoft.com/office/powerpoint/2010/main" val="10969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a:t>
            </a:r>
            <a:endParaRPr lang="ko-KR" altLang="en-US" dirty="0"/>
          </a:p>
        </p:txBody>
      </p:sp>
      <p:sp>
        <p:nvSpPr>
          <p:cNvPr id="3" name="내용 개체 틀 2"/>
          <p:cNvSpPr>
            <a:spLocks noGrp="1"/>
          </p:cNvSpPr>
          <p:nvPr>
            <p:ph idx="1"/>
          </p:nvPr>
        </p:nvSpPr>
        <p:spPr>
          <a:xfrm>
            <a:off x="236538" y="1060450"/>
            <a:ext cx="8670925" cy="3594830"/>
          </a:xfrm>
        </p:spPr>
        <p:txBody>
          <a:bodyPr/>
          <a:lstStyle/>
          <a:p>
            <a:r>
              <a:rPr lang="en-US" altLang="ko-KR" dirty="0"/>
              <a:t>'</a:t>
            </a:r>
            <a:r>
              <a:rPr lang="ko-KR" altLang="en-US" dirty="0"/>
              <a:t>박씨네 집</a:t>
            </a:r>
            <a:r>
              <a:rPr lang="en-US" altLang="ko-KR" dirty="0"/>
              <a:t>' </a:t>
            </a:r>
            <a:r>
              <a:rPr lang="ko-KR" altLang="en-US" dirty="0"/>
              <a:t>클래스</a:t>
            </a:r>
            <a:endParaRPr lang="en-US" altLang="ko-KR" dirty="0"/>
          </a:p>
          <a:p>
            <a:pPr lvl="1"/>
            <a:r>
              <a:rPr lang="ko-KR" altLang="en-US" dirty="0"/>
              <a:t>클래스 기능 만들기</a:t>
            </a:r>
            <a:endParaRPr lang="en-US" altLang="ko-KR" dirty="0"/>
          </a:p>
          <a:p>
            <a:pPr lvl="2">
              <a:buFont typeface="+mj-lt"/>
              <a:buAutoNum type="arabicPeriod"/>
            </a:pPr>
            <a:r>
              <a:rPr lang="en-US" altLang="ko-KR" dirty="0" err="1"/>
              <a:t>HousePark</a:t>
            </a:r>
            <a:r>
              <a:rPr lang="en-US" altLang="ko-KR" dirty="0"/>
              <a:t> </a:t>
            </a:r>
            <a:r>
              <a:rPr lang="ko-KR" altLang="en-US" dirty="0"/>
              <a:t>클래스 생성</a:t>
            </a:r>
            <a:endParaRPr lang="en-US" altLang="ko-KR" dirty="0"/>
          </a:p>
          <a:p>
            <a:pPr lvl="2">
              <a:buFont typeface="+mj-lt"/>
              <a:buAutoNum type="arabicPeriod"/>
            </a:pPr>
            <a:endParaRPr lang="en-US" altLang="ko-KR" dirty="0"/>
          </a:p>
          <a:p>
            <a:pPr lvl="2">
              <a:buFont typeface="+mj-lt"/>
              <a:buAutoNum type="arabicPeriod"/>
            </a:pPr>
            <a:endParaRPr lang="en-US" altLang="ko-KR" dirty="0"/>
          </a:p>
          <a:p>
            <a:pPr lvl="2">
              <a:buFont typeface="+mj-lt"/>
              <a:buAutoNum type="arabicPeriod"/>
            </a:pPr>
            <a:r>
              <a:rPr lang="en-US" altLang="ko-KR" dirty="0" err="1"/>
              <a:t>pey.lastname</a:t>
            </a:r>
            <a:r>
              <a:rPr lang="en-US" altLang="ko-KR" dirty="0"/>
              <a:t> </a:t>
            </a:r>
            <a:r>
              <a:rPr lang="ko-KR" altLang="en-US" dirty="0"/>
              <a:t>변수는 </a:t>
            </a:r>
            <a:r>
              <a:rPr lang="en-US" altLang="ko-KR" dirty="0"/>
              <a:t>'</a:t>
            </a:r>
            <a:r>
              <a:rPr lang="ko-KR" altLang="en-US" dirty="0"/>
              <a:t>박</a:t>
            </a:r>
            <a:r>
              <a:rPr lang="en-US" altLang="ko-KR" dirty="0"/>
              <a:t>'</a:t>
            </a:r>
            <a:r>
              <a:rPr lang="ko-KR" altLang="en-US" dirty="0"/>
              <a:t>이라는 성이 들어 있음</a:t>
            </a:r>
            <a:endParaRPr lang="en-US" altLang="ko-KR" dirty="0"/>
          </a:p>
          <a:p>
            <a:pPr lvl="2">
              <a:buFont typeface="+mj-lt"/>
              <a:buAutoNum type="arabicPeriod"/>
            </a:pPr>
            <a:endParaRPr lang="en-US" altLang="ko-KR" dirty="0"/>
          </a:p>
          <a:p>
            <a:pPr lvl="2">
              <a:buFont typeface="+mj-lt"/>
              <a:buAutoNum type="arabicPeriod"/>
            </a:pPr>
            <a:endParaRPr lang="en-US" altLang="ko-KR" dirty="0"/>
          </a:p>
          <a:p>
            <a:pPr lvl="3"/>
            <a:r>
              <a:rPr lang="ko-KR" altLang="en-US" dirty="0"/>
              <a:t>클래스 변수 </a:t>
            </a:r>
            <a:r>
              <a:rPr lang="en-US" altLang="ko-KR" dirty="0" err="1"/>
              <a:t>lastname</a:t>
            </a:r>
            <a:r>
              <a:rPr lang="ko-KR" altLang="en-US" dirty="0"/>
              <a:t>은 </a:t>
            </a:r>
            <a:r>
              <a:rPr lang="en-US" altLang="ko-KR" dirty="0" err="1"/>
              <a:t>HousePark</a:t>
            </a:r>
            <a:r>
              <a:rPr lang="en-US" altLang="ko-KR" dirty="0"/>
              <a:t> </a:t>
            </a:r>
            <a:r>
              <a:rPr lang="ko-KR" altLang="en-US" dirty="0"/>
              <a:t>클래스에 의해 생성된 모든 </a:t>
            </a:r>
            <a:r>
              <a:rPr lang="ko-KR" altLang="en-US" dirty="0" err="1"/>
              <a:t>인스턴스에</a:t>
            </a:r>
            <a:r>
              <a:rPr lang="ko-KR" altLang="en-US" dirty="0"/>
              <a:t> </a:t>
            </a:r>
            <a:r>
              <a:rPr lang="en-US" altLang="ko-KR" dirty="0"/>
              <a:t>'</a:t>
            </a:r>
            <a:r>
              <a:rPr lang="ko-KR" altLang="en-US" dirty="0"/>
              <a:t>박</a:t>
            </a:r>
            <a:r>
              <a:rPr lang="en-US" altLang="ko-KR" dirty="0"/>
              <a:t>'</a:t>
            </a:r>
            <a:r>
              <a:rPr lang="ko-KR" altLang="en-US" dirty="0"/>
              <a:t>이라는 값을 갖게 됨</a:t>
            </a:r>
            <a:endParaRPr lang="en-US" altLang="ko-KR" dirty="0"/>
          </a:p>
          <a:p>
            <a:pPr lvl="2">
              <a:buFont typeface="+mj-lt"/>
              <a:buAutoNum type="arabicPeriod"/>
            </a:pPr>
            <a:endParaRPr lang="en-US" altLang="ko-KR" dirty="0"/>
          </a:p>
          <a:p>
            <a:pPr lvl="2">
              <a:buFont typeface="+mj-lt"/>
              <a:buAutoNum type="arabicPeriod"/>
            </a:pPr>
            <a:endParaRPr lang="en-US" altLang="ko-KR" dirty="0"/>
          </a:p>
        </p:txBody>
      </p:sp>
      <p:sp>
        <p:nvSpPr>
          <p:cNvPr id="12" name="직사각형 11"/>
          <p:cNvSpPr/>
          <p:nvPr/>
        </p:nvSpPr>
        <p:spPr bwMode="auto">
          <a:xfrm>
            <a:off x="1331550" y="4221110"/>
            <a:ext cx="6984970" cy="14402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kumimoji="0" lang="en-US" altLang="ko-KR" sz="1400" i="0" u="none" strike="noStrike" cap="none" normalizeH="0" baseline="0" dirty="0">
                <a:ln>
                  <a:noFill/>
                </a:ln>
                <a:effectLst/>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pey</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HousePark</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pes</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HousePark</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&gt;&gt;&gt;print(</a:t>
            </a:r>
            <a:r>
              <a:rPr lang="en-US" altLang="ko-KR" sz="1400" dirty="0" err="1">
                <a:latin typeface="맑은 고딕" pitchFamily="50" charset="-127"/>
                <a:ea typeface="맑은 고딕" pitchFamily="50" charset="-127"/>
              </a:rPr>
              <a:t>pey.lastname</a:t>
            </a:r>
            <a:r>
              <a:rPr lang="en-US" altLang="ko-KR" sz="1400" dirty="0">
                <a:latin typeface="맑은 고딕" pitchFamily="50" charset="-127"/>
                <a:ea typeface="맑은 고딕" pitchFamily="50" charset="-127"/>
              </a:rPr>
              <a:t>)</a:t>
            </a:r>
          </a:p>
          <a:p>
            <a:pPr defTabSz="977900" eaLnBrk="1" hangingPunct="1"/>
            <a:r>
              <a:rPr lang="ko-KR" altLang="en-US" sz="1400" dirty="0">
                <a:latin typeface="맑은 고딕" pitchFamily="50" charset="-127"/>
                <a:ea typeface="맑은 고딕" pitchFamily="50" charset="-127"/>
              </a:rPr>
              <a:t>박</a:t>
            </a:r>
            <a:endParaRPr lang="en-US" altLang="ko-KR" sz="1400" dirty="0">
              <a:latin typeface="맑은 고딕" pitchFamily="50" charset="-127"/>
              <a:ea typeface="맑은 고딕" pitchFamily="50" charset="-127"/>
            </a:endParaRPr>
          </a:p>
          <a:p>
            <a:pPr defTabSz="977900" eaLnBrk="1" hangingPunct="1"/>
            <a:r>
              <a:rPr kumimoji="0" lang="en-US" altLang="ko-KR" sz="1400" i="0" u="none" strike="noStrike" cap="none" normalizeH="0" baseline="0" dirty="0">
                <a:ln>
                  <a:noFill/>
                </a:ln>
                <a:effectLst/>
                <a:latin typeface="맑은 고딕" pitchFamily="50" charset="-127"/>
                <a:ea typeface="맑은 고딕" pitchFamily="50" charset="-127"/>
              </a:rPr>
              <a:t>&gt;&gt;&gt;</a:t>
            </a:r>
            <a:r>
              <a:rPr lang="en-US" altLang="ko-KR" sz="1400" dirty="0">
                <a:latin typeface="맑은 고딕" pitchFamily="50" charset="-127"/>
                <a:ea typeface="맑은 고딕" pitchFamily="50" charset="-127"/>
              </a:rPr>
              <a:t>print(</a:t>
            </a:r>
            <a:r>
              <a:rPr lang="en-US" altLang="ko-KR" sz="1400" dirty="0" err="1">
                <a:latin typeface="맑은 고딕" pitchFamily="50" charset="-127"/>
                <a:ea typeface="맑은 고딕" pitchFamily="50" charset="-127"/>
              </a:rPr>
              <a:t>pes.lastname</a:t>
            </a:r>
            <a:r>
              <a:rPr lang="en-US" altLang="ko-KR" sz="1400" dirty="0">
                <a:latin typeface="맑은 고딕" pitchFamily="50" charset="-127"/>
                <a:ea typeface="맑은 고딕" pitchFamily="50" charset="-127"/>
              </a:rPr>
              <a:t>)</a:t>
            </a:r>
          </a:p>
          <a:p>
            <a:pPr defTabSz="977900" eaLnBrk="1" hangingPunct="1"/>
            <a:r>
              <a:rPr lang="ko-KR" altLang="en-US" sz="1400" dirty="0">
                <a:latin typeface="맑은 고딕" pitchFamily="50" charset="-127"/>
                <a:ea typeface="맑은 고딕" pitchFamily="50" charset="-127"/>
              </a:rPr>
              <a:t>박</a:t>
            </a:r>
            <a:endParaRPr lang="en-US" altLang="ko-KR" sz="1400" dirty="0">
              <a:latin typeface="맑은 고딕" pitchFamily="50" charset="-127"/>
              <a:ea typeface="맑은 고딕" pitchFamily="50" charset="-127"/>
            </a:endParaRPr>
          </a:p>
          <a:p>
            <a:pPr defTabSz="977900" eaLnBrk="1" hangingPunct="1"/>
            <a:endParaRPr kumimoji="0" lang="en-US" altLang="ko-KR" sz="1400" i="0" u="none" strike="noStrike" cap="none" normalizeH="0" baseline="0" dirty="0">
              <a:ln>
                <a:noFill/>
              </a:ln>
              <a:effectLst/>
              <a:latin typeface="맑은 고딕" pitchFamily="50" charset="-127"/>
              <a:ea typeface="맑은 고딕" pitchFamily="50" charset="-127"/>
            </a:endParaRPr>
          </a:p>
        </p:txBody>
      </p:sp>
      <p:sp>
        <p:nvSpPr>
          <p:cNvPr id="15" name="직사각형 14"/>
          <p:cNvSpPr/>
          <p:nvPr/>
        </p:nvSpPr>
        <p:spPr bwMode="auto">
          <a:xfrm>
            <a:off x="1331550" y="2204830"/>
            <a:ext cx="6984970" cy="50407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kumimoji="0" lang="en-US" altLang="ko-KR" sz="1400" i="0" u="none" strike="noStrike" cap="none" normalizeH="0" baseline="0" dirty="0">
                <a:ln>
                  <a:noFill/>
                </a:ln>
                <a:effectLst/>
                <a:latin typeface="맑은 고딕" pitchFamily="50" charset="-127"/>
                <a:ea typeface="맑은 고딕" pitchFamily="50" charset="-127"/>
              </a:rPr>
              <a:t>class </a:t>
            </a:r>
            <a:r>
              <a:rPr kumimoji="0" lang="en-US" altLang="ko-KR" sz="1400" i="0" u="none" strike="noStrike" cap="none" normalizeH="0" baseline="0" dirty="0" err="1">
                <a:ln>
                  <a:noFill/>
                </a:ln>
                <a:effectLst/>
                <a:latin typeface="맑은 고딕" pitchFamily="50" charset="-127"/>
                <a:ea typeface="맑은 고딕" pitchFamily="50" charset="-127"/>
              </a:rPr>
              <a:t>HousePark</a:t>
            </a:r>
            <a:r>
              <a:rPr kumimoji="0" lang="en-US" altLang="ko-KR" sz="1400" i="0" u="none" strike="noStrike" cap="none" normalizeH="0" baseline="0" dirty="0">
                <a:ln>
                  <a:noFill/>
                </a:ln>
                <a:effectLst/>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    pass</a:t>
            </a:r>
            <a:endParaRPr kumimoji="0" lang="en-US" altLang="ko-KR" sz="1400" i="0" u="none" strike="noStrike" cap="none" normalizeH="0" baseline="0" dirty="0">
              <a:ln>
                <a:noFill/>
              </a:ln>
              <a:effectLst/>
              <a:latin typeface="맑은 고딕" pitchFamily="50" charset="-127"/>
              <a:ea typeface="맑은 고딕" pitchFamily="50" charset="-127"/>
            </a:endParaRPr>
          </a:p>
        </p:txBody>
      </p:sp>
      <p:sp>
        <p:nvSpPr>
          <p:cNvPr id="16" name="직사각형 15"/>
          <p:cNvSpPr/>
          <p:nvPr/>
        </p:nvSpPr>
        <p:spPr bwMode="auto">
          <a:xfrm>
            <a:off x="1331550" y="3068950"/>
            <a:ext cx="6984970" cy="50407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kumimoji="0" lang="en-US" altLang="ko-KR" sz="1400" i="0" u="none" strike="noStrike" cap="none" normalizeH="0" baseline="0" dirty="0">
                <a:ln>
                  <a:noFill/>
                </a:ln>
                <a:effectLst/>
                <a:latin typeface="맑은 고딕" pitchFamily="50" charset="-127"/>
                <a:ea typeface="맑은 고딕" pitchFamily="50" charset="-127"/>
              </a:rPr>
              <a:t>class </a:t>
            </a:r>
            <a:r>
              <a:rPr kumimoji="0" lang="en-US" altLang="ko-KR" sz="1400" i="0" u="none" strike="noStrike" cap="none" normalizeH="0" baseline="0" dirty="0" err="1">
                <a:ln>
                  <a:noFill/>
                </a:ln>
                <a:effectLst/>
                <a:latin typeface="맑은 고딕" pitchFamily="50" charset="-127"/>
                <a:ea typeface="맑은 고딕" pitchFamily="50" charset="-127"/>
              </a:rPr>
              <a:t>HousePark</a:t>
            </a:r>
            <a:r>
              <a:rPr kumimoji="0" lang="en-US" altLang="ko-KR" sz="1400" i="0" u="none" strike="noStrike" cap="none" normalizeH="0" baseline="0" dirty="0">
                <a:ln>
                  <a:noFill/>
                </a:ln>
                <a:effectLst/>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lastname</a:t>
            </a:r>
            <a:r>
              <a:rPr lang="en-US" altLang="ko-KR" sz="1400" dirty="0">
                <a:latin typeface="맑은 고딕" pitchFamily="50" charset="-127"/>
                <a:ea typeface="맑은 고딕" pitchFamily="50" charset="-127"/>
              </a:rPr>
              <a:t> = "</a:t>
            </a:r>
            <a:r>
              <a:rPr lang="ko-KR" altLang="en-US" sz="1400" dirty="0">
                <a:latin typeface="맑은 고딕" pitchFamily="50" charset="-127"/>
                <a:ea typeface="맑은 고딕" pitchFamily="50" charset="-127"/>
              </a:rPr>
              <a:t>박</a:t>
            </a:r>
            <a:r>
              <a:rPr lang="en-US" altLang="ko-KR" sz="1400" dirty="0">
                <a:latin typeface="맑은 고딕" pitchFamily="50" charset="-127"/>
                <a:ea typeface="맑은 고딕" pitchFamily="50" charset="-127"/>
              </a:rPr>
              <a:t>"</a:t>
            </a:r>
            <a:endParaRPr kumimoji="0" lang="en-US" altLang="ko-KR" sz="1400" i="0" u="none" strike="noStrike" cap="none" normalizeH="0" baseline="0" dirty="0">
              <a:ln>
                <a:noFill/>
              </a:ln>
              <a:effectLst/>
              <a:latin typeface="맑은 고딕" pitchFamily="50" charset="-127"/>
              <a:ea typeface="맑은 고딕" pitchFamily="50" charset="-127"/>
            </a:endParaRPr>
          </a:p>
        </p:txBody>
      </p:sp>
    </p:spTree>
    <p:extLst>
      <p:ext uri="{BB962C8B-B14F-4D97-AF65-F5344CB8AC3E}">
        <p14:creationId xmlns:p14="http://schemas.microsoft.com/office/powerpoint/2010/main" val="113480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Introduction</a:t>
            </a:r>
            <a:endParaRPr lang="ko-KR" altLang="en-US" dirty="0"/>
          </a:p>
        </p:txBody>
      </p:sp>
      <p:sp>
        <p:nvSpPr>
          <p:cNvPr id="11" name="텍스트 개체 틀 3"/>
          <p:cNvSpPr>
            <a:spLocks noGrp="1"/>
          </p:cNvSpPr>
          <p:nvPr>
            <p:ph idx="1"/>
          </p:nvPr>
        </p:nvSpPr>
        <p:spPr>
          <a:xfrm>
            <a:off x="323410" y="1052670"/>
            <a:ext cx="8670925" cy="46874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객체 지향 프로그래밍</a:t>
            </a:r>
            <a:r>
              <a:rPr lang="en-US" altLang="ko-KR" dirty="0"/>
              <a:t>(Object-Oriented Programming, OOP)</a:t>
            </a:r>
          </a:p>
          <a:p>
            <a:pPr lvl="1"/>
            <a:r>
              <a:rPr lang="en-US" altLang="ko-KR" dirty="0"/>
              <a:t>vs. </a:t>
            </a:r>
            <a:r>
              <a:rPr lang="ko-KR" altLang="en-US" dirty="0"/>
              <a:t>절차 지향 프로그래밍</a:t>
            </a:r>
            <a:r>
              <a:rPr lang="en-US" altLang="ko-KR" dirty="0"/>
              <a:t>('</a:t>
            </a:r>
            <a:r>
              <a:rPr lang="ko-KR" altLang="en-US" dirty="0"/>
              <a:t>순차적인 처리</a:t>
            </a:r>
            <a:r>
              <a:rPr lang="en-US" altLang="ko-KR" dirty="0"/>
              <a:t>'</a:t>
            </a:r>
            <a:r>
              <a:rPr lang="ko-KR" altLang="en-US" dirty="0"/>
              <a:t>가 중요시되며 프로그램 전체가 유기적으로 연결되도록 만드는 프로그래밍 기법</a:t>
            </a:r>
            <a:r>
              <a:rPr lang="en-US" altLang="ko-KR" dirty="0"/>
              <a:t>)</a:t>
            </a:r>
          </a:p>
          <a:p>
            <a:pPr lvl="2"/>
            <a:r>
              <a:rPr lang="ko-KR" altLang="en-US" dirty="0"/>
              <a:t>객체 지향 프로그래밍은 기능별로 묶어 모듈화 함으로써 재사용할 수 있으며</a:t>
            </a:r>
            <a:r>
              <a:rPr lang="en-US" altLang="ko-KR" dirty="0"/>
              <a:t>, </a:t>
            </a:r>
            <a:r>
              <a:rPr lang="ko-KR" altLang="en-US" dirty="0"/>
              <a:t>확장 및 유지 보수에 용이</a:t>
            </a:r>
            <a:endParaRPr lang="en-US" altLang="ko-KR" dirty="0"/>
          </a:p>
          <a:p>
            <a:pPr lvl="1"/>
            <a:r>
              <a:rPr lang="ko-KR" altLang="en-US" dirty="0"/>
              <a:t>객체</a:t>
            </a:r>
            <a:r>
              <a:rPr lang="en-US" altLang="ko-KR" dirty="0"/>
              <a:t>(Object): </a:t>
            </a:r>
            <a:r>
              <a:rPr lang="ko-KR" altLang="en-US" dirty="0" err="1"/>
              <a:t>실세계의</a:t>
            </a:r>
            <a:r>
              <a:rPr lang="ko-KR" altLang="en-US" dirty="0"/>
              <a:t> 사물</a:t>
            </a:r>
            <a:r>
              <a:rPr lang="en-US" altLang="ko-KR" dirty="0"/>
              <a:t>,  </a:t>
            </a:r>
            <a:r>
              <a:rPr lang="ko-KR" altLang="en-US" dirty="0">
                <a:solidFill>
                  <a:srgbClr val="FF0000"/>
                </a:solidFill>
              </a:rPr>
              <a:t>속성</a:t>
            </a:r>
            <a:r>
              <a:rPr lang="en-US" altLang="ko-KR" dirty="0"/>
              <a:t>(attribute)</a:t>
            </a:r>
            <a:r>
              <a:rPr lang="ko-KR" altLang="en-US" dirty="0"/>
              <a:t>과 </a:t>
            </a:r>
            <a:r>
              <a:rPr lang="ko-KR" altLang="en-US" dirty="0">
                <a:solidFill>
                  <a:srgbClr val="FF0000"/>
                </a:solidFill>
              </a:rPr>
              <a:t>행동</a:t>
            </a:r>
            <a:r>
              <a:rPr lang="en-US" altLang="ko-KR" dirty="0"/>
              <a:t>(action)</a:t>
            </a:r>
            <a:r>
              <a:rPr lang="ko-KR" altLang="en-US" dirty="0"/>
              <a:t>을 가짐</a:t>
            </a:r>
            <a:endParaRPr lang="en-US" altLang="ko-KR" dirty="0"/>
          </a:p>
          <a:p>
            <a:pPr lvl="1"/>
            <a:r>
              <a:rPr lang="ko-KR" altLang="en-US" dirty="0"/>
              <a:t>자동차 객체</a:t>
            </a:r>
            <a:r>
              <a:rPr lang="en-US" altLang="ko-KR" dirty="0"/>
              <a:t>: </a:t>
            </a:r>
            <a:r>
              <a:rPr lang="ko-KR" altLang="en-US" dirty="0"/>
              <a:t>자동차 고유번호</a:t>
            </a:r>
            <a:r>
              <a:rPr lang="en-US" altLang="ko-KR" dirty="0"/>
              <a:t>, </a:t>
            </a:r>
            <a:r>
              <a:rPr lang="ko-KR" altLang="en-US" dirty="0"/>
              <a:t>모델 이름</a:t>
            </a:r>
            <a:r>
              <a:rPr lang="en-US" altLang="ko-KR" dirty="0"/>
              <a:t>, </a:t>
            </a:r>
            <a:r>
              <a:rPr lang="ko-KR" altLang="en-US" dirty="0"/>
              <a:t>출시가</a:t>
            </a:r>
            <a:r>
              <a:rPr lang="en-US" altLang="ko-KR" dirty="0"/>
              <a:t>, </a:t>
            </a:r>
            <a:r>
              <a:rPr lang="ko-KR" altLang="en-US" dirty="0"/>
              <a:t>연비 등의 속성</a:t>
            </a:r>
            <a:endParaRPr lang="en-US" altLang="ko-KR" dirty="0"/>
          </a:p>
          <a:p>
            <a:pPr marL="457200" lvl="1" indent="0">
              <a:buNone/>
            </a:pPr>
            <a:r>
              <a:rPr lang="en-US" altLang="ko-KR" dirty="0"/>
              <a:t>		    </a:t>
            </a:r>
            <a:r>
              <a:rPr lang="ko-KR" altLang="en-US" dirty="0"/>
              <a:t>달린다</a:t>
            </a:r>
            <a:r>
              <a:rPr lang="en-US" altLang="ko-KR" dirty="0"/>
              <a:t>, </a:t>
            </a:r>
            <a:r>
              <a:rPr lang="ko-KR" altLang="en-US" dirty="0"/>
              <a:t>멈춘다</a:t>
            </a:r>
            <a:r>
              <a:rPr lang="en-US" altLang="ko-KR" dirty="0"/>
              <a:t>, </a:t>
            </a:r>
            <a:r>
              <a:rPr lang="ko-KR" altLang="en-US" dirty="0"/>
              <a:t>우회전한다</a:t>
            </a:r>
            <a:r>
              <a:rPr lang="en-US" altLang="ko-KR" dirty="0"/>
              <a:t>, </a:t>
            </a:r>
            <a:r>
              <a:rPr lang="ko-KR" altLang="en-US" dirty="0"/>
              <a:t>주차한다 등의 행동</a:t>
            </a:r>
            <a:endParaRPr lang="en-US" altLang="ko-KR" dirty="0"/>
          </a:p>
          <a:p>
            <a:pPr lvl="1"/>
            <a:r>
              <a:rPr lang="en-US" altLang="ko-KR" dirty="0"/>
              <a:t>OOP</a:t>
            </a:r>
            <a:r>
              <a:rPr lang="ko-KR" altLang="en-US" dirty="0"/>
              <a:t>는 이러한 객체의 속성을 </a:t>
            </a:r>
            <a:r>
              <a:rPr lang="ko-KR" altLang="en-US" dirty="0">
                <a:solidFill>
                  <a:srgbClr val="FF0000"/>
                </a:solidFill>
              </a:rPr>
              <a:t>변수</a:t>
            </a:r>
            <a:r>
              <a:rPr lang="ko-KR" altLang="en-US" dirty="0"/>
              <a:t>로</a:t>
            </a:r>
            <a:r>
              <a:rPr lang="en-US" altLang="ko-KR" dirty="0"/>
              <a:t>, </a:t>
            </a:r>
            <a:r>
              <a:rPr lang="ko-KR" altLang="en-US" dirty="0"/>
              <a:t>행동을 </a:t>
            </a:r>
            <a:r>
              <a:rPr lang="ko-KR" altLang="en-US" dirty="0">
                <a:solidFill>
                  <a:srgbClr val="FF0000"/>
                </a:solidFill>
              </a:rPr>
              <a:t>함수</a:t>
            </a:r>
            <a:r>
              <a:rPr lang="en-US" altLang="ko-KR" dirty="0"/>
              <a:t>(</a:t>
            </a:r>
            <a:r>
              <a:rPr lang="ko-KR" altLang="en-US" dirty="0"/>
              <a:t>메서드</a:t>
            </a:r>
            <a:r>
              <a:rPr lang="en-US" altLang="ko-KR" dirty="0"/>
              <a:t>)</a:t>
            </a:r>
            <a:r>
              <a:rPr lang="ko-KR" altLang="en-US" dirty="0"/>
              <a:t>로 표현함</a:t>
            </a:r>
            <a:endParaRPr lang="en-US" altLang="ko-KR" dirty="0"/>
          </a:p>
          <a:p>
            <a:pPr lvl="1"/>
            <a:r>
              <a:rPr lang="ko-KR" altLang="en-US" dirty="0" err="1"/>
              <a:t>파이썬</a:t>
            </a:r>
            <a:r>
              <a:rPr lang="ko-KR" altLang="en-US" dirty="0"/>
              <a:t> 역시 객체 지향 프로그래밍 언어</a:t>
            </a:r>
            <a:endParaRPr lang="en-US" altLang="ko-KR" dirty="0"/>
          </a:p>
          <a:p>
            <a:pPr lvl="2"/>
            <a:r>
              <a:rPr lang="ko-KR" altLang="en-US" dirty="0"/>
              <a:t>숫자</a:t>
            </a:r>
            <a:r>
              <a:rPr lang="en-US" altLang="ko-KR" dirty="0"/>
              <a:t> </a:t>
            </a:r>
            <a:r>
              <a:rPr lang="ko-KR" altLang="en-US" dirty="0"/>
              <a:t>값</a:t>
            </a:r>
            <a:r>
              <a:rPr lang="en-US" altLang="ko-KR" dirty="0"/>
              <a:t>, </a:t>
            </a:r>
            <a:r>
              <a:rPr lang="ko-KR" altLang="en-US" dirty="0"/>
              <a:t>문자열</a:t>
            </a:r>
            <a:r>
              <a:rPr lang="en-US" altLang="ko-KR" dirty="0"/>
              <a:t>, </a:t>
            </a:r>
            <a:r>
              <a:rPr lang="ko-KR" altLang="en-US" dirty="0"/>
              <a:t>클래스</a:t>
            </a:r>
            <a:r>
              <a:rPr lang="en-US" altLang="ko-KR" dirty="0"/>
              <a:t>, </a:t>
            </a:r>
            <a:r>
              <a:rPr lang="ko-KR" altLang="en-US" dirty="0"/>
              <a:t>클래스 객체와 모듈</a:t>
            </a:r>
            <a:r>
              <a:rPr lang="en-US" altLang="ko-KR" dirty="0"/>
              <a:t>, </a:t>
            </a:r>
            <a:r>
              <a:rPr lang="ko-KR" altLang="en-US" dirty="0" err="1"/>
              <a:t>컴파일된</a:t>
            </a:r>
            <a:r>
              <a:rPr lang="ko-KR" altLang="en-US" dirty="0"/>
              <a:t> 코드 모두 </a:t>
            </a:r>
            <a:r>
              <a:rPr lang="ko-KR" altLang="en-US" dirty="0">
                <a:solidFill>
                  <a:srgbClr val="FF0000"/>
                </a:solidFill>
              </a:rPr>
              <a:t>객체</a:t>
            </a:r>
            <a:endParaRPr lang="en-US" altLang="ko-KR" dirty="0">
              <a:solidFill>
                <a:srgbClr val="FF0000"/>
              </a:solidFill>
            </a:endParaRPr>
          </a:p>
          <a:p>
            <a:pPr lvl="2"/>
            <a:endParaRPr lang="en-US" altLang="ko-KR" dirty="0"/>
          </a:p>
          <a:p>
            <a:pPr lvl="1"/>
            <a:endParaRPr lang="en-US" altLang="ko-KR" dirty="0"/>
          </a:p>
          <a:p>
            <a:pPr marL="457200" lvl="1" indent="0">
              <a:buNone/>
            </a:pPr>
            <a:endParaRPr lang="en-US" altLang="ko-KR" dirty="0"/>
          </a:p>
        </p:txBody>
      </p:sp>
    </p:spTree>
    <p:extLst>
      <p:ext uri="{BB962C8B-B14F-4D97-AF65-F5344CB8AC3E}">
        <p14:creationId xmlns:p14="http://schemas.microsoft.com/office/powerpoint/2010/main" val="171891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a:t>
            </a:r>
            <a:endParaRPr lang="ko-KR" altLang="en-US" dirty="0"/>
          </a:p>
        </p:txBody>
      </p:sp>
      <p:sp>
        <p:nvSpPr>
          <p:cNvPr id="3" name="내용 개체 틀 2"/>
          <p:cNvSpPr>
            <a:spLocks noGrp="1"/>
          </p:cNvSpPr>
          <p:nvPr>
            <p:ph idx="1"/>
          </p:nvPr>
        </p:nvSpPr>
        <p:spPr>
          <a:xfrm>
            <a:off x="236538" y="1060450"/>
            <a:ext cx="8670925" cy="3939540"/>
          </a:xfrm>
        </p:spPr>
        <p:txBody>
          <a:bodyPr/>
          <a:lstStyle/>
          <a:p>
            <a:r>
              <a:rPr lang="en-US" altLang="ko-KR" dirty="0"/>
              <a:t>'</a:t>
            </a:r>
            <a:r>
              <a:rPr lang="ko-KR" altLang="en-US" dirty="0"/>
              <a:t>박씨네 집</a:t>
            </a:r>
            <a:r>
              <a:rPr lang="en-US" altLang="ko-KR" dirty="0"/>
              <a:t>' </a:t>
            </a:r>
            <a:r>
              <a:rPr lang="ko-KR" altLang="en-US" dirty="0"/>
              <a:t>클래스</a:t>
            </a:r>
            <a:endParaRPr lang="en-US" altLang="ko-KR" dirty="0"/>
          </a:p>
          <a:p>
            <a:pPr lvl="1"/>
            <a:r>
              <a:rPr lang="ko-KR" altLang="en-US" dirty="0"/>
              <a:t>클래스 기능 만들기</a:t>
            </a:r>
            <a:endParaRPr lang="en-US" altLang="ko-KR" dirty="0"/>
          </a:p>
          <a:p>
            <a:pPr lvl="2">
              <a:buFont typeface="+mj-lt"/>
              <a:buAutoNum type="arabicPeriod" startAt="3"/>
            </a:pPr>
            <a:r>
              <a:rPr lang="ko-KR" altLang="en-US" dirty="0"/>
              <a:t>이름을 설정하고 </a:t>
            </a:r>
            <a:r>
              <a:rPr lang="en-US" altLang="ko-KR" dirty="0"/>
              <a:t>print(</a:t>
            </a:r>
            <a:r>
              <a:rPr lang="en-US" altLang="ko-KR" dirty="0" err="1"/>
              <a:t>pey.fullname</a:t>
            </a:r>
            <a:r>
              <a:rPr lang="en-US" altLang="ko-KR" dirty="0"/>
              <a:t>)</a:t>
            </a:r>
            <a:r>
              <a:rPr lang="ko-KR" altLang="en-US" dirty="0"/>
              <a:t>을 수행하면 성을 포함한 이름을 출력하는 기능 만들기</a:t>
            </a:r>
            <a:endParaRPr lang="en-US" altLang="ko-KR" dirty="0"/>
          </a:p>
          <a:p>
            <a:pPr lvl="2">
              <a:buFont typeface="+mj-lt"/>
              <a:buAutoNum type="arabicPeriod" startAt="3"/>
            </a:pPr>
            <a:endParaRPr lang="en-US" altLang="ko-KR" dirty="0"/>
          </a:p>
          <a:p>
            <a:pPr lvl="2">
              <a:buFont typeface="+mj-lt"/>
              <a:buAutoNum type="arabicPeriod" startAt="3"/>
            </a:pPr>
            <a:endParaRPr lang="en-US" altLang="ko-KR" dirty="0"/>
          </a:p>
          <a:p>
            <a:pPr lvl="2">
              <a:buFont typeface="+mj-lt"/>
              <a:buAutoNum type="arabicPeriod" startAt="3"/>
            </a:pPr>
            <a:endParaRPr lang="en-US" altLang="ko-KR" dirty="0"/>
          </a:p>
          <a:p>
            <a:pPr lvl="2">
              <a:buFont typeface="+mj-lt"/>
              <a:buAutoNum type="arabicPeriod" startAt="3"/>
            </a:pPr>
            <a:endParaRPr lang="en-US" altLang="ko-KR" dirty="0"/>
          </a:p>
          <a:p>
            <a:pPr lvl="2">
              <a:buFont typeface="+mj-lt"/>
              <a:buAutoNum type="arabicPeriod" startAt="3"/>
            </a:pPr>
            <a:endParaRPr lang="en-US" altLang="ko-KR" dirty="0"/>
          </a:p>
          <a:p>
            <a:pPr lvl="3"/>
            <a:endParaRPr lang="en-US" altLang="ko-KR" dirty="0"/>
          </a:p>
          <a:p>
            <a:pPr lvl="2">
              <a:buFont typeface="+mj-lt"/>
              <a:buAutoNum type="arabicPeriod" startAt="3"/>
            </a:pPr>
            <a:endParaRPr lang="en-US" altLang="ko-KR" dirty="0"/>
          </a:p>
          <a:p>
            <a:pPr lvl="2">
              <a:buFont typeface="+mj-lt"/>
              <a:buAutoNum type="arabicPeriod" startAt="3"/>
            </a:pPr>
            <a:endParaRPr lang="en-US" altLang="ko-KR" dirty="0"/>
          </a:p>
          <a:p>
            <a:pPr lvl="2">
              <a:buFont typeface="+mj-lt"/>
              <a:buAutoNum type="arabicPeriod" startAt="3"/>
            </a:pPr>
            <a:endParaRPr lang="en-US" altLang="ko-KR" dirty="0"/>
          </a:p>
          <a:p>
            <a:pPr lvl="3"/>
            <a:r>
              <a:rPr lang="en-US" altLang="ko-KR" dirty="0" err="1"/>
              <a:t>pey.fullname</a:t>
            </a:r>
            <a:r>
              <a:rPr lang="ko-KR" altLang="en-US" dirty="0"/>
              <a:t>은 다음과 같은 과정을 거쳐 값이 주어짐</a:t>
            </a:r>
            <a:endParaRPr lang="en-US" altLang="ko-KR" dirty="0"/>
          </a:p>
        </p:txBody>
      </p:sp>
      <p:sp>
        <p:nvSpPr>
          <p:cNvPr id="11" name="직사각형 10"/>
          <p:cNvSpPr/>
          <p:nvPr/>
        </p:nvSpPr>
        <p:spPr bwMode="auto">
          <a:xfrm>
            <a:off x="1331550" y="3573020"/>
            <a:ext cx="6984970" cy="100814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kumimoji="0" lang="en-US" altLang="ko-KR" sz="1400" i="0" u="none" strike="noStrike" cap="none" normalizeH="0" baseline="0" dirty="0">
                <a:ln>
                  <a:noFill/>
                </a:ln>
                <a:effectLst/>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pey</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HousePark</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pey.setname</a:t>
            </a:r>
            <a:r>
              <a:rPr lang="en-US" altLang="ko-KR" sz="1400" dirty="0">
                <a:latin typeface="맑은 고딕" pitchFamily="50" charset="-127"/>
                <a:ea typeface="맑은 고딕" pitchFamily="50" charset="-127"/>
              </a:rPr>
              <a:t>("</a:t>
            </a:r>
            <a:r>
              <a:rPr lang="ko-KR" altLang="en-US" sz="1400" dirty="0">
                <a:latin typeface="맑은 고딕" pitchFamily="50" charset="-127"/>
                <a:ea typeface="맑은 고딕" pitchFamily="50" charset="-127"/>
              </a:rPr>
              <a:t>응용</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&gt;&gt;&gt;print(</a:t>
            </a:r>
            <a:r>
              <a:rPr lang="en-US" altLang="ko-KR" sz="1400" dirty="0" err="1">
                <a:latin typeface="맑은 고딕" pitchFamily="50" charset="-127"/>
                <a:ea typeface="맑은 고딕" pitchFamily="50" charset="-127"/>
              </a:rPr>
              <a:t>pey.fullname</a:t>
            </a:r>
            <a:r>
              <a:rPr lang="en-US" altLang="ko-KR" sz="1400" dirty="0">
                <a:latin typeface="맑은 고딕" pitchFamily="50" charset="-127"/>
                <a:ea typeface="맑은 고딕" pitchFamily="50" charset="-127"/>
              </a:rPr>
              <a:t>)</a:t>
            </a:r>
          </a:p>
          <a:p>
            <a:pPr defTabSz="977900" eaLnBrk="1" hangingPunct="1"/>
            <a:r>
              <a:rPr lang="ko-KR" altLang="en-US" sz="1400" dirty="0">
                <a:latin typeface="맑은 고딕" pitchFamily="50" charset="-127"/>
                <a:ea typeface="맑은 고딕" pitchFamily="50" charset="-127"/>
              </a:rPr>
              <a:t>박응용</a:t>
            </a:r>
            <a:endParaRPr lang="en-US" altLang="ko-KR" sz="1400" dirty="0">
              <a:latin typeface="맑은 고딕" pitchFamily="50" charset="-127"/>
              <a:ea typeface="맑은 고딕" pitchFamily="50" charset="-127"/>
            </a:endParaRPr>
          </a:p>
        </p:txBody>
      </p:sp>
      <p:sp>
        <p:nvSpPr>
          <p:cNvPr id="12" name="직사각형 11"/>
          <p:cNvSpPr/>
          <p:nvPr/>
        </p:nvSpPr>
        <p:spPr bwMode="auto">
          <a:xfrm>
            <a:off x="1331550" y="5085230"/>
            <a:ext cx="6984970" cy="108015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err="1">
                <a:latin typeface="맑은 고딕" pitchFamily="50" charset="-127"/>
                <a:ea typeface="맑은 고딕" pitchFamily="50" charset="-127"/>
              </a:rPr>
              <a:t>self.fullname</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self.lastname</a:t>
            </a:r>
            <a:r>
              <a:rPr lang="en-US" altLang="ko-KR" sz="1400" dirty="0">
                <a:latin typeface="맑은 고딕" pitchFamily="50" charset="-127"/>
                <a:ea typeface="맑은 고딕" pitchFamily="50" charset="-127"/>
              </a:rPr>
              <a:t> + name</a:t>
            </a:r>
          </a:p>
          <a:p>
            <a:pPr defTabSz="977900" eaLnBrk="1" hangingPunct="1"/>
            <a:r>
              <a:rPr kumimoji="0" lang="en-US" altLang="ko-KR" sz="1400" i="0" u="none" strike="noStrike" cap="none" normalizeH="0" baseline="0" dirty="0" err="1">
                <a:ln>
                  <a:noFill/>
                </a:ln>
                <a:effectLst/>
                <a:latin typeface="맑은 고딕" pitchFamily="50" charset="-127"/>
                <a:ea typeface="맑은 고딕" pitchFamily="50" charset="-127"/>
              </a:rPr>
              <a:t>self.fullname</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self.lastname</a:t>
            </a:r>
            <a:r>
              <a:rPr lang="en-US" altLang="ko-KR" sz="1400" dirty="0">
                <a:latin typeface="맑은 고딕" pitchFamily="50" charset="-127"/>
                <a:ea typeface="맑은 고딕" pitchFamily="50" charset="-127"/>
              </a:rPr>
              <a:t> + </a:t>
            </a:r>
            <a:r>
              <a:rPr lang="en-US" altLang="ko-KR" sz="1400" dirty="0">
                <a:highlight>
                  <a:srgbClr val="FFFF00"/>
                </a:highlight>
                <a:latin typeface="맑은 고딕" pitchFamily="50" charset="-127"/>
                <a:ea typeface="맑은 고딕" pitchFamily="50" charset="-127"/>
              </a:rPr>
              <a:t>"</a:t>
            </a:r>
            <a:r>
              <a:rPr lang="ko-KR" altLang="en-US" sz="1400" dirty="0">
                <a:highlight>
                  <a:srgbClr val="FFFF00"/>
                </a:highlight>
                <a:latin typeface="맑은 고딕" pitchFamily="50" charset="-127"/>
                <a:ea typeface="맑은 고딕" pitchFamily="50" charset="-127"/>
              </a:rPr>
              <a:t>응용</a:t>
            </a:r>
            <a:r>
              <a:rPr lang="en-US" altLang="ko-KR" sz="1400" dirty="0">
                <a:highlight>
                  <a:srgbClr val="FFFF00"/>
                </a:highlight>
                <a:latin typeface="맑은 고딕" pitchFamily="50" charset="-127"/>
                <a:ea typeface="맑은 고딕" pitchFamily="50" charset="-127"/>
              </a:rPr>
              <a:t>"</a:t>
            </a:r>
          </a:p>
          <a:p>
            <a:pPr defTabSz="977900" eaLnBrk="1" hangingPunct="1"/>
            <a:r>
              <a:rPr lang="en-US" altLang="ko-KR" sz="1400" dirty="0" err="1">
                <a:highlight>
                  <a:srgbClr val="FFFF00"/>
                </a:highlight>
                <a:latin typeface="맑은 고딕" pitchFamily="50" charset="-127"/>
                <a:ea typeface="맑은 고딕" pitchFamily="50" charset="-127"/>
              </a:rPr>
              <a:t>pey</a:t>
            </a:r>
            <a:r>
              <a:rPr lang="en-US" altLang="ko-KR" sz="1400" dirty="0" err="1">
                <a:latin typeface="맑은 고딕" pitchFamily="50" charset="-127"/>
                <a:ea typeface="맑은 고딕" pitchFamily="50" charset="-127"/>
              </a:rPr>
              <a:t>.fullname</a:t>
            </a:r>
            <a:r>
              <a:rPr lang="en-US" altLang="ko-KR" sz="1400" dirty="0">
                <a:latin typeface="맑은 고딕" pitchFamily="50" charset="-127"/>
                <a:ea typeface="맑은 고딕" pitchFamily="50" charset="-127"/>
              </a:rPr>
              <a:t> = </a:t>
            </a:r>
            <a:r>
              <a:rPr lang="en-US" altLang="ko-KR" sz="1400" dirty="0" err="1">
                <a:highlight>
                  <a:srgbClr val="FFFF00"/>
                </a:highlight>
                <a:latin typeface="맑은 고딕" pitchFamily="50" charset="-127"/>
                <a:ea typeface="맑은 고딕" pitchFamily="50" charset="-127"/>
              </a:rPr>
              <a:t>pey</a:t>
            </a:r>
            <a:r>
              <a:rPr lang="en-US" altLang="ko-KR" sz="1400" dirty="0" err="1">
                <a:latin typeface="맑은 고딕" pitchFamily="50" charset="-127"/>
                <a:ea typeface="맑은 고딕" pitchFamily="50" charset="-127"/>
              </a:rPr>
              <a:t>.lastname</a:t>
            </a:r>
            <a:r>
              <a:rPr lang="en-US" altLang="ko-KR" sz="1400" dirty="0">
                <a:latin typeface="맑은 고딕" pitchFamily="50" charset="-127"/>
                <a:ea typeface="맑은 고딕" pitchFamily="50" charset="-127"/>
              </a:rPr>
              <a:t> + "</a:t>
            </a:r>
            <a:r>
              <a:rPr lang="ko-KR" altLang="en-US" sz="1400" dirty="0">
                <a:latin typeface="맑은 고딕" pitchFamily="50" charset="-127"/>
                <a:ea typeface="맑은 고딕" pitchFamily="50" charset="-127"/>
              </a:rPr>
              <a:t>응용</a:t>
            </a:r>
            <a:r>
              <a:rPr lang="en-US" altLang="ko-KR" sz="1400" dirty="0">
                <a:latin typeface="맑은 고딕" pitchFamily="50" charset="-127"/>
                <a:ea typeface="맑은 고딕" pitchFamily="50" charset="-127"/>
              </a:rPr>
              <a:t>"</a:t>
            </a:r>
          </a:p>
          <a:p>
            <a:pPr defTabSz="977900" eaLnBrk="1" hangingPunct="1"/>
            <a:r>
              <a:rPr lang="en-US" altLang="ko-KR" sz="1400" dirty="0" err="1">
                <a:latin typeface="맑은 고딕" pitchFamily="50" charset="-127"/>
                <a:ea typeface="맑은 고딕" pitchFamily="50" charset="-127"/>
              </a:rPr>
              <a:t>pey.fullname</a:t>
            </a:r>
            <a:r>
              <a:rPr lang="en-US" altLang="ko-KR" sz="1400" dirty="0">
                <a:latin typeface="맑은 고딕" pitchFamily="50" charset="-127"/>
                <a:ea typeface="맑은 고딕" pitchFamily="50" charset="-127"/>
              </a:rPr>
              <a:t> = </a:t>
            </a:r>
            <a:r>
              <a:rPr lang="en-US" altLang="ko-KR" sz="1400" dirty="0">
                <a:highlight>
                  <a:srgbClr val="FFFF00"/>
                </a:highlight>
                <a:latin typeface="맑은 고딕" pitchFamily="50" charset="-127"/>
                <a:ea typeface="맑은 고딕" pitchFamily="50" charset="-127"/>
              </a:rPr>
              <a:t>"</a:t>
            </a:r>
            <a:r>
              <a:rPr lang="ko-KR" altLang="en-US" sz="1400" dirty="0">
                <a:highlight>
                  <a:srgbClr val="FFFF00"/>
                </a:highlight>
                <a:latin typeface="맑은 고딕" pitchFamily="50" charset="-127"/>
                <a:ea typeface="맑은 고딕" pitchFamily="50" charset="-127"/>
              </a:rPr>
              <a:t>박</a:t>
            </a:r>
            <a:r>
              <a:rPr lang="en-US" altLang="ko-KR" sz="1400" dirty="0">
                <a:highlight>
                  <a:srgbClr val="FFFF00"/>
                </a:highlight>
                <a:latin typeface="맑은 고딕" pitchFamily="50" charset="-127"/>
                <a:ea typeface="맑은 고딕" pitchFamily="50" charset="-127"/>
              </a:rPr>
              <a:t>"</a:t>
            </a:r>
            <a:r>
              <a:rPr lang="en-US" altLang="ko-KR" sz="1400" dirty="0">
                <a:latin typeface="맑은 고딕" pitchFamily="50" charset="-127"/>
                <a:ea typeface="맑은 고딕" pitchFamily="50" charset="-127"/>
              </a:rPr>
              <a:t> + "</a:t>
            </a:r>
            <a:r>
              <a:rPr lang="ko-KR" altLang="en-US" sz="1400" dirty="0">
                <a:latin typeface="맑은 고딕" pitchFamily="50" charset="-127"/>
                <a:ea typeface="맑은 고딕" pitchFamily="50" charset="-127"/>
              </a:rPr>
              <a:t>응용</a:t>
            </a:r>
            <a:r>
              <a:rPr lang="en-US" altLang="ko-KR" sz="1400" dirty="0">
                <a:latin typeface="맑은 고딕" pitchFamily="50" charset="-127"/>
                <a:ea typeface="맑은 고딕" pitchFamily="50" charset="-127"/>
              </a:rPr>
              <a:t>"</a:t>
            </a:r>
          </a:p>
          <a:p>
            <a:pPr defTabSz="977900" eaLnBrk="1" hangingPunct="1"/>
            <a:endParaRPr kumimoji="0" lang="en-US" altLang="ko-KR" sz="1400" i="0" u="none" strike="noStrike" cap="none" normalizeH="0" baseline="0" dirty="0">
              <a:ln>
                <a:noFill/>
              </a:ln>
              <a:effectLst/>
              <a:latin typeface="맑은 고딕" pitchFamily="50" charset="-127"/>
              <a:ea typeface="맑은 고딕" pitchFamily="50" charset="-127"/>
            </a:endParaRPr>
          </a:p>
        </p:txBody>
      </p:sp>
      <p:sp>
        <p:nvSpPr>
          <p:cNvPr id="16" name="직사각형 15"/>
          <p:cNvSpPr/>
          <p:nvPr/>
        </p:nvSpPr>
        <p:spPr bwMode="auto">
          <a:xfrm>
            <a:off x="1331550" y="2276840"/>
            <a:ext cx="6984970" cy="122417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kumimoji="0" lang="en-US" altLang="ko-KR" sz="1400" i="0" u="none" strike="noStrike" cap="none" normalizeH="0" baseline="0" dirty="0">
                <a:ln>
                  <a:noFill/>
                </a:ln>
                <a:effectLst/>
                <a:latin typeface="맑은 고딕" pitchFamily="50" charset="-127"/>
                <a:ea typeface="맑은 고딕" pitchFamily="50" charset="-127"/>
              </a:rPr>
              <a:t>class </a:t>
            </a:r>
            <a:r>
              <a:rPr kumimoji="0" lang="en-US" altLang="ko-KR" sz="1400" i="0" u="none" strike="noStrike" cap="none" normalizeH="0" baseline="0" dirty="0" err="1">
                <a:ln>
                  <a:noFill/>
                </a:ln>
                <a:effectLst/>
                <a:latin typeface="맑은 고딕" pitchFamily="50" charset="-127"/>
                <a:ea typeface="맑은 고딕" pitchFamily="50" charset="-127"/>
              </a:rPr>
              <a:t>HousePark</a:t>
            </a:r>
            <a:r>
              <a:rPr kumimoji="0" lang="en-US" altLang="ko-KR" sz="1400" i="0" u="none" strike="noStrike" cap="none" normalizeH="0" baseline="0" dirty="0">
                <a:ln>
                  <a:noFill/>
                </a:ln>
                <a:effectLst/>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lastname</a:t>
            </a:r>
            <a:r>
              <a:rPr lang="en-US" altLang="ko-KR" sz="1400" dirty="0">
                <a:latin typeface="맑은 고딕" pitchFamily="50" charset="-127"/>
                <a:ea typeface="맑은 고딕" pitchFamily="50" charset="-127"/>
              </a:rPr>
              <a:t> = "</a:t>
            </a:r>
            <a:r>
              <a:rPr lang="ko-KR" altLang="en-US" sz="1400" dirty="0">
                <a:latin typeface="맑은 고딕" pitchFamily="50" charset="-127"/>
                <a:ea typeface="맑은 고딕" pitchFamily="50" charset="-127"/>
              </a:rPr>
              <a:t>박</a:t>
            </a:r>
            <a:r>
              <a:rPr lang="en-US" altLang="ko-KR" sz="1400" dirty="0">
                <a:latin typeface="맑은 고딕" pitchFamily="50" charset="-127"/>
                <a:ea typeface="맑은 고딕" pitchFamily="50" charset="-127"/>
              </a:rPr>
              <a:t>"</a:t>
            </a:r>
          </a:p>
          <a:p>
            <a:pPr defTabSz="977900" eaLnBrk="1" hangingPunct="1"/>
            <a:r>
              <a:rPr kumimoji="0" lang="en-US" altLang="ko-KR" sz="1400" i="0" u="none" strike="noStrike" cap="none" normalizeH="0" baseline="0" dirty="0">
                <a:ln>
                  <a:noFill/>
                </a:ln>
                <a:effectLst/>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def</a:t>
            </a:r>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setname</a:t>
            </a:r>
            <a:r>
              <a:rPr lang="en-US" altLang="ko-KR" sz="1400" dirty="0">
                <a:latin typeface="맑은 고딕" pitchFamily="50" charset="-127"/>
                <a:ea typeface="맑은 고딕" pitchFamily="50" charset="-127"/>
              </a:rPr>
              <a:t>(self, name):</a:t>
            </a:r>
          </a:p>
          <a:p>
            <a:pPr defTabSz="977900" eaLnBrk="1" hangingPunct="1"/>
            <a:r>
              <a:rPr kumimoji="0" lang="en-US" altLang="ko-KR" sz="1400" i="0" u="none" strike="noStrike" cap="none" normalizeH="0" dirty="0">
                <a:ln>
                  <a:noFill/>
                </a:ln>
                <a:effectLst/>
                <a:latin typeface="맑은 고딕" pitchFamily="50" charset="-127"/>
                <a:ea typeface="맑은 고딕" pitchFamily="50" charset="-127"/>
              </a:rPr>
              <a:t>        </a:t>
            </a:r>
            <a:r>
              <a:rPr kumimoji="0" lang="en-US" altLang="ko-KR" sz="1400" i="0" u="none" strike="noStrike" cap="none" normalizeH="0" dirty="0" err="1">
                <a:ln>
                  <a:noFill/>
                </a:ln>
                <a:effectLst/>
                <a:latin typeface="맑은 고딕" pitchFamily="50" charset="-127"/>
                <a:ea typeface="맑은 고딕" pitchFamily="50" charset="-127"/>
              </a:rPr>
              <a:t>self.fullname</a:t>
            </a:r>
            <a:r>
              <a:rPr kumimoji="0" lang="en-US" altLang="ko-KR" sz="1400" i="0" u="none" strike="noStrike" cap="none" normalizeH="0" dirty="0">
                <a:ln>
                  <a:noFill/>
                </a:ln>
                <a:effectLst/>
                <a:latin typeface="맑은 고딕" pitchFamily="50" charset="-127"/>
                <a:ea typeface="맑은 고딕" pitchFamily="50" charset="-127"/>
              </a:rPr>
              <a:t> = </a:t>
            </a:r>
            <a:r>
              <a:rPr kumimoji="0" lang="en-US" altLang="ko-KR" sz="1400" i="0" u="none" strike="noStrike" cap="none" normalizeH="0" dirty="0" err="1">
                <a:ln>
                  <a:noFill/>
                </a:ln>
                <a:effectLst/>
                <a:latin typeface="맑은 고딕" pitchFamily="50" charset="-127"/>
                <a:ea typeface="맑은 고딕" pitchFamily="50" charset="-127"/>
              </a:rPr>
              <a:t>self.lastname</a:t>
            </a:r>
            <a:r>
              <a:rPr kumimoji="0" lang="en-US" altLang="ko-KR" sz="1400" i="0" u="none" strike="noStrike" cap="none" normalizeH="0" dirty="0">
                <a:ln>
                  <a:noFill/>
                </a:ln>
                <a:effectLst/>
                <a:latin typeface="맑은 고딕" pitchFamily="50" charset="-127"/>
                <a:ea typeface="맑은 고딕" pitchFamily="50" charset="-127"/>
              </a:rPr>
              <a:t> + name</a:t>
            </a:r>
            <a:endParaRPr kumimoji="0" lang="en-US" altLang="ko-KR" sz="1400" i="0" u="none" strike="noStrike" cap="none" normalizeH="0" baseline="0" dirty="0">
              <a:ln>
                <a:noFill/>
              </a:ln>
              <a:effectLst/>
              <a:latin typeface="맑은 고딕" pitchFamily="50" charset="-127"/>
              <a:ea typeface="맑은 고딕" pitchFamily="50" charset="-127"/>
            </a:endParaRPr>
          </a:p>
        </p:txBody>
      </p:sp>
    </p:spTree>
    <p:extLst>
      <p:ext uri="{BB962C8B-B14F-4D97-AF65-F5344CB8AC3E}">
        <p14:creationId xmlns:p14="http://schemas.microsoft.com/office/powerpoint/2010/main" val="153853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a:t>
            </a:r>
            <a:endParaRPr lang="ko-KR" altLang="en-US" dirty="0"/>
          </a:p>
        </p:txBody>
      </p:sp>
      <p:sp>
        <p:nvSpPr>
          <p:cNvPr id="3" name="내용 개체 틀 2"/>
          <p:cNvSpPr>
            <a:spLocks noGrp="1"/>
          </p:cNvSpPr>
          <p:nvPr>
            <p:ph idx="1"/>
          </p:nvPr>
        </p:nvSpPr>
        <p:spPr>
          <a:xfrm>
            <a:off x="236538" y="1060450"/>
            <a:ext cx="8670925" cy="3939540"/>
          </a:xfrm>
        </p:spPr>
        <p:txBody>
          <a:bodyPr/>
          <a:lstStyle/>
          <a:p>
            <a:r>
              <a:rPr lang="en-US" altLang="ko-KR" dirty="0"/>
              <a:t>'</a:t>
            </a:r>
            <a:r>
              <a:rPr lang="ko-KR" altLang="en-US" dirty="0"/>
              <a:t>박씨네 집</a:t>
            </a:r>
            <a:r>
              <a:rPr lang="en-US" altLang="ko-KR" dirty="0"/>
              <a:t>' </a:t>
            </a:r>
            <a:r>
              <a:rPr lang="ko-KR" altLang="en-US" dirty="0"/>
              <a:t>클래스</a:t>
            </a:r>
            <a:endParaRPr lang="en-US" altLang="ko-KR" dirty="0"/>
          </a:p>
          <a:p>
            <a:pPr lvl="1"/>
            <a:r>
              <a:rPr lang="ko-KR" altLang="en-US" dirty="0"/>
              <a:t>클래스 기능 만들기</a:t>
            </a:r>
            <a:endParaRPr lang="en-US" altLang="ko-KR" dirty="0"/>
          </a:p>
          <a:p>
            <a:pPr lvl="2">
              <a:buFont typeface="+mj-lt"/>
              <a:buAutoNum type="arabicPeriod" startAt="4"/>
            </a:pPr>
            <a:r>
              <a:rPr lang="ko-KR" altLang="en-US" dirty="0"/>
              <a:t>여행 가고 싶은 장소를 입력하면 다음과 같이 출력해주는 </a:t>
            </a:r>
            <a:r>
              <a:rPr lang="en-US" altLang="ko-KR" dirty="0"/>
              <a:t>travel </a:t>
            </a:r>
            <a:r>
              <a:rPr lang="ko-KR" altLang="en-US" dirty="0"/>
              <a:t>함수</a:t>
            </a:r>
          </a:p>
          <a:p>
            <a:pPr lvl="2">
              <a:buFont typeface="+mj-lt"/>
              <a:buAutoNum type="arabicPeriod" startAt="3"/>
            </a:pPr>
            <a:endParaRPr lang="en-US" altLang="ko-KR" dirty="0"/>
          </a:p>
          <a:p>
            <a:pPr lvl="2">
              <a:buFont typeface="+mj-lt"/>
              <a:buAutoNum type="arabicPeriod" startAt="3"/>
            </a:pPr>
            <a:endParaRPr lang="en-US" altLang="ko-KR" dirty="0"/>
          </a:p>
          <a:p>
            <a:pPr lvl="2">
              <a:buFont typeface="+mj-lt"/>
              <a:buAutoNum type="arabicPeriod" startAt="3"/>
            </a:pPr>
            <a:endParaRPr lang="en-US" altLang="ko-KR" dirty="0"/>
          </a:p>
          <a:p>
            <a:pPr lvl="2">
              <a:buFont typeface="+mj-lt"/>
              <a:buAutoNum type="arabicPeriod" startAt="3"/>
            </a:pPr>
            <a:endParaRPr lang="en-US" altLang="ko-KR" dirty="0"/>
          </a:p>
          <a:p>
            <a:pPr lvl="2">
              <a:buFont typeface="+mj-lt"/>
              <a:buAutoNum type="arabicPeriod" startAt="3"/>
            </a:pPr>
            <a:endParaRPr lang="en-US" altLang="ko-KR" dirty="0"/>
          </a:p>
          <a:p>
            <a:pPr lvl="3"/>
            <a:endParaRPr lang="en-US" altLang="ko-KR" dirty="0"/>
          </a:p>
          <a:p>
            <a:pPr lvl="2">
              <a:buFont typeface="+mj-lt"/>
              <a:buAutoNum type="arabicPeriod" startAt="3"/>
            </a:pPr>
            <a:endParaRPr lang="en-US" altLang="ko-KR" dirty="0"/>
          </a:p>
          <a:p>
            <a:pPr lvl="2">
              <a:buFont typeface="+mj-lt"/>
              <a:buAutoNum type="arabicPeriod" startAt="3"/>
            </a:pPr>
            <a:endParaRPr lang="en-US" altLang="ko-KR" dirty="0"/>
          </a:p>
          <a:p>
            <a:pPr lvl="2">
              <a:buFont typeface="+mj-lt"/>
              <a:buAutoNum type="arabicPeriod" startAt="3"/>
            </a:pPr>
            <a:endParaRPr lang="en-US" altLang="ko-KR" dirty="0"/>
          </a:p>
          <a:p>
            <a:pPr lvl="3"/>
            <a:r>
              <a:rPr lang="en-US" altLang="ko-KR" dirty="0"/>
              <a:t>travel </a:t>
            </a:r>
            <a:r>
              <a:rPr lang="ko-KR" altLang="en-US" dirty="0"/>
              <a:t>함수의 입력변수는 다음과 같음</a:t>
            </a:r>
            <a:endParaRPr lang="en-US" altLang="ko-KR" dirty="0"/>
          </a:p>
        </p:txBody>
      </p:sp>
      <p:sp>
        <p:nvSpPr>
          <p:cNvPr id="11" name="직사각형 10"/>
          <p:cNvSpPr/>
          <p:nvPr/>
        </p:nvSpPr>
        <p:spPr bwMode="auto">
          <a:xfrm>
            <a:off x="1331550" y="3717040"/>
            <a:ext cx="6984970" cy="100814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kumimoji="0" lang="en-US" altLang="ko-KR" sz="1400" i="0" u="none" strike="noStrike" cap="none" normalizeH="0" baseline="0" dirty="0">
                <a:ln>
                  <a:noFill/>
                </a:ln>
                <a:effectLst/>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pey</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HousePark</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pey.setname</a:t>
            </a:r>
            <a:r>
              <a:rPr lang="en-US" altLang="ko-KR" sz="1400" dirty="0">
                <a:latin typeface="맑은 고딕" pitchFamily="50" charset="-127"/>
                <a:ea typeface="맑은 고딕" pitchFamily="50" charset="-127"/>
              </a:rPr>
              <a:t>("</a:t>
            </a:r>
            <a:r>
              <a:rPr lang="ko-KR" altLang="en-US" sz="1400" dirty="0">
                <a:latin typeface="맑은 고딕" pitchFamily="50" charset="-127"/>
                <a:ea typeface="맑은 고딕" pitchFamily="50" charset="-127"/>
              </a:rPr>
              <a:t>응용</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&gt;&gt;&gt;pey.travel("</a:t>
            </a:r>
            <a:r>
              <a:rPr lang="ko-KR" altLang="en-US" sz="1400" dirty="0">
                <a:latin typeface="맑은 고딕" pitchFamily="50" charset="-127"/>
                <a:ea typeface="맑은 고딕" pitchFamily="50" charset="-127"/>
              </a:rPr>
              <a:t>부산</a:t>
            </a:r>
            <a:r>
              <a:rPr lang="en-US" altLang="ko-KR" sz="1400" dirty="0">
                <a:latin typeface="맑은 고딕" pitchFamily="50" charset="-127"/>
                <a:ea typeface="맑은 고딕" pitchFamily="50" charset="-127"/>
              </a:rPr>
              <a:t>")</a:t>
            </a:r>
          </a:p>
          <a:p>
            <a:pPr defTabSz="977900" eaLnBrk="1" hangingPunct="1"/>
            <a:r>
              <a:rPr lang="ko-KR" altLang="en-US" sz="1400" dirty="0">
                <a:latin typeface="맑은 고딕" pitchFamily="50" charset="-127"/>
                <a:ea typeface="맑은 고딕" pitchFamily="50" charset="-127"/>
              </a:rPr>
              <a:t>박응용</a:t>
            </a:r>
            <a:r>
              <a:rPr lang="en-US" altLang="ko-KR" sz="1400" dirty="0">
                <a:latin typeface="맑은 고딕" pitchFamily="50" charset="-127"/>
                <a:ea typeface="맑은 고딕" pitchFamily="50" charset="-127"/>
              </a:rPr>
              <a:t>, </a:t>
            </a:r>
            <a:r>
              <a:rPr lang="ko-KR" altLang="en-US" sz="1400" dirty="0">
                <a:latin typeface="맑은 고딕" pitchFamily="50" charset="-127"/>
                <a:ea typeface="맑은 고딕" pitchFamily="50" charset="-127"/>
              </a:rPr>
              <a:t>부산여행을 가다</a:t>
            </a:r>
            <a:endParaRPr lang="en-US" altLang="ko-KR" sz="1400" dirty="0">
              <a:latin typeface="맑은 고딕" pitchFamily="50" charset="-127"/>
              <a:ea typeface="맑은 고딕" pitchFamily="50" charset="-127"/>
            </a:endParaRPr>
          </a:p>
        </p:txBody>
      </p:sp>
      <p:sp>
        <p:nvSpPr>
          <p:cNvPr id="12" name="직사각형 11"/>
          <p:cNvSpPr/>
          <p:nvPr/>
        </p:nvSpPr>
        <p:spPr bwMode="auto">
          <a:xfrm>
            <a:off x="1331550" y="5085230"/>
            <a:ext cx="6984970" cy="54007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self : </a:t>
            </a:r>
            <a:r>
              <a:rPr lang="en-US" altLang="ko-KR" sz="1400" dirty="0" err="1">
                <a:latin typeface="맑은 고딕" pitchFamily="50" charset="-127"/>
                <a:ea typeface="맑은 고딕" pitchFamily="50" charset="-127"/>
              </a:rPr>
              <a:t>pey</a:t>
            </a:r>
            <a:endParaRPr lang="en-US" altLang="ko-KR"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where : "</a:t>
            </a:r>
            <a:r>
              <a:rPr lang="ko-KR" altLang="en-US" sz="1400" dirty="0">
                <a:latin typeface="맑은 고딕" pitchFamily="50" charset="-127"/>
                <a:ea typeface="맑은 고딕" pitchFamily="50" charset="-127"/>
              </a:rPr>
              <a:t>부산</a:t>
            </a:r>
            <a:r>
              <a:rPr lang="en-US" altLang="ko-KR" sz="1400" dirty="0">
                <a:latin typeface="맑은 고딕" pitchFamily="50" charset="-127"/>
                <a:ea typeface="맑은 고딕" pitchFamily="50" charset="-127"/>
              </a:rPr>
              <a:t>"</a:t>
            </a:r>
            <a:endParaRPr kumimoji="0" lang="en-US" altLang="ko-KR" sz="1400" i="0" u="none" strike="noStrike" cap="none" normalizeH="0" baseline="0" dirty="0">
              <a:ln>
                <a:noFill/>
              </a:ln>
              <a:effectLst/>
              <a:latin typeface="맑은 고딕" pitchFamily="50" charset="-127"/>
              <a:ea typeface="맑은 고딕" pitchFamily="50" charset="-127"/>
            </a:endParaRPr>
          </a:p>
        </p:txBody>
      </p:sp>
      <p:sp>
        <p:nvSpPr>
          <p:cNvPr id="16" name="직사각형 15"/>
          <p:cNvSpPr/>
          <p:nvPr/>
        </p:nvSpPr>
        <p:spPr bwMode="auto">
          <a:xfrm>
            <a:off x="1331550" y="2276840"/>
            <a:ext cx="6984970" cy="129618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kumimoji="0" lang="en-US" altLang="ko-KR" sz="1400" i="0" u="none" strike="noStrike" cap="none" normalizeH="0" baseline="0" dirty="0">
                <a:ln>
                  <a:noFill/>
                </a:ln>
                <a:effectLst/>
                <a:latin typeface="맑은 고딕" pitchFamily="50" charset="-127"/>
                <a:ea typeface="맑은 고딕" pitchFamily="50" charset="-127"/>
              </a:rPr>
              <a:t>class </a:t>
            </a:r>
            <a:r>
              <a:rPr kumimoji="0" lang="en-US" altLang="ko-KR" sz="1400" i="0" u="none" strike="noStrike" cap="none" normalizeH="0" baseline="0" dirty="0" err="1">
                <a:ln>
                  <a:noFill/>
                </a:ln>
                <a:effectLst/>
                <a:latin typeface="맑은 고딕" pitchFamily="50" charset="-127"/>
                <a:ea typeface="맑은 고딕" pitchFamily="50" charset="-127"/>
              </a:rPr>
              <a:t>HousePark</a:t>
            </a:r>
            <a:r>
              <a:rPr kumimoji="0" lang="en-US" altLang="ko-KR" sz="1400" i="0" u="none" strike="noStrike" cap="none" normalizeH="0" baseline="0" dirty="0">
                <a:ln>
                  <a:noFill/>
                </a:ln>
                <a:effectLst/>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lastname</a:t>
            </a:r>
            <a:r>
              <a:rPr lang="en-US" altLang="ko-KR" sz="1400" dirty="0">
                <a:latin typeface="맑은 고딕" pitchFamily="50" charset="-127"/>
                <a:ea typeface="맑은 고딕" pitchFamily="50" charset="-127"/>
              </a:rPr>
              <a:t> = "</a:t>
            </a:r>
            <a:r>
              <a:rPr lang="ko-KR" altLang="en-US" sz="1400" dirty="0">
                <a:latin typeface="맑은 고딕" pitchFamily="50" charset="-127"/>
                <a:ea typeface="맑은 고딕" pitchFamily="50" charset="-127"/>
              </a:rPr>
              <a:t>박</a:t>
            </a:r>
            <a:r>
              <a:rPr lang="en-US" altLang="ko-KR" sz="1400" dirty="0">
                <a:latin typeface="맑은 고딕" pitchFamily="50" charset="-127"/>
                <a:ea typeface="맑은 고딕" pitchFamily="50" charset="-127"/>
              </a:rPr>
              <a:t>"</a:t>
            </a:r>
          </a:p>
          <a:p>
            <a:pPr defTabSz="977900" eaLnBrk="1" hangingPunct="1"/>
            <a:r>
              <a:rPr kumimoji="0" lang="en-US" altLang="ko-KR" sz="1400" i="0" u="none" strike="noStrike" cap="none" normalizeH="0" baseline="0" dirty="0">
                <a:ln>
                  <a:noFill/>
                </a:ln>
                <a:effectLst/>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def</a:t>
            </a:r>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setname</a:t>
            </a:r>
            <a:r>
              <a:rPr lang="en-US" altLang="ko-KR" sz="1400" dirty="0">
                <a:latin typeface="맑은 고딕" pitchFamily="50" charset="-127"/>
                <a:ea typeface="맑은 고딕" pitchFamily="50" charset="-127"/>
              </a:rPr>
              <a:t>(self, name):</a:t>
            </a:r>
          </a:p>
          <a:p>
            <a:pPr defTabSz="977900" eaLnBrk="1" hangingPunct="1"/>
            <a:r>
              <a:rPr kumimoji="0" lang="en-US" altLang="ko-KR" sz="1400" i="0" u="none" strike="noStrike" cap="none" normalizeH="0" dirty="0">
                <a:ln>
                  <a:noFill/>
                </a:ln>
                <a:effectLst/>
                <a:latin typeface="맑은 고딕" pitchFamily="50" charset="-127"/>
                <a:ea typeface="맑은 고딕" pitchFamily="50" charset="-127"/>
              </a:rPr>
              <a:t>        </a:t>
            </a:r>
            <a:r>
              <a:rPr kumimoji="0" lang="en-US" altLang="ko-KR" sz="1400" i="0" u="none" strike="noStrike" cap="none" normalizeH="0" dirty="0" err="1">
                <a:ln>
                  <a:noFill/>
                </a:ln>
                <a:effectLst/>
                <a:latin typeface="맑은 고딕" pitchFamily="50" charset="-127"/>
                <a:ea typeface="맑은 고딕" pitchFamily="50" charset="-127"/>
              </a:rPr>
              <a:t>self.fullname</a:t>
            </a:r>
            <a:r>
              <a:rPr kumimoji="0" lang="en-US" altLang="ko-KR" sz="1400" i="0" u="none" strike="noStrike" cap="none" normalizeH="0" dirty="0">
                <a:ln>
                  <a:noFill/>
                </a:ln>
                <a:effectLst/>
                <a:latin typeface="맑은 고딕" pitchFamily="50" charset="-127"/>
                <a:ea typeface="맑은 고딕" pitchFamily="50" charset="-127"/>
              </a:rPr>
              <a:t> = </a:t>
            </a:r>
            <a:r>
              <a:rPr kumimoji="0" lang="en-US" altLang="ko-KR" sz="1400" i="0" u="none" strike="noStrike" cap="none" normalizeH="0" dirty="0" err="1">
                <a:ln>
                  <a:noFill/>
                </a:ln>
                <a:effectLst/>
                <a:latin typeface="맑은 고딕" pitchFamily="50" charset="-127"/>
                <a:ea typeface="맑은 고딕" pitchFamily="50" charset="-127"/>
              </a:rPr>
              <a:t>self.lastname</a:t>
            </a:r>
            <a:r>
              <a:rPr kumimoji="0" lang="en-US" altLang="ko-KR" sz="1400" i="0" u="none" strike="noStrike" cap="none" normalizeH="0" dirty="0">
                <a:ln>
                  <a:noFill/>
                </a:ln>
                <a:effectLst/>
                <a:latin typeface="맑은 고딕" pitchFamily="50" charset="-127"/>
                <a:ea typeface="맑은 고딕" pitchFamily="50" charset="-127"/>
              </a:rPr>
              <a:t> + name</a:t>
            </a:r>
          </a:p>
          <a:p>
            <a:pPr defTabSz="977900" eaLnBrk="1" hangingPunct="1"/>
            <a:r>
              <a:rPr lang="en-US" altLang="ko-KR" sz="1400" baseline="0" dirty="0">
                <a:latin typeface="맑은 고딕" pitchFamily="50" charset="-127"/>
                <a:ea typeface="맑은 고딕" pitchFamily="50" charset="-127"/>
              </a:rPr>
              <a:t>    </a:t>
            </a:r>
            <a:r>
              <a:rPr lang="en-US" altLang="ko-KR" sz="1400" baseline="0" dirty="0" err="1">
                <a:latin typeface="맑은 고딕" pitchFamily="50" charset="-127"/>
                <a:ea typeface="맑은 고딕" pitchFamily="50" charset="-127"/>
              </a:rPr>
              <a:t>def</a:t>
            </a:r>
            <a:r>
              <a:rPr lang="en-US" altLang="ko-KR" sz="1400" baseline="0" dirty="0">
                <a:latin typeface="맑은 고딕" pitchFamily="50" charset="-127"/>
                <a:ea typeface="맑은 고딕" pitchFamily="50" charset="-127"/>
              </a:rPr>
              <a:t> travel(self, where):</a:t>
            </a:r>
          </a:p>
          <a:p>
            <a:pPr defTabSz="977900" eaLnBrk="1" hangingPunct="1"/>
            <a:r>
              <a:rPr kumimoji="0" lang="en-US" altLang="ko-KR" sz="1400" i="0" u="none" strike="noStrike" cap="none" normalizeH="0" dirty="0">
                <a:ln>
                  <a:noFill/>
                </a:ln>
                <a:effectLst/>
                <a:latin typeface="맑은 고딕" pitchFamily="50" charset="-127"/>
                <a:ea typeface="맑은 고딕" pitchFamily="50" charset="-127"/>
              </a:rPr>
              <a:t>        print("%s, %s</a:t>
            </a:r>
            <a:r>
              <a:rPr kumimoji="0" lang="ko-KR" altLang="en-US" sz="1400" i="0" u="none" strike="noStrike" cap="none" normalizeH="0" dirty="0">
                <a:ln>
                  <a:noFill/>
                </a:ln>
                <a:effectLst/>
                <a:latin typeface="맑은 고딕" pitchFamily="50" charset="-127"/>
                <a:ea typeface="맑은 고딕" pitchFamily="50" charset="-127"/>
              </a:rPr>
              <a:t>여행을 가다</a:t>
            </a:r>
            <a:r>
              <a:rPr kumimoji="0" lang="en-US" altLang="ko-KR" sz="1400" i="0" u="none" strike="noStrike" cap="none" normalizeH="0" dirty="0">
                <a:ln>
                  <a:noFill/>
                </a:ln>
                <a:effectLst/>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self.fullname</a:t>
            </a:r>
            <a:r>
              <a:rPr lang="en-US" altLang="ko-KR" sz="1400" dirty="0">
                <a:latin typeface="맑은 고딕" pitchFamily="50" charset="-127"/>
                <a:ea typeface="맑은 고딕" pitchFamily="50" charset="-127"/>
              </a:rPr>
              <a:t>, where</a:t>
            </a:r>
            <a:r>
              <a:rPr kumimoji="0" lang="en-US" altLang="ko-KR" sz="1400" i="0" u="none" strike="noStrike" cap="none" normalizeH="0" dirty="0">
                <a:ln>
                  <a:noFill/>
                </a:ln>
                <a:effectLst/>
                <a:latin typeface="맑은 고딕" pitchFamily="50" charset="-127"/>
                <a:ea typeface="맑은 고딕" pitchFamily="50" charset="-127"/>
              </a:rPr>
              <a:t>))</a:t>
            </a:r>
            <a:endParaRPr kumimoji="0" lang="en-US" altLang="ko-KR" sz="1400" i="0" u="none" strike="noStrike" cap="none" normalizeH="0" baseline="0" dirty="0">
              <a:ln>
                <a:noFill/>
              </a:ln>
              <a:effectLst/>
              <a:latin typeface="맑은 고딕" pitchFamily="50" charset="-127"/>
              <a:ea typeface="맑은 고딕" pitchFamily="50" charset="-127"/>
            </a:endParaRPr>
          </a:p>
        </p:txBody>
      </p:sp>
    </p:spTree>
    <p:extLst>
      <p:ext uri="{BB962C8B-B14F-4D97-AF65-F5344CB8AC3E}">
        <p14:creationId xmlns:p14="http://schemas.microsoft.com/office/powerpoint/2010/main" val="2389180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a:t>
            </a:r>
            <a:endParaRPr lang="ko-KR" altLang="en-US" dirty="0"/>
          </a:p>
        </p:txBody>
      </p:sp>
      <p:sp>
        <p:nvSpPr>
          <p:cNvPr id="3" name="내용 개체 틀 2"/>
          <p:cNvSpPr>
            <a:spLocks noGrp="1"/>
          </p:cNvSpPr>
          <p:nvPr>
            <p:ph idx="1"/>
          </p:nvPr>
        </p:nvSpPr>
        <p:spPr>
          <a:xfrm>
            <a:off x="236538" y="1060450"/>
            <a:ext cx="8670925" cy="3939540"/>
          </a:xfrm>
        </p:spPr>
        <p:txBody>
          <a:bodyPr/>
          <a:lstStyle/>
          <a:p>
            <a:r>
              <a:rPr lang="en-US" altLang="ko-KR" dirty="0"/>
              <a:t>'</a:t>
            </a:r>
            <a:r>
              <a:rPr lang="ko-KR" altLang="en-US" dirty="0"/>
              <a:t>박씨네 집</a:t>
            </a:r>
            <a:r>
              <a:rPr lang="en-US" altLang="ko-KR" dirty="0"/>
              <a:t>' </a:t>
            </a:r>
            <a:r>
              <a:rPr lang="ko-KR" altLang="en-US" dirty="0"/>
              <a:t>클래스</a:t>
            </a:r>
            <a:endParaRPr lang="en-US" altLang="ko-KR" dirty="0"/>
          </a:p>
          <a:p>
            <a:pPr lvl="1"/>
            <a:r>
              <a:rPr lang="ko-KR" altLang="en-US" dirty="0"/>
              <a:t>초기값 설정</a:t>
            </a:r>
            <a:endParaRPr lang="en-US" altLang="ko-KR" dirty="0"/>
          </a:p>
          <a:p>
            <a:pPr lvl="2"/>
            <a:r>
              <a:rPr lang="ko-KR" altLang="en-US" dirty="0"/>
              <a:t>다음과 같이 실행할 경우 오류가 발생함</a:t>
            </a:r>
            <a:endParaRPr lang="en-US" altLang="ko-KR" dirty="0"/>
          </a:p>
          <a:p>
            <a:pPr lvl="2"/>
            <a:endParaRPr lang="en-US" altLang="ko-KR" dirty="0"/>
          </a:p>
          <a:p>
            <a:pPr lvl="2"/>
            <a:endParaRPr lang="en-US" altLang="ko-KR" dirty="0"/>
          </a:p>
          <a:p>
            <a:pPr lvl="2"/>
            <a:r>
              <a:rPr lang="en-US" altLang="ko-KR" dirty="0"/>
              <a:t>travel </a:t>
            </a:r>
            <a:r>
              <a:rPr lang="ko-KR" altLang="en-US" dirty="0"/>
              <a:t>함수에는 </a:t>
            </a:r>
            <a:r>
              <a:rPr lang="en-US" altLang="ko-KR" dirty="0" err="1"/>
              <a:t>self.fullname</a:t>
            </a:r>
            <a:r>
              <a:rPr lang="ko-KR" altLang="en-US" dirty="0"/>
              <a:t>이라는 변수가 필요한데 찾을 수 없기 때문</a:t>
            </a:r>
            <a:endParaRPr lang="en-US" altLang="ko-KR" dirty="0"/>
          </a:p>
          <a:p>
            <a:pPr lvl="2"/>
            <a:r>
              <a:rPr lang="en-US" altLang="ko-KR" dirty="0"/>
              <a:t>__</a:t>
            </a:r>
            <a:r>
              <a:rPr lang="en-US" altLang="ko-KR" dirty="0" err="1"/>
              <a:t>init</a:t>
            </a:r>
            <a:r>
              <a:rPr lang="en-US" altLang="ko-KR" dirty="0"/>
              <a:t>__ </a:t>
            </a:r>
            <a:r>
              <a:rPr lang="ko-KR" altLang="en-US" dirty="0"/>
              <a:t>함수</a:t>
            </a:r>
            <a:r>
              <a:rPr lang="en-US" altLang="ko-KR" dirty="0"/>
              <a:t>(</a:t>
            </a:r>
            <a:r>
              <a:rPr lang="ko-KR" altLang="en-US" dirty="0" err="1"/>
              <a:t>메서드</a:t>
            </a:r>
            <a:r>
              <a:rPr lang="en-US" altLang="ko-KR" dirty="0"/>
              <a:t>)</a:t>
            </a:r>
            <a:r>
              <a:rPr lang="ko-KR" altLang="en-US" dirty="0"/>
              <a:t>로 초기값 설정</a:t>
            </a:r>
            <a:endParaRPr lang="en-US" altLang="ko-KR" dirty="0"/>
          </a:p>
          <a:p>
            <a:pPr lvl="2"/>
            <a:endParaRPr lang="en-US" altLang="ko-KR" dirty="0"/>
          </a:p>
          <a:p>
            <a:pPr lvl="2"/>
            <a:endParaRPr lang="en-US" altLang="ko-KR" dirty="0"/>
          </a:p>
          <a:p>
            <a:pPr lvl="2"/>
            <a:endParaRPr lang="en-US" altLang="ko-KR" dirty="0"/>
          </a:p>
          <a:p>
            <a:pPr lvl="2"/>
            <a:endParaRPr lang="en-US" altLang="ko-KR" dirty="0"/>
          </a:p>
          <a:p>
            <a:pPr lvl="2"/>
            <a:endParaRPr lang="en-US" altLang="ko-KR" dirty="0"/>
          </a:p>
          <a:p>
            <a:pPr lvl="2"/>
            <a:r>
              <a:rPr lang="en-US" altLang="ko-KR" dirty="0" err="1"/>
              <a:t>setname</a:t>
            </a:r>
            <a:r>
              <a:rPr lang="en-US" altLang="ko-KR" dirty="0"/>
              <a:t> </a:t>
            </a:r>
            <a:r>
              <a:rPr lang="ko-KR" altLang="en-US" dirty="0" err="1"/>
              <a:t>메서드</a:t>
            </a:r>
            <a:r>
              <a:rPr lang="ko-KR" altLang="en-US" dirty="0"/>
              <a:t> 이름이 </a:t>
            </a:r>
            <a:r>
              <a:rPr lang="en-US" altLang="ko-KR" dirty="0"/>
              <a:t>__</a:t>
            </a:r>
            <a:r>
              <a:rPr lang="en-US" altLang="ko-KR" dirty="0" err="1"/>
              <a:t>init</a:t>
            </a:r>
            <a:r>
              <a:rPr lang="en-US" altLang="ko-KR" dirty="0"/>
              <a:t>__</a:t>
            </a:r>
            <a:r>
              <a:rPr lang="ko-KR" altLang="en-US" dirty="0"/>
              <a:t>으로 바뀌기만 했을 때 어떤 차이가 있는지 살펴보자</a:t>
            </a:r>
            <a:endParaRPr lang="en-US" altLang="ko-KR" dirty="0"/>
          </a:p>
        </p:txBody>
      </p:sp>
      <p:sp>
        <p:nvSpPr>
          <p:cNvPr id="11" name="직사각형 10"/>
          <p:cNvSpPr/>
          <p:nvPr/>
        </p:nvSpPr>
        <p:spPr bwMode="auto">
          <a:xfrm>
            <a:off x="1331550" y="2276840"/>
            <a:ext cx="6984970" cy="50407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kumimoji="0" lang="en-US" altLang="ko-KR" sz="1400" i="0" u="none" strike="noStrike" cap="none" normalizeH="0" baseline="0" dirty="0">
                <a:ln>
                  <a:noFill/>
                </a:ln>
                <a:effectLst/>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pey</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HousePark</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&gt;&gt;&gt;pey.travel("</a:t>
            </a:r>
            <a:r>
              <a:rPr lang="ko-KR" altLang="en-US" sz="1400" dirty="0">
                <a:latin typeface="맑은 고딕" pitchFamily="50" charset="-127"/>
                <a:ea typeface="맑은 고딕" pitchFamily="50" charset="-127"/>
              </a:rPr>
              <a:t>부산</a:t>
            </a:r>
            <a:r>
              <a:rPr lang="en-US" altLang="ko-KR" sz="1400" dirty="0">
                <a:latin typeface="맑은 고딕" pitchFamily="50" charset="-127"/>
                <a:ea typeface="맑은 고딕" pitchFamily="50" charset="-127"/>
              </a:rPr>
              <a:t>")</a:t>
            </a:r>
          </a:p>
        </p:txBody>
      </p:sp>
      <p:sp>
        <p:nvSpPr>
          <p:cNvPr id="12" name="직사각형 11"/>
          <p:cNvSpPr/>
          <p:nvPr/>
        </p:nvSpPr>
        <p:spPr bwMode="auto">
          <a:xfrm>
            <a:off x="1331550" y="5085230"/>
            <a:ext cx="6984970" cy="129618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pey</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HousePark</a:t>
            </a:r>
            <a:r>
              <a:rPr lang="en-US" altLang="ko-KR" sz="1400" dirty="0">
                <a:latin typeface="맑은 고딕" pitchFamily="50" charset="-127"/>
                <a:ea typeface="맑은 고딕" pitchFamily="50" charset="-127"/>
              </a:rPr>
              <a:t>()</a:t>
            </a:r>
          </a:p>
          <a:p>
            <a:pPr defTabSz="977900" eaLnBrk="1" hangingPunct="1"/>
            <a:r>
              <a:rPr lang="en-US" altLang="ko-KR" sz="1400" dirty="0" err="1">
                <a:latin typeface="맑은 고딕" pitchFamily="50" charset="-127"/>
                <a:ea typeface="맑은 고딕" pitchFamily="50" charset="-127"/>
              </a:rPr>
              <a:t>TypeError</a:t>
            </a:r>
            <a:r>
              <a:rPr lang="en-US" altLang="ko-KR" sz="1400" dirty="0">
                <a:latin typeface="맑은 고딕" pitchFamily="50" charset="-127"/>
                <a:ea typeface="맑은 고딕" pitchFamily="50" charset="-127"/>
              </a:rPr>
              <a:t>: __</a:t>
            </a:r>
            <a:r>
              <a:rPr lang="en-US" altLang="ko-KR" sz="1400" dirty="0" err="1">
                <a:latin typeface="맑은 고딕" pitchFamily="50" charset="-127"/>
                <a:ea typeface="맑은 고딕" pitchFamily="50" charset="-127"/>
              </a:rPr>
              <a:t>init</a:t>
            </a:r>
            <a:r>
              <a:rPr lang="en-US" altLang="ko-KR" sz="1400" dirty="0">
                <a:latin typeface="맑은 고딕" pitchFamily="50" charset="-127"/>
                <a:ea typeface="맑은 고딕" pitchFamily="50" charset="-127"/>
              </a:rPr>
              <a:t>__() missing 1 required positional argument: 'name'</a:t>
            </a:r>
          </a:p>
          <a:p>
            <a:pPr defTabSz="977900" eaLnBrk="1" hangingPunct="1"/>
            <a:r>
              <a:rPr lang="en-US" altLang="ko-KR" sz="1400" dirty="0">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pey</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HousePark</a:t>
            </a:r>
            <a:r>
              <a:rPr lang="en-US" altLang="ko-KR" sz="1400" dirty="0">
                <a:latin typeface="맑은 고딕" pitchFamily="50" charset="-127"/>
                <a:ea typeface="맑은 고딕" pitchFamily="50" charset="-127"/>
              </a:rPr>
              <a:t>("</a:t>
            </a:r>
            <a:r>
              <a:rPr lang="ko-KR" altLang="en-US" sz="1400" dirty="0">
                <a:latin typeface="맑은 고딕" pitchFamily="50" charset="-127"/>
                <a:ea typeface="맑은 고딕" pitchFamily="50" charset="-127"/>
              </a:rPr>
              <a:t>응용</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&gt;&gt;&gt;pey.travel("</a:t>
            </a:r>
            <a:r>
              <a:rPr lang="ko-KR" altLang="en-US" sz="1400" dirty="0">
                <a:latin typeface="맑은 고딕" pitchFamily="50" charset="-127"/>
                <a:ea typeface="맑은 고딕" pitchFamily="50" charset="-127"/>
              </a:rPr>
              <a:t>태국</a:t>
            </a:r>
            <a:r>
              <a:rPr lang="en-US" altLang="ko-KR" sz="1400" dirty="0">
                <a:latin typeface="맑은 고딕" pitchFamily="50" charset="-127"/>
                <a:ea typeface="맑은 고딕" pitchFamily="50" charset="-127"/>
              </a:rPr>
              <a:t>")</a:t>
            </a:r>
          </a:p>
          <a:p>
            <a:pPr defTabSz="977900" eaLnBrk="1" hangingPunct="1"/>
            <a:r>
              <a:rPr lang="ko-KR" altLang="en-US" sz="1400" dirty="0">
                <a:latin typeface="맑은 고딕" pitchFamily="50" charset="-127"/>
                <a:ea typeface="맑은 고딕" pitchFamily="50" charset="-127"/>
              </a:rPr>
              <a:t>박응용</a:t>
            </a:r>
            <a:r>
              <a:rPr lang="en-US" altLang="ko-KR" sz="1400" dirty="0">
                <a:latin typeface="맑은 고딕" pitchFamily="50" charset="-127"/>
                <a:ea typeface="맑은 고딕" pitchFamily="50" charset="-127"/>
              </a:rPr>
              <a:t>, </a:t>
            </a:r>
            <a:r>
              <a:rPr lang="ko-KR" altLang="en-US" sz="1400" dirty="0">
                <a:latin typeface="맑은 고딕" pitchFamily="50" charset="-127"/>
                <a:ea typeface="맑은 고딕" pitchFamily="50" charset="-127"/>
              </a:rPr>
              <a:t>태국여행을 가다</a:t>
            </a:r>
            <a:r>
              <a:rPr lang="en-US" altLang="ko-KR" sz="1400" dirty="0">
                <a:latin typeface="맑은 고딕" pitchFamily="50" charset="-127"/>
                <a:ea typeface="맑은 고딕" pitchFamily="50" charset="-127"/>
              </a:rPr>
              <a:t>.</a:t>
            </a:r>
          </a:p>
        </p:txBody>
      </p:sp>
      <p:sp>
        <p:nvSpPr>
          <p:cNvPr id="7" name="직사각형 6"/>
          <p:cNvSpPr/>
          <p:nvPr/>
        </p:nvSpPr>
        <p:spPr bwMode="auto">
          <a:xfrm>
            <a:off x="1331550" y="3367792"/>
            <a:ext cx="6984970" cy="1346587"/>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kumimoji="0" lang="en-US" altLang="ko-KR" sz="1400" i="0" u="none" strike="noStrike" cap="none" normalizeH="0" baseline="0" dirty="0">
                <a:ln>
                  <a:noFill/>
                </a:ln>
                <a:effectLst/>
                <a:latin typeface="맑은 고딕" pitchFamily="50" charset="-127"/>
                <a:ea typeface="맑은 고딕" pitchFamily="50" charset="-127"/>
              </a:rPr>
              <a:t>class </a:t>
            </a:r>
            <a:r>
              <a:rPr kumimoji="0" lang="en-US" altLang="ko-KR" sz="1400" i="0" u="none" strike="noStrike" cap="none" normalizeH="0" baseline="0" dirty="0" err="1">
                <a:ln>
                  <a:noFill/>
                </a:ln>
                <a:effectLst/>
                <a:latin typeface="맑은 고딕" pitchFamily="50" charset="-127"/>
                <a:ea typeface="맑은 고딕" pitchFamily="50" charset="-127"/>
              </a:rPr>
              <a:t>HousePark</a:t>
            </a:r>
            <a:r>
              <a:rPr kumimoji="0" lang="en-US" altLang="ko-KR" sz="1400" i="0" u="none" strike="noStrike" cap="none" normalizeH="0" baseline="0" dirty="0">
                <a:ln>
                  <a:noFill/>
                </a:ln>
                <a:effectLst/>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lastname</a:t>
            </a:r>
            <a:r>
              <a:rPr lang="en-US" altLang="ko-KR" sz="1400" dirty="0">
                <a:latin typeface="맑은 고딕" pitchFamily="50" charset="-127"/>
                <a:ea typeface="맑은 고딕" pitchFamily="50" charset="-127"/>
              </a:rPr>
              <a:t> = "</a:t>
            </a:r>
            <a:r>
              <a:rPr lang="ko-KR" altLang="en-US" sz="1400" dirty="0">
                <a:latin typeface="맑은 고딕" pitchFamily="50" charset="-127"/>
                <a:ea typeface="맑은 고딕" pitchFamily="50" charset="-127"/>
              </a:rPr>
              <a:t>박</a:t>
            </a:r>
            <a:r>
              <a:rPr lang="en-US" altLang="ko-KR" sz="1400" dirty="0">
                <a:latin typeface="맑은 고딕" pitchFamily="50" charset="-127"/>
                <a:ea typeface="맑은 고딕" pitchFamily="50" charset="-127"/>
              </a:rPr>
              <a:t>"</a:t>
            </a:r>
          </a:p>
          <a:p>
            <a:pPr defTabSz="977900" eaLnBrk="1" hangingPunct="1"/>
            <a:r>
              <a:rPr kumimoji="0" lang="en-US" altLang="ko-KR" sz="1400" i="0" u="none" strike="noStrike" cap="none" normalizeH="0" baseline="0" dirty="0">
                <a:ln>
                  <a:noFill/>
                </a:ln>
                <a:effectLst/>
                <a:latin typeface="맑은 고딕" pitchFamily="50" charset="-127"/>
                <a:ea typeface="맑은 고딕" pitchFamily="50" charset="-127"/>
              </a:rPr>
              <a:t>    </a:t>
            </a:r>
            <a:r>
              <a:rPr lang="en-US" altLang="ko-KR" sz="1400" dirty="0">
                <a:latin typeface="맑은 고딕" pitchFamily="50" charset="-127"/>
                <a:ea typeface="맑은 고딕" pitchFamily="50" charset="-127"/>
              </a:rPr>
              <a:t>def </a:t>
            </a:r>
            <a:r>
              <a:rPr lang="en-US" altLang="ko-KR" sz="1400" dirty="0">
                <a:highlight>
                  <a:srgbClr val="FFFF00"/>
                </a:highlight>
                <a:latin typeface="맑은 고딕" pitchFamily="50" charset="-127"/>
                <a:ea typeface="맑은 고딕" pitchFamily="50" charset="-127"/>
              </a:rPr>
              <a:t>__</a:t>
            </a:r>
            <a:r>
              <a:rPr lang="en-US" altLang="ko-KR" sz="1400" dirty="0" err="1">
                <a:highlight>
                  <a:srgbClr val="FFFF00"/>
                </a:highlight>
                <a:latin typeface="맑은 고딕" pitchFamily="50" charset="-127"/>
                <a:ea typeface="맑은 고딕" pitchFamily="50" charset="-127"/>
              </a:rPr>
              <a:t>init</a:t>
            </a:r>
            <a:r>
              <a:rPr lang="en-US" altLang="ko-KR" sz="1400" dirty="0">
                <a:highlight>
                  <a:srgbClr val="FFFF00"/>
                </a:highlight>
                <a:latin typeface="맑은 고딕" pitchFamily="50" charset="-127"/>
                <a:ea typeface="맑은 고딕" pitchFamily="50" charset="-127"/>
              </a:rPr>
              <a:t>__</a:t>
            </a:r>
            <a:r>
              <a:rPr lang="en-US" altLang="ko-KR" sz="1400" dirty="0">
                <a:latin typeface="맑은 고딕" pitchFamily="50" charset="-127"/>
                <a:ea typeface="맑은 고딕" pitchFamily="50" charset="-127"/>
              </a:rPr>
              <a:t>(self, name):</a:t>
            </a:r>
          </a:p>
          <a:p>
            <a:pPr defTabSz="977900" eaLnBrk="1" hangingPunct="1"/>
            <a:r>
              <a:rPr kumimoji="0" lang="en-US" altLang="ko-KR" sz="1400" i="0" u="none" strike="noStrike" cap="none" normalizeH="0" dirty="0">
                <a:ln>
                  <a:noFill/>
                </a:ln>
                <a:effectLst/>
                <a:latin typeface="맑은 고딕" pitchFamily="50" charset="-127"/>
                <a:ea typeface="맑은 고딕" pitchFamily="50" charset="-127"/>
              </a:rPr>
              <a:t>        </a:t>
            </a:r>
            <a:r>
              <a:rPr kumimoji="0" lang="en-US" altLang="ko-KR" sz="1400" i="0" u="none" strike="noStrike" cap="none" normalizeH="0" dirty="0" err="1">
                <a:ln>
                  <a:noFill/>
                </a:ln>
                <a:effectLst/>
                <a:latin typeface="맑은 고딕" pitchFamily="50" charset="-127"/>
                <a:ea typeface="맑은 고딕" pitchFamily="50" charset="-127"/>
              </a:rPr>
              <a:t>self.fullname</a:t>
            </a:r>
            <a:r>
              <a:rPr kumimoji="0" lang="en-US" altLang="ko-KR" sz="1400" i="0" u="none" strike="noStrike" cap="none" normalizeH="0" dirty="0">
                <a:ln>
                  <a:noFill/>
                </a:ln>
                <a:effectLst/>
                <a:latin typeface="맑은 고딕" pitchFamily="50" charset="-127"/>
                <a:ea typeface="맑은 고딕" pitchFamily="50" charset="-127"/>
              </a:rPr>
              <a:t> = </a:t>
            </a:r>
            <a:r>
              <a:rPr kumimoji="0" lang="en-US" altLang="ko-KR" sz="1400" i="0" u="none" strike="noStrike" cap="none" normalizeH="0" dirty="0" err="1">
                <a:ln>
                  <a:noFill/>
                </a:ln>
                <a:effectLst/>
                <a:latin typeface="맑은 고딕" pitchFamily="50" charset="-127"/>
                <a:ea typeface="맑은 고딕" pitchFamily="50" charset="-127"/>
              </a:rPr>
              <a:t>self.lastname</a:t>
            </a:r>
            <a:r>
              <a:rPr kumimoji="0" lang="en-US" altLang="ko-KR" sz="1400" i="0" u="none" strike="noStrike" cap="none" normalizeH="0" dirty="0">
                <a:ln>
                  <a:noFill/>
                </a:ln>
                <a:effectLst/>
                <a:latin typeface="맑은 고딕" pitchFamily="50" charset="-127"/>
                <a:ea typeface="맑은 고딕" pitchFamily="50" charset="-127"/>
              </a:rPr>
              <a:t> + name</a:t>
            </a:r>
          </a:p>
          <a:p>
            <a:pPr defTabSz="977900" eaLnBrk="1" hangingPunct="1"/>
            <a:r>
              <a:rPr lang="en-US" altLang="ko-KR" sz="1400" baseline="0" dirty="0">
                <a:latin typeface="맑은 고딕" pitchFamily="50" charset="-127"/>
                <a:ea typeface="맑은 고딕" pitchFamily="50" charset="-127"/>
              </a:rPr>
              <a:t>    </a:t>
            </a:r>
            <a:r>
              <a:rPr lang="en-US" altLang="ko-KR" sz="1400" baseline="0" dirty="0" err="1">
                <a:latin typeface="맑은 고딕" pitchFamily="50" charset="-127"/>
                <a:ea typeface="맑은 고딕" pitchFamily="50" charset="-127"/>
              </a:rPr>
              <a:t>def</a:t>
            </a:r>
            <a:r>
              <a:rPr lang="en-US" altLang="ko-KR" sz="1400" baseline="0" dirty="0">
                <a:latin typeface="맑은 고딕" pitchFamily="50" charset="-127"/>
                <a:ea typeface="맑은 고딕" pitchFamily="50" charset="-127"/>
              </a:rPr>
              <a:t> travel(self, where):</a:t>
            </a:r>
          </a:p>
          <a:p>
            <a:pPr defTabSz="977900" eaLnBrk="1" hangingPunct="1"/>
            <a:r>
              <a:rPr kumimoji="0" lang="en-US" altLang="ko-KR" sz="1400" i="0" u="none" strike="noStrike" cap="none" normalizeH="0" dirty="0">
                <a:ln>
                  <a:noFill/>
                </a:ln>
                <a:effectLst/>
                <a:latin typeface="맑은 고딕" pitchFamily="50" charset="-127"/>
                <a:ea typeface="맑은 고딕" pitchFamily="50" charset="-127"/>
              </a:rPr>
              <a:t>        print("%s, %s</a:t>
            </a:r>
            <a:r>
              <a:rPr kumimoji="0" lang="ko-KR" altLang="en-US" sz="1400" i="0" u="none" strike="noStrike" cap="none" normalizeH="0" dirty="0">
                <a:ln>
                  <a:noFill/>
                </a:ln>
                <a:effectLst/>
                <a:latin typeface="맑은 고딕" pitchFamily="50" charset="-127"/>
                <a:ea typeface="맑은 고딕" pitchFamily="50" charset="-127"/>
              </a:rPr>
              <a:t>여행을 가다</a:t>
            </a:r>
            <a:r>
              <a:rPr kumimoji="0" lang="en-US" altLang="ko-KR" sz="1400" i="0" u="none" strike="noStrike" cap="none" normalizeH="0" dirty="0">
                <a:ln>
                  <a:noFill/>
                </a:ln>
                <a:effectLst/>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self.fullname</a:t>
            </a:r>
            <a:r>
              <a:rPr lang="en-US" altLang="ko-KR" sz="1400" dirty="0">
                <a:latin typeface="맑은 고딕" pitchFamily="50" charset="-127"/>
                <a:ea typeface="맑은 고딕" pitchFamily="50" charset="-127"/>
              </a:rPr>
              <a:t>, where)</a:t>
            </a:r>
            <a:r>
              <a:rPr kumimoji="0" lang="en-US" altLang="ko-KR" sz="1400" i="0" u="none" strike="noStrike" cap="none" normalizeH="0" dirty="0">
                <a:ln>
                  <a:noFill/>
                </a:ln>
                <a:effectLst/>
                <a:latin typeface="맑은 고딕" pitchFamily="50" charset="-127"/>
                <a:ea typeface="맑은 고딕" pitchFamily="50" charset="-127"/>
              </a:rPr>
              <a:t>)</a:t>
            </a:r>
            <a:endParaRPr kumimoji="0" lang="en-US" altLang="ko-KR" sz="1400" i="0" u="none" strike="noStrike" cap="none" normalizeH="0" baseline="0" dirty="0">
              <a:ln>
                <a:noFill/>
              </a:ln>
              <a:effectLst/>
              <a:latin typeface="맑은 고딕" pitchFamily="50" charset="-127"/>
              <a:ea typeface="맑은 고딕" pitchFamily="50" charset="-127"/>
            </a:endParaRPr>
          </a:p>
        </p:txBody>
      </p:sp>
    </p:spTree>
    <p:extLst>
      <p:ext uri="{BB962C8B-B14F-4D97-AF65-F5344CB8AC3E}">
        <p14:creationId xmlns:p14="http://schemas.microsoft.com/office/powerpoint/2010/main" val="2416897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a:t>
            </a:r>
            <a:endParaRPr lang="ko-KR" altLang="en-US" dirty="0"/>
          </a:p>
        </p:txBody>
      </p:sp>
      <p:sp>
        <p:nvSpPr>
          <p:cNvPr id="3" name="내용 개체 틀 2"/>
          <p:cNvSpPr>
            <a:spLocks noGrp="1"/>
          </p:cNvSpPr>
          <p:nvPr>
            <p:ph idx="1"/>
          </p:nvPr>
        </p:nvSpPr>
        <p:spPr>
          <a:xfrm>
            <a:off x="236538" y="1060450"/>
            <a:ext cx="8670925" cy="4767459"/>
          </a:xfrm>
        </p:spPr>
        <p:txBody>
          <a:bodyPr/>
          <a:lstStyle/>
          <a:p>
            <a:r>
              <a:rPr lang="ko-KR" altLang="en-US" dirty="0"/>
              <a:t>클래스의 상속</a:t>
            </a:r>
            <a:endParaRPr lang="en-US" altLang="ko-KR" dirty="0"/>
          </a:p>
          <a:p>
            <a:pPr lvl="1"/>
            <a:r>
              <a:rPr lang="en-US" altLang="ko-KR" dirty="0"/>
              <a:t>'</a:t>
            </a:r>
            <a:r>
              <a:rPr lang="ko-KR" altLang="en-US" dirty="0"/>
              <a:t>김씨네 집</a:t>
            </a:r>
            <a:r>
              <a:rPr lang="en-US" altLang="ko-KR" dirty="0"/>
              <a:t>' </a:t>
            </a:r>
            <a:r>
              <a:rPr lang="ko-KR" altLang="en-US" dirty="0"/>
              <a:t>이라는 </a:t>
            </a:r>
            <a:r>
              <a:rPr lang="en-US" altLang="ko-KR" dirty="0" err="1"/>
              <a:t>HouseKim</a:t>
            </a:r>
            <a:r>
              <a:rPr lang="en-US" altLang="ko-KR" dirty="0"/>
              <a:t> </a:t>
            </a:r>
            <a:r>
              <a:rPr lang="ko-KR" altLang="en-US" dirty="0"/>
              <a:t>클래스 생성</a:t>
            </a:r>
            <a:endParaRPr lang="en-US" altLang="ko-KR" dirty="0"/>
          </a:p>
          <a:p>
            <a:pPr lvl="2"/>
            <a:r>
              <a:rPr lang="en-US" altLang="ko-KR" dirty="0" err="1"/>
              <a:t>HousePark</a:t>
            </a:r>
            <a:r>
              <a:rPr lang="en-US" altLang="ko-KR" dirty="0"/>
              <a:t> </a:t>
            </a:r>
            <a:r>
              <a:rPr lang="ko-KR" altLang="en-US" dirty="0"/>
              <a:t>클래스를 상속받음</a:t>
            </a:r>
            <a:endParaRPr lang="en-US" altLang="ko-KR" dirty="0"/>
          </a:p>
          <a:p>
            <a:pPr lvl="2"/>
            <a:endParaRPr lang="en-US" altLang="ko-KR" dirty="0"/>
          </a:p>
          <a:p>
            <a:pPr lvl="2"/>
            <a:endParaRPr lang="en-US" altLang="ko-KR" dirty="0"/>
          </a:p>
          <a:p>
            <a:pPr lvl="2"/>
            <a:endParaRPr lang="en-US" altLang="ko-KR" dirty="0"/>
          </a:p>
          <a:p>
            <a:pPr lvl="1"/>
            <a:endParaRPr lang="en-US" altLang="ko-KR" dirty="0">
              <a:solidFill>
                <a:srgbClr val="FF0000"/>
              </a:solidFill>
            </a:endParaRPr>
          </a:p>
          <a:p>
            <a:pPr lvl="1"/>
            <a:endParaRPr lang="en-US" altLang="ko-KR" dirty="0">
              <a:solidFill>
                <a:srgbClr val="FF0000"/>
              </a:solidFill>
            </a:endParaRPr>
          </a:p>
          <a:p>
            <a:pPr lvl="1"/>
            <a:r>
              <a:rPr lang="ko-KR" altLang="en-US" dirty="0" err="1">
                <a:solidFill>
                  <a:srgbClr val="FF0000"/>
                </a:solidFill>
              </a:rPr>
              <a:t>메서드</a:t>
            </a:r>
            <a:r>
              <a:rPr lang="ko-KR" altLang="en-US" dirty="0">
                <a:solidFill>
                  <a:srgbClr val="FF0000"/>
                </a:solidFill>
              </a:rPr>
              <a:t> </a:t>
            </a:r>
            <a:r>
              <a:rPr lang="ko-KR" altLang="en-US" dirty="0" err="1">
                <a:solidFill>
                  <a:srgbClr val="FF0000"/>
                </a:solidFill>
              </a:rPr>
              <a:t>오버라이딩</a:t>
            </a:r>
            <a:r>
              <a:rPr lang="en-US" altLang="ko-KR" dirty="0"/>
              <a:t>(overriding)</a:t>
            </a:r>
          </a:p>
          <a:p>
            <a:pPr lvl="2"/>
            <a:r>
              <a:rPr lang="ko-KR" altLang="en-US" dirty="0"/>
              <a:t>상속받을 대상인 클래스의 </a:t>
            </a:r>
            <a:r>
              <a:rPr lang="ko-KR" altLang="en-US" dirty="0" err="1"/>
              <a:t>메서드와</a:t>
            </a:r>
            <a:r>
              <a:rPr lang="ko-KR" altLang="en-US" dirty="0"/>
              <a:t> 이름은 같지만 행동을 다르게 해야 할 때</a:t>
            </a:r>
            <a:endParaRPr lang="en-US" altLang="ko-KR" dirty="0"/>
          </a:p>
          <a:p>
            <a:pPr lvl="2"/>
            <a:r>
              <a:rPr lang="ko-KR" altLang="en-US" dirty="0"/>
              <a:t>클래스 내에서 다시 구현하면 됨</a:t>
            </a:r>
            <a:endParaRPr lang="en-US" altLang="ko-KR" dirty="0"/>
          </a:p>
          <a:p>
            <a:pPr lvl="3"/>
            <a:endParaRPr lang="en-US" altLang="ko-KR" dirty="0"/>
          </a:p>
          <a:p>
            <a:pPr lvl="2">
              <a:buFont typeface="+mj-lt"/>
              <a:buAutoNum type="arabicPeriod" startAt="3"/>
            </a:pPr>
            <a:endParaRPr lang="en-US" altLang="ko-KR" dirty="0"/>
          </a:p>
          <a:p>
            <a:pPr lvl="2">
              <a:buFont typeface="+mj-lt"/>
              <a:buAutoNum type="arabicPeriod" startAt="3"/>
            </a:pPr>
            <a:endParaRPr lang="en-US" altLang="ko-KR" dirty="0"/>
          </a:p>
          <a:p>
            <a:pPr marL="914400" lvl="2" indent="0">
              <a:buNone/>
            </a:pPr>
            <a:endParaRPr lang="en-US" altLang="ko-KR" dirty="0"/>
          </a:p>
        </p:txBody>
      </p:sp>
      <p:sp>
        <p:nvSpPr>
          <p:cNvPr id="11" name="직사각형 10"/>
          <p:cNvSpPr/>
          <p:nvPr/>
        </p:nvSpPr>
        <p:spPr bwMode="auto">
          <a:xfrm>
            <a:off x="1331550" y="2276840"/>
            <a:ext cx="6984970" cy="50407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class </a:t>
            </a:r>
            <a:r>
              <a:rPr lang="en-US" altLang="ko-KR" sz="1400" dirty="0" err="1">
                <a:latin typeface="맑은 고딕" pitchFamily="50" charset="-127"/>
                <a:ea typeface="맑은 고딕" pitchFamily="50" charset="-127"/>
              </a:rPr>
              <a:t>HouseKim</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HousePark</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lastname</a:t>
            </a:r>
            <a:r>
              <a:rPr lang="en-US" altLang="ko-KR" sz="1400" dirty="0">
                <a:latin typeface="맑은 고딕" pitchFamily="50" charset="-127"/>
                <a:ea typeface="맑은 고딕" pitchFamily="50" charset="-127"/>
              </a:rPr>
              <a:t> = "</a:t>
            </a:r>
            <a:r>
              <a:rPr lang="ko-KR" altLang="en-US" sz="1400" dirty="0">
                <a:latin typeface="맑은 고딕" pitchFamily="50" charset="-127"/>
                <a:ea typeface="맑은 고딕" pitchFamily="50" charset="-127"/>
              </a:rPr>
              <a:t>김</a:t>
            </a:r>
            <a:r>
              <a:rPr lang="en-US" altLang="ko-KR" sz="1400" dirty="0">
                <a:latin typeface="맑은 고딕" pitchFamily="50" charset="-127"/>
                <a:ea typeface="맑은 고딕" pitchFamily="50" charset="-127"/>
              </a:rPr>
              <a:t>"</a:t>
            </a:r>
          </a:p>
        </p:txBody>
      </p:sp>
      <p:sp>
        <p:nvSpPr>
          <p:cNvPr id="12" name="직사각형 11"/>
          <p:cNvSpPr/>
          <p:nvPr/>
        </p:nvSpPr>
        <p:spPr bwMode="auto">
          <a:xfrm>
            <a:off x="1331550" y="4725180"/>
            <a:ext cx="6984970" cy="100814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class </a:t>
            </a:r>
            <a:r>
              <a:rPr lang="en-US" altLang="ko-KR" sz="1400" dirty="0" err="1">
                <a:latin typeface="맑은 고딕" pitchFamily="50" charset="-127"/>
                <a:ea typeface="맑은 고딕" pitchFamily="50" charset="-127"/>
              </a:rPr>
              <a:t>HouseKim</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HousePark</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lastname</a:t>
            </a:r>
            <a:r>
              <a:rPr lang="en-US" altLang="ko-KR" sz="1400" dirty="0">
                <a:latin typeface="맑은 고딕" pitchFamily="50" charset="-127"/>
                <a:ea typeface="맑은 고딕" pitchFamily="50" charset="-127"/>
              </a:rPr>
              <a:t> = "</a:t>
            </a:r>
            <a:r>
              <a:rPr lang="ko-KR" altLang="en-US" sz="1400" dirty="0">
                <a:latin typeface="맑은 고딕" pitchFamily="50" charset="-127"/>
                <a:ea typeface="맑은 고딕" pitchFamily="50" charset="-127"/>
              </a:rPr>
              <a:t>김</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def</a:t>
            </a:r>
            <a:r>
              <a:rPr lang="en-US" altLang="ko-KR" sz="1400" dirty="0">
                <a:latin typeface="맑은 고딕" pitchFamily="50" charset="-127"/>
                <a:ea typeface="맑은 고딕" pitchFamily="50" charset="-127"/>
              </a:rPr>
              <a:t> travel(self, where, day):</a:t>
            </a:r>
          </a:p>
          <a:p>
            <a:pPr defTabSz="977900" eaLnBrk="1" hangingPunct="1"/>
            <a:r>
              <a:rPr lang="en-US" altLang="ko-KR" sz="1400" dirty="0">
                <a:latin typeface="맑은 고딕" pitchFamily="50" charset="-127"/>
                <a:ea typeface="맑은 고딕" pitchFamily="50" charset="-127"/>
              </a:rPr>
              <a:t>        print("%s, %s</a:t>
            </a:r>
            <a:r>
              <a:rPr lang="ko-KR" altLang="en-US" sz="1400" dirty="0">
                <a:latin typeface="맑은 고딕" pitchFamily="50" charset="-127"/>
                <a:ea typeface="맑은 고딕" pitchFamily="50" charset="-127"/>
              </a:rPr>
              <a:t>여행 </a:t>
            </a:r>
            <a:r>
              <a:rPr lang="en-US" altLang="ko-KR" sz="1400" dirty="0">
                <a:latin typeface="맑은 고딕" pitchFamily="50" charset="-127"/>
                <a:ea typeface="맑은 고딕" pitchFamily="50" charset="-127"/>
              </a:rPr>
              <a:t>%d</a:t>
            </a:r>
            <a:r>
              <a:rPr lang="ko-KR" altLang="en-US" sz="1400" dirty="0">
                <a:latin typeface="맑은 고딕" pitchFamily="50" charset="-127"/>
                <a:ea typeface="맑은 고딕" pitchFamily="50" charset="-127"/>
              </a:rPr>
              <a:t>일 가네</a:t>
            </a:r>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self.fullname</a:t>
            </a:r>
            <a:r>
              <a:rPr lang="en-US" altLang="ko-KR" sz="1400" dirty="0">
                <a:latin typeface="맑은 고딕" pitchFamily="50" charset="-127"/>
                <a:ea typeface="맑은 고딕" pitchFamily="50" charset="-127"/>
              </a:rPr>
              <a:t>, where, day))</a:t>
            </a:r>
          </a:p>
        </p:txBody>
      </p:sp>
      <p:sp>
        <p:nvSpPr>
          <p:cNvPr id="6" name="직사각형 5"/>
          <p:cNvSpPr/>
          <p:nvPr/>
        </p:nvSpPr>
        <p:spPr bwMode="auto">
          <a:xfrm>
            <a:off x="1331550" y="2852920"/>
            <a:ext cx="6984970" cy="7201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juliet</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HouseKim</a:t>
            </a:r>
            <a:r>
              <a:rPr lang="en-US" altLang="ko-KR" sz="1400" dirty="0">
                <a:latin typeface="맑은 고딕" pitchFamily="50" charset="-127"/>
                <a:ea typeface="맑은 고딕" pitchFamily="50" charset="-127"/>
              </a:rPr>
              <a:t>("</a:t>
            </a:r>
            <a:r>
              <a:rPr lang="ko-KR" altLang="en-US" sz="1400" dirty="0" err="1">
                <a:latin typeface="맑은 고딕" pitchFamily="50" charset="-127"/>
                <a:ea typeface="맑은 고딕" pitchFamily="50" charset="-127"/>
              </a:rPr>
              <a:t>줄리엣</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&gt;&gt;&gt;juliet.travel("</a:t>
            </a:r>
            <a:r>
              <a:rPr lang="ko-KR" altLang="en-US" sz="1400" dirty="0">
                <a:latin typeface="맑은 고딕" pitchFamily="50" charset="-127"/>
                <a:ea typeface="맑은 고딕" pitchFamily="50" charset="-127"/>
              </a:rPr>
              <a:t>독도</a:t>
            </a:r>
            <a:r>
              <a:rPr lang="en-US" altLang="ko-KR" sz="1400" dirty="0">
                <a:latin typeface="맑은 고딕" pitchFamily="50" charset="-127"/>
                <a:ea typeface="맑은 고딕" pitchFamily="50" charset="-127"/>
              </a:rPr>
              <a:t>")</a:t>
            </a:r>
          </a:p>
          <a:p>
            <a:pPr defTabSz="977900" eaLnBrk="1" hangingPunct="1"/>
            <a:r>
              <a:rPr lang="ko-KR" altLang="en-US" sz="1400" dirty="0" err="1">
                <a:latin typeface="맑은 고딕" pitchFamily="50" charset="-127"/>
                <a:ea typeface="맑은 고딕" pitchFamily="50" charset="-127"/>
              </a:rPr>
              <a:t>김줄리엣</a:t>
            </a:r>
            <a:r>
              <a:rPr lang="en-US" altLang="ko-KR" sz="1400" dirty="0">
                <a:latin typeface="맑은 고딕" pitchFamily="50" charset="-127"/>
                <a:ea typeface="맑은 고딕" pitchFamily="50" charset="-127"/>
              </a:rPr>
              <a:t>, </a:t>
            </a:r>
            <a:r>
              <a:rPr lang="ko-KR" altLang="en-US" sz="1400" dirty="0">
                <a:latin typeface="맑은 고딕" pitchFamily="50" charset="-127"/>
                <a:ea typeface="맑은 고딕" pitchFamily="50" charset="-127"/>
              </a:rPr>
              <a:t>독도여행을 가다</a:t>
            </a:r>
            <a:r>
              <a:rPr lang="en-US" altLang="ko-KR" sz="1400" dirty="0">
                <a:latin typeface="맑은 고딕" pitchFamily="50" charset="-127"/>
                <a:ea typeface="맑은 고딕" pitchFamily="50" charset="-127"/>
              </a:rPr>
              <a:t>. </a:t>
            </a:r>
          </a:p>
        </p:txBody>
      </p:sp>
      <p:sp>
        <p:nvSpPr>
          <p:cNvPr id="7" name="직사각형 6"/>
          <p:cNvSpPr/>
          <p:nvPr/>
        </p:nvSpPr>
        <p:spPr bwMode="auto">
          <a:xfrm>
            <a:off x="1331550" y="5805330"/>
            <a:ext cx="6984970" cy="7201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&gt;&gt;&gt;</a:t>
            </a:r>
            <a:r>
              <a:rPr lang="en-US" altLang="ko-KR" sz="1400" dirty="0" err="1">
                <a:latin typeface="맑은 고딕" pitchFamily="50" charset="-127"/>
                <a:ea typeface="맑은 고딕" pitchFamily="50" charset="-127"/>
              </a:rPr>
              <a:t>juliet</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HouseKim</a:t>
            </a:r>
            <a:r>
              <a:rPr lang="en-US" altLang="ko-KR" sz="1400" dirty="0">
                <a:latin typeface="맑은 고딕" pitchFamily="50" charset="-127"/>
                <a:ea typeface="맑은 고딕" pitchFamily="50" charset="-127"/>
              </a:rPr>
              <a:t>("</a:t>
            </a:r>
            <a:r>
              <a:rPr lang="ko-KR" altLang="en-US" sz="1400" dirty="0" err="1">
                <a:latin typeface="맑은 고딕" pitchFamily="50" charset="-127"/>
                <a:ea typeface="맑은 고딕" pitchFamily="50" charset="-127"/>
              </a:rPr>
              <a:t>줄리엣</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&gt;&gt;&gt;juliet.travel("</a:t>
            </a:r>
            <a:r>
              <a:rPr lang="ko-KR" altLang="en-US" sz="1400" dirty="0">
                <a:latin typeface="맑은 고딕" pitchFamily="50" charset="-127"/>
                <a:ea typeface="맑은 고딕" pitchFamily="50" charset="-127"/>
              </a:rPr>
              <a:t>독도</a:t>
            </a:r>
            <a:r>
              <a:rPr lang="en-US" altLang="ko-KR" sz="1400" dirty="0">
                <a:latin typeface="맑은 고딕" pitchFamily="50" charset="-127"/>
                <a:ea typeface="맑은 고딕" pitchFamily="50" charset="-127"/>
              </a:rPr>
              <a:t>", 3)</a:t>
            </a:r>
          </a:p>
          <a:p>
            <a:pPr defTabSz="977900" eaLnBrk="1" hangingPunct="1"/>
            <a:r>
              <a:rPr lang="ko-KR" altLang="en-US" sz="1400" dirty="0" err="1">
                <a:latin typeface="맑은 고딕" pitchFamily="50" charset="-127"/>
                <a:ea typeface="맑은 고딕" pitchFamily="50" charset="-127"/>
              </a:rPr>
              <a:t>김줄리엣</a:t>
            </a:r>
            <a:r>
              <a:rPr lang="en-US" altLang="ko-KR" sz="1400" dirty="0">
                <a:latin typeface="맑은 고딕" pitchFamily="50" charset="-127"/>
                <a:ea typeface="맑은 고딕" pitchFamily="50" charset="-127"/>
              </a:rPr>
              <a:t>, </a:t>
            </a:r>
            <a:r>
              <a:rPr lang="ko-KR" altLang="en-US" sz="1400" dirty="0">
                <a:latin typeface="맑은 고딕" pitchFamily="50" charset="-127"/>
                <a:ea typeface="맑은 고딕" pitchFamily="50" charset="-127"/>
              </a:rPr>
              <a:t>독도여행 </a:t>
            </a:r>
            <a:r>
              <a:rPr lang="en-US" altLang="ko-KR" sz="1400" dirty="0">
                <a:latin typeface="맑은 고딕" pitchFamily="50" charset="-127"/>
                <a:ea typeface="맑은 고딕" pitchFamily="50" charset="-127"/>
              </a:rPr>
              <a:t>3</a:t>
            </a:r>
            <a:r>
              <a:rPr lang="ko-KR" altLang="en-US" sz="1400" dirty="0">
                <a:latin typeface="맑은 고딕" pitchFamily="50" charset="-127"/>
                <a:ea typeface="맑은 고딕" pitchFamily="50" charset="-127"/>
              </a:rPr>
              <a:t>일 가네</a:t>
            </a:r>
            <a:r>
              <a:rPr lang="en-US" altLang="ko-KR" sz="1400" dirty="0">
                <a:latin typeface="맑은 고딕" pitchFamily="50" charset="-127"/>
                <a:ea typeface="맑은 고딕" pitchFamily="50" charset="-127"/>
              </a:rPr>
              <a:t>. </a:t>
            </a:r>
          </a:p>
        </p:txBody>
      </p:sp>
    </p:spTree>
    <p:extLst>
      <p:ext uri="{BB962C8B-B14F-4D97-AF65-F5344CB8AC3E}">
        <p14:creationId xmlns:p14="http://schemas.microsoft.com/office/powerpoint/2010/main" val="783059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모듈</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538883"/>
          </a:xfrm>
        </p:spPr>
        <p:txBody>
          <a:bodyPr/>
          <a:lstStyle/>
          <a:p>
            <a:r>
              <a:rPr lang="ko-KR" altLang="en-US" dirty="0"/>
              <a:t>모듈 </a:t>
            </a:r>
            <a:r>
              <a:rPr lang="en-US" altLang="ko-KR" dirty="0"/>
              <a:t>import</a:t>
            </a:r>
          </a:p>
          <a:p>
            <a:pPr lvl="1"/>
            <a:r>
              <a:rPr lang="ko-KR" altLang="en-US" dirty="0"/>
              <a:t>모듈</a:t>
            </a:r>
            <a:r>
              <a:rPr lang="en-US" altLang="ko-KR" dirty="0"/>
              <a:t>: </a:t>
            </a:r>
            <a:r>
              <a:rPr lang="ko-KR" altLang="en-US" dirty="0"/>
              <a:t>다른 파일에서 추가해서 사용할 수 있는 함수와 변수선언을 담고 있는 </a:t>
            </a:r>
            <a:r>
              <a:rPr lang="en-US" altLang="ko-KR" dirty="0"/>
              <a:t>.</a:t>
            </a:r>
            <a:r>
              <a:rPr lang="en-US" altLang="ko-KR" dirty="0" err="1"/>
              <a:t>py</a:t>
            </a:r>
            <a:r>
              <a:rPr lang="en-US" altLang="ko-KR" dirty="0"/>
              <a:t> </a:t>
            </a:r>
            <a:r>
              <a:rPr lang="ko-KR" altLang="en-US" dirty="0"/>
              <a:t>파일</a:t>
            </a:r>
            <a:endParaRPr lang="en-US" altLang="ko-KR" dirty="0"/>
          </a:p>
          <a:p>
            <a:pPr lvl="1"/>
            <a:r>
              <a:rPr lang="ko-KR" altLang="en-US" dirty="0"/>
              <a:t>다음과 같은 모듈을 가지고 있다고 한다면 아래와 같이 </a:t>
            </a:r>
            <a:r>
              <a:rPr lang="en-US" altLang="ko-KR" dirty="0"/>
              <a:t>import </a:t>
            </a:r>
            <a:r>
              <a:rPr lang="ko-KR" altLang="en-US" dirty="0"/>
              <a:t>할</a:t>
            </a:r>
            <a:r>
              <a:rPr lang="en-US" altLang="ko-KR" dirty="0"/>
              <a:t> </a:t>
            </a:r>
            <a:r>
              <a:rPr lang="ko-KR" altLang="en-US" dirty="0"/>
              <a:t>수 있음</a:t>
            </a:r>
            <a:endParaRPr lang="en-US" altLang="ko-KR" dirty="0"/>
          </a:p>
          <a:p>
            <a:pPr marL="342900" lvl="1" indent="0">
              <a:buNone/>
            </a:pPr>
            <a:r>
              <a:rPr lang="en-US" altLang="ko-KR" dirty="0"/>
              <a:t>						</a:t>
            </a:r>
            <a:endParaRPr lang="ko-KR" altLang="en-US"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0846" y="2333625"/>
            <a:ext cx="4393474" cy="415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그림 4">
            <a:extLst>
              <a:ext uri="{FF2B5EF4-FFF2-40B4-BE49-F238E27FC236}">
                <a16:creationId xmlns:a16="http://schemas.microsoft.com/office/drawing/2014/main" id="{0730339B-D436-4BA1-9C8B-5E9287815929}"/>
              </a:ext>
            </a:extLst>
          </p:cNvPr>
          <p:cNvPicPr>
            <a:picLocks noChangeAspect="1"/>
          </p:cNvPicPr>
          <p:nvPr/>
        </p:nvPicPr>
        <p:blipFill rotWithShape="1">
          <a:blip r:embed="rId3"/>
          <a:srcRect l="3603"/>
          <a:stretch/>
        </p:blipFill>
        <p:spPr>
          <a:xfrm>
            <a:off x="1019175" y="2458010"/>
            <a:ext cx="2038350" cy="2085975"/>
          </a:xfrm>
          <a:prstGeom prst="rect">
            <a:avLst/>
          </a:prstGeom>
          <a:ln>
            <a:solidFill>
              <a:schemeClr val="tx1"/>
            </a:solidFill>
          </a:ln>
        </p:spPr>
      </p:pic>
    </p:spTree>
    <p:extLst>
      <p:ext uri="{BB962C8B-B14F-4D97-AF65-F5344CB8AC3E}">
        <p14:creationId xmlns:p14="http://schemas.microsoft.com/office/powerpoint/2010/main" val="1462116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2A5C973-D69E-4E61-8AFA-338436FE354A}"/>
              </a:ext>
            </a:extLst>
          </p:cNvPr>
          <p:cNvSpPr>
            <a:spLocks noGrp="1"/>
          </p:cNvSpPr>
          <p:nvPr>
            <p:ph type="title"/>
          </p:nvPr>
        </p:nvSpPr>
        <p:spPr/>
        <p:txBody>
          <a:bodyPr/>
          <a:lstStyle/>
          <a:p>
            <a:r>
              <a:rPr lang="ko-KR" altLang="en-US" dirty="0"/>
              <a:t>모듈</a:t>
            </a:r>
          </a:p>
        </p:txBody>
      </p:sp>
      <p:sp>
        <p:nvSpPr>
          <p:cNvPr id="3" name="내용 개체 틀 2">
            <a:extLst>
              <a:ext uri="{FF2B5EF4-FFF2-40B4-BE49-F238E27FC236}">
                <a16:creationId xmlns:a16="http://schemas.microsoft.com/office/drawing/2014/main" id="{41691B11-D1BE-4479-A38F-282880880DF8}"/>
              </a:ext>
            </a:extLst>
          </p:cNvPr>
          <p:cNvSpPr>
            <a:spLocks noGrp="1"/>
          </p:cNvSpPr>
          <p:nvPr>
            <p:ph idx="1"/>
          </p:nvPr>
        </p:nvSpPr>
        <p:spPr>
          <a:xfrm>
            <a:off x="236538" y="1060450"/>
            <a:ext cx="8670925" cy="1785104"/>
          </a:xfrm>
        </p:spPr>
        <p:txBody>
          <a:bodyPr/>
          <a:lstStyle/>
          <a:p>
            <a:r>
              <a:rPr lang="ko-KR" altLang="en-US" dirty="0"/>
              <a:t>모듈 </a:t>
            </a:r>
            <a:r>
              <a:rPr lang="en-US" altLang="ko-KR" dirty="0"/>
              <a:t>import</a:t>
            </a:r>
          </a:p>
          <a:p>
            <a:pPr lvl="1"/>
            <a:r>
              <a:rPr lang="ko-KR" altLang="en-US" dirty="0"/>
              <a:t>다른 파일에서 모듈을 </a:t>
            </a:r>
            <a:r>
              <a:rPr lang="en-US" altLang="ko-KR" dirty="0"/>
              <a:t>import</a:t>
            </a:r>
            <a:r>
              <a:rPr lang="ko-KR" altLang="en-US" dirty="0"/>
              <a:t>해올 때는 두 파일이 동일한 디렉토리에 저장되어 있어야 함</a:t>
            </a:r>
            <a:endParaRPr lang="en-US" altLang="ko-KR" dirty="0"/>
          </a:p>
          <a:p>
            <a:pPr lvl="1"/>
            <a:r>
              <a:rPr lang="en-US" altLang="ko-KR" dirty="0" err="1"/>
              <a:t>Colab</a:t>
            </a:r>
            <a:r>
              <a:rPr lang="ko-KR" altLang="en-US" dirty="0"/>
              <a:t>에서 </a:t>
            </a:r>
            <a:r>
              <a:rPr lang="en-US" altLang="ko-KR" dirty="0"/>
              <a:t>google drive</a:t>
            </a:r>
            <a:r>
              <a:rPr lang="ko-KR" altLang="en-US" dirty="0"/>
              <a:t>에 있는 모듈을 </a:t>
            </a:r>
            <a:r>
              <a:rPr lang="en-US" altLang="ko-KR" dirty="0"/>
              <a:t>import</a:t>
            </a:r>
            <a:r>
              <a:rPr lang="ko-KR" altLang="en-US" dirty="0"/>
              <a:t>하고자 할 때</a:t>
            </a:r>
            <a:endParaRPr lang="en-US" altLang="ko-KR" dirty="0"/>
          </a:p>
          <a:p>
            <a:pPr lvl="2"/>
            <a:r>
              <a:rPr lang="en-US" altLang="ko-KR" dirty="0"/>
              <a:t>google</a:t>
            </a:r>
            <a:r>
              <a:rPr lang="ko-KR" altLang="en-US" dirty="0"/>
              <a:t> </a:t>
            </a:r>
            <a:r>
              <a:rPr lang="en-US" altLang="ko-KR" dirty="0"/>
              <a:t>drive</a:t>
            </a:r>
            <a:r>
              <a:rPr lang="ko-KR" altLang="en-US" dirty="0"/>
              <a:t>를 </a:t>
            </a:r>
            <a:r>
              <a:rPr lang="en-US" altLang="ko-KR" dirty="0"/>
              <a:t>mount</a:t>
            </a:r>
            <a:r>
              <a:rPr lang="ko-KR" altLang="en-US" dirty="0"/>
              <a:t>한 후 현재 디렉토리를 모듈 파일이 있는 곳으로 변경하여 </a:t>
            </a:r>
            <a:r>
              <a:rPr lang="en-US" altLang="ko-KR" dirty="0"/>
              <a:t>import</a:t>
            </a:r>
            <a:endParaRPr lang="ko-KR" altLang="en-US" dirty="0"/>
          </a:p>
        </p:txBody>
      </p:sp>
      <p:pic>
        <p:nvPicPr>
          <p:cNvPr id="5" name="그림 4">
            <a:extLst>
              <a:ext uri="{FF2B5EF4-FFF2-40B4-BE49-F238E27FC236}">
                <a16:creationId xmlns:a16="http://schemas.microsoft.com/office/drawing/2014/main" id="{AD14A026-E8EE-40FD-A87F-A536832C4751}"/>
              </a:ext>
            </a:extLst>
          </p:cNvPr>
          <p:cNvPicPr>
            <a:picLocks noChangeAspect="1"/>
          </p:cNvPicPr>
          <p:nvPr/>
        </p:nvPicPr>
        <p:blipFill>
          <a:blip r:embed="rId2"/>
          <a:stretch>
            <a:fillRect/>
          </a:stretch>
        </p:blipFill>
        <p:spPr>
          <a:xfrm>
            <a:off x="2195670" y="3024941"/>
            <a:ext cx="4981575" cy="2962275"/>
          </a:xfrm>
          <a:prstGeom prst="rect">
            <a:avLst/>
          </a:prstGeom>
        </p:spPr>
      </p:pic>
    </p:spTree>
    <p:extLst>
      <p:ext uri="{BB962C8B-B14F-4D97-AF65-F5344CB8AC3E}">
        <p14:creationId xmlns:p14="http://schemas.microsoft.com/office/powerpoint/2010/main" val="121873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a:t>연습문제</a:t>
            </a:r>
          </a:p>
        </p:txBody>
      </p:sp>
      <p:sp>
        <p:nvSpPr>
          <p:cNvPr id="11" name="텍스트 개체 틀 3"/>
          <p:cNvSpPr>
            <a:spLocks noGrp="1"/>
          </p:cNvSpPr>
          <p:nvPr>
            <p:ph idx="1"/>
          </p:nvPr>
        </p:nvSpPr>
        <p:spPr>
          <a:xfrm>
            <a:off x="231775" y="1052670"/>
            <a:ext cx="8156755" cy="423994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buFont typeface="+mj-ea"/>
              <a:buAutoNum type="circleNumDbPlain"/>
            </a:pPr>
            <a:r>
              <a:rPr lang="ko-KR" altLang="en-US" dirty="0"/>
              <a:t>다음은 </a:t>
            </a:r>
            <a:r>
              <a:rPr lang="en-US" altLang="ko-KR" dirty="0"/>
              <a:t>Calculator </a:t>
            </a:r>
            <a:r>
              <a:rPr lang="ko-KR" altLang="en-US" dirty="0"/>
              <a:t>클래스이다</a:t>
            </a:r>
            <a:r>
              <a:rPr lang="en-US" altLang="ko-KR" dirty="0"/>
              <a:t>. </a:t>
            </a:r>
          </a:p>
          <a:p>
            <a:pPr>
              <a:lnSpc>
                <a:spcPct val="100000"/>
              </a:lnSpc>
              <a:buFont typeface="+mj-ea"/>
              <a:buAutoNum type="circleNumDbPlain"/>
            </a:pPr>
            <a:endParaRPr lang="en-US" altLang="ko-KR" dirty="0"/>
          </a:p>
          <a:p>
            <a:pPr>
              <a:lnSpc>
                <a:spcPct val="100000"/>
              </a:lnSpc>
              <a:buFont typeface="+mj-ea"/>
              <a:buAutoNum type="circleNumDbPlain"/>
            </a:pPr>
            <a:endParaRPr lang="en-US" altLang="ko-KR" dirty="0"/>
          </a:p>
          <a:p>
            <a:pPr>
              <a:lnSpc>
                <a:spcPct val="100000"/>
              </a:lnSpc>
              <a:buFont typeface="+mj-ea"/>
              <a:buAutoNum type="circleNumDbPlain"/>
            </a:pPr>
            <a:endParaRPr lang="en-US" altLang="ko-KR" dirty="0"/>
          </a:p>
          <a:p>
            <a:pPr marL="0" indent="0">
              <a:buNone/>
            </a:pPr>
            <a:endParaRPr lang="en-US" altLang="ko-KR" dirty="0"/>
          </a:p>
          <a:p>
            <a:pPr marL="0" indent="0">
              <a:buNone/>
            </a:pPr>
            <a:r>
              <a:rPr lang="ko-KR" altLang="en-US" dirty="0"/>
              <a:t>위 클래스를 상속하는 </a:t>
            </a:r>
            <a:r>
              <a:rPr lang="en-US" altLang="ko-KR" dirty="0" err="1"/>
              <a:t>UpgradeCalculator</a:t>
            </a:r>
            <a:r>
              <a:rPr lang="ko-KR" altLang="en-US" dirty="0"/>
              <a:t>를 만들고 값을 뺄 수 있는 </a:t>
            </a:r>
            <a:r>
              <a:rPr lang="en-US" altLang="ko-KR" dirty="0"/>
              <a:t>minus </a:t>
            </a:r>
            <a:r>
              <a:rPr lang="ko-KR" altLang="en-US" dirty="0"/>
              <a:t>메서드를 추가해 보자</a:t>
            </a:r>
            <a:r>
              <a:rPr lang="en-US" altLang="ko-KR" dirty="0"/>
              <a:t>. </a:t>
            </a:r>
            <a:r>
              <a:rPr lang="ko-KR" altLang="en-US" dirty="0"/>
              <a:t>즉</a:t>
            </a:r>
            <a:r>
              <a:rPr lang="en-US" altLang="ko-KR" dirty="0"/>
              <a:t>, </a:t>
            </a:r>
            <a:r>
              <a:rPr lang="ko-KR" altLang="en-US" dirty="0"/>
              <a:t>다음과 같이 동작하는 클래스를 만들어 보자</a:t>
            </a:r>
            <a:r>
              <a:rPr lang="en-US" altLang="ko-KR" dirty="0"/>
              <a:t>. </a:t>
            </a:r>
          </a:p>
          <a:p>
            <a:pPr marL="0" indent="0">
              <a:buNone/>
            </a:pPr>
            <a:endParaRPr lang="en-US" altLang="ko-KR" dirty="0"/>
          </a:p>
          <a:p>
            <a:pPr marL="0" indent="0">
              <a:buNone/>
            </a:pPr>
            <a:endParaRPr lang="en-US" altLang="ko-KR" dirty="0"/>
          </a:p>
        </p:txBody>
      </p:sp>
      <mc:AlternateContent xmlns:mc="http://schemas.openxmlformats.org/markup-compatibility/2006" xmlns:p14="http://schemas.microsoft.com/office/powerpoint/2010/main">
        <mc:Choice Requires="p14">
          <p:contentPart p14:bwMode="auto" r:id="rId3">
            <p14:nvContentPartPr>
              <p14:cNvPr id="7" name="잉크 6">
                <a:extLst>
                  <a:ext uri="{FF2B5EF4-FFF2-40B4-BE49-F238E27FC236}">
                    <a16:creationId xmlns:a16="http://schemas.microsoft.com/office/drawing/2014/main" id="{5D048B31-6452-4856-B94C-D2A193402D05}"/>
                  </a:ext>
                </a:extLst>
              </p14:cNvPr>
              <p14:cNvContentPartPr/>
              <p14:nvPr/>
            </p14:nvContentPartPr>
            <p14:xfrm>
              <a:off x="10572480" y="5676825"/>
              <a:ext cx="360" cy="360"/>
            </p14:xfrm>
          </p:contentPart>
        </mc:Choice>
        <mc:Fallback xmlns="">
          <p:pic>
            <p:nvPicPr>
              <p:cNvPr id="7" name="잉크 6">
                <a:extLst>
                  <a:ext uri="{FF2B5EF4-FFF2-40B4-BE49-F238E27FC236}">
                    <a16:creationId xmlns:a16="http://schemas.microsoft.com/office/drawing/2014/main" id="{5D048B31-6452-4856-B94C-D2A193402D05}"/>
                  </a:ext>
                </a:extLst>
              </p:cNvPr>
              <p:cNvPicPr/>
              <p:nvPr/>
            </p:nvPicPr>
            <p:blipFill>
              <a:blip r:embed="rId4"/>
              <a:stretch>
                <a:fillRect/>
              </a:stretch>
            </p:blipFill>
            <p:spPr>
              <a:xfrm>
                <a:off x="10568160" y="5672145"/>
                <a:ext cx="9000" cy="9000"/>
              </a:xfrm>
              <a:prstGeom prst="rect">
                <a:avLst/>
              </a:prstGeom>
            </p:spPr>
          </p:pic>
        </mc:Fallback>
      </mc:AlternateContent>
      <p:pic>
        <p:nvPicPr>
          <p:cNvPr id="4" name="그림 3">
            <a:extLst>
              <a:ext uri="{FF2B5EF4-FFF2-40B4-BE49-F238E27FC236}">
                <a16:creationId xmlns:a16="http://schemas.microsoft.com/office/drawing/2014/main" id="{EF1D63E0-ABD8-4368-B150-FB1647698C83}"/>
              </a:ext>
            </a:extLst>
          </p:cNvPr>
          <p:cNvPicPr>
            <a:picLocks noChangeAspect="1"/>
          </p:cNvPicPr>
          <p:nvPr/>
        </p:nvPicPr>
        <p:blipFill>
          <a:blip r:embed="rId5"/>
          <a:stretch>
            <a:fillRect/>
          </a:stretch>
        </p:blipFill>
        <p:spPr>
          <a:xfrm>
            <a:off x="1262078" y="1513686"/>
            <a:ext cx="4038600" cy="1866900"/>
          </a:xfrm>
          <a:prstGeom prst="rect">
            <a:avLst/>
          </a:prstGeom>
        </p:spPr>
      </p:pic>
      <p:pic>
        <p:nvPicPr>
          <p:cNvPr id="8" name="그림 7">
            <a:extLst>
              <a:ext uri="{FF2B5EF4-FFF2-40B4-BE49-F238E27FC236}">
                <a16:creationId xmlns:a16="http://schemas.microsoft.com/office/drawing/2014/main" id="{CE564B63-6A9C-4A77-A282-BA7B3C2102CB}"/>
              </a:ext>
            </a:extLst>
          </p:cNvPr>
          <p:cNvPicPr>
            <a:picLocks noChangeAspect="1"/>
          </p:cNvPicPr>
          <p:nvPr/>
        </p:nvPicPr>
        <p:blipFill>
          <a:blip r:embed="rId6"/>
          <a:stretch>
            <a:fillRect/>
          </a:stretch>
        </p:blipFill>
        <p:spPr>
          <a:xfrm>
            <a:off x="1261299" y="4293120"/>
            <a:ext cx="3019425" cy="2009775"/>
          </a:xfrm>
          <a:prstGeom prst="rect">
            <a:avLst/>
          </a:prstGeom>
        </p:spPr>
      </p:pic>
    </p:spTree>
    <p:extLst>
      <p:ext uri="{BB962C8B-B14F-4D97-AF65-F5344CB8AC3E}">
        <p14:creationId xmlns:p14="http://schemas.microsoft.com/office/powerpoint/2010/main" val="2274714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a:t>연습문제</a:t>
            </a:r>
          </a:p>
        </p:txBody>
      </p:sp>
      <p:sp>
        <p:nvSpPr>
          <p:cNvPr id="11" name="텍스트 개체 틀 3"/>
          <p:cNvSpPr>
            <a:spLocks noGrp="1"/>
          </p:cNvSpPr>
          <p:nvPr>
            <p:ph idx="1"/>
          </p:nvPr>
        </p:nvSpPr>
        <p:spPr>
          <a:xfrm>
            <a:off x="231775" y="1052670"/>
            <a:ext cx="8156755" cy="285494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buFont typeface="+mj-ea"/>
              <a:buAutoNum type="circleNumDbPlain" startAt="2"/>
            </a:pPr>
            <a:r>
              <a:rPr lang="ko-KR" altLang="en-US" dirty="0"/>
              <a:t>객체변수 </a:t>
            </a:r>
            <a:r>
              <a:rPr lang="en-US" altLang="ko-KR" dirty="0"/>
              <a:t>value</a:t>
            </a:r>
            <a:r>
              <a:rPr lang="ko-KR" altLang="en-US" dirty="0"/>
              <a:t>가 </a:t>
            </a:r>
            <a:r>
              <a:rPr lang="en-US" altLang="ko-KR" dirty="0"/>
              <a:t>100</a:t>
            </a:r>
            <a:r>
              <a:rPr lang="ko-KR" altLang="en-US" dirty="0"/>
              <a:t>이상의 값은 가질 수 없도록 제한하는 </a:t>
            </a:r>
            <a:r>
              <a:rPr lang="en-US" altLang="ko-KR" dirty="0" err="1"/>
              <a:t>MaxLimitCalculator</a:t>
            </a:r>
            <a:r>
              <a:rPr lang="en-US" altLang="ko-KR" dirty="0"/>
              <a:t> </a:t>
            </a:r>
            <a:r>
              <a:rPr lang="ko-KR" altLang="en-US" dirty="0"/>
              <a:t>클래스를 만들어 보자</a:t>
            </a:r>
            <a:r>
              <a:rPr lang="en-US" altLang="ko-KR" dirty="0"/>
              <a:t>. </a:t>
            </a:r>
            <a:r>
              <a:rPr lang="ko-KR" altLang="en-US" dirty="0"/>
              <a:t>즉 다음과 같이 동작해야 한다</a:t>
            </a:r>
            <a:r>
              <a:rPr lang="en-US" altLang="ko-KR" dirty="0"/>
              <a:t>. </a:t>
            </a:r>
            <a:r>
              <a:rPr lang="ko-KR" altLang="en-US" dirty="0"/>
              <a:t>단</a:t>
            </a:r>
            <a:r>
              <a:rPr lang="en-US" altLang="ko-KR" dirty="0"/>
              <a:t>, 1</a:t>
            </a:r>
            <a:r>
              <a:rPr lang="ko-KR" altLang="en-US" dirty="0"/>
              <a:t>번 문제의 </a:t>
            </a:r>
            <a:r>
              <a:rPr lang="en-US" altLang="ko-KR" dirty="0"/>
              <a:t>Calculator</a:t>
            </a:r>
            <a:r>
              <a:rPr lang="ko-KR" altLang="en-US" dirty="0"/>
              <a:t>클래스를 상속하여 만들어라</a:t>
            </a:r>
            <a:r>
              <a:rPr lang="en-US" altLang="ko-KR" dirty="0"/>
              <a:t>.  </a:t>
            </a:r>
          </a:p>
          <a:p>
            <a:pPr>
              <a:buFont typeface="+mj-ea"/>
              <a:buAutoNum type="circleNumDbPlain" startAt="2"/>
            </a:pPr>
            <a:endParaRPr lang="en-US" altLang="ko-KR" dirty="0"/>
          </a:p>
          <a:p>
            <a:pPr marL="0" indent="0">
              <a:buNone/>
            </a:pPr>
            <a:endParaRPr lang="en-US" altLang="ko-KR" dirty="0"/>
          </a:p>
          <a:p>
            <a:pPr marL="0" indent="0">
              <a:buNone/>
            </a:pPr>
            <a:endParaRPr lang="en-US" altLang="ko-KR" dirty="0"/>
          </a:p>
        </p:txBody>
      </p:sp>
      <mc:AlternateContent xmlns:mc="http://schemas.openxmlformats.org/markup-compatibility/2006" xmlns:p14="http://schemas.microsoft.com/office/powerpoint/2010/main">
        <mc:Choice Requires="p14">
          <p:contentPart p14:bwMode="auto" r:id="rId3">
            <p14:nvContentPartPr>
              <p14:cNvPr id="7" name="잉크 6">
                <a:extLst>
                  <a:ext uri="{FF2B5EF4-FFF2-40B4-BE49-F238E27FC236}">
                    <a16:creationId xmlns:a16="http://schemas.microsoft.com/office/drawing/2014/main" id="{5D048B31-6452-4856-B94C-D2A193402D05}"/>
                  </a:ext>
                </a:extLst>
              </p14:cNvPr>
              <p14:cNvContentPartPr/>
              <p14:nvPr/>
            </p14:nvContentPartPr>
            <p14:xfrm>
              <a:off x="10572480" y="5676825"/>
              <a:ext cx="360" cy="360"/>
            </p14:xfrm>
          </p:contentPart>
        </mc:Choice>
        <mc:Fallback xmlns="">
          <p:pic>
            <p:nvPicPr>
              <p:cNvPr id="7" name="잉크 6">
                <a:extLst>
                  <a:ext uri="{FF2B5EF4-FFF2-40B4-BE49-F238E27FC236}">
                    <a16:creationId xmlns:a16="http://schemas.microsoft.com/office/drawing/2014/main" id="{5D048B31-6452-4856-B94C-D2A193402D05}"/>
                  </a:ext>
                </a:extLst>
              </p:cNvPr>
              <p:cNvPicPr/>
              <p:nvPr/>
            </p:nvPicPr>
            <p:blipFill>
              <a:blip r:embed="rId4"/>
              <a:stretch>
                <a:fillRect/>
              </a:stretch>
            </p:blipFill>
            <p:spPr>
              <a:xfrm>
                <a:off x="10568160" y="5672145"/>
                <a:ext cx="9000" cy="9000"/>
              </a:xfrm>
              <a:prstGeom prst="rect">
                <a:avLst/>
              </a:prstGeom>
            </p:spPr>
          </p:pic>
        </mc:Fallback>
      </mc:AlternateContent>
      <p:pic>
        <p:nvPicPr>
          <p:cNvPr id="5" name="그림 4">
            <a:extLst>
              <a:ext uri="{FF2B5EF4-FFF2-40B4-BE49-F238E27FC236}">
                <a16:creationId xmlns:a16="http://schemas.microsoft.com/office/drawing/2014/main" id="{F20623B0-35ED-4F20-90F3-4D343211854E}"/>
              </a:ext>
            </a:extLst>
          </p:cNvPr>
          <p:cNvPicPr>
            <a:picLocks noChangeAspect="1"/>
          </p:cNvPicPr>
          <p:nvPr/>
        </p:nvPicPr>
        <p:blipFill>
          <a:blip r:embed="rId5"/>
          <a:stretch>
            <a:fillRect/>
          </a:stretch>
        </p:blipFill>
        <p:spPr>
          <a:xfrm>
            <a:off x="1115520" y="2539779"/>
            <a:ext cx="3638550" cy="2038350"/>
          </a:xfrm>
          <a:prstGeom prst="rect">
            <a:avLst/>
          </a:prstGeom>
        </p:spPr>
      </p:pic>
    </p:spTree>
    <p:extLst>
      <p:ext uri="{BB962C8B-B14F-4D97-AF65-F5344CB8AC3E}">
        <p14:creationId xmlns:p14="http://schemas.microsoft.com/office/powerpoint/2010/main" val="714532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Introduction</a:t>
            </a:r>
            <a:endParaRPr lang="ko-KR" altLang="en-US" dirty="0"/>
          </a:p>
        </p:txBody>
      </p:sp>
      <p:sp>
        <p:nvSpPr>
          <p:cNvPr id="11" name="텍스트 개체 틀 3"/>
          <p:cNvSpPr>
            <a:spLocks noGrp="1"/>
          </p:cNvSpPr>
          <p:nvPr>
            <p:ph idx="1"/>
          </p:nvPr>
        </p:nvSpPr>
        <p:spPr>
          <a:xfrm>
            <a:off x="323410" y="1052670"/>
            <a:ext cx="8670925" cy="240065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클래스</a:t>
            </a:r>
            <a:r>
              <a:rPr lang="en-US" altLang="ko-KR" dirty="0"/>
              <a:t>(Class)</a:t>
            </a:r>
          </a:p>
          <a:p>
            <a:pPr lvl="1"/>
            <a:r>
              <a:rPr lang="ko-KR" altLang="en-US" dirty="0"/>
              <a:t>가장 많이 사용되는 프로그래밍 언어 중 하나인 </a:t>
            </a:r>
            <a:r>
              <a:rPr lang="en-US" altLang="ko-KR" dirty="0"/>
              <a:t>C</a:t>
            </a:r>
            <a:r>
              <a:rPr lang="ko-KR" altLang="en-US" dirty="0"/>
              <a:t>언어에는 클래스가 없음</a:t>
            </a:r>
            <a:r>
              <a:rPr lang="en-US" altLang="ko-KR" dirty="0"/>
              <a:t> (</a:t>
            </a:r>
            <a:r>
              <a:rPr lang="ko-KR" altLang="en-US" dirty="0"/>
              <a:t>클래스가 없이도 프로그래밍이 가능</a:t>
            </a:r>
            <a:r>
              <a:rPr lang="en-US" altLang="ko-KR" dirty="0"/>
              <a:t>)</a:t>
            </a:r>
          </a:p>
          <a:p>
            <a:pPr lvl="1"/>
            <a:r>
              <a:rPr lang="ko-KR" altLang="en-US" dirty="0"/>
              <a:t>최근 등장하는 언어들은 모두 클래스를 포함하고 있음</a:t>
            </a:r>
            <a:endParaRPr lang="en-US" altLang="ko-KR" dirty="0"/>
          </a:p>
          <a:p>
            <a:pPr lvl="1"/>
            <a:r>
              <a:rPr lang="ko-KR" altLang="en-US" dirty="0"/>
              <a:t>객체를 정의하기 위해서 객체의 틀</a:t>
            </a:r>
            <a:r>
              <a:rPr lang="en-US" altLang="ko-KR" dirty="0"/>
              <a:t>, </a:t>
            </a:r>
            <a:r>
              <a:rPr lang="ko-KR" altLang="en-US" dirty="0"/>
              <a:t>설계도가 필요함</a:t>
            </a:r>
            <a:endParaRPr lang="en-US" altLang="ko-KR" dirty="0"/>
          </a:p>
          <a:p>
            <a:pPr lvl="1"/>
            <a:r>
              <a:rPr lang="ko-KR" altLang="en-US" dirty="0"/>
              <a:t>이러한 객체의 틀이 클래스</a:t>
            </a:r>
            <a:r>
              <a:rPr lang="en-US" altLang="ko-KR" dirty="0"/>
              <a:t>(Class)</a:t>
            </a:r>
            <a:r>
              <a:rPr lang="ko-KR" altLang="en-US" dirty="0"/>
              <a:t>이고 생성되어 나온 객체를 </a:t>
            </a:r>
            <a:r>
              <a:rPr lang="ko-KR" altLang="en-US" dirty="0" err="1"/>
              <a:t>인스턴스</a:t>
            </a:r>
            <a:r>
              <a:rPr lang="en-US" altLang="ko-KR" dirty="0"/>
              <a:t>(instance)</a:t>
            </a:r>
            <a:r>
              <a:rPr lang="ko-KR" altLang="en-US" dirty="0"/>
              <a:t>라고 함</a:t>
            </a:r>
            <a:endParaRPr lang="en-US" altLang="ko-K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541" y="3645030"/>
            <a:ext cx="3234060" cy="1813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3560" y="3356990"/>
            <a:ext cx="2073015" cy="2254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69664" y="5805330"/>
            <a:ext cx="1612942" cy="338554"/>
          </a:xfrm>
          <a:prstGeom prst="rect">
            <a:avLst/>
          </a:prstGeom>
          <a:noFill/>
        </p:spPr>
        <p:txBody>
          <a:bodyPr wrap="none" rtlCol="0">
            <a:spAutoFit/>
          </a:bodyPr>
          <a:lstStyle/>
          <a:p>
            <a:r>
              <a:rPr lang="ko-KR" altLang="en-US" sz="1600" b="0" dirty="0" err="1">
                <a:latin typeface="맑은 고딕" pitchFamily="50" charset="-127"/>
                <a:ea typeface="맑은 고딕" pitchFamily="50" charset="-127"/>
              </a:rPr>
              <a:t>쿠키틀</a:t>
            </a:r>
            <a:r>
              <a:rPr lang="ko-KR" altLang="en-US" sz="1600" b="0" dirty="0">
                <a:latin typeface="맑은 고딕" pitchFamily="50" charset="-127"/>
                <a:ea typeface="맑은 고딕" pitchFamily="50" charset="-127"/>
              </a:rPr>
              <a:t> </a:t>
            </a:r>
            <a:r>
              <a:rPr lang="en-US" altLang="ko-KR" sz="1600" b="0" dirty="0">
                <a:latin typeface="맑은 고딕" pitchFamily="50" charset="-127"/>
                <a:ea typeface="맑은 고딕" pitchFamily="50" charset="-127"/>
              </a:rPr>
              <a:t>(</a:t>
            </a:r>
            <a:r>
              <a:rPr lang="ko-KR" altLang="en-US" sz="1600" b="0" dirty="0">
                <a:latin typeface="맑은 고딕" pitchFamily="50" charset="-127"/>
                <a:ea typeface="맑은 고딕" pitchFamily="50" charset="-127"/>
              </a:rPr>
              <a:t>클래스</a:t>
            </a:r>
            <a:r>
              <a:rPr lang="en-US" altLang="ko-KR" sz="1600" b="0" dirty="0">
                <a:latin typeface="맑은 고딕" pitchFamily="50" charset="-127"/>
                <a:ea typeface="맑은 고딕" pitchFamily="50" charset="-127"/>
              </a:rPr>
              <a:t>)</a:t>
            </a:r>
            <a:endParaRPr lang="ko-KR" altLang="en-US" sz="1600" b="0" dirty="0">
              <a:latin typeface="맑은 고딕" pitchFamily="50" charset="-127"/>
              <a:ea typeface="맑은 고딕" pitchFamily="50" charset="-127"/>
            </a:endParaRPr>
          </a:p>
        </p:txBody>
      </p:sp>
      <p:sp>
        <p:nvSpPr>
          <p:cNvPr id="8" name="TextBox 7"/>
          <p:cNvSpPr txBox="1"/>
          <p:nvPr/>
        </p:nvSpPr>
        <p:spPr>
          <a:xfrm>
            <a:off x="6300240" y="5793267"/>
            <a:ext cx="1612942" cy="338554"/>
          </a:xfrm>
          <a:prstGeom prst="rect">
            <a:avLst/>
          </a:prstGeom>
          <a:noFill/>
        </p:spPr>
        <p:txBody>
          <a:bodyPr wrap="none" rtlCol="0">
            <a:spAutoFit/>
          </a:bodyPr>
          <a:lstStyle/>
          <a:p>
            <a:r>
              <a:rPr lang="ko-KR" altLang="en-US" sz="1600" b="0" dirty="0">
                <a:latin typeface="맑은 고딕" pitchFamily="50" charset="-127"/>
                <a:ea typeface="맑은 고딕" pitchFamily="50" charset="-127"/>
              </a:rPr>
              <a:t>쿠키 </a:t>
            </a:r>
            <a:r>
              <a:rPr lang="en-US" altLang="ko-KR" sz="1600" b="0" dirty="0">
                <a:latin typeface="맑은 고딕" pitchFamily="50" charset="-127"/>
                <a:ea typeface="맑은 고딕" pitchFamily="50" charset="-127"/>
              </a:rPr>
              <a:t>(</a:t>
            </a:r>
            <a:r>
              <a:rPr lang="ko-KR" altLang="en-US" sz="1600" b="0" dirty="0" err="1">
                <a:latin typeface="맑은 고딕" pitchFamily="50" charset="-127"/>
                <a:ea typeface="맑은 고딕" pitchFamily="50" charset="-127"/>
              </a:rPr>
              <a:t>인스턴스</a:t>
            </a:r>
            <a:r>
              <a:rPr lang="en-US" altLang="ko-KR" sz="1600" b="0" dirty="0">
                <a:latin typeface="맑은 고딕" pitchFamily="50" charset="-127"/>
                <a:ea typeface="맑은 고딕" pitchFamily="50" charset="-127"/>
              </a:rPr>
              <a:t>)</a:t>
            </a:r>
            <a:endParaRPr lang="ko-KR" altLang="en-US" sz="1600" b="0" dirty="0">
              <a:latin typeface="맑은 고딕" pitchFamily="50" charset="-127"/>
              <a:ea typeface="맑은 고딕" pitchFamily="50" charset="-127"/>
            </a:endParaRPr>
          </a:p>
        </p:txBody>
      </p:sp>
      <p:sp>
        <p:nvSpPr>
          <p:cNvPr id="5" name="오른쪽 화살표 4"/>
          <p:cNvSpPr/>
          <p:nvPr/>
        </p:nvSpPr>
        <p:spPr bwMode="auto">
          <a:xfrm>
            <a:off x="4139940" y="4149100"/>
            <a:ext cx="504070" cy="720100"/>
          </a:xfrm>
          <a:prstGeom prst="rightArrow">
            <a:avLst/>
          </a:prstGeom>
          <a:solidFill>
            <a:srgbClr val="80808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06948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클래스의 필요성</a:t>
            </a:r>
          </a:p>
        </p:txBody>
      </p:sp>
      <p:sp>
        <p:nvSpPr>
          <p:cNvPr id="3" name="내용 개체 틀 2"/>
          <p:cNvSpPr>
            <a:spLocks noGrp="1"/>
          </p:cNvSpPr>
          <p:nvPr>
            <p:ph idx="1"/>
          </p:nvPr>
        </p:nvSpPr>
        <p:spPr>
          <a:xfrm>
            <a:off x="236538" y="1060450"/>
            <a:ext cx="8670925" cy="4499693"/>
          </a:xfrm>
        </p:spPr>
        <p:txBody>
          <a:bodyPr/>
          <a:lstStyle/>
          <a:p>
            <a:r>
              <a:rPr lang="ko-KR" altLang="en-US" dirty="0"/>
              <a:t>계산기 예제</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a:t>위의 코드를 실행하면 </a:t>
            </a:r>
            <a:r>
              <a:rPr lang="en-US" altLang="ko-KR" dirty="0"/>
              <a:t>3</a:t>
            </a:r>
            <a:r>
              <a:rPr lang="ko-KR" altLang="en-US" dirty="0"/>
              <a:t>과 </a:t>
            </a:r>
            <a:r>
              <a:rPr lang="en-US" altLang="ko-KR" dirty="0"/>
              <a:t>7</a:t>
            </a:r>
            <a:r>
              <a:rPr lang="ko-KR" altLang="en-US" dirty="0"/>
              <a:t>이 출력됨</a:t>
            </a:r>
            <a:endParaRPr lang="en-US" altLang="ko-KR" dirty="0"/>
          </a:p>
          <a:p>
            <a:pPr lvl="1"/>
            <a:r>
              <a:rPr lang="ko-KR" altLang="en-US" dirty="0"/>
              <a:t>만약 한 프로그램에서 </a:t>
            </a:r>
            <a:r>
              <a:rPr lang="en-US" altLang="ko-KR" dirty="0"/>
              <a:t>2</a:t>
            </a:r>
            <a:r>
              <a:rPr lang="ko-KR" altLang="en-US" dirty="0"/>
              <a:t> 개의 계산기가 필요한 상황이 발생하면 어떻게 해야 할까</a:t>
            </a:r>
            <a:r>
              <a:rPr lang="en-US" altLang="ko-KR" dirty="0"/>
              <a:t>?</a:t>
            </a:r>
          </a:p>
          <a:p>
            <a:pPr lvl="2"/>
            <a:r>
              <a:rPr lang="ko-KR" altLang="en-US" dirty="0"/>
              <a:t>각각의 계산기는 결과값을 각각 유지해야 하기 때문에 </a:t>
            </a:r>
            <a:r>
              <a:rPr lang="en-US" altLang="ko-KR" dirty="0"/>
              <a:t>adder</a:t>
            </a:r>
            <a:r>
              <a:rPr lang="ko-KR" altLang="en-US" dirty="0"/>
              <a:t>함수 하나만으로 따로 유지할 수 없음</a:t>
            </a:r>
            <a:endParaRPr lang="en-US" altLang="ko-KR" dirty="0"/>
          </a:p>
          <a:p>
            <a:pPr lvl="2"/>
            <a:r>
              <a:rPr lang="ko-KR" altLang="en-US" dirty="0"/>
              <a:t>똑같은 함수를 각각 따로 만들어야 함</a:t>
            </a:r>
            <a:endParaRPr lang="en-US" altLang="ko-KR" dirty="0"/>
          </a:p>
          <a:p>
            <a:pPr lvl="2"/>
            <a:r>
              <a:rPr lang="ko-KR" altLang="en-US" dirty="0"/>
              <a:t>필요한 계산기가 점점 늘어날 경우 문제가 될 수 있음</a:t>
            </a:r>
          </a:p>
        </p:txBody>
      </p:sp>
      <p:sp>
        <p:nvSpPr>
          <p:cNvPr id="4" name="직사각형 3"/>
          <p:cNvSpPr/>
          <p:nvPr/>
        </p:nvSpPr>
        <p:spPr bwMode="auto">
          <a:xfrm>
            <a:off x="1331550" y="1556740"/>
            <a:ext cx="6768940" cy="201628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result=0</a:t>
            </a:r>
          </a:p>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400" i="0" u="none" strike="noStrike" cap="none" normalizeH="0" baseline="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err="1">
                <a:latin typeface="맑은 고딕" pitchFamily="50" charset="-127"/>
                <a:ea typeface="맑은 고딕" pitchFamily="50" charset="-127"/>
              </a:rPr>
              <a:t>def</a:t>
            </a:r>
            <a:r>
              <a:rPr lang="en-US" altLang="ko-KR" sz="1400" dirty="0">
                <a:latin typeface="맑은 고딕" pitchFamily="50" charset="-127"/>
                <a:ea typeface="맑은 고딕" pitchFamily="50" charset="-127"/>
              </a:rPr>
              <a:t> adder(</a:t>
            </a:r>
            <a:r>
              <a:rPr lang="en-US" altLang="ko-KR" sz="1400" dirty="0" err="1">
                <a:latin typeface="맑은 고딕" pitchFamily="50" charset="-127"/>
                <a:ea typeface="맑은 고딕" pitchFamily="50" charset="-127"/>
              </a:rPr>
              <a:t>num</a:t>
            </a:r>
            <a:r>
              <a:rPr lang="en-US" altLang="ko-KR" sz="1400" dirty="0">
                <a:latin typeface="맑은 고딕" pitchFamily="50" charset="-127"/>
                <a:ea typeface="맑은 고딕" pitchFamily="50" charset="-127"/>
              </a:rPr>
              <a:t>):</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    global result  </a:t>
            </a:r>
            <a:r>
              <a:rPr lang="en-US" altLang="ko-KR" sz="1400" b="0" dirty="0">
                <a:solidFill>
                  <a:schemeClr val="tx1">
                    <a:lumMod val="50000"/>
                    <a:lumOff val="50000"/>
                  </a:schemeClr>
                </a:solidFill>
                <a:latin typeface="맑은 고딕" pitchFamily="50" charset="-127"/>
                <a:ea typeface="맑은 고딕" pitchFamily="50" charset="-127"/>
              </a:rPr>
              <a:t># </a:t>
            </a:r>
            <a:r>
              <a:rPr lang="ko-KR" altLang="en-US" sz="1400" b="0" dirty="0">
                <a:solidFill>
                  <a:schemeClr val="tx1">
                    <a:lumMod val="50000"/>
                    <a:lumOff val="50000"/>
                  </a:schemeClr>
                </a:solidFill>
                <a:latin typeface="맑은 고딕" pitchFamily="50" charset="-127"/>
                <a:ea typeface="맑은 고딕" pitchFamily="50" charset="-127"/>
              </a:rPr>
              <a:t>전역 변수</a:t>
            </a:r>
            <a:r>
              <a:rPr lang="en-US" altLang="ko-KR" sz="1400" b="0" dirty="0">
                <a:solidFill>
                  <a:schemeClr val="tx1">
                    <a:lumMod val="50000"/>
                    <a:lumOff val="50000"/>
                  </a:schemeClr>
                </a:solidFill>
                <a:latin typeface="맑은 고딕" pitchFamily="50" charset="-127"/>
                <a:ea typeface="맑은 고딕" pitchFamily="50" charset="-127"/>
              </a:rPr>
              <a:t>(global)</a:t>
            </a:r>
            <a:r>
              <a:rPr lang="ko-KR" altLang="en-US" sz="1400" b="0" dirty="0">
                <a:solidFill>
                  <a:schemeClr val="tx1">
                    <a:lumMod val="50000"/>
                    <a:lumOff val="50000"/>
                  </a:schemeClr>
                </a:solidFill>
                <a:latin typeface="맑은 고딕" pitchFamily="50" charset="-127"/>
                <a:ea typeface="맑은 고딕" pitchFamily="50" charset="-127"/>
              </a:rPr>
              <a:t>사용</a:t>
            </a:r>
            <a:endParaRPr lang="en-US" altLang="ko-KR" sz="1400" b="0" dirty="0">
              <a:solidFill>
                <a:schemeClr val="tx1">
                  <a:lumMod val="50000"/>
                  <a:lumOff val="50000"/>
                </a:schemeClr>
              </a:solidFill>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    result</a:t>
            </a:r>
            <a:r>
              <a:rPr kumimoji="0" lang="en-US" altLang="ko-KR" sz="1400" i="0" u="none" strike="noStrike" cap="none" normalizeH="0" dirty="0">
                <a:ln>
                  <a:noFill/>
                </a:ln>
                <a:solidFill>
                  <a:schemeClr val="tx1"/>
                </a:solidFill>
                <a:effectLst/>
                <a:latin typeface="맑은 고딕" pitchFamily="50" charset="-127"/>
                <a:ea typeface="맑은 고딕" pitchFamily="50" charset="-127"/>
              </a:rPr>
              <a:t> += </a:t>
            </a:r>
            <a:r>
              <a:rPr kumimoji="0" lang="en-US" altLang="ko-KR" sz="1400" i="0" u="none" strike="noStrike" cap="none" normalizeH="0" dirty="0" err="1">
                <a:ln>
                  <a:noFill/>
                </a:ln>
                <a:solidFill>
                  <a:schemeClr val="tx1"/>
                </a:solidFill>
                <a:effectLst/>
                <a:latin typeface="맑은 고딕" pitchFamily="50" charset="-127"/>
                <a:ea typeface="맑은 고딕" pitchFamily="50" charset="-127"/>
              </a:rPr>
              <a:t>num</a:t>
            </a:r>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baseline="0" dirty="0">
                <a:latin typeface="맑은 고딕" pitchFamily="50" charset="-127"/>
                <a:ea typeface="맑은 고딕" pitchFamily="50" charset="-127"/>
              </a:rPr>
              <a:t>    return</a:t>
            </a:r>
            <a:r>
              <a:rPr lang="en-US" altLang="ko-KR" sz="1400" dirty="0">
                <a:latin typeface="맑은 고딕" pitchFamily="50" charset="-127"/>
                <a:ea typeface="맑은 고딕" pitchFamily="50" charset="-127"/>
              </a:rPr>
              <a:t> result</a:t>
            </a:r>
          </a:p>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400" i="0" u="none" strike="noStrike" cap="none" normalizeH="0" baseline="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print(adder(3))	</a:t>
            </a:r>
            <a:r>
              <a:rPr lang="en-US" altLang="ko-KR" sz="1400" dirty="0">
                <a:solidFill>
                  <a:srgbClr val="FF0000"/>
                </a:solidFill>
                <a:latin typeface="맑은 고딕" pitchFamily="50" charset="-127"/>
                <a:ea typeface="맑은 고딕" pitchFamily="50" charset="-127"/>
              </a:rPr>
              <a:t>#</a:t>
            </a:r>
            <a:r>
              <a:rPr lang="ko-KR" altLang="en-US" sz="1400" dirty="0">
                <a:solidFill>
                  <a:srgbClr val="FF0000"/>
                </a:solidFill>
                <a:latin typeface="맑은 고딕" pitchFamily="50" charset="-127"/>
                <a:ea typeface="맑은 고딕" pitchFamily="50" charset="-127"/>
              </a:rPr>
              <a:t>출력 </a:t>
            </a:r>
            <a:r>
              <a:rPr lang="en-US" altLang="ko-KR" sz="1400" dirty="0">
                <a:solidFill>
                  <a:srgbClr val="FF0000"/>
                </a:solidFill>
                <a:latin typeface="맑은 고딕" pitchFamily="50" charset="-127"/>
                <a:ea typeface="맑은 고딕" pitchFamily="50" charset="-127"/>
              </a:rPr>
              <a:t>3</a:t>
            </a: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print(adder(4))	</a:t>
            </a:r>
            <a:r>
              <a:rPr kumimoji="0" lang="en-US" altLang="ko-KR" sz="1400" i="0" u="none" strike="noStrike" cap="none" normalizeH="0" baseline="0" dirty="0">
                <a:ln>
                  <a:noFill/>
                </a:ln>
                <a:solidFill>
                  <a:srgbClr val="FF0000"/>
                </a:solidFill>
                <a:effectLst/>
                <a:latin typeface="맑은 고딕" pitchFamily="50" charset="-127"/>
                <a:ea typeface="맑은 고딕" pitchFamily="50" charset="-127"/>
              </a:rPr>
              <a:t>#</a:t>
            </a:r>
            <a:r>
              <a:rPr kumimoji="0" lang="ko-KR" altLang="en-US" sz="1400" i="0" u="none" strike="noStrike" cap="none" normalizeH="0" baseline="0" dirty="0">
                <a:ln>
                  <a:noFill/>
                </a:ln>
                <a:solidFill>
                  <a:srgbClr val="FF0000"/>
                </a:solidFill>
                <a:effectLst/>
                <a:latin typeface="맑은 고딕" pitchFamily="50" charset="-127"/>
                <a:ea typeface="맑은 고딕" pitchFamily="50" charset="-127"/>
              </a:rPr>
              <a:t>출력 </a:t>
            </a:r>
            <a:r>
              <a:rPr kumimoji="0" lang="en-US" altLang="ko-KR" sz="1400" i="0" u="none" strike="noStrike" cap="none" normalizeH="0" baseline="0" dirty="0">
                <a:ln>
                  <a:noFill/>
                </a:ln>
                <a:solidFill>
                  <a:srgbClr val="FF0000"/>
                </a:solidFill>
                <a:effectLst/>
                <a:latin typeface="맑은 고딕" pitchFamily="50" charset="-127"/>
                <a:ea typeface="맑은 고딕" pitchFamily="50" charset="-127"/>
              </a:rPr>
              <a:t>7</a:t>
            </a:r>
            <a:endParaRPr kumimoji="0" lang="ko-KR" altLang="en-US" sz="1400" i="0" u="none" strike="noStrike" cap="none" normalizeH="0" baseline="0" dirty="0">
              <a:ln>
                <a:noFill/>
              </a:ln>
              <a:solidFill>
                <a:srgbClr val="FF0000"/>
              </a:solidFill>
              <a:effectLst/>
              <a:latin typeface="맑은 고딕" pitchFamily="50" charset="-127"/>
              <a:ea typeface="맑은 고딕" pitchFamily="50" charset="-127"/>
            </a:endParaRPr>
          </a:p>
        </p:txBody>
      </p:sp>
      <mc:AlternateContent xmlns:mc="http://schemas.openxmlformats.org/markup-compatibility/2006" xmlns:p14="http://schemas.microsoft.com/office/powerpoint/2010/main">
        <mc:Choice Requires="p14">
          <p:contentPart p14:bwMode="auto" r:id="rId2">
            <p14:nvContentPartPr>
              <p14:cNvPr id="30" name="잉크 29">
                <a:extLst>
                  <a:ext uri="{FF2B5EF4-FFF2-40B4-BE49-F238E27FC236}">
                    <a16:creationId xmlns:a16="http://schemas.microsoft.com/office/drawing/2014/main" id="{BAD1E565-DD38-434D-804B-A664D1E8F753}"/>
                  </a:ext>
                </a:extLst>
              </p14:cNvPr>
              <p14:cNvContentPartPr/>
              <p14:nvPr/>
            </p14:nvContentPartPr>
            <p14:xfrm>
              <a:off x="3261203" y="4345001"/>
              <a:ext cx="18000" cy="271800"/>
            </p14:xfrm>
          </p:contentPart>
        </mc:Choice>
        <mc:Fallback xmlns="">
          <p:pic>
            <p:nvPicPr>
              <p:cNvPr id="30" name="잉크 29">
                <a:extLst>
                  <a:ext uri="{FF2B5EF4-FFF2-40B4-BE49-F238E27FC236}">
                    <a16:creationId xmlns:a16="http://schemas.microsoft.com/office/drawing/2014/main" id="{BAD1E565-DD38-434D-804B-A664D1E8F753}"/>
                  </a:ext>
                </a:extLst>
              </p:cNvPr>
              <p:cNvPicPr/>
              <p:nvPr/>
            </p:nvPicPr>
            <p:blipFill>
              <a:blip r:embed="rId41"/>
              <a:stretch>
                <a:fillRect/>
              </a:stretch>
            </p:blipFill>
            <p:spPr>
              <a:xfrm>
                <a:off x="3243563" y="4327361"/>
                <a:ext cx="53640" cy="307440"/>
              </a:xfrm>
              <a:prstGeom prst="rect">
                <a:avLst/>
              </a:prstGeom>
            </p:spPr>
          </p:pic>
        </mc:Fallback>
      </mc:AlternateContent>
    </p:spTree>
    <p:extLst>
      <p:ext uri="{BB962C8B-B14F-4D97-AF65-F5344CB8AC3E}">
        <p14:creationId xmlns:p14="http://schemas.microsoft.com/office/powerpoint/2010/main" val="1699114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클래스의 필요성</a:t>
            </a:r>
          </a:p>
        </p:txBody>
      </p:sp>
      <p:sp>
        <p:nvSpPr>
          <p:cNvPr id="3" name="내용 개체 틀 2"/>
          <p:cNvSpPr>
            <a:spLocks noGrp="1"/>
          </p:cNvSpPr>
          <p:nvPr>
            <p:ph idx="1"/>
          </p:nvPr>
        </p:nvSpPr>
        <p:spPr>
          <a:xfrm>
            <a:off x="236538" y="1060450"/>
            <a:ext cx="8670925" cy="4862870"/>
          </a:xfrm>
        </p:spPr>
        <p:txBody>
          <a:bodyPr/>
          <a:lstStyle/>
          <a:p>
            <a:r>
              <a:rPr lang="ko-KR" altLang="en-US" dirty="0"/>
              <a:t>계산기 예제</a:t>
            </a:r>
            <a:endParaRPr lang="en-US" altLang="ko-KR" dirty="0"/>
          </a:p>
          <a:p>
            <a:pPr lvl="1"/>
            <a:r>
              <a:rPr lang="ko-KR" altLang="en-US" dirty="0"/>
              <a:t>앞의 경우에 클래스를 이용하면 간단하게 해결 가능</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en-US" altLang="ko-KR" dirty="0"/>
              <a:t>Calculator </a:t>
            </a:r>
            <a:r>
              <a:rPr lang="ko-KR" altLang="en-US" dirty="0"/>
              <a:t>클래스로 만들어진 </a:t>
            </a:r>
            <a:r>
              <a:rPr lang="en-US" altLang="ko-KR" dirty="0"/>
              <a:t>cal1, cal2</a:t>
            </a:r>
            <a:r>
              <a:rPr lang="ko-KR" altLang="en-US" dirty="0"/>
              <a:t>라는 별개의 계산기가 각각의 역할을 수행</a:t>
            </a:r>
            <a:endParaRPr lang="en-US" altLang="ko-KR" dirty="0"/>
          </a:p>
          <a:p>
            <a:pPr lvl="1"/>
            <a:r>
              <a:rPr lang="ko-KR" altLang="en-US" dirty="0"/>
              <a:t>함수 </a:t>
            </a:r>
            <a:r>
              <a:rPr lang="en-US" altLang="ko-KR" dirty="0"/>
              <a:t>2</a:t>
            </a:r>
            <a:r>
              <a:rPr lang="ko-KR" altLang="en-US" dirty="0"/>
              <a:t>개를 사용했을 때와 동일한 결과 출력</a:t>
            </a:r>
          </a:p>
        </p:txBody>
      </p:sp>
      <p:sp>
        <p:nvSpPr>
          <p:cNvPr id="4" name="직사각형 3"/>
          <p:cNvSpPr/>
          <p:nvPr/>
        </p:nvSpPr>
        <p:spPr bwMode="auto">
          <a:xfrm>
            <a:off x="1331550" y="1916790"/>
            <a:ext cx="6768940" cy="33124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class Calculator:</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def</a:t>
            </a:r>
            <a:r>
              <a:rPr lang="en-US" altLang="ko-KR" sz="1400" dirty="0">
                <a:latin typeface="맑은 고딕" pitchFamily="50" charset="-127"/>
                <a:ea typeface="맑은 고딕" pitchFamily="50" charset="-127"/>
              </a:rPr>
              <a:t> __</a:t>
            </a:r>
            <a:r>
              <a:rPr lang="en-US" altLang="ko-KR" sz="1400" dirty="0" err="1">
                <a:latin typeface="맑은 고딕" pitchFamily="50" charset="-127"/>
                <a:ea typeface="맑은 고딕" pitchFamily="50" charset="-127"/>
              </a:rPr>
              <a:t>init</a:t>
            </a:r>
            <a:r>
              <a:rPr lang="en-US" altLang="ko-KR" sz="1400" dirty="0">
                <a:latin typeface="맑은 고딕" pitchFamily="50" charset="-127"/>
                <a:ea typeface="맑은 고딕" pitchFamily="50" charset="-127"/>
              </a:rPr>
              <a:t>__(self):</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self.result</a:t>
            </a:r>
            <a:r>
              <a:rPr lang="en-US" altLang="ko-KR" sz="1400" dirty="0">
                <a:latin typeface="맑은 고딕" pitchFamily="50" charset="-127"/>
                <a:ea typeface="맑은 고딕" pitchFamily="50" charset="-127"/>
              </a:rPr>
              <a:t>=0</a:t>
            </a:r>
          </a:p>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400" i="0" u="none" strike="noStrike" cap="none" normalizeH="0" baseline="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def</a:t>
            </a:r>
            <a:r>
              <a:rPr lang="en-US" altLang="ko-KR" sz="1400" dirty="0">
                <a:latin typeface="맑은 고딕" pitchFamily="50" charset="-127"/>
                <a:ea typeface="맑은 고딕" pitchFamily="50" charset="-127"/>
              </a:rPr>
              <a:t> adder(self, </a:t>
            </a:r>
            <a:r>
              <a:rPr lang="en-US" altLang="ko-KR" sz="1400" dirty="0" err="1">
                <a:latin typeface="맑은 고딕" pitchFamily="50" charset="-127"/>
                <a:ea typeface="맑은 고딕" pitchFamily="50" charset="-127"/>
              </a:rPr>
              <a:t>num</a:t>
            </a:r>
            <a:r>
              <a:rPr lang="en-US" altLang="ko-KR" sz="1400" dirty="0">
                <a:latin typeface="맑은 고딕" pitchFamily="50" charset="-127"/>
                <a:ea typeface="맑은 고딕" pitchFamily="50" charset="-127"/>
              </a:rPr>
              <a:t>):</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self.</a:t>
            </a:r>
            <a:r>
              <a:rPr kumimoji="0" lang="en-US" altLang="ko-KR" sz="1400" i="0" u="none" strike="noStrike" cap="none" normalizeH="0" baseline="0" dirty="0" err="1">
                <a:ln>
                  <a:noFill/>
                </a:ln>
                <a:solidFill>
                  <a:schemeClr val="tx1"/>
                </a:solidFill>
                <a:effectLst/>
                <a:latin typeface="맑은 고딕" pitchFamily="50" charset="-127"/>
                <a:ea typeface="맑은 고딕" pitchFamily="50" charset="-127"/>
              </a:rPr>
              <a:t>result</a:t>
            </a:r>
            <a:r>
              <a:rPr kumimoji="0" lang="en-US" altLang="ko-KR" sz="1400" i="0" u="none" strike="noStrike" cap="none" normalizeH="0" dirty="0">
                <a:ln>
                  <a:noFill/>
                </a:ln>
                <a:solidFill>
                  <a:schemeClr val="tx1"/>
                </a:solidFill>
                <a:effectLst/>
                <a:latin typeface="맑은 고딕" pitchFamily="50" charset="-127"/>
                <a:ea typeface="맑은 고딕" pitchFamily="50" charset="-127"/>
              </a:rPr>
              <a:t> += </a:t>
            </a:r>
            <a:r>
              <a:rPr kumimoji="0" lang="en-US" altLang="ko-KR" sz="1400" i="0" u="none" strike="noStrike" cap="none" normalizeH="0" dirty="0" err="1">
                <a:ln>
                  <a:noFill/>
                </a:ln>
                <a:solidFill>
                  <a:schemeClr val="tx1"/>
                </a:solidFill>
                <a:effectLst/>
                <a:latin typeface="맑은 고딕" pitchFamily="50" charset="-127"/>
                <a:ea typeface="맑은 고딕" pitchFamily="50" charset="-127"/>
              </a:rPr>
              <a:t>num</a:t>
            </a:r>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baseline="0" dirty="0">
                <a:latin typeface="맑은 고딕" pitchFamily="50" charset="-127"/>
                <a:ea typeface="맑은 고딕" pitchFamily="50" charset="-127"/>
              </a:rPr>
              <a:t>        return</a:t>
            </a:r>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self.result</a:t>
            </a:r>
            <a:endParaRPr lang="en-US" altLang="ko-KR" sz="140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400" i="0" u="none" strike="noStrike" cap="none" normalizeH="0" baseline="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cal1=Calculator()</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cal2=Calculator()</a:t>
            </a:r>
          </a:p>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400" i="0" u="none" strike="noStrike" cap="none" normalizeH="0" baseline="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print(cal1.adder(3))	</a:t>
            </a:r>
            <a:r>
              <a:rPr lang="en-US" altLang="ko-KR" sz="1400" dirty="0">
                <a:solidFill>
                  <a:srgbClr val="FF0000"/>
                </a:solidFill>
                <a:latin typeface="맑은 고딕" pitchFamily="50" charset="-127"/>
                <a:ea typeface="맑은 고딕" pitchFamily="50" charset="-127"/>
              </a:rPr>
              <a:t>#</a:t>
            </a:r>
            <a:r>
              <a:rPr lang="ko-KR" altLang="en-US" sz="1400" dirty="0">
                <a:solidFill>
                  <a:srgbClr val="FF0000"/>
                </a:solidFill>
                <a:latin typeface="맑은 고딕" pitchFamily="50" charset="-127"/>
                <a:ea typeface="맑은 고딕" pitchFamily="50" charset="-127"/>
              </a:rPr>
              <a:t>출력 </a:t>
            </a:r>
            <a:r>
              <a:rPr lang="en-US" altLang="ko-KR" sz="1400" dirty="0">
                <a:solidFill>
                  <a:srgbClr val="FF0000"/>
                </a:solidFill>
                <a:latin typeface="맑은 고딕" pitchFamily="50" charset="-127"/>
                <a:ea typeface="맑은 고딕" pitchFamily="50" charset="-127"/>
              </a:rPr>
              <a:t>3</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p</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rint(cal1.adder(4))	</a:t>
            </a:r>
            <a:r>
              <a:rPr kumimoji="0" lang="en-US" altLang="ko-KR" sz="1400" i="0" u="none" strike="noStrike" cap="none" normalizeH="0" baseline="0" dirty="0">
                <a:ln>
                  <a:noFill/>
                </a:ln>
                <a:solidFill>
                  <a:srgbClr val="FF0000"/>
                </a:solidFill>
                <a:effectLst/>
                <a:latin typeface="맑은 고딕" pitchFamily="50" charset="-127"/>
                <a:ea typeface="맑은 고딕" pitchFamily="50" charset="-127"/>
              </a:rPr>
              <a:t>#</a:t>
            </a:r>
            <a:r>
              <a:rPr kumimoji="0" lang="ko-KR" altLang="en-US" sz="1400" i="0" u="none" strike="noStrike" cap="none" normalizeH="0" baseline="0" dirty="0">
                <a:ln>
                  <a:noFill/>
                </a:ln>
                <a:solidFill>
                  <a:srgbClr val="FF0000"/>
                </a:solidFill>
                <a:effectLst/>
                <a:latin typeface="맑은 고딕" pitchFamily="50" charset="-127"/>
                <a:ea typeface="맑은 고딕" pitchFamily="50" charset="-127"/>
              </a:rPr>
              <a:t>출력 </a:t>
            </a:r>
            <a:r>
              <a:rPr kumimoji="0" lang="en-US" altLang="ko-KR" sz="1400" i="0" u="none" strike="noStrike" cap="none" normalizeH="0" baseline="0" dirty="0">
                <a:ln>
                  <a:noFill/>
                </a:ln>
                <a:solidFill>
                  <a:srgbClr val="FF0000"/>
                </a:solidFill>
                <a:effectLst/>
                <a:latin typeface="맑은 고딕" pitchFamily="50" charset="-127"/>
                <a:ea typeface="맑은 고딕" pitchFamily="50" charset="-127"/>
              </a:rPr>
              <a:t>7</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print(cal2.adder(3))	</a:t>
            </a:r>
            <a:r>
              <a:rPr lang="en-US" altLang="ko-KR" sz="1400" dirty="0">
                <a:solidFill>
                  <a:srgbClr val="FF0000"/>
                </a:solidFill>
                <a:latin typeface="맑은 고딕" pitchFamily="50" charset="-127"/>
                <a:ea typeface="맑은 고딕" pitchFamily="50" charset="-127"/>
              </a:rPr>
              <a:t>#</a:t>
            </a:r>
            <a:r>
              <a:rPr lang="ko-KR" altLang="en-US" sz="1400" dirty="0">
                <a:solidFill>
                  <a:srgbClr val="FF0000"/>
                </a:solidFill>
                <a:latin typeface="맑은 고딕" pitchFamily="50" charset="-127"/>
                <a:ea typeface="맑은 고딕" pitchFamily="50" charset="-127"/>
              </a:rPr>
              <a:t>출력 </a:t>
            </a:r>
            <a:r>
              <a:rPr lang="en-US" altLang="ko-KR" sz="1400" dirty="0">
                <a:solidFill>
                  <a:srgbClr val="FF0000"/>
                </a:solidFill>
                <a:latin typeface="맑은 고딕" pitchFamily="50" charset="-127"/>
                <a:ea typeface="맑은 고딕" pitchFamily="50" charset="-127"/>
              </a:rPr>
              <a:t>3</a:t>
            </a: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print(cal2.adder(7))	</a:t>
            </a:r>
            <a:r>
              <a:rPr kumimoji="0" lang="en-US" altLang="ko-KR" sz="1400" i="0" u="none" strike="noStrike" cap="none" normalizeH="0" baseline="0" dirty="0">
                <a:ln>
                  <a:noFill/>
                </a:ln>
                <a:solidFill>
                  <a:srgbClr val="FF0000"/>
                </a:solidFill>
                <a:effectLst/>
                <a:latin typeface="맑은 고딕" pitchFamily="50" charset="-127"/>
                <a:ea typeface="맑은 고딕" pitchFamily="50" charset="-127"/>
              </a:rPr>
              <a:t>#</a:t>
            </a:r>
            <a:r>
              <a:rPr kumimoji="0" lang="ko-KR" altLang="en-US" sz="1400" i="0" u="none" strike="noStrike" cap="none" normalizeH="0" baseline="0" dirty="0">
                <a:ln>
                  <a:noFill/>
                </a:ln>
                <a:solidFill>
                  <a:srgbClr val="FF0000"/>
                </a:solidFill>
                <a:effectLst/>
                <a:latin typeface="맑은 고딕" pitchFamily="50" charset="-127"/>
                <a:ea typeface="맑은 고딕" pitchFamily="50" charset="-127"/>
              </a:rPr>
              <a:t>출력 </a:t>
            </a:r>
            <a:r>
              <a:rPr kumimoji="0" lang="en-US" altLang="ko-KR" sz="1400" i="0" u="none" strike="noStrike" cap="none" normalizeH="0" baseline="0" dirty="0">
                <a:ln>
                  <a:noFill/>
                </a:ln>
                <a:solidFill>
                  <a:srgbClr val="FF0000"/>
                </a:solidFill>
                <a:effectLst/>
                <a:latin typeface="맑은 고딕" pitchFamily="50" charset="-127"/>
                <a:ea typeface="맑은 고딕" pitchFamily="50" charset="-127"/>
              </a:rPr>
              <a:t>10</a:t>
            </a:r>
            <a:endParaRPr kumimoji="0" lang="ko-KR" altLang="en-US" sz="1400" i="0" u="none" strike="noStrike" cap="none" normalizeH="0" baseline="0" dirty="0">
              <a:ln>
                <a:noFill/>
              </a:ln>
              <a:solidFill>
                <a:srgbClr val="FF0000"/>
              </a:solidFill>
              <a:effectLst/>
              <a:latin typeface="맑은 고딕" pitchFamily="50" charset="-127"/>
              <a:ea typeface="맑은 고딕" pitchFamily="50" charset="-127"/>
            </a:endParaRPr>
          </a:p>
        </p:txBody>
      </p:sp>
      <mc:AlternateContent xmlns:mc="http://schemas.openxmlformats.org/markup-compatibility/2006" xmlns:p14="http://schemas.microsoft.com/office/powerpoint/2010/main">
        <mc:Choice Requires="p14">
          <p:contentPart p14:bwMode="auto" r:id="rId2">
            <p14:nvContentPartPr>
              <p14:cNvPr id="25" name="잉크 24">
                <a:extLst>
                  <a:ext uri="{FF2B5EF4-FFF2-40B4-BE49-F238E27FC236}">
                    <a16:creationId xmlns:a16="http://schemas.microsoft.com/office/drawing/2014/main" id="{348B5857-A09B-409D-950F-E24CEDC543C4}"/>
                  </a:ext>
                </a:extLst>
              </p14:cNvPr>
              <p14:cNvContentPartPr/>
              <p14:nvPr/>
            </p14:nvContentPartPr>
            <p14:xfrm>
              <a:off x="3626963" y="3595121"/>
              <a:ext cx="5040" cy="1800"/>
            </p14:xfrm>
          </p:contentPart>
        </mc:Choice>
        <mc:Fallback xmlns="">
          <p:pic>
            <p:nvPicPr>
              <p:cNvPr id="25" name="잉크 24">
                <a:extLst>
                  <a:ext uri="{FF2B5EF4-FFF2-40B4-BE49-F238E27FC236}">
                    <a16:creationId xmlns:a16="http://schemas.microsoft.com/office/drawing/2014/main" id="{348B5857-A09B-409D-950F-E24CEDC543C4}"/>
                  </a:ext>
                </a:extLst>
              </p:cNvPr>
              <p:cNvPicPr/>
              <p:nvPr/>
            </p:nvPicPr>
            <p:blipFill>
              <a:blip r:embed="rId3"/>
              <a:stretch>
                <a:fillRect/>
              </a:stretch>
            </p:blipFill>
            <p:spPr>
              <a:xfrm>
                <a:off x="3608963" y="3580121"/>
                <a:ext cx="40680" cy="31500"/>
              </a:xfrm>
              <a:prstGeom prst="rect">
                <a:avLst/>
              </a:prstGeom>
            </p:spPr>
          </p:pic>
        </mc:Fallback>
      </mc:AlternateContent>
      <p:grpSp>
        <p:nvGrpSpPr>
          <p:cNvPr id="80" name="그룹 79">
            <a:extLst>
              <a:ext uri="{FF2B5EF4-FFF2-40B4-BE49-F238E27FC236}">
                <a16:creationId xmlns:a16="http://schemas.microsoft.com/office/drawing/2014/main" id="{01112353-B8D4-40A2-BD2C-AC1FF3074382}"/>
              </a:ext>
            </a:extLst>
          </p:cNvPr>
          <p:cNvGrpSpPr/>
          <p:nvPr/>
        </p:nvGrpSpPr>
        <p:grpSpPr>
          <a:xfrm>
            <a:off x="2226203" y="4529681"/>
            <a:ext cx="290520" cy="59040"/>
            <a:chOff x="2226203" y="4529681"/>
            <a:chExt cx="290520" cy="59040"/>
          </a:xfrm>
        </p:grpSpPr>
        <mc:AlternateContent xmlns:mc="http://schemas.openxmlformats.org/markup-compatibility/2006" xmlns:p14="http://schemas.microsoft.com/office/powerpoint/2010/main">
          <mc:Choice Requires="p14">
            <p:contentPart p14:bwMode="auto" r:id="rId4">
              <p14:nvContentPartPr>
                <p14:cNvPr id="40" name="잉크 39">
                  <a:extLst>
                    <a:ext uri="{FF2B5EF4-FFF2-40B4-BE49-F238E27FC236}">
                      <a16:creationId xmlns:a16="http://schemas.microsoft.com/office/drawing/2014/main" id="{8608B3F3-EBB0-4CA6-A9BE-ED445C56A76B}"/>
                    </a:ext>
                  </a:extLst>
                </p14:cNvPr>
                <p14:cNvContentPartPr/>
                <p14:nvPr/>
              </p14:nvContentPartPr>
              <p14:xfrm>
                <a:off x="2226203" y="4549841"/>
                <a:ext cx="9000" cy="38880"/>
              </p14:xfrm>
            </p:contentPart>
          </mc:Choice>
          <mc:Fallback xmlns="">
            <p:pic>
              <p:nvPicPr>
                <p:cNvPr id="40" name="잉크 39">
                  <a:extLst>
                    <a:ext uri="{FF2B5EF4-FFF2-40B4-BE49-F238E27FC236}">
                      <a16:creationId xmlns:a16="http://schemas.microsoft.com/office/drawing/2014/main" id="{8608B3F3-EBB0-4CA6-A9BE-ED445C56A76B}"/>
                    </a:ext>
                  </a:extLst>
                </p:cNvPr>
                <p:cNvPicPr/>
                <p:nvPr/>
              </p:nvPicPr>
              <p:blipFill>
                <a:blip r:embed="rId27"/>
                <a:stretch>
                  <a:fillRect/>
                </a:stretch>
              </p:blipFill>
              <p:spPr>
                <a:xfrm>
                  <a:off x="2208563" y="4531841"/>
                  <a:ext cx="4464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1" name="잉크 40">
                  <a:extLst>
                    <a:ext uri="{FF2B5EF4-FFF2-40B4-BE49-F238E27FC236}">
                      <a16:creationId xmlns:a16="http://schemas.microsoft.com/office/drawing/2014/main" id="{34FFD32B-A58A-487E-B4CE-B1A0D8606BB8}"/>
                    </a:ext>
                  </a:extLst>
                </p14:cNvPr>
                <p14:cNvContentPartPr/>
                <p14:nvPr/>
              </p14:nvContentPartPr>
              <p14:xfrm>
                <a:off x="2500523" y="4570721"/>
                <a:ext cx="16200" cy="7920"/>
              </p14:xfrm>
            </p:contentPart>
          </mc:Choice>
          <mc:Fallback xmlns="">
            <p:pic>
              <p:nvPicPr>
                <p:cNvPr id="41" name="잉크 40">
                  <a:extLst>
                    <a:ext uri="{FF2B5EF4-FFF2-40B4-BE49-F238E27FC236}">
                      <a16:creationId xmlns:a16="http://schemas.microsoft.com/office/drawing/2014/main" id="{34FFD32B-A58A-487E-B4CE-B1A0D8606BB8}"/>
                    </a:ext>
                  </a:extLst>
                </p:cNvPr>
                <p:cNvPicPr/>
                <p:nvPr/>
              </p:nvPicPr>
              <p:blipFill>
                <a:blip r:embed="rId29"/>
                <a:stretch>
                  <a:fillRect/>
                </a:stretch>
              </p:blipFill>
              <p:spPr>
                <a:xfrm>
                  <a:off x="2482523" y="4553081"/>
                  <a:ext cx="5184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8" name="잉크 77">
                  <a:extLst>
                    <a:ext uri="{FF2B5EF4-FFF2-40B4-BE49-F238E27FC236}">
                      <a16:creationId xmlns:a16="http://schemas.microsoft.com/office/drawing/2014/main" id="{9EE91D61-DA11-4C9B-98D7-BA0AB6A43366}"/>
                    </a:ext>
                  </a:extLst>
                </p14:cNvPr>
                <p14:cNvContentPartPr/>
                <p14:nvPr/>
              </p14:nvContentPartPr>
              <p14:xfrm>
                <a:off x="2257163" y="4529681"/>
                <a:ext cx="2520" cy="6480"/>
              </p14:xfrm>
            </p:contentPart>
          </mc:Choice>
          <mc:Fallback xmlns="">
            <p:pic>
              <p:nvPicPr>
                <p:cNvPr id="78" name="잉크 77">
                  <a:extLst>
                    <a:ext uri="{FF2B5EF4-FFF2-40B4-BE49-F238E27FC236}">
                      <a16:creationId xmlns:a16="http://schemas.microsoft.com/office/drawing/2014/main" id="{9EE91D61-DA11-4C9B-98D7-BA0AB6A43366}"/>
                    </a:ext>
                  </a:extLst>
                </p:cNvPr>
                <p:cNvPicPr/>
                <p:nvPr/>
              </p:nvPicPr>
              <p:blipFill>
                <a:blip r:embed="rId33"/>
                <a:stretch>
                  <a:fillRect/>
                </a:stretch>
              </p:blipFill>
              <p:spPr>
                <a:xfrm>
                  <a:off x="2239523" y="4511681"/>
                  <a:ext cx="38160" cy="42120"/>
                </a:xfrm>
                <a:prstGeom prst="rect">
                  <a:avLst/>
                </a:prstGeom>
              </p:spPr>
            </p:pic>
          </mc:Fallback>
        </mc:AlternateContent>
      </p:grpSp>
    </p:spTree>
    <p:extLst>
      <p:ext uri="{BB962C8B-B14F-4D97-AF65-F5344CB8AC3E}">
        <p14:creationId xmlns:p14="http://schemas.microsoft.com/office/powerpoint/2010/main" val="1872776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a:t>클래스 개념 이해하기</a:t>
            </a:r>
          </a:p>
        </p:txBody>
      </p:sp>
      <p:sp>
        <p:nvSpPr>
          <p:cNvPr id="11" name="텍스트 개체 틀 3"/>
          <p:cNvSpPr>
            <a:spLocks noGrp="1"/>
          </p:cNvSpPr>
          <p:nvPr>
            <p:ph idx="1"/>
          </p:nvPr>
        </p:nvSpPr>
        <p:spPr>
          <a:xfrm>
            <a:off x="231775" y="1052670"/>
            <a:ext cx="8670925" cy="47397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클래스 변수</a:t>
            </a:r>
            <a:endParaRPr lang="en-US" altLang="ko-KR" dirty="0"/>
          </a:p>
          <a:p>
            <a:pPr lvl="1"/>
            <a:r>
              <a:rPr lang="ko-KR" altLang="en-US" dirty="0"/>
              <a:t>다음의 클래스를 보자</a:t>
            </a:r>
            <a:endParaRPr lang="en-US" altLang="ko-KR" dirty="0"/>
          </a:p>
          <a:p>
            <a:pPr lvl="1"/>
            <a:endParaRPr lang="en-US" altLang="ko-KR" dirty="0"/>
          </a:p>
          <a:p>
            <a:pPr lvl="1"/>
            <a:endParaRPr lang="en-US" altLang="ko-KR" dirty="0"/>
          </a:p>
          <a:p>
            <a:pPr lvl="1"/>
            <a:r>
              <a:rPr lang="ko-KR" altLang="en-US" dirty="0"/>
              <a:t>위 </a:t>
            </a:r>
            <a:r>
              <a:rPr lang="en-US" altLang="ko-KR" dirty="0"/>
              <a:t>Service </a:t>
            </a:r>
            <a:r>
              <a:rPr lang="ko-KR" altLang="en-US" dirty="0"/>
              <a:t>클래스는 어떤 유용한 정보를 제공해주는 인터넷 서비스 제공업체라 가정하자</a:t>
            </a:r>
            <a:endParaRPr lang="en-US" altLang="ko-KR" dirty="0"/>
          </a:p>
          <a:p>
            <a:pPr lvl="1"/>
            <a:r>
              <a:rPr lang="ko-KR" altLang="en-US" dirty="0"/>
              <a:t>이 업체는 가입한 고객에게만 유용한 정보를 제공</a:t>
            </a:r>
            <a:endParaRPr lang="en-US" altLang="ko-KR" dirty="0"/>
          </a:p>
          <a:p>
            <a:pPr lvl="1"/>
            <a:r>
              <a:rPr lang="ko-KR" altLang="en-US" dirty="0"/>
              <a:t>가입 방법은 다음과 같다</a:t>
            </a:r>
            <a:endParaRPr lang="en-US" altLang="ko-KR" dirty="0"/>
          </a:p>
          <a:p>
            <a:pPr lvl="1"/>
            <a:endParaRPr lang="en-US" altLang="ko-KR" dirty="0"/>
          </a:p>
          <a:p>
            <a:pPr marL="457200" lvl="1" indent="0">
              <a:buNone/>
            </a:pPr>
            <a:endParaRPr lang="en-US" altLang="ko-KR" dirty="0"/>
          </a:p>
          <a:p>
            <a:pPr lvl="1"/>
            <a:r>
              <a:rPr lang="ko-KR" altLang="en-US" dirty="0" err="1"/>
              <a:t>가입시</a:t>
            </a:r>
            <a:r>
              <a:rPr lang="ko-KR" altLang="en-US" dirty="0"/>
              <a:t> 어떠한 조건도 필요 없으며 다음과 같이 정보를 얻을 수 있음</a:t>
            </a:r>
            <a:endParaRPr lang="en-US" altLang="ko-KR" dirty="0"/>
          </a:p>
          <a:p>
            <a:pPr lvl="1"/>
            <a:endParaRPr lang="en-US" altLang="ko-KR" dirty="0"/>
          </a:p>
          <a:p>
            <a:pPr lvl="1"/>
            <a:endParaRPr lang="en-US" altLang="ko-KR" dirty="0"/>
          </a:p>
        </p:txBody>
      </p:sp>
      <p:sp>
        <p:nvSpPr>
          <p:cNvPr id="6" name="직사각형 5"/>
          <p:cNvSpPr/>
          <p:nvPr/>
        </p:nvSpPr>
        <p:spPr bwMode="auto">
          <a:xfrm>
            <a:off x="1331550" y="2060810"/>
            <a:ext cx="6768940" cy="50407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class Service:</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    info="</a:t>
            </a:r>
            <a:r>
              <a:rPr lang="ko-KR" altLang="en-US" sz="1400" dirty="0" err="1">
                <a:latin typeface="맑은 고딕" pitchFamily="50" charset="-127"/>
                <a:ea typeface="맑은 고딕" pitchFamily="50" charset="-127"/>
              </a:rPr>
              <a:t>파이썬은</a:t>
            </a:r>
            <a:r>
              <a:rPr lang="ko-KR" altLang="en-US" sz="1400" dirty="0">
                <a:latin typeface="맑은 고딕" pitchFamily="50" charset="-127"/>
                <a:ea typeface="맑은 고딕" pitchFamily="50" charset="-127"/>
              </a:rPr>
              <a:t> 쉽고 편리한 언어이다</a:t>
            </a:r>
            <a:r>
              <a:rPr lang="en-US" altLang="ko-KR" sz="1400" dirty="0">
                <a:latin typeface="맑은 고딕" pitchFamily="50" charset="-127"/>
                <a:ea typeface="맑은 고딕" pitchFamily="50" charset="-127"/>
              </a:rPr>
              <a:t>."</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12" name="직사각형 11"/>
          <p:cNvSpPr/>
          <p:nvPr/>
        </p:nvSpPr>
        <p:spPr bwMode="auto">
          <a:xfrm>
            <a:off x="1314292" y="4149100"/>
            <a:ext cx="6768940" cy="36005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err="1">
                <a:latin typeface="맑은 고딕" pitchFamily="50" charset="-127"/>
                <a:ea typeface="맑은 고딕" pitchFamily="50" charset="-127"/>
              </a:rPr>
              <a:t>pey</a:t>
            </a:r>
            <a:r>
              <a:rPr lang="en-US" altLang="ko-KR" sz="1400" dirty="0">
                <a:latin typeface="맑은 고딕" pitchFamily="50" charset="-127"/>
                <a:ea typeface="맑은 고딕" pitchFamily="50" charset="-127"/>
              </a:rPr>
              <a:t>=Service()</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7" name="직사각형 6"/>
          <p:cNvSpPr/>
          <p:nvPr/>
        </p:nvSpPr>
        <p:spPr bwMode="auto">
          <a:xfrm>
            <a:off x="1331550" y="5157240"/>
            <a:ext cx="6768940" cy="28804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pey.info</a:t>
            </a:r>
          </a:p>
        </p:txBody>
      </p:sp>
      <p:sp>
        <p:nvSpPr>
          <p:cNvPr id="8" name="직사각형 7"/>
          <p:cNvSpPr/>
          <p:nvPr/>
        </p:nvSpPr>
        <p:spPr bwMode="auto">
          <a:xfrm>
            <a:off x="1657679" y="5661310"/>
            <a:ext cx="6425554" cy="28804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300" dirty="0">
                <a:latin typeface="맑은 고딕" pitchFamily="50" charset="-127"/>
                <a:ea typeface="맑은 고딕" pitchFamily="50" charset="-127"/>
              </a:rPr>
              <a:t>"</a:t>
            </a:r>
            <a:r>
              <a:rPr lang="ko-KR" altLang="en-US" sz="1300" dirty="0" err="1">
                <a:latin typeface="맑은 고딕" pitchFamily="50" charset="-127"/>
                <a:ea typeface="맑은 고딕" pitchFamily="50" charset="-127"/>
              </a:rPr>
              <a:t>파이썬은</a:t>
            </a:r>
            <a:r>
              <a:rPr lang="ko-KR" altLang="en-US" sz="1300" dirty="0">
                <a:latin typeface="맑은 고딕" pitchFamily="50" charset="-127"/>
                <a:ea typeface="맑은 고딕" pitchFamily="50" charset="-127"/>
              </a:rPr>
              <a:t> 쉽고 편리한 언어이다</a:t>
            </a:r>
            <a:r>
              <a:rPr lang="en-US" altLang="ko-KR" sz="1300" dirty="0">
                <a:latin typeface="맑은 고딕" pitchFamily="50" charset="-127"/>
                <a:ea typeface="맑은 고딕" pitchFamily="50" charset="-127"/>
              </a:rPr>
              <a:t>."</a:t>
            </a:r>
            <a:endParaRPr lang="ko-KR" altLang="en-US" sz="1300" dirty="0">
              <a:latin typeface="맑은 고딕" pitchFamily="50" charset="-127"/>
              <a:ea typeface="맑은 고딕" pitchFamily="50" charset="-127"/>
            </a:endParaRPr>
          </a:p>
        </p:txBody>
      </p:sp>
      <p:sp>
        <p:nvSpPr>
          <p:cNvPr id="9" name="제목 2"/>
          <p:cNvSpPr txBox="1">
            <a:spLocks/>
          </p:cNvSpPr>
          <p:nvPr/>
        </p:nvSpPr>
        <p:spPr bwMode="auto">
          <a:xfrm>
            <a:off x="1328721" y="5661310"/>
            <a:ext cx="193874" cy="288040"/>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spTree>
    <p:extLst>
      <p:ext uri="{BB962C8B-B14F-4D97-AF65-F5344CB8AC3E}">
        <p14:creationId xmlns:p14="http://schemas.microsoft.com/office/powerpoint/2010/main" val="4070812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a:t>클래스 개념 이해하기</a:t>
            </a:r>
          </a:p>
        </p:txBody>
      </p:sp>
      <p:sp>
        <p:nvSpPr>
          <p:cNvPr id="11" name="텍스트 개체 틀 3"/>
          <p:cNvSpPr>
            <a:spLocks noGrp="1"/>
          </p:cNvSpPr>
          <p:nvPr>
            <p:ph idx="1"/>
          </p:nvPr>
        </p:nvSpPr>
        <p:spPr>
          <a:xfrm>
            <a:off x="231775" y="1052670"/>
            <a:ext cx="8670925" cy="572464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클래스 함수</a:t>
            </a:r>
            <a:r>
              <a:rPr lang="en-US" altLang="ko-KR" dirty="0"/>
              <a:t>(</a:t>
            </a:r>
            <a:r>
              <a:rPr lang="ko-KR" altLang="en-US" dirty="0" err="1"/>
              <a:t>메서드</a:t>
            </a:r>
            <a:r>
              <a:rPr lang="en-US" altLang="ko-KR" dirty="0"/>
              <a:t>(method)</a:t>
            </a:r>
            <a:r>
              <a:rPr lang="ko-KR" altLang="en-US" dirty="0"/>
              <a:t>라고도 함</a:t>
            </a:r>
            <a:r>
              <a:rPr lang="en-US" altLang="ko-KR" dirty="0"/>
              <a:t>)</a:t>
            </a:r>
          </a:p>
          <a:p>
            <a:pPr lvl="1"/>
            <a:r>
              <a:rPr lang="en-US" altLang="ko-KR" dirty="0"/>
              <a:t>Service </a:t>
            </a:r>
            <a:r>
              <a:rPr lang="ko-KR" altLang="en-US" dirty="0"/>
              <a:t>업체가 고객들에게 덧셈 서비스를 제공해 주기 위해 다음과 같이 </a:t>
            </a:r>
            <a:r>
              <a:rPr lang="en-US" altLang="ko-KR" dirty="0"/>
              <a:t>Service </a:t>
            </a:r>
            <a:r>
              <a:rPr lang="ko-KR" altLang="en-US" dirty="0"/>
              <a:t>클래스를 업데이트 함</a:t>
            </a:r>
            <a:r>
              <a:rPr lang="en-US" altLang="ko-KR" dirty="0"/>
              <a:t> </a:t>
            </a:r>
          </a:p>
          <a:p>
            <a:pPr lvl="1"/>
            <a:endParaRPr lang="en-US" altLang="ko-KR" dirty="0"/>
          </a:p>
          <a:p>
            <a:pPr lvl="1"/>
            <a:endParaRPr lang="en-US" altLang="ko-KR" dirty="0"/>
          </a:p>
          <a:p>
            <a:pPr lvl="1"/>
            <a:endParaRPr lang="en-US" altLang="ko-KR" dirty="0"/>
          </a:p>
          <a:p>
            <a:pPr lvl="1"/>
            <a:r>
              <a:rPr lang="ko-KR" altLang="en-US" dirty="0"/>
              <a:t>가입된 고객에 한하여 다음과 같이 서비스 이용 가능</a:t>
            </a:r>
            <a:endParaRPr lang="en-US" altLang="ko-KR" dirty="0"/>
          </a:p>
          <a:p>
            <a:pPr marL="457200" lvl="1" indent="0">
              <a:buNone/>
            </a:pPr>
            <a:endParaRPr lang="en-US" altLang="ko-KR" dirty="0"/>
          </a:p>
          <a:p>
            <a:pPr lvl="1"/>
            <a:endParaRPr lang="en-US" altLang="ko-KR" dirty="0"/>
          </a:p>
          <a:p>
            <a:pPr lvl="1"/>
            <a:r>
              <a:rPr lang="en-US" altLang="ko-KR" dirty="0"/>
              <a:t>sum </a:t>
            </a:r>
            <a:r>
              <a:rPr lang="ko-KR" altLang="en-US" dirty="0"/>
              <a:t>함수의 </a:t>
            </a:r>
            <a:r>
              <a:rPr lang="en-US" altLang="ko-KR" dirty="0"/>
              <a:t>self </a:t>
            </a:r>
            <a:r>
              <a:rPr lang="ko-KR" altLang="en-US" dirty="0"/>
              <a:t>인자는 서비스 가입 여부를 확인하기 위한 장치</a:t>
            </a:r>
            <a:endParaRPr lang="en-US" altLang="ko-KR" dirty="0"/>
          </a:p>
          <a:p>
            <a:pPr lvl="1"/>
            <a:endParaRPr lang="en-US" altLang="ko-KR" dirty="0"/>
          </a:p>
          <a:p>
            <a:pPr lvl="1"/>
            <a:endParaRPr lang="en-US" altLang="ko-KR" dirty="0"/>
          </a:p>
          <a:p>
            <a:pPr lvl="1"/>
            <a:endParaRPr lang="en-US" altLang="ko-KR" dirty="0"/>
          </a:p>
          <a:p>
            <a:pPr lvl="1"/>
            <a:r>
              <a:rPr lang="ko-KR" altLang="en-US" dirty="0"/>
              <a:t>클래스 내 함수의 첫 번째 인수는 무조건 </a:t>
            </a:r>
            <a:r>
              <a:rPr lang="en-US" altLang="ko-KR" dirty="0"/>
              <a:t>self</a:t>
            </a:r>
            <a:r>
              <a:rPr lang="ko-KR" altLang="en-US" dirty="0"/>
              <a:t>로 사용해야 </a:t>
            </a:r>
            <a:r>
              <a:rPr lang="ko-KR" altLang="en-US" dirty="0" err="1"/>
              <a:t>인스턴스의</a:t>
            </a:r>
            <a:r>
              <a:rPr lang="ko-KR" altLang="en-US" dirty="0"/>
              <a:t> 함수로 사용 가능</a:t>
            </a:r>
            <a:endParaRPr lang="en-US" altLang="ko-KR" dirty="0"/>
          </a:p>
          <a:p>
            <a:pPr lvl="1"/>
            <a:endParaRPr lang="en-US" altLang="ko-KR" dirty="0"/>
          </a:p>
        </p:txBody>
      </p:sp>
      <p:sp>
        <p:nvSpPr>
          <p:cNvPr id="6" name="직사각형 5"/>
          <p:cNvSpPr/>
          <p:nvPr/>
        </p:nvSpPr>
        <p:spPr bwMode="auto">
          <a:xfrm>
            <a:off x="1331550" y="2132820"/>
            <a:ext cx="6768940" cy="11521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class Service:</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    info="</a:t>
            </a:r>
            <a:r>
              <a:rPr lang="ko-KR" altLang="en-US" sz="1400" dirty="0" err="1">
                <a:latin typeface="맑은 고딕" pitchFamily="50" charset="-127"/>
                <a:ea typeface="맑은 고딕" pitchFamily="50" charset="-127"/>
              </a:rPr>
              <a:t>파이썬은</a:t>
            </a:r>
            <a:r>
              <a:rPr lang="ko-KR" altLang="en-US" sz="1400" dirty="0">
                <a:latin typeface="맑은 고딕" pitchFamily="50" charset="-127"/>
                <a:ea typeface="맑은 고딕" pitchFamily="50" charset="-127"/>
              </a:rPr>
              <a:t> 쉽고 편리한 언어이다</a:t>
            </a:r>
            <a:r>
              <a:rPr lang="en-US" altLang="ko-KR" sz="1400" dirty="0">
                <a:latin typeface="맑은 고딕" pitchFamily="50" charset="-127"/>
                <a:ea typeface="맑은 고딕" pitchFamily="50" charset="-127"/>
              </a:rPr>
              <a:t>."</a:t>
            </a: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def</a:t>
            </a:r>
            <a:r>
              <a:rPr lang="en-US" altLang="ko-KR" sz="1400" dirty="0">
                <a:latin typeface="맑은 고딕" pitchFamily="50" charset="-127"/>
                <a:ea typeface="맑은 고딕" pitchFamily="50" charset="-127"/>
              </a:rPr>
              <a:t> sum(</a:t>
            </a:r>
            <a:r>
              <a:rPr lang="en-US" altLang="ko-KR" sz="1400" i="1" dirty="0">
                <a:latin typeface="맑은 고딕" pitchFamily="50" charset="-127"/>
                <a:ea typeface="맑은 고딕" pitchFamily="50" charset="-127"/>
              </a:rPr>
              <a:t>self</a:t>
            </a:r>
            <a:r>
              <a:rPr lang="en-US" altLang="ko-KR" sz="1400" dirty="0">
                <a:latin typeface="맑은 고딕" pitchFamily="50" charset="-127"/>
                <a:ea typeface="맑은 고딕" pitchFamily="50" charset="-127"/>
              </a:rPr>
              <a:t>, a, b):</a:t>
            </a: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dirty="0">
                <a:ln>
                  <a:noFill/>
                </a:ln>
                <a:solidFill>
                  <a:schemeClr val="tx1"/>
                </a:solidFill>
                <a:effectLst/>
                <a:latin typeface="맑은 고딕" pitchFamily="50" charset="-127"/>
                <a:ea typeface="맑은 고딕" pitchFamily="50" charset="-127"/>
              </a:rPr>
              <a:t>        result=</a:t>
            </a:r>
            <a:r>
              <a:rPr kumimoji="0" lang="en-US" altLang="ko-KR" sz="1400" i="0" u="none" strike="noStrike" cap="none" normalizeH="0" dirty="0" err="1">
                <a:ln>
                  <a:noFill/>
                </a:ln>
                <a:solidFill>
                  <a:schemeClr val="tx1"/>
                </a:solidFill>
                <a:effectLst/>
                <a:latin typeface="맑은 고딕" pitchFamily="50" charset="-127"/>
                <a:ea typeface="맑은 고딕" pitchFamily="50" charset="-127"/>
              </a:rPr>
              <a:t>a+b</a:t>
            </a:r>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        print("%s + %s =%s </a:t>
            </a:r>
            <a:r>
              <a:rPr lang="ko-KR" altLang="en-US" sz="1400" dirty="0">
                <a:latin typeface="맑은 고딕" pitchFamily="50" charset="-127"/>
                <a:ea typeface="맑은 고딕" pitchFamily="50" charset="-127"/>
              </a:rPr>
              <a:t>입니다</a:t>
            </a:r>
            <a:r>
              <a:rPr lang="en-US" altLang="ko-KR" sz="1400" dirty="0">
                <a:latin typeface="맑은 고딕" pitchFamily="50" charset="-127"/>
                <a:ea typeface="맑은 고딕" pitchFamily="50" charset="-127"/>
              </a:rPr>
              <a:t>." %(a, b, result)</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2" name="직사각형 1"/>
          <p:cNvSpPr/>
          <p:nvPr/>
        </p:nvSpPr>
        <p:spPr bwMode="auto">
          <a:xfrm>
            <a:off x="1907630" y="2602980"/>
            <a:ext cx="4104570" cy="648090"/>
          </a:xfrm>
          <a:prstGeom prst="rect">
            <a:avLst/>
          </a:prstGeom>
          <a:noFill/>
          <a:ln w="12700" cap="flat" cmpd="sng" algn="ctr">
            <a:solidFill>
              <a:srgbClr val="FF9900"/>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12" name="직사각형 11"/>
          <p:cNvSpPr/>
          <p:nvPr/>
        </p:nvSpPr>
        <p:spPr bwMode="auto">
          <a:xfrm>
            <a:off x="1314292" y="3717040"/>
            <a:ext cx="6768940" cy="28804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err="1">
                <a:latin typeface="맑은 고딕" pitchFamily="50" charset="-127"/>
                <a:ea typeface="맑은 고딕" pitchFamily="50" charset="-127"/>
              </a:rPr>
              <a:t>pey.sum</a:t>
            </a:r>
            <a:r>
              <a:rPr lang="en-US" altLang="ko-KR" sz="1400" dirty="0">
                <a:latin typeface="맑은 고딕" pitchFamily="50" charset="-127"/>
                <a:ea typeface="맑은 고딕" pitchFamily="50" charset="-127"/>
              </a:rPr>
              <a:t>(1,1)</a:t>
            </a:r>
          </a:p>
        </p:txBody>
      </p:sp>
      <p:sp>
        <p:nvSpPr>
          <p:cNvPr id="7" name="직사각형 6"/>
          <p:cNvSpPr/>
          <p:nvPr/>
        </p:nvSpPr>
        <p:spPr bwMode="auto">
          <a:xfrm>
            <a:off x="1331550" y="4797190"/>
            <a:ext cx="6768940" cy="100814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50000"/>
              </a:lnSpc>
              <a:spcBef>
                <a:spcPct val="0"/>
              </a:spcBef>
              <a:spcAft>
                <a:spcPct val="0"/>
              </a:spcAft>
              <a:buClrTx/>
              <a:buSzTx/>
              <a:buFontTx/>
              <a:buNone/>
              <a:tabLst/>
            </a:pPr>
            <a:endParaRPr lang="en-US" altLang="ko-KR" sz="1400" dirty="0">
              <a:latin typeface="맑은 고딕" pitchFamily="50" charset="-127"/>
              <a:ea typeface="맑은 고딕" pitchFamily="50" charset="-127"/>
            </a:endParaRPr>
          </a:p>
          <a:p>
            <a:pPr marL="0" marR="0" indent="0" defTabSz="977900" rtl="0" eaLnBrk="1" fontAlgn="base" latinLnBrk="0" hangingPunct="1">
              <a:lnSpc>
                <a:spcPct val="150000"/>
              </a:lnSpc>
              <a:spcBef>
                <a:spcPct val="0"/>
              </a:spcBef>
              <a:spcAft>
                <a:spcPct val="0"/>
              </a:spcAft>
              <a:buClrTx/>
              <a:buSzTx/>
              <a:buFontTx/>
              <a:buNone/>
              <a:tabLst/>
            </a:pPr>
            <a:r>
              <a:rPr lang="en-US" altLang="ko-KR" sz="1400" dirty="0" err="1">
                <a:latin typeface="맑은 고딕" pitchFamily="50" charset="-127"/>
                <a:ea typeface="맑은 고딕" pitchFamily="50" charset="-127"/>
              </a:rPr>
              <a:t>pey.sum</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pey</a:t>
            </a:r>
            <a:r>
              <a:rPr lang="en-US" altLang="ko-KR" sz="1400" dirty="0">
                <a:latin typeface="맑은 고딕" pitchFamily="50" charset="-127"/>
                <a:ea typeface="맑은 고딕" pitchFamily="50" charset="-127"/>
              </a:rPr>
              <a:t>, 1, 1)</a:t>
            </a:r>
          </a:p>
          <a:p>
            <a:pPr marL="0" marR="0" indent="0" defTabSz="977900" rtl="0" eaLnBrk="1" fontAlgn="base" latinLnBrk="0" hangingPunct="1">
              <a:lnSpc>
                <a:spcPct val="150000"/>
              </a:lnSpc>
              <a:spcBef>
                <a:spcPct val="0"/>
              </a:spcBef>
              <a:spcAft>
                <a:spcPct val="0"/>
              </a:spcAft>
              <a:buClrTx/>
              <a:buSzTx/>
              <a:buFontTx/>
              <a:buNone/>
              <a:tabLst/>
            </a:pPr>
            <a:r>
              <a:rPr lang="en-US" altLang="ko-KR" sz="1400" dirty="0">
                <a:latin typeface="맑은 고딕" pitchFamily="50" charset="-127"/>
                <a:ea typeface="맑은 고딕" pitchFamily="50" charset="-127"/>
              </a:rPr>
              <a:t>or </a:t>
            </a:r>
          </a:p>
          <a:p>
            <a:pPr defTabSz="977900" eaLnBrk="1" hangingPunct="1">
              <a:lnSpc>
                <a:spcPct val="150000"/>
              </a:lnSpc>
            </a:pPr>
            <a:r>
              <a:rPr lang="en-US" altLang="ko-KR" sz="1400" dirty="0" err="1">
                <a:latin typeface="맑은 고딕" pitchFamily="50" charset="-127"/>
                <a:ea typeface="맑은 고딕" pitchFamily="50" charset="-127"/>
              </a:rPr>
              <a:t>pey.sum</a:t>
            </a:r>
            <a:r>
              <a:rPr lang="en-US" altLang="ko-KR" sz="1400" dirty="0">
                <a:latin typeface="맑은 고딕" pitchFamily="50" charset="-127"/>
                <a:ea typeface="맑은 고딕" pitchFamily="50" charset="-127"/>
              </a:rPr>
              <a:t>(1,1)</a:t>
            </a:r>
          </a:p>
          <a:p>
            <a:pPr marL="0" marR="0" indent="0" defTabSz="977900" rtl="0" eaLnBrk="1" fontAlgn="base" latinLnBrk="0" hangingPunct="1">
              <a:lnSpc>
                <a:spcPct val="150000"/>
              </a:lnSpc>
              <a:spcBef>
                <a:spcPct val="0"/>
              </a:spcBef>
              <a:spcAft>
                <a:spcPct val="0"/>
              </a:spcAft>
              <a:buClrTx/>
              <a:buSzTx/>
              <a:buFontTx/>
              <a:buNone/>
              <a:tabLst/>
            </a:pPr>
            <a:endParaRPr lang="en-US" altLang="ko-KR" sz="1400" dirty="0">
              <a:latin typeface="맑은 고딕" pitchFamily="50" charset="-127"/>
              <a:ea typeface="맑은 고딕" pitchFamily="50" charset="-127"/>
            </a:endParaRPr>
          </a:p>
        </p:txBody>
      </p:sp>
      <p:sp>
        <p:nvSpPr>
          <p:cNvPr id="8" name="직사각형 7"/>
          <p:cNvSpPr/>
          <p:nvPr/>
        </p:nvSpPr>
        <p:spPr bwMode="auto">
          <a:xfrm>
            <a:off x="1652781" y="4077090"/>
            <a:ext cx="6425554" cy="28804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300" dirty="0">
                <a:latin typeface="맑은 고딕" pitchFamily="50" charset="-127"/>
                <a:ea typeface="맑은 고딕" pitchFamily="50" charset="-127"/>
              </a:rPr>
              <a:t>1 + 1= 2 </a:t>
            </a:r>
            <a:r>
              <a:rPr lang="ko-KR" altLang="en-US" sz="1300" dirty="0">
                <a:latin typeface="맑은 고딕" pitchFamily="50" charset="-127"/>
                <a:ea typeface="맑은 고딕" pitchFamily="50" charset="-127"/>
              </a:rPr>
              <a:t>입니다</a:t>
            </a:r>
            <a:r>
              <a:rPr lang="en-US" altLang="ko-KR" sz="1300" dirty="0">
                <a:latin typeface="맑은 고딕" pitchFamily="50" charset="-127"/>
                <a:ea typeface="맑은 고딕" pitchFamily="50" charset="-127"/>
              </a:rPr>
              <a:t>. </a:t>
            </a:r>
            <a:endParaRPr lang="ko-KR" altLang="en-US" sz="1300" dirty="0">
              <a:latin typeface="맑은 고딕" pitchFamily="50" charset="-127"/>
              <a:ea typeface="맑은 고딕" pitchFamily="50" charset="-127"/>
            </a:endParaRPr>
          </a:p>
        </p:txBody>
      </p:sp>
      <p:sp>
        <p:nvSpPr>
          <p:cNvPr id="9" name="제목 2"/>
          <p:cNvSpPr txBox="1">
            <a:spLocks/>
          </p:cNvSpPr>
          <p:nvPr/>
        </p:nvSpPr>
        <p:spPr bwMode="auto">
          <a:xfrm>
            <a:off x="1323823" y="4077090"/>
            <a:ext cx="193874" cy="288040"/>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spTree>
    <p:extLst>
      <p:ext uri="{BB962C8B-B14F-4D97-AF65-F5344CB8AC3E}">
        <p14:creationId xmlns:p14="http://schemas.microsoft.com/office/powerpoint/2010/main" val="1646732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a:t>클래스 개념 이해하기</a:t>
            </a:r>
          </a:p>
        </p:txBody>
      </p:sp>
      <p:sp>
        <p:nvSpPr>
          <p:cNvPr id="11" name="텍스트 개체 틀 3"/>
          <p:cNvSpPr>
            <a:spLocks noGrp="1"/>
          </p:cNvSpPr>
          <p:nvPr>
            <p:ph idx="1"/>
          </p:nvPr>
        </p:nvSpPr>
        <p:spPr>
          <a:xfrm>
            <a:off x="231775" y="1052670"/>
            <a:ext cx="8670925" cy="547842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self </a:t>
            </a:r>
            <a:r>
              <a:rPr lang="ko-KR" altLang="en-US" dirty="0"/>
              <a:t>제대로 알기</a:t>
            </a:r>
            <a:endParaRPr lang="en-US" altLang="ko-KR" dirty="0"/>
          </a:p>
          <a:p>
            <a:pPr lvl="1"/>
            <a:r>
              <a:rPr lang="en-US" altLang="ko-KR" dirty="0"/>
              <a:t>'</a:t>
            </a:r>
            <a:r>
              <a:rPr lang="ko-KR" altLang="en-US" dirty="0"/>
              <a:t>고객 이름 출력 서비스</a:t>
            </a:r>
            <a:r>
              <a:rPr lang="en-US" altLang="ko-KR" dirty="0"/>
              <a:t>'</a:t>
            </a:r>
            <a:r>
              <a:rPr lang="ko-KR" altLang="en-US" dirty="0"/>
              <a:t>를 제공하기 위해 다음과 같이 클래스 업그레이드 </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en-US" altLang="ko-KR" dirty="0"/>
              <a:t>'</a:t>
            </a:r>
            <a:r>
              <a:rPr lang="ko-KR" altLang="en-US" dirty="0"/>
              <a:t>고객 이름 출력 서비스</a:t>
            </a:r>
            <a:r>
              <a:rPr lang="en-US" altLang="ko-KR" dirty="0"/>
              <a:t>'</a:t>
            </a:r>
            <a:r>
              <a:rPr lang="ko-KR" altLang="en-US" dirty="0"/>
              <a:t>를 이용하기 위해서는 다음과 같이 자신의 이름을 업체에 알려주어야 함</a:t>
            </a:r>
            <a:endParaRPr lang="en-US" altLang="ko-KR" dirty="0"/>
          </a:p>
          <a:p>
            <a:pPr lvl="1"/>
            <a:endParaRPr lang="en-US" altLang="ko-KR" dirty="0"/>
          </a:p>
          <a:p>
            <a:pPr lvl="1"/>
            <a:endParaRPr lang="en-US" altLang="ko-KR" dirty="0"/>
          </a:p>
          <a:p>
            <a:pPr lvl="1"/>
            <a:r>
              <a:rPr lang="en-US" altLang="ko-KR" dirty="0" err="1"/>
              <a:t>pey</a:t>
            </a:r>
            <a:r>
              <a:rPr lang="ko-KR" altLang="en-US" dirty="0"/>
              <a:t>라는 아이디와 </a:t>
            </a:r>
            <a:r>
              <a:rPr lang="en-US" altLang="ko-KR" dirty="0"/>
              <a:t>'</a:t>
            </a:r>
            <a:r>
              <a:rPr lang="ko-KR" altLang="en-US" dirty="0"/>
              <a:t>홍길동</a:t>
            </a:r>
            <a:r>
              <a:rPr lang="en-US" altLang="ko-KR" dirty="0"/>
              <a:t>'</a:t>
            </a:r>
            <a:r>
              <a:rPr lang="ko-KR" altLang="en-US" dirty="0"/>
              <a:t>이라는 이름을 연결해주는 것이 바로 </a:t>
            </a:r>
            <a:r>
              <a:rPr lang="en-US" altLang="ko-KR" dirty="0"/>
              <a:t>self </a:t>
            </a:r>
            <a:r>
              <a:rPr lang="ko-KR" altLang="en-US" dirty="0"/>
              <a:t>임</a:t>
            </a:r>
            <a:endParaRPr lang="en-US" altLang="ko-KR" dirty="0"/>
          </a:p>
          <a:p>
            <a:pPr lvl="1"/>
            <a:endParaRPr lang="en-US" altLang="ko-KR" dirty="0"/>
          </a:p>
          <a:p>
            <a:pPr lvl="1"/>
            <a:endParaRPr lang="en-US" altLang="ko-KR" dirty="0"/>
          </a:p>
          <a:p>
            <a:pPr lvl="1"/>
            <a:endParaRPr lang="en-US" altLang="ko-KR" dirty="0"/>
          </a:p>
        </p:txBody>
      </p:sp>
      <p:sp>
        <p:nvSpPr>
          <p:cNvPr id="12" name="직사각형 11"/>
          <p:cNvSpPr/>
          <p:nvPr/>
        </p:nvSpPr>
        <p:spPr bwMode="auto">
          <a:xfrm>
            <a:off x="1314292" y="4365130"/>
            <a:ext cx="6768940" cy="50407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err="1">
                <a:latin typeface="맑은 고딕" pitchFamily="50" charset="-127"/>
                <a:ea typeface="맑은 고딕" pitchFamily="50" charset="-127"/>
              </a:rPr>
              <a:t>pey.setname</a:t>
            </a:r>
            <a:r>
              <a:rPr lang="en-US" altLang="ko-KR" sz="1400" dirty="0">
                <a:latin typeface="맑은 고딕" pitchFamily="50" charset="-127"/>
                <a:ea typeface="맑은 고딕" pitchFamily="50" charset="-127"/>
              </a:rPr>
              <a:t>("</a:t>
            </a:r>
            <a:r>
              <a:rPr lang="ko-KR" altLang="en-US" sz="1400" dirty="0">
                <a:latin typeface="맑은 고딕" pitchFamily="50" charset="-127"/>
                <a:ea typeface="맑은 고딕" pitchFamily="50" charset="-127"/>
              </a:rPr>
              <a:t>홍길동</a:t>
            </a:r>
            <a:r>
              <a:rPr lang="en-US" altLang="ko-KR" sz="1400" dirty="0">
                <a:latin typeface="맑은 고딕" pitchFamily="50" charset="-127"/>
                <a:ea typeface="맑은 고딕" pitchFamily="50" charset="-127"/>
              </a:rPr>
              <a:t>")</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grpSp>
        <p:nvGrpSpPr>
          <p:cNvPr id="2" name="그룹 1"/>
          <p:cNvGrpSpPr/>
          <p:nvPr/>
        </p:nvGrpSpPr>
        <p:grpSpPr>
          <a:xfrm>
            <a:off x="1331550" y="1988800"/>
            <a:ext cx="6768940" cy="1656230"/>
            <a:chOff x="1331550" y="2132820"/>
            <a:chExt cx="6768940" cy="1656230"/>
          </a:xfrm>
        </p:grpSpPr>
        <p:sp>
          <p:nvSpPr>
            <p:cNvPr id="6" name="직사각형 5"/>
            <p:cNvSpPr/>
            <p:nvPr/>
          </p:nvSpPr>
          <p:spPr bwMode="auto">
            <a:xfrm>
              <a:off x="1331550" y="2132820"/>
              <a:ext cx="6768940" cy="165623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class Service:</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    info="</a:t>
              </a:r>
              <a:r>
                <a:rPr lang="ko-KR" altLang="en-US" sz="1400" dirty="0" err="1">
                  <a:latin typeface="맑은 고딕" pitchFamily="50" charset="-127"/>
                  <a:ea typeface="맑은 고딕" pitchFamily="50" charset="-127"/>
                </a:rPr>
                <a:t>파이썬은</a:t>
              </a:r>
              <a:r>
                <a:rPr lang="ko-KR" altLang="en-US" sz="1400" dirty="0">
                  <a:latin typeface="맑은 고딕" pitchFamily="50" charset="-127"/>
                  <a:ea typeface="맑은 고딕" pitchFamily="50" charset="-127"/>
                </a:rPr>
                <a:t> 쉽고 편리한 언어이다</a:t>
              </a:r>
              <a:r>
                <a:rPr lang="en-US" altLang="ko-KR" sz="1400" dirty="0">
                  <a:latin typeface="맑은 고딕" pitchFamily="50" charset="-127"/>
                  <a:ea typeface="맑은 고딕" pitchFamily="50" charset="-127"/>
                </a:rPr>
                <a:t>."</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def</a:t>
              </a:r>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setname</a:t>
              </a:r>
              <a:r>
                <a:rPr lang="en-US" altLang="ko-KR" sz="1400" dirty="0">
                  <a:latin typeface="맑은 고딕" pitchFamily="50" charset="-127"/>
                  <a:ea typeface="맑은 고딕" pitchFamily="50" charset="-127"/>
                </a:rPr>
                <a:t>(self, name):</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        self.name=name</a:t>
              </a: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def</a:t>
              </a:r>
              <a:r>
                <a:rPr lang="en-US" altLang="ko-KR" sz="1400" dirty="0">
                  <a:latin typeface="맑은 고딕" pitchFamily="50" charset="-127"/>
                  <a:ea typeface="맑은 고딕" pitchFamily="50" charset="-127"/>
                </a:rPr>
                <a:t> sum(</a:t>
              </a:r>
              <a:r>
                <a:rPr lang="en-US" altLang="ko-KR" sz="1400" i="1" dirty="0">
                  <a:latin typeface="맑은 고딕" pitchFamily="50" charset="-127"/>
                  <a:ea typeface="맑은 고딕" pitchFamily="50" charset="-127"/>
                </a:rPr>
                <a:t>self</a:t>
              </a:r>
              <a:r>
                <a:rPr lang="en-US" altLang="ko-KR" sz="1400" dirty="0">
                  <a:latin typeface="맑은 고딕" pitchFamily="50" charset="-127"/>
                  <a:ea typeface="맑은 고딕" pitchFamily="50" charset="-127"/>
                </a:rPr>
                <a:t>, a, b):</a:t>
              </a: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dirty="0">
                  <a:ln>
                    <a:noFill/>
                  </a:ln>
                  <a:solidFill>
                    <a:schemeClr val="tx1"/>
                  </a:solidFill>
                  <a:effectLst/>
                  <a:latin typeface="맑은 고딕" pitchFamily="50" charset="-127"/>
                  <a:ea typeface="맑은 고딕" pitchFamily="50" charset="-127"/>
                </a:rPr>
                <a:t>        result=</a:t>
              </a:r>
              <a:r>
                <a:rPr kumimoji="0" lang="en-US" altLang="ko-KR" sz="1400" i="0" u="none" strike="noStrike" cap="none" normalizeH="0" dirty="0" err="1">
                  <a:ln>
                    <a:noFill/>
                  </a:ln>
                  <a:solidFill>
                    <a:schemeClr val="tx1"/>
                  </a:solidFill>
                  <a:effectLst/>
                  <a:latin typeface="맑은 고딕" pitchFamily="50" charset="-127"/>
                  <a:ea typeface="맑은 고딕" pitchFamily="50" charset="-127"/>
                </a:rPr>
                <a:t>a+b</a:t>
              </a:r>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        print("%s</a:t>
              </a:r>
              <a:r>
                <a:rPr lang="ko-KR" altLang="en-US" sz="1400" dirty="0">
                  <a:latin typeface="맑은 고딕" pitchFamily="50" charset="-127"/>
                  <a:ea typeface="맑은 고딕" pitchFamily="50" charset="-127"/>
                </a:rPr>
                <a:t>님 </a:t>
              </a:r>
              <a:r>
                <a:rPr lang="en-US" altLang="ko-KR" sz="1400" dirty="0">
                  <a:latin typeface="맑은 고딕" pitchFamily="50" charset="-127"/>
                  <a:ea typeface="맑은 고딕" pitchFamily="50" charset="-127"/>
                </a:rPr>
                <a:t>%s + %s =%s </a:t>
              </a:r>
              <a:r>
                <a:rPr lang="ko-KR" altLang="en-US" sz="1400" dirty="0">
                  <a:latin typeface="맑은 고딕" pitchFamily="50" charset="-127"/>
                  <a:ea typeface="맑은 고딕" pitchFamily="50" charset="-127"/>
                </a:rPr>
                <a:t>입니다</a:t>
              </a:r>
              <a:r>
                <a:rPr lang="en-US" altLang="ko-KR" sz="1400" dirty="0">
                  <a:latin typeface="맑은 고딕" pitchFamily="50" charset="-127"/>
                  <a:ea typeface="맑은 고딕" pitchFamily="50" charset="-127"/>
                </a:rPr>
                <a:t>." %(self.name, a, b, result))</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8" name="직사각형 7"/>
            <p:cNvSpPr/>
            <p:nvPr/>
          </p:nvSpPr>
          <p:spPr bwMode="auto">
            <a:xfrm>
              <a:off x="1907630" y="2645979"/>
              <a:ext cx="3744520" cy="435600"/>
            </a:xfrm>
            <a:prstGeom prst="rect">
              <a:avLst/>
            </a:prstGeom>
            <a:noFill/>
            <a:ln w="12700" cap="flat" cmpd="sng" algn="ctr">
              <a:solidFill>
                <a:srgbClr val="FF9900"/>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4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9" name="직사각형 8"/>
            <p:cNvSpPr/>
            <p:nvPr/>
          </p:nvSpPr>
          <p:spPr bwMode="auto">
            <a:xfrm>
              <a:off x="2123660" y="3487462"/>
              <a:ext cx="5256730" cy="272930"/>
            </a:xfrm>
            <a:prstGeom prst="rect">
              <a:avLst/>
            </a:prstGeom>
            <a:noFill/>
            <a:ln w="12700" cap="flat" cmpd="sng" algn="ctr">
              <a:solidFill>
                <a:srgbClr val="FF9900"/>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400" b="0" i="0" u="none" strike="noStrike" cap="none" normalizeH="0" baseline="0">
                <a:ln>
                  <a:noFill/>
                </a:ln>
                <a:solidFill>
                  <a:schemeClr val="tx1"/>
                </a:solidFill>
                <a:effectLst/>
                <a:latin typeface="맑은 고딕" pitchFamily="50" charset="-127"/>
                <a:ea typeface="맑은 고딕" pitchFamily="50" charset="-127"/>
              </a:endParaRPr>
            </a:p>
          </p:txBody>
        </p:sp>
      </p:grpSp>
    </p:spTree>
    <p:extLst>
      <p:ext uri="{BB962C8B-B14F-4D97-AF65-F5344CB8AC3E}">
        <p14:creationId xmlns:p14="http://schemas.microsoft.com/office/powerpoint/2010/main" val="64927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a:t>클래스 개념 이해하기</a:t>
            </a:r>
          </a:p>
        </p:txBody>
      </p:sp>
      <p:sp>
        <p:nvSpPr>
          <p:cNvPr id="11" name="텍스트 개체 틀 3"/>
          <p:cNvSpPr>
            <a:spLocks noGrp="1"/>
          </p:cNvSpPr>
          <p:nvPr>
            <p:ph idx="1"/>
          </p:nvPr>
        </p:nvSpPr>
        <p:spPr>
          <a:xfrm>
            <a:off x="231775" y="1052670"/>
            <a:ext cx="8670925" cy="523220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__</a:t>
            </a:r>
            <a:r>
              <a:rPr lang="en-US" altLang="ko-KR" dirty="0" err="1"/>
              <a:t>init</a:t>
            </a:r>
            <a:r>
              <a:rPr lang="en-US" altLang="ko-KR" dirty="0"/>
              <a:t>__ </a:t>
            </a:r>
            <a:r>
              <a:rPr lang="ko-KR" altLang="en-US" dirty="0"/>
              <a:t>함수</a:t>
            </a:r>
            <a:endParaRPr lang="en-US" altLang="ko-KR" dirty="0"/>
          </a:p>
          <a:p>
            <a:pPr lvl="1"/>
            <a:r>
              <a:rPr lang="ko-KR" altLang="en-US" dirty="0" err="1"/>
              <a:t>인스턴스를</a:t>
            </a:r>
            <a:r>
              <a:rPr lang="ko-KR" altLang="en-US" dirty="0"/>
              <a:t> 처음 생성할 때 속성 값들을 지정하는 것</a:t>
            </a:r>
            <a:endParaRPr lang="en-US" altLang="ko-KR" dirty="0"/>
          </a:p>
          <a:p>
            <a:pPr lvl="1"/>
            <a:r>
              <a:rPr lang="ko-KR" altLang="en-US" dirty="0"/>
              <a:t>위의 인터넷 서비스 업체에서 </a:t>
            </a:r>
            <a:r>
              <a:rPr lang="en-US" altLang="ko-KR" dirty="0"/>
              <a:t>'</a:t>
            </a:r>
            <a:r>
              <a:rPr lang="ko-KR" altLang="en-US" dirty="0"/>
              <a:t>고객 이름 출력 서비스</a:t>
            </a:r>
            <a:r>
              <a:rPr lang="en-US" altLang="ko-KR" dirty="0"/>
              <a:t>'</a:t>
            </a:r>
            <a:r>
              <a:rPr lang="ko-KR" altLang="en-US" dirty="0"/>
              <a:t>를 제공하면서 다음과 같은 문제가 발생 </a:t>
            </a:r>
            <a:endParaRPr lang="en-US" altLang="ko-KR" dirty="0"/>
          </a:p>
          <a:p>
            <a:pPr lvl="1"/>
            <a:endParaRPr lang="en-US" altLang="ko-KR" dirty="0"/>
          </a:p>
          <a:p>
            <a:pPr lvl="1"/>
            <a:endParaRPr lang="en-US" altLang="ko-KR" dirty="0"/>
          </a:p>
          <a:p>
            <a:pPr lvl="1"/>
            <a:r>
              <a:rPr lang="ko-KR" altLang="en-US" dirty="0"/>
              <a:t>이름을 먼저 입력 받지 못할 경우 오류가 발생</a:t>
            </a:r>
            <a:endParaRPr lang="en-US" altLang="ko-KR" dirty="0"/>
          </a:p>
          <a:p>
            <a:pPr lvl="1"/>
            <a:r>
              <a:rPr lang="en-US" altLang="ko-KR" dirty="0"/>
              <a:t>__</a:t>
            </a:r>
            <a:r>
              <a:rPr lang="en-US" altLang="ko-KR" dirty="0" err="1"/>
              <a:t>init</a:t>
            </a:r>
            <a:r>
              <a:rPr lang="en-US" altLang="ko-KR" dirty="0"/>
              <a:t>__ </a:t>
            </a:r>
            <a:r>
              <a:rPr lang="ko-KR" altLang="en-US" dirty="0"/>
              <a:t>함수를 이용하여 다음과 같이 업데이트</a:t>
            </a:r>
            <a:endParaRPr lang="en-US" altLang="ko-KR" dirty="0"/>
          </a:p>
          <a:p>
            <a:pPr marL="457200" lvl="1" indent="0">
              <a:buNone/>
            </a:pPr>
            <a:endParaRPr lang="en-US" altLang="ko-KR" dirty="0"/>
          </a:p>
          <a:p>
            <a:pPr lvl="1"/>
            <a:endParaRPr lang="en-US" altLang="ko-KR" dirty="0"/>
          </a:p>
          <a:p>
            <a:pPr lvl="1"/>
            <a:endParaRPr lang="en-US" altLang="ko-KR" dirty="0"/>
          </a:p>
          <a:p>
            <a:pPr marL="457200" lvl="1" indent="0">
              <a:buNone/>
            </a:pPr>
            <a:endParaRPr lang="en-US" altLang="ko-KR" dirty="0"/>
          </a:p>
          <a:p>
            <a:pPr lvl="1"/>
            <a:r>
              <a:rPr lang="en-US" altLang="ko-KR" dirty="0"/>
              <a:t>__</a:t>
            </a:r>
            <a:r>
              <a:rPr lang="en-US" altLang="ko-KR" dirty="0" err="1"/>
              <a:t>init</a:t>
            </a:r>
            <a:r>
              <a:rPr lang="en-US" altLang="ko-KR" dirty="0"/>
              <a:t>__</a:t>
            </a:r>
            <a:r>
              <a:rPr lang="ko-KR" altLang="en-US" dirty="0"/>
              <a:t>함수는 </a:t>
            </a:r>
            <a:r>
              <a:rPr lang="ko-KR" altLang="en-US" dirty="0" err="1"/>
              <a:t>인스턴스를</a:t>
            </a:r>
            <a:r>
              <a:rPr lang="ko-KR" altLang="en-US" dirty="0"/>
              <a:t> 만들 때 </a:t>
            </a:r>
            <a:r>
              <a:rPr lang="ko-KR" altLang="en-US" dirty="0">
                <a:solidFill>
                  <a:srgbClr val="FF0000"/>
                </a:solidFill>
              </a:rPr>
              <a:t>항상 실행</a:t>
            </a:r>
            <a:r>
              <a:rPr lang="ko-KR" altLang="en-US" dirty="0"/>
              <a:t>이 됨</a:t>
            </a:r>
            <a:endParaRPr lang="en-US" altLang="ko-KR" dirty="0"/>
          </a:p>
          <a:p>
            <a:pPr lvl="1"/>
            <a:endParaRPr lang="en-US" altLang="ko-KR" dirty="0"/>
          </a:p>
        </p:txBody>
      </p:sp>
      <p:sp>
        <p:nvSpPr>
          <p:cNvPr id="6" name="직사각형 5"/>
          <p:cNvSpPr/>
          <p:nvPr/>
        </p:nvSpPr>
        <p:spPr bwMode="auto">
          <a:xfrm>
            <a:off x="1331550" y="2492870"/>
            <a:ext cx="6768940" cy="7201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err="1">
                <a:latin typeface="맑은 고딕" pitchFamily="50" charset="-127"/>
                <a:ea typeface="맑은 고딕" pitchFamily="50" charset="-127"/>
              </a:rPr>
              <a:t>babo</a:t>
            </a:r>
            <a:r>
              <a:rPr lang="en-US" altLang="ko-KR" sz="1400" dirty="0">
                <a:latin typeface="맑은 고딕" pitchFamily="50" charset="-127"/>
                <a:ea typeface="맑은 고딕" pitchFamily="50" charset="-127"/>
              </a:rPr>
              <a:t>=Service()</a:t>
            </a: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err="1">
                <a:ln>
                  <a:noFill/>
                </a:ln>
                <a:solidFill>
                  <a:schemeClr val="tx1"/>
                </a:solidFill>
                <a:effectLst/>
                <a:latin typeface="맑은 고딕" pitchFamily="50" charset="-127"/>
                <a:ea typeface="맑은 고딕" pitchFamily="50" charset="-127"/>
              </a:rPr>
              <a:t>babo.sum</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(1, 1)</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7" name="직사각형 6"/>
          <p:cNvSpPr/>
          <p:nvPr/>
        </p:nvSpPr>
        <p:spPr bwMode="auto">
          <a:xfrm>
            <a:off x="1331550" y="5877340"/>
            <a:ext cx="6768940" cy="28804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err="1">
                <a:latin typeface="맑은 고딕" pitchFamily="50" charset="-127"/>
                <a:ea typeface="맑은 고딕" pitchFamily="50" charset="-127"/>
              </a:rPr>
              <a:t>pey</a:t>
            </a:r>
            <a:r>
              <a:rPr lang="en-US" altLang="ko-KR" sz="1400" dirty="0">
                <a:latin typeface="맑은 고딕" pitchFamily="50" charset="-127"/>
                <a:ea typeface="맑은 고딕" pitchFamily="50" charset="-127"/>
              </a:rPr>
              <a:t>=Service("</a:t>
            </a:r>
            <a:r>
              <a:rPr lang="ko-KR" altLang="en-US" sz="1400" dirty="0">
                <a:latin typeface="맑은 고딕" pitchFamily="50" charset="-127"/>
                <a:ea typeface="맑은 고딕" pitchFamily="50" charset="-127"/>
              </a:rPr>
              <a:t>홍길동</a:t>
            </a:r>
            <a:r>
              <a:rPr lang="en-US" altLang="ko-KR" sz="1400" dirty="0">
                <a:latin typeface="맑은 고딕" pitchFamily="50" charset="-127"/>
                <a:ea typeface="맑은 고딕" pitchFamily="50" charset="-127"/>
              </a:rPr>
              <a:t>")</a:t>
            </a:r>
          </a:p>
        </p:txBody>
      </p:sp>
      <p:grpSp>
        <p:nvGrpSpPr>
          <p:cNvPr id="2" name="그룹 1"/>
          <p:cNvGrpSpPr/>
          <p:nvPr/>
        </p:nvGrpSpPr>
        <p:grpSpPr>
          <a:xfrm>
            <a:off x="1314292" y="3933070"/>
            <a:ext cx="6768940" cy="1584220"/>
            <a:chOff x="1314292" y="4077090"/>
            <a:chExt cx="6768940" cy="1440200"/>
          </a:xfrm>
        </p:grpSpPr>
        <p:sp>
          <p:nvSpPr>
            <p:cNvPr id="12" name="직사각형 11"/>
            <p:cNvSpPr/>
            <p:nvPr/>
          </p:nvSpPr>
          <p:spPr bwMode="auto">
            <a:xfrm>
              <a:off x="1314292" y="4077090"/>
              <a:ext cx="6768940" cy="14402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class Service:</a:t>
              </a:r>
            </a:p>
            <a:p>
              <a:pPr defTabSz="977900" eaLnBrk="1" hangingPunct="1"/>
              <a:r>
                <a:rPr lang="en-US" altLang="ko-KR" sz="1400" dirty="0">
                  <a:latin typeface="맑은 고딕" pitchFamily="50" charset="-127"/>
                  <a:ea typeface="맑은 고딕" pitchFamily="50" charset="-127"/>
                </a:rPr>
                <a:t>    info="</a:t>
              </a:r>
              <a:r>
                <a:rPr lang="ko-KR" altLang="en-US" sz="1400" dirty="0" err="1">
                  <a:latin typeface="맑은 고딕" pitchFamily="50" charset="-127"/>
                  <a:ea typeface="맑은 고딕" pitchFamily="50" charset="-127"/>
                </a:rPr>
                <a:t>파이썬은</a:t>
              </a:r>
              <a:r>
                <a:rPr lang="ko-KR" altLang="en-US" sz="1400" dirty="0">
                  <a:latin typeface="맑은 고딕" pitchFamily="50" charset="-127"/>
                  <a:ea typeface="맑은 고딕" pitchFamily="50" charset="-127"/>
                </a:rPr>
                <a:t> 쉽고 편리한 언어이다</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def</a:t>
              </a:r>
              <a:r>
                <a:rPr lang="en-US" altLang="ko-KR" sz="1400" dirty="0">
                  <a:latin typeface="맑은 고딕" pitchFamily="50" charset="-127"/>
                  <a:ea typeface="맑은 고딕" pitchFamily="50" charset="-127"/>
                </a:rPr>
                <a:t> __</a:t>
              </a:r>
              <a:r>
                <a:rPr lang="en-US" altLang="ko-KR" sz="1400" dirty="0" err="1">
                  <a:latin typeface="맑은 고딕" pitchFamily="50" charset="-127"/>
                  <a:ea typeface="맑은 고딕" pitchFamily="50" charset="-127"/>
                </a:rPr>
                <a:t>init</a:t>
              </a:r>
              <a:r>
                <a:rPr lang="en-US" altLang="ko-KR" sz="1400" dirty="0">
                  <a:latin typeface="맑은 고딕" pitchFamily="50" charset="-127"/>
                  <a:ea typeface="맑은 고딕" pitchFamily="50" charset="-127"/>
                </a:rPr>
                <a:t>__(self, name):</a:t>
              </a:r>
            </a:p>
            <a:p>
              <a:pPr defTabSz="977900" eaLnBrk="1" hangingPunct="1"/>
              <a:r>
                <a:rPr lang="en-US" altLang="ko-KR" sz="1400" dirty="0">
                  <a:latin typeface="맑은 고딕" pitchFamily="50" charset="-127"/>
                  <a:ea typeface="맑은 고딕" pitchFamily="50" charset="-127"/>
                </a:rPr>
                <a:t>        self.name=name</a:t>
              </a:r>
            </a:p>
            <a:p>
              <a:pPr defTabSz="977900" eaLnBrk="1" hangingPunct="1"/>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def</a:t>
              </a:r>
              <a:r>
                <a:rPr lang="en-US" altLang="ko-KR" sz="1400" dirty="0">
                  <a:latin typeface="맑은 고딕" pitchFamily="50" charset="-127"/>
                  <a:ea typeface="맑은 고딕" pitchFamily="50" charset="-127"/>
                </a:rPr>
                <a:t> sum(</a:t>
              </a:r>
              <a:r>
                <a:rPr lang="en-US" altLang="ko-KR" sz="1400" i="1" dirty="0">
                  <a:latin typeface="맑은 고딕" pitchFamily="50" charset="-127"/>
                  <a:ea typeface="맑은 고딕" pitchFamily="50" charset="-127"/>
                </a:rPr>
                <a:t>self</a:t>
              </a:r>
              <a:r>
                <a:rPr lang="en-US" altLang="ko-KR" sz="1400" dirty="0">
                  <a:latin typeface="맑은 고딕" pitchFamily="50" charset="-127"/>
                  <a:ea typeface="맑은 고딕" pitchFamily="50" charset="-127"/>
                </a:rPr>
                <a:t>, a, b):</a:t>
              </a:r>
            </a:p>
            <a:p>
              <a:pPr defTabSz="977900" eaLnBrk="1" hangingPunct="1"/>
              <a:r>
                <a:rPr lang="en-US" altLang="ko-KR" sz="1400" dirty="0">
                  <a:latin typeface="맑은 고딕" pitchFamily="50" charset="-127"/>
                  <a:ea typeface="맑은 고딕" pitchFamily="50" charset="-127"/>
                </a:rPr>
                <a:t>        result=</a:t>
              </a:r>
              <a:r>
                <a:rPr lang="en-US" altLang="ko-KR" sz="1400" dirty="0" err="1">
                  <a:latin typeface="맑은 고딕" pitchFamily="50" charset="-127"/>
                  <a:ea typeface="맑은 고딕" pitchFamily="50" charset="-127"/>
                </a:rPr>
                <a:t>a+b</a:t>
              </a:r>
              <a:endParaRPr lang="en-US" altLang="ko-KR" sz="1400"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        print("%s</a:t>
              </a:r>
              <a:r>
                <a:rPr lang="ko-KR" altLang="en-US" sz="1400" dirty="0">
                  <a:latin typeface="맑은 고딕" pitchFamily="50" charset="-127"/>
                  <a:ea typeface="맑은 고딕" pitchFamily="50" charset="-127"/>
                </a:rPr>
                <a:t>님 </a:t>
              </a:r>
              <a:r>
                <a:rPr lang="en-US" altLang="ko-KR" sz="1400" dirty="0">
                  <a:latin typeface="맑은 고딕" pitchFamily="50" charset="-127"/>
                  <a:ea typeface="맑은 고딕" pitchFamily="50" charset="-127"/>
                </a:rPr>
                <a:t>%s + %s =%s </a:t>
              </a:r>
              <a:r>
                <a:rPr lang="ko-KR" altLang="en-US" sz="1400" dirty="0">
                  <a:latin typeface="맑은 고딕" pitchFamily="50" charset="-127"/>
                  <a:ea typeface="맑은 고딕" pitchFamily="50" charset="-127"/>
                </a:rPr>
                <a:t>입니다</a:t>
              </a:r>
              <a:r>
                <a:rPr lang="en-US" altLang="ko-KR" sz="1400" dirty="0">
                  <a:latin typeface="맑은 고딕" pitchFamily="50" charset="-127"/>
                  <a:ea typeface="맑은 고딕" pitchFamily="50" charset="-127"/>
                </a:rPr>
                <a:t>." %(self.name, a, b, result))</a:t>
              </a:r>
              <a:endParaRPr lang="ko-KR" altLang="en-US" sz="1400" dirty="0">
                <a:latin typeface="맑은 고딕" pitchFamily="50" charset="-127"/>
                <a:ea typeface="맑은 고딕" pitchFamily="50" charset="-127"/>
              </a:endParaRPr>
            </a:p>
          </p:txBody>
        </p:sp>
        <p:sp>
          <p:nvSpPr>
            <p:cNvPr id="8" name="직사각형 7"/>
            <p:cNvSpPr/>
            <p:nvPr/>
          </p:nvSpPr>
          <p:spPr bwMode="auto">
            <a:xfrm>
              <a:off x="1907630" y="4486980"/>
              <a:ext cx="3744520" cy="435600"/>
            </a:xfrm>
            <a:prstGeom prst="rect">
              <a:avLst/>
            </a:prstGeom>
            <a:noFill/>
            <a:ln w="12700" cap="flat" cmpd="sng" algn="ctr">
              <a:solidFill>
                <a:srgbClr val="FF9900"/>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400" b="0" i="0" u="none" strike="noStrike" cap="none" normalizeH="0" baseline="0">
                <a:ln>
                  <a:noFill/>
                </a:ln>
                <a:solidFill>
                  <a:schemeClr val="tx1"/>
                </a:solidFill>
                <a:effectLst/>
                <a:latin typeface="맑은 고딕" pitchFamily="50" charset="-127"/>
                <a:ea typeface="맑은 고딕" pitchFamily="50" charset="-127"/>
              </a:endParaRPr>
            </a:p>
          </p:txBody>
        </p:sp>
      </p:grpSp>
    </p:spTree>
    <p:extLst>
      <p:ext uri="{BB962C8B-B14F-4D97-AF65-F5344CB8AC3E}">
        <p14:creationId xmlns:p14="http://schemas.microsoft.com/office/powerpoint/2010/main" val="22588815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3.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4.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5.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6.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7.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heme/theme1.xml><?xml version="1.0" encoding="utf-8"?>
<a:theme xmlns:a="http://schemas.openxmlformats.org/drawingml/2006/main" name="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43070</TotalTime>
  <Words>3217</Words>
  <Application>Microsoft Office PowerPoint</Application>
  <PresentationFormat>화면 슬라이드 쇼(4:3)</PresentationFormat>
  <Paragraphs>578</Paragraphs>
  <Slides>27</Slides>
  <Notes>9</Notes>
  <HiddenSlides>0</HiddenSlides>
  <MMClips>0</MMClips>
  <ScaleCrop>false</ScaleCrop>
  <HeadingPairs>
    <vt:vector size="6" baseType="variant">
      <vt:variant>
        <vt:lpstr>사용한 글꼴</vt:lpstr>
      </vt:variant>
      <vt:variant>
        <vt:i4>4</vt:i4>
      </vt:variant>
      <vt:variant>
        <vt:lpstr>테마</vt:lpstr>
      </vt:variant>
      <vt:variant>
        <vt:i4>3</vt:i4>
      </vt:variant>
      <vt:variant>
        <vt:lpstr>슬라이드 제목</vt:lpstr>
      </vt:variant>
      <vt:variant>
        <vt:i4>27</vt:i4>
      </vt:variant>
    </vt:vector>
  </HeadingPairs>
  <TitlesOfParts>
    <vt:vector size="34" baseType="lpstr">
      <vt:lpstr>굴림</vt:lpstr>
      <vt:lpstr>맑은 고딕</vt:lpstr>
      <vt:lpstr>Times New Roman</vt:lpstr>
      <vt:lpstr>Wingdings 2</vt:lpstr>
      <vt:lpstr>U_Template 2000_K</vt:lpstr>
      <vt:lpstr>1_U_Template 2000_K</vt:lpstr>
      <vt:lpstr>2_U_Template 2000_K</vt:lpstr>
      <vt:lpstr>Class and Object in Python - Understanding Object Oriented Programming</vt:lpstr>
      <vt:lpstr>Introduction</vt:lpstr>
      <vt:lpstr>Introduction</vt:lpstr>
      <vt:lpstr>클래스의 필요성</vt:lpstr>
      <vt:lpstr>클래스의 필요성</vt:lpstr>
      <vt:lpstr>클래스 개념 이해하기</vt:lpstr>
      <vt:lpstr>클래스 개념 이해하기</vt:lpstr>
      <vt:lpstr>클래스 개념 이해하기</vt:lpstr>
      <vt:lpstr>클래스 개념 이해하기</vt:lpstr>
      <vt:lpstr>클래스의 구조</vt:lpstr>
      <vt:lpstr>클래스의 구조</vt:lpstr>
      <vt:lpstr>클래스 속성과 인스턴스 속성</vt:lpstr>
      <vt:lpstr>OOP 특징-상속</vt:lpstr>
      <vt:lpstr>속성의 재정의와 속성 추가</vt:lpstr>
      <vt:lpstr>클래스와 네임스페이스</vt:lpstr>
      <vt:lpstr>클래스와 네임스페이스</vt:lpstr>
      <vt:lpstr>클래스와 네임스페이스</vt:lpstr>
      <vt:lpstr>Example</vt:lpstr>
      <vt:lpstr>Example</vt:lpstr>
      <vt:lpstr>Example</vt:lpstr>
      <vt:lpstr>Example</vt:lpstr>
      <vt:lpstr>Example</vt:lpstr>
      <vt:lpstr>Example</vt:lpstr>
      <vt:lpstr>모듈</vt:lpstr>
      <vt:lpstr>모듈</vt:lpstr>
      <vt:lpstr>연습문제</vt:lpstr>
      <vt:lpstr>연습문제</vt:lpstr>
    </vt:vector>
  </TitlesOfParts>
  <Company>informatics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3. Regression Analysis</dc:title>
  <dc:creator>이재욱</dc:creator>
  <cp:lastModifiedBy>KimNamhyoung</cp:lastModifiedBy>
  <cp:revision>830</cp:revision>
  <cp:lastPrinted>2017-10-30T20:57:05Z</cp:lastPrinted>
  <dcterms:created xsi:type="dcterms:W3CDTF">2003-02-04T14:34:29Z</dcterms:created>
  <dcterms:modified xsi:type="dcterms:W3CDTF">2021-01-01T15:37:34Z</dcterms:modified>
</cp:coreProperties>
</file>