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4" r:id="rId1"/>
    <p:sldMasterId id="2147483662" r:id="rId2"/>
    <p:sldMasterId id="2147485354" r:id="rId3"/>
  </p:sldMasterIdLst>
  <p:notesMasterIdLst>
    <p:notesMasterId r:id="rId36"/>
  </p:notesMasterIdLst>
  <p:sldIdLst>
    <p:sldId id="535" r:id="rId4"/>
    <p:sldId id="533" r:id="rId5"/>
    <p:sldId id="594" r:id="rId6"/>
    <p:sldId id="595" r:id="rId7"/>
    <p:sldId id="593" r:id="rId8"/>
    <p:sldId id="596" r:id="rId9"/>
    <p:sldId id="597" r:id="rId10"/>
    <p:sldId id="598" r:id="rId11"/>
    <p:sldId id="599" r:id="rId12"/>
    <p:sldId id="600" r:id="rId13"/>
    <p:sldId id="601" r:id="rId14"/>
    <p:sldId id="602" r:id="rId15"/>
    <p:sldId id="603" r:id="rId16"/>
    <p:sldId id="604" r:id="rId17"/>
    <p:sldId id="605" r:id="rId18"/>
    <p:sldId id="606" r:id="rId19"/>
    <p:sldId id="607" r:id="rId20"/>
    <p:sldId id="608" r:id="rId21"/>
    <p:sldId id="609" r:id="rId22"/>
    <p:sldId id="624" r:id="rId23"/>
    <p:sldId id="610" r:id="rId24"/>
    <p:sldId id="611" r:id="rId25"/>
    <p:sldId id="612" r:id="rId26"/>
    <p:sldId id="613" r:id="rId27"/>
    <p:sldId id="614" r:id="rId28"/>
    <p:sldId id="615" r:id="rId29"/>
    <p:sldId id="616" r:id="rId30"/>
    <p:sldId id="617" r:id="rId31"/>
    <p:sldId id="618" r:id="rId32"/>
    <p:sldId id="619" r:id="rId33"/>
    <p:sldId id="621" r:id="rId34"/>
    <p:sldId id="620" r:id="rId35"/>
  </p:sldIdLst>
  <p:sldSz cx="9144000" cy="6858000" type="screen4x3"/>
  <p:notesSz cx="7099300" cy="10234613"/>
  <p:defaultTextStyle>
    <a:defPPr>
      <a:defRPr lang="ko-KR"/>
    </a:defPPr>
    <a:lvl1pPr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3300"/>
    <a:srgbClr val="FF9900"/>
    <a:srgbClr val="006666"/>
    <a:srgbClr val="F2F2F2"/>
    <a:srgbClr val="EEEEEE"/>
    <a:srgbClr val="DCE8F4"/>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19C337-F83F-48E6-80F4-8728668C7C0C}" v="1" dt="2021-01-01T13:35:53.731"/>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78" autoAdjust="0"/>
  </p:normalViewPr>
  <p:slideViewPr>
    <p:cSldViewPr>
      <p:cViewPr varScale="1">
        <p:scale>
          <a:sx n="64" d="100"/>
          <a:sy n="64" d="100"/>
        </p:scale>
        <p:origin x="1256" y="5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49" d="100"/>
          <a:sy n="49" d="100"/>
        </p:scale>
        <p:origin x="-2724" y="-6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Namhyoung" userId="442ac80a-8cd4-4165-8fc5-0e4ac214a370" providerId="ADAL" clId="{6519C337-F83F-48E6-80F4-8728668C7C0C}"/>
    <pc:docChg chg="delSld modSld">
      <pc:chgData name="KimNamhyoung" userId="442ac80a-8cd4-4165-8fc5-0e4ac214a370" providerId="ADAL" clId="{6519C337-F83F-48E6-80F4-8728668C7C0C}" dt="2021-01-01T15:37:41.045" v="6"/>
      <pc:docMkLst>
        <pc:docMk/>
      </pc:docMkLst>
      <pc:sldChg chg="modSp mod">
        <pc:chgData name="KimNamhyoung" userId="442ac80a-8cd4-4165-8fc5-0e4ac214a370" providerId="ADAL" clId="{6519C337-F83F-48E6-80F4-8728668C7C0C}" dt="2021-01-01T15:37:41.045" v="6"/>
        <pc:sldMkLst>
          <pc:docMk/>
          <pc:sldMk cId="4237237961" sldId="535"/>
        </pc:sldMkLst>
        <pc:spChg chg="mod">
          <ac:chgData name="KimNamhyoung" userId="442ac80a-8cd4-4165-8fc5-0e4ac214a370" providerId="ADAL" clId="{6519C337-F83F-48E6-80F4-8728668C7C0C}" dt="2021-01-01T15:37:41.045" v="6"/>
          <ac:spMkLst>
            <pc:docMk/>
            <pc:sldMk cId="4237237961" sldId="535"/>
            <ac:spMk id="3" creationId="{00000000-0000-0000-0000-000000000000}"/>
          </ac:spMkLst>
        </pc:spChg>
      </pc:sldChg>
      <pc:sldChg chg="modSp mod">
        <pc:chgData name="KimNamhyoung" userId="442ac80a-8cd4-4165-8fc5-0e4ac214a370" providerId="ADAL" clId="{6519C337-F83F-48E6-80F4-8728668C7C0C}" dt="2021-01-01T13:35:53.731" v="5"/>
        <pc:sldMkLst>
          <pc:docMk/>
          <pc:sldMk cId="2080399358" sldId="601"/>
        </pc:sldMkLst>
        <pc:spChg chg="mod">
          <ac:chgData name="KimNamhyoung" userId="442ac80a-8cd4-4165-8fc5-0e4ac214a370" providerId="ADAL" clId="{6519C337-F83F-48E6-80F4-8728668C7C0C}" dt="2021-01-01T13:35:53.731" v="5"/>
          <ac:spMkLst>
            <pc:docMk/>
            <pc:sldMk cId="2080399358" sldId="601"/>
            <ac:spMk id="11" creationId="{00000000-0000-0000-0000-000000000000}"/>
          </ac:spMkLst>
        </pc:spChg>
      </pc:sldChg>
      <pc:sldChg chg="del">
        <pc:chgData name="KimNamhyoung" userId="442ac80a-8cd4-4165-8fc5-0e4ac214a370" providerId="ADAL" clId="{6519C337-F83F-48E6-80F4-8728668C7C0C}" dt="2021-01-01T13:35:17.127" v="0" actId="47"/>
        <pc:sldMkLst>
          <pc:docMk/>
          <pc:sldMk cId="1297980494" sldId="622"/>
        </pc:sldMkLst>
      </pc:sldChg>
      <pc:sldChg chg="del">
        <pc:chgData name="KimNamhyoung" userId="442ac80a-8cd4-4165-8fc5-0e4ac214a370" providerId="ADAL" clId="{6519C337-F83F-48E6-80F4-8728668C7C0C}" dt="2021-01-01T13:35:17.801" v="1" actId="47"/>
        <pc:sldMkLst>
          <pc:docMk/>
          <pc:sldMk cId="3352462886" sldId="623"/>
        </pc:sldMkLst>
      </pc:sldChg>
    </pc:docChg>
  </pc:docChgLst>
  <pc:docChgLst>
    <pc:chgData name="Namhyoung Kim" userId="fb60bffb23ca2a8d" providerId="LiveId" clId="{F8A59E8E-48BF-4012-9E50-FCA3D1BE7BF2}"/>
    <pc:docChg chg="custSel addSld modSld">
      <pc:chgData name="Namhyoung Kim" userId="fb60bffb23ca2a8d" providerId="LiveId" clId="{F8A59E8E-48BF-4012-9E50-FCA3D1BE7BF2}" dt="2018-12-25T14:07:45.738" v="1283" actId="14100"/>
      <pc:docMkLst>
        <pc:docMk/>
      </pc:docMkLst>
      <pc:sldChg chg="addSp delSp">
        <pc:chgData name="Namhyoung Kim" userId="fb60bffb23ca2a8d" providerId="LiveId" clId="{F8A59E8E-48BF-4012-9E50-FCA3D1BE7BF2}" dt="2018-12-24T09:01:59.902" v="1"/>
        <pc:sldMkLst>
          <pc:docMk/>
          <pc:sldMk cId="4237237961" sldId="535"/>
        </pc:sldMkLst>
        <pc:inkChg chg="add del">
          <ac:chgData name="Namhyoung Kim" userId="fb60bffb23ca2a8d" providerId="LiveId" clId="{F8A59E8E-48BF-4012-9E50-FCA3D1BE7BF2}" dt="2018-12-24T09:01:59.902" v="1"/>
          <ac:inkMkLst>
            <pc:docMk/>
            <pc:sldMk cId="4237237961" sldId="535"/>
            <ac:inkMk id="2" creationId="{0104181D-F7A1-4FC8-A5A1-F97BAFD812E6}"/>
          </ac:inkMkLst>
        </pc:inkChg>
      </pc:sldChg>
      <pc:sldChg chg="modSp">
        <pc:chgData name="Namhyoung Kim" userId="fb60bffb23ca2a8d" providerId="LiveId" clId="{F8A59E8E-48BF-4012-9E50-FCA3D1BE7BF2}" dt="2018-12-25T12:22:26.381" v="30" actId="20577"/>
        <pc:sldMkLst>
          <pc:docMk/>
          <pc:sldMk cId="2055729159" sldId="597"/>
        </pc:sldMkLst>
        <pc:spChg chg="mod">
          <ac:chgData name="Namhyoung Kim" userId="fb60bffb23ca2a8d" providerId="LiveId" clId="{F8A59E8E-48BF-4012-9E50-FCA3D1BE7BF2}" dt="2018-12-25T12:22:26.381" v="30" actId="20577"/>
          <ac:spMkLst>
            <pc:docMk/>
            <pc:sldMk cId="2055729159" sldId="597"/>
            <ac:spMk id="11" creationId="{00000000-0000-0000-0000-000000000000}"/>
          </ac:spMkLst>
        </pc:spChg>
      </pc:sldChg>
      <pc:sldChg chg="modNotesTx">
        <pc:chgData name="Namhyoung Kim" userId="fb60bffb23ca2a8d" providerId="LiveId" clId="{F8A59E8E-48BF-4012-9E50-FCA3D1BE7BF2}" dt="2018-12-25T12:36:21.089" v="254" actId="20577"/>
        <pc:sldMkLst>
          <pc:docMk/>
          <pc:sldMk cId="755420436" sldId="602"/>
        </pc:sldMkLst>
      </pc:sldChg>
      <pc:sldChg chg="addSp delSp">
        <pc:chgData name="Namhyoung Kim" userId="fb60bffb23ca2a8d" providerId="LiveId" clId="{F8A59E8E-48BF-4012-9E50-FCA3D1BE7BF2}" dt="2018-12-25T12:55:36.002" v="313"/>
        <pc:sldMkLst>
          <pc:docMk/>
          <pc:sldMk cId="3792352135" sldId="603"/>
        </pc:sldMkLst>
        <pc:inkChg chg="add del">
          <ac:chgData name="Namhyoung Kim" userId="fb60bffb23ca2a8d" providerId="LiveId" clId="{F8A59E8E-48BF-4012-9E50-FCA3D1BE7BF2}" dt="2018-12-25T12:46:06.959" v="256"/>
          <ac:inkMkLst>
            <pc:docMk/>
            <pc:sldMk cId="3792352135" sldId="603"/>
            <ac:inkMk id="2" creationId="{B4D371BB-B353-4836-9A6D-69B4D2B6C709}"/>
          </ac:inkMkLst>
        </pc:inkChg>
        <pc:inkChg chg="add del">
          <ac:chgData name="Namhyoung Kim" userId="fb60bffb23ca2a8d" providerId="LiveId" clId="{F8A59E8E-48BF-4012-9E50-FCA3D1BE7BF2}" dt="2018-12-25T12:46:14.320" v="259"/>
          <ac:inkMkLst>
            <pc:docMk/>
            <pc:sldMk cId="3792352135" sldId="603"/>
            <ac:inkMk id="4" creationId="{2B502BB3-1CA5-48E2-8244-6302747236F6}"/>
          </ac:inkMkLst>
        </pc:inkChg>
        <pc:inkChg chg="add del">
          <ac:chgData name="Namhyoung Kim" userId="fb60bffb23ca2a8d" providerId="LiveId" clId="{F8A59E8E-48BF-4012-9E50-FCA3D1BE7BF2}" dt="2018-12-25T12:46:14.320" v="259"/>
          <ac:inkMkLst>
            <pc:docMk/>
            <pc:sldMk cId="3792352135" sldId="603"/>
            <ac:inkMk id="6" creationId="{FDAB4FBA-A3C5-4F2A-8F08-2E6F195A90FD}"/>
          </ac:inkMkLst>
        </pc:inkChg>
        <pc:inkChg chg="add del">
          <ac:chgData name="Namhyoung Kim" userId="fb60bffb23ca2a8d" providerId="LiveId" clId="{F8A59E8E-48BF-4012-9E50-FCA3D1BE7BF2}" dt="2018-12-25T12:46:21.542" v="261"/>
          <ac:inkMkLst>
            <pc:docMk/>
            <pc:sldMk cId="3792352135" sldId="603"/>
            <ac:inkMk id="7" creationId="{B15F1037-066C-4919-A4F6-8B8A1A913DB5}"/>
          </ac:inkMkLst>
        </pc:inkChg>
        <pc:inkChg chg="add del">
          <ac:chgData name="Namhyoung Kim" userId="fb60bffb23ca2a8d" providerId="LiveId" clId="{F8A59E8E-48BF-4012-9E50-FCA3D1BE7BF2}" dt="2018-12-25T12:46:21.542" v="261"/>
          <ac:inkMkLst>
            <pc:docMk/>
            <pc:sldMk cId="3792352135" sldId="603"/>
            <ac:inkMk id="8" creationId="{7043D6DA-B1ED-4807-A739-6D834BC5AB6A}"/>
          </ac:inkMkLst>
        </pc:inkChg>
        <pc:inkChg chg="add del">
          <ac:chgData name="Namhyoung Kim" userId="fb60bffb23ca2a8d" providerId="LiveId" clId="{F8A59E8E-48BF-4012-9E50-FCA3D1BE7BF2}" dt="2018-12-25T12:46:26.043" v="264"/>
          <ac:inkMkLst>
            <pc:docMk/>
            <pc:sldMk cId="3792352135" sldId="603"/>
            <ac:inkMk id="9" creationId="{44F029CC-9E40-44CF-AB42-9E5776A17663}"/>
          </ac:inkMkLst>
        </pc:inkChg>
        <pc:inkChg chg="add del">
          <ac:chgData name="Namhyoung Kim" userId="fb60bffb23ca2a8d" providerId="LiveId" clId="{F8A59E8E-48BF-4012-9E50-FCA3D1BE7BF2}" dt="2018-12-25T12:46:26.043" v="264"/>
          <ac:inkMkLst>
            <pc:docMk/>
            <pc:sldMk cId="3792352135" sldId="603"/>
            <ac:inkMk id="10" creationId="{BFC3518C-91EE-483F-8481-AC9BAA27E624}"/>
          </ac:inkMkLst>
        </pc:inkChg>
        <pc:inkChg chg="add del">
          <ac:chgData name="Namhyoung Kim" userId="fb60bffb23ca2a8d" providerId="LiveId" clId="{F8A59E8E-48BF-4012-9E50-FCA3D1BE7BF2}" dt="2018-12-25T12:46:26.043" v="264"/>
          <ac:inkMkLst>
            <pc:docMk/>
            <pc:sldMk cId="3792352135" sldId="603"/>
            <ac:inkMk id="12" creationId="{2D223E71-65AC-4C64-8330-171DB725B8DD}"/>
          </ac:inkMkLst>
        </pc:inkChg>
        <pc:inkChg chg="add del">
          <ac:chgData name="Namhyoung Kim" userId="fb60bffb23ca2a8d" providerId="LiveId" clId="{F8A59E8E-48BF-4012-9E50-FCA3D1BE7BF2}" dt="2018-12-25T12:46:28.557" v="268"/>
          <ac:inkMkLst>
            <pc:docMk/>
            <pc:sldMk cId="3792352135" sldId="603"/>
            <ac:inkMk id="13" creationId="{35EDC86B-D7F3-4DE3-B755-D701BA27DDA8}"/>
          </ac:inkMkLst>
        </pc:inkChg>
        <pc:inkChg chg="add del">
          <ac:chgData name="Namhyoung Kim" userId="fb60bffb23ca2a8d" providerId="LiveId" clId="{F8A59E8E-48BF-4012-9E50-FCA3D1BE7BF2}" dt="2018-12-25T12:46:28.557" v="268"/>
          <ac:inkMkLst>
            <pc:docMk/>
            <pc:sldMk cId="3792352135" sldId="603"/>
            <ac:inkMk id="14" creationId="{445E0D9C-D6B5-4B22-A891-EEC6BC8407B2}"/>
          </ac:inkMkLst>
        </pc:inkChg>
        <pc:inkChg chg="add del">
          <ac:chgData name="Namhyoung Kim" userId="fb60bffb23ca2a8d" providerId="LiveId" clId="{F8A59E8E-48BF-4012-9E50-FCA3D1BE7BF2}" dt="2018-12-25T12:46:28.557" v="268"/>
          <ac:inkMkLst>
            <pc:docMk/>
            <pc:sldMk cId="3792352135" sldId="603"/>
            <ac:inkMk id="15" creationId="{50592248-BE0C-4D3C-A052-81F0BE653FBB}"/>
          </ac:inkMkLst>
        </pc:inkChg>
        <pc:inkChg chg="add del">
          <ac:chgData name="Namhyoung Kim" userId="fb60bffb23ca2a8d" providerId="LiveId" clId="{F8A59E8E-48BF-4012-9E50-FCA3D1BE7BF2}" dt="2018-12-25T12:46:28.557" v="268"/>
          <ac:inkMkLst>
            <pc:docMk/>
            <pc:sldMk cId="3792352135" sldId="603"/>
            <ac:inkMk id="16" creationId="{103BED6D-03B4-42FF-A8CB-9092625ACC36}"/>
          </ac:inkMkLst>
        </pc:inkChg>
        <pc:inkChg chg="add del">
          <ac:chgData name="Namhyoung Kim" userId="fb60bffb23ca2a8d" providerId="LiveId" clId="{F8A59E8E-48BF-4012-9E50-FCA3D1BE7BF2}" dt="2018-12-25T12:46:31.713" v="270"/>
          <ac:inkMkLst>
            <pc:docMk/>
            <pc:sldMk cId="3792352135" sldId="603"/>
            <ac:inkMk id="17" creationId="{FB1BEE0D-D10E-44B0-BB39-747D443288E9}"/>
          </ac:inkMkLst>
        </pc:inkChg>
        <pc:inkChg chg="add del">
          <ac:chgData name="Namhyoung Kim" userId="fb60bffb23ca2a8d" providerId="LiveId" clId="{F8A59E8E-48BF-4012-9E50-FCA3D1BE7BF2}" dt="2018-12-25T12:46:31.713" v="270"/>
          <ac:inkMkLst>
            <pc:docMk/>
            <pc:sldMk cId="3792352135" sldId="603"/>
            <ac:inkMk id="18" creationId="{9105D415-D547-4508-B06B-CD3B9862B08C}"/>
          </ac:inkMkLst>
        </pc:inkChg>
        <pc:inkChg chg="add del">
          <ac:chgData name="Namhyoung Kim" userId="fb60bffb23ca2a8d" providerId="LiveId" clId="{F8A59E8E-48BF-4012-9E50-FCA3D1BE7BF2}" dt="2018-12-25T12:46:33.827" v="272"/>
          <ac:inkMkLst>
            <pc:docMk/>
            <pc:sldMk cId="3792352135" sldId="603"/>
            <ac:inkMk id="19" creationId="{516D312B-C2F8-4745-88C1-8324AC65AB50}"/>
          </ac:inkMkLst>
        </pc:inkChg>
        <pc:inkChg chg="add del">
          <ac:chgData name="Namhyoung Kim" userId="fb60bffb23ca2a8d" providerId="LiveId" clId="{F8A59E8E-48BF-4012-9E50-FCA3D1BE7BF2}" dt="2018-12-25T12:46:33.827" v="272"/>
          <ac:inkMkLst>
            <pc:docMk/>
            <pc:sldMk cId="3792352135" sldId="603"/>
            <ac:inkMk id="20" creationId="{5E2B4074-FDF5-4E23-BDC6-86072280D743}"/>
          </ac:inkMkLst>
        </pc:inkChg>
        <pc:inkChg chg="add del">
          <ac:chgData name="Namhyoung Kim" userId="fb60bffb23ca2a8d" providerId="LiveId" clId="{F8A59E8E-48BF-4012-9E50-FCA3D1BE7BF2}" dt="2018-12-25T12:46:35.718" v="274"/>
          <ac:inkMkLst>
            <pc:docMk/>
            <pc:sldMk cId="3792352135" sldId="603"/>
            <ac:inkMk id="21" creationId="{2DEF8A94-694B-462D-9918-AC0B13DE78C4}"/>
          </ac:inkMkLst>
        </pc:inkChg>
        <pc:inkChg chg="add del">
          <ac:chgData name="Namhyoung Kim" userId="fb60bffb23ca2a8d" providerId="LiveId" clId="{F8A59E8E-48BF-4012-9E50-FCA3D1BE7BF2}" dt="2018-12-25T12:46:35.718" v="274"/>
          <ac:inkMkLst>
            <pc:docMk/>
            <pc:sldMk cId="3792352135" sldId="603"/>
            <ac:inkMk id="22" creationId="{5C0ED021-1C62-48BD-B969-C3845A56E555}"/>
          </ac:inkMkLst>
        </pc:inkChg>
        <pc:inkChg chg="add del">
          <ac:chgData name="Namhyoung Kim" userId="fb60bffb23ca2a8d" providerId="LiveId" clId="{F8A59E8E-48BF-4012-9E50-FCA3D1BE7BF2}" dt="2018-12-25T12:46:49.828" v="278"/>
          <ac:inkMkLst>
            <pc:docMk/>
            <pc:sldMk cId="3792352135" sldId="603"/>
            <ac:inkMk id="23" creationId="{D6E34909-E0CA-4A7D-99EA-B6F7948D8CBA}"/>
          </ac:inkMkLst>
        </pc:inkChg>
        <pc:inkChg chg="add del">
          <ac:chgData name="Namhyoung Kim" userId="fb60bffb23ca2a8d" providerId="LiveId" clId="{F8A59E8E-48BF-4012-9E50-FCA3D1BE7BF2}" dt="2018-12-25T12:46:49.828" v="278"/>
          <ac:inkMkLst>
            <pc:docMk/>
            <pc:sldMk cId="3792352135" sldId="603"/>
            <ac:inkMk id="24" creationId="{47668BF6-15DB-4C9E-A8AA-A020F7F27C7E}"/>
          </ac:inkMkLst>
        </pc:inkChg>
        <pc:inkChg chg="add del">
          <ac:chgData name="Namhyoung Kim" userId="fb60bffb23ca2a8d" providerId="LiveId" clId="{F8A59E8E-48BF-4012-9E50-FCA3D1BE7BF2}" dt="2018-12-25T12:46:49.828" v="278"/>
          <ac:inkMkLst>
            <pc:docMk/>
            <pc:sldMk cId="3792352135" sldId="603"/>
            <ac:inkMk id="25" creationId="{A77FCC49-85BD-4723-840D-B110311C8A51}"/>
          </ac:inkMkLst>
        </pc:inkChg>
        <pc:inkChg chg="add del">
          <ac:chgData name="Namhyoung Kim" userId="fb60bffb23ca2a8d" providerId="LiveId" clId="{F8A59E8E-48BF-4012-9E50-FCA3D1BE7BF2}" dt="2018-12-25T12:46:49.828" v="278"/>
          <ac:inkMkLst>
            <pc:docMk/>
            <pc:sldMk cId="3792352135" sldId="603"/>
            <ac:inkMk id="26" creationId="{864A38BE-55D0-49A5-AEFE-FED2AF768B56}"/>
          </ac:inkMkLst>
        </pc:inkChg>
        <pc:inkChg chg="add del">
          <ac:chgData name="Namhyoung Kim" userId="fb60bffb23ca2a8d" providerId="LiveId" clId="{F8A59E8E-48BF-4012-9E50-FCA3D1BE7BF2}" dt="2018-12-25T12:46:52.712" v="280"/>
          <ac:inkMkLst>
            <pc:docMk/>
            <pc:sldMk cId="3792352135" sldId="603"/>
            <ac:inkMk id="27" creationId="{0D73637C-5E57-469B-88A2-6A5C3657A008}"/>
          </ac:inkMkLst>
        </pc:inkChg>
        <pc:inkChg chg="add del">
          <ac:chgData name="Namhyoung Kim" userId="fb60bffb23ca2a8d" providerId="LiveId" clId="{F8A59E8E-48BF-4012-9E50-FCA3D1BE7BF2}" dt="2018-12-25T12:46:52.712" v="280"/>
          <ac:inkMkLst>
            <pc:docMk/>
            <pc:sldMk cId="3792352135" sldId="603"/>
            <ac:inkMk id="28" creationId="{C631139F-59E7-4AE1-9C09-0669CECA3773}"/>
          </ac:inkMkLst>
        </pc:inkChg>
        <pc:inkChg chg="add del">
          <ac:chgData name="Namhyoung Kim" userId="fb60bffb23ca2a8d" providerId="LiveId" clId="{F8A59E8E-48BF-4012-9E50-FCA3D1BE7BF2}" dt="2018-12-25T12:46:56.323" v="282"/>
          <ac:inkMkLst>
            <pc:docMk/>
            <pc:sldMk cId="3792352135" sldId="603"/>
            <ac:inkMk id="29" creationId="{F4E0B0E8-7C07-4368-87C9-1B1D552D73E8}"/>
          </ac:inkMkLst>
        </pc:inkChg>
        <pc:inkChg chg="add del">
          <ac:chgData name="Namhyoung Kim" userId="fb60bffb23ca2a8d" providerId="LiveId" clId="{F8A59E8E-48BF-4012-9E50-FCA3D1BE7BF2}" dt="2018-12-25T12:46:56.323" v="282"/>
          <ac:inkMkLst>
            <pc:docMk/>
            <pc:sldMk cId="3792352135" sldId="603"/>
            <ac:inkMk id="30" creationId="{96F8DCE8-66E5-4EB6-B5B0-F8F243F1F82B}"/>
          </ac:inkMkLst>
        </pc:inkChg>
        <pc:inkChg chg="add del">
          <ac:chgData name="Namhyoung Kim" userId="fb60bffb23ca2a8d" providerId="LiveId" clId="{F8A59E8E-48BF-4012-9E50-FCA3D1BE7BF2}" dt="2018-12-25T12:46:59.915" v="284"/>
          <ac:inkMkLst>
            <pc:docMk/>
            <pc:sldMk cId="3792352135" sldId="603"/>
            <ac:inkMk id="31" creationId="{A2002258-A356-41C9-90B8-DB7AAEDAE928}"/>
          </ac:inkMkLst>
        </pc:inkChg>
        <pc:inkChg chg="add del">
          <ac:chgData name="Namhyoung Kim" userId="fb60bffb23ca2a8d" providerId="LiveId" clId="{F8A59E8E-48BF-4012-9E50-FCA3D1BE7BF2}" dt="2018-12-25T12:46:59.915" v="284"/>
          <ac:inkMkLst>
            <pc:docMk/>
            <pc:sldMk cId="3792352135" sldId="603"/>
            <ac:inkMk id="32" creationId="{F780E784-2E52-42D9-96CE-9FCE927835D7}"/>
          </ac:inkMkLst>
        </pc:inkChg>
        <pc:inkChg chg="add del">
          <ac:chgData name="Namhyoung Kim" userId="fb60bffb23ca2a8d" providerId="LiveId" clId="{F8A59E8E-48BF-4012-9E50-FCA3D1BE7BF2}" dt="2018-12-25T12:47:03.813" v="286"/>
          <ac:inkMkLst>
            <pc:docMk/>
            <pc:sldMk cId="3792352135" sldId="603"/>
            <ac:inkMk id="33" creationId="{AE4F9EDB-A824-42A0-86BC-9F22890B6AB3}"/>
          </ac:inkMkLst>
        </pc:inkChg>
        <pc:inkChg chg="add del">
          <ac:chgData name="Namhyoung Kim" userId="fb60bffb23ca2a8d" providerId="LiveId" clId="{F8A59E8E-48BF-4012-9E50-FCA3D1BE7BF2}" dt="2018-12-25T12:47:03.813" v="286"/>
          <ac:inkMkLst>
            <pc:docMk/>
            <pc:sldMk cId="3792352135" sldId="603"/>
            <ac:inkMk id="34" creationId="{3897076E-2768-4B8C-9DE4-1DBBB94F8C26}"/>
          </ac:inkMkLst>
        </pc:inkChg>
        <pc:inkChg chg="add del">
          <ac:chgData name="Namhyoung Kim" userId="fb60bffb23ca2a8d" providerId="LiveId" clId="{F8A59E8E-48BF-4012-9E50-FCA3D1BE7BF2}" dt="2018-12-25T12:47:07.413" v="288"/>
          <ac:inkMkLst>
            <pc:docMk/>
            <pc:sldMk cId="3792352135" sldId="603"/>
            <ac:inkMk id="35" creationId="{7E2AB21A-FFB3-43BC-9195-F263939FD019}"/>
          </ac:inkMkLst>
        </pc:inkChg>
        <pc:inkChg chg="add del">
          <ac:chgData name="Namhyoung Kim" userId="fb60bffb23ca2a8d" providerId="LiveId" clId="{F8A59E8E-48BF-4012-9E50-FCA3D1BE7BF2}" dt="2018-12-25T12:47:07.413" v="288"/>
          <ac:inkMkLst>
            <pc:docMk/>
            <pc:sldMk cId="3792352135" sldId="603"/>
            <ac:inkMk id="36" creationId="{E656619D-84A2-4654-9E6D-CA09DE5CD21A}"/>
          </ac:inkMkLst>
        </pc:inkChg>
        <pc:inkChg chg="add del">
          <ac:chgData name="Namhyoung Kim" userId="fb60bffb23ca2a8d" providerId="LiveId" clId="{F8A59E8E-48BF-4012-9E50-FCA3D1BE7BF2}" dt="2018-12-25T12:47:10.712" v="290"/>
          <ac:inkMkLst>
            <pc:docMk/>
            <pc:sldMk cId="3792352135" sldId="603"/>
            <ac:inkMk id="37" creationId="{86271561-45D7-4B6C-BBB8-4A36521DA3AC}"/>
          </ac:inkMkLst>
        </pc:inkChg>
        <pc:inkChg chg="add del">
          <ac:chgData name="Namhyoung Kim" userId="fb60bffb23ca2a8d" providerId="LiveId" clId="{F8A59E8E-48BF-4012-9E50-FCA3D1BE7BF2}" dt="2018-12-25T12:47:10.712" v="290"/>
          <ac:inkMkLst>
            <pc:docMk/>
            <pc:sldMk cId="3792352135" sldId="603"/>
            <ac:inkMk id="38" creationId="{36090E27-8303-4217-8C5D-68639A7EF4F3}"/>
          </ac:inkMkLst>
        </pc:inkChg>
        <pc:inkChg chg="add del">
          <ac:chgData name="Namhyoung Kim" userId="fb60bffb23ca2a8d" providerId="LiveId" clId="{F8A59E8E-48BF-4012-9E50-FCA3D1BE7BF2}" dt="2018-12-25T12:47:14.017" v="294"/>
          <ac:inkMkLst>
            <pc:docMk/>
            <pc:sldMk cId="3792352135" sldId="603"/>
            <ac:inkMk id="39" creationId="{C597E606-1265-467F-92A5-348ED133812E}"/>
          </ac:inkMkLst>
        </pc:inkChg>
        <pc:inkChg chg="add del">
          <ac:chgData name="Namhyoung Kim" userId="fb60bffb23ca2a8d" providerId="LiveId" clId="{F8A59E8E-48BF-4012-9E50-FCA3D1BE7BF2}" dt="2018-12-25T12:47:14.017" v="294"/>
          <ac:inkMkLst>
            <pc:docMk/>
            <pc:sldMk cId="3792352135" sldId="603"/>
            <ac:inkMk id="40" creationId="{9450E361-BB17-4848-8A85-768E49D7BC82}"/>
          </ac:inkMkLst>
        </pc:inkChg>
        <pc:inkChg chg="add del">
          <ac:chgData name="Namhyoung Kim" userId="fb60bffb23ca2a8d" providerId="LiveId" clId="{F8A59E8E-48BF-4012-9E50-FCA3D1BE7BF2}" dt="2018-12-25T12:47:14.017" v="294"/>
          <ac:inkMkLst>
            <pc:docMk/>
            <pc:sldMk cId="3792352135" sldId="603"/>
            <ac:inkMk id="41" creationId="{1844DBAC-623A-4FD1-BA8E-DEEF451754ED}"/>
          </ac:inkMkLst>
        </pc:inkChg>
        <pc:inkChg chg="add del">
          <ac:chgData name="Namhyoung Kim" userId="fb60bffb23ca2a8d" providerId="LiveId" clId="{F8A59E8E-48BF-4012-9E50-FCA3D1BE7BF2}" dt="2018-12-25T12:47:14.017" v="294"/>
          <ac:inkMkLst>
            <pc:docMk/>
            <pc:sldMk cId="3792352135" sldId="603"/>
            <ac:inkMk id="42" creationId="{C1127C46-9CF1-417C-B634-F8B61CA805C1}"/>
          </ac:inkMkLst>
        </pc:inkChg>
        <pc:inkChg chg="add del">
          <ac:chgData name="Namhyoung Kim" userId="fb60bffb23ca2a8d" providerId="LiveId" clId="{F8A59E8E-48BF-4012-9E50-FCA3D1BE7BF2}" dt="2018-12-25T12:47:39.522" v="308"/>
          <ac:inkMkLst>
            <pc:docMk/>
            <pc:sldMk cId="3792352135" sldId="603"/>
            <ac:inkMk id="43" creationId="{129E2B9D-3408-46F8-A142-171AA6F5BDB0}"/>
          </ac:inkMkLst>
        </pc:inkChg>
        <pc:inkChg chg="add del">
          <ac:chgData name="Namhyoung Kim" userId="fb60bffb23ca2a8d" providerId="LiveId" clId="{F8A59E8E-48BF-4012-9E50-FCA3D1BE7BF2}" dt="2018-12-25T12:47:28.834" v="305"/>
          <ac:inkMkLst>
            <pc:docMk/>
            <pc:sldMk cId="3792352135" sldId="603"/>
            <ac:inkMk id="44" creationId="{9E117BBA-DAA8-4720-8DC3-9A974216C554}"/>
          </ac:inkMkLst>
        </pc:inkChg>
        <pc:inkChg chg="add del">
          <ac:chgData name="Namhyoung Kim" userId="fb60bffb23ca2a8d" providerId="LiveId" clId="{F8A59E8E-48BF-4012-9E50-FCA3D1BE7BF2}" dt="2018-12-25T12:47:28.834" v="305"/>
          <ac:inkMkLst>
            <pc:docMk/>
            <pc:sldMk cId="3792352135" sldId="603"/>
            <ac:inkMk id="45" creationId="{CCE39377-9391-4A5B-9875-EEE4321744CE}"/>
          </ac:inkMkLst>
        </pc:inkChg>
        <pc:inkChg chg="add del">
          <ac:chgData name="Namhyoung Kim" userId="fb60bffb23ca2a8d" providerId="LiveId" clId="{F8A59E8E-48BF-4012-9E50-FCA3D1BE7BF2}" dt="2018-12-25T12:47:28.834" v="305"/>
          <ac:inkMkLst>
            <pc:docMk/>
            <pc:sldMk cId="3792352135" sldId="603"/>
            <ac:inkMk id="46" creationId="{D9A1F271-88A3-47BD-81FB-8FA6AA7B2EE0}"/>
          </ac:inkMkLst>
        </pc:inkChg>
        <pc:inkChg chg="add del">
          <ac:chgData name="Namhyoung Kim" userId="fb60bffb23ca2a8d" providerId="LiveId" clId="{F8A59E8E-48BF-4012-9E50-FCA3D1BE7BF2}" dt="2018-12-25T12:47:28.834" v="305"/>
          <ac:inkMkLst>
            <pc:docMk/>
            <pc:sldMk cId="3792352135" sldId="603"/>
            <ac:inkMk id="47" creationId="{0697F507-135E-4B01-A8FA-CA0AAB316E6A}"/>
          </ac:inkMkLst>
        </pc:inkChg>
        <pc:inkChg chg="add del">
          <ac:chgData name="Namhyoung Kim" userId="fb60bffb23ca2a8d" providerId="LiveId" clId="{F8A59E8E-48BF-4012-9E50-FCA3D1BE7BF2}" dt="2018-12-25T12:47:28.834" v="305"/>
          <ac:inkMkLst>
            <pc:docMk/>
            <pc:sldMk cId="3792352135" sldId="603"/>
            <ac:inkMk id="48" creationId="{3EC5FEFA-1364-45D8-8855-C53AD2607F99}"/>
          </ac:inkMkLst>
        </pc:inkChg>
        <pc:inkChg chg="add del">
          <ac:chgData name="Namhyoung Kim" userId="fb60bffb23ca2a8d" providerId="LiveId" clId="{F8A59E8E-48BF-4012-9E50-FCA3D1BE7BF2}" dt="2018-12-25T12:47:28.834" v="305"/>
          <ac:inkMkLst>
            <pc:docMk/>
            <pc:sldMk cId="3792352135" sldId="603"/>
            <ac:inkMk id="49" creationId="{0365A352-C8AF-4C53-8E7F-3C7B59C92672}"/>
          </ac:inkMkLst>
        </pc:inkChg>
        <pc:inkChg chg="add del">
          <ac:chgData name="Namhyoung Kim" userId="fb60bffb23ca2a8d" providerId="LiveId" clId="{F8A59E8E-48BF-4012-9E50-FCA3D1BE7BF2}" dt="2018-12-25T12:47:28.834" v="305"/>
          <ac:inkMkLst>
            <pc:docMk/>
            <pc:sldMk cId="3792352135" sldId="603"/>
            <ac:inkMk id="50" creationId="{F4905909-9F15-4A12-9516-E58B3CF9B23C}"/>
          </ac:inkMkLst>
        </pc:inkChg>
        <pc:inkChg chg="add del">
          <ac:chgData name="Namhyoung Kim" userId="fb60bffb23ca2a8d" providerId="LiveId" clId="{F8A59E8E-48BF-4012-9E50-FCA3D1BE7BF2}" dt="2018-12-25T12:47:28.834" v="305"/>
          <ac:inkMkLst>
            <pc:docMk/>
            <pc:sldMk cId="3792352135" sldId="603"/>
            <ac:inkMk id="51" creationId="{3C1E130E-2E2C-4348-8DD9-0CEE3117550F}"/>
          </ac:inkMkLst>
        </pc:inkChg>
        <pc:inkChg chg="add del">
          <ac:chgData name="Namhyoung Kim" userId="fb60bffb23ca2a8d" providerId="LiveId" clId="{F8A59E8E-48BF-4012-9E50-FCA3D1BE7BF2}" dt="2018-12-25T12:47:28.834" v="305"/>
          <ac:inkMkLst>
            <pc:docMk/>
            <pc:sldMk cId="3792352135" sldId="603"/>
            <ac:inkMk id="52" creationId="{ECE6D92F-C73C-486C-84A6-4246BA3BDA70}"/>
          </ac:inkMkLst>
        </pc:inkChg>
        <pc:inkChg chg="add del">
          <ac:chgData name="Namhyoung Kim" userId="fb60bffb23ca2a8d" providerId="LiveId" clId="{F8A59E8E-48BF-4012-9E50-FCA3D1BE7BF2}" dt="2018-12-25T12:47:28.834" v="305"/>
          <ac:inkMkLst>
            <pc:docMk/>
            <pc:sldMk cId="3792352135" sldId="603"/>
            <ac:inkMk id="53" creationId="{92DF0502-27F1-4A87-872F-E4B2A182C636}"/>
          </ac:inkMkLst>
        </pc:inkChg>
        <pc:inkChg chg="add del">
          <ac:chgData name="Namhyoung Kim" userId="fb60bffb23ca2a8d" providerId="LiveId" clId="{F8A59E8E-48BF-4012-9E50-FCA3D1BE7BF2}" dt="2018-12-25T12:55:36.002" v="313"/>
          <ac:inkMkLst>
            <pc:docMk/>
            <pc:sldMk cId="3792352135" sldId="603"/>
            <ac:inkMk id="54" creationId="{C9628C18-08F9-4601-81DE-80CA37C695C5}"/>
          </ac:inkMkLst>
        </pc:inkChg>
        <pc:inkChg chg="add del">
          <ac:chgData name="Namhyoung Kim" userId="fb60bffb23ca2a8d" providerId="LiveId" clId="{F8A59E8E-48BF-4012-9E50-FCA3D1BE7BF2}" dt="2018-12-25T12:55:36.002" v="312"/>
          <ac:inkMkLst>
            <pc:docMk/>
            <pc:sldMk cId="3792352135" sldId="603"/>
            <ac:inkMk id="55" creationId="{E47CC37F-3402-446F-8502-BFFC32480BE7}"/>
          </ac:inkMkLst>
        </pc:inkChg>
        <pc:inkChg chg="add del">
          <ac:chgData name="Namhyoung Kim" userId="fb60bffb23ca2a8d" providerId="LiveId" clId="{F8A59E8E-48BF-4012-9E50-FCA3D1BE7BF2}" dt="2018-12-25T12:47:39.522" v="308"/>
          <ac:inkMkLst>
            <pc:docMk/>
            <pc:sldMk cId="3792352135" sldId="603"/>
            <ac:inkMk id="56" creationId="{5F083BD9-F931-4F2E-84F8-5BBE46316F0A}"/>
          </ac:inkMkLst>
        </pc:inkChg>
        <pc:inkChg chg="add del">
          <ac:chgData name="Namhyoung Kim" userId="fb60bffb23ca2a8d" providerId="LiveId" clId="{F8A59E8E-48BF-4012-9E50-FCA3D1BE7BF2}" dt="2018-12-25T12:47:39.522" v="308"/>
          <ac:inkMkLst>
            <pc:docMk/>
            <pc:sldMk cId="3792352135" sldId="603"/>
            <ac:inkMk id="57" creationId="{C1949CF8-6F03-4CFD-A355-FE866E68DB70}"/>
          </ac:inkMkLst>
        </pc:inkChg>
        <pc:inkChg chg="add del">
          <ac:chgData name="Namhyoung Kim" userId="fb60bffb23ca2a8d" providerId="LiveId" clId="{F8A59E8E-48BF-4012-9E50-FCA3D1BE7BF2}" dt="2018-12-25T12:47:44.016" v="310"/>
          <ac:inkMkLst>
            <pc:docMk/>
            <pc:sldMk cId="3792352135" sldId="603"/>
            <ac:inkMk id="58" creationId="{27E80552-7440-46C0-BE89-249146F4ED2D}"/>
          </ac:inkMkLst>
        </pc:inkChg>
        <pc:inkChg chg="add del">
          <ac:chgData name="Namhyoung Kim" userId="fb60bffb23ca2a8d" providerId="LiveId" clId="{F8A59E8E-48BF-4012-9E50-FCA3D1BE7BF2}" dt="2018-12-25T12:47:44.016" v="310"/>
          <ac:inkMkLst>
            <pc:docMk/>
            <pc:sldMk cId="3792352135" sldId="603"/>
            <ac:inkMk id="59" creationId="{1316FCD6-45F8-483B-B1F6-9E35EE353CA6}"/>
          </ac:inkMkLst>
        </pc:inkChg>
        <pc:inkChg chg="add del">
          <ac:chgData name="Namhyoung Kim" userId="fb60bffb23ca2a8d" providerId="LiveId" clId="{F8A59E8E-48BF-4012-9E50-FCA3D1BE7BF2}" dt="2018-12-25T12:55:36.001" v="311"/>
          <ac:inkMkLst>
            <pc:docMk/>
            <pc:sldMk cId="3792352135" sldId="603"/>
            <ac:inkMk id="60" creationId="{3139964B-4A26-4165-BEE0-F878C67E237C}"/>
          </ac:inkMkLst>
        </pc:inkChg>
      </pc:sldChg>
      <pc:sldChg chg="modSp">
        <pc:chgData name="Namhyoung Kim" userId="fb60bffb23ca2a8d" providerId="LiveId" clId="{F8A59E8E-48BF-4012-9E50-FCA3D1BE7BF2}" dt="2018-12-25T14:00:48.950" v="1276"/>
        <pc:sldMkLst>
          <pc:docMk/>
          <pc:sldMk cId="2360912621" sldId="621"/>
        </pc:sldMkLst>
        <pc:spChg chg="mod">
          <ac:chgData name="Namhyoung Kim" userId="fb60bffb23ca2a8d" providerId="LiveId" clId="{F8A59E8E-48BF-4012-9E50-FCA3D1BE7BF2}" dt="2018-12-25T14:00:48.950" v="1276"/>
          <ac:spMkLst>
            <pc:docMk/>
            <pc:sldMk cId="2360912621" sldId="621"/>
            <ac:spMk id="11" creationId="{00000000-0000-0000-0000-000000000000}"/>
          </ac:spMkLst>
        </pc:spChg>
      </pc:sldChg>
      <pc:sldChg chg="modSp">
        <pc:chgData name="Namhyoung Kim" userId="fb60bffb23ca2a8d" providerId="LiveId" clId="{F8A59E8E-48BF-4012-9E50-FCA3D1BE7BF2}" dt="2018-12-25T14:07:45.738" v="1283" actId="14100"/>
        <pc:sldMkLst>
          <pc:docMk/>
          <pc:sldMk cId="3352462886" sldId="623"/>
        </pc:sldMkLst>
        <pc:spChg chg="mod">
          <ac:chgData name="Namhyoung Kim" userId="fb60bffb23ca2a8d" providerId="LiveId" clId="{F8A59E8E-48BF-4012-9E50-FCA3D1BE7BF2}" dt="2018-12-25T14:07:45.738" v="1283" actId="14100"/>
          <ac:spMkLst>
            <pc:docMk/>
            <pc:sldMk cId="3352462886" sldId="623"/>
            <ac:spMk id="4" creationId="{00000000-0000-0000-0000-000000000000}"/>
          </ac:spMkLst>
        </pc:spChg>
      </pc:sldChg>
      <pc:sldChg chg="addSp modSp add">
        <pc:chgData name="Namhyoung Kim" userId="fb60bffb23ca2a8d" providerId="LiveId" clId="{F8A59E8E-48BF-4012-9E50-FCA3D1BE7BF2}" dt="2018-12-25T13:39:35.344" v="1268" actId="6549"/>
        <pc:sldMkLst>
          <pc:docMk/>
          <pc:sldMk cId="1176975988" sldId="624"/>
        </pc:sldMkLst>
        <pc:spChg chg="mod">
          <ac:chgData name="Namhyoung Kim" userId="fb60bffb23ca2a8d" providerId="LiveId" clId="{F8A59E8E-48BF-4012-9E50-FCA3D1BE7BF2}" dt="2018-12-25T13:38:32.466" v="1211" actId="207"/>
          <ac:spMkLst>
            <pc:docMk/>
            <pc:sldMk cId="1176975988" sldId="624"/>
            <ac:spMk id="4" creationId="{00000000-0000-0000-0000-000000000000}"/>
          </ac:spMkLst>
        </pc:spChg>
        <pc:spChg chg="add mod">
          <ac:chgData name="Namhyoung Kim" userId="fb60bffb23ca2a8d" providerId="LiveId" clId="{F8A59E8E-48BF-4012-9E50-FCA3D1BE7BF2}" dt="2018-12-25T13:39:35.344" v="1268" actId="6549"/>
          <ac:spMkLst>
            <pc:docMk/>
            <pc:sldMk cId="1176975988" sldId="624"/>
            <ac:spMk id="5" creationId="{2C8258F0-698C-4056-8946-752474EBC5AE}"/>
          </ac:spMkLst>
        </pc:spChg>
        <pc:spChg chg="mod">
          <ac:chgData name="Namhyoung Kim" userId="fb60bffb23ca2a8d" providerId="LiveId" clId="{F8A59E8E-48BF-4012-9E50-FCA3D1BE7BF2}" dt="2018-12-25T13:31:37.956" v="450" actId="6549"/>
          <ac:spMkLst>
            <pc:docMk/>
            <pc:sldMk cId="1176975988" sldId="624"/>
            <ac:spMk id="11" creationId="{00000000-0000-0000-0000-000000000000}"/>
          </ac:spMkLst>
        </pc:spChg>
      </pc:sldChg>
    </pc:docChg>
  </pc:docChgLst>
  <pc:docChgLst>
    <pc:chgData name="KimNamhyoung" userId="442ac80a-8cd4-4165-8fc5-0e4ac214a370" providerId="ADAL" clId="{A7C9DBC5-19C1-4F46-9F71-1C14A5EE2117}"/>
    <pc:docChg chg="custSel modSld">
      <pc:chgData name="KimNamhyoung" userId="442ac80a-8cd4-4165-8fc5-0e4ac214a370" providerId="ADAL" clId="{A7C9DBC5-19C1-4F46-9F71-1C14A5EE2117}" dt="2020-01-08T21:40:06.539" v="282" actId="313"/>
      <pc:docMkLst>
        <pc:docMk/>
      </pc:docMkLst>
      <pc:sldChg chg="modSp">
        <pc:chgData name="KimNamhyoung" userId="442ac80a-8cd4-4165-8fc5-0e4ac214a370" providerId="ADAL" clId="{A7C9DBC5-19C1-4F46-9F71-1C14A5EE2117}" dt="2019-12-31T06:18:26.662" v="8" actId="6549"/>
        <pc:sldMkLst>
          <pc:docMk/>
          <pc:sldMk cId="2069480276" sldId="533"/>
        </pc:sldMkLst>
        <pc:spChg chg="mod">
          <ac:chgData name="KimNamhyoung" userId="442ac80a-8cd4-4165-8fc5-0e4ac214a370" providerId="ADAL" clId="{A7C9DBC5-19C1-4F46-9F71-1C14A5EE2117}" dt="2019-12-31T06:18:26.662" v="8" actId="6549"/>
          <ac:spMkLst>
            <pc:docMk/>
            <pc:sldMk cId="2069480276" sldId="533"/>
            <ac:spMk id="11" creationId="{00000000-0000-0000-0000-000000000000}"/>
          </ac:spMkLst>
        </pc:spChg>
      </pc:sldChg>
      <pc:sldChg chg="modSp">
        <pc:chgData name="KimNamhyoung" userId="442ac80a-8cd4-4165-8fc5-0e4ac214a370" providerId="ADAL" clId="{A7C9DBC5-19C1-4F46-9F71-1C14A5EE2117}" dt="2020-01-01T10:19:19.247" v="120" actId="403"/>
        <pc:sldMkLst>
          <pc:docMk/>
          <pc:sldMk cId="2069480276" sldId="593"/>
        </pc:sldMkLst>
        <pc:spChg chg="mod">
          <ac:chgData name="KimNamhyoung" userId="442ac80a-8cd4-4165-8fc5-0e4ac214a370" providerId="ADAL" clId="{A7C9DBC5-19C1-4F46-9F71-1C14A5EE2117}" dt="2020-01-01T10:19:19.247" v="120" actId="403"/>
          <ac:spMkLst>
            <pc:docMk/>
            <pc:sldMk cId="2069480276" sldId="593"/>
            <ac:spMk id="9" creationId="{00000000-0000-0000-0000-000000000000}"/>
          </ac:spMkLst>
        </pc:spChg>
      </pc:sldChg>
      <pc:sldChg chg="modSp">
        <pc:chgData name="KimNamhyoung" userId="442ac80a-8cd4-4165-8fc5-0e4ac214a370" providerId="ADAL" clId="{A7C9DBC5-19C1-4F46-9F71-1C14A5EE2117}" dt="2020-01-01T10:19:37.026" v="121" actId="403"/>
        <pc:sldMkLst>
          <pc:docMk/>
          <pc:sldMk cId="1204024916" sldId="596"/>
        </pc:sldMkLst>
        <pc:graphicFrameChg chg="modGraphic">
          <ac:chgData name="KimNamhyoung" userId="442ac80a-8cd4-4165-8fc5-0e4ac214a370" providerId="ADAL" clId="{A7C9DBC5-19C1-4F46-9F71-1C14A5EE2117}" dt="2020-01-01T10:19:37.026" v="121" actId="403"/>
          <ac:graphicFrameMkLst>
            <pc:docMk/>
            <pc:sldMk cId="1204024916" sldId="596"/>
            <ac:graphicFrameMk id="2" creationId="{00000000-0000-0000-0000-000000000000}"/>
          </ac:graphicFrameMkLst>
        </pc:graphicFrameChg>
      </pc:sldChg>
      <pc:sldChg chg="modSp">
        <pc:chgData name="KimNamhyoung" userId="442ac80a-8cd4-4165-8fc5-0e4ac214a370" providerId="ADAL" clId="{A7C9DBC5-19C1-4F46-9F71-1C14A5EE2117}" dt="2020-01-01T10:25:05.329" v="124" actId="403"/>
        <pc:sldMkLst>
          <pc:docMk/>
          <pc:sldMk cId="2055729159" sldId="597"/>
        </pc:sldMkLst>
        <pc:spChg chg="mod">
          <ac:chgData name="KimNamhyoung" userId="442ac80a-8cd4-4165-8fc5-0e4ac214a370" providerId="ADAL" clId="{A7C9DBC5-19C1-4F46-9F71-1C14A5EE2117}" dt="2020-01-01T10:24:51.041" v="122" actId="403"/>
          <ac:spMkLst>
            <pc:docMk/>
            <pc:sldMk cId="2055729159" sldId="597"/>
            <ac:spMk id="4" creationId="{00000000-0000-0000-0000-000000000000}"/>
          </ac:spMkLst>
        </pc:spChg>
        <pc:spChg chg="mod">
          <ac:chgData name="KimNamhyoung" userId="442ac80a-8cd4-4165-8fc5-0e4ac214a370" providerId="ADAL" clId="{A7C9DBC5-19C1-4F46-9F71-1C14A5EE2117}" dt="2020-01-01T10:24:59.660" v="123" actId="403"/>
          <ac:spMkLst>
            <pc:docMk/>
            <pc:sldMk cId="2055729159" sldId="597"/>
            <ac:spMk id="5" creationId="{00000000-0000-0000-0000-000000000000}"/>
          </ac:spMkLst>
        </pc:spChg>
        <pc:spChg chg="mod">
          <ac:chgData name="KimNamhyoung" userId="442ac80a-8cd4-4165-8fc5-0e4ac214a370" providerId="ADAL" clId="{A7C9DBC5-19C1-4F46-9F71-1C14A5EE2117}" dt="2020-01-01T10:25:05.329" v="124" actId="403"/>
          <ac:spMkLst>
            <pc:docMk/>
            <pc:sldMk cId="2055729159" sldId="597"/>
            <ac:spMk id="6" creationId="{00000000-0000-0000-0000-000000000000}"/>
          </ac:spMkLst>
        </pc:spChg>
      </pc:sldChg>
      <pc:sldChg chg="modSp">
        <pc:chgData name="KimNamhyoung" userId="442ac80a-8cd4-4165-8fc5-0e4ac214a370" providerId="ADAL" clId="{A7C9DBC5-19C1-4F46-9F71-1C14A5EE2117}" dt="2020-01-01T10:28:39.007" v="133" actId="1035"/>
        <pc:sldMkLst>
          <pc:docMk/>
          <pc:sldMk cId="2654636951" sldId="598"/>
        </pc:sldMkLst>
        <pc:spChg chg="mod">
          <ac:chgData name="KimNamhyoung" userId="442ac80a-8cd4-4165-8fc5-0e4ac214a370" providerId="ADAL" clId="{A7C9DBC5-19C1-4F46-9F71-1C14A5EE2117}" dt="2020-01-01T10:28:39.007" v="133" actId="1035"/>
          <ac:spMkLst>
            <pc:docMk/>
            <pc:sldMk cId="2654636951" sldId="598"/>
            <ac:spMk id="7" creationId="{00000000-0000-0000-0000-000000000000}"/>
          </ac:spMkLst>
        </pc:spChg>
        <pc:spChg chg="mod">
          <ac:chgData name="KimNamhyoung" userId="442ac80a-8cd4-4165-8fc5-0e4ac214a370" providerId="ADAL" clId="{A7C9DBC5-19C1-4F46-9F71-1C14A5EE2117}" dt="2020-01-01T10:28:35.197" v="132" actId="14100"/>
          <ac:spMkLst>
            <pc:docMk/>
            <pc:sldMk cId="2654636951" sldId="598"/>
            <ac:spMk id="8" creationId="{00000000-0000-0000-0000-000000000000}"/>
          </ac:spMkLst>
        </pc:spChg>
      </pc:sldChg>
      <pc:sldChg chg="modSp">
        <pc:chgData name="KimNamhyoung" userId="442ac80a-8cd4-4165-8fc5-0e4ac214a370" providerId="ADAL" clId="{A7C9DBC5-19C1-4F46-9F71-1C14A5EE2117}" dt="2020-01-01T10:29:09.855" v="135" actId="403"/>
        <pc:sldMkLst>
          <pc:docMk/>
          <pc:sldMk cId="2681898076" sldId="599"/>
        </pc:sldMkLst>
        <pc:spChg chg="mod">
          <ac:chgData name="KimNamhyoung" userId="442ac80a-8cd4-4165-8fc5-0e4ac214a370" providerId="ADAL" clId="{A7C9DBC5-19C1-4F46-9F71-1C14A5EE2117}" dt="2020-01-01T10:29:07.594" v="134" actId="403"/>
          <ac:spMkLst>
            <pc:docMk/>
            <pc:sldMk cId="2681898076" sldId="599"/>
            <ac:spMk id="6" creationId="{00000000-0000-0000-0000-000000000000}"/>
          </ac:spMkLst>
        </pc:spChg>
        <pc:spChg chg="mod">
          <ac:chgData name="KimNamhyoung" userId="442ac80a-8cd4-4165-8fc5-0e4ac214a370" providerId="ADAL" clId="{A7C9DBC5-19C1-4F46-9F71-1C14A5EE2117}" dt="2020-01-01T10:29:09.855" v="135" actId="403"/>
          <ac:spMkLst>
            <pc:docMk/>
            <pc:sldMk cId="2681898076" sldId="599"/>
            <ac:spMk id="9" creationId="{00000000-0000-0000-0000-000000000000}"/>
          </ac:spMkLst>
        </pc:spChg>
      </pc:sldChg>
      <pc:sldChg chg="modSp">
        <pc:chgData name="KimNamhyoung" userId="442ac80a-8cd4-4165-8fc5-0e4ac214a370" providerId="ADAL" clId="{A7C9DBC5-19C1-4F46-9F71-1C14A5EE2117}" dt="2020-01-01T10:29:19.203" v="136" actId="403"/>
        <pc:sldMkLst>
          <pc:docMk/>
          <pc:sldMk cId="3647613658" sldId="600"/>
        </pc:sldMkLst>
        <pc:spChg chg="mod">
          <ac:chgData name="KimNamhyoung" userId="442ac80a-8cd4-4165-8fc5-0e4ac214a370" providerId="ADAL" clId="{A7C9DBC5-19C1-4F46-9F71-1C14A5EE2117}" dt="2020-01-01T10:29:19.203" v="136" actId="403"/>
          <ac:spMkLst>
            <pc:docMk/>
            <pc:sldMk cId="3647613658" sldId="600"/>
            <ac:spMk id="6" creationId="{00000000-0000-0000-0000-000000000000}"/>
          </ac:spMkLst>
        </pc:spChg>
      </pc:sldChg>
      <pc:sldChg chg="modSp">
        <pc:chgData name="KimNamhyoung" userId="442ac80a-8cd4-4165-8fc5-0e4ac214a370" providerId="ADAL" clId="{A7C9DBC5-19C1-4F46-9F71-1C14A5EE2117}" dt="2020-01-01T10:30:02.004" v="144" actId="14100"/>
        <pc:sldMkLst>
          <pc:docMk/>
          <pc:sldMk cId="2080399358" sldId="601"/>
        </pc:sldMkLst>
        <pc:spChg chg="mod">
          <ac:chgData name="KimNamhyoung" userId="442ac80a-8cd4-4165-8fc5-0e4ac214a370" providerId="ADAL" clId="{A7C9DBC5-19C1-4F46-9F71-1C14A5EE2117}" dt="2020-01-01T10:29:25.521" v="137" actId="403"/>
          <ac:spMkLst>
            <pc:docMk/>
            <pc:sldMk cId="2080399358" sldId="601"/>
            <ac:spMk id="5" creationId="{00000000-0000-0000-0000-000000000000}"/>
          </ac:spMkLst>
        </pc:spChg>
        <pc:spChg chg="mod">
          <ac:chgData name="KimNamhyoung" userId="442ac80a-8cd4-4165-8fc5-0e4ac214a370" providerId="ADAL" clId="{A7C9DBC5-19C1-4F46-9F71-1C14A5EE2117}" dt="2020-01-01T10:30:02.004" v="144" actId="14100"/>
          <ac:spMkLst>
            <pc:docMk/>
            <pc:sldMk cId="2080399358" sldId="601"/>
            <ac:spMk id="7" creationId="{00000000-0000-0000-0000-000000000000}"/>
          </ac:spMkLst>
        </pc:spChg>
      </pc:sldChg>
      <pc:sldChg chg="modSp">
        <pc:chgData name="KimNamhyoung" userId="442ac80a-8cd4-4165-8fc5-0e4ac214a370" providerId="ADAL" clId="{A7C9DBC5-19C1-4F46-9F71-1C14A5EE2117}" dt="2020-01-01T10:30:18.365" v="145" actId="403"/>
        <pc:sldMkLst>
          <pc:docMk/>
          <pc:sldMk cId="755420436" sldId="602"/>
        </pc:sldMkLst>
        <pc:spChg chg="mod">
          <ac:chgData name="KimNamhyoung" userId="442ac80a-8cd4-4165-8fc5-0e4ac214a370" providerId="ADAL" clId="{A7C9DBC5-19C1-4F46-9F71-1C14A5EE2117}" dt="2020-01-01T10:30:18.365" v="145" actId="403"/>
          <ac:spMkLst>
            <pc:docMk/>
            <pc:sldMk cId="755420436" sldId="602"/>
            <ac:spMk id="5" creationId="{00000000-0000-0000-0000-000000000000}"/>
          </ac:spMkLst>
        </pc:spChg>
      </pc:sldChg>
      <pc:sldChg chg="modSp">
        <pc:chgData name="KimNamhyoung" userId="442ac80a-8cd4-4165-8fc5-0e4ac214a370" providerId="ADAL" clId="{A7C9DBC5-19C1-4F46-9F71-1C14A5EE2117}" dt="2020-01-01T10:30:24.950" v="146" actId="403"/>
        <pc:sldMkLst>
          <pc:docMk/>
          <pc:sldMk cId="3792352135" sldId="603"/>
        </pc:sldMkLst>
        <pc:spChg chg="mod">
          <ac:chgData name="KimNamhyoung" userId="442ac80a-8cd4-4165-8fc5-0e4ac214a370" providerId="ADAL" clId="{A7C9DBC5-19C1-4F46-9F71-1C14A5EE2117}" dt="2020-01-01T10:30:24.950" v="146" actId="403"/>
          <ac:spMkLst>
            <pc:docMk/>
            <pc:sldMk cId="3792352135" sldId="603"/>
            <ac:spMk id="5" creationId="{00000000-0000-0000-0000-000000000000}"/>
          </ac:spMkLst>
        </pc:spChg>
      </pc:sldChg>
      <pc:sldChg chg="addSp modSp">
        <pc:chgData name="KimNamhyoung" userId="442ac80a-8cd4-4165-8fc5-0e4ac214a370" providerId="ADAL" clId="{A7C9DBC5-19C1-4F46-9F71-1C14A5EE2117}" dt="2020-01-01T10:34:46.423" v="227" actId="6549"/>
        <pc:sldMkLst>
          <pc:docMk/>
          <pc:sldMk cId="1568746286" sldId="605"/>
        </pc:sldMkLst>
        <pc:spChg chg="mod">
          <ac:chgData name="KimNamhyoung" userId="442ac80a-8cd4-4165-8fc5-0e4ac214a370" providerId="ADAL" clId="{A7C9DBC5-19C1-4F46-9F71-1C14A5EE2117}" dt="2020-01-01T10:33:56.226" v="220" actId="6549"/>
          <ac:spMkLst>
            <pc:docMk/>
            <pc:sldMk cId="1568746286" sldId="605"/>
            <ac:spMk id="4" creationId="{00000000-0000-0000-0000-000000000000}"/>
          </ac:spMkLst>
        </pc:spChg>
        <pc:spChg chg="add mod">
          <ac:chgData name="KimNamhyoung" userId="442ac80a-8cd4-4165-8fc5-0e4ac214a370" providerId="ADAL" clId="{A7C9DBC5-19C1-4F46-9F71-1C14A5EE2117}" dt="2020-01-01T10:34:46.423" v="227" actId="6549"/>
          <ac:spMkLst>
            <pc:docMk/>
            <pc:sldMk cId="1568746286" sldId="605"/>
            <ac:spMk id="5" creationId="{4DA114F9-A233-4450-ADFB-87829F170543}"/>
          </ac:spMkLst>
        </pc:spChg>
      </pc:sldChg>
      <pc:sldChg chg="modSp">
        <pc:chgData name="KimNamhyoung" userId="442ac80a-8cd4-4165-8fc5-0e4ac214a370" providerId="ADAL" clId="{A7C9DBC5-19C1-4F46-9F71-1C14A5EE2117}" dt="2020-01-01T10:19:02.308" v="119" actId="255"/>
        <pc:sldMkLst>
          <pc:docMk/>
          <pc:sldMk cId="3458097909" sldId="606"/>
        </pc:sldMkLst>
        <pc:spChg chg="mod">
          <ac:chgData name="KimNamhyoung" userId="442ac80a-8cd4-4165-8fc5-0e4ac214a370" providerId="ADAL" clId="{A7C9DBC5-19C1-4F46-9F71-1C14A5EE2117}" dt="2020-01-01T10:19:02.308" v="119" actId="255"/>
          <ac:spMkLst>
            <pc:docMk/>
            <pc:sldMk cId="3458097909" sldId="606"/>
            <ac:spMk id="4" creationId="{00000000-0000-0000-0000-000000000000}"/>
          </ac:spMkLst>
        </pc:spChg>
      </pc:sldChg>
      <pc:sldChg chg="addSp modSp">
        <pc:chgData name="KimNamhyoung" userId="442ac80a-8cd4-4165-8fc5-0e4ac214a370" providerId="ADAL" clId="{A7C9DBC5-19C1-4F46-9F71-1C14A5EE2117}" dt="2020-01-01T10:18:26.718" v="114" actId="1036"/>
        <pc:sldMkLst>
          <pc:docMk/>
          <pc:sldMk cId="959095304" sldId="607"/>
        </pc:sldMkLst>
        <pc:spChg chg="mod">
          <ac:chgData name="KimNamhyoung" userId="442ac80a-8cd4-4165-8fc5-0e4ac214a370" providerId="ADAL" clId="{A7C9DBC5-19C1-4F46-9F71-1C14A5EE2117}" dt="2020-01-01T10:18:26.718" v="114" actId="1036"/>
          <ac:spMkLst>
            <pc:docMk/>
            <pc:sldMk cId="959095304" sldId="607"/>
            <ac:spMk id="4" creationId="{00000000-0000-0000-0000-000000000000}"/>
          </ac:spMkLst>
        </pc:spChg>
        <pc:spChg chg="add mod">
          <ac:chgData name="KimNamhyoung" userId="442ac80a-8cd4-4165-8fc5-0e4ac214a370" providerId="ADAL" clId="{A7C9DBC5-19C1-4F46-9F71-1C14A5EE2117}" dt="2020-01-01T10:18:26.718" v="114" actId="1036"/>
          <ac:spMkLst>
            <pc:docMk/>
            <pc:sldMk cId="959095304" sldId="607"/>
            <ac:spMk id="5" creationId="{335BEE80-49BF-4DD9-96AB-0AE3EC91582A}"/>
          </ac:spMkLst>
        </pc:spChg>
      </pc:sldChg>
      <pc:sldChg chg="modSp">
        <pc:chgData name="KimNamhyoung" userId="442ac80a-8cd4-4165-8fc5-0e4ac214a370" providerId="ADAL" clId="{A7C9DBC5-19C1-4F46-9F71-1C14A5EE2117}" dt="2020-01-01T10:35:12.660" v="234" actId="1037"/>
        <pc:sldMkLst>
          <pc:docMk/>
          <pc:sldMk cId="1975161623" sldId="608"/>
        </pc:sldMkLst>
        <pc:spChg chg="mod">
          <ac:chgData name="KimNamhyoung" userId="442ac80a-8cd4-4165-8fc5-0e4ac214a370" providerId="ADAL" clId="{A7C9DBC5-19C1-4F46-9F71-1C14A5EE2117}" dt="2020-01-01T10:35:12.660" v="234" actId="1037"/>
          <ac:spMkLst>
            <pc:docMk/>
            <pc:sldMk cId="1975161623" sldId="608"/>
            <ac:spMk id="4" creationId="{00000000-0000-0000-0000-000000000000}"/>
          </ac:spMkLst>
        </pc:spChg>
      </pc:sldChg>
      <pc:sldChg chg="modSp">
        <pc:chgData name="KimNamhyoung" userId="442ac80a-8cd4-4165-8fc5-0e4ac214a370" providerId="ADAL" clId="{A7C9DBC5-19C1-4F46-9F71-1C14A5EE2117}" dt="2020-01-01T10:36:14.579" v="243" actId="1035"/>
        <pc:sldMkLst>
          <pc:docMk/>
          <pc:sldMk cId="1999818431" sldId="609"/>
        </pc:sldMkLst>
        <pc:spChg chg="mod">
          <ac:chgData name="KimNamhyoung" userId="442ac80a-8cd4-4165-8fc5-0e4ac214a370" providerId="ADAL" clId="{A7C9DBC5-19C1-4F46-9F71-1C14A5EE2117}" dt="2020-01-01T10:36:14.579" v="243" actId="1035"/>
          <ac:spMkLst>
            <pc:docMk/>
            <pc:sldMk cId="1999818431" sldId="609"/>
            <ac:spMk id="4" creationId="{00000000-0000-0000-0000-000000000000}"/>
          </ac:spMkLst>
        </pc:spChg>
      </pc:sldChg>
      <pc:sldChg chg="modSp">
        <pc:chgData name="KimNamhyoung" userId="442ac80a-8cd4-4165-8fc5-0e4ac214a370" providerId="ADAL" clId="{A7C9DBC5-19C1-4F46-9F71-1C14A5EE2117}" dt="2020-01-01T10:36:47.555" v="249" actId="14100"/>
        <pc:sldMkLst>
          <pc:docMk/>
          <pc:sldMk cId="2007059882" sldId="610"/>
        </pc:sldMkLst>
        <pc:picChg chg="mod">
          <ac:chgData name="KimNamhyoung" userId="442ac80a-8cd4-4165-8fc5-0e4ac214a370" providerId="ADAL" clId="{A7C9DBC5-19C1-4F46-9F71-1C14A5EE2117}" dt="2020-01-01T10:36:47.555" v="249" actId="14100"/>
          <ac:picMkLst>
            <pc:docMk/>
            <pc:sldMk cId="2007059882" sldId="610"/>
            <ac:picMk id="6" creationId="{00000000-0000-0000-0000-000000000000}"/>
          </ac:picMkLst>
        </pc:picChg>
        <pc:picChg chg="mod">
          <ac:chgData name="KimNamhyoung" userId="442ac80a-8cd4-4165-8fc5-0e4ac214a370" providerId="ADAL" clId="{A7C9DBC5-19C1-4F46-9F71-1C14A5EE2117}" dt="2020-01-01T10:36:35.373" v="246" actId="1037"/>
          <ac:picMkLst>
            <pc:docMk/>
            <pc:sldMk cId="2007059882" sldId="610"/>
            <ac:picMk id="7" creationId="{00000000-0000-0000-0000-000000000000}"/>
          </ac:picMkLst>
        </pc:picChg>
      </pc:sldChg>
      <pc:sldChg chg="modSp">
        <pc:chgData name="KimNamhyoung" userId="442ac80a-8cd4-4165-8fc5-0e4ac214a370" providerId="ADAL" clId="{A7C9DBC5-19C1-4F46-9F71-1C14A5EE2117}" dt="2020-01-08T21:40:06.539" v="282" actId="313"/>
        <pc:sldMkLst>
          <pc:docMk/>
          <pc:sldMk cId="116334752" sldId="611"/>
        </pc:sldMkLst>
        <pc:spChg chg="mod">
          <ac:chgData name="KimNamhyoung" userId="442ac80a-8cd4-4165-8fc5-0e4ac214a370" providerId="ADAL" clId="{A7C9DBC5-19C1-4F46-9F71-1C14A5EE2117}" dt="2020-01-08T21:40:06.539" v="282" actId="313"/>
          <ac:spMkLst>
            <pc:docMk/>
            <pc:sldMk cId="116334752" sldId="611"/>
            <ac:spMk id="8" creationId="{00000000-0000-0000-0000-000000000000}"/>
          </ac:spMkLst>
        </pc:spChg>
      </pc:sldChg>
      <pc:sldChg chg="modSp">
        <pc:chgData name="KimNamhyoung" userId="442ac80a-8cd4-4165-8fc5-0e4ac214a370" providerId="ADAL" clId="{A7C9DBC5-19C1-4F46-9F71-1C14A5EE2117}" dt="2020-01-01T10:38:08.487" v="254" actId="14100"/>
        <pc:sldMkLst>
          <pc:docMk/>
          <pc:sldMk cId="252738789" sldId="616"/>
        </pc:sldMkLst>
        <pc:spChg chg="mod">
          <ac:chgData name="KimNamhyoung" userId="442ac80a-8cd4-4165-8fc5-0e4ac214a370" providerId="ADAL" clId="{A7C9DBC5-19C1-4F46-9F71-1C14A5EE2117}" dt="2020-01-01T10:38:08.487" v="254" actId="14100"/>
          <ac:spMkLst>
            <pc:docMk/>
            <pc:sldMk cId="252738789" sldId="616"/>
            <ac:spMk id="4" creationId="{00000000-0000-0000-0000-000000000000}"/>
          </ac:spMkLst>
        </pc:spChg>
      </pc:sldChg>
      <pc:sldChg chg="modSp">
        <pc:chgData name="KimNamhyoung" userId="442ac80a-8cd4-4165-8fc5-0e4ac214a370" providerId="ADAL" clId="{A7C9DBC5-19C1-4F46-9F71-1C14A5EE2117}" dt="2020-01-01T10:38:58.430" v="260" actId="1035"/>
        <pc:sldMkLst>
          <pc:docMk/>
          <pc:sldMk cId="451944889" sldId="618"/>
        </pc:sldMkLst>
        <pc:spChg chg="mod">
          <ac:chgData name="KimNamhyoung" userId="442ac80a-8cd4-4165-8fc5-0e4ac214a370" providerId="ADAL" clId="{A7C9DBC5-19C1-4F46-9F71-1C14A5EE2117}" dt="2020-01-01T10:38:58.430" v="260" actId="1035"/>
          <ac:spMkLst>
            <pc:docMk/>
            <pc:sldMk cId="451944889" sldId="618"/>
            <ac:spMk id="5" creationId="{00000000-0000-0000-0000-000000000000}"/>
          </ac:spMkLst>
        </pc:spChg>
      </pc:sldChg>
      <pc:sldChg chg="modSp">
        <pc:chgData name="KimNamhyoung" userId="442ac80a-8cd4-4165-8fc5-0e4ac214a370" providerId="ADAL" clId="{A7C9DBC5-19C1-4F46-9F71-1C14A5EE2117}" dt="2020-01-01T10:39:23.066" v="266" actId="14100"/>
        <pc:sldMkLst>
          <pc:docMk/>
          <pc:sldMk cId="1666805696" sldId="619"/>
        </pc:sldMkLst>
        <pc:spChg chg="mod">
          <ac:chgData name="KimNamhyoung" userId="442ac80a-8cd4-4165-8fc5-0e4ac214a370" providerId="ADAL" clId="{A7C9DBC5-19C1-4F46-9F71-1C14A5EE2117}" dt="2020-01-01T10:39:23.066" v="266" actId="14100"/>
          <ac:spMkLst>
            <pc:docMk/>
            <pc:sldMk cId="1666805696" sldId="619"/>
            <ac:spMk id="6" creationId="{00000000-0000-0000-0000-000000000000}"/>
          </ac:spMkLst>
        </pc:spChg>
      </pc:sldChg>
      <pc:sldChg chg="modSp">
        <pc:chgData name="KimNamhyoung" userId="442ac80a-8cd4-4165-8fc5-0e4ac214a370" providerId="ADAL" clId="{A7C9DBC5-19C1-4F46-9F71-1C14A5EE2117}" dt="2020-01-01T10:39:39.636" v="271" actId="14100"/>
        <pc:sldMkLst>
          <pc:docMk/>
          <pc:sldMk cId="1297980494" sldId="622"/>
        </pc:sldMkLst>
        <pc:spChg chg="mod">
          <ac:chgData name="KimNamhyoung" userId="442ac80a-8cd4-4165-8fc5-0e4ac214a370" providerId="ADAL" clId="{A7C9DBC5-19C1-4F46-9F71-1C14A5EE2117}" dt="2020-01-01T10:39:33.012" v="268" actId="403"/>
          <ac:spMkLst>
            <pc:docMk/>
            <pc:sldMk cId="1297980494" sldId="622"/>
            <ac:spMk id="4" creationId="{00000000-0000-0000-0000-000000000000}"/>
          </ac:spMkLst>
        </pc:spChg>
        <pc:spChg chg="mod">
          <ac:chgData name="KimNamhyoung" userId="442ac80a-8cd4-4165-8fc5-0e4ac214a370" providerId="ADAL" clId="{A7C9DBC5-19C1-4F46-9F71-1C14A5EE2117}" dt="2020-01-01T10:39:39.636" v="271" actId="14100"/>
          <ac:spMkLst>
            <pc:docMk/>
            <pc:sldMk cId="1297980494" sldId="622"/>
            <ac:spMk id="5" creationId="{00000000-0000-0000-0000-000000000000}"/>
          </ac:spMkLst>
        </pc:spChg>
      </pc:sldChg>
      <pc:sldChg chg="modSp">
        <pc:chgData name="KimNamhyoung" userId="442ac80a-8cd4-4165-8fc5-0e4ac214a370" providerId="ADAL" clId="{A7C9DBC5-19C1-4F46-9F71-1C14A5EE2117}" dt="2020-01-01T10:39:48.851" v="274" actId="14100"/>
        <pc:sldMkLst>
          <pc:docMk/>
          <pc:sldMk cId="3352462886" sldId="623"/>
        </pc:sldMkLst>
        <pc:spChg chg="mod">
          <ac:chgData name="KimNamhyoung" userId="442ac80a-8cd4-4165-8fc5-0e4ac214a370" providerId="ADAL" clId="{A7C9DBC5-19C1-4F46-9F71-1C14A5EE2117}" dt="2020-01-01T10:39:48.851" v="274" actId="14100"/>
          <ac:spMkLst>
            <pc:docMk/>
            <pc:sldMk cId="3352462886" sldId="623"/>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
        <p:nvSpPr>
          <p:cNvPr id="25600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r" defTabSz="445764" eaLnBrk="1" latinLnBrk="1" hangingPunct="1">
              <a:defRPr kumimoji="1" sz="600" b="0">
                <a:latin typeface="굴림" charset="-127"/>
                <a:ea typeface="굴림" charset="-127"/>
              </a:defRPr>
            </a:lvl1pPr>
          </a:lstStyle>
          <a:p>
            <a:pPr>
              <a:defRPr/>
            </a:pPr>
            <a:endParaRPr lang="en-US" altLang="ko-KR"/>
          </a:p>
        </p:txBody>
      </p:sp>
      <p:sp>
        <p:nvSpPr>
          <p:cNvPr id="15364" name="Rectangle 4"/>
          <p:cNvSpPr>
            <a:spLocks noGrp="1" noRot="1" noChangeAspect="1" noChangeArrowheads="1" noTextEdit="1"/>
          </p:cNvSpPr>
          <p:nvPr>
            <p:ph type="sldImg" idx="2"/>
          </p:nvPr>
        </p:nvSpPr>
        <p:spPr bwMode="auto">
          <a:xfrm>
            <a:off x="993775" y="769938"/>
            <a:ext cx="5113338" cy="3835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5" name="Rectangle 5"/>
          <p:cNvSpPr>
            <a:spLocks noGrp="1" noChangeArrowheads="1"/>
          </p:cNvSpPr>
          <p:nvPr>
            <p:ph type="body" sz="quarter" idx="3"/>
          </p:nvPr>
        </p:nvSpPr>
        <p:spPr bwMode="auto">
          <a:xfrm>
            <a:off x="709613" y="4860925"/>
            <a:ext cx="5680075" cy="4603750"/>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5600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44530" tIns="22264" rIns="44530" bIns="22264" numCol="1" anchor="b"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Tree>
    <p:extLst>
      <p:ext uri="{BB962C8B-B14F-4D97-AF65-F5344CB8AC3E}">
        <p14:creationId xmlns:p14="http://schemas.microsoft.com/office/powerpoint/2010/main" val="304725658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11</a:t>
            </a:fld>
            <a:endParaRPr lang="en-US" altLang="ko-KR">
              <a:solidFill>
                <a:prstClr val="black"/>
              </a:solidFill>
            </a:endParaRPr>
          </a:p>
        </p:txBody>
      </p:sp>
    </p:spTree>
    <p:extLst>
      <p:ext uri="{BB962C8B-B14F-4D97-AF65-F5344CB8AC3E}">
        <p14:creationId xmlns:p14="http://schemas.microsoft.com/office/powerpoint/2010/main" val="2972133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r>
              <a:rPr lang="ko-KR" altLang="en-US" dirty="0"/>
              <a:t>행렬식</a:t>
            </a:r>
            <a:r>
              <a:rPr lang="en-US" altLang="ko-KR" dirty="0"/>
              <a:t>(determinant): </a:t>
            </a:r>
            <a:r>
              <a:rPr lang="ko-KR" altLang="en-US" dirty="0"/>
              <a:t>정사각행렬 </a:t>
            </a:r>
            <a:r>
              <a:rPr lang="ko-KR" altLang="en-US" dirty="0" err="1"/>
              <a:t>역행렬</a:t>
            </a:r>
            <a:r>
              <a:rPr lang="ko-KR" altLang="en-US" dirty="0"/>
              <a:t> 존재하는지 판단 근거</a:t>
            </a:r>
            <a:endParaRPr lang="en-US" altLang="ko-KR" dirty="0"/>
          </a:p>
          <a:p>
            <a:r>
              <a:rPr lang="en-US" altLang="ko-KR" dirty="0"/>
              <a:t>Rank: </a:t>
            </a:r>
            <a:r>
              <a:rPr lang="ko-KR" altLang="en-US" dirty="0"/>
              <a:t>행렬의 열들로 생성될 수 있는 벡터공간의 차원</a:t>
            </a:r>
            <a:r>
              <a:rPr lang="en-US" altLang="ko-KR" dirty="0"/>
              <a:t>. </a:t>
            </a:r>
            <a:r>
              <a:rPr lang="ko-KR" altLang="en-US" dirty="0"/>
              <a:t>선형독립인 열들의 최대 개수</a:t>
            </a:r>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12</a:t>
            </a:fld>
            <a:endParaRPr lang="en-US" altLang="ko-KR">
              <a:solidFill>
                <a:prstClr val="black"/>
              </a:solidFill>
            </a:endParaRPr>
          </a:p>
        </p:txBody>
      </p:sp>
    </p:spTree>
    <p:extLst>
      <p:ext uri="{BB962C8B-B14F-4D97-AF65-F5344CB8AC3E}">
        <p14:creationId xmlns:p14="http://schemas.microsoft.com/office/powerpoint/2010/main" val="1809144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13</a:t>
            </a:fld>
            <a:endParaRPr lang="en-US" altLang="ko-KR">
              <a:solidFill>
                <a:prstClr val="black"/>
              </a:solidFill>
            </a:endParaRPr>
          </a:p>
        </p:txBody>
      </p:sp>
    </p:spTree>
    <p:extLst>
      <p:ext uri="{BB962C8B-B14F-4D97-AF65-F5344CB8AC3E}">
        <p14:creationId xmlns:p14="http://schemas.microsoft.com/office/powerpoint/2010/main" val="367396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14</a:t>
            </a:fld>
            <a:endParaRPr lang="en-US" altLang="ko-KR">
              <a:solidFill>
                <a:prstClr val="black"/>
              </a:solidFill>
            </a:endParaRPr>
          </a:p>
        </p:txBody>
      </p:sp>
    </p:spTree>
    <p:extLst>
      <p:ext uri="{BB962C8B-B14F-4D97-AF65-F5344CB8AC3E}">
        <p14:creationId xmlns:p14="http://schemas.microsoft.com/office/powerpoint/2010/main" val="2599044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15</a:t>
            </a:fld>
            <a:endParaRPr lang="en-US" altLang="ko-KR">
              <a:solidFill>
                <a:prstClr val="black"/>
              </a:solidFill>
            </a:endParaRPr>
          </a:p>
        </p:txBody>
      </p:sp>
    </p:spTree>
    <p:extLst>
      <p:ext uri="{BB962C8B-B14F-4D97-AF65-F5344CB8AC3E}">
        <p14:creationId xmlns:p14="http://schemas.microsoft.com/office/powerpoint/2010/main" val="639744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16</a:t>
            </a:fld>
            <a:endParaRPr lang="en-US" altLang="ko-KR">
              <a:solidFill>
                <a:prstClr val="black"/>
              </a:solidFill>
            </a:endParaRPr>
          </a:p>
        </p:txBody>
      </p:sp>
    </p:spTree>
    <p:extLst>
      <p:ext uri="{BB962C8B-B14F-4D97-AF65-F5344CB8AC3E}">
        <p14:creationId xmlns:p14="http://schemas.microsoft.com/office/powerpoint/2010/main" val="1279679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17</a:t>
            </a:fld>
            <a:endParaRPr lang="en-US" altLang="ko-KR">
              <a:solidFill>
                <a:prstClr val="black"/>
              </a:solidFill>
            </a:endParaRPr>
          </a:p>
        </p:txBody>
      </p:sp>
    </p:spTree>
    <p:extLst>
      <p:ext uri="{BB962C8B-B14F-4D97-AF65-F5344CB8AC3E}">
        <p14:creationId xmlns:p14="http://schemas.microsoft.com/office/powerpoint/2010/main" val="1918022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18</a:t>
            </a:fld>
            <a:endParaRPr lang="en-US" altLang="ko-KR">
              <a:solidFill>
                <a:prstClr val="black"/>
              </a:solidFill>
            </a:endParaRPr>
          </a:p>
        </p:txBody>
      </p:sp>
    </p:spTree>
    <p:extLst>
      <p:ext uri="{BB962C8B-B14F-4D97-AF65-F5344CB8AC3E}">
        <p14:creationId xmlns:p14="http://schemas.microsoft.com/office/powerpoint/2010/main" val="3837688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19</a:t>
            </a:fld>
            <a:endParaRPr lang="en-US" altLang="ko-KR">
              <a:solidFill>
                <a:prstClr val="black"/>
              </a:solidFill>
            </a:endParaRPr>
          </a:p>
        </p:txBody>
      </p:sp>
    </p:spTree>
    <p:extLst>
      <p:ext uri="{BB962C8B-B14F-4D97-AF65-F5344CB8AC3E}">
        <p14:creationId xmlns:p14="http://schemas.microsoft.com/office/powerpoint/2010/main" val="4176675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20</a:t>
            </a:fld>
            <a:endParaRPr lang="en-US" altLang="ko-KR">
              <a:solidFill>
                <a:prstClr val="black"/>
              </a:solidFill>
            </a:endParaRPr>
          </a:p>
        </p:txBody>
      </p:sp>
    </p:spTree>
    <p:extLst>
      <p:ext uri="{BB962C8B-B14F-4D97-AF65-F5344CB8AC3E}">
        <p14:creationId xmlns:p14="http://schemas.microsoft.com/office/powerpoint/2010/main" val="561478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a:t>
            </a:fld>
            <a:endParaRPr lang="en-US" altLang="ko-KR">
              <a:solidFill>
                <a:prstClr val="black"/>
              </a:solidFill>
            </a:endParaRPr>
          </a:p>
        </p:txBody>
      </p:sp>
    </p:spTree>
    <p:extLst>
      <p:ext uri="{BB962C8B-B14F-4D97-AF65-F5344CB8AC3E}">
        <p14:creationId xmlns:p14="http://schemas.microsoft.com/office/powerpoint/2010/main" val="2542379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21</a:t>
            </a:fld>
            <a:endParaRPr lang="en-US" altLang="ko-KR">
              <a:solidFill>
                <a:prstClr val="black"/>
              </a:solidFill>
            </a:endParaRPr>
          </a:p>
        </p:txBody>
      </p:sp>
    </p:spTree>
    <p:extLst>
      <p:ext uri="{BB962C8B-B14F-4D97-AF65-F5344CB8AC3E}">
        <p14:creationId xmlns:p14="http://schemas.microsoft.com/office/powerpoint/2010/main" val="4205113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22</a:t>
            </a:fld>
            <a:endParaRPr lang="en-US" altLang="ko-KR">
              <a:solidFill>
                <a:prstClr val="black"/>
              </a:solidFill>
            </a:endParaRPr>
          </a:p>
        </p:txBody>
      </p:sp>
    </p:spTree>
    <p:extLst>
      <p:ext uri="{BB962C8B-B14F-4D97-AF65-F5344CB8AC3E}">
        <p14:creationId xmlns:p14="http://schemas.microsoft.com/office/powerpoint/2010/main" val="2364469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23</a:t>
            </a:fld>
            <a:endParaRPr lang="en-US" altLang="ko-KR">
              <a:solidFill>
                <a:prstClr val="black"/>
              </a:solidFill>
            </a:endParaRPr>
          </a:p>
        </p:txBody>
      </p:sp>
    </p:spTree>
    <p:extLst>
      <p:ext uri="{BB962C8B-B14F-4D97-AF65-F5344CB8AC3E}">
        <p14:creationId xmlns:p14="http://schemas.microsoft.com/office/powerpoint/2010/main" val="852922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24</a:t>
            </a:fld>
            <a:endParaRPr lang="en-US" altLang="ko-KR">
              <a:solidFill>
                <a:prstClr val="black"/>
              </a:solidFill>
            </a:endParaRPr>
          </a:p>
        </p:txBody>
      </p:sp>
    </p:spTree>
    <p:extLst>
      <p:ext uri="{BB962C8B-B14F-4D97-AF65-F5344CB8AC3E}">
        <p14:creationId xmlns:p14="http://schemas.microsoft.com/office/powerpoint/2010/main" val="3327082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25</a:t>
            </a:fld>
            <a:endParaRPr lang="en-US" altLang="ko-KR">
              <a:solidFill>
                <a:prstClr val="black"/>
              </a:solidFill>
            </a:endParaRPr>
          </a:p>
        </p:txBody>
      </p:sp>
    </p:spTree>
    <p:extLst>
      <p:ext uri="{BB962C8B-B14F-4D97-AF65-F5344CB8AC3E}">
        <p14:creationId xmlns:p14="http://schemas.microsoft.com/office/powerpoint/2010/main" val="1531089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26</a:t>
            </a:fld>
            <a:endParaRPr lang="en-US" altLang="ko-KR">
              <a:solidFill>
                <a:prstClr val="black"/>
              </a:solidFill>
            </a:endParaRPr>
          </a:p>
        </p:txBody>
      </p:sp>
    </p:spTree>
    <p:extLst>
      <p:ext uri="{BB962C8B-B14F-4D97-AF65-F5344CB8AC3E}">
        <p14:creationId xmlns:p14="http://schemas.microsoft.com/office/powerpoint/2010/main" val="2354588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27</a:t>
            </a:fld>
            <a:endParaRPr lang="en-US" altLang="ko-KR">
              <a:solidFill>
                <a:prstClr val="black"/>
              </a:solidFill>
            </a:endParaRPr>
          </a:p>
        </p:txBody>
      </p:sp>
    </p:spTree>
    <p:extLst>
      <p:ext uri="{BB962C8B-B14F-4D97-AF65-F5344CB8AC3E}">
        <p14:creationId xmlns:p14="http://schemas.microsoft.com/office/powerpoint/2010/main" val="3843187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28</a:t>
            </a:fld>
            <a:endParaRPr lang="en-US" altLang="ko-KR">
              <a:solidFill>
                <a:prstClr val="black"/>
              </a:solidFill>
            </a:endParaRPr>
          </a:p>
        </p:txBody>
      </p:sp>
    </p:spTree>
    <p:extLst>
      <p:ext uri="{BB962C8B-B14F-4D97-AF65-F5344CB8AC3E}">
        <p14:creationId xmlns:p14="http://schemas.microsoft.com/office/powerpoint/2010/main" val="3150773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29</a:t>
            </a:fld>
            <a:endParaRPr lang="en-US" altLang="ko-KR">
              <a:solidFill>
                <a:prstClr val="black"/>
              </a:solidFill>
            </a:endParaRPr>
          </a:p>
        </p:txBody>
      </p:sp>
    </p:spTree>
    <p:extLst>
      <p:ext uri="{BB962C8B-B14F-4D97-AF65-F5344CB8AC3E}">
        <p14:creationId xmlns:p14="http://schemas.microsoft.com/office/powerpoint/2010/main" val="1765084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30</a:t>
            </a:fld>
            <a:endParaRPr lang="en-US" altLang="ko-KR">
              <a:solidFill>
                <a:prstClr val="black"/>
              </a:solidFill>
            </a:endParaRPr>
          </a:p>
        </p:txBody>
      </p:sp>
    </p:spTree>
    <p:extLst>
      <p:ext uri="{BB962C8B-B14F-4D97-AF65-F5344CB8AC3E}">
        <p14:creationId xmlns:p14="http://schemas.microsoft.com/office/powerpoint/2010/main" val="2168555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a:t>
            </a:fld>
            <a:endParaRPr lang="en-US" altLang="ko-KR">
              <a:solidFill>
                <a:prstClr val="black"/>
              </a:solidFill>
            </a:endParaRPr>
          </a:p>
        </p:txBody>
      </p:sp>
    </p:spTree>
    <p:extLst>
      <p:ext uri="{BB962C8B-B14F-4D97-AF65-F5344CB8AC3E}">
        <p14:creationId xmlns:p14="http://schemas.microsoft.com/office/powerpoint/2010/main" val="2159975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31</a:t>
            </a:fld>
            <a:endParaRPr lang="en-US" altLang="ko-KR">
              <a:solidFill>
                <a:prstClr val="black"/>
              </a:solidFill>
            </a:endParaRPr>
          </a:p>
        </p:txBody>
      </p:sp>
    </p:spTree>
    <p:extLst>
      <p:ext uri="{BB962C8B-B14F-4D97-AF65-F5344CB8AC3E}">
        <p14:creationId xmlns:p14="http://schemas.microsoft.com/office/powerpoint/2010/main" val="11296246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32</a:t>
            </a:fld>
            <a:endParaRPr lang="en-US" altLang="ko-KR">
              <a:solidFill>
                <a:prstClr val="black"/>
              </a:solidFill>
            </a:endParaRPr>
          </a:p>
        </p:txBody>
      </p:sp>
    </p:spTree>
    <p:extLst>
      <p:ext uri="{BB962C8B-B14F-4D97-AF65-F5344CB8AC3E}">
        <p14:creationId xmlns:p14="http://schemas.microsoft.com/office/powerpoint/2010/main" val="1832016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a:t>
            </a:fld>
            <a:endParaRPr lang="en-US" altLang="ko-KR">
              <a:solidFill>
                <a:prstClr val="black"/>
              </a:solidFill>
            </a:endParaRPr>
          </a:p>
        </p:txBody>
      </p:sp>
    </p:spTree>
    <p:extLst>
      <p:ext uri="{BB962C8B-B14F-4D97-AF65-F5344CB8AC3E}">
        <p14:creationId xmlns:p14="http://schemas.microsoft.com/office/powerpoint/2010/main" val="1417988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a:t>
            </a:fld>
            <a:endParaRPr lang="en-US" altLang="ko-KR">
              <a:solidFill>
                <a:prstClr val="black"/>
              </a:solidFill>
            </a:endParaRPr>
          </a:p>
        </p:txBody>
      </p:sp>
    </p:spTree>
    <p:extLst>
      <p:ext uri="{BB962C8B-B14F-4D97-AF65-F5344CB8AC3E}">
        <p14:creationId xmlns:p14="http://schemas.microsoft.com/office/powerpoint/2010/main" val="1342295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8</a:t>
            </a:fld>
            <a:endParaRPr lang="en-US" altLang="ko-KR">
              <a:solidFill>
                <a:prstClr val="black"/>
              </a:solidFill>
            </a:endParaRPr>
          </a:p>
        </p:txBody>
      </p:sp>
    </p:spTree>
    <p:extLst>
      <p:ext uri="{BB962C8B-B14F-4D97-AF65-F5344CB8AC3E}">
        <p14:creationId xmlns:p14="http://schemas.microsoft.com/office/powerpoint/2010/main" val="3506084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9</a:t>
            </a:fld>
            <a:endParaRPr lang="en-US" altLang="ko-KR">
              <a:solidFill>
                <a:prstClr val="black"/>
              </a:solidFill>
            </a:endParaRPr>
          </a:p>
        </p:txBody>
      </p:sp>
    </p:spTree>
    <p:extLst>
      <p:ext uri="{BB962C8B-B14F-4D97-AF65-F5344CB8AC3E}">
        <p14:creationId xmlns:p14="http://schemas.microsoft.com/office/powerpoint/2010/main" val="342136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10</a:t>
            </a:fld>
            <a:endParaRPr lang="en-US" altLang="ko-KR">
              <a:solidFill>
                <a:prstClr val="black"/>
              </a:solidFill>
            </a:endParaRPr>
          </a:p>
        </p:txBody>
      </p:sp>
    </p:spTree>
    <p:extLst>
      <p:ext uri="{BB962C8B-B14F-4D97-AF65-F5344CB8AC3E}">
        <p14:creationId xmlns:p14="http://schemas.microsoft.com/office/powerpoint/2010/main" val="419202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419408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76914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3305263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33489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48212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74802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19838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solidFill>
                  <a:prstClr val="black"/>
                </a:solidFill>
              </a:rPr>
              <a:pPr>
                <a:defRPr/>
              </a:pPr>
              <a:t>‹#›</a:t>
            </a:fld>
            <a:endParaRPr lang="en-US" altLang="ko-KR">
              <a:solidFill>
                <a:prstClr val="black"/>
              </a:solidFill>
            </a:endParaRPr>
          </a:p>
        </p:txBody>
      </p:sp>
    </p:spTree>
    <p:extLst>
      <p:ext uri="{BB962C8B-B14F-4D97-AF65-F5344CB8AC3E}">
        <p14:creationId xmlns:p14="http://schemas.microsoft.com/office/powerpoint/2010/main" val="3690109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637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604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32247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246991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35485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69988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55989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pPr>
                <a:defRPr/>
              </a:pPr>
              <a:t>‹#›</a:t>
            </a:fld>
            <a:endParaRPr lang="en-US" altLang="ko-KR"/>
          </a:p>
        </p:txBody>
      </p:sp>
    </p:spTree>
    <p:extLst>
      <p:ext uri="{BB962C8B-B14F-4D97-AF65-F5344CB8AC3E}">
        <p14:creationId xmlns:p14="http://schemas.microsoft.com/office/powerpoint/2010/main" val="34748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97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7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ags" Target="../tags/tag5.xml"/><Relationship Id="rId5" Type="http://schemas.openxmlformats.org/officeDocument/2006/relationships/slideLayout" Target="../slideLayouts/slideLayout15.xml"/><Relationship Id="rId10"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0"/>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latin typeface="+mn-ea"/>
              <a:ea typeface="+mn-ea"/>
            </a:endParaRPr>
          </a:p>
        </p:txBody>
      </p:sp>
      <p:pic>
        <p:nvPicPr>
          <p:cNvPr id="1032" name="Picture 12" descr="C:\DataNsoftware\바탕자료\LAB\서울대\slcf_logo2.jp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30" r:id="rId1"/>
    <p:sldLayoutId id="2147485331" r:id="rId2"/>
    <p:sldLayoutId id="2147485332" r:id="rId3"/>
    <p:sldLayoutId id="2147485333" r:id="rId4"/>
    <p:sldLayoutId id="2147485349" r:id="rId5"/>
    <p:sldLayoutId id="2147485350" r:id="rId6"/>
    <p:sldLayoutId id="2147485334" r:id="rId7"/>
    <p:sldLayoutId id="2147485335" r:id="rId8"/>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8" y="928688"/>
            <a:ext cx="8670925"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a:defRPr sz="4800" b="1">
                  <a:solidFill>
                    <a:schemeClr val="tx1"/>
                  </a:solidFill>
                  <a:latin typeface="Times New Roman" pitchFamily="18" charset="0"/>
                  <a:ea typeface="굴림" charset="-127"/>
                </a:defRPr>
              </a:lvl1pPr>
              <a:lvl2pPr marL="742950" indent="-285750" defTabSz="957263">
                <a:defRPr sz="4800" b="1">
                  <a:solidFill>
                    <a:schemeClr val="tx1"/>
                  </a:solidFill>
                  <a:latin typeface="Times New Roman" pitchFamily="18" charset="0"/>
                  <a:ea typeface="굴림" charset="-127"/>
                </a:defRPr>
              </a:lvl2pPr>
              <a:lvl3pPr marL="1143000" indent="-228600" defTabSz="957263">
                <a:defRPr sz="4800" b="1">
                  <a:solidFill>
                    <a:schemeClr val="tx1"/>
                  </a:solidFill>
                  <a:latin typeface="Times New Roman" pitchFamily="18" charset="0"/>
                  <a:ea typeface="굴림" charset="-127"/>
                </a:defRPr>
              </a:lvl3pPr>
              <a:lvl4pPr marL="1600200" indent="-228600" defTabSz="957263">
                <a:defRPr sz="4800" b="1">
                  <a:solidFill>
                    <a:schemeClr val="tx1"/>
                  </a:solidFill>
                  <a:latin typeface="Times New Roman" pitchFamily="18" charset="0"/>
                  <a:ea typeface="굴림" charset="-127"/>
                </a:defRPr>
              </a:lvl4pPr>
              <a:lvl5pPr marL="2057400" indent="-228600" defTabSz="957263">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700"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a:tabLst>
                  <a:tab pos="569913" algn="r"/>
                </a:tabLst>
                <a:defRPr sz="4800" b="1">
                  <a:solidFill>
                    <a:schemeClr val="tx1"/>
                  </a:solidFill>
                  <a:latin typeface="Times New Roman" pitchFamily="18" charset="0"/>
                  <a:ea typeface="굴림" charset="-127"/>
                </a:defRPr>
              </a:lvl1pPr>
              <a:lvl2pPr marL="742950" indent="-285750" defTabSz="957263">
                <a:tabLst>
                  <a:tab pos="569913" algn="r"/>
                </a:tabLst>
                <a:defRPr sz="4800" b="1">
                  <a:solidFill>
                    <a:schemeClr val="tx1"/>
                  </a:solidFill>
                  <a:latin typeface="Times New Roman" pitchFamily="18" charset="0"/>
                  <a:ea typeface="굴림" charset="-127"/>
                </a:defRPr>
              </a:lvl2pPr>
              <a:lvl3pPr marL="1143000" indent="-228600" defTabSz="957263">
                <a:tabLst>
                  <a:tab pos="569913" algn="r"/>
                </a:tabLst>
                <a:defRPr sz="4800" b="1">
                  <a:solidFill>
                    <a:schemeClr val="tx1"/>
                  </a:solidFill>
                  <a:latin typeface="Times New Roman" pitchFamily="18" charset="0"/>
                  <a:ea typeface="굴림" charset="-127"/>
                </a:defRPr>
              </a:lvl3pPr>
              <a:lvl4pPr marL="1600200" indent="-228600" defTabSz="957263">
                <a:tabLst>
                  <a:tab pos="569913" algn="r"/>
                </a:tabLst>
                <a:defRPr sz="4800" b="1">
                  <a:solidFill>
                    <a:schemeClr val="tx1"/>
                  </a:solidFill>
                  <a:latin typeface="Times New Roman" pitchFamily="18" charset="0"/>
                  <a:ea typeface="굴림" charset="-127"/>
                </a:defRPr>
              </a:lvl4pPr>
              <a:lvl5pPr marL="2057400" indent="-228600" defTabSz="957263">
                <a:tabLst>
                  <a:tab pos="569913" algn="r"/>
                </a:tabLst>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9pPr>
            </a:lstStyle>
            <a:p>
              <a:pPr eaLnBrk="1" latinLnBrk="1" hangingPunct="1">
                <a:defRPr/>
              </a:pPr>
              <a:r>
                <a:rPr lang="zh-CN" altLang="en-US" sz="1800" b="0">
                  <a:solidFill>
                    <a:srgbClr val="000000"/>
                  </a:solidFill>
                  <a:latin typeface="맑은 고딕" pitchFamily="50" charset="-127"/>
                  <a:ea typeface="맑은 고딕" pitchFamily="50" charset="-127"/>
                </a:rPr>
                <a:t>	*	</a:t>
              </a:r>
              <a:r>
                <a:rPr lang="en-US" altLang="zh-CN" sz="1800" b="0">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sz="180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4"/>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D10AF0A5-8721-40F8-8BF6-67AA27135A31}"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Tree>
  </p:cSld>
  <p:clrMap bg1="lt1" tx1="dk1" bg2="lt2" tx2="dk2" accent1="accent1" accent2="accent2" accent3="accent3" accent4="accent4" accent5="accent5" accent6="accent6" hlink="hlink" folHlink="folHlink"/>
  <p:sldLayoutIdLst>
    <p:sldLayoutId id="2147485336" r:id="rId1"/>
    <p:sldLayoutId id="2147485353" r:id="rId2"/>
  </p:sldLayoutIdLst>
  <p:txStyles>
    <p:titleStyle>
      <a:lvl1pPr algn="l" defTabSz="957263" rtl="0" eaLnBrk="0" fontAlgn="base" hangingPunct="0">
        <a:spcBef>
          <a:spcPct val="0"/>
        </a:spcBef>
        <a:spcAft>
          <a:spcPct val="0"/>
        </a:spcAft>
        <a:defRPr sz="2100" b="1">
          <a:solidFill>
            <a:schemeClr val="bg1"/>
          </a:solidFill>
          <a:latin typeface="+mn-ea"/>
          <a:ea typeface="+mn-ea"/>
          <a:cs typeface="+mj-cs"/>
        </a:defRPr>
      </a:lvl1pPr>
      <a:lvl2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342900" indent="-342900" algn="l" defTabSz="957263" rtl="0" eaLnBrk="0" fontAlgn="base" hangingPunct="0">
        <a:spcBef>
          <a:spcPct val="0"/>
        </a:spcBef>
        <a:spcAft>
          <a:spcPct val="0"/>
        </a:spcAft>
        <a:buSzPct val="120000"/>
        <a:defRPr sz="1500">
          <a:solidFill>
            <a:schemeClr val="bg1"/>
          </a:solidFill>
          <a:latin typeface="+mn-ea"/>
          <a:ea typeface="+mn-ea"/>
          <a:cs typeface="+mn-cs"/>
        </a:defRPr>
      </a:lvl1pPr>
      <a:lvl2pPr marL="153988" indent="-152400" algn="l" defTabSz="957263" rtl="0" eaLnBrk="0" fontAlgn="base" hangingPunct="0">
        <a:spcBef>
          <a:spcPct val="0"/>
        </a:spcBef>
        <a:spcAft>
          <a:spcPct val="0"/>
        </a:spcAft>
        <a:buSzPct val="120000"/>
        <a:buChar char="•"/>
        <a:defRPr sz="1500">
          <a:solidFill>
            <a:schemeClr val="bg1"/>
          </a:solidFill>
          <a:latin typeface="+mn-ea"/>
          <a:ea typeface="+mn-ea"/>
        </a:defRPr>
      </a:lvl2pPr>
      <a:lvl3pPr marL="315913" indent="-160338" algn="l" defTabSz="957263" rtl="0" eaLnBrk="0" fontAlgn="base" hangingPunct="0">
        <a:spcBef>
          <a:spcPct val="0"/>
        </a:spcBef>
        <a:spcAft>
          <a:spcPct val="0"/>
        </a:spcAft>
        <a:buChar char="–"/>
        <a:defRPr sz="1500">
          <a:solidFill>
            <a:schemeClr val="bg1"/>
          </a:solidFill>
          <a:latin typeface="+mn-ea"/>
          <a:ea typeface="+mn-ea"/>
        </a:defRPr>
      </a:lvl3pPr>
      <a:lvl4pPr marL="461963" indent="-144463" algn="l" defTabSz="957263" rtl="0" eaLnBrk="0" fontAlgn="base" hangingPunct="0">
        <a:spcBef>
          <a:spcPct val="0"/>
        </a:spcBef>
        <a:spcAft>
          <a:spcPct val="0"/>
        </a:spcAft>
        <a:buSzPct val="89000"/>
        <a:buChar char="•"/>
        <a:defRPr sz="1500">
          <a:solidFill>
            <a:schemeClr val="bg1"/>
          </a:solidFill>
          <a:latin typeface="+mn-ea"/>
          <a:ea typeface="+mn-ea"/>
        </a:defRPr>
      </a:lvl4pPr>
      <a:lvl5pPr marL="622300" indent="-158750" algn="l" defTabSz="957263" rtl="0" eaLnBrk="0" fontAlgn="base" hangingPunct="0">
        <a:spcBef>
          <a:spcPct val="0"/>
        </a:spcBef>
        <a:spcAft>
          <a:spcPct val="0"/>
        </a:spcAft>
        <a:buSzPct val="75000"/>
        <a:buChar char="–"/>
        <a:defRPr sz="1500">
          <a:solidFill>
            <a:schemeClr val="bg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1"/>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solidFill>
                <a:prstClr val="black"/>
              </a:solidFill>
              <a:latin typeface="맑은 고딕"/>
              <a:ea typeface="맑은 고딕"/>
            </a:endParaRPr>
          </a:p>
        </p:txBody>
      </p:sp>
      <p:pic>
        <p:nvPicPr>
          <p:cNvPr id="1032" name="Picture 12" descr="C:\DataNsoftware\바탕자료\LAB\서울대\slcf_logo2.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530854"/>
      </p:ext>
    </p:extLst>
  </p:cSld>
  <p:clrMap bg1="lt1" tx1="dk1" bg2="lt2" tx2="dk2" accent1="accent1" accent2="accent2" accent3="accent3" accent4="accent4" accent5="accent5" accent6="accent6" hlink="hlink" folHlink="folHlink"/>
  <p:sldLayoutIdLst>
    <p:sldLayoutId id="2147485355" r:id="rId1"/>
    <p:sldLayoutId id="2147485356" r:id="rId2"/>
    <p:sldLayoutId id="2147485357" r:id="rId3"/>
    <p:sldLayoutId id="2147485358" r:id="rId4"/>
    <p:sldLayoutId id="2147485359" r:id="rId5"/>
    <p:sldLayoutId id="2147485360" r:id="rId6"/>
    <p:sldLayoutId id="2147485361" r:id="rId7"/>
    <p:sldLayoutId id="2147485362" r:id="rId8"/>
    <p:sldLayoutId id="2147485363" r:id="rId9"/>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308050"/>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sz="1100"/>
          </a:p>
          <a:p>
            <a:pPr>
              <a:defRPr/>
            </a:pPr>
            <a:endParaRPr lang="ko-KR" altLang="en-US" dirty="0"/>
          </a:p>
        </p:txBody>
      </p:sp>
      <p:sp>
        <p:nvSpPr>
          <p:cNvPr id="15362" name="제목 1"/>
          <p:cNvSpPr>
            <a:spLocks noGrp="1"/>
          </p:cNvSpPr>
          <p:nvPr>
            <p:ph type="ctrTitle" idx="4294967295"/>
          </p:nvPr>
        </p:nvSpPr>
        <p:spPr>
          <a:xfrm>
            <a:off x="1004576" y="550785"/>
            <a:ext cx="7639389"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err="1"/>
              <a:t>Numpy</a:t>
            </a:r>
            <a:r>
              <a:rPr lang="en-US" altLang="ko-KR" sz="3600" dirty="0"/>
              <a:t> for Scientific Computation in Python</a:t>
            </a:r>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4237237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데이터 타입 지정</a:t>
            </a:r>
          </a:p>
          <a:p>
            <a:pPr lvl="1">
              <a:lnSpc>
                <a:spcPct val="150000"/>
              </a:lnSpc>
            </a:pPr>
            <a:r>
              <a:rPr lang="en-US" altLang="ko-KR" dirty="0"/>
              <a:t>Generic Type</a:t>
            </a:r>
            <a:r>
              <a:rPr lang="ko-KR" altLang="en-US" dirty="0"/>
              <a:t>으로 지정</a:t>
            </a:r>
            <a:endParaRPr lang="en-US" altLang="ko-KR" dirty="0"/>
          </a:p>
          <a:p>
            <a:pPr lvl="1">
              <a:lnSpc>
                <a:spcPct val="150000"/>
              </a:lnSpc>
            </a:pPr>
            <a:r>
              <a:rPr lang="ko-KR" altLang="en-US" dirty="0" err="1"/>
              <a:t>파이썬</a:t>
            </a:r>
            <a:r>
              <a:rPr lang="ko-KR" altLang="en-US" dirty="0"/>
              <a:t> 내장 데이터 타입에 대응하는 타입을 지정</a:t>
            </a:r>
            <a:endParaRPr lang="en-US" altLang="ko-KR" dirty="0"/>
          </a:p>
          <a:p>
            <a:pPr lvl="1">
              <a:lnSpc>
                <a:spcPct val="150000"/>
              </a:lnSpc>
            </a:pPr>
            <a:r>
              <a:rPr lang="en-US" altLang="ko-KR" dirty="0" err="1"/>
              <a:t>Numpy</a:t>
            </a:r>
            <a:r>
              <a:rPr lang="ko-KR" altLang="en-US" dirty="0"/>
              <a:t>의 내장 데이터 타입으로 지정</a:t>
            </a:r>
            <a:endParaRPr lang="en-US" altLang="ko-KR" dirty="0"/>
          </a:p>
          <a:p>
            <a:pPr lvl="1">
              <a:lnSpc>
                <a:spcPct val="150000"/>
              </a:lnSpc>
            </a:pPr>
            <a:r>
              <a:rPr lang="ko-KR" altLang="en-US" dirty="0"/>
              <a:t>문자열 코드로 지정</a:t>
            </a:r>
            <a:endParaRPr lang="en-US" altLang="ko-KR" dirty="0"/>
          </a:p>
          <a:p>
            <a:pPr lvl="1">
              <a:lnSpc>
                <a:spcPct val="150000"/>
              </a:lnSpc>
            </a:pPr>
            <a:endParaRPr lang="en-US" altLang="ko-KR" dirty="0"/>
          </a:p>
          <a:p>
            <a:pPr lvl="1">
              <a:lnSpc>
                <a:spcPct val="150000"/>
              </a:lnSpc>
            </a:pPr>
            <a:endParaRPr lang="en-US" altLang="ko-KR" dirty="0"/>
          </a:p>
        </p:txBody>
      </p:sp>
      <p:sp>
        <p:nvSpPr>
          <p:cNvPr id="6" name="직사각형 5"/>
          <p:cNvSpPr/>
          <p:nvPr/>
        </p:nvSpPr>
        <p:spPr bwMode="auto">
          <a:xfrm>
            <a:off x="1182768" y="3789040"/>
            <a:ext cx="6768940" cy="188266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dtype</a:t>
            </a:r>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객체로 지정</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dt</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np.dtype</a:t>
            </a:r>
            <a:r>
              <a:rPr lang="en-US" altLang="ko-KR" sz="1400" dirty="0">
                <a:latin typeface="맑은 고딕" pitchFamily="50" charset="-127"/>
                <a:ea typeface="맑은 고딕" pitchFamily="50" charset="-127"/>
              </a:rPr>
              <a:t>(＇float＇)</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ndarray</a:t>
            </a:r>
            <a:r>
              <a:rPr lang="ko-KR" altLang="en-US" sz="1400" b="0" i="1" dirty="0">
                <a:latin typeface="맑은 고딕" pitchFamily="50" charset="-127"/>
                <a:ea typeface="맑은 고딕" pitchFamily="50" charset="-127"/>
              </a:rPr>
              <a:t>를 생성할 때 </a:t>
            </a:r>
            <a:r>
              <a:rPr lang="en-US" altLang="ko-KR" sz="1400" b="0" i="1" dirty="0" err="1">
                <a:latin typeface="맑은 고딕" pitchFamily="50" charset="-127"/>
                <a:ea typeface="맑은 고딕" pitchFamily="50" charset="-127"/>
              </a:rPr>
              <a:t>dtype</a:t>
            </a:r>
            <a:r>
              <a:rPr lang="ko-KR" altLang="en-US" sz="1400" b="0" i="1" dirty="0">
                <a:latin typeface="맑은 고딕" pitchFamily="50" charset="-127"/>
                <a:ea typeface="맑은 고딕" pitchFamily="50" charset="-127"/>
              </a:rPr>
              <a:t>으로 지정</a:t>
            </a:r>
            <a:r>
              <a:rPr lang="en-US" altLang="ko-KR" sz="1400" b="0" i="1" dirty="0">
                <a:latin typeface="맑은 고딕" pitchFamily="50" charset="-127"/>
                <a:ea typeface="맑은 고딕" pitchFamily="50" charset="-127"/>
              </a:rPr>
              <a:t>(</a:t>
            </a:r>
            <a:r>
              <a:rPr lang="en-US" altLang="ko-KR" sz="1400" b="0" i="1" dirty="0" err="1">
                <a:latin typeface="맑은 고딕" pitchFamily="50" charset="-127"/>
                <a:ea typeface="맑은 고딕" pitchFamily="50" charset="-127"/>
              </a:rPr>
              <a:t>dtype</a:t>
            </a:r>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객체 사용</a:t>
            </a:r>
            <a:r>
              <a:rPr lang="en-US" altLang="ko-KR" sz="1400" b="0" i="1"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x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([1.1, 2.1, 3.1], </a:t>
            </a:r>
            <a:r>
              <a:rPr lang="en-US" altLang="ko-KR" sz="1400" dirty="0" err="1">
                <a:latin typeface="맑은 고딕" pitchFamily="50" charset="-127"/>
                <a:ea typeface="맑은 고딕" pitchFamily="50" charset="-127"/>
              </a:rPr>
              <a:t>dtype</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dt</a:t>
            </a:r>
            <a:r>
              <a:rPr lang="en-US" altLang="ko-KR" sz="1400" dirty="0">
                <a:latin typeface="맑은 고딕" pitchFamily="50" charset="-127"/>
                <a:ea typeface="맑은 고딕" pitchFamily="50" charset="-127"/>
              </a:rPr>
              <a:t>)</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ndarray</a:t>
            </a:r>
            <a:r>
              <a:rPr lang="ko-KR" altLang="en-US" sz="1400" b="0" i="1" dirty="0">
                <a:latin typeface="맑은 고딕" pitchFamily="50" charset="-127"/>
                <a:ea typeface="맑은 고딕" pitchFamily="50" charset="-127"/>
              </a:rPr>
              <a:t>를 생성할 때 </a:t>
            </a:r>
            <a:r>
              <a:rPr lang="en-US" altLang="ko-KR" sz="1400" b="0" i="1" dirty="0" err="1">
                <a:latin typeface="맑은 고딕" pitchFamily="50" charset="-127"/>
                <a:ea typeface="맑은 고딕" pitchFamily="50" charset="-127"/>
              </a:rPr>
              <a:t>dtype</a:t>
            </a:r>
            <a:r>
              <a:rPr lang="ko-KR" altLang="en-US" sz="1400" b="0" i="1" dirty="0">
                <a:latin typeface="맑은 고딕" pitchFamily="50" charset="-127"/>
                <a:ea typeface="맑은 고딕" pitchFamily="50" charset="-127"/>
              </a:rPr>
              <a:t>으로 지정</a:t>
            </a:r>
            <a:r>
              <a:rPr lang="en-US" altLang="ko-KR" sz="1400" b="0" i="1" dirty="0">
                <a:latin typeface="맑은 고딕" pitchFamily="50" charset="-127"/>
                <a:ea typeface="맑은 고딕" pitchFamily="50" charset="-127"/>
              </a:rPr>
              <a:t>(</a:t>
            </a:r>
            <a:r>
              <a:rPr lang="ko-KR" altLang="en-US" sz="1400" b="0" i="1" dirty="0">
                <a:latin typeface="맑은 고딕" pitchFamily="50" charset="-127"/>
                <a:ea typeface="맑은 고딕" pitchFamily="50" charset="-127"/>
              </a:rPr>
              <a:t>직접 문자열로 지정</a:t>
            </a:r>
            <a:r>
              <a:rPr lang="en-US" altLang="ko-KR" sz="1400" b="0" i="1"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x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([1.1, 2.1, 3.1], </a:t>
            </a:r>
            <a:r>
              <a:rPr lang="en-US" altLang="ko-KR" sz="1400" dirty="0" err="1">
                <a:latin typeface="맑은 고딕" pitchFamily="50" charset="-127"/>
                <a:ea typeface="맑은 고딕" pitchFamily="50" charset="-127"/>
              </a:rPr>
              <a:t>dtype</a:t>
            </a:r>
            <a:r>
              <a:rPr lang="en-US" altLang="ko-KR" sz="1400" dirty="0">
                <a:latin typeface="맑은 고딕" pitchFamily="50" charset="-127"/>
                <a:ea typeface="맑은 고딕" pitchFamily="50" charset="-127"/>
              </a:rPr>
              <a:t>='float')</a:t>
            </a:r>
          </a:p>
        </p:txBody>
      </p:sp>
    </p:spTree>
    <p:extLst>
      <p:ext uri="{BB962C8B-B14F-4D97-AF65-F5344CB8AC3E}">
        <p14:creationId xmlns:p14="http://schemas.microsoft.com/office/powerpoint/2010/main" val="364761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43704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속성</a:t>
            </a:r>
            <a:endParaRPr lang="en-US" altLang="ko-KR" dirty="0"/>
          </a:p>
          <a:p>
            <a:pPr lvl="1"/>
            <a:r>
              <a:rPr lang="en-US" altLang="ko-KR" dirty="0" err="1"/>
              <a:t>numpy</a:t>
            </a:r>
            <a:r>
              <a:rPr lang="ko-KR" altLang="en-US" dirty="0"/>
              <a:t>에서 객체가 갖는 함수 </a:t>
            </a:r>
            <a:r>
              <a:rPr lang="en-US" altLang="ko-KR" dirty="0"/>
              <a:t>: “</a:t>
            </a:r>
            <a:r>
              <a:rPr lang="ko-KR" altLang="en-US" dirty="0"/>
              <a:t>메서드</a:t>
            </a:r>
            <a:r>
              <a:rPr lang="en-US" altLang="ko-KR" dirty="0"/>
              <a:t>”</a:t>
            </a:r>
          </a:p>
          <a:p>
            <a:pPr lvl="1"/>
            <a:r>
              <a:rPr lang="en-US" altLang="ko-KR" dirty="0" err="1"/>
              <a:t>numpy</a:t>
            </a:r>
            <a:r>
              <a:rPr lang="ko-KR" altLang="en-US" dirty="0"/>
              <a:t>에서 객체가 갖는 특성이나 상태 </a:t>
            </a:r>
            <a:r>
              <a:rPr lang="en-US" altLang="ko-KR" dirty="0"/>
              <a:t>: “</a:t>
            </a:r>
            <a:r>
              <a:rPr lang="ko-KR" altLang="en-US" dirty="0"/>
              <a:t>속성</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pPr lvl="1"/>
            <a:r>
              <a:rPr lang="ko-KR" altLang="en-US" dirty="0"/>
              <a:t>다양한 속성을 보기 위해서는 </a:t>
            </a:r>
            <a:r>
              <a:rPr lang="en-US" altLang="ko-KR" dirty="0" err="1"/>
              <a:t>matB</a:t>
            </a:r>
            <a:r>
              <a:rPr lang="en-US" altLang="ko-KR" dirty="0"/>
              <a:t>. </a:t>
            </a:r>
            <a:r>
              <a:rPr lang="ko-KR" altLang="en-US" dirty="0"/>
              <a:t>이후에 </a:t>
            </a:r>
            <a:r>
              <a:rPr lang="en-US" altLang="ko-KR" dirty="0"/>
              <a:t>Tab</a:t>
            </a:r>
            <a:r>
              <a:rPr lang="ko-KR" altLang="en-US" dirty="0"/>
              <a:t>을 누르면 다양한 속성 및 </a:t>
            </a:r>
            <a:r>
              <a:rPr lang="ko-KR" altLang="en-US" dirty="0" err="1"/>
              <a:t>메소드의</a:t>
            </a:r>
            <a:r>
              <a:rPr lang="ko-KR" altLang="en-US" dirty="0"/>
              <a:t> 목록을 보여준다</a:t>
            </a:r>
            <a:endParaRPr lang="en-US" altLang="ko-KR" dirty="0"/>
          </a:p>
          <a:p>
            <a:pPr lvl="1"/>
            <a:r>
              <a:rPr lang="ko-KR" altLang="en-US" dirty="0"/>
              <a:t>다양한 후보 중 어떤 속성</a:t>
            </a:r>
            <a:r>
              <a:rPr lang="en-US" altLang="ko-KR" dirty="0"/>
              <a:t>, </a:t>
            </a:r>
            <a:r>
              <a:rPr lang="ko-KR" altLang="en-US" dirty="0"/>
              <a:t>예를 들어 </a:t>
            </a:r>
            <a:r>
              <a:rPr lang="en-US" altLang="ko-KR" dirty="0"/>
              <a:t>shape </a:t>
            </a:r>
            <a:r>
              <a:rPr lang="ko-KR" altLang="en-US" dirty="0"/>
              <a:t>속성에 대해 알고 싶을 때에는 </a:t>
            </a:r>
            <a:r>
              <a:rPr lang="en-US" altLang="ko-KR" dirty="0" err="1"/>
              <a:t>matB.shape</a:t>
            </a:r>
            <a:r>
              <a:rPr lang="en-US" altLang="ko-KR" dirty="0"/>
              <a:t>? </a:t>
            </a:r>
            <a:r>
              <a:rPr lang="ko-KR" altLang="en-US" dirty="0"/>
              <a:t>라고 입력하면 자세한 정보를 볼 수 있다</a:t>
            </a:r>
            <a:endParaRPr lang="en-US" altLang="ko-KR" dirty="0"/>
          </a:p>
          <a:p>
            <a:pPr lvl="1">
              <a:lnSpc>
                <a:spcPct val="150000"/>
              </a:lnSpc>
            </a:pPr>
            <a:endParaRPr lang="en-US" altLang="ko-KR" dirty="0"/>
          </a:p>
        </p:txBody>
      </p:sp>
      <p:sp>
        <p:nvSpPr>
          <p:cNvPr id="5" name="직사각형 4"/>
          <p:cNvSpPr/>
          <p:nvPr/>
        </p:nvSpPr>
        <p:spPr bwMode="auto">
          <a:xfrm>
            <a:off x="1182768" y="2348880"/>
            <a:ext cx="6768940" cy="115212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matB</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([[3,1,9],[2,5,8],[4,7,6]])</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ndarray</a:t>
            </a:r>
            <a:r>
              <a:rPr lang="ko-KR" altLang="en-US" sz="1400" b="0" i="1" dirty="0">
                <a:latin typeface="맑은 고딕" pitchFamily="50" charset="-127"/>
                <a:ea typeface="맑은 고딕" pitchFamily="50" charset="-127"/>
              </a:rPr>
              <a:t>의 크기를 반환</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matB.shape</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Out[16]: (3, 3)</a:t>
            </a:r>
          </a:p>
        </p:txBody>
      </p:sp>
      <p:sp>
        <p:nvSpPr>
          <p:cNvPr id="7" name="직사각형 6"/>
          <p:cNvSpPr/>
          <p:nvPr/>
        </p:nvSpPr>
        <p:spPr bwMode="auto">
          <a:xfrm>
            <a:off x="1274402" y="4949445"/>
            <a:ext cx="6768940" cy="150389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matB.shape</a:t>
            </a:r>
            <a:r>
              <a:rPr lang="en-US" altLang="ko-KR" sz="1400" dirty="0">
                <a:latin typeface="맑은 고딕" pitchFamily="50" charset="-127"/>
                <a:ea typeface="맑은 고딕" pitchFamily="50" charset="-127"/>
              </a:rPr>
              <a:t>?</a:t>
            </a:r>
          </a:p>
          <a:p>
            <a:pPr defTabSz="977900" eaLnBrk="1" hangingPunct="1"/>
            <a:r>
              <a:rPr lang="en-US" altLang="ko-KR" sz="1400" dirty="0">
                <a:solidFill>
                  <a:srgbClr val="FF0000"/>
                </a:solidFill>
                <a:latin typeface="맑은 고딕" pitchFamily="50" charset="-127"/>
                <a:ea typeface="맑은 고딕" pitchFamily="50" charset="-127"/>
              </a:rPr>
              <a:t>Type:        tuple</a:t>
            </a:r>
          </a:p>
          <a:p>
            <a:pPr defTabSz="977900" eaLnBrk="1" hangingPunct="1"/>
            <a:r>
              <a:rPr lang="en-US" altLang="ko-KR" sz="1400" dirty="0">
                <a:solidFill>
                  <a:srgbClr val="FF0000"/>
                </a:solidFill>
                <a:latin typeface="맑은 고딕" pitchFamily="50" charset="-127"/>
                <a:ea typeface="맑은 고딕" pitchFamily="50" charset="-127"/>
              </a:rPr>
              <a:t>String form: (3, 3)</a:t>
            </a:r>
          </a:p>
          <a:p>
            <a:pPr defTabSz="977900" eaLnBrk="1" hangingPunct="1"/>
            <a:r>
              <a:rPr lang="en-US" altLang="ko-KR" sz="1400" dirty="0">
                <a:solidFill>
                  <a:srgbClr val="FF0000"/>
                </a:solidFill>
                <a:latin typeface="맑은 고딕" pitchFamily="50" charset="-127"/>
                <a:ea typeface="맑은 고딕" pitchFamily="50" charset="-127"/>
              </a:rPr>
              <a:t>Length:      2</a:t>
            </a:r>
          </a:p>
          <a:p>
            <a:pPr defTabSz="977900" eaLnBrk="1" hangingPunct="1"/>
            <a:r>
              <a:rPr lang="en-US" altLang="ko-KR" sz="1400" dirty="0" err="1">
                <a:solidFill>
                  <a:srgbClr val="FF0000"/>
                </a:solidFill>
                <a:latin typeface="맑은 고딕" pitchFamily="50" charset="-127"/>
                <a:ea typeface="맑은 고딕" pitchFamily="50" charset="-127"/>
              </a:rPr>
              <a:t>Docstring</a:t>
            </a:r>
            <a:r>
              <a:rPr lang="en-US" altLang="ko-KR" sz="1400" dirty="0">
                <a:solidFill>
                  <a:srgbClr val="FF0000"/>
                </a:solidFill>
                <a:latin typeface="맑은 고딕" pitchFamily="50" charset="-127"/>
                <a:ea typeface="맑은 고딕" pitchFamily="50" charset="-127"/>
              </a:rPr>
              <a:t>:  </a:t>
            </a:r>
          </a:p>
          <a:p>
            <a:pPr defTabSz="977900" eaLnBrk="1" hangingPunct="1"/>
            <a:r>
              <a:rPr lang="en-US" altLang="ko-KR" sz="1400" dirty="0">
                <a:solidFill>
                  <a:srgbClr val="FF0000"/>
                </a:solidFill>
                <a:latin typeface="맑은 고딕" pitchFamily="50" charset="-127"/>
                <a:ea typeface="맑은 고딕" pitchFamily="50" charset="-127"/>
              </a:rPr>
              <a:t>tuple() -&gt; empty tuple</a:t>
            </a:r>
          </a:p>
          <a:p>
            <a:pPr defTabSz="977900" eaLnBrk="1" hangingPunct="1"/>
            <a:r>
              <a:rPr lang="en-US" altLang="ko-KR" sz="1400" dirty="0">
                <a:solidFill>
                  <a:srgbClr val="FF0000"/>
                </a:solidFill>
                <a:latin typeface="맑은 고딕" pitchFamily="50" charset="-127"/>
                <a:ea typeface="맑은 고딕" pitchFamily="50" charset="-127"/>
              </a:rPr>
              <a:t>tuple(</a:t>
            </a:r>
            <a:r>
              <a:rPr lang="en-US" altLang="ko-KR" sz="1400" dirty="0" err="1">
                <a:solidFill>
                  <a:srgbClr val="FF0000"/>
                </a:solidFill>
                <a:latin typeface="맑은 고딕" pitchFamily="50" charset="-127"/>
                <a:ea typeface="맑은 고딕" pitchFamily="50" charset="-127"/>
              </a:rPr>
              <a:t>iterable</a:t>
            </a:r>
            <a:r>
              <a:rPr lang="en-US" altLang="ko-KR" sz="1400" dirty="0">
                <a:solidFill>
                  <a:srgbClr val="FF0000"/>
                </a:solidFill>
                <a:latin typeface="맑은 고딕" pitchFamily="50" charset="-127"/>
                <a:ea typeface="맑은 고딕" pitchFamily="50" charset="-127"/>
              </a:rPr>
              <a:t>) -&gt; tuple initialized from </a:t>
            </a:r>
            <a:r>
              <a:rPr lang="en-US" altLang="ko-KR" sz="1400" dirty="0" err="1">
                <a:solidFill>
                  <a:srgbClr val="FF0000"/>
                </a:solidFill>
                <a:latin typeface="맑은 고딕" pitchFamily="50" charset="-127"/>
                <a:ea typeface="맑은 고딕" pitchFamily="50" charset="-127"/>
              </a:rPr>
              <a:t>iterable's</a:t>
            </a:r>
            <a:r>
              <a:rPr lang="en-US" altLang="ko-KR" sz="1400" dirty="0">
                <a:solidFill>
                  <a:srgbClr val="FF0000"/>
                </a:solidFill>
                <a:latin typeface="맑은 고딕" pitchFamily="50" charset="-127"/>
                <a:ea typeface="맑은 고딕" pitchFamily="50" charset="-127"/>
              </a:rPr>
              <a:t> items</a:t>
            </a:r>
          </a:p>
        </p:txBody>
      </p:sp>
    </p:spTree>
    <p:extLst>
      <p:ext uri="{BB962C8B-B14F-4D97-AF65-F5344CB8AC3E}">
        <p14:creationId xmlns:p14="http://schemas.microsoft.com/office/powerpoint/2010/main" val="208039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178510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로 행렬 계산</a:t>
            </a:r>
            <a:endParaRPr lang="en-US" altLang="ko-KR" dirty="0"/>
          </a:p>
          <a:p>
            <a:pPr lvl="1"/>
            <a:r>
              <a:rPr lang="ko-KR" altLang="en-US" dirty="0"/>
              <a:t>선형대수 계산에서 매우 자주 사용되는 행렬 계산</a:t>
            </a:r>
            <a:endParaRPr lang="en-US" altLang="ko-KR" dirty="0"/>
          </a:p>
          <a:p>
            <a:pPr lvl="1"/>
            <a:r>
              <a:rPr lang="en-US" altLang="ko-KR" dirty="0"/>
              <a:t>(</a:t>
            </a:r>
            <a:r>
              <a:rPr lang="ko-KR" altLang="en-US" dirty="0"/>
              <a:t>주의</a:t>
            </a:r>
            <a:r>
              <a:rPr lang="en-US" altLang="ko-KR" dirty="0"/>
              <a:t>) </a:t>
            </a:r>
            <a:r>
              <a:rPr lang="en-US" altLang="ko-KR" dirty="0" err="1"/>
              <a:t>ndarray</a:t>
            </a:r>
            <a:r>
              <a:rPr lang="ko-KR" altLang="en-US" dirty="0"/>
              <a:t>의 </a:t>
            </a:r>
            <a:r>
              <a:rPr lang="en-US" altLang="ko-KR" dirty="0">
                <a:solidFill>
                  <a:srgbClr val="FF0000"/>
                </a:solidFill>
              </a:rPr>
              <a:t>*</a:t>
            </a:r>
            <a:r>
              <a:rPr lang="en-US" altLang="ko-KR" dirty="0"/>
              <a:t>(</a:t>
            </a:r>
            <a:r>
              <a:rPr lang="ko-KR" altLang="en-US" dirty="0"/>
              <a:t>곱셈</a:t>
            </a:r>
            <a:r>
              <a:rPr lang="en-US" altLang="ko-KR" dirty="0"/>
              <a:t>), </a:t>
            </a:r>
            <a:r>
              <a:rPr lang="en-US" altLang="ko-KR" dirty="0">
                <a:solidFill>
                  <a:srgbClr val="FF0000"/>
                </a:solidFill>
              </a:rPr>
              <a:t>/</a:t>
            </a:r>
            <a:r>
              <a:rPr lang="en-US" altLang="ko-KR" dirty="0"/>
              <a:t>(</a:t>
            </a:r>
            <a:r>
              <a:rPr lang="ko-KR" altLang="en-US" dirty="0"/>
              <a:t>나눗셈</a:t>
            </a:r>
            <a:r>
              <a:rPr lang="en-US" altLang="ko-KR" dirty="0"/>
              <a:t>), </a:t>
            </a:r>
            <a:r>
              <a:rPr lang="en-US" altLang="ko-KR" dirty="0">
                <a:solidFill>
                  <a:srgbClr val="FF0000"/>
                </a:solidFill>
              </a:rPr>
              <a:t>+</a:t>
            </a:r>
            <a:r>
              <a:rPr lang="en-US" altLang="ko-KR" dirty="0"/>
              <a:t>(</a:t>
            </a:r>
            <a:r>
              <a:rPr lang="ko-KR" altLang="en-US" dirty="0"/>
              <a:t>덧셈</a:t>
            </a:r>
            <a:r>
              <a:rPr lang="en-US" altLang="ko-KR" dirty="0"/>
              <a:t>), </a:t>
            </a:r>
            <a:r>
              <a:rPr lang="en-US" altLang="ko-KR" dirty="0">
                <a:solidFill>
                  <a:srgbClr val="FF0000"/>
                </a:solidFill>
              </a:rPr>
              <a:t>-</a:t>
            </a:r>
            <a:r>
              <a:rPr lang="en-US" altLang="ko-KR" dirty="0"/>
              <a:t>(</a:t>
            </a:r>
            <a:r>
              <a:rPr lang="ko-KR" altLang="en-US" dirty="0"/>
              <a:t>뺄셈</a:t>
            </a:r>
            <a:r>
              <a:rPr lang="en-US" altLang="ko-KR" dirty="0"/>
              <a:t>), </a:t>
            </a:r>
            <a:r>
              <a:rPr lang="en-US" altLang="ko-KR" dirty="0">
                <a:solidFill>
                  <a:srgbClr val="FF0000"/>
                </a:solidFill>
              </a:rPr>
              <a:t>**</a:t>
            </a:r>
            <a:r>
              <a:rPr lang="en-US" altLang="ko-KR" dirty="0"/>
              <a:t>(</a:t>
            </a:r>
            <a:r>
              <a:rPr lang="ko-KR" altLang="en-US" dirty="0"/>
              <a:t>거듭제곱</a:t>
            </a:r>
            <a:r>
              <a:rPr lang="en-US" altLang="ko-KR" dirty="0"/>
              <a:t>), </a:t>
            </a:r>
            <a:r>
              <a:rPr lang="en-US" altLang="ko-KR" dirty="0">
                <a:solidFill>
                  <a:srgbClr val="FF0000"/>
                </a:solidFill>
              </a:rPr>
              <a:t>//</a:t>
            </a:r>
            <a:r>
              <a:rPr lang="en-US" altLang="ko-KR" dirty="0"/>
              <a:t>(</a:t>
            </a:r>
            <a:r>
              <a:rPr lang="ko-KR" altLang="en-US" dirty="0"/>
              <a:t>정수 나눗셈</a:t>
            </a:r>
            <a:r>
              <a:rPr lang="en-US" altLang="ko-KR" dirty="0"/>
              <a:t>), </a:t>
            </a:r>
            <a:r>
              <a:rPr lang="en-US" altLang="ko-KR" dirty="0">
                <a:solidFill>
                  <a:srgbClr val="FF0000"/>
                </a:solidFill>
              </a:rPr>
              <a:t>%</a:t>
            </a:r>
            <a:r>
              <a:rPr lang="en-US" altLang="ko-KR" dirty="0"/>
              <a:t>(</a:t>
            </a:r>
            <a:r>
              <a:rPr lang="ko-KR" altLang="en-US" dirty="0"/>
              <a:t>나머지 연산</a:t>
            </a:r>
            <a:r>
              <a:rPr lang="en-US" altLang="ko-KR" dirty="0"/>
              <a:t>) </a:t>
            </a:r>
            <a:r>
              <a:rPr lang="ko-KR" altLang="en-US" dirty="0"/>
              <a:t>등은 요소 단위</a:t>
            </a:r>
            <a:r>
              <a:rPr lang="en-US" altLang="ko-KR" dirty="0"/>
              <a:t>(elementwise) </a:t>
            </a:r>
            <a:r>
              <a:rPr lang="ko-KR" altLang="en-US" dirty="0"/>
              <a:t>계산이다</a:t>
            </a:r>
            <a:endParaRPr lang="en-US" altLang="ko-KR" dirty="0"/>
          </a:p>
          <a:p>
            <a:pPr lvl="1"/>
            <a:r>
              <a:rPr lang="ko-KR" altLang="en-US" dirty="0" err="1"/>
              <a:t>행렬곱을</a:t>
            </a:r>
            <a:r>
              <a:rPr lang="ko-KR" altLang="en-US" dirty="0"/>
              <a:t> 계산하기 위해서는 </a:t>
            </a:r>
            <a:r>
              <a:rPr lang="en-US" altLang="ko-KR" b="1" dirty="0"/>
              <a:t>dot</a:t>
            </a:r>
            <a:r>
              <a:rPr lang="en-US" altLang="ko-KR" dirty="0"/>
              <a:t>(</a:t>
            </a:r>
            <a:r>
              <a:rPr lang="ko-KR" altLang="en-US" dirty="0"/>
              <a:t>또는 </a:t>
            </a:r>
            <a:r>
              <a:rPr lang="en-US" altLang="ko-KR" b="1" dirty="0"/>
              <a:t>np.dot</a:t>
            </a:r>
            <a:r>
              <a:rPr lang="en-US" altLang="ko-KR" dirty="0"/>
              <a:t>)</a:t>
            </a:r>
            <a:r>
              <a:rPr lang="ko-KR" altLang="en-US" dirty="0"/>
              <a:t>을 사용해야 한다</a:t>
            </a:r>
            <a:r>
              <a:rPr lang="en-US" altLang="ko-KR" dirty="0"/>
              <a:t> </a:t>
            </a:r>
          </a:p>
        </p:txBody>
      </p:sp>
      <p:sp>
        <p:nvSpPr>
          <p:cNvPr id="5" name="직사각형 4"/>
          <p:cNvSpPr/>
          <p:nvPr/>
        </p:nvSpPr>
        <p:spPr bwMode="auto">
          <a:xfrm>
            <a:off x="1187624" y="2924944"/>
            <a:ext cx="6768940" cy="339953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A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([[-2,1],[1.5,-0.5]])</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linalg</a:t>
            </a:r>
            <a:r>
              <a:rPr lang="en-US" altLang="ko-KR" sz="1400" b="0" i="1" dirty="0">
                <a:latin typeface="맑은 고딕" pitchFamily="50" charset="-127"/>
                <a:ea typeface="맑은 고딕" pitchFamily="50" charset="-127"/>
              </a:rPr>
              <a:t>’</a:t>
            </a:r>
            <a:r>
              <a:rPr lang="ko-KR" altLang="en-US" sz="1400" b="0" i="1" dirty="0">
                <a:latin typeface="맑은 고딕" pitchFamily="50" charset="-127"/>
                <a:ea typeface="맑은 고딕" pitchFamily="50" charset="-127"/>
              </a:rPr>
              <a:t>는 </a:t>
            </a:r>
            <a:r>
              <a:rPr lang="ko-KR" altLang="en-US" sz="1400" b="0" i="1" dirty="0" err="1">
                <a:latin typeface="맑은 고딕" pitchFamily="50" charset="-127"/>
                <a:ea typeface="맑은 고딕" pitchFamily="50" charset="-127"/>
              </a:rPr>
              <a:t>선형대수를</a:t>
            </a:r>
            <a:r>
              <a:rPr lang="ko-KR" altLang="en-US" sz="1400" b="0" i="1" dirty="0">
                <a:latin typeface="맑은 고딕" pitchFamily="50" charset="-127"/>
                <a:ea typeface="맑은 고딕" pitchFamily="50" charset="-127"/>
              </a:rPr>
              <a:t> 위한 모듈</a:t>
            </a:r>
            <a:endParaRPr lang="en-US" altLang="ko-KR" sz="1400" b="0" i="1"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a:t>
            </a:r>
            <a:r>
              <a:rPr lang="ko-KR" altLang="en-US" sz="1400" b="0" i="1" dirty="0">
                <a:latin typeface="맑은 고딕" pitchFamily="50" charset="-127"/>
                <a:ea typeface="맑은 고딕" pitchFamily="50" charset="-127"/>
              </a:rPr>
              <a:t>의 </a:t>
            </a:r>
            <a:r>
              <a:rPr lang="ko-KR" altLang="en-US" sz="1400" b="0" i="1" dirty="0" err="1">
                <a:latin typeface="맑은 고딕" pitchFamily="50" charset="-127"/>
                <a:ea typeface="맑은 고딕" pitchFamily="50" charset="-127"/>
              </a:rPr>
              <a:t>역행렬</a:t>
            </a:r>
            <a:r>
              <a:rPr lang="ko-KR" altLang="en-US" sz="1400" b="0" i="1" dirty="0">
                <a:latin typeface="맑은 고딕" pitchFamily="50" charset="-127"/>
                <a:ea typeface="맑은 고딕" pitchFamily="50" charset="-127"/>
              </a:rPr>
              <a:t> 계산</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np.linalg.inv</a:t>
            </a:r>
            <a:r>
              <a:rPr lang="en-US" altLang="ko-KR" sz="1400" dirty="0">
                <a:latin typeface="맑은 고딕" pitchFamily="50" charset="-127"/>
                <a:ea typeface="맑은 고딕" pitchFamily="50" charset="-127"/>
              </a:rPr>
              <a:t>(A)</a:t>
            </a:r>
          </a:p>
          <a:p>
            <a:pPr defTabSz="977900" eaLnBrk="1" hangingPunct="1"/>
            <a:r>
              <a:rPr lang="en-US" altLang="ko-KR" sz="1400" dirty="0">
                <a:solidFill>
                  <a:srgbClr val="FF0000"/>
                </a:solidFill>
                <a:latin typeface="맑은 고딕" pitchFamily="50" charset="-127"/>
                <a:ea typeface="맑은 고딕" pitchFamily="50" charset="-127"/>
              </a:rPr>
              <a:t>Out[23]: </a:t>
            </a:r>
          </a:p>
          <a:p>
            <a:pPr defTabSz="977900" eaLnBrk="1" hangingPunct="1"/>
            <a:r>
              <a:rPr lang="en-US" altLang="ko-KR" sz="1400" dirty="0">
                <a:solidFill>
                  <a:srgbClr val="FF0000"/>
                </a:solidFill>
                <a:latin typeface="맑은 고딕" pitchFamily="50" charset="-127"/>
                <a:ea typeface="맑은 고딕" pitchFamily="50" charset="-127"/>
              </a:rPr>
              <a:t>array([[ 1.,  2.],</a:t>
            </a:r>
          </a:p>
          <a:p>
            <a:pPr defTabSz="977900" eaLnBrk="1" hangingPunct="1"/>
            <a:r>
              <a:rPr lang="en-US" altLang="ko-KR" sz="1400" dirty="0">
                <a:solidFill>
                  <a:srgbClr val="FF0000"/>
                </a:solidFill>
                <a:latin typeface="맑은 고딕" pitchFamily="50" charset="-127"/>
                <a:ea typeface="맑은 고딕" pitchFamily="50" charset="-127"/>
              </a:rPr>
              <a:t>       [ 3.,  4.]])</a:t>
            </a:r>
          </a:p>
          <a:p>
            <a:pPr defTabSz="977900" eaLnBrk="1" hangingPunct="1"/>
            <a:endParaRPr lang="en-US" altLang="ko-KR" sz="1400" dirty="0">
              <a:solidFill>
                <a:srgbClr val="FF0000"/>
              </a:solidFill>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a:t>
            </a:r>
            <a:r>
              <a:rPr lang="ko-KR" altLang="en-US" sz="1400" b="0" i="1" dirty="0">
                <a:latin typeface="맑은 고딕" pitchFamily="50" charset="-127"/>
                <a:ea typeface="맑은 고딕" pitchFamily="50" charset="-127"/>
              </a:rPr>
              <a:t>의 행렬식 계산</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np.linalg.det</a:t>
            </a:r>
            <a:r>
              <a:rPr lang="en-US" altLang="ko-KR" sz="1400" dirty="0">
                <a:latin typeface="맑은 고딕" pitchFamily="50" charset="-127"/>
                <a:ea typeface="맑은 고딕" pitchFamily="50" charset="-127"/>
              </a:rPr>
              <a:t>(A)</a:t>
            </a:r>
          </a:p>
          <a:p>
            <a:pPr defTabSz="977900" eaLnBrk="1" hangingPunct="1"/>
            <a:r>
              <a:rPr lang="en-US" altLang="ko-KR" sz="1400" dirty="0">
                <a:solidFill>
                  <a:srgbClr val="FF0000"/>
                </a:solidFill>
                <a:latin typeface="맑은 고딕" pitchFamily="50" charset="-127"/>
                <a:ea typeface="맑은 고딕" pitchFamily="50" charset="-127"/>
              </a:rPr>
              <a:t>Out[24]: -0.5</a:t>
            </a:r>
          </a:p>
          <a:p>
            <a:pPr defTabSz="977900" eaLnBrk="1" hangingPunct="1"/>
            <a:endParaRPr lang="en-US" altLang="ko-KR" sz="1400" dirty="0">
              <a:solidFill>
                <a:srgbClr val="FF0000"/>
              </a:solidFill>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a:t>
            </a:r>
            <a:r>
              <a:rPr lang="ko-KR" altLang="en-US" sz="1400" b="0" i="1" dirty="0">
                <a:latin typeface="맑은 고딕" pitchFamily="50" charset="-127"/>
                <a:ea typeface="맑은 고딕" pitchFamily="50" charset="-127"/>
              </a:rPr>
              <a:t>의 랭크를 계산</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np.linalg.matrix_rank</a:t>
            </a:r>
            <a:r>
              <a:rPr lang="en-US" altLang="ko-KR" sz="1400" dirty="0">
                <a:latin typeface="맑은 고딕" pitchFamily="50" charset="-127"/>
                <a:ea typeface="맑은 고딕" pitchFamily="50" charset="-127"/>
              </a:rPr>
              <a:t>(A)</a:t>
            </a:r>
          </a:p>
          <a:p>
            <a:pPr defTabSz="977900" eaLnBrk="1" hangingPunct="1"/>
            <a:r>
              <a:rPr lang="en-US" altLang="ko-KR" sz="1400" dirty="0">
                <a:solidFill>
                  <a:srgbClr val="FF0000"/>
                </a:solidFill>
                <a:latin typeface="맑은 고딕" pitchFamily="50" charset="-127"/>
                <a:ea typeface="맑은 고딕" pitchFamily="50" charset="-127"/>
              </a:rPr>
              <a:t>Out[25]: 2</a:t>
            </a:r>
          </a:p>
        </p:txBody>
      </p:sp>
    </p:spTree>
    <p:extLst>
      <p:ext uri="{BB962C8B-B14F-4D97-AF65-F5344CB8AC3E}">
        <p14:creationId xmlns:p14="http://schemas.microsoft.com/office/powerpoint/2010/main" val="75542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80021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로 행렬 계산</a:t>
            </a:r>
            <a:endParaRPr lang="en-US" altLang="ko-KR" dirty="0"/>
          </a:p>
          <a:p>
            <a:pPr lvl="1"/>
            <a:r>
              <a:rPr lang="ko-KR" altLang="en-US" dirty="0"/>
              <a:t>벡터의 내적</a:t>
            </a:r>
            <a:r>
              <a:rPr lang="en-US" altLang="ko-KR" dirty="0"/>
              <a:t>, </a:t>
            </a:r>
            <a:r>
              <a:rPr lang="ko-KR" altLang="en-US" dirty="0"/>
              <a:t>외적 예시</a:t>
            </a:r>
            <a:endParaRPr lang="en-US" altLang="ko-KR" dirty="0"/>
          </a:p>
        </p:txBody>
      </p:sp>
      <p:sp>
        <p:nvSpPr>
          <p:cNvPr id="5" name="직사각형 4"/>
          <p:cNvSpPr/>
          <p:nvPr/>
        </p:nvSpPr>
        <p:spPr bwMode="auto">
          <a:xfrm>
            <a:off x="1187624" y="2204864"/>
            <a:ext cx="6768940" cy="295232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벡터 </a:t>
            </a:r>
            <a:r>
              <a:rPr lang="en-US" altLang="ko-KR" sz="1400" b="0" i="1" dirty="0">
                <a:latin typeface="맑은 고딕" pitchFamily="50" charset="-127"/>
                <a:ea typeface="맑은 고딕" pitchFamily="50" charset="-127"/>
              </a:rPr>
              <a:t>a, b </a:t>
            </a:r>
            <a:r>
              <a:rPr lang="ko-KR" altLang="en-US" sz="1400" b="0" i="1" dirty="0">
                <a:latin typeface="맑은 고딕" pitchFamily="50" charset="-127"/>
                <a:ea typeface="맑은 고딕" pitchFamily="50" charset="-127"/>
              </a:rPr>
              <a:t>정의</a:t>
            </a:r>
            <a:endParaRPr lang="en-US" altLang="ko-KR" sz="1400" b="0" i="1"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a, b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([2,-4,1]),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([3,1,-2])</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벡터 </a:t>
            </a:r>
            <a:r>
              <a:rPr lang="en-US" altLang="ko-KR" sz="1400" b="0" i="1" dirty="0">
                <a:latin typeface="맑은 고딕" pitchFamily="50" charset="-127"/>
                <a:ea typeface="맑은 고딕" pitchFamily="50" charset="-127"/>
              </a:rPr>
              <a:t>a, b</a:t>
            </a:r>
            <a:r>
              <a:rPr lang="ko-KR" altLang="en-US" sz="1400" b="0" i="1" dirty="0">
                <a:latin typeface="맑은 고딕" pitchFamily="50" charset="-127"/>
                <a:ea typeface="맑은 고딕" pitchFamily="50" charset="-127"/>
              </a:rPr>
              <a:t>의 내적</a:t>
            </a:r>
            <a:r>
              <a:rPr lang="en-US" altLang="ko-KR" sz="1400" b="0" i="1" dirty="0">
                <a:latin typeface="맑은 고딕" pitchFamily="50" charset="-127"/>
                <a:ea typeface="맑은 고딕" pitchFamily="50" charset="-127"/>
              </a:rPr>
              <a:t>(scalar product)</a:t>
            </a:r>
          </a:p>
          <a:p>
            <a:pPr defTabSz="977900" eaLnBrk="1" hangingPunct="1"/>
            <a:r>
              <a:rPr lang="en-US" altLang="ko-KR" sz="1400" dirty="0" err="1">
                <a:latin typeface="맑은 고딕" pitchFamily="50" charset="-127"/>
                <a:ea typeface="맑은 고딕" pitchFamily="50" charset="-127"/>
              </a:rPr>
              <a:t>np.inner</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a,b</a:t>
            </a:r>
            <a:r>
              <a:rPr lang="en-US" altLang="ko-KR" sz="1400" dirty="0">
                <a:latin typeface="맑은 고딕" pitchFamily="50" charset="-127"/>
                <a:ea typeface="맑은 고딕" pitchFamily="50" charset="-127"/>
              </a:rPr>
              <a:t>)</a:t>
            </a:r>
          </a:p>
          <a:p>
            <a:pPr defTabSz="977900" eaLnBrk="1" hangingPunct="1"/>
            <a:r>
              <a:rPr lang="en-US" altLang="ko-KR" sz="1400" dirty="0">
                <a:solidFill>
                  <a:srgbClr val="FF0000"/>
                </a:solidFill>
                <a:latin typeface="맑은 고딕" pitchFamily="50" charset="-127"/>
                <a:ea typeface="맑은 고딕" pitchFamily="50" charset="-127"/>
              </a:rPr>
              <a:t>Out[27]: 0</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벡터 </a:t>
            </a:r>
            <a:r>
              <a:rPr lang="en-US" altLang="ko-KR" sz="1400" b="0" i="1" dirty="0">
                <a:latin typeface="맑은 고딕" pitchFamily="50" charset="-127"/>
                <a:ea typeface="맑은 고딕" pitchFamily="50" charset="-127"/>
              </a:rPr>
              <a:t>a, b</a:t>
            </a:r>
            <a:r>
              <a:rPr lang="ko-KR" altLang="en-US" sz="1400" b="0" i="1" dirty="0">
                <a:latin typeface="맑은 고딕" pitchFamily="50" charset="-127"/>
                <a:ea typeface="맑은 고딕" pitchFamily="50" charset="-127"/>
              </a:rPr>
              <a:t>의 외적</a:t>
            </a:r>
            <a:r>
              <a:rPr lang="en-US" altLang="ko-KR" sz="1400" b="0" i="1" dirty="0">
                <a:latin typeface="맑은 고딕" pitchFamily="50" charset="-127"/>
                <a:ea typeface="맑은 고딕" pitchFamily="50" charset="-127"/>
              </a:rPr>
              <a:t>(cross product)</a:t>
            </a:r>
          </a:p>
          <a:p>
            <a:pPr defTabSz="977900" eaLnBrk="1" hangingPunct="1"/>
            <a:r>
              <a:rPr lang="en-US" altLang="ko-KR" sz="1400" dirty="0" err="1">
                <a:latin typeface="맑은 고딕" pitchFamily="50" charset="-127"/>
                <a:ea typeface="맑은 고딕" pitchFamily="50" charset="-127"/>
              </a:rPr>
              <a:t>np.cross</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a,b</a:t>
            </a:r>
            <a:r>
              <a:rPr lang="en-US" altLang="ko-KR" sz="1400" dirty="0">
                <a:latin typeface="맑은 고딕" pitchFamily="50" charset="-127"/>
                <a:ea typeface="맑은 고딕" pitchFamily="50" charset="-127"/>
              </a:rPr>
              <a:t>)</a:t>
            </a:r>
          </a:p>
          <a:p>
            <a:pPr defTabSz="977900" eaLnBrk="1" hangingPunct="1"/>
            <a:r>
              <a:rPr lang="en-US" altLang="ko-KR" sz="1400" dirty="0">
                <a:solidFill>
                  <a:srgbClr val="FF0000"/>
                </a:solidFill>
                <a:latin typeface="맑은 고딕" pitchFamily="50" charset="-127"/>
                <a:ea typeface="맑은 고딕" pitchFamily="50" charset="-127"/>
              </a:rPr>
              <a:t>Out[28]: array([ 7,  7, 14])</a:t>
            </a:r>
          </a:p>
        </p:txBody>
      </p:sp>
    </p:spTree>
    <p:extLst>
      <p:ext uri="{BB962C8B-B14F-4D97-AF65-F5344CB8AC3E}">
        <p14:creationId xmlns:p14="http://schemas.microsoft.com/office/powerpoint/2010/main" val="379235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40164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인덱싱</a:t>
            </a:r>
            <a:endParaRPr lang="en-US" altLang="ko-KR" dirty="0"/>
          </a:p>
          <a:p>
            <a:pPr lvl="1"/>
            <a:r>
              <a:rPr lang="en-US" altLang="ko-KR" dirty="0" err="1"/>
              <a:t>ndarray</a:t>
            </a:r>
            <a:r>
              <a:rPr lang="ko-KR" altLang="en-US" dirty="0"/>
              <a:t>의 일부 요소를 꺼내는 기능</a:t>
            </a:r>
            <a:endParaRPr lang="en-US" altLang="ko-KR" dirty="0"/>
          </a:p>
          <a:p>
            <a:pPr lvl="2"/>
            <a:r>
              <a:rPr lang="ko-KR" altLang="en-US" dirty="0"/>
              <a:t>기본 인덱싱</a:t>
            </a:r>
            <a:r>
              <a:rPr lang="en-US" altLang="ko-KR" dirty="0"/>
              <a:t>(basic indexing), </a:t>
            </a:r>
            <a:r>
              <a:rPr lang="ko-KR" altLang="en-US" dirty="0"/>
              <a:t>응용 인덱싱</a:t>
            </a:r>
            <a:r>
              <a:rPr lang="en-US" altLang="ko-KR" dirty="0"/>
              <a:t>(fancy indexing)</a:t>
            </a:r>
          </a:p>
          <a:p>
            <a:pPr lvl="1"/>
            <a:r>
              <a:rPr lang="ko-KR" altLang="en-US" dirty="0"/>
              <a:t>기본 인덱싱 </a:t>
            </a:r>
            <a:r>
              <a:rPr lang="en-US" altLang="ko-KR" dirty="0"/>
              <a:t>: </a:t>
            </a:r>
            <a:r>
              <a:rPr lang="ko-KR" altLang="en-US" dirty="0"/>
              <a:t>인덱싱으로 </a:t>
            </a:r>
            <a:r>
              <a:rPr lang="ko-KR" altLang="en-US" b="1" dirty="0"/>
              <a:t>뷰</a:t>
            </a:r>
            <a:r>
              <a:rPr lang="en-US" altLang="ko-KR" b="1" dirty="0"/>
              <a:t>(view)</a:t>
            </a:r>
            <a:r>
              <a:rPr lang="ko-KR" altLang="en-US" dirty="0"/>
              <a:t>를 생성</a:t>
            </a:r>
            <a:r>
              <a:rPr lang="en-US" altLang="ko-KR" dirty="0"/>
              <a:t>. </a:t>
            </a:r>
            <a:r>
              <a:rPr lang="ko-KR" altLang="en-US" dirty="0"/>
              <a:t>참조의</a:t>
            </a:r>
            <a:r>
              <a:rPr lang="en-US" altLang="ko-KR" dirty="0"/>
              <a:t> </a:t>
            </a:r>
            <a:r>
              <a:rPr lang="ko-KR" altLang="en-US" dirty="0"/>
              <a:t>기능과</a:t>
            </a:r>
            <a:r>
              <a:rPr lang="en-US" altLang="ko-KR" dirty="0"/>
              <a:t> </a:t>
            </a:r>
            <a:r>
              <a:rPr lang="ko-KR" altLang="en-US" dirty="0"/>
              <a:t>같다</a:t>
            </a:r>
            <a:endParaRPr lang="en-US" altLang="ko-KR" dirty="0"/>
          </a:p>
          <a:p>
            <a:pPr lvl="1"/>
            <a:r>
              <a:rPr lang="ko-KR" altLang="en-US" dirty="0"/>
              <a:t>응용 인덱싱 </a:t>
            </a:r>
            <a:r>
              <a:rPr lang="en-US" altLang="ko-KR" dirty="0"/>
              <a:t>: </a:t>
            </a:r>
            <a:r>
              <a:rPr lang="ko-KR" altLang="en-US" b="1" dirty="0"/>
              <a:t>복사</a:t>
            </a:r>
            <a:r>
              <a:rPr lang="ko-KR" altLang="en-US" dirty="0"/>
              <a:t>와</a:t>
            </a:r>
            <a:r>
              <a:rPr lang="en-US" altLang="ko-KR" dirty="0"/>
              <a:t> </a:t>
            </a:r>
            <a:r>
              <a:rPr lang="ko-KR" altLang="en-US" dirty="0"/>
              <a:t>같은</a:t>
            </a:r>
            <a:r>
              <a:rPr lang="en-US" altLang="ko-KR" dirty="0"/>
              <a:t> </a:t>
            </a:r>
            <a:r>
              <a:rPr lang="ko-KR" altLang="en-US" dirty="0"/>
              <a:t>효과</a:t>
            </a:r>
            <a:endParaRPr lang="en-US" altLang="ko-KR" dirty="0"/>
          </a:p>
          <a:p>
            <a:pPr lvl="1"/>
            <a:endParaRPr lang="en-US" altLang="ko-KR" dirty="0"/>
          </a:p>
          <a:p>
            <a:pPr lvl="1"/>
            <a:r>
              <a:rPr lang="ko-KR" altLang="en-US" dirty="0"/>
              <a:t>기본 인덱싱</a:t>
            </a:r>
            <a:endParaRPr lang="en-US" altLang="ko-KR" dirty="0"/>
          </a:p>
          <a:p>
            <a:pPr lvl="2"/>
            <a:r>
              <a:rPr lang="ko-KR" altLang="en-US" dirty="0"/>
              <a:t>뷰 </a:t>
            </a:r>
            <a:r>
              <a:rPr lang="en-US" altLang="ko-KR" dirty="0"/>
              <a:t>: </a:t>
            </a:r>
            <a:r>
              <a:rPr lang="ko-KR" altLang="en-US" dirty="0"/>
              <a:t>뷰를 만든 </a:t>
            </a:r>
            <a:r>
              <a:rPr lang="en-US" altLang="ko-KR" dirty="0" err="1"/>
              <a:t>ndarray</a:t>
            </a:r>
            <a:r>
              <a:rPr lang="ko-KR" altLang="en-US" dirty="0"/>
              <a:t>의 일부분에 접근하기 위해 만든 </a:t>
            </a:r>
            <a:r>
              <a:rPr lang="en-US" altLang="ko-KR" dirty="0"/>
              <a:t>“</a:t>
            </a:r>
            <a:r>
              <a:rPr lang="ko-KR" altLang="en-US" dirty="0"/>
              <a:t>참조</a:t>
            </a:r>
            <a:r>
              <a:rPr lang="en-US" altLang="ko-KR" dirty="0"/>
              <a:t>”</a:t>
            </a:r>
          </a:p>
          <a:p>
            <a:pPr lvl="2"/>
            <a:r>
              <a:rPr lang="ko-KR" altLang="en-US" dirty="0"/>
              <a:t>다음과 같은 기본 인덱싱 방법들이 있다</a:t>
            </a:r>
            <a:endParaRPr lang="en-US" altLang="ko-KR" dirty="0"/>
          </a:p>
          <a:p>
            <a:pPr marL="914400" lvl="2" indent="0">
              <a:buNone/>
            </a:pPr>
            <a:r>
              <a:rPr lang="ko-KR" altLang="en-US" dirty="0"/>
              <a:t>       ①인덱싱</a:t>
            </a:r>
            <a:endParaRPr lang="en-US" altLang="ko-KR" dirty="0"/>
          </a:p>
          <a:p>
            <a:pPr marL="914400" lvl="2" indent="0">
              <a:buNone/>
            </a:pPr>
            <a:r>
              <a:rPr lang="ko-KR" altLang="en-US" dirty="0"/>
              <a:t>       ②</a:t>
            </a:r>
            <a:r>
              <a:rPr lang="ko-KR" altLang="en-US" dirty="0" err="1"/>
              <a:t>슬라이싱</a:t>
            </a:r>
            <a:endParaRPr lang="en-US" altLang="ko-KR" dirty="0"/>
          </a:p>
          <a:p>
            <a:pPr marL="914400" lvl="2" indent="0">
              <a:buNone/>
            </a:pPr>
            <a:r>
              <a:rPr lang="en-US" altLang="ko-KR" dirty="0"/>
              <a:t>       ③</a:t>
            </a:r>
            <a:r>
              <a:rPr lang="en-US" altLang="ko-KR" dirty="0" err="1"/>
              <a:t>Ndarray</a:t>
            </a:r>
            <a:r>
              <a:rPr lang="en-US" altLang="ko-KR" dirty="0"/>
              <a:t> </a:t>
            </a:r>
            <a:r>
              <a:rPr lang="ko-KR" altLang="en-US" dirty="0"/>
              <a:t>고유의 인덱싱 및 </a:t>
            </a:r>
            <a:r>
              <a:rPr lang="ko-KR" altLang="en-US" dirty="0" err="1"/>
              <a:t>슬라이싱</a:t>
            </a:r>
            <a:endParaRPr lang="en-US" altLang="ko-KR" dirty="0"/>
          </a:p>
        </p:txBody>
      </p:sp>
    </p:spTree>
    <p:extLst>
      <p:ext uri="{BB962C8B-B14F-4D97-AF65-F5344CB8AC3E}">
        <p14:creationId xmlns:p14="http://schemas.microsoft.com/office/powerpoint/2010/main" val="3069376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11695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인덱싱</a:t>
            </a:r>
            <a:endParaRPr lang="en-US" altLang="ko-KR" dirty="0"/>
          </a:p>
          <a:p>
            <a:pPr lvl="1"/>
            <a:r>
              <a:rPr lang="ko-KR" altLang="en-US" dirty="0"/>
              <a:t>기본 인덱싱</a:t>
            </a:r>
            <a:endParaRPr lang="en-US" altLang="ko-KR" dirty="0"/>
          </a:p>
          <a:p>
            <a:pPr lvl="2"/>
            <a:r>
              <a:rPr lang="ko-KR" altLang="en-US" dirty="0"/>
              <a:t>인덱싱과 </a:t>
            </a:r>
            <a:r>
              <a:rPr lang="ko-KR" altLang="en-US" dirty="0" err="1"/>
              <a:t>슬라이싱</a:t>
            </a:r>
            <a:endParaRPr lang="en-US" altLang="ko-KR" dirty="0"/>
          </a:p>
        </p:txBody>
      </p:sp>
      <p:sp>
        <p:nvSpPr>
          <p:cNvPr id="4" name="직사각형 3"/>
          <p:cNvSpPr/>
          <p:nvPr/>
        </p:nvSpPr>
        <p:spPr bwMode="auto">
          <a:xfrm>
            <a:off x="179512" y="2222221"/>
            <a:ext cx="4325336" cy="415910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600" dirty="0">
                <a:latin typeface="맑은 고딕" pitchFamily="50" charset="-127"/>
                <a:ea typeface="맑은 고딕" pitchFamily="50" charset="-127"/>
              </a:rPr>
              <a:t>x2d = </a:t>
            </a:r>
            <a:r>
              <a:rPr lang="en-US" altLang="ko-KR" sz="1600" dirty="0" err="1">
                <a:latin typeface="맑은 고딕" pitchFamily="50" charset="-127"/>
                <a:ea typeface="맑은 고딕" pitchFamily="50" charset="-127"/>
              </a:rPr>
              <a:t>np.arange</a:t>
            </a:r>
            <a:r>
              <a:rPr lang="en-US" altLang="ko-KR" sz="1600" dirty="0">
                <a:latin typeface="맑은 고딕" pitchFamily="50" charset="-127"/>
                <a:ea typeface="맑은 고딕" pitchFamily="50" charset="-127"/>
              </a:rPr>
              <a:t>(12).reshape(3,4)</a:t>
            </a:r>
          </a:p>
          <a:p>
            <a:pPr defTabSz="977900" eaLnBrk="1" hangingPunct="1"/>
            <a:endParaRPr lang="en-US" altLang="ko-KR" sz="1600" dirty="0">
              <a:latin typeface="맑은 고딕" pitchFamily="50" charset="-127"/>
              <a:ea typeface="맑은 고딕" pitchFamily="50" charset="-127"/>
            </a:endParaRPr>
          </a:p>
          <a:p>
            <a:pPr defTabSz="977900" eaLnBrk="1" hangingPunct="1"/>
            <a:r>
              <a:rPr lang="en-US" altLang="ko-KR" sz="1600" b="0" i="1" dirty="0">
                <a:latin typeface="맑은 고딕" pitchFamily="50" charset="-127"/>
                <a:ea typeface="맑은 고딕" pitchFamily="50" charset="-127"/>
              </a:rPr>
              <a:t># x2d</a:t>
            </a:r>
            <a:r>
              <a:rPr lang="ko-KR" altLang="en-US" sz="1600" b="0" i="1" dirty="0">
                <a:latin typeface="맑은 고딕" pitchFamily="50" charset="-127"/>
                <a:ea typeface="맑은 고딕" pitchFamily="50" charset="-127"/>
              </a:rPr>
              <a:t>의 내용 확인</a:t>
            </a:r>
            <a:endParaRPr lang="en-US" altLang="ko-KR" sz="1600" b="0" i="1" dirty="0">
              <a:latin typeface="맑은 고딕" pitchFamily="50" charset="-127"/>
              <a:ea typeface="맑은 고딕" pitchFamily="50" charset="-127"/>
            </a:endParaRPr>
          </a:p>
          <a:p>
            <a:pPr defTabSz="977900" eaLnBrk="1" hangingPunct="1"/>
            <a:r>
              <a:rPr lang="en-US" altLang="ko-KR" sz="1600" dirty="0">
                <a:latin typeface="맑은 고딕" pitchFamily="50" charset="-127"/>
                <a:ea typeface="맑은 고딕" pitchFamily="50" charset="-127"/>
              </a:rPr>
              <a:t>x2d</a:t>
            </a:r>
          </a:p>
          <a:p>
            <a:pPr defTabSz="977900" eaLnBrk="1" hangingPunct="1"/>
            <a:r>
              <a:rPr lang="en-US" altLang="ko-KR" sz="1600" dirty="0">
                <a:solidFill>
                  <a:srgbClr val="FF0000"/>
                </a:solidFill>
                <a:latin typeface="맑은 고딕" pitchFamily="50" charset="-127"/>
                <a:ea typeface="맑은 고딕" pitchFamily="50" charset="-127"/>
              </a:rPr>
              <a:t>Out[30]: </a:t>
            </a:r>
          </a:p>
          <a:p>
            <a:pPr defTabSz="977900" eaLnBrk="1" hangingPunct="1"/>
            <a:r>
              <a:rPr lang="en-US" altLang="ko-KR" sz="1600" dirty="0">
                <a:solidFill>
                  <a:srgbClr val="FF0000"/>
                </a:solidFill>
                <a:latin typeface="맑은 고딕" pitchFamily="50" charset="-127"/>
                <a:ea typeface="맑은 고딕" pitchFamily="50" charset="-127"/>
              </a:rPr>
              <a:t>array([[ 0,  1,  2,  3],</a:t>
            </a:r>
          </a:p>
          <a:p>
            <a:pPr defTabSz="977900" eaLnBrk="1" hangingPunct="1"/>
            <a:r>
              <a:rPr lang="en-US" altLang="ko-KR" sz="1600" dirty="0">
                <a:solidFill>
                  <a:srgbClr val="FF0000"/>
                </a:solidFill>
                <a:latin typeface="맑은 고딕" pitchFamily="50" charset="-127"/>
                <a:ea typeface="맑은 고딕" pitchFamily="50" charset="-127"/>
              </a:rPr>
              <a:t>       [ 4,  5,  6,  7],</a:t>
            </a:r>
          </a:p>
          <a:p>
            <a:pPr defTabSz="977900" eaLnBrk="1" hangingPunct="1"/>
            <a:r>
              <a:rPr lang="en-US" altLang="ko-KR" sz="1600" dirty="0">
                <a:solidFill>
                  <a:srgbClr val="FF0000"/>
                </a:solidFill>
                <a:latin typeface="맑은 고딕" pitchFamily="50" charset="-127"/>
                <a:ea typeface="맑은 고딕" pitchFamily="50" charset="-127"/>
              </a:rPr>
              <a:t>       [ 8,  9, 10, 11]])</a:t>
            </a:r>
          </a:p>
          <a:p>
            <a:pPr defTabSz="977900" eaLnBrk="1" hangingPunct="1"/>
            <a:endParaRPr lang="en-US" altLang="ko-KR" sz="1600" dirty="0">
              <a:latin typeface="맑은 고딕" pitchFamily="50" charset="-127"/>
              <a:ea typeface="맑은 고딕" pitchFamily="50" charset="-127"/>
            </a:endParaRPr>
          </a:p>
          <a:p>
            <a:pPr defTabSz="977900" eaLnBrk="1" hangingPunct="1"/>
            <a:r>
              <a:rPr lang="en-US" altLang="ko-KR" sz="1600" b="0" i="1" dirty="0">
                <a:latin typeface="맑은 고딕" pitchFamily="50" charset="-127"/>
                <a:ea typeface="맑은 고딕" pitchFamily="50" charset="-127"/>
              </a:rPr>
              <a:t># </a:t>
            </a:r>
            <a:r>
              <a:rPr lang="ko-KR" altLang="en-US" sz="1600" b="0" i="1" dirty="0" err="1">
                <a:latin typeface="맑은 고딕" pitchFamily="50" charset="-127"/>
                <a:ea typeface="맑은 고딕" pitchFamily="50" charset="-127"/>
              </a:rPr>
              <a:t>두번째줄의</a:t>
            </a:r>
            <a:r>
              <a:rPr lang="ko-KR" altLang="en-US" sz="1600" b="0" i="1" dirty="0">
                <a:latin typeface="맑은 고딕" pitchFamily="50" charset="-127"/>
                <a:ea typeface="맑은 고딕" pitchFamily="50" charset="-127"/>
              </a:rPr>
              <a:t> 두번째 요소부터 전부 꺼낸다</a:t>
            </a:r>
            <a:endParaRPr lang="en-US" altLang="ko-KR" sz="1600" b="0" i="1" dirty="0">
              <a:latin typeface="맑은 고딕" pitchFamily="50" charset="-127"/>
              <a:ea typeface="맑은 고딕" pitchFamily="50" charset="-127"/>
            </a:endParaRPr>
          </a:p>
          <a:p>
            <a:pPr defTabSz="977900" eaLnBrk="1" hangingPunct="1"/>
            <a:r>
              <a:rPr lang="en-US" altLang="ko-KR" sz="1600" dirty="0">
                <a:latin typeface="맑은 고딕" pitchFamily="50" charset="-127"/>
                <a:ea typeface="맑은 고딕" pitchFamily="50" charset="-127"/>
              </a:rPr>
              <a:t>a = x2d[1][1:]</a:t>
            </a:r>
          </a:p>
          <a:p>
            <a:pPr defTabSz="977900" eaLnBrk="1" hangingPunct="1"/>
            <a:endParaRPr lang="en-US" altLang="ko-KR" sz="1600" dirty="0">
              <a:latin typeface="맑은 고딕" pitchFamily="50" charset="-127"/>
              <a:ea typeface="맑은 고딕" pitchFamily="50" charset="-127"/>
            </a:endParaRPr>
          </a:p>
          <a:p>
            <a:pPr defTabSz="977900" eaLnBrk="1" hangingPunct="1"/>
            <a:r>
              <a:rPr lang="en-US" altLang="ko-KR" sz="1600" b="0" i="1" dirty="0">
                <a:latin typeface="맑은 고딕" pitchFamily="50" charset="-127"/>
                <a:ea typeface="맑은 고딕" pitchFamily="50" charset="-127"/>
              </a:rPr>
              <a:t># a</a:t>
            </a:r>
            <a:r>
              <a:rPr lang="ko-KR" altLang="en-US" sz="1600" b="0" i="1" dirty="0">
                <a:latin typeface="맑은 고딕" pitchFamily="50" charset="-127"/>
                <a:ea typeface="맑은 고딕" pitchFamily="50" charset="-127"/>
              </a:rPr>
              <a:t>의 내용 확인</a:t>
            </a:r>
            <a:endParaRPr lang="en-US" altLang="ko-KR" sz="1600" b="0" i="1" dirty="0">
              <a:latin typeface="맑은 고딕" pitchFamily="50" charset="-127"/>
              <a:ea typeface="맑은 고딕" pitchFamily="50" charset="-127"/>
            </a:endParaRPr>
          </a:p>
          <a:p>
            <a:pPr defTabSz="977900" eaLnBrk="1" hangingPunct="1"/>
            <a:r>
              <a:rPr lang="en-US" altLang="ko-KR" sz="1600" dirty="0">
                <a:latin typeface="맑은 고딕" pitchFamily="50" charset="-127"/>
                <a:ea typeface="맑은 고딕" pitchFamily="50" charset="-127"/>
              </a:rPr>
              <a:t>a</a:t>
            </a:r>
          </a:p>
          <a:p>
            <a:pPr defTabSz="977900" eaLnBrk="1" hangingPunct="1"/>
            <a:r>
              <a:rPr lang="en-US" altLang="ko-KR" sz="1600" dirty="0">
                <a:solidFill>
                  <a:srgbClr val="FF0000"/>
                </a:solidFill>
                <a:latin typeface="맑은 고딕" pitchFamily="50" charset="-127"/>
                <a:ea typeface="맑은 고딕" pitchFamily="50" charset="-127"/>
              </a:rPr>
              <a:t>Out[32]: array([5, 6, 7])</a:t>
            </a:r>
          </a:p>
          <a:p>
            <a:pPr defTabSz="977900" eaLnBrk="1" hangingPunct="1"/>
            <a:endParaRPr lang="en-US" altLang="ko-KR" sz="1600" b="0" i="1" dirty="0">
              <a:latin typeface="맑은 고딕" pitchFamily="50" charset="-127"/>
              <a:ea typeface="맑은 고딕" pitchFamily="50" charset="-127"/>
            </a:endParaRPr>
          </a:p>
        </p:txBody>
      </p:sp>
      <p:sp>
        <p:nvSpPr>
          <p:cNvPr id="5" name="직사각형 4">
            <a:extLst>
              <a:ext uri="{FF2B5EF4-FFF2-40B4-BE49-F238E27FC236}">
                <a16:creationId xmlns:a16="http://schemas.microsoft.com/office/drawing/2014/main" id="{4DA114F9-A233-4450-ADFB-87829F170543}"/>
              </a:ext>
            </a:extLst>
          </p:cNvPr>
          <p:cNvSpPr/>
          <p:nvPr/>
        </p:nvSpPr>
        <p:spPr bwMode="auto">
          <a:xfrm>
            <a:off x="4711160" y="2204864"/>
            <a:ext cx="4325336" cy="415910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endParaRPr lang="en-US" altLang="ko-KR" sz="1600" b="0" i="1" dirty="0">
              <a:latin typeface="맑은 고딕" pitchFamily="50" charset="-127"/>
              <a:ea typeface="맑은 고딕" pitchFamily="50" charset="-127"/>
            </a:endParaRPr>
          </a:p>
          <a:p>
            <a:pPr defTabSz="977900" eaLnBrk="1" hangingPunct="1"/>
            <a:r>
              <a:rPr lang="en-US" altLang="ko-KR" sz="1600" b="0" i="1" dirty="0">
                <a:latin typeface="맑은 고딕" pitchFamily="50" charset="-127"/>
                <a:ea typeface="맑은 고딕" pitchFamily="50" charset="-127"/>
              </a:rPr>
              <a:t># a</a:t>
            </a:r>
            <a:r>
              <a:rPr lang="ko-KR" altLang="en-US" sz="1600" b="0" i="1" dirty="0">
                <a:latin typeface="맑은 고딕" pitchFamily="50" charset="-127"/>
                <a:ea typeface="맑은 고딕" pitchFamily="50" charset="-127"/>
              </a:rPr>
              <a:t>의 일부 요소를 변환</a:t>
            </a:r>
            <a:endParaRPr lang="en-US" altLang="ko-KR" sz="1600" b="0" i="1" dirty="0">
              <a:latin typeface="맑은 고딕" pitchFamily="50" charset="-127"/>
              <a:ea typeface="맑은 고딕" pitchFamily="50" charset="-127"/>
            </a:endParaRPr>
          </a:p>
          <a:p>
            <a:pPr defTabSz="977900" eaLnBrk="1" hangingPunct="1"/>
            <a:r>
              <a:rPr lang="en-US" altLang="ko-KR" sz="1600" dirty="0">
                <a:latin typeface="맑은 고딕" pitchFamily="50" charset="-127"/>
                <a:ea typeface="맑은 고딕" pitchFamily="50" charset="-127"/>
              </a:rPr>
              <a:t>a[0] = -1</a:t>
            </a:r>
          </a:p>
          <a:p>
            <a:pPr defTabSz="977900" eaLnBrk="1" hangingPunct="1"/>
            <a:endParaRPr lang="en-US" altLang="ko-KR" sz="1600" dirty="0">
              <a:latin typeface="맑은 고딕" pitchFamily="50" charset="-127"/>
              <a:ea typeface="맑은 고딕" pitchFamily="50" charset="-127"/>
            </a:endParaRPr>
          </a:p>
          <a:p>
            <a:pPr defTabSz="977900" eaLnBrk="1" hangingPunct="1"/>
            <a:r>
              <a:rPr lang="en-US" altLang="ko-KR" sz="1600" b="0" i="1" dirty="0">
                <a:latin typeface="맑은 고딕" pitchFamily="50" charset="-127"/>
                <a:ea typeface="맑은 고딕" pitchFamily="50" charset="-127"/>
              </a:rPr>
              <a:t># a</a:t>
            </a:r>
            <a:r>
              <a:rPr lang="ko-KR" altLang="en-US" sz="1600" b="0" i="1" dirty="0">
                <a:latin typeface="맑은 고딕" pitchFamily="50" charset="-127"/>
                <a:ea typeface="맑은 고딕" pitchFamily="50" charset="-127"/>
              </a:rPr>
              <a:t>는 </a:t>
            </a:r>
            <a:r>
              <a:rPr lang="ko-KR" altLang="en-US" sz="1600" b="0" i="1" dirty="0" err="1">
                <a:latin typeface="맑은 고딕" pitchFamily="50" charset="-127"/>
                <a:ea typeface="맑은 고딕" pitchFamily="50" charset="-127"/>
              </a:rPr>
              <a:t>뷰였으므로</a:t>
            </a:r>
            <a:r>
              <a:rPr lang="ko-KR" altLang="en-US" sz="1600" b="0" i="1" dirty="0">
                <a:latin typeface="맑은 고딕" pitchFamily="50" charset="-127"/>
                <a:ea typeface="맑은 고딕" pitchFamily="50" charset="-127"/>
              </a:rPr>
              <a:t> </a:t>
            </a:r>
            <a:r>
              <a:rPr lang="en-US" altLang="ko-KR" sz="1600" b="0" i="1" dirty="0">
                <a:latin typeface="맑은 고딕" pitchFamily="50" charset="-127"/>
                <a:ea typeface="맑은 고딕" pitchFamily="50" charset="-127"/>
              </a:rPr>
              <a:t>x2d</a:t>
            </a:r>
            <a:r>
              <a:rPr lang="ko-KR" altLang="en-US" sz="1600" b="0" i="1" dirty="0">
                <a:latin typeface="맑은 고딕" pitchFamily="50" charset="-127"/>
                <a:ea typeface="맑은 고딕" pitchFamily="50" charset="-127"/>
              </a:rPr>
              <a:t>에도 영향이 미친다</a:t>
            </a:r>
            <a:endParaRPr lang="en-US" altLang="ko-KR" sz="1600" b="0" i="1" dirty="0">
              <a:latin typeface="맑은 고딕" pitchFamily="50" charset="-127"/>
              <a:ea typeface="맑은 고딕" pitchFamily="50" charset="-127"/>
            </a:endParaRPr>
          </a:p>
          <a:p>
            <a:pPr defTabSz="977900" eaLnBrk="1" hangingPunct="1"/>
            <a:r>
              <a:rPr lang="en-US" altLang="ko-KR" sz="1600" dirty="0">
                <a:latin typeface="맑은 고딕" pitchFamily="50" charset="-127"/>
                <a:ea typeface="맑은 고딕" pitchFamily="50" charset="-127"/>
              </a:rPr>
              <a:t>x2d</a:t>
            </a:r>
          </a:p>
          <a:p>
            <a:pPr defTabSz="977900" eaLnBrk="1" hangingPunct="1"/>
            <a:r>
              <a:rPr lang="en-US" altLang="ko-KR" sz="1600" dirty="0">
                <a:latin typeface="맑은 고딕" pitchFamily="50" charset="-127"/>
                <a:ea typeface="맑은 고딕" pitchFamily="50" charset="-127"/>
              </a:rPr>
              <a:t>Out[34]: </a:t>
            </a:r>
          </a:p>
          <a:p>
            <a:pPr defTabSz="977900" eaLnBrk="1" hangingPunct="1"/>
            <a:r>
              <a:rPr lang="en-US" altLang="ko-KR" sz="1600" dirty="0">
                <a:solidFill>
                  <a:srgbClr val="FF0000"/>
                </a:solidFill>
                <a:latin typeface="맑은 고딕" pitchFamily="50" charset="-127"/>
                <a:ea typeface="맑은 고딕" pitchFamily="50" charset="-127"/>
              </a:rPr>
              <a:t>array([[ 0,  1,  2,  3],</a:t>
            </a:r>
          </a:p>
          <a:p>
            <a:pPr defTabSz="977900" eaLnBrk="1" hangingPunct="1"/>
            <a:r>
              <a:rPr lang="en-US" altLang="ko-KR" sz="1600" dirty="0">
                <a:solidFill>
                  <a:srgbClr val="FF0000"/>
                </a:solidFill>
                <a:latin typeface="맑은 고딕" pitchFamily="50" charset="-127"/>
                <a:ea typeface="맑은 고딕" pitchFamily="50" charset="-127"/>
              </a:rPr>
              <a:t>       [ 4, -1,  6,  7],</a:t>
            </a:r>
          </a:p>
          <a:p>
            <a:pPr defTabSz="977900" eaLnBrk="1" hangingPunct="1"/>
            <a:r>
              <a:rPr lang="en-US" altLang="ko-KR" sz="1600" dirty="0">
                <a:solidFill>
                  <a:srgbClr val="FF0000"/>
                </a:solidFill>
                <a:latin typeface="맑은 고딕" pitchFamily="50" charset="-127"/>
                <a:ea typeface="맑은 고딕" pitchFamily="50" charset="-127"/>
              </a:rPr>
              <a:t>       [ 8,  9, 10, 11]])</a:t>
            </a:r>
          </a:p>
        </p:txBody>
      </p:sp>
    </p:spTree>
    <p:extLst>
      <p:ext uri="{BB962C8B-B14F-4D97-AF65-F5344CB8AC3E}">
        <p14:creationId xmlns:p14="http://schemas.microsoft.com/office/powerpoint/2010/main" val="1568746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11695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인덱싱</a:t>
            </a:r>
            <a:endParaRPr lang="en-US" altLang="ko-KR" dirty="0"/>
          </a:p>
          <a:p>
            <a:pPr lvl="1"/>
            <a:r>
              <a:rPr lang="ko-KR" altLang="en-US" dirty="0"/>
              <a:t>기본 인덱싱</a:t>
            </a:r>
            <a:endParaRPr lang="en-US" altLang="ko-KR" dirty="0"/>
          </a:p>
          <a:p>
            <a:pPr lvl="2"/>
            <a:r>
              <a:rPr lang="en-US" altLang="ko-KR" dirty="0" err="1"/>
              <a:t>ndarray</a:t>
            </a:r>
            <a:r>
              <a:rPr lang="en-US" altLang="ko-KR" dirty="0"/>
              <a:t> </a:t>
            </a:r>
            <a:r>
              <a:rPr lang="ko-KR" altLang="en-US" dirty="0"/>
              <a:t>고유의 인덱싱과 </a:t>
            </a:r>
            <a:r>
              <a:rPr lang="ko-KR" altLang="en-US" dirty="0" err="1"/>
              <a:t>슬라이싱</a:t>
            </a:r>
            <a:r>
              <a:rPr lang="ko-KR" altLang="en-US" dirty="0"/>
              <a:t> 방법</a:t>
            </a:r>
            <a:endParaRPr lang="en-US" altLang="ko-KR" dirty="0"/>
          </a:p>
        </p:txBody>
      </p:sp>
      <p:sp>
        <p:nvSpPr>
          <p:cNvPr id="4" name="직사각형 3"/>
          <p:cNvSpPr/>
          <p:nvPr/>
        </p:nvSpPr>
        <p:spPr bwMode="auto">
          <a:xfrm>
            <a:off x="1182768" y="2222221"/>
            <a:ext cx="6768940" cy="4303123"/>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200" b="0" i="1" dirty="0">
                <a:latin typeface="맑은 고딕" pitchFamily="50" charset="-127"/>
                <a:ea typeface="맑은 고딕" pitchFamily="50" charset="-127"/>
              </a:rPr>
              <a:t># </a:t>
            </a:r>
            <a:r>
              <a:rPr lang="en-US" altLang="ko-KR" sz="1200" b="0" i="1" dirty="0" err="1">
                <a:latin typeface="맑은 고딕" pitchFamily="50" charset="-127"/>
                <a:ea typeface="맑은 고딕" pitchFamily="50" charset="-127"/>
              </a:rPr>
              <a:t>ndarray</a:t>
            </a:r>
            <a:r>
              <a:rPr lang="ko-KR" altLang="en-US" sz="1200" b="0" i="1" dirty="0">
                <a:latin typeface="맑은 고딕" pitchFamily="50" charset="-127"/>
                <a:ea typeface="맑은 고딕" pitchFamily="50" charset="-127"/>
              </a:rPr>
              <a:t>고유의 방법을 사용</a:t>
            </a:r>
            <a:endParaRPr lang="en-US" altLang="ko-KR" sz="1200" b="0" i="1" dirty="0">
              <a:latin typeface="맑은 고딕" pitchFamily="50" charset="-127"/>
              <a:ea typeface="맑은 고딕" pitchFamily="50" charset="-127"/>
            </a:endParaRPr>
          </a:p>
          <a:p>
            <a:pPr defTabSz="977900" eaLnBrk="1" hangingPunct="1"/>
            <a:r>
              <a:rPr lang="en-US" altLang="ko-KR" sz="1200" dirty="0">
                <a:latin typeface="맑은 고딕" pitchFamily="50" charset="-127"/>
                <a:ea typeface="맑은 고딕" pitchFamily="50" charset="-127"/>
              </a:rPr>
              <a:t>b = x2d[1:, 2:]; b</a:t>
            </a:r>
          </a:p>
          <a:p>
            <a:pPr defTabSz="977900" eaLnBrk="1" hangingPunct="1"/>
            <a:r>
              <a:rPr lang="en-US" altLang="ko-KR" sz="1200" dirty="0">
                <a:solidFill>
                  <a:srgbClr val="FF0000"/>
                </a:solidFill>
                <a:latin typeface="맑은 고딕" pitchFamily="50" charset="-127"/>
                <a:ea typeface="맑은 고딕" pitchFamily="50" charset="-127"/>
              </a:rPr>
              <a:t>Out[36]: </a:t>
            </a:r>
          </a:p>
          <a:p>
            <a:pPr defTabSz="977900" eaLnBrk="1" hangingPunct="1"/>
            <a:r>
              <a:rPr lang="en-US" altLang="ko-KR" sz="1200" dirty="0">
                <a:solidFill>
                  <a:srgbClr val="FF0000"/>
                </a:solidFill>
                <a:latin typeface="맑은 고딕" pitchFamily="50" charset="-127"/>
                <a:ea typeface="맑은 고딕" pitchFamily="50" charset="-127"/>
              </a:rPr>
              <a:t>array([[ 6,  7],</a:t>
            </a:r>
          </a:p>
          <a:p>
            <a:pPr defTabSz="977900" eaLnBrk="1" hangingPunct="1"/>
            <a:r>
              <a:rPr lang="en-US" altLang="ko-KR" sz="1200" dirty="0">
                <a:solidFill>
                  <a:srgbClr val="FF0000"/>
                </a:solidFill>
                <a:latin typeface="맑은 고딕" pitchFamily="50" charset="-127"/>
                <a:ea typeface="맑은 고딕" pitchFamily="50" charset="-127"/>
              </a:rPr>
              <a:t>       [10, 11]])</a:t>
            </a: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b="0" i="1" dirty="0">
                <a:latin typeface="맑은 고딕" pitchFamily="50" charset="-127"/>
                <a:ea typeface="맑은 고딕" pitchFamily="50" charset="-127"/>
              </a:rPr>
              <a:t># </a:t>
            </a:r>
            <a:r>
              <a:rPr lang="ko-KR" altLang="en-US" sz="1200" b="0" i="1" dirty="0" err="1">
                <a:latin typeface="맑은 고딕" pitchFamily="50" charset="-127"/>
                <a:ea typeface="맑은 고딕" pitchFamily="50" charset="-127"/>
              </a:rPr>
              <a:t>파이썬의</a:t>
            </a:r>
            <a:r>
              <a:rPr lang="ko-KR" altLang="en-US" sz="1200" b="0" i="1" dirty="0">
                <a:latin typeface="맑은 고딕" pitchFamily="50" charset="-127"/>
                <a:ea typeface="맑은 고딕" pitchFamily="50" charset="-127"/>
              </a:rPr>
              <a:t> 기본 리스트를 대상으로 위와 같이 </a:t>
            </a:r>
            <a:r>
              <a:rPr lang="ko-KR" altLang="en-US" sz="1200" b="0" i="1" dirty="0" err="1">
                <a:latin typeface="맑은 고딕" pitchFamily="50" charset="-127"/>
                <a:ea typeface="맑은 고딕" pitchFamily="50" charset="-127"/>
              </a:rPr>
              <a:t>슬라이싱하면</a:t>
            </a:r>
            <a:r>
              <a:rPr lang="ko-KR" altLang="en-US" sz="1200" b="0" i="1" dirty="0">
                <a:latin typeface="맑은 고딕" pitchFamily="50" charset="-127"/>
                <a:ea typeface="맑은 고딕" pitchFamily="50" charset="-127"/>
              </a:rPr>
              <a:t> 오류가 발생한다</a:t>
            </a:r>
            <a:endParaRPr lang="en-US" altLang="ko-KR" sz="1200" b="0" i="1" dirty="0">
              <a:latin typeface="맑은 고딕" pitchFamily="50" charset="-127"/>
              <a:ea typeface="맑은 고딕" pitchFamily="50" charset="-127"/>
            </a:endParaRPr>
          </a:p>
          <a:p>
            <a:pPr defTabSz="977900" eaLnBrk="1" hangingPunct="1"/>
            <a:r>
              <a:rPr lang="en-US" altLang="ko-KR" sz="1200" dirty="0">
                <a:latin typeface="맑은 고딕" pitchFamily="50" charset="-127"/>
                <a:ea typeface="맑은 고딕" pitchFamily="50" charset="-127"/>
              </a:rPr>
              <a:t>k = [[1,2,3],[4,5,6]]</a:t>
            </a:r>
          </a:p>
          <a:p>
            <a:pPr defTabSz="977900" eaLnBrk="1" hangingPunct="1"/>
            <a:r>
              <a:rPr lang="en-US" altLang="ko-KR" sz="1200" dirty="0">
                <a:latin typeface="맑은 고딕" pitchFamily="50" charset="-127"/>
                <a:ea typeface="맑은 고딕" pitchFamily="50" charset="-127"/>
              </a:rPr>
              <a:t>k[1,:]</a:t>
            </a:r>
          </a:p>
          <a:p>
            <a:pPr defTabSz="977900" eaLnBrk="1" hangingPunct="1"/>
            <a:r>
              <a:rPr lang="en-US" altLang="ko-KR" sz="1200" dirty="0">
                <a:solidFill>
                  <a:srgbClr val="FF0000"/>
                </a:solidFill>
                <a:latin typeface="맑은 고딕" pitchFamily="50" charset="-127"/>
                <a:ea typeface="맑은 고딕" pitchFamily="50" charset="-127"/>
              </a:rPr>
              <a:t>---------------------------------------------------------------------------</a:t>
            </a:r>
          </a:p>
          <a:p>
            <a:pPr defTabSz="977900" eaLnBrk="1" hangingPunct="1"/>
            <a:r>
              <a:rPr lang="en-US" altLang="ko-KR" sz="1200" dirty="0" err="1">
                <a:solidFill>
                  <a:srgbClr val="FF0000"/>
                </a:solidFill>
                <a:latin typeface="맑은 고딕" pitchFamily="50" charset="-127"/>
                <a:ea typeface="맑은 고딕" pitchFamily="50" charset="-127"/>
              </a:rPr>
              <a:t>TypeError</a:t>
            </a:r>
            <a:r>
              <a:rPr lang="en-US" altLang="ko-KR" sz="1200" dirty="0">
                <a:solidFill>
                  <a:srgbClr val="FF0000"/>
                </a:solidFill>
                <a:latin typeface="맑은 고딕" pitchFamily="50" charset="-127"/>
                <a:ea typeface="맑은 고딕" pitchFamily="50" charset="-127"/>
              </a:rPr>
              <a:t>                                 </a:t>
            </a:r>
            <a:r>
              <a:rPr lang="en-US" altLang="ko-KR" sz="1200" dirty="0" err="1">
                <a:solidFill>
                  <a:srgbClr val="FF0000"/>
                </a:solidFill>
                <a:latin typeface="맑은 고딕" pitchFamily="50" charset="-127"/>
                <a:ea typeface="맑은 고딕" pitchFamily="50" charset="-127"/>
              </a:rPr>
              <a:t>Traceback</a:t>
            </a:r>
            <a:r>
              <a:rPr lang="en-US" altLang="ko-KR" sz="1200" dirty="0">
                <a:solidFill>
                  <a:srgbClr val="FF0000"/>
                </a:solidFill>
                <a:latin typeface="맑은 고딕" pitchFamily="50" charset="-127"/>
                <a:ea typeface="맑은 고딕" pitchFamily="50" charset="-127"/>
              </a:rPr>
              <a:t> (most recent call last)</a:t>
            </a:r>
          </a:p>
          <a:p>
            <a:pPr defTabSz="977900" eaLnBrk="1" hangingPunct="1"/>
            <a:r>
              <a:rPr lang="en-US" altLang="ko-KR" sz="1200" dirty="0">
                <a:solidFill>
                  <a:srgbClr val="FF0000"/>
                </a:solidFill>
                <a:latin typeface="맑은 고딕" pitchFamily="50" charset="-127"/>
                <a:ea typeface="맑은 고딕" pitchFamily="50" charset="-127"/>
              </a:rPr>
              <a:t>&lt;ipython-input-40-e180b447a4d0&gt; in &lt;module&gt;()</a:t>
            </a:r>
          </a:p>
          <a:p>
            <a:pPr defTabSz="977900" eaLnBrk="1" hangingPunct="1"/>
            <a:r>
              <a:rPr lang="en-US" altLang="ko-KR" sz="1200" dirty="0">
                <a:solidFill>
                  <a:srgbClr val="FF0000"/>
                </a:solidFill>
                <a:latin typeface="맑은 고딕" pitchFamily="50" charset="-127"/>
                <a:ea typeface="맑은 고딕" pitchFamily="50" charset="-127"/>
              </a:rPr>
              <a:t>----&gt; 1 k[1,:]</a:t>
            </a:r>
          </a:p>
          <a:p>
            <a:pPr defTabSz="977900" eaLnBrk="1" hangingPunct="1"/>
            <a:endParaRPr lang="en-US" altLang="ko-KR" sz="1200" dirty="0">
              <a:solidFill>
                <a:srgbClr val="FF0000"/>
              </a:solidFill>
              <a:latin typeface="맑은 고딕" pitchFamily="50" charset="-127"/>
              <a:ea typeface="맑은 고딕" pitchFamily="50" charset="-127"/>
            </a:endParaRPr>
          </a:p>
          <a:p>
            <a:pPr defTabSz="977900" eaLnBrk="1" hangingPunct="1"/>
            <a:r>
              <a:rPr lang="en-US" altLang="ko-KR" sz="1200" dirty="0" err="1">
                <a:solidFill>
                  <a:srgbClr val="FF0000"/>
                </a:solidFill>
                <a:latin typeface="맑은 고딕" pitchFamily="50" charset="-127"/>
                <a:ea typeface="맑은 고딕" pitchFamily="50" charset="-127"/>
              </a:rPr>
              <a:t>TypeError</a:t>
            </a:r>
            <a:r>
              <a:rPr lang="en-US" altLang="ko-KR" sz="1200" dirty="0">
                <a:solidFill>
                  <a:srgbClr val="FF0000"/>
                </a:solidFill>
                <a:latin typeface="맑은 고딕" pitchFamily="50" charset="-127"/>
                <a:ea typeface="맑은 고딕" pitchFamily="50" charset="-127"/>
              </a:rPr>
              <a:t>: list indices must be integers or slices, not tuple</a:t>
            </a: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dirty="0">
                <a:latin typeface="맑은 고딕" pitchFamily="50" charset="-127"/>
                <a:ea typeface="맑은 고딕" pitchFamily="50" charset="-127"/>
              </a:rPr>
              <a:t>b[:, :]=20</a:t>
            </a:r>
          </a:p>
          <a:p>
            <a:pPr defTabSz="977900" eaLnBrk="1" hangingPunct="1"/>
            <a:r>
              <a:rPr lang="en-US" altLang="ko-KR" sz="1200" b="0" i="1" dirty="0">
                <a:latin typeface="맑은 고딕" pitchFamily="50" charset="-127"/>
                <a:ea typeface="맑은 고딕" pitchFamily="50" charset="-127"/>
              </a:rPr>
              <a:t>#b</a:t>
            </a:r>
            <a:r>
              <a:rPr lang="ko-KR" altLang="en-US" sz="1200" b="0" i="1" dirty="0">
                <a:latin typeface="맑은 고딕" pitchFamily="50" charset="-127"/>
                <a:ea typeface="맑은 고딕" pitchFamily="50" charset="-127"/>
              </a:rPr>
              <a:t>는 뷰이므로 위에서 변경한 결과가 </a:t>
            </a:r>
            <a:r>
              <a:rPr lang="en-US" altLang="ko-KR" sz="1200" b="0" i="1" dirty="0">
                <a:latin typeface="맑은 고딕" pitchFamily="50" charset="-127"/>
                <a:ea typeface="맑은 고딕" pitchFamily="50" charset="-127"/>
              </a:rPr>
              <a:t>x2d</a:t>
            </a:r>
            <a:r>
              <a:rPr lang="ko-KR" altLang="en-US" sz="1200" b="0" i="1" dirty="0">
                <a:latin typeface="맑은 고딕" pitchFamily="50" charset="-127"/>
                <a:ea typeface="맑은 고딕" pitchFamily="50" charset="-127"/>
              </a:rPr>
              <a:t>에도 반영된다</a:t>
            </a:r>
            <a:endParaRPr lang="en-US" altLang="ko-KR" sz="1200" b="0" i="1" dirty="0">
              <a:latin typeface="맑은 고딕" pitchFamily="50" charset="-127"/>
              <a:ea typeface="맑은 고딕" pitchFamily="50" charset="-127"/>
            </a:endParaRPr>
          </a:p>
          <a:p>
            <a:pPr defTabSz="977900" eaLnBrk="1" hangingPunct="1"/>
            <a:r>
              <a:rPr lang="en-US" altLang="ko-KR" sz="1200" dirty="0">
                <a:latin typeface="맑은 고딕" pitchFamily="50" charset="-127"/>
                <a:ea typeface="맑은 고딕" pitchFamily="50" charset="-127"/>
              </a:rPr>
              <a:t>x2d</a:t>
            </a:r>
          </a:p>
          <a:p>
            <a:pPr defTabSz="977900" eaLnBrk="1" hangingPunct="1"/>
            <a:r>
              <a:rPr lang="en-US" altLang="ko-KR" sz="1200" dirty="0">
                <a:solidFill>
                  <a:srgbClr val="FF0000"/>
                </a:solidFill>
                <a:latin typeface="맑은 고딕" pitchFamily="50" charset="-127"/>
                <a:ea typeface="맑은 고딕" pitchFamily="50" charset="-127"/>
              </a:rPr>
              <a:t>Out[38]: </a:t>
            </a:r>
          </a:p>
          <a:p>
            <a:pPr defTabSz="977900" eaLnBrk="1" hangingPunct="1"/>
            <a:r>
              <a:rPr lang="en-US" altLang="ko-KR" sz="1200" dirty="0">
                <a:solidFill>
                  <a:srgbClr val="FF0000"/>
                </a:solidFill>
                <a:latin typeface="맑은 고딕" pitchFamily="50" charset="-127"/>
                <a:ea typeface="맑은 고딕" pitchFamily="50" charset="-127"/>
              </a:rPr>
              <a:t>array([[ 0,  1,  2,  3],</a:t>
            </a:r>
          </a:p>
          <a:p>
            <a:pPr defTabSz="977900" eaLnBrk="1" hangingPunct="1"/>
            <a:r>
              <a:rPr lang="en-US" altLang="ko-KR" sz="1200" dirty="0">
                <a:solidFill>
                  <a:srgbClr val="FF0000"/>
                </a:solidFill>
                <a:latin typeface="맑은 고딕" pitchFamily="50" charset="-127"/>
                <a:ea typeface="맑은 고딕" pitchFamily="50" charset="-127"/>
              </a:rPr>
              <a:t>       [ 4, -1, 20, 20],</a:t>
            </a:r>
          </a:p>
          <a:p>
            <a:pPr defTabSz="977900" eaLnBrk="1" hangingPunct="1"/>
            <a:r>
              <a:rPr lang="en-US" altLang="ko-KR" sz="1200" dirty="0">
                <a:solidFill>
                  <a:srgbClr val="FF0000"/>
                </a:solidFill>
                <a:latin typeface="맑은 고딕" pitchFamily="50" charset="-127"/>
                <a:ea typeface="맑은 고딕" pitchFamily="50" charset="-127"/>
              </a:rPr>
              <a:t>       [ 8,  9, 20, 20]])</a:t>
            </a:r>
          </a:p>
        </p:txBody>
      </p:sp>
    </p:spTree>
    <p:extLst>
      <p:ext uri="{BB962C8B-B14F-4D97-AF65-F5344CB8AC3E}">
        <p14:creationId xmlns:p14="http://schemas.microsoft.com/office/powerpoint/2010/main" val="3458097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11695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인덱싱</a:t>
            </a:r>
            <a:endParaRPr lang="en-US" altLang="ko-KR" dirty="0"/>
          </a:p>
          <a:p>
            <a:pPr lvl="1"/>
            <a:r>
              <a:rPr lang="ko-KR" altLang="en-US" dirty="0"/>
              <a:t>응용 인덱싱을 통한 참조</a:t>
            </a:r>
            <a:endParaRPr lang="en-US" altLang="ko-KR" dirty="0"/>
          </a:p>
          <a:p>
            <a:pPr lvl="2"/>
            <a:r>
              <a:rPr lang="ko-KR" altLang="en-US" dirty="0"/>
              <a:t>원래 </a:t>
            </a:r>
            <a:r>
              <a:rPr lang="en-US" altLang="ko-KR" dirty="0" err="1"/>
              <a:t>ndarray</a:t>
            </a:r>
            <a:r>
              <a:rPr lang="ko-KR" altLang="en-US" dirty="0"/>
              <a:t>의 뷰를 생성하는 것이 아니라 사본을 만든다</a:t>
            </a:r>
            <a:endParaRPr lang="en-US" altLang="ko-KR" dirty="0"/>
          </a:p>
        </p:txBody>
      </p:sp>
      <p:sp>
        <p:nvSpPr>
          <p:cNvPr id="4" name="직사각형 3"/>
          <p:cNvSpPr/>
          <p:nvPr/>
        </p:nvSpPr>
        <p:spPr bwMode="auto">
          <a:xfrm>
            <a:off x="107504" y="2438179"/>
            <a:ext cx="4459640" cy="358310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i="1" dirty="0">
                <a:latin typeface="맑은 고딕" pitchFamily="50" charset="-127"/>
                <a:ea typeface="맑은 고딕" pitchFamily="50" charset="-127"/>
              </a:rPr>
              <a:t>### </a:t>
            </a:r>
            <a:r>
              <a:rPr lang="ko-KR" altLang="en-US" sz="1400" i="1" dirty="0" err="1">
                <a:latin typeface="맑은 고딕" pitchFamily="50" charset="-127"/>
                <a:ea typeface="맑은 고딕" pitchFamily="50" charset="-127"/>
              </a:rPr>
              <a:t>부울</a:t>
            </a:r>
            <a:r>
              <a:rPr lang="en-US" altLang="ko-KR" sz="1400" i="1" dirty="0">
                <a:latin typeface="맑은 고딕" pitchFamily="50" charset="-127"/>
                <a:ea typeface="맑은 고딕" pitchFamily="50" charset="-127"/>
              </a:rPr>
              <a:t>(bool)</a:t>
            </a:r>
            <a:r>
              <a:rPr lang="ko-KR" altLang="en-US" sz="1400" i="1" dirty="0">
                <a:latin typeface="맑은 고딕" pitchFamily="50" charset="-127"/>
                <a:ea typeface="맑은 고딕" pitchFamily="50" charset="-127"/>
              </a:rPr>
              <a:t>값 인덱싱의 예</a:t>
            </a:r>
            <a:endParaRPr lang="en-US" altLang="ko-KR" sz="1400" i="1"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err="1">
                <a:latin typeface="맑은 고딕" pitchFamily="50" charset="-127"/>
                <a:ea typeface="맑은 고딕" pitchFamily="50" charset="-127"/>
              </a:rPr>
              <a:t>난수</a:t>
            </a:r>
            <a:r>
              <a:rPr lang="ko-KR" altLang="en-US" sz="1400" b="0" i="1" dirty="0">
                <a:latin typeface="맑은 고딕" pitchFamily="50" charset="-127"/>
                <a:ea typeface="맑은 고딕" pitchFamily="50" charset="-127"/>
              </a:rPr>
              <a:t> 값을 생성한다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np.random.rand</a:t>
            </a:r>
            <a:r>
              <a:rPr lang="en-US" altLang="ko-KR" sz="1400" dirty="0">
                <a:latin typeface="맑은 고딕" pitchFamily="50" charset="-127"/>
                <a:ea typeface="맑은 고딕" pitchFamily="50" charset="-127"/>
              </a:rPr>
              <a:t>(2,3); </a:t>
            </a:r>
            <a:r>
              <a:rPr lang="en-US" altLang="ko-KR" sz="1400" dirty="0" err="1">
                <a:latin typeface="맑은 고딕" pitchFamily="50" charset="-127"/>
                <a:ea typeface="맑은 고딕" pitchFamily="50" charset="-127"/>
              </a:rPr>
              <a:t>dat</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Out[41]: </a:t>
            </a:r>
          </a:p>
          <a:p>
            <a:pPr defTabSz="977900" eaLnBrk="1" hangingPunct="1"/>
            <a:r>
              <a:rPr lang="en-US" altLang="ko-KR" sz="1400" dirty="0">
                <a:solidFill>
                  <a:srgbClr val="FF0000"/>
                </a:solidFill>
                <a:latin typeface="맑은 고딕" pitchFamily="50" charset="-127"/>
                <a:ea typeface="맑은 고딕" pitchFamily="50" charset="-127"/>
              </a:rPr>
              <a:t>array([[ 0.35996034,  0.02381528,  0.73048888],</a:t>
            </a:r>
          </a:p>
          <a:p>
            <a:pPr defTabSz="977900" eaLnBrk="1" hangingPunct="1"/>
            <a:r>
              <a:rPr lang="en-US" altLang="ko-KR" sz="1400" dirty="0">
                <a:solidFill>
                  <a:srgbClr val="FF0000"/>
                </a:solidFill>
                <a:latin typeface="맑은 고딕" pitchFamily="50" charset="-127"/>
                <a:ea typeface="맑은 고딕" pitchFamily="50" charset="-127"/>
              </a:rPr>
              <a:t>       [ 0.67526267,  0.12705346,  0.13893212]])</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기준 </a:t>
            </a:r>
            <a:r>
              <a:rPr lang="en-US" altLang="ko-KR" sz="1400" b="0" i="1" dirty="0">
                <a:latin typeface="맑은 고딕" pitchFamily="50" charset="-127"/>
                <a:ea typeface="맑은 고딕" pitchFamily="50" charset="-127"/>
              </a:rPr>
              <a:t>0.5 </a:t>
            </a:r>
            <a:r>
              <a:rPr lang="ko-KR" altLang="en-US" sz="1400" b="0" i="1" dirty="0">
                <a:latin typeface="맑은 고딕" pitchFamily="50" charset="-127"/>
                <a:ea typeface="맑은 고딕" pitchFamily="50" charset="-127"/>
              </a:rPr>
              <a:t>값을 넘는 </a:t>
            </a:r>
            <a:r>
              <a:rPr lang="ko-KR" altLang="en-US" sz="1400" b="0" i="1" dirty="0" err="1">
                <a:latin typeface="맑은 고딕" pitchFamily="50" charset="-127"/>
                <a:ea typeface="맑은 고딕" pitchFamily="50" charset="-127"/>
              </a:rPr>
              <a:t>부울</a:t>
            </a:r>
            <a:r>
              <a:rPr lang="ko-KR" altLang="en-US" sz="1400" b="0" i="1" dirty="0">
                <a:latin typeface="맑은 고딕" pitchFamily="50" charset="-127"/>
                <a:ea typeface="맑은 고딕" pitchFamily="50" charset="-127"/>
              </a:rPr>
              <a:t> 값 배열을 만든다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bmask</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 &gt; 0.5; </a:t>
            </a:r>
            <a:r>
              <a:rPr lang="en-US" altLang="ko-KR" sz="1400" dirty="0" err="1">
                <a:latin typeface="맑은 고딕" pitchFamily="50" charset="-127"/>
                <a:ea typeface="맑은 고딕" pitchFamily="50" charset="-127"/>
              </a:rPr>
              <a:t>bmask</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Out[42]: </a:t>
            </a:r>
          </a:p>
          <a:p>
            <a:pPr defTabSz="977900" eaLnBrk="1" hangingPunct="1"/>
            <a:r>
              <a:rPr lang="en-US" altLang="ko-KR" sz="1400" dirty="0">
                <a:solidFill>
                  <a:srgbClr val="FF0000"/>
                </a:solidFill>
                <a:latin typeface="맑은 고딕" pitchFamily="50" charset="-127"/>
                <a:ea typeface="맑은 고딕" pitchFamily="50" charset="-127"/>
              </a:rPr>
              <a:t>array([[False, False,  True],</a:t>
            </a:r>
          </a:p>
          <a:p>
            <a:pPr defTabSz="977900" eaLnBrk="1" hangingPunct="1"/>
            <a:r>
              <a:rPr lang="en-US" altLang="ko-KR" sz="1400" dirty="0">
                <a:solidFill>
                  <a:srgbClr val="FF0000"/>
                </a:solidFill>
                <a:latin typeface="맑은 고딕" pitchFamily="50" charset="-127"/>
                <a:ea typeface="맑은 고딕" pitchFamily="50" charset="-127"/>
              </a:rPr>
              <a:t>       [ True, False, False]], </a:t>
            </a:r>
            <a:r>
              <a:rPr lang="en-US" altLang="ko-KR" sz="1400" dirty="0" err="1">
                <a:solidFill>
                  <a:srgbClr val="FF0000"/>
                </a:solidFill>
                <a:latin typeface="맑은 고딕" pitchFamily="50" charset="-127"/>
                <a:ea typeface="맑은 고딕" pitchFamily="50" charset="-127"/>
              </a:rPr>
              <a:t>dtype</a:t>
            </a:r>
            <a:r>
              <a:rPr lang="en-US" altLang="ko-KR" sz="1400" dirty="0">
                <a:solidFill>
                  <a:srgbClr val="FF0000"/>
                </a:solidFill>
                <a:latin typeface="맑은 고딕" pitchFamily="50" charset="-127"/>
                <a:ea typeface="맑은 고딕" pitchFamily="50" charset="-127"/>
              </a:rPr>
              <a:t>=bool)</a:t>
            </a:r>
          </a:p>
          <a:p>
            <a:pPr defTabSz="977900" eaLnBrk="1" hangingPunct="1"/>
            <a:endParaRPr lang="en-US" altLang="ko-KR" sz="1400" dirty="0">
              <a:latin typeface="맑은 고딕" pitchFamily="50" charset="-127"/>
              <a:ea typeface="맑은 고딕" pitchFamily="50" charset="-127"/>
            </a:endParaRPr>
          </a:p>
        </p:txBody>
      </p:sp>
      <p:sp>
        <p:nvSpPr>
          <p:cNvPr id="5" name="직사각형 4">
            <a:extLst>
              <a:ext uri="{FF2B5EF4-FFF2-40B4-BE49-F238E27FC236}">
                <a16:creationId xmlns:a16="http://schemas.microsoft.com/office/drawing/2014/main" id="{335BEE80-49BF-4DD9-96AB-0AE3EC91582A}"/>
              </a:ext>
            </a:extLst>
          </p:cNvPr>
          <p:cNvSpPr/>
          <p:nvPr/>
        </p:nvSpPr>
        <p:spPr bwMode="auto">
          <a:xfrm>
            <a:off x="4644008" y="2420823"/>
            <a:ext cx="4392488" cy="360046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ndarray</a:t>
            </a:r>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dat</a:t>
            </a:r>
            <a:r>
              <a:rPr lang="ko-KR" altLang="en-US" sz="1400" b="0" i="1" dirty="0">
                <a:latin typeface="맑은 고딕" pitchFamily="50" charset="-127"/>
                <a:ea typeface="맑은 고딕" pitchFamily="50" charset="-127"/>
              </a:rPr>
              <a:t>에 대해 </a:t>
            </a:r>
            <a:r>
              <a:rPr lang="ko-KR" altLang="en-US" sz="1400" b="0" i="1" dirty="0" err="1">
                <a:latin typeface="맑은 고딕" pitchFamily="50" charset="-127"/>
                <a:ea typeface="맑은 고딕" pitchFamily="50" charset="-127"/>
              </a:rPr>
              <a:t>부울</a:t>
            </a:r>
            <a:r>
              <a:rPr lang="ko-KR" altLang="en-US" sz="1400" b="0" i="1" dirty="0">
                <a:latin typeface="맑은 고딕" pitchFamily="50" charset="-127"/>
                <a:ea typeface="맑은 고딕" pitchFamily="50" charset="-127"/>
              </a:rPr>
              <a:t> 값 배열로 인덱싱한다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highd</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bmask</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highd</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Out[43]: array([ 0.73048888,  0.67526267])</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highd</a:t>
            </a:r>
            <a:r>
              <a:rPr lang="ko-KR" altLang="en-US" sz="1400" b="0" i="1" dirty="0">
                <a:latin typeface="맑은 고딕" pitchFamily="50" charset="-127"/>
                <a:ea typeface="맑은 고딕" pitchFamily="50" charset="-127"/>
              </a:rPr>
              <a:t>의 일부를 변경한다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highd</a:t>
            </a:r>
            <a:r>
              <a:rPr lang="en-US" altLang="ko-KR" sz="1400" dirty="0">
                <a:latin typeface="맑은 고딕" pitchFamily="50" charset="-127"/>
                <a:ea typeface="맑은 고딕" pitchFamily="50" charset="-127"/>
              </a:rPr>
              <a:t>[0] = 10; </a:t>
            </a:r>
            <a:r>
              <a:rPr lang="en-US" altLang="ko-KR" sz="1400" dirty="0" err="1">
                <a:latin typeface="맑은 고딕" pitchFamily="50" charset="-127"/>
                <a:ea typeface="맑은 고딕" pitchFamily="50" charset="-127"/>
              </a:rPr>
              <a:t>highd</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Out[44]: array([ 10.        ,   0.67526267])</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위에서 </a:t>
            </a:r>
            <a:r>
              <a:rPr lang="en-US" altLang="ko-KR" sz="1400" b="0" i="1" dirty="0" err="1">
                <a:latin typeface="맑은 고딕" pitchFamily="50" charset="-127"/>
                <a:ea typeface="맑은 고딕" pitchFamily="50" charset="-127"/>
              </a:rPr>
              <a:t>highd</a:t>
            </a:r>
            <a:r>
              <a:rPr lang="ko-KR" altLang="en-US" sz="1400" b="0" i="1" dirty="0">
                <a:latin typeface="맑은 고딕" pitchFamily="50" charset="-127"/>
                <a:ea typeface="맑은 고딕" pitchFamily="50" charset="-127"/>
              </a:rPr>
              <a:t>를 변경했지만 </a:t>
            </a:r>
            <a:r>
              <a:rPr lang="en-US" altLang="ko-KR" sz="1400" b="0" i="1" dirty="0" err="1">
                <a:latin typeface="맑은 고딕" pitchFamily="50" charset="-127"/>
                <a:ea typeface="맑은 고딕" pitchFamily="50" charset="-127"/>
              </a:rPr>
              <a:t>dat</a:t>
            </a:r>
            <a:r>
              <a:rPr lang="ko-KR" altLang="en-US" sz="1400" b="0" i="1" dirty="0">
                <a:latin typeface="맑은 고딕" pitchFamily="50" charset="-127"/>
                <a:ea typeface="맑은 고딕" pitchFamily="50" charset="-127"/>
              </a:rPr>
              <a:t>에는 반영되지 </a:t>
            </a:r>
            <a:endParaRPr lang="en-US" altLang="ko-KR" sz="1400" b="0" i="1"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않았다</a:t>
            </a:r>
            <a:r>
              <a:rPr lang="en-US" altLang="ko-KR" sz="1400" b="0" i="1" dirty="0">
                <a:latin typeface="맑은 고딕" pitchFamily="50" charset="-127"/>
                <a:ea typeface="맑은 고딕" pitchFamily="50" charset="-127"/>
              </a:rPr>
              <a:t>. </a:t>
            </a:r>
            <a:r>
              <a:rPr lang="en-US" altLang="ko-KR" sz="1400" b="0" i="1" dirty="0">
                <a:latin typeface="맑은 고딕" pitchFamily="50" charset="-127"/>
                <a:ea typeface="맑은 고딕" pitchFamily="50" charset="-127"/>
                <a:sym typeface="Wingdings" panose="05000000000000000000" pitchFamily="2" charset="2"/>
              </a:rPr>
              <a:t> </a:t>
            </a:r>
            <a:r>
              <a:rPr lang="en-US" altLang="ko-KR" sz="1400" b="0" i="1" dirty="0" err="1">
                <a:latin typeface="맑은 고딕" pitchFamily="50" charset="-127"/>
                <a:ea typeface="맑은 고딕" pitchFamily="50" charset="-127"/>
                <a:sym typeface="Wingdings" panose="05000000000000000000" pitchFamily="2" charset="2"/>
              </a:rPr>
              <a:t>highd</a:t>
            </a:r>
            <a:r>
              <a:rPr lang="ko-KR" altLang="en-US" sz="1400" b="0" i="1" dirty="0">
                <a:latin typeface="맑은 고딕" pitchFamily="50" charset="-127"/>
                <a:ea typeface="맑은 고딕" pitchFamily="50" charset="-127"/>
                <a:sym typeface="Wingdings" panose="05000000000000000000" pitchFamily="2" charset="2"/>
              </a:rPr>
              <a:t>는 </a:t>
            </a:r>
            <a:r>
              <a:rPr lang="en-US" altLang="ko-KR" sz="1400" b="0" i="1" dirty="0" err="1">
                <a:latin typeface="맑은 고딕" pitchFamily="50" charset="-127"/>
                <a:ea typeface="맑은 고딕" pitchFamily="50" charset="-127"/>
                <a:sym typeface="Wingdings" panose="05000000000000000000" pitchFamily="2" charset="2"/>
              </a:rPr>
              <a:t>dat</a:t>
            </a:r>
            <a:r>
              <a:rPr lang="ko-KR" altLang="en-US" sz="1400" b="0" i="1" dirty="0">
                <a:latin typeface="맑은 고딕" pitchFamily="50" charset="-127"/>
                <a:ea typeface="맑은 고딕" pitchFamily="50" charset="-127"/>
                <a:sym typeface="Wingdings" panose="05000000000000000000" pitchFamily="2" charset="2"/>
              </a:rPr>
              <a:t>의 사본</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dat</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Out[45]: </a:t>
            </a:r>
          </a:p>
          <a:p>
            <a:pPr defTabSz="977900" eaLnBrk="1" hangingPunct="1"/>
            <a:r>
              <a:rPr lang="en-US" altLang="ko-KR" sz="1400" dirty="0">
                <a:solidFill>
                  <a:srgbClr val="FF0000"/>
                </a:solidFill>
                <a:latin typeface="맑은 고딕" pitchFamily="50" charset="-127"/>
                <a:ea typeface="맑은 고딕" pitchFamily="50" charset="-127"/>
              </a:rPr>
              <a:t>array([[ 0.35996034,  0.02381528,  0.73048888],</a:t>
            </a:r>
          </a:p>
          <a:p>
            <a:pPr defTabSz="977900" eaLnBrk="1" hangingPunct="1"/>
            <a:r>
              <a:rPr lang="en-US" altLang="ko-KR" sz="1400" dirty="0">
                <a:solidFill>
                  <a:srgbClr val="FF0000"/>
                </a:solidFill>
                <a:latin typeface="맑은 고딕" pitchFamily="50" charset="-127"/>
                <a:ea typeface="맑은 고딕" pitchFamily="50" charset="-127"/>
              </a:rPr>
              <a:t>       [ 0.67526267,  0.12705346,  0.13893212]])</a:t>
            </a:r>
            <a:endParaRPr lang="en-US" altLang="ko-KR" sz="1100" dirty="0">
              <a:solidFill>
                <a:srgbClr val="FF0000"/>
              </a:solidFill>
              <a:latin typeface="맑은 고딕" pitchFamily="50" charset="-127"/>
              <a:ea typeface="맑은 고딕" pitchFamily="50" charset="-127"/>
            </a:endParaRPr>
          </a:p>
        </p:txBody>
      </p:sp>
    </p:spTree>
    <p:extLst>
      <p:ext uri="{BB962C8B-B14F-4D97-AF65-F5344CB8AC3E}">
        <p14:creationId xmlns:p14="http://schemas.microsoft.com/office/powerpoint/2010/main" val="959095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11695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인덱싱</a:t>
            </a:r>
            <a:endParaRPr lang="en-US" altLang="ko-KR" dirty="0"/>
          </a:p>
          <a:p>
            <a:pPr lvl="1"/>
            <a:r>
              <a:rPr lang="ko-KR" altLang="en-US" dirty="0"/>
              <a:t>응용 인덱싱을 통한 참조</a:t>
            </a:r>
            <a:endParaRPr lang="en-US" altLang="ko-KR" dirty="0"/>
          </a:p>
          <a:p>
            <a:pPr lvl="2"/>
            <a:r>
              <a:rPr lang="ko-KR" altLang="en-US" dirty="0"/>
              <a:t>정수 배열 인덱싱</a:t>
            </a:r>
            <a:endParaRPr lang="en-US" altLang="ko-KR" dirty="0"/>
          </a:p>
        </p:txBody>
      </p:sp>
      <p:sp>
        <p:nvSpPr>
          <p:cNvPr id="4" name="직사각형 3"/>
          <p:cNvSpPr/>
          <p:nvPr/>
        </p:nvSpPr>
        <p:spPr bwMode="auto">
          <a:xfrm>
            <a:off x="971600" y="2492896"/>
            <a:ext cx="7806711" cy="374441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1</a:t>
            </a:r>
            <a:r>
              <a:rPr lang="ko-KR" altLang="en-US" sz="1400" b="0" i="1" dirty="0">
                <a:latin typeface="맑은 고딕" pitchFamily="50" charset="-127"/>
                <a:ea typeface="맑은 고딕" pitchFamily="50" charset="-127"/>
              </a:rPr>
              <a:t>차원 </a:t>
            </a:r>
            <a:r>
              <a:rPr lang="en-US" altLang="ko-KR" sz="1400" b="0" i="1" dirty="0" err="1">
                <a:latin typeface="맑은 고딕" pitchFamily="50" charset="-127"/>
                <a:ea typeface="맑은 고딕" pitchFamily="50" charset="-127"/>
              </a:rPr>
              <a:t>ndarray</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np.arange</a:t>
            </a:r>
            <a:r>
              <a:rPr lang="en-US" altLang="ko-KR" sz="1400" dirty="0">
                <a:latin typeface="맑은 고딕" pitchFamily="50" charset="-127"/>
                <a:ea typeface="맑은 고딕" pitchFamily="50" charset="-127"/>
              </a:rPr>
              <a:t>(10); </a:t>
            </a:r>
            <a:r>
              <a:rPr lang="en-US" altLang="ko-KR" sz="1400" dirty="0" err="1">
                <a:latin typeface="맑은 고딕" pitchFamily="50" charset="-127"/>
                <a:ea typeface="맑은 고딕" pitchFamily="50" charset="-127"/>
              </a:rPr>
              <a:t>nda</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Out[46]: array([0, 1, 2, 3, 4, 5, 6, 7, 8, 9])</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앞서 설명했던 기본 인덱싱의 방법</a:t>
            </a:r>
            <a:r>
              <a:rPr lang="en-US" altLang="ko-KR" sz="1400" b="0" i="1" dirty="0">
                <a:latin typeface="맑은 고딕" pitchFamily="50" charset="-127"/>
                <a:ea typeface="맑은 고딕" pitchFamily="50" charset="-127"/>
              </a:rPr>
              <a:t>(</a:t>
            </a:r>
            <a:r>
              <a:rPr lang="ko-KR" altLang="en-US" sz="1400" b="0" i="1" dirty="0" err="1">
                <a:latin typeface="맑은 고딕" pitchFamily="50" charset="-127"/>
                <a:ea typeface="맑은 고딕" pitchFamily="50" charset="-127"/>
              </a:rPr>
              <a:t>슬라이싱</a:t>
            </a:r>
            <a:r>
              <a:rPr lang="en-US" altLang="ko-KR" sz="1400" b="0" i="1" dirty="0">
                <a:latin typeface="맑은 고딕" pitchFamily="50" charset="-127"/>
                <a:ea typeface="맑은 고딕" pitchFamily="50" charset="-127"/>
              </a:rPr>
              <a:t>)</a:t>
            </a:r>
            <a:r>
              <a:rPr lang="ko-KR" altLang="en-US" sz="1400" b="0" i="1" dirty="0">
                <a:latin typeface="맑은 고딕" pitchFamily="50" charset="-127"/>
                <a:ea typeface="맑은 고딕" pitchFamily="50" charset="-127"/>
              </a:rPr>
              <a:t>으로 </a:t>
            </a:r>
            <a:r>
              <a:rPr lang="en-US" altLang="ko-KR" sz="1400" b="0" i="1" dirty="0" err="1">
                <a:latin typeface="맑은 고딕" pitchFamily="50" charset="-127"/>
                <a:ea typeface="맑은 고딕" pitchFamily="50" charset="-127"/>
              </a:rPr>
              <a:t>ndb</a:t>
            </a:r>
            <a:r>
              <a:rPr lang="ko-KR" altLang="en-US" sz="1400" b="0" i="1" dirty="0">
                <a:latin typeface="맑은 고딕" pitchFamily="50" charset="-127"/>
                <a:ea typeface="맑은 고딕" pitchFamily="50" charset="-127"/>
              </a:rPr>
              <a:t>라는 뷰를 만든다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ndb</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[1:4]</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정수 배열 인덱싱으로 </a:t>
            </a:r>
            <a:r>
              <a:rPr lang="en-US" altLang="ko-KR" sz="1400" b="0" i="1" dirty="0" err="1">
                <a:latin typeface="맑은 고딕" pitchFamily="50" charset="-127"/>
                <a:ea typeface="맑은 고딕" pitchFamily="50" charset="-127"/>
              </a:rPr>
              <a:t>ndc</a:t>
            </a:r>
            <a:r>
              <a:rPr lang="ko-KR" altLang="en-US" sz="1400" b="0" i="1" dirty="0">
                <a:latin typeface="맑은 고딕" pitchFamily="50" charset="-127"/>
                <a:ea typeface="맑은 고딕" pitchFamily="50" charset="-127"/>
              </a:rPr>
              <a:t>라는 사본을 만든다 </a:t>
            </a:r>
            <a:r>
              <a:rPr lang="en-US" altLang="ko-KR" sz="1400" b="0" i="1" dirty="0">
                <a:latin typeface="맑은 고딕" pitchFamily="50" charset="-127"/>
                <a:ea typeface="맑은 고딕" pitchFamily="50" charset="-127"/>
              </a:rPr>
              <a:t>(</a:t>
            </a:r>
            <a:r>
              <a:rPr lang="ko-KR" altLang="en-US" sz="1400" b="0" i="1" dirty="0">
                <a:latin typeface="맑은 고딕" pitchFamily="50" charset="-127"/>
                <a:ea typeface="맑은 고딕" pitchFamily="50" charset="-127"/>
              </a:rPr>
              <a:t>리스트의 형태로 인덱스를 넘긴다</a:t>
            </a:r>
            <a:r>
              <a:rPr lang="en-US" altLang="ko-KR" sz="1400" b="0" i="1" dirty="0">
                <a:latin typeface="맑은 고딕" pitchFamily="50" charset="-127"/>
                <a:ea typeface="맑은 고딕" pitchFamily="50" charset="-127"/>
              </a:rPr>
              <a:t>)</a:t>
            </a:r>
          </a:p>
          <a:p>
            <a:pPr defTabSz="977900" eaLnBrk="1" hangingPunct="1"/>
            <a:r>
              <a:rPr lang="en-US" altLang="ko-KR" sz="1400" dirty="0" err="1">
                <a:latin typeface="맑은 고딕" pitchFamily="50" charset="-127"/>
                <a:ea typeface="맑은 고딕" pitchFamily="50" charset="-127"/>
              </a:rPr>
              <a:t>ndc</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[[1,2,3]]</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ndb</a:t>
            </a:r>
            <a:r>
              <a:rPr lang="ko-KR" altLang="en-US" sz="1400" b="0" i="1" dirty="0">
                <a:latin typeface="맑은 고딕" pitchFamily="50" charset="-127"/>
                <a:ea typeface="맑은 고딕" pitchFamily="50" charset="-127"/>
              </a:rPr>
              <a:t>와 </a:t>
            </a:r>
            <a:r>
              <a:rPr lang="en-US" altLang="ko-KR" sz="1400" b="0" i="1" dirty="0" err="1">
                <a:latin typeface="맑은 고딕" pitchFamily="50" charset="-127"/>
                <a:ea typeface="맑은 고딕" pitchFamily="50" charset="-127"/>
              </a:rPr>
              <a:t>ndc</a:t>
            </a:r>
            <a:r>
              <a:rPr lang="ko-KR" altLang="en-US" sz="1400" b="0" i="1" dirty="0">
                <a:latin typeface="맑은 고딕" pitchFamily="50" charset="-127"/>
                <a:ea typeface="맑은 고딕" pitchFamily="50" charset="-127"/>
              </a:rPr>
              <a:t>는 그 내용이 같다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ndb</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ndc</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Out[49]: array([ True,  True,  True], </a:t>
            </a:r>
            <a:r>
              <a:rPr lang="en-US" altLang="ko-KR" sz="1400" dirty="0" err="1">
                <a:solidFill>
                  <a:srgbClr val="FF0000"/>
                </a:solidFill>
                <a:latin typeface="맑은 고딕" pitchFamily="50" charset="-127"/>
                <a:ea typeface="맑은 고딕" pitchFamily="50" charset="-127"/>
              </a:rPr>
              <a:t>dtype</a:t>
            </a:r>
            <a:r>
              <a:rPr lang="en-US" altLang="ko-KR" sz="1400" dirty="0">
                <a:solidFill>
                  <a:srgbClr val="FF0000"/>
                </a:solidFill>
                <a:latin typeface="맑은 고딕" pitchFamily="50" charset="-127"/>
                <a:ea typeface="맑은 고딕" pitchFamily="50" charset="-127"/>
              </a:rPr>
              <a:t>=bool)</a:t>
            </a:r>
          </a:p>
          <a:p>
            <a:pPr defTabSz="977900" eaLnBrk="1" hangingPunct="1"/>
            <a:endParaRPr lang="en-US" altLang="ko-KR" sz="1400" dirty="0">
              <a:solidFill>
                <a:srgbClr val="FF0000"/>
              </a:solidFill>
              <a:latin typeface="맑은 고딕" pitchFamily="50" charset="-127"/>
              <a:ea typeface="맑은 고딕" pitchFamily="50" charset="-127"/>
            </a:endParaRPr>
          </a:p>
          <a:p>
            <a:pPr defTabSz="977900" eaLnBrk="1" hangingPunct="1"/>
            <a:r>
              <a:rPr lang="en-US" altLang="ko-KR" sz="1400" i="1" dirty="0">
                <a:latin typeface="맑은 고딕" pitchFamily="50" charset="-127"/>
                <a:ea typeface="맑은 고딕" pitchFamily="50" charset="-127"/>
              </a:rPr>
              <a:t>### </a:t>
            </a:r>
            <a:r>
              <a:rPr lang="en-US" altLang="ko-KR" sz="1400" i="1" dirty="0" err="1">
                <a:latin typeface="맑은 고딕" pitchFamily="50" charset="-127"/>
                <a:ea typeface="맑은 고딕" pitchFamily="50" charset="-127"/>
              </a:rPr>
              <a:t>ndb</a:t>
            </a:r>
            <a:r>
              <a:rPr lang="ko-KR" altLang="en-US" sz="1400" i="1" dirty="0">
                <a:latin typeface="맑은 고딕" pitchFamily="50" charset="-127"/>
                <a:ea typeface="맑은 고딕" pitchFamily="50" charset="-127"/>
              </a:rPr>
              <a:t>와 </a:t>
            </a:r>
            <a:r>
              <a:rPr lang="en-US" altLang="ko-KR" sz="1400" i="1" dirty="0" err="1">
                <a:latin typeface="맑은 고딕" pitchFamily="50" charset="-127"/>
                <a:ea typeface="맑은 고딕" pitchFamily="50" charset="-127"/>
              </a:rPr>
              <a:t>ndc</a:t>
            </a:r>
            <a:r>
              <a:rPr lang="ko-KR" altLang="en-US" sz="1400" i="1" dirty="0">
                <a:latin typeface="맑은 고딕" pitchFamily="50" charset="-127"/>
                <a:ea typeface="맑은 고딕" pitchFamily="50" charset="-127"/>
              </a:rPr>
              <a:t>는 같은 값을 갖고 있지만 </a:t>
            </a:r>
            <a:r>
              <a:rPr lang="en-US" altLang="ko-KR" sz="1400" i="1" dirty="0" err="1">
                <a:latin typeface="맑은 고딕" pitchFamily="50" charset="-127"/>
                <a:ea typeface="맑은 고딕" pitchFamily="50" charset="-127"/>
              </a:rPr>
              <a:t>ndc</a:t>
            </a:r>
            <a:r>
              <a:rPr lang="ko-KR" altLang="en-US" sz="1400" i="1" dirty="0">
                <a:latin typeface="맑은 고딕" pitchFamily="50" charset="-127"/>
                <a:ea typeface="맑은 고딕" pitchFamily="50" charset="-127"/>
              </a:rPr>
              <a:t>는 사본이므로 일부 요소의 값을 변경해도 </a:t>
            </a:r>
            <a:endParaRPr lang="en-US" altLang="ko-KR" sz="1400" i="1" dirty="0">
              <a:latin typeface="맑은 고딕" pitchFamily="50" charset="-127"/>
              <a:ea typeface="맑은 고딕" pitchFamily="50" charset="-127"/>
            </a:endParaRPr>
          </a:p>
          <a:p>
            <a:pPr defTabSz="977900" eaLnBrk="1" hangingPunct="1"/>
            <a:r>
              <a:rPr lang="ko-KR" altLang="en-US" sz="1400" i="1" dirty="0">
                <a:latin typeface="맑은 고딕" pitchFamily="50" charset="-127"/>
                <a:ea typeface="맑은 고딕" pitchFamily="50" charset="-127"/>
              </a:rPr>
              <a:t>원래 배열 </a:t>
            </a:r>
            <a:r>
              <a:rPr lang="en-US" altLang="ko-KR" sz="1400" i="1" dirty="0" err="1">
                <a:latin typeface="맑은 고딕" pitchFamily="50" charset="-127"/>
                <a:ea typeface="맑은 고딕" pitchFamily="50" charset="-127"/>
              </a:rPr>
              <a:t>nda</a:t>
            </a:r>
            <a:r>
              <a:rPr lang="ko-KR" altLang="en-US" sz="1400" i="1" dirty="0">
                <a:latin typeface="맑은 고딕" pitchFamily="50" charset="-127"/>
                <a:ea typeface="맑은 고딕" pitchFamily="50" charset="-127"/>
              </a:rPr>
              <a:t>에 영향을 미치지 못한다</a:t>
            </a:r>
            <a:endParaRPr lang="en-US" altLang="ko-KR" sz="1400" i="1" dirty="0">
              <a:latin typeface="맑은 고딕" pitchFamily="50" charset="-127"/>
              <a:ea typeface="맑은 고딕" pitchFamily="50" charset="-127"/>
            </a:endParaRPr>
          </a:p>
        </p:txBody>
      </p:sp>
    </p:spTree>
    <p:extLst>
      <p:ext uri="{BB962C8B-B14F-4D97-AF65-F5344CB8AC3E}">
        <p14:creationId xmlns:p14="http://schemas.microsoft.com/office/powerpoint/2010/main" val="1975161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113877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인덱싱</a:t>
            </a:r>
            <a:endParaRPr lang="en-US" altLang="ko-KR" dirty="0"/>
          </a:p>
          <a:p>
            <a:pPr lvl="1"/>
            <a:r>
              <a:rPr lang="ko-KR" altLang="en-US" dirty="0"/>
              <a:t>응용 인덱싱을 통한 참조</a:t>
            </a:r>
            <a:endParaRPr lang="en-US" altLang="ko-KR" dirty="0"/>
          </a:p>
          <a:p>
            <a:pPr lvl="2"/>
            <a:r>
              <a:rPr lang="ko-KR" altLang="en-US" dirty="0"/>
              <a:t>여러 개의 배열을 사용한 인덱싱</a:t>
            </a:r>
            <a:endParaRPr lang="en-US" altLang="ko-KR" dirty="0"/>
          </a:p>
        </p:txBody>
      </p:sp>
      <p:sp>
        <p:nvSpPr>
          <p:cNvPr id="4" name="직사각형 3"/>
          <p:cNvSpPr/>
          <p:nvPr/>
        </p:nvSpPr>
        <p:spPr bwMode="auto">
          <a:xfrm>
            <a:off x="1182768" y="2276872"/>
            <a:ext cx="7349672" cy="400264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2</a:t>
            </a:r>
            <a:r>
              <a:rPr lang="ko-KR" altLang="en-US" sz="1400" b="0" i="1" dirty="0">
                <a:latin typeface="맑은 고딕" pitchFamily="50" charset="-127"/>
                <a:ea typeface="맑은 고딕" pitchFamily="50" charset="-127"/>
              </a:rPr>
              <a:t>차원 </a:t>
            </a:r>
            <a:r>
              <a:rPr lang="en-US" altLang="ko-KR" sz="1400" b="0" i="1" dirty="0">
                <a:latin typeface="맑은 고딕" pitchFamily="50" charset="-127"/>
                <a:ea typeface="맑은 고딕" pitchFamily="50" charset="-127"/>
              </a:rPr>
              <a:t>3x4 </a:t>
            </a:r>
            <a:r>
              <a:rPr lang="en-US" altLang="ko-KR" sz="1400" b="0" i="1" dirty="0" err="1">
                <a:latin typeface="맑은 고딕" pitchFamily="50" charset="-127"/>
                <a:ea typeface="맑은 고딕" pitchFamily="50" charset="-127"/>
              </a:rPr>
              <a:t>ndarray</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np.arange</a:t>
            </a:r>
            <a:r>
              <a:rPr lang="en-US" altLang="ko-KR" sz="1400" dirty="0">
                <a:latin typeface="맑은 고딕" pitchFamily="50" charset="-127"/>
                <a:ea typeface="맑은 고딕" pitchFamily="50" charset="-127"/>
              </a:rPr>
              <a:t>(12).reshape((3,4)); </a:t>
            </a:r>
            <a:r>
              <a:rPr lang="en-US" altLang="ko-KR" sz="1400" dirty="0" err="1">
                <a:latin typeface="맑은 고딕" pitchFamily="50" charset="-127"/>
                <a:ea typeface="맑은 고딕" pitchFamily="50" charset="-127"/>
              </a:rPr>
              <a:t>nda</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Out[51]: </a:t>
            </a:r>
          </a:p>
          <a:p>
            <a:pPr defTabSz="977900" eaLnBrk="1" hangingPunct="1"/>
            <a:r>
              <a:rPr lang="en-US" altLang="ko-KR" sz="1400" dirty="0">
                <a:solidFill>
                  <a:srgbClr val="FF0000"/>
                </a:solidFill>
                <a:latin typeface="맑은 고딕" pitchFamily="50" charset="-127"/>
                <a:ea typeface="맑은 고딕" pitchFamily="50" charset="-127"/>
              </a:rPr>
              <a:t>Array([[ 0,  1,  2,  3],</a:t>
            </a:r>
          </a:p>
          <a:p>
            <a:pPr defTabSz="977900" eaLnBrk="1" hangingPunct="1"/>
            <a:r>
              <a:rPr lang="en-US" altLang="ko-KR" sz="1400" dirty="0">
                <a:solidFill>
                  <a:srgbClr val="FF0000"/>
                </a:solidFill>
                <a:latin typeface="맑은 고딕" pitchFamily="50" charset="-127"/>
                <a:ea typeface="맑은 고딕" pitchFamily="50" charset="-127"/>
              </a:rPr>
              <a:t>       [ 4,  5,  6,  7],</a:t>
            </a:r>
          </a:p>
          <a:p>
            <a:pPr defTabSz="977900" eaLnBrk="1" hangingPunct="1"/>
            <a:r>
              <a:rPr lang="en-US" altLang="ko-KR" sz="1400" dirty="0">
                <a:solidFill>
                  <a:srgbClr val="FF0000"/>
                </a:solidFill>
                <a:latin typeface="맑은 고딕" pitchFamily="50" charset="-127"/>
                <a:ea typeface="맑은 고딕" pitchFamily="50" charset="-127"/>
              </a:rPr>
              <a:t>       [ 8,  9, 10, 11]])</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여러 개의 배열을 사용한 인덱싱의 예</a:t>
            </a:r>
            <a:endParaRPr lang="en-US" altLang="ko-KR" sz="1400" b="0" i="1"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위치 </a:t>
            </a:r>
            <a:r>
              <a:rPr lang="en-US" altLang="ko-KR" sz="1400" b="0" i="1" dirty="0">
                <a:latin typeface="맑은 고딕" pitchFamily="50" charset="-127"/>
                <a:ea typeface="맑은 고딕" pitchFamily="50" charset="-127"/>
              </a:rPr>
              <a:t>(0,2), (2,0), (1,3)</a:t>
            </a:r>
            <a:r>
              <a:rPr lang="ko-KR" altLang="en-US" sz="1400" b="0" i="1" dirty="0">
                <a:latin typeface="맑은 고딕" pitchFamily="50" charset="-127"/>
                <a:ea typeface="맑은 고딕" pitchFamily="50" charset="-127"/>
              </a:rPr>
              <a:t>의</a:t>
            </a:r>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값을 꺼낸다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ndb</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[[0,2,1], [2,0,3]]; </a:t>
            </a:r>
            <a:r>
              <a:rPr lang="en-US" altLang="ko-KR" sz="1400" dirty="0" err="1">
                <a:latin typeface="맑은 고딕" pitchFamily="50" charset="-127"/>
                <a:ea typeface="맑은 고딕" pitchFamily="50" charset="-127"/>
              </a:rPr>
              <a:t>ndb</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Out[52]: array([2, 8, 7])</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특정 행과 열이 교차하는 자리에 위치한 요소를 꺼낼 때는 </a:t>
            </a:r>
            <a:r>
              <a:rPr lang="en-US" altLang="ko-KR" sz="1400" b="0" i="1" dirty="0" err="1">
                <a:latin typeface="맑은 고딕" pitchFamily="50" charset="-127"/>
                <a:ea typeface="맑은 고딕" pitchFamily="50" charset="-127"/>
              </a:rPr>
              <a:t>np.ix</a:t>
            </a:r>
            <a:r>
              <a:rPr lang="en-US" altLang="ko-KR" sz="1400" b="0" i="1" dirty="0">
                <a:latin typeface="맑은 고딕" pitchFamily="50" charset="-127"/>
                <a:ea typeface="맑은 고딕" pitchFamily="50" charset="-127"/>
              </a:rPr>
              <a:t>_ </a:t>
            </a:r>
            <a:r>
              <a:rPr lang="ko-KR" altLang="en-US" sz="1400" b="0" i="1" dirty="0">
                <a:latin typeface="맑은 고딕" pitchFamily="50" charset="-127"/>
                <a:ea typeface="맑은 고딕" pitchFamily="50" charset="-127"/>
              </a:rPr>
              <a:t>함수를 사용한다</a:t>
            </a:r>
            <a:endParaRPr lang="en-US" altLang="ko-KR" sz="1400" b="0" i="1"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(0,2)</a:t>
            </a:r>
            <a:r>
              <a:rPr lang="ko-KR" altLang="en-US" sz="1400" b="0" i="1" dirty="0">
                <a:latin typeface="맑은 고딕" pitchFamily="50" charset="-127"/>
                <a:ea typeface="맑은 고딕" pitchFamily="50" charset="-127"/>
              </a:rPr>
              <a:t>행과</a:t>
            </a:r>
            <a:r>
              <a:rPr lang="en-US" altLang="ko-KR" sz="1400" b="0" i="1" dirty="0">
                <a:latin typeface="맑은 고딕" pitchFamily="50" charset="-127"/>
                <a:ea typeface="맑은 고딕" pitchFamily="50" charset="-127"/>
              </a:rPr>
              <a:t>, (1,3)</a:t>
            </a:r>
            <a:r>
              <a:rPr lang="ko-KR" altLang="en-US" sz="1400" b="0" i="1" dirty="0">
                <a:latin typeface="맑은 고딕" pitchFamily="50" charset="-127"/>
                <a:ea typeface="맑은 고딕" pitchFamily="50" charset="-127"/>
              </a:rPr>
              <a:t>열이 교차하는 요소를 꺼낸다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np.ix</a:t>
            </a:r>
            <a:r>
              <a:rPr lang="en-US" altLang="ko-KR" sz="1400" dirty="0">
                <a:latin typeface="맑은 고딕" pitchFamily="50" charset="-127"/>
                <a:ea typeface="맑은 고딕" pitchFamily="50" charset="-127"/>
              </a:rPr>
              <a:t>_([0,2], [1,3])]</a:t>
            </a:r>
          </a:p>
          <a:p>
            <a:pPr defTabSz="977900" eaLnBrk="1" hangingPunct="1"/>
            <a:r>
              <a:rPr lang="en-US" altLang="ko-KR" sz="1400" dirty="0">
                <a:solidFill>
                  <a:srgbClr val="FF0000"/>
                </a:solidFill>
                <a:latin typeface="맑은 고딕" pitchFamily="50" charset="-127"/>
                <a:ea typeface="맑은 고딕" pitchFamily="50" charset="-127"/>
              </a:rPr>
              <a:t>Out[53]: </a:t>
            </a:r>
          </a:p>
          <a:p>
            <a:pPr defTabSz="977900" eaLnBrk="1" hangingPunct="1"/>
            <a:r>
              <a:rPr lang="en-US" altLang="ko-KR" sz="1400" dirty="0">
                <a:solidFill>
                  <a:srgbClr val="FF0000"/>
                </a:solidFill>
                <a:latin typeface="맑은 고딕" pitchFamily="50" charset="-127"/>
                <a:ea typeface="맑은 고딕" pitchFamily="50" charset="-127"/>
              </a:rPr>
              <a:t>array([[ 1,  3],</a:t>
            </a:r>
          </a:p>
          <a:p>
            <a:pPr defTabSz="977900" eaLnBrk="1" hangingPunct="1"/>
            <a:r>
              <a:rPr lang="en-US" altLang="ko-KR" sz="1400" dirty="0">
                <a:solidFill>
                  <a:srgbClr val="FF0000"/>
                </a:solidFill>
                <a:latin typeface="맑은 고딕" pitchFamily="50" charset="-127"/>
                <a:ea typeface="맑은 고딕" pitchFamily="50" charset="-127"/>
              </a:rPr>
              <a:t>       [ 9, 11]])</a:t>
            </a:r>
          </a:p>
        </p:txBody>
      </p:sp>
    </p:spTree>
    <p:extLst>
      <p:ext uri="{BB962C8B-B14F-4D97-AF65-F5344CB8AC3E}">
        <p14:creationId xmlns:p14="http://schemas.microsoft.com/office/powerpoint/2010/main" val="199981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en-US" altLang="ko-KR" dirty="0"/>
              <a:t> </a:t>
            </a:r>
            <a:r>
              <a:rPr lang="ko-KR" altLang="en-US" dirty="0"/>
              <a:t>이란</a:t>
            </a:r>
            <a:r>
              <a:rPr lang="en-US" altLang="ko-KR" dirty="0"/>
              <a:t>?</a:t>
            </a:r>
            <a:endParaRPr lang="ko-KR" altLang="en-US" dirty="0"/>
          </a:p>
        </p:txBody>
      </p:sp>
      <p:sp>
        <p:nvSpPr>
          <p:cNvPr id="11" name="텍스트 개체 틀 3"/>
          <p:cNvSpPr>
            <a:spLocks noGrp="1"/>
          </p:cNvSpPr>
          <p:nvPr>
            <p:ph idx="1"/>
          </p:nvPr>
        </p:nvSpPr>
        <p:spPr>
          <a:xfrm>
            <a:off x="323410" y="1052670"/>
            <a:ext cx="8670925" cy="20175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Numpy</a:t>
            </a:r>
            <a:r>
              <a:rPr lang="en-US" altLang="ko-KR" dirty="0"/>
              <a:t> </a:t>
            </a:r>
            <a:r>
              <a:rPr lang="ko-KR" altLang="en-US" dirty="0"/>
              <a:t>개요</a:t>
            </a:r>
            <a:endParaRPr lang="en-US" altLang="ko-KR" dirty="0"/>
          </a:p>
          <a:p>
            <a:pPr lvl="1"/>
            <a:r>
              <a:rPr lang="en-US" altLang="ko-KR" b="1" dirty="0" err="1"/>
              <a:t>Numpy</a:t>
            </a:r>
            <a:r>
              <a:rPr lang="ko-KR" altLang="en-US" dirty="0"/>
              <a:t>은 배열의 대한 처리에 특화된 </a:t>
            </a:r>
            <a:r>
              <a:rPr lang="ko-KR" altLang="en-US" dirty="0" err="1"/>
              <a:t>파이썬</a:t>
            </a:r>
            <a:r>
              <a:rPr lang="ko-KR" altLang="en-US" dirty="0"/>
              <a:t> 라이브러리</a:t>
            </a:r>
            <a:endParaRPr lang="en-US" altLang="ko-KR" dirty="0"/>
          </a:p>
          <a:p>
            <a:pPr lvl="2"/>
            <a:r>
              <a:rPr lang="en-US" altLang="ko-KR" dirty="0"/>
              <a:t>Numerical Python</a:t>
            </a:r>
            <a:r>
              <a:rPr lang="ko-KR" altLang="en-US" dirty="0"/>
              <a:t>의 </a:t>
            </a:r>
            <a:r>
              <a:rPr lang="ko-KR" altLang="en-US" dirty="0" err="1"/>
              <a:t>줄임말</a:t>
            </a:r>
            <a:endParaRPr lang="en-US" altLang="ko-KR" dirty="0"/>
          </a:p>
          <a:p>
            <a:pPr lvl="1">
              <a:lnSpc>
                <a:spcPct val="150000"/>
              </a:lnSpc>
            </a:pPr>
            <a:r>
              <a:rPr lang="ko-KR" altLang="en-US" dirty="0"/>
              <a:t>빠른 배열 연산 처리를 가능하게 해준다</a:t>
            </a:r>
            <a:endParaRPr lang="en-US" altLang="ko-KR" dirty="0"/>
          </a:p>
          <a:p>
            <a:pPr lvl="1">
              <a:lnSpc>
                <a:spcPct val="150000"/>
              </a:lnSpc>
            </a:pPr>
            <a:r>
              <a:rPr lang="ko-KR" altLang="en-US" dirty="0"/>
              <a:t>통상적으로 </a:t>
            </a:r>
            <a:r>
              <a:rPr lang="en-US" altLang="ko-KR" dirty="0"/>
              <a:t>import </a:t>
            </a:r>
            <a:r>
              <a:rPr lang="en-US" altLang="ko-KR" dirty="0" err="1"/>
              <a:t>numpy</a:t>
            </a:r>
            <a:r>
              <a:rPr lang="en-US" altLang="ko-KR" dirty="0"/>
              <a:t> as </a:t>
            </a:r>
            <a:r>
              <a:rPr lang="en-US" altLang="ko-KR" dirty="0" err="1"/>
              <a:t>np</a:t>
            </a:r>
            <a:r>
              <a:rPr lang="ko-KR" altLang="en-US" dirty="0"/>
              <a:t>를 통해 사용한다</a:t>
            </a:r>
            <a:endParaRPr lang="en-US" altLang="ko-KR" dirty="0"/>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168" y="3717032"/>
            <a:ext cx="3810000" cy="2143125"/>
          </a:xfrm>
          <a:prstGeom prst="rect">
            <a:avLst/>
          </a:prstGeom>
        </p:spPr>
      </p:pic>
    </p:spTree>
    <p:extLst>
      <p:ext uri="{BB962C8B-B14F-4D97-AF65-F5344CB8AC3E}">
        <p14:creationId xmlns:p14="http://schemas.microsoft.com/office/powerpoint/2010/main" val="2069480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372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뷰와 사본</a:t>
            </a:r>
            <a:endParaRPr lang="en-US" altLang="ko-KR" dirty="0"/>
          </a:p>
          <a:p>
            <a:pPr lvl="1"/>
            <a:r>
              <a:rPr lang="en-US" altLang="ko-KR" dirty="0"/>
              <a:t>‘</a:t>
            </a:r>
            <a:r>
              <a:rPr lang="ko-KR" altLang="en-US" dirty="0"/>
              <a:t>뷰</a:t>
            </a:r>
            <a:r>
              <a:rPr lang="en-US" altLang="ko-KR" dirty="0"/>
              <a:t>’</a:t>
            </a:r>
            <a:r>
              <a:rPr lang="ko-KR" altLang="en-US" dirty="0"/>
              <a:t>라고 하는 </a:t>
            </a:r>
            <a:r>
              <a:rPr lang="en-US" altLang="ko-KR" dirty="0"/>
              <a:t>‘</a:t>
            </a:r>
            <a:r>
              <a:rPr lang="ko-KR" altLang="en-US" dirty="0" err="1"/>
              <a:t>참조＇가</a:t>
            </a:r>
            <a:r>
              <a:rPr lang="ko-KR" altLang="en-US" dirty="0"/>
              <a:t> 생성되는 경우</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복사가 만들어지는 경우 </a:t>
            </a:r>
            <a:endParaRPr lang="en-US" altLang="ko-KR" dirty="0"/>
          </a:p>
          <a:p>
            <a:pPr lvl="2"/>
            <a:endParaRPr lang="en-US" altLang="ko-KR" dirty="0"/>
          </a:p>
        </p:txBody>
      </p:sp>
      <p:sp>
        <p:nvSpPr>
          <p:cNvPr id="4" name="직사각형 3"/>
          <p:cNvSpPr/>
          <p:nvPr/>
        </p:nvSpPr>
        <p:spPr bwMode="auto">
          <a:xfrm>
            <a:off x="1182768" y="1988841"/>
            <a:ext cx="6768940" cy="180019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600" dirty="0">
                <a:latin typeface="맑은 고딕" pitchFamily="50" charset="-127"/>
                <a:ea typeface="맑은 고딕" pitchFamily="50" charset="-127"/>
              </a:rPr>
              <a:t>b = a  </a:t>
            </a:r>
            <a:r>
              <a:rPr lang="en-US" altLang="ko-KR" sz="1600" dirty="0">
                <a:solidFill>
                  <a:schemeClr val="tx1">
                    <a:lumMod val="65000"/>
                    <a:lumOff val="35000"/>
                  </a:schemeClr>
                </a:solidFill>
                <a:latin typeface="맑은 고딕" pitchFamily="50" charset="-127"/>
                <a:ea typeface="맑은 고딕" pitchFamily="50" charset="-127"/>
              </a:rPr>
              <a:t>(a</a:t>
            </a:r>
            <a:r>
              <a:rPr lang="ko-KR" altLang="en-US" sz="1600" dirty="0">
                <a:solidFill>
                  <a:schemeClr val="tx1">
                    <a:lumMod val="65000"/>
                    <a:lumOff val="35000"/>
                  </a:schemeClr>
                </a:solidFill>
                <a:latin typeface="맑은 고딕" pitchFamily="50" charset="-127"/>
                <a:ea typeface="맑은 고딕" pitchFamily="50" charset="-127"/>
              </a:rPr>
              <a:t>는</a:t>
            </a:r>
            <a:r>
              <a:rPr lang="en-US" altLang="ko-KR" sz="1600" dirty="0">
                <a:solidFill>
                  <a:schemeClr val="tx1">
                    <a:lumMod val="65000"/>
                    <a:lumOff val="35000"/>
                  </a:schemeClr>
                </a:solidFill>
                <a:latin typeface="맑은 고딕" pitchFamily="50" charset="-127"/>
                <a:ea typeface="맑은 고딕" pitchFamily="50" charset="-127"/>
              </a:rPr>
              <a:t> </a:t>
            </a:r>
            <a:r>
              <a:rPr lang="en-US" altLang="ko-KR" sz="1600" dirty="0" err="1">
                <a:solidFill>
                  <a:schemeClr val="tx1">
                    <a:lumMod val="65000"/>
                    <a:lumOff val="35000"/>
                  </a:schemeClr>
                </a:solidFill>
                <a:latin typeface="맑은 고딕" pitchFamily="50" charset="-127"/>
                <a:ea typeface="맑은 고딕" pitchFamily="50" charset="-127"/>
              </a:rPr>
              <a:t>ndarray</a:t>
            </a:r>
            <a:r>
              <a:rPr lang="ko-KR" altLang="en-US" sz="1600" dirty="0">
                <a:solidFill>
                  <a:schemeClr val="tx1">
                    <a:lumMod val="65000"/>
                    <a:lumOff val="35000"/>
                  </a:schemeClr>
                </a:solidFill>
                <a:latin typeface="맑은 고딕" pitchFamily="50" charset="-127"/>
                <a:ea typeface="맑은 고딕" pitchFamily="50" charset="-127"/>
              </a:rPr>
              <a:t>일 때</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a:t>
            </a:r>
            <a:r>
              <a:rPr lang="ko-KR" altLang="en-US" sz="1600" dirty="0">
                <a:latin typeface="맑은 고딕" pitchFamily="50" charset="-127"/>
                <a:ea typeface="맑은 고딕" pitchFamily="50" charset="-127"/>
              </a:rPr>
              <a:t> </a:t>
            </a:r>
            <a:r>
              <a:rPr lang="en-US" altLang="ko-KR" sz="1600" dirty="0">
                <a:latin typeface="맑은 고딕" pitchFamily="50" charset="-127"/>
                <a:ea typeface="맑은 고딕" pitchFamily="50" charset="-127"/>
              </a:rPr>
              <a:t>=</a:t>
            </a:r>
            <a:r>
              <a:rPr lang="ko-KR" altLang="en-US" sz="1600" dirty="0">
                <a:latin typeface="맑은 고딕" pitchFamily="50" charset="-127"/>
                <a:ea typeface="맑은 고딕" pitchFamily="50" charset="-127"/>
              </a:rPr>
              <a:t> </a:t>
            </a:r>
            <a:r>
              <a:rPr lang="en-US" altLang="ko-KR" sz="1600" dirty="0">
                <a:latin typeface="맑은 고딕" pitchFamily="50" charset="-127"/>
                <a:ea typeface="맑은 고딕" pitchFamily="50" charset="-127"/>
              </a:rPr>
              <a:t>a[:] </a:t>
            </a:r>
            <a:r>
              <a:rPr lang="en-US" altLang="ko-KR" sz="1600" dirty="0">
                <a:solidFill>
                  <a:schemeClr val="tx1">
                    <a:lumMod val="65000"/>
                    <a:lumOff val="35000"/>
                  </a:schemeClr>
                </a:solidFill>
                <a:latin typeface="맑은 고딕" pitchFamily="50" charset="-127"/>
                <a:ea typeface="맑은 고딕" pitchFamily="50" charset="-127"/>
              </a:rPr>
              <a:t> (b = a</a:t>
            </a:r>
            <a:r>
              <a:rPr lang="ko-KR" altLang="en-US" sz="1600" dirty="0">
                <a:solidFill>
                  <a:schemeClr val="tx1">
                    <a:lumMod val="65000"/>
                    <a:lumOff val="35000"/>
                  </a:schemeClr>
                </a:solidFill>
                <a:latin typeface="맑은 고딕" pitchFamily="50" charset="-127"/>
                <a:ea typeface="맑은 고딕" pitchFamily="50" charset="-127"/>
              </a:rPr>
              <a:t>와</a:t>
            </a:r>
            <a:r>
              <a:rPr lang="en-US" altLang="ko-KR" sz="1600" dirty="0">
                <a:solidFill>
                  <a:schemeClr val="tx1">
                    <a:lumMod val="65000"/>
                    <a:lumOff val="35000"/>
                  </a:schemeClr>
                </a:solidFill>
                <a:latin typeface="맑은 고딕" pitchFamily="50" charset="-127"/>
                <a:ea typeface="맑은 고딕" pitchFamily="50" charset="-127"/>
              </a:rPr>
              <a:t> </a:t>
            </a:r>
            <a:r>
              <a:rPr lang="ko-KR" altLang="en-US" sz="1600" dirty="0">
                <a:solidFill>
                  <a:schemeClr val="tx1">
                    <a:lumMod val="65000"/>
                    <a:lumOff val="35000"/>
                  </a:schemeClr>
                </a:solidFill>
                <a:latin typeface="맑은 고딕" pitchFamily="50" charset="-127"/>
                <a:ea typeface="맑은 고딕" pitchFamily="50" charset="-127"/>
              </a:rPr>
              <a:t>같다</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 = a[1:]  </a:t>
            </a:r>
            <a:r>
              <a:rPr lang="en-US" altLang="ko-KR" sz="1600" dirty="0">
                <a:solidFill>
                  <a:schemeClr val="tx1">
                    <a:lumMod val="65000"/>
                    <a:lumOff val="35000"/>
                  </a:schemeClr>
                </a:solidFill>
                <a:latin typeface="맑은 고딕" pitchFamily="50" charset="-127"/>
                <a:ea typeface="맑은 고딕" pitchFamily="50" charset="-127"/>
              </a:rPr>
              <a:t>(a</a:t>
            </a:r>
            <a:r>
              <a:rPr lang="ko-KR" altLang="en-US" sz="1600" dirty="0">
                <a:solidFill>
                  <a:schemeClr val="tx1">
                    <a:lumMod val="65000"/>
                    <a:lumOff val="35000"/>
                  </a:schemeClr>
                </a:solidFill>
                <a:latin typeface="맑은 고딕" pitchFamily="50" charset="-127"/>
                <a:ea typeface="맑은 고딕" pitchFamily="50" charset="-127"/>
              </a:rPr>
              <a:t>의 부분 배열</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 = </a:t>
            </a:r>
            <a:r>
              <a:rPr lang="en-US" altLang="ko-KR" sz="1600" dirty="0" err="1">
                <a:latin typeface="맑은 고딕" pitchFamily="50" charset="-127"/>
                <a:ea typeface="맑은 고딕" pitchFamily="50" charset="-127"/>
              </a:rPr>
              <a:t>a.reshape</a:t>
            </a:r>
            <a:r>
              <a:rPr lang="en-US" altLang="ko-KR" sz="1600" dirty="0">
                <a:latin typeface="맑은 고딕" pitchFamily="50" charset="-127"/>
                <a:ea typeface="맑은 고딕" pitchFamily="50" charset="-127"/>
              </a:rPr>
              <a:t>((3,2)) </a:t>
            </a:r>
            <a:r>
              <a:rPr lang="en-US" altLang="ko-KR" sz="1600" dirty="0">
                <a:solidFill>
                  <a:schemeClr val="tx1">
                    <a:lumMod val="65000"/>
                    <a:lumOff val="35000"/>
                  </a:schemeClr>
                </a:solidFill>
                <a:latin typeface="맑은 고딕" pitchFamily="50" charset="-127"/>
                <a:ea typeface="맑은 고딕" pitchFamily="50" charset="-127"/>
              </a:rPr>
              <a:t> (reshape </a:t>
            </a:r>
            <a:r>
              <a:rPr lang="ko-KR" altLang="en-US" sz="1600" dirty="0">
                <a:solidFill>
                  <a:schemeClr val="tx1">
                    <a:lumMod val="65000"/>
                    <a:lumOff val="35000"/>
                  </a:schemeClr>
                </a:solidFill>
                <a:latin typeface="맑은 고딕" pitchFamily="50" charset="-127"/>
                <a:ea typeface="맑은 고딕" pitchFamily="50" charset="-127"/>
              </a:rPr>
              <a:t>메서드</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a:t>
            </a:r>
            <a:r>
              <a:rPr lang="ko-KR" altLang="en-US" sz="1600" dirty="0">
                <a:latin typeface="맑은 고딕" pitchFamily="50" charset="-127"/>
                <a:ea typeface="맑은 고딕" pitchFamily="50" charset="-127"/>
              </a:rPr>
              <a:t> </a:t>
            </a:r>
            <a:r>
              <a:rPr lang="en-US" altLang="ko-KR" sz="1600" dirty="0">
                <a:latin typeface="맑은 고딕" pitchFamily="50" charset="-127"/>
                <a:ea typeface="맑은 고딕" pitchFamily="50" charset="-127"/>
              </a:rPr>
              <a:t>=</a:t>
            </a:r>
            <a:r>
              <a:rPr lang="ko-KR" altLang="en-US" sz="1600" dirty="0">
                <a:latin typeface="맑은 고딕" pitchFamily="50" charset="-127"/>
                <a:ea typeface="맑은 고딕" pitchFamily="50" charset="-127"/>
              </a:rPr>
              <a:t> </a:t>
            </a:r>
            <a:r>
              <a:rPr lang="en-US" altLang="ko-KR" sz="1600" dirty="0" err="1">
                <a:latin typeface="맑은 고딕" pitchFamily="50" charset="-127"/>
                <a:ea typeface="맑은 고딕" pitchFamily="50" charset="-127"/>
              </a:rPr>
              <a:t>np.reshape</a:t>
            </a:r>
            <a:r>
              <a:rPr lang="en-US" altLang="ko-KR" sz="1600" dirty="0">
                <a:latin typeface="맑은 고딕" pitchFamily="50" charset="-127"/>
                <a:ea typeface="맑은 고딕" pitchFamily="50" charset="-127"/>
              </a:rPr>
              <a:t>(a,</a:t>
            </a:r>
            <a:r>
              <a:rPr lang="ko-KR" altLang="en-US" sz="1600" dirty="0">
                <a:latin typeface="맑은 고딕" pitchFamily="50" charset="-127"/>
                <a:ea typeface="맑은 고딕" pitchFamily="50" charset="-127"/>
              </a:rPr>
              <a:t> </a:t>
            </a:r>
            <a:r>
              <a:rPr lang="en-US" altLang="ko-KR" sz="1600" dirty="0">
                <a:latin typeface="맑은 고딕" pitchFamily="50" charset="-127"/>
                <a:ea typeface="맑은 고딕" pitchFamily="50" charset="-127"/>
              </a:rPr>
              <a:t>(3,2))</a:t>
            </a:r>
            <a:r>
              <a:rPr lang="ko-KR" altLang="en-US" sz="1600" dirty="0">
                <a:latin typeface="맑은 고딕" pitchFamily="50" charset="-127"/>
                <a:ea typeface="맑은 고딕" pitchFamily="50" charset="-127"/>
              </a:rPr>
              <a:t>  </a:t>
            </a:r>
            <a:r>
              <a:rPr lang="en-US" altLang="ko-KR" sz="1600" dirty="0">
                <a:solidFill>
                  <a:schemeClr val="tx1">
                    <a:lumMod val="65000"/>
                    <a:lumOff val="35000"/>
                  </a:schemeClr>
                </a:solidFill>
                <a:latin typeface="맑은 고딕" pitchFamily="50" charset="-127"/>
                <a:ea typeface="맑은 고딕" pitchFamily="50" charset="-127"/>
              </a:rPr>
              <a:t>(reshape</a:t>
            </a:r>
            <a:r>
              <a:rPr lang="ko-KR" altLang="en-US" sz="1600" dirty="0">
                <a:solidFill>
                  <a:schemeClr val="tx1">
                    <a:lumMod val="65000"/>
                    <a:lumOff val="35000"/>
                  </a:schemeClr>
                </a:solidFill>
                <a:latin typeface="맑은 고딕" pitchFamily="50" charset="-127"/>
                <a:ea typeface="맑은 고딕" pitchFamily="50" charset="-127"/>
              </a:rPr>
              <a:t> 함수</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 = </a:t>
            </a:r>
            <a:r>
              <a:rPr lang="en-US" altLang="ko-KR" sz="1600" dirty="0" err="1">
                <a:latin typeface="맑은 고딕" pitchFamily="50" charset="-127"/>
                <a:ea typeface="맑은 고딕" pitchFamily="50" charset="-127"/>
              </a:rPr>
              <a:t>np.array</a:t>
            </a:r>
            <a:r>
              <a:rPr lang="en-US" altLang="ko-KR" sz="1600" dirty="0">
                <a:latin typeface="맑은 고딕" pitchFamily="50" charset="-127"/>
                <a:ea typeface="맑은 고딕" pitchFamily="50" charset="-127"/>
              </a:rPr>
              <a:t>(a, copy=false)  </a:t>
            </a:r>
            <a:r>
              <a:rPr lang="en-US" altLang="ko-KR" sz="1600" dirty="0">
                <a:solidFill>
                  <a:schemeClr val="tx1">
                    <a:lumMod val="65000"/>
                    <a:lumOff val="35000"/>
                  </a:schemeClr>
                </a:solidFill>
                <a:latin typeface="맑은 고딕" pitchFamily="50" charset="-127"/>
                <a:ea typeface="맑은 고딕" pitchFamily="50" charset="-127"/>
              </a:rPr>
              <a:t>(copy=false</a:t>
            </a:r>
            <a:r>
              <a:rPr lang="ko-KR" altLang="en-US" sz="1600" dirty="0">
                <a:solidFill>
                  <a:schemeClr val="tx1">
                    <a:lumMod val="65000"/>
                    <a:lumOff val="35000"/>
                  </a:schemeClr>
                </a:solidFill>
                <a:latin typeface="맑은 고딕" pitchFamily="50" charset="-127"/>
                <a:ea typeface="맑은 고딕" pitchFamily="50" charset="-127"/>
              </a:rPr>
              <a:t>이므로 뷰가 생성</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endParaRPr lang="en-US" altLang="ko-KR" sz="1100" dirty="0">
              <a:solidFill>
                <a:srgbClr val="FF0000"/>
              </a:solidFill>
              <a:latin typeface="맑은 고딕" pitchFamily="50" charset="-127"/>
              <a:ea typeface="맑은 고딕" pitchFamily="50" charset="-127"/>
            </a:endParaRPr>
          </a:p>
        </p:txBody>
      </p:sp>
      <p:sp>
        <p:nvSpPr>
          <p:cNvPr id="5" name="직사각형 4">
            <a:extLst>
              <a:ext uri="{FF2B5EF4-FFF2-40B4-BE49-F238E27FC236}">
                <a16:creationId xmlns:a16="http://schemas.microsoft.com/office/drawing/2014/main" id="{2C8258F0-698C-4056-8946-752474EBC5AE}"/>
              </a:ext>
            </a:extLst>
          </p:cNvPr>
          <p:cNvSpPr/>
          <p:nvPr/>
        </p:nvSpPr>
        <p:spPr bwMode="auto">
          <a:xfrm>
            <a:off x="1187624" y="4509120"/>
            <a:ext cx="6768940" cy="180019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600" dirty="0">
                <a:latin typeface="맑은 고딕" pitchFamily="50" charset="-127"/>
                <a:ea typeface="맑은 고딕" pitchFamily="50" charset="-127"/>
              </a:rPr>
              <a:t>b = a[a &gt; 10] </a:t>
            </a:r>
            <a:r>
              <a:rPr lang="en-US" altLang="ko-KR" sz="1600" dirty="0">
                <a:solidFill>
                  <a:schemeClr val="tx1">
                    <a:lumMod val="65000"/>
                    <a:lumOff val="35000"/>
                  </a:schemeClr>
                </a:solidFill>
                <a:latin typeface="맑은 고딕" pitchFamily="50" charset="-127"/>
                <a:ea typeface="맑은 고딕" pitchFamily="50" charset="-127"/>
              </a:rPr>
              <a:t> (</a:t>
            </a:r>
            <a:r>
              <a:rPr lang="ko-KR" altLang="en-US" sz="1600" dirty="0" err="1">
                <a:solidFill>
                  <a:schemeClr val="tx1">
                    <a:lumMod val="65000"/>
                    <a:lumOff val="35000"/>
                  </a:schemeClr>
                </a:solidFill>
                <a:latin typeface="맑은 고딕" pitchFamily="50" charset="-127"/>
                <a:ea typeface="맑은 고딕" pitchFamily="50" charset="-127"/>
              </a:rPr>
              <a:t>부울</a:t>
            </a:r>
            <a:r>
              <a:rPr lang="ko-KR" altLang="en-US" sz="1600" dirty="0">
                <a:solidFill>
                  <a:schemeClr val="tx1">
                    <a:lumMod val="65000"/>
                    <a:lumOff val="35000"/>
                  </a:schemeClr>
                </a:solidFill>
                <a:latin typeface="맑은 고딕" pitchFamily="50" charset="-127"/>
                <a:ea typeface="맑은 고딕" pitchFamily="50" charset="-127"/>
              </a:rPr>
              <a:t> 값에 의한 응용 인덱싱</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a:t>
            </a:r>
            <a:r>
              <a:rPr lang="ko-KR" altLang="en-US" sz="1600" dirty="0">
                <a:latin typeface="맑은 고딕" pitchFamily="50" charset="-127"/>
                <a:ea typeface="맑은 고딕" pitchFamily="50" charset="-127"/>
              </a:rPr>
              <a:t> </a:t>
            </a:r>
            <a:r>
              <a:rPr lang="en-US" altLang="ko-KR" sz="1600" dirty="0">
                <a:latin typeface="맑은 고딕" pitchFamily="50" charset="-127"/>
                <a:ea typeface="맑은 고딕" pitchFamily="50" charset="-127"/>
              </a:rPr>
              <a:t>=</a:t>
            </a:r>
            <a:r>
              <a:rPr lang="ko-KR" altLang="en-US" sz="1600" dirty="0">
                <a:latin typeface="맑은 고딕" pitchFamily="50" charset="-127"/>
                <a:ea typeface="맑은 고딕" pitchFamily="50" charset="-127"/>
              </a:rPr>
              <a:t> </a:t>
            </a:r>
            <a:r>
              <a:rPr lang="en-US" altLang="ko-KR" sz="1600" dirty="0">
                <a:latin typeface="맑은 고딕" pitchFamily="50" charset="-127"/>
                <a:ea typeface="맑은 고딕" pitchFamily="50" charset="-127"/>
              </a:rPr>
              <a:t>a[[1,2,4]] </a:t>
            </a:r>
            <a:r>
              <a:rPr lang="en-US" altLang="ko-KR" sz="1600" dirty="0">
                <a:solidFill>
                  <a:schemeClr val="tx1">
                    <a:lumMod val="65000"/>
                    <a:lumOff val="35000"/>
                  </a:schemeClr>
                </a:solidFill>
                <a:latin typeface="맑은 고딕" pitchFamily="50" charset="-127"/>
                <a:ea typeface="맑은 고딕" pitchFamily="50" charset="-127"/>
              </a:rPr>
              <a:t> (</a:t>
            </a:r>
            <a:r>
              <a:rPr lang="ko-KR" altLang="en-US" sz="1600" dirty="0">
                <a:solidFill>
                  <a:schemeClr val="tx1">
                    <a:lumMod val="65000"/>
                    <a:lumOff val="35000"/>
                  </a:schemeClr>
                </a:solidFill>
                <a:latin typeface="맑은 고딕" pitchFamily="50" charset="-127"/>
                <a:ea typeface="맑은 고딕" pitchFamily="50" charset="-127"/>
              </a:rPr>
              <a:t>정수 배열에 의한 응용 인덱싱</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 = a[</a:t>
            </a:r>
            <a:r>
              <a:rPr lang="en-US" altLang="ko-KR" sz="1600" dirty="0" err="1">
                <a:latin typeface="맑은 고딕" pitchFamily="50" charset="-127"/>
                <a:ea typeface="맑은 고딕" pitchFamily="50" charset="-127"/>
              </a:rPr>
              <a:t>np.ix</a:t>
            </a:r>
            <a:r>
              <a:rPr lang="en-US" altLang="ko-KR" sz="1600" dirty="0">
                <a:latin typeface="맑은 고딕" pitchFamily="50" charset="-127"/>
                <a:ea typeface="맑은 고딕" pitchFamily="50" charset="-127"/>
              </a:rPr>
              <a:t>_([0,2], [3,4]) </a:t>
            </a:r>
            <a:r>
              <a:rPr lang="en-US" altLang="ko-KR" sz="1600" dirty="0">
                <a:solidFill>
                  <a:schemeClr val="tx1">
                    <a:lumMod val="65000"/>
                    <a:lumOff val="35000"/>
                  </a:schemeClr>
                </a:solidFill>
                <a:latin typeface="맑은 고딕" pitchFamily="50" charset="-127"/>
                <a:ea typeface="맑은 고딕" pitchFamily="50" charset="-127"/>
              </a:rPr>
              <a:t> (ix_</a:t>
            </a:r>
            <a:r>
              <a:rPr lang="ko-KR" altLang="en-US" sz="1600" dirty="0">
                <a:solidFill>
                  <a:schemeClr val="tx1">
                    <a:lumMod val="65000"/>
                    <a:lumOff val="35000"/>
                  </a:schemeClr>
                </a:solidFill>
                <a:latin typeface="맑은 고딕" pitchFamily="50" charset="-127"/>
                <a:ea typeface="맑은 고딕" pitchFamily="50" charset="-127"/>
              </a:rPr>
              <a:t>함수에 의한 응용 인덱싱</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 = </a:t>
            </a:r>
            <a:r>
              <a:rPr lang="en-US" altLang="ko-KR" sz="1600" dirty="0" err="1">
                <a:latin typeface="맑은 고딕" pitchFamily="50" charset="-127"/>
                <a:ea typeface="맑은 고딕" pitchFamily="50" charset="-127"/>
              </a:rPr>
              <a:t>a.copy</a:t>
            </a:r>
            <a:r>
              <a:rPr lang="en-US" altLang="ko-KR" sz="1600" dirty="0">
                <a:latin typeface="맑은 고딕" pitchFamily="50" charset="-127"/>
                <a:ea typeface="맑은 고딕" pitchFamily="50" charset="-127"/>
              </a:rPr>
              <a:t>() </a:t>
            </a:r>
            <a:r>
              <a:rPr lang="en-US" altLang="ko-KR" sz="1600" dirty="0">
                <a:solidFill>
                  <a:schemeClr val="tx1">
                    <a:lumMod val="65000"/>
                    <a:lumOff val="35000"/>
                  </a:schemeClr>
                </a:solidFill>
                <a:latin typeface="맑은 고딕" pitchFamily="50" charset="-127"/>
                <a:ea typeface="맑은 고딕" pitchFamily="50" charset="-127"/>
              </a:rPr>
              <a:t> (</a:t>
            </a:r>
            <a:r>
              <a:rPr lang="ko-KR" altLang="en-US" sz="1600" dirty="0">
                <a:solidFill>
                  <a:schemeClr val="tx1">
                    <a:lumMod val="65000"/>
                    <a:lumOff val="35000"/>
                  </a:schemeClr>
                </a:solidFill>
                <a:latin typeface="맑은 고딕" pitchFamily="50" charset="-127"/>
                <a:ea typeface="맑은 고딕" pitchFamily="50" charset="-127"/>
              </a:rPr>
              <a:t>복사</a:t>
            </a:r>
            <a:r>
              <a:rPr lang="en-US" altLang="ko-KR" sz="1600" dirty="0">
                <a:solidFill>
                  <a:schemeClr val="tx1">
                    <a:lumMod val="65000"/>
                    <a:lumOff val="35000"/>
                  </a:schemeClr>
                </a:solidFill>
                <a:latin typeface="맑은 고딕" pitchFamily="50" charset="-127"/>
                <a:ea typeface="맑은 고딕" pitchFamily="50" charset="-127"/>
              </a:rPr>
              <a:t> </a:t>
            </a:r>
            <a:r>
              <a:rPr lang="ko-KR" altLang="en-US" sz="1600" dirty="0">
                <a:solidFill>
                  <a:schemeClr val="tx1">
                    <a:lumMod val="65000"/>
                    <a:lumOff val="35000"/>
                  </a:schemeClr>
                </a:solidFill>
                <a:latin typeface="맑은 고딕" pitchFamily="50" charset="-127"/>
                <a:ea typeface="맑은 고딕" pitchFamily="50" charset="-127"/>
              </a:rPr>
              <a:t>메서드</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a:t>
            </a:r>
            <a:r>
              <a:rPr lang="ko-KR" altLang="en-US" sz="1600" dirty="0">
                <a:latin typeface="맑은 고딕" pitchFamily="50" charset="-127"/>
                <a:ea typeface="맑은 고딕" pitchFamily="50" charset="-127"/>
              </a:rPr>
              <a:t> </a:t>
            </a:r>
            <a:r>
              <a:rPr lang="en-US" altLang="ko-KR" sz="1600" dirty="0">
                <a:latin typeface="맑은 고딕" pitchFamily="50" charset="-127"/>
                <a:ea typeface="맑은 고딕" pitchFamily="50" charset="-127"/>
              </a:rPr>
              <a:t>=</a:t>
            </a:r>
            <a:r>
              <a:rPr lang="ko-KR" altLang="en-US" sz="1600" dirty="0">
                <a:latin typeface="맑은 고딕" pitchFamily="50" charset="-127"/>
                <a:ea typeface="맑은 고딕" pitchFamily="50" charset="-127"/>
              </a:rPr>
              <a:t> </a:t>
            </a:r>
            <a:r>
              <a:rPr lang="en-US" altLang="ko-KR" sz="1600" dirty="0" err="1">
                <a:latin typeface="맑은 고딕" pitchFamily="50" charset="-127"/>
                <a:ea typeface="맑은 고딕" pitchFamily="50" charset="-127"/>
              </a:rPr>
              <a:t>np.copy</a:t>
            </a:r>
            <a:r>
              <a:rPr lang="en-US" altLang="ko-KR" sz="1600" dirty="0">
                <a:latin typeface="맑은 고딕" pitchFamily="50" charset="-127"/>
                <a:ea typeface="맑은 고딕" pitchFamily="50" charset="-127"/>
              </a:rPr>
              <a:t>(a)</a:t>
            </a:r>
            <a:r>
              <a:rPr lang="ko-KR" altLang="en-US" sz="1600" dirty="0">
                <a:solidFill>
                  <a:schemeClr val="tx1">
                    <a:lumMod val="65000"/>
                    <a:lumOff val="35000"/>
                  </a:schemeClr>
                </a:solidFill>
                <a:latin typeface="맑은 고딕" pitchFamily="50" charset="-127"/>
                <a:ea typeface="맑은 고딕" pitchFamily="50" charset="-127"/>
              </a:rPr>
              <a:t> </a:t>
            </a:r>
            <a:r>
              <a:rPr lang="en-US" altLang="ko-KR" sz="1600" dirty="0">
                <a:solidFill>
                  <a:schemeClr val="tx1">
                    <a:lumMod val="65000"/>
                    <a:lumOff val="35000"/>
                  </a:schemeClr>
                </a:solidFill>
                <a:latin typeface="맑은 고딕" pitchFamily="50" charset="-127"/>
                <a:ea typeface="맑은 고딕" pitchFamily="50" charset="-127"/>
              </a:rPr>
              <a:t>(</a:t>
            </a:r>
            <a:r>
              <a:rPr lang="ko-KR" altLang="en-US" sz="1600" dirty="0">
                <a:solidFill>
                  <a:schemeClr val="tx1">
                    <a:lumMod val="65000"/>
                    <a:lumOff val="35000"/>
                  </a:schemeClr>
                </a:solidFill>
                <a:latin typeface="맑은 고딕" pitchFamily="50" charset="-127"/>
                <a:ea typeface="맑은 고딕" pitchFamily="50" charset="-127"/>
              </a:rPr>
              <a:t>복사 함수</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 = </a:t>
            </a:r>
            <a:r>
              <a:rPr lang="en-US" altLang="ko-KR" sz="1600" dirty="0" err="1">
                <a:latin typeface="맑은 고딕" pitchFamily="50" charset="-127"/>
                <a:ea typeface="맑은 고딕" pitchFamily="50" charset="-127"/>
              </a:rPr>
              <a:t>a.flatten</a:t>
            </a:r>
            <a:r>
              <a:rPr lang="en-US" altLang="ko-KR" sz="1600" dirty="0">
                <a:latin typeface="맑은 고딕" pitchFamily="50" charset="-127"/>
                <a:ea typeface="맑은 고딕" pitchFamily="50" charset="-127"/>
              </a:rPr>
              <a:t>()  </a:t>
            </a:r>
            <a:r>
              <a:rPr lang="en-US" altLang="ko-KR" sz="1600" dirty="0">
                <a:solidFill>
                  <a:schemeClr val="tx1">
                    <a:lumMod val="65000"/>
                    <a:lumOff val="35000"/>
                  </a:schemeClr>
                </a:solidFill>
                <a:latin typeface="맑은 고딕" pitchFamily="50" charset="-127"/>
                <a:ea typeface="맑은 고딕" pitchFamily="50" charset="-127"/>
              </a:rPr>
              <a:t>(flatten </a:t>
            </a:r>
            <a:r>
              <a:rPr lang="ko-KR" altLang="en-US" sz="1600" dirty="0">
                <a:solidFill>
                  <a:schemeClr val="tx1">
                    <a:lumMod val="65000"/>
                    <a:lumOff val="35000"/>
                  </a:schemeClr>
                </a:solidFill>
                <a:latin typeface="맑은 고딕" pitchFamily="50" charset="-127"/>
                <a:ea typeface="맑은 고딕" pitchFamily="50" charset="-127"/>
              </a:rPr>
              <a:t>메서드</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endParaRPr lang="en-US" altLang="ko-KR" sz="1100" dirty="0">
              <a:solidFill>
                <a:srgbClr val="FF0000"/>
              </a:solidFill>
              <a:latin typeface="맑은 고딕" pitchFamily="50" charset="-127"/>
              <a:ea typeface="맑은 고딕" pitchFamily="50" charset="-127"/>
            </a:endParaRPr>
          </a:p>
        </p:txBody>
      </p:sp>
    </p:spTree>
    <p:extLst>
      <p:ext uri="{BB962C8B-B14F-4D97-AF65-F5344CB8AC3E}">
        <p14:creationId xmlns:p14="http://schemas.microsoft.com/office/powerpoint/2010/main" val="117697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141577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데이터와 메모리의 관계</a:t>
            </a:r>
            <a:endParaRPr lang="en-US" altLang="ko-KR" dirty="0"/>
          </a:p>
          <a:p>
            <a:pPr lvl="1"/>
            <a:r>
              <a:rPr lang="en-US" altLang="ko-KR" dirty="0" err="1"/>
              <a:t>Numpy</a:t>
            </a:r>
            <a:r>
              <a:rPr lang="ko-KR" altLang="en-US" dirty="0"/>
              <a:t>는 같은 타입의 데이터를 메모리상에 </a:t>
            </a:r>
            <a:r>
              <a:rPr lang="ko-KR" altLang="en-US" dirty="0" err="1"/>
              <a:t>모여있도록</a:t>
            </a:r>
            <a:r>
              <a:rPr lang="ko-KR" altLang="en-US" dirty="0"/>
              <a:t> 배치하여 빠른 처리가 가능하다</a:t>
            </a:r>
            <a:endParaRPr lang="en-US" altLang="ko-KR" dirty="0"/>
          </a:p>
          <a:p>
            <a:pPr lvl="1"/>
            <a:r>
              <a:rPr lang="ko-KR" altLang="en-US" dirty="0"/>
              <a:t>이런 방법에는 </a:t>
            </a:r>
            <a:r>
              <a:rPr lang="en-US" altLang="ko-KR" dirty="0"/>
              <a:t>“</a:t>
            </a:r>
            <a:r>
              <a:rPr lang="ko-KR" altLang="en-US" dirty="0" err="1"/>
              <a:t>행방향</a:t>
            </a:r>
            <a:r>
              <a:rPr lang="ko-KR" altLang="en-US" dirty="0"/>
              <a:t> 우선</a:t>
            </a:r>
            <a:r>
              <a:rPr lang="en-US" altLang="ko-KR" dirty="0"/>
              <a:t>＂</a:t>
            </a:r>
            <a:r>
              <a:rPr lang="ko-KR" altLang="en-US" dirty="0"/>
              <a:t>배치 방법과 </a:t>
            </a:r>
            <a:r>
              <a:rPr lang="en-US" altLang="ko-KR" dirty="0"/>
              <a:t>“</a:t>
            </a:r>
            <a:r>
              <a:rPr lang="ko-KR" altLang="en-US" dirty="0" err="1"/>
              <a:t>열방향</a:t>
            </a:r>
            <a:r>
              <a:rPr lang="ko-KR" altLang="en-US" dirty="0"/>
              <a:t> 우선</a:t>
            </a:r>
            <a:r>
              <a:rPr lang="en-US" altLang="ko-KR" dirty="0"/>
              <a:t>“ </a:t>
            </a:r>
            <a:r>
              <a:rPr lang="ko-KR" altLang="en-US" dirty="0"/>
              <a:t>방식이 있다</a:t>
            </a:r>
            <a:endParaRPr lang="en-US" altLang="ko-KR" dirty="0"/>
          </a:p>
        </p:txBody>
      </p:sp>
      <p:pic>
        <p:nvPicPr>
          <p:cNvPr id="6" name="그림 5"/>
          <p:cNvPicPr>
            <a:picLocks noChangeAspect="1"/>
          </p:cNvPicPr>
          <p:nvPr/>
        </p:nvPicPr>
        <p:blipFill rotWithShape="1">
          <a:blip r:embed="rId3"/>
          <a:srcRect b="46391"/>
          <a:stretch/>
        </p:blipFill>
        <p:spPr>
          <a:xfrm>
            <a:off x="2267744" y="2556748"/>
            <a:ext cx="5479758" cy="1832811"/>
          </a:xfrm>
          <a:prstGeom prst="rect">
            <a:avLst/>
          </a:prstGeom>
        </p:spPr>
      </p:pic>
      <p:pic>
        <p:nvPicPr>
          <p:cNvPr id="7" name="그림 6"/>
          <p:cNvPicPr>
            <a:picLocks noChangeAspect="1"/>
          </p:cNvPicPr>
          <p:nvPr/>
        </p:nvPicPr>
        <p:blipFill rotWithShape="1">
          <a:blip r:embed="rId3"/>
          <a:srcRect t="56289"/>
          <a:stretch/>
        </p:blipFill>
        <p:spPr>
          <a:xfrm>
            <a:off x="2267744" y="4454872"/>
            <a:ext cx="5479758" cy="1494407"/>
          </a:xfrm>
          <a:prstGeom prst="rect">
            <a:avLst/>
          </a:prstGeom>
        </p:spPr>
      </p:pic>
    </p:spTree>
    <p:extLst>
      <p:ext uri="{BB962C8B-B14F-4D97-AF65-F5344CB8AC3E}">
        <p14:creationId xmlns:p14="http://schemas.microsoft.com/office/powerpoint/2010/main" val="2007059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11695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데이터와 메모리의 관계</a:t>
            </a:r>
            <a:endParaRPr lang="en-US" altLang="ko-KR" dirty="0"/>
          </a:p>
          <a:p>
            <a:pPr lvl="1"/>
            <a:r>
              <a:rPr lang="ko-KR" altLang="en-US" dirty="0"/>
              <a:t>두 가지 배치 방법은 </a:t>
            </a:r>
            <a:r>
              <a:rPr lang="en-US" altLang="ko-KR" dirty="0" err="1"/>
              <a:t>ndarray</a:t>
            </a:r>
            <a:r>
              <a:rPr lang="ko-KR" altLang="en-US" dirty="0"/>
              <a:t>를 생성하는 함수의 옵션 인자로 지정 가능하다</a:t>
            </a:r>
            <a:endParaRPr lang="en-US" altLang="ko-KR" dirty="0"/>
          </a:p>
          <a:p>
            <a:pPr lvl="1"/>
            <a:endParaRPr lang="en-US" altLang="ko-KR" dirty="0"/>
          </a:p>
        </p:txBody>
      </p:sp>
      <p:sp>
        <p:nvSpPr>
          <p:cNvPr id="8" name="직사각형 7"/>
          <p:cNvSpPr/>
          <p:nvPr/>
        </p:nvSpPr>
        <p:spPr bwMode="auto">
          <a:xfrm>
            <a:off x="1187624" y="2276872"/>
            <a:ext cx="6768940" cy="169838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Fortran</a:t>
            </a:r>
            <a:r>
              <a:rPr lang="ko-KR" altLang="en-US" sz="1400" b="0" i="1" dirty="0">
                <a:latin typeface="맑은 고딕" pitchFamily="50" charset="-127"/>
                <a:ea typeface="맑은 고딕" pitchFamily="50" charset="-127"/>
              </a:rPr>
              <a:t>과 같은 방식으로 </a:t>
            </a:r>
            <a:r>
              <a:rPr lang="ko-KR" altLang="en-US" sz="1400" b="0" i="1" dirty="0" err="1">
                <a:latin typeface="맑은 고딕" pitchFamily="50" charset="-127"/>
                <a:ea typeface="맑은 고딕" pitchFamily="50" charset="-127"/>
              </a:rPr>
              <a:t>열방향</a:t>
            </a:r>
            <a:r>
              <a:rPr lang="ko-KR" altLang="en-US" sz="1400" b="0" i="1" dirty="0">
                <a:latin typeface="맑은 고딕" pitchFamily="50" charset="-127"/>
                <a:ea typeface="맑은 고딕" pitchFamily="50" charset="-127"/>
              </a:rPr>
              <a:t> 우선 메모리 배치 지정</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np.arange</a:t>
            </a:r>
            <a:r>
              <a:rPr lang="en-US" altLang="ko-KR" sz="1400" dirty="0">
                <a:latin typeface="맑은 고딕" pitchFamily="50" charset="-127"/>
                <a:ea typeface="맑은 고딕" pitchFamily="50" charset="-127"/>
              </a:rPr>
              <a:t>(12).reshape(4,3,order=‘F’)</a:t>
            </a:r>
          </a:p>
          <a:p>
            <a:pPr defTabSz="977900" eaLnBrk="1" hangingPunct="1"/>
            <a:endParaRPr lang="en-US" altLang="ko-KR" sz="1400" b="0" i="1"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C</a:t>
            </a:r>
            <a:r>
              <a:rPr lang="ko-KR" altLang="en-US" sz="1400" b="0" i="1" dirty="0">
                <a:latin typeface="맑은 고딕" pitchFamily="50" charset="-127"/>
                <a:ea typeface="맑은 고딕" pitchFamily="50" charset="-127"/>
              </a:rPr>
              <a:t>와 같이 </a:t>
            </a:r>
            <a:r>
              <a:rPr lang="ko-KR" altLang="en-US" sz="1400" b="0" i="1" dirty="0" err="1">
                <a:latin typeface="맑은 고딕" pitchFamily="50" charset="-127"/>
                <a:ea typeface="맑은 고딕" pitchFamily="50" charset="-127"/>
              </a:rPr>
              <a:t>행방향</a:t>
            </a:r>
            <a:r>
              <a:rPr lang="ko-KR" altLang="en-US" sz="1400" b="0" i="1" dirty="0">
                <a:latin typeface="맑은 고딕" pitchFamily="50" charset="-127"/>
                <a:ea typeface="맑은 고딕" pitchFamily="50" charset="-127"/>
              </a:rPr>
              <a:t> 우선 메모리 배치 지정</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ndb</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np.zeros</a:t>
            </a:r>
            <a:r>
              <a:rPr lang="en-US" altLang="ko-KR" sz="1400" dirty="0">
                <a:latin typeface="맑은 고딕" pitchFamily="50" charset="-127"/>
                <a:ea typeface="맑은 고딕" pitchFamily="50" charset="-127"/>
              </a:rPr>
              <a:t>((3,3), order = 'C')</a:t>
            </a:r>
            <a:endParaRPr lang="en-US" altLang="ko-KR" sz="1400" dirty="0">
              <a:solidFill>
                <a:srgbClr val="FF0000"/>
              </a:solidFill>
              <a:latin typeface="맑은 고딕" pitchFamily="50" charset="-127"/>
              <a:ea typeface="맑은 고딕" pitchFamily="50" charset="-127"/>
            </a:endParaRPr>
          </a:p>
        </p:txBody>
      </p:sp>
    </p:spTree>
    <p:extLst>
      <p:ext uri="{BB962C8B-B14F-4D97-AF65-F5344CB8AC3E}">
        <p14:creationId xmlns:p14="http://schemas.microsoft.com/office/powerpoint/2010/main" val="116334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유니버셜</a:t>
            </a:r>
            <a:r>
              <a:rPr lang="ko-KR" altLang="en-US" dirty="0"/>
              <a:t> 함수</a:t>
            </a:r>
          </a:p>
        </p:txBody>
      </p:sp>
      <p:sp>
        <p:nvSpPr>
          <p:cNvPr id="11" name="텍스트 개체 틀 3"/>
          <p:cNvSpPr>
            <a:spLocks noGrp="1"/>
          </p:cNvSpPr>
          <p:nvPr>
            <p:ph idx="1"/>
          </p:nvPr>
        </p:nvSpPr>
        <p:spPr>
          <a:xfrm>
            <a:off x="323410" y="1052670"/>
            <a:ext cx="8670925" cy="153888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유니버설 함수</a:t>
            </a:r>
            <a:r>
              <a:rPr lang="en-US" altLang="ko-KR" dirty="0"/>
              <a:t>(universal function)</a:t>
            </a:r>
          </a:p>
          <a:p>
            <a:pPr lvl="1"/>
            <a:r>
              <a:rPr lang="en-US" altLang="ko-KR" dirty="0" err="1"/>
              <a:t>ndarray</a:t>
            </a:r>
            <a:r>
              <a:rPr lang="ko-KR" altLang="en-US" dirty="0"/>
              <a:t>에 요소 단위 처리를 한 뒤 그 결과를 </a:t>
            </a:r>
            <a:r>
              <a:rPr lang="ko-KR" altLang="en-US" dirty="0" err="1"/>
              <a:t>리턴하는</a:t>
            </a:r>
            <a:r>
              <a:rPr lang="ko-KR" altLang="en-US" dirty="0"/>
              <a:t> 함수 </a:t>
            </a:r>
            <a:endParaRPr lang="en-US" altLang="ko-KR" dirty="0"/>
          </a:p>
          <a:p>
            <a:pPr lvl="1"/>
            <a:r>
              <a:rPr lang="en-US" altLang="ko-KR" dirty="0" err="1"/>
              <a:t>ufunc</a:t>
            </a:r>
            <a:r>
              <a:rPr lang="ko-KR" altLang="en-US" dirty="0"/>
              <a:t>라 부른다</a:t>
            </a:r>
            <a:endParaRPr lang="en-US" altLang="ko-KR" dirty="0"/>
          </a:p>
          <a:p>
            <a:pPr lvl="1"/>
            <a:endParaRPr lang="en-US" altLang="ko-KR" dirty="0"/>
          </a:p>
        </p:txBody>
      </p:sp>
      <p:sp>
        <p:nvSpPr>
          <p:cNvPr id="8" name="직사각형 7"/>
          <p:cNvSpPr/>
          <p:nvPr/>
        </p:nvSpPr>
        <p:spPr bwMode="auto">
          <a:xfrm>
            <a:off x="1187624" y="2492896"/>
            <a:ext cx="6768940" cy="331236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2x6 </a:t>
            </a:r>
            <a:r>
              <a:rPr lang="en-US" altLang="ko-KR" sz="1400" b="0" i="1" dirty="0" err="1">
                <a:latin typeface="맑은 고딕" pitchFamily="50" charset="-127"/>
                <a:ea typeface="맑은 고딕" pitchFamily="50" charset="-127"/>
              </a:rPr>
              <a:t>ndarray</a:t>
            </a:r>
            <a:r>
              <a:rPr lang="ko-KR" altLang="en-US" sz="1400" b="0" i="1" dirty="0">
                <a:latin typeface="맑은 고딕" pitchFamily="50" charset="-127"/>
                <a:ea typeface="맑은 고딕" pitchFamily="50" charset="-127"/>
              </a:rPr>
              <a:t>를 만든다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np.arange</a:t>
            </a:r>
            <a:r>
              <a:rPr lang="en-US" altLang="ko-KR" sz="1400" dirty="0">
                <a:latin typeface="맑은 고딕" pitchFamily="50" charset="-127"/>
                <a:ea typeface="맑은 고딕" pitchFamily="50" charset="-127"/>
              </a:rPr>
              <a:t>(12).reshape(2,6)</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nda</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Out[57]: </a:t>
            </a:r>
          </a:p>
          <a:p>
            <a:pPr defTabSz="977900" eaLnBrk="1" hangingPunct="1"/>
            <a:r>
              <a:rPr lang="en-US" altLang="ko-KR" sz="1400" dirty="0">
                <a:solidFill>
                  <a:srgbClr val="FF0000"/>
                </a:solidFill>
                <a:latin typeface="맑은 고딕" pitchFamily="50" charset="-127"/>
                <a:ea typeface="맑은 고딕" pitchFamily="50" charset="-127"/>
              </a:rPr>
              <a:t>array([[ 0,  1,  2,  3,  4,  5],</a:t>
            </a:r>
          </a:p>
          <a:p>
            <a:pPr defTabSz="977900" eaLnBrk="1" hangingPunct="1"/>
            <a:r>
              <a:rPr lang="en-US" altLang="ko-KR" sz="1400" dirty="0">
                <a:solidFill>
                  <a:srgbClr val="FF0000"/>
                </a:solidFill>
                <a:latin typeface="맑은 고딕" pitchFamily="50" charset="-127"/>
                <a:ea typeface="맑은 고딕" pitchFamily="50" charset="-127"/>
              </a:rPr>
              <a:t>       [ 6,  7,  8,  9, 10, 11]])</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nda</a:t>
            </a:r>
            <a:r>
              <a:rPr lang="ko-KR" altLang="en-US" sz="1400" b="0" i="1" dirty="0">
                <a:latin typeface="맑은 고딕" pitchFamily="50" charset="-127"/>
                <a:ea typeface="맑은 고딕" pitchFamily="50" charset="-127"/>
              </a:rPr>
              <a:t>에 </a:t>
            </a:r>
            <a:r>
              <a:rPr lang="en-US" altLang="ko-KR" sz="1400" b="0" i="1" dirty="0" err="1">
                <a:latin typeface="맑은 고딕" pitchFamily="50" charset="-127"/>
                <a:ea typeface="맑은 고딕" pitchFamily="50" charset="-127"/>
              </a:rPr>
              <a:t>ufunc</a:t>
            </a:r>
            <a:r>
              <a:rPr lang="en-US" altLang="ko-KR" sz="1400" b="0" i="1" dirty="0">
                <a:latin typeface="맑은 고딕" pitchFamily="50" charset="-127"/>
                <a:ea typeface="맑은 고딕" pitchFamily="50" charset="-127"/>
              </a:rPr>
              <a:t>(square)</a:t>
            </a:r>
            <a:r>
              <a:rPr lang="ko-KR" altLang="en-US" sz="1400" b="0" i="1" dirty="0">
                <a:latin typeface="맑은 고딕" pitchFamily="50" charset="-127"/>
                <a:ea typeface="맑은 고딕" pitchFamily="50" charset="-127"/>
              </a:rPr>
              <a:t>를 적용하여 각 요소를 제곱한다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np.square</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a:t>
            </a:r>
          </a:p>
          <a:p>
            <a:pPr defTabSz="977900" eaLnBrk="1" hangingPunct="1"/>
            <a:r>
              <a:rPr lang="en-US" altLang="ko-KR" sz="1400" dirty="0">
                <a:solidFill>
                  <a:srgbClr val="FF0000"/>
                </a:solidFill>
                <a:latin typeface="맑은 고딕" pitchFamily="50" charset="-127"/>
                <a:ea typeface="맑은 고딕" pitchFamily="50" charset="-127"/>
              </a:rPr>
              <a:t>Out[58]: </a:t>
            </a:r>
          </a:p>
          <a:p>
            <a:pPr defTabSz="977900" eaLnBrk="1" hangingPunct="1"/>
            <a:r>
              <a:rPr lang="en-US" altLang="ko-KR" sz="1400" dirty="0">
                <a:solidFill>
                  <a:srgbClr val="FF0000"/>
                </a:solidFill>
                <a:latin typeface="맑은 고딕" pitchFamily="50" charset="-127"/>
                <a:ea typeface="맑은 고딕" pitchFamily="50" charset="-127"/>
              </a:rPr>
              <a:t>array([[  0,   1,   4,   9,  16,  25],</a:t>
            </a:r>
          </a:p>
          <a:p>
            <a:pPr defTabSz="977900" eaLnBrk="1" hangingPunct="1"/>
            <a:r>
              <a:rPr lang="en-US" altLang="ko-KR" sz="1400" dirty="0">
                <a:solidFill>
                  <a:srgbClr val="FF0000"/>
                </a:solidFill>
                <a:latin typeface="맑은 고딕" pitchFamily="50" charset="-127"/>
                <a:ea typeface="맑은 고딕" pitchFamily="50" charset="-127"/>
              </a:rPr>
              <a:t>       [ 36,  49,  64,  81, 100, 121]], </a:t>
            </a:r>
            <a:r>
              <a:rPr lang="en-US" altLang="ko-KR" sz="1400" dirty="0" err="1">
                <a:solidFill>
                  <a:srgbClr val="FF0000"/>
                </a:solidFill>
                <a:latin typeface="맑은 고딕" pitchFamily="50" charset="-127"/>
                <a:ea typeface="맑은 고딕" pitchFamily="50" charset="-127"/>
              </a:rPr>
              <a:t>dtype</a:t>
            </a:r>
            <a:r>
              <a:rPr lang="en-US" altLang="ko-KR" sz="1400" dirty="0">
                <a:solidFill>
                  <a:srgbClr val="FF0000"/>
                </a:solidFill>
                <a:latin typeface="맑은 고딕" pitchFamily="50" charset="-127"/>
                <a:ea typeface="맑은 고딕" pitchFamily="50" charset="-127"/>
              </a:rPr>
              <a:t>=int32)</a:t>
            </a:r>
          </a:p>
        </p:txBody>
      </p:sp>
    </p:spTree>
    <p:extLst>
      <p:ext uri="{BB962C8B-B14F-4D97-AF65-F5344CB8AC3E}">
        <p14:creationId xmlns:p14="http://schemas.microsoft.com/office/powerpoint/2010/main" val="613357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유니버셜</a:t>
            </a:r>
            <a:r>
              <a:rPr lang="ko-KR" altLang="en-US" dirty="0"/>
              <a:t> 함수</a:t>
            </a:r>
          </a:p>
        </p:txBody>
      </p:sp>
      <p:sp>
        <p:nvSpPr>
          <p:cNvPr id="11" name="텍스트 개체 틀 3"/>
          <p:cNvSpPr>
            <a:spLocks noGrp="1"/>
          </p:cNvSpPr>
          <p:nvPr>
            <p:ph idx="1"/>
          </p:nvPr>
        </p:nvSpPr>
        <p:spPr>
          <a:xfrm>
            <a:off x="323410" y="1052670"/>
            <a:ext cx="8670925" cy="51090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유니버설 함수</a:t>
            </a:r>
            <a:r>
              <a:rPr lang="en-US" altLang="ko-KR" dirty="0"/>
              <a:t>(universal function)</a:t>
            </a:r>
          </a:p>
          <a:p>
            <a:pPr lvl="1"/>
            <a:r>
              <a:rPr lang="ko-KR" altLang="en-US" dirty="0"/>
              <a:t>앞과 같은 요소 단위 제곱을 </a:t>
            </a:r>
            <a:r>
              <a:rPr lang="ko-KR" altLang="en-US" dirty="0" err="1"/>
              <a:t>파이썬</a:t>
            </a:r>
            <a:r>
              <a:rPr lang="ko-KR" altLang="en-US" dirty="0"/>
              <a:t> 자체 기능만을 사용하려면 </a:t>
            </a:r>
            <a:r>
              <a:rPr lang="en-US" altLang="ko-KR" dirty="0"/>
              <a:t>for</a:t>
            </a:r>
            <a:r>
              <a:rPr lang="ko-KR" altLang="en-US" dirty="0"/>
              <a:t>문이나 리스트 </a:t>
            </a:r>
            <a:r>
              <a:rPr lang="ko-KR" altLang="en-US" dirty="0" err="1"/>
              <a:t>컴프리헨션</a:t>
            </a:r>
            <a:r>
              <a:rPr lang="ko-KR" altLang="en-US" dirty="0"/>
              <a:t> 등을 사용해야 한다</a:t>
            </a:r>
            <a:endParaRPr lang="en-US" altLang="ko-KR" dirty="0"/>
          </a:p>
          <a:p>
            <a:pPr lvl="1"/>
            <a:r>
              <a:rPr lang="ko-KR" altLang="en-US" dirty="0"/>
              <a:t>그러나 이를 </a:t>
            </a:r>
            <a:r>
              <a:rPr lang="en-US" altLang="ko-KR" dirty="0" err="1"/>
              <a:t>ufunc</a:t>
            </a:r>
            <a:r>
              <a:rPr lang="ko-KR" altLang="en-US" dirty="0"/>
              <a:t>를 이용해 속도면에서도 빠르고</a:t>
            </a:r>
            <a:r>
              <a:rPr lang="en-US" altLang="ko-KR" dirty="0"/>
              <a:t>, </a:t>
            </a:r>
            <a:r>
              <a:rPr lang="ko-KR" altLang="en-US" dirty="0" err="1"/>
              <a:t>한줄로</a:t>
            </a:r>
            <a:r>
              <a:rPr lang="ko-KR" altLang="en-US" dirty="0"/>
              <a:t> 처리할 수 있다</a:t>
            </a:r>
            <a:endParaRPr lang="en-US" altLang="ko-KR" dirty="0"/>
          </a:p>
          <a:p>
            <a:pPr lvl="1"/>
            <a:r>
              <a:rPr lang="ko-KR" altLang="en-US" dirty="0" err="1"/>
              <a:t>특정함수가</a:t>
            </a:r>
            <a:r>
              <a:rPr lang="ko-KR" altLang="en-US" dirty="0"/>
              <a:t> </a:t>
            </a:r>
            <a:r>
              <a:rPr lang="en-US" altLang="ko-KR" dirty="0" err="1"/>
              <a:t>ufunc</a:t>
            </a:r>
            <a:r>
              <a:rPr lang="ko-KR" altLang="en-US" dirty="0"/>
              <a:t>인지 아닌지 알려면 </a:t>
            </a:r>
            <a:r>
              <a:rPr lang="en-US" altLang="ko-KR" dirty="0"/>
              <a:t>“?”</a:t>
            </a:r>
            <a:r>
              <a:rPr lang="ko-KR" altLang="en-US" dirty="0"/>
              <a:t>를 사용해 함수의 도움말을 보면 된다</a:t>
            </a:r>
            <a:endParaRPr lang="en-US" altLang="ko-KR" dirty="0"/>
          </a:p>
          <a:p>
            <a:pPr lvl="1"/>
            <a:r>
              <a:rPr lang="ko-KR" altLang="en-US" dirty="0"/>
              <a:t>예를 들어 </a:t>
            </a:r>
            <a:r>
              <a:rPr lang="en-US" altLang="ko-KR" dirty="0" err="1"/>
              <a:t>np.sin</a:t>
            </a:r>
            <a:r>
              <a:rPr lang="ko-KR" altLang="en-US" dirty="0"/>
              <a:t>이 </a:t>
            </a:r>
            <a:r>
              <a:rPr lang="en-US" altLang="ko-KR" dirty="0" err="1"/>
              <a:t>ufunc</a:t>
            </a:r>
            <a:r>
              <a:rPr lang="ko-KR" altLang="en-US" dirty="0"/>
              <a:t>인지 알려면 </a:t>
            </a:r>
            <a:r>
              <a:rPr lang="en-US" altLang="ko-KR" dirty="0" err="1"/>
              <a:t>np.sin</a:t>
            </a:r>
            <a:r>
              <a:rPr lang="en-US" altLang="ko-KR" dirty="0"/>
              <a:t>?</a:t>
            </a:r>
            <a:r>
              <a:rPr lang="ko-KR" altLang="en-US" dirty="0"/>
              <a:t>를 입력하면 된다</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Type</a:t>
            </a:r>
            <a:r>
              <a:rPr lang="ko-KR" altLang="en-US" dirty="0"/>
              <a:t>이 </a:t>
            </a:r>
            <a:r>
              <a:rPr lang="en-US" altLang="ko-KR" dirty="0" err="1"/>
              <a:t>ufunc</a:t>
            </a:r>
            <a:r>
              <a:rPr lang="ko-KR" altLang="en-US" dirty="0"/>
              <a:t>임을 확인할 수 있다</a:t>
            </a:r>
            <a:endParaRPr lang="en-US" altLang="ko-KR" dirty="0"/>
          </a:p>
          <a:p>
            <a:pPr lvl="1"/>
            <a:endParaRPr lang="en-US" altLang="ko-KR" dirty="0"/>
          </a:p>
        </p:txBody>
      </p:sp>
      <p:sp>
        <p:nvSpPr>
          <p:cNvPr id="5" name="직사각형 4"/>
          <p:cNvSpPr/>
          <p:nvPr/>
        </p:nvSpPr>
        <p:spPr bwMode="auto">
          <a:xfrm>
            <a:off x="1182768" y="3501008"/>
            <a:ext cx="6768940" cy="158417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r>
              <a:rPr lang="en-US" altLang="ko-KR" sz="1400" dirty="0">
                <a:latin typeface="+mn-lt"/>
              </a:rPr>
              <a:t>Type: </a:t>
            </a:r>
            <a:r>
              <a:rPr lang="en-US" altLang="ko-KR" sz="1400" dirty="0" err="1">
                <a:solidFill>
                  <a:srgbClr val="FF0000"/>
                </a:solidFill>
                <a:latin typeface="+mn-lt"/>
              </a:rPr>
              <a:t>ufunc</a:t>
            </a:r>
            <a:endParaRPr lang="en-US" altLang="ko-KR" sz="1400" dirty="0">
              <a:solidFill>
                <a:srgbClr val="FF0000"/>
              </a:solidFill>
              <a:latin typeface="+mn-lt"/>
            </a:endParaRPr>
          </a:p>
          <a:p>
            <a:r>
              <a:rPr lang="en-US" altLang="ko-KR" sz="1400" dirty="0">
                <a:latin typeface="+mn-lt"/>
              </a:rPr>
              <a:t>String form: &lt;</a:t>
            </a:r>
            <a:r>
              <a:rPr lang="en-US" altLang="ko-KR" sz="1400" dirty="0" err="1">
                <a:latin typeface="+mn-lt"/>
              </a:rPr>
              <a:t>ufunc</a:t>
            </a:r>
            <a:r>
              <a:rPr lang="en-US" altLang="ko-KR" sz="1400" dirty="0">
                <a:latin typeface="+mn-lt"/>
              </a:rPr>
              <a:t> 'sin'&gt;</a:t>
            </a:r>
          </a:p>
          <a:p>
            <a:r>
              <a:rPr lang="en-US" altLang="ko-KR" sz="1400" dirty="0">
                <a:latin typeface="+mn-lt"/>
              </a:rPr>
              <a:t>File: c:\users\bumho\anaconda3\lib\site-packages\numpy\__init__.py</a:t>
            </a:r>
          </a:p>
          <a:p>
            <a:r>
              <a:rPr lang="en-US" altLang="ko-KR" sz="1400" dirty="0" err="1">
                <a:latin typeface="+mn-lt"/>
              </a:rPr>
              <a:t>Docstring</a:t>
            </a:r>
            <a:r>
              <a:rPr lang="en-US" altLang="ko-KR" sz="1400" dirty="0">
                <a:latin typeface="+mn-lt"/>
              </a:rPr>
              <a:t>: </a:t>
            </a:r>
          </a:p>
          <a:p>
            <a:r>
              <a:rPr lang="en-US" altLang="ko-KR" sz="1400" dirty="0">
                <a:latin typeface="+mn-lt"/>
              </a:rPr>
              <a:t>sin(x[, out])</a:t>
            </a:r>
            <a:endParaRPr lang="en-US" altLang="ko-KR" sz="1400" dirty="0">
              <a:solidFill>
                <a:srgbClr val="FF0000"/>
              </a:solidFill>
              <a:latin typeface="+mn-lt"/>
              <a:ea typeface="맑은 고딕" pitchFamily="50" charset="-127"/>
            </a:endParaRPr>
          </a:p>
        </p:txBody>
      </p:sp>
    </p:spTree>
    <p:extLst>
      <p:ext uri="{BB962C8B-B14F-4D97-AF65-F5344CB8AC3E}">
        <p14:creationId xmlns:p14="http://schemas.microsoft.com/office/powerpoint/2010/main" val="1910086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브로드캐스팅</a:t>
            </a:r>
            <a:endParaRPr lang="ko-KR" altLang="en-US" dirty="0"/>
          </a:p>
        </p:txBody>
      </p:sp>
      <p:sp>
        <p:nvSpPr>
          <p:cNvPr id="11" name="텍스트 개체 틀 3"/>
          <p:cNvSpPr>
            <a:spLocks noGrp="1"/>
          </p:cNvSpPr>
          <p:nvPr>
            <p:ph idx="1"/>
          </p:nvPr>
        </p:nvSpPr>
        <p:spPr>
          <a:xfrm>
            <a:off x="323410" y="1052670"/>
            <a:ext cx="8670925" cy="47397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err="1"/>
              <a:t>브로드캐스팅</a:t>
            </a:r>
            <a:endParaRPr lang="en-US" altLang="ko-KR" dirty="0"/>
          </a:p>
          <a:p>
            <a:pPr lvl="1"/>
            <a:r>
              <a:rPr lang="en-US" altLang="ko-KR" dirty="0" err="1"/>
              <a:t>Numpy</a:t>
            </a:r>
            <a:r>
              <a:rPr lang="ko-KR" altLang="en-US" dirty="0"/>
              <a:t>가 효율적인 처리를 목적으로 가지고 있는 배열 연산 확장 규칙</a:t>
            </a:r>
            <a:endParaRPr lang="en-US" altLang="ko-KR" dirty="0"/>
          </a:p>
          <a:p>
            <a:pPr lvl="1"/>
            <a:r>
              <a:rPr lang="en-US" altLang="ko-KR" dirty="0" err="1"/>
              <a:t>ndarray</a:t>
            </a:r>
            <a:r>
              <a:rPr lang="ko-KR" altLang="en-US" dirty="0" err="1"/>
              <a:t>끼리의</a:t>
            </a:r>
            <a:r>
              <a:rPr lang="ko-KR" altLang="en-US" dirty="0"/>
              <a:t> 연산을 수행할 때</a:t>
            </a:r>
            <a:r>
              <a:rPr lang="en-US" altLang="ko-KR" dirty="0"/>
              <a:t>, </a:t>
            </a:r>
            <a:r>
              <a:rPr lang="ko-KR" altLang="en-US" dirty="0"/>
              <a:t>서로 다른 크기를 갖는 </a:t>
            </a:r>
            <a:r>
              <a:rPr lang="en-US" altLang="ko-KR" dirty="0"/>
              <a:t>2</a:t>
            </a:r>
            <a:r>
              <a:rPr lang="ko-KR" altLang="en-US" dirty="0"/>
              <a:t>개의 </a:t>
            </a:r>
            <a:r>
              <a:rPr lang="en-US" altLang="ko-KR" dirty="0" err="1"/>
              <a:t>ndarray</a:t>
            </a:r>
            <a:r>
              <a:rPr lang="ko-KR" altLang="en-US" dirty="0"/>
              <a:t>에 연산을 수행해야 하는 경우</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위의 예에서 요소 단위 계산을 하려면 요소 수가 다르므로 이대로는 실행 불가능</a:t>
            </a:r>
            <a:endParaRPr lang="en-US" altLang="ko-KR" dirty="0"/>
          </a:p>
          <a:p>
            <a:pPr lvl="1"/>
            <a:r>
              <a:rPr lang="en-US" altLang="ko-KR" dirty="0" err="1"/>
              <a:t>Numpy</a:t>
            </a:r>
            <a:r>
              <a:rPr lang="ko-KR" altLang="en-US" dirty="0"/>
              <a:t>에서 이 계산을 가능하게 해주는 처리가 </a:t>
            </a:r>
            <a:r>
              <a:rPr lang="ko-KR" altLang="en-US" dirty="0" err="1"/>
              <a:t>브로드캐스팅</a:t>
            </a:r>
            <a:endParaRPr lang="en-US" altLang="ko-KR" dirty="0"/>
          </a:p>
          <a:p>
            <a:pPr lvl="1"/>
            <a:r>
              <a:rPr lang="ko-KR" altLang="en-US" dirty="0" err="1"/>
              <a:t>브로드캐스팅은</a:t>
            </a:r>
            <a:r>
              <a:rPr lang="ko-KR" altLang="en-US" dirty="0"/>
              <a:t> 내부에서 자동적으로 수행되어</a:t>
            </a:r>
            <a:endParaRPr lang="en-US" altLang="ko-KR" dirty="0"/>
          </a:p>
          <a:p>
            <a:pPr marL="457200" lvl="1" indent="0">
              <a:buNone/>
            </a:pPr>
            <a:r>
              <a:rPr lang="en-US" altLang="ko-KR" dirty="0"/>
              <a:t>	</a:t>
            </a:r>
            <a:r>
              <a:rPr lang="en-US" altLang="ko-KR" dirty="0" err="1">
                <a:solidFill>
                  <a:srgbClr val="FF0000"/>
                </a:solidFill>
              </a:rPr>
              <a:t>nda</a:t>
            </a:r>
            <a:r>
              <a:rPr lang="en-US" altLang="ko-KR" dirty="0">
                <a:solidFill>
                  <a:srgbClr val="FF0000"/>
                </a:solidFill>
              </a:rPr>
              <a:t> + </a:t>
            </a:r>
            <a:r>
              <a:rPr lang="en-US" altLang="ko-KR" dirty="0" err="1">
                <a:solidFill>
                  <a:srgbClr val="FF0000"/>
                </a:solidFill>
              </a:rPr>
              <a:t>np.array</a:t>
            </a:r>
            <a:r>
              <a:rPr lang="en-US" altLang="ko-KR" dirty="0">
                <a:solidFill>
                  <a:srgbClr val="FF0000"/>
                </a:solidFill>
              </a:rPr>
              <a:t>([1,1,1])</a:t>
            </a:r>
            <a:r>
              <a:rPr lang="ko-KR" altLang="en-US" dirty="0"/>
              <a:t>로 치환되어 실행된다</a:t>
            </a:r>
            <a:endParaRPr lang="en-US" altLang="ko-KR" dirty="0"/>
          </a:p>
        </p:txBody>
      </p:sp>
      <p:sp>
        <p:nvSpPr>
          <p:cNvPr id="6" name="직사각형 5"/>
          <p:cNvSpPr/>
          <p:nvPr/>
        </p:nvSpPr>
        <p:spPr bwMode="auto">
          <a:xfrm>
            <a:off x="1182768" y="2640049"/>
            <a:ext cx="6768940" cy="158417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r>
              <a:rPr lang="en-US" altLang="ko-KR" sz="1400" b="0" i="1" dirty="0">
                <a:latin typeface="+mn-lt"/>
              </a:rPr>
              <a:t># 1x3 </a:t>
            </a:r>
            <a:r>
              <a:rPr lang="en-US" altLang="ko-KR" sz="1400" b="0" i="1" dirty="0" err="1">
                <a:latin typeface="+mn-lt"/>
              </a:rPr>
              <a:t>ndarray</a:t>
            </a:r>
            <a:endParaRPr lang="en-US" altLang="ko-KR" sz="1400" b="0" i="1" dirty="0">
              <a:latin typeface="+mn-lt"/>
            </a:endParaRPr>
          </a:p>
          <a:p>
            <a:r>
              <a:rPr lang="en-US" altLang="ko-KR" sz="1400" dirty="0" err="1">
                <a:latin typeface="+mn-lt"/>
              </a:rPr>
              <a:t>nda</a:t>
            </a:r>
            <a:r>
              <a:rPr lang="en-US" altLang="ko-KR" sz="1400" dirty="0">
                <a:latin typeface="+mn-lt"/>
              </a:rPr>
              <a:t> = </a:t>
            </a:r>
            <a:r>
              <a:rPr lang="en-US" altLang="ko-KR" sz="1400" dirty="0" err="1">
                <a:latin typeface="+mn-lt"/>
              </a:rPr>
              <a:t>np.array</a:t>
            </a:r>
            <a:r>
              <a:rPr lang="en-US" altLang="ko-KR" sz="1400" dirty="0">
                <a:latin typeface="+mn-lt"/>
              </a:rPr>
              <a:t>([1,2,3])</a:t>
            </a:r>
          </a:p>
          <a:p>
            <a:endParaRPr lang="en-US" altLang="ko-KR" sz="1400" dirty="0">
              <a:latin typeface="+mn-lt"/>
            </a:endParaRPr>
          </a:p>
          <a:p>
            <a:r>
              <a:rPr lang="en-US" altLang="ko-KR" sz="1400" b="0" i="1" dirty="0">
                <a:latin typeface="+mn-lt"/>
              </a:rPr>
              <a:t># 1x3 </a:t>
            </a:r>
            <a:r>
              <a:rPr lang="en-US" altLang="ko-KR" sz="1400" b="0" i="1" dirty="0" err="1">
                <a:latin typeface="+mn-lt"/>
              </a:rPr>
              <a:t>ndarray</a:t>
            </a:r>
            <a:r>
              <a:rPr lang="ko-KR" altLang="en-US" sz="1400" b="0" i="1" dirty="0">
                <a:latin typeface="+mn-lt"/>
              </a:rPr>
              <a:t>에 스칼라 </a:t>
            </a:r>
            <a:r>
              <a:rPr lang="en-US" altLang="ko-KR" sz="1400" b="0" i="1" dirty="0">
                <a:latin typeface="+mn-lt"/>
              </a:rPr>
              <a:t>1</a:t>
            </a:r>
            <a:r>
              <a:rPr lang="ko-KR" altLang="en-US" sz="1400" b="0" i="1" dirty="0">
                <a:latin typeface="+mn-lt"/>
              </a:rPr>
              <a:t>을 더한다</a:t>
            </a:r>
            <a:endParaRPr lang="en-US" altLang="ko-KR" sz="1400" b="0" i="1" dirty="0">
              <a:latin typeface="+mn-lt"/>
            </a:endParaRPr>
          </a:p>
          <a:p>
            <a:r>
              <a:rPr lang="en-US" altLang="ko-KR" sz="1400" dirty="0">
                <a:latin typeface="+mn-lt"/>
              </a:rPr>
              <a:t>nda+1</a:t>
            </a:r>
          </a:p>
          <a:p>
            <a:r>
              <a:rPr lang="en-US" altLang="ko-KR" sz="1400" dirty="0">
                <a:latin typeface="+mn-lt"/>
              </a:rPr>
              <a:t>Out[61]: array([2, 3, 4])</a:t>
            </a:r>
            <a:endParaRPr lang="en-US" altLang="ko-KR" sz="1400" dirty="0">
              <a:solidFill>
                <a:srgbClr val="FF0000"/>
              </a:solidFill>
              <a:latin typeface="+mn-lt"/>
              <a:ea typeface="맑은 고딕" pitchFamily="50" charset="-127"/>
            </a:endParaRPr>
          </a:p>
        </p:txBody>
      </p:sp>
    </p:spTree>
    <p:extLst>
      <p:ext uri="{BB962C8B-B14F-4D97-AF65-F5344CB8AC3E}">
        <p14:creationId xmlns:p14="http://schemas.microsoft.com/office/powerpoint/2010/main" val="328481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브로드캐스팅</a:t>
            </a:r>
            <a:endParaRPr lang="ko-KR" altLang="en-US" dirty="0"/>
          </a:p>
        </p:txBody>
      </p:sp>
      <p:sp>
        <p:nvSpPr>
          <p:cNvPr id="11" name="텍스트 개체 틀 3"/>
          <p:cNvSpPr>
            <a:spLocks noGrp="1"/>
          </p:cNvSpPr>
          <p:nvPr>
            <p:ph idx="1"/>
          </p:nvPr>
        </p:nvSpPr>
        <p:spPr>
          <a:xfrm>
            <a:off x="323411" y="1052670"/>
            <a:ext cx="8353046" cy="400109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err="1"/>
              <a:t>브로드캐스팅</a:t>
            </a:r>
            <a:endParaRPr lang="en-US" altLang="ko-KR" dirty="0"/>
          </a:p>
          <a:p>
            <a:pPr lvl="1"/>
            <a:r>
              <a:rPr lang="ko-KR" altLang="ko-KR" dirty="0"/>
              <a:t>①</a:t>
            </a:r>
            <a:r>
              <a:rPr lang="en-US" altLang="ko-KR" dirty="0"/>
              <a:t> </a:t>
            </a:r>
            <a:r>
              <a:rPr lang="ko-KR" altLang="en-US" dirty="0"/>
              <a:t>계산에 쓰일 </a:t>
            </a:r>
            <a:r>
              <a:rPr lang="en-US" altLang="ko-KR" dirty="0" err="1"/>
              <a:t>ndarray</a:t>
            </a:r>
            <a:r>
              <a:rPr lang="en-US" altLang="ko-KR" dirty="0"/>
              <a:t> </a:t>
            </a:r>
            <a:r>
              <a:rPr lang="ko-KR" altLang="en-US" dirty="0"/>
              <a:t>중 </a:t>
            </a:r>
            <a:r>
              <a:rPr lang="en-US" altLang="ko-KR" dirty="0" err="1"/>
              <a:t>ndim</a:t>
            </a:r>
            <a:r>
              <a:rPr lang="ko-KR" altLang="en-US" dirty="0"/>
              <a:t>의 크기가 가장 큰 것과 맞도록 </a:t>
            </a:r>
            <a:r>
              <a:rPr lang="en-US" altLang="ko-KR" dirty="0"/>
              <a:t>1</a:t>
            </a:r>
            <a:r>
              <a:rPr lang="ko-KR" altLang="en-US" dirty="0"/>
              <a:t>을 필요한 크기만큼 </a:t>
            </a:r>
            <a:r>
              <a:rPr lang="en-US" altLang="ko-KR" dirty="0" err="1"/>
              <a:t>ndim</a:t>
            </a:r>
            <a:r>
              <a:rPr lang="ko-KR" altLang="en-US" dirty="0"/>
              <a:t>의 </a:t>
            </a:r>
            <a:r>
              <a:rPr lang="ko-KR" altLang="en-US" dirty="0" err="1"/>
              <a:t>튜플</a:t>
            </a:r>
            <a:r>
              <a:rPr lang="ko-KR" altLang="en-US" dirty="0"/>
              <a:t> 표현 앞에 더한다</a:t>
            </a:r>
            <a:r>
              <a:rPr lang="en-US" altLang="ko-KR" dirty="0"/>
              <a:t>. </a:t>
            </a:r>
            <a:r>
              <a:rPr lang="ko-KR" altLang="en-US" dirty="0"/>
              <a:t>예를 들어 최대 </a:t>
            </a:r>
            <a:r>
              <a:rPr lang="en-US" altLang="ko-KR" dirty="0" err="1"/>
              <a:t>ndim</a:t>
            </a:r>
            <a:r>
              <a:rPr lang="ko-KR" altLang="en-US" dirty="0"/>
              <a:t>이 </a:t>
            </a:r>
            <a:r>
              <a:rPr lang="en-US" altLang="ko-KR" dirty="0"/>
              <a:t>3</a:t>
            </a:r>
            <a:r>
              <a:rPr lang="ko-KR" altLang="en-US" dirty="0"/>
              <a:t>일 때 크기가 </a:t>
            </a:r>
            <a:r>
              <a:rPr lang="en-US" altLang="ko-KR" dirty="0"/>
              <a:t>(2, 3)</a:t>
            </a:r>
            <a:r>
              <a:rPr lang="ko-KR" altLang="en-US" dirty="0"/>
              <a:t>인 </a:t>
            </a:r>
            <a:r>
              <a:rPr lang="en-US" altLang="ko-KR" dirty="0" err="1"/>
              <a:t>ndarray</a:t>
            </a:r>
            <a:r>
              <a:rPr lang="ko-KR" altLang="en-US" dirty="0"/>
              <a:t>가 있는 경우</a:t>
            </a:r>
            <a:r>
              <a:rPr lang="en-US" altLang="ko-KR" dirty="0"/>
              <a:t>, 1</a:t>
            </a:r>
            <a:r>
              <a:rPr lang="ko-KR" altLang="en-US" dirty="0"/>
              <a:t>을 앞에 채워 </a:t>
            </a:r>
            <a:r>
              <a:rPr lang="en-US" altLang="ko-KR" dirty="0"/>
              <a:t>(1, 2, 3) </a:t>
            </a:r>
            <a:r>
              <a:rPr lang="ko-KR" altLang="en-US" dirty="0"/>
              <a:t>크기의 </a:t>
            </a:r>
            <a:r>
              <a:rPr lang="en-US" altLang="ko-KR" dirty="0" err="1"/>
              <a:t>ndarray</a:t>
            </a:r>
            <a:r>
              <a:rPr lang="ko-KR" altLang="en-US" dirty="0"/>
              <a:t>라고 간주한다</a:t>
            </a:r>
            <a:endParaRPr lang="en-US" altLang="ko-KR" dirty="0"/>
          </a:p>
          <a:p>
            <a:pPr lvl="1"/>
            <a:r>
              <a:rPr lang="ko-KR" altLang="en-US" dirty="0"/>
              <a:t>② 계산에 쓰일 </a:t>
            </a:r>
            <a:r>
              <a:rPr lang="en-US" altLang="ko-KR" dirty="0" err="1"/>
              <a:t>ndarray</a:t>
            </a:r>
            <a:r>
              <a:rPr lang="ko-KR" altLang="en-US" dirty="0"/>
              <a:t>의 각 축에 대한 크기의 최댓값으로 </a:t>
            </a:r>
            <a:r>
              <a:rPr lang="en-US" altLang="ko-KR" dirty="0" err="1"/>
              <a:t>ndarray</a:t>
            </a:r>
            <a:r>
              <a:rPr lang="ko-KR" altLang="en-US" dirty="0"/>
              <a:t>의 출력 크기가 정해진다</a:t>
            </a:r>
            <a:endParaRPr lang="en-US" altLang="ko-KR" dirty="0"/>
          </a:p>
          <a:p>
            <a:pPr lvl="1"/>
            <a:r>
              <a:rPr lang="ko-KR" altLang="en-US" dirty="0"/>
              <a:t>③ </a:t>
            </a:r>
            <a:r>
              <a:rPr lang="ko-KR" altLang="en-US" dirty="0" err="1"/>
              <a:t>브로드캐스팅으로</a:t>
            </a:r>
            <a:r>
              <a:rPr lang="ko-KR" altLang="en-US" dirty="0"/>
              <a:t> 계산이 가능할지 여부는 다음과 같지 결정된다</a:t>
            </a:r>
            <a:r>
              <a:rPr lang="en-US" altLang="ko-KR" dirty="0"/>
              <a:t>. </a:t>
            </a:r>
            <a:r>
              <a:rPr lang="ko-KR" altLang="en-US" dirty="0"/>
              <a:t>차수가 높은 축부터 순서대로</a:t>
            </a:r>
            <a:r>
              <a:rPr lang="en-US" altLang="ko-KR" dirty="0"/>
              <a:t>(</a:t>
            </a:r>
            <a:r>
              <a:rPr lang="en-US" altLang="ko-KR" dirty="0" err="1"/>
              <a:t>ndim</a:t>
            </a:r>
            <a:r>
              <a:rPr lang="en-US" altLang="ko-KR" dirty="0"/>
              <a:t> = 3</a:t>
            </a:r>
            <a:r>
              <a:rPr lang="ko-KR" altLang="en-US" dirty="0"/>
              <a:t>이라면 </a:t>
            </a:r>
            <a:r>
              <a:rPr lang="en-US" altLang="ko-KR" dirty="0"/>
              <a:t>2, 1, 0 </a:t>
            </a:r>
            <a:r>
              <a:rPr lang="ko-KR" altLang="en-US" dirty="0"/>
              <a:t>순으로</a:t>
            </a:r>
            <a:r>
              <a:rPr lang="en-US" altLang="ko-KR" dirty="0"/>
              <a:t>) </a:t>
            </a:r>
            <a:r>
              <a:rPr lang="ko-KR" altLang="en-US" dirty="0"/>
              <a:t>위의 출력 크기와 각 </a:t>
            </a:r>
            <a:r>
              <a:rPr lang="en-US" altLang="ko-KR" dirty="0" err="1"/>
              <a:t>ndarray</a:t>
            </a:r>
            <a:r>
              <a:rPr lang="ko-KR" altLang="en-US" dirty="0"/>
              <a:t>의 크기를 비교하면서 크기가 일치하는 축이 발견됐을 때 그 외의 축의 크기가 </a:t>
            </a:r>
            <a:r>
              <a:rPr lang="en-US" altLang="ko-KR" dirty="0"/>
              <a:t>‘1’ </a:t>
            </a:r>
            <a:r>
              <a:rPr lang="ko-KR" altLang="en-US" dirty="0"/>
              <a:t>혹은 출력 크기와 일치한다면 </a:t>
            </a:r>
            <a:r>
              <a:rPr lang="ko-KR" altLang="en-US" dirty="0" err="1"/>
              <a:t>브로드캐스팅이</a:t>
            </a:r>
            <a:r>
              <a:rPr lang="ko-KR" altLang="en-US" dirty="0"/>
              <a:t> 가능하며</a:t>
            </a:r>
            <a:r>
              <a:rPr lang="en-US" altLang="ko-KR" dirty="0"/>
              <a:t>, </a:t>
            </a:r>
            <a:r>
              <a:rPr lang="ko-KR" altLang="en-US" dirty="0"/>
              <a:t>그렇지 않다면 불가능하므로 오류가 발생한다</a:t>
            </a:r>
            <a:endParaRPr lang="en-US" altLang="ko-KR" dirty="0"/>
          </a:p>
          <a:p>
            <a:pPr lvl="1"/>
            <a:endParaRPr lang="en-US" altLang="ko-KR" dirty="0"/>
          </a:p>
          <a:p>
            <a:pPr lvl="1"/>
            <a:r>
              <a:rPr lang="ko-KR" altLang="en-US" dirty="0"/>
              <a:t>난해하다 </a:t>
            </a:r>
            <a:r>
              <a:rPr lang="en-US" altLang="ko-KR" dirty="0">
                <a:sym typeface="Wingdings" panose="05000000000000000000" pitchFamily="2" charset="2"/>
              </a:rPr>
              <a:t> </a:t>
            </a:r>
            <a:r>
              <a:rPr lang="ko-KR" altLang="en-US" dirty="0">
                <a:sym typeface="Wingdings" panose="05000000000000000000" pitchFamily="2" charset="2"/>
              </a:rPr>
              <a:t>예제를 통해 알아보자</a:t>
            </a:r>
            <a:endParaRPr lang="en-US" altLang="ko-KR" dirty="0"/>
          </a:p>
        </p:txBody>
      </p:sp>
    </p:spTree>
    <p:extLst>
      <p:ext uri="{BB962C8B-B14F-4D97-AF65-F5344CB8AC3E}">
        <p14:creationId xmlns:p14="http://schemas.microsoft.com/office/powerpoint/2010/main" val="1499506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브로드캐스팅</a:t>
            </a:r>
            <a:endParaRPr lang="ko-KR" altLang="en-US" dirty="0"/>
          </a:p>
        </p:txBody>
      </p:sp>
      <p:sp>
        <p:nvSpPr>
          <p:cNvPr id="11" name="텍스트 개체 틀 3"/>
          <p:cNvSpPr>
            <a:spLocks noGrp="1"/>
          </p:cNvSpPr>
          <p:nvPr>
            <p:ph idx="1"/>
          </p:nvPr>
        </p:nvSpPr>
        <p:spPr>
          <a:xfrm>
            <a:off x="323410" y="1052670"/>
            <a:ext cx="8670925" cy="80021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err="1"/>
              <a:t>브로드캐스팅</a:t>
            </a:r>
            <a:endParaRPr lang="en-US" altLang="ko-KR" dirty="0"/>
          </a:p>
          <a:p>
            <a:pPr lvl="1"/>
            <a:r>
              <a:rPr lang="ko-KR" altLang="en-US" dirty="0"/>
              <a:t>예제</a:t>
            </a:r>
            <a:endParaRPr lang="en-US" altLang="ko-KR" dirty="0"/>
          </a:p>
        </p:txBody>
      </p:sp>
      <p:sp>
        <p:nvSpPr>
          <p:cNvPr id="4" name="직사각형 3"/>
          <p:cNvSpPr/>
          <p:nvPr/>
        </p:nvSpPr>
        <p:spPr bwMode="auto">
          <a:xfrm>
            <a:off x="1182768" y="1988840"/>
            <a:ext cx="6768940" cy="475252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r>
              <a:rPr lang="en-US" altLang="ko-KR" sz="1400" dirty="0" err="1">
                <a:latin typeface="+mn-lt"/>
              </a:rPr>
              <a:t>nda</a:t>
            </a:r>
            <a:r>
              <a:rPr lang="en-US" altLang="ko-KR" sz="1400" dirty="0">
                <a:latin typeface="+mn-lt"/>
              </a:rPr>
              <a:t> = </a:t>
            </a:r>
            <a:r>
              <a:rPr lang="en-US" altLang="ko-KR" sz="1400" dirty="0" err="1">
                <a:latin typeface="+mn-lt"/>
              </a:rPr>
              <a:t>np.arange</a:t>
            </a:r>
            <a:r>
              <a:rPr lang="en-US" altLang="ko-KR" sz="1400" dirty="0">
                <a:latin typeface="+mn-lt"/>
              </a:rPr>
              <a:t>(24).reshape(4,3,2)</a:t>
            </a:r>
          </a:p>
          <a:p>
            <a:r>
              <a:rPr lang="en-US" altLang="ko-KR" sz="1400" dirty="0" err="1">
                <a:latin typeface="+mn-lt"/>
              </a:rPr>
              <a:t>ndb</a:t>
            </a:r>
            <a:r>
              <a:rPr lang="en-US" altLang="ko-KR" sz="1400" dirty="0">
                <a:latin typeface="+mn-lt"/>
              </a:rPr>
              <a:t> = </a:t>
            </a:r>
            <a:r>
              <a:rPr lang="en-US" altLang="ko-KR" sz="1400" dirty="0" err="1">
                <a:latin typeface="+mn-lt"/>
              </a:rPr>
              <a:t>np.arange</a:t>
            </a:r>
            <a:r>
              <a:rPr lang="en-US" altLang="ko-KR" sz="1400" dirty="0">
                <a:latin typeface="+mn-lt"/>
              </a:rPr>
              <a:t>(6).reshape(3,2)</a:t>
            </a:r>
          </a:p>
          <a:p>
            <a:r>
              <a:rPr lang="en-US" altLang="ko-KR" sz="1400" dirty="0" err="1">
                <a:latin typeface="+mn-lt"/>
              </a:rPr>
              <a:t>ndc</a:t>
            </a:r>
            <a:r>
              <a:rPr lang="en-US" altLang="ko-KR" sz="1400" dirty="0">
                <a:latin typeface="+mn-lt"/>
              </a:rPr>
              <a:t> = </a:t>
            </a:r>
            <a:r>
              <a:rPr lang="en-US" altLang="ko-KR" sz="1400" dirty="0" err="1">
                <a:latin typeface="+mn-lt"/>
              </a:rPr>
              <a:t>np.arange</a:t>
            </a:r>
            <a:r>
              <a:rPr lang="en-US" altLang="ko-KR" sz="1400" dirty="0">
                <a:latin typeface="+mn-lt"/>
              </a:rPr>
              <a:t>(3).reshape(3,1)</a:t>
            </a:r>
          </a:p>
          <a:p>
            <a:endParaRPr lang="en-US" altLang="ko-KR" sz="1400" dirty="0">
              <a:latin typeface="+mn-lt"/>
            </a:endParaRPr>
          </a:p>
          <a:p>
            <a:r>
              <a:rPr lang="en-US" altLang="ko-KR" sz="1400" b="0" i="1" dirty="0">
                <a:latin typeface="+mn-lt"/>
              </a:rPr>
              <a:t># </a:t>
            </a:r>
            <a:r>
              <a:rPr lang="ko-KR" altLang="en-US" sz="1400" b="0" i="1" dirty="0">
                <a:latin typeface="+mn-lt"/>
              </a:rPr>
              <a:t>이 연산은 </a:t>
            </a:r>
            <a:r>
              <a:rPr lang="ko-KR" altLang="en-US" sz="1400" b="0" i="1" dirty="0" err="1">
                <a:latin typeface="+mn-lt"/>
              </a:rPr>
              <a:t>브로드캐스팅으로</a:t>
            </a:r>
            <a:r>
              <a:rPr lang="ko-KR" altLang="en-US" sz="1400" b="0" i="1" dirty="0">
                <a:latin typeface="+mn-lt"/>
              </a:rPr>
              <a:t> 수행이 가능하다</a:t>
            </a:r>
            <a:endParaRPr lang="en-US" altLang="ko-KR" sz="1400" b="0" i="1" dirty="0">
              <a:latin typeface="+mn-lt"/>
            </a:endParaRPr>
          </a:p>
          <a:p>
            <a:r>
              <a:rPr lang="en-US" altLang="ko-KR" sz="1400" dirty="0" err="1">
                <a:latin typeface="+mn-lt"/>
              </a:rPr>
              <a:t>nda+ndb-ndc</a:t>
            </a:r>
            <a:endParaRPr lang="en-US" altLang="ko-KR" sz="1400" dirty="0">
              <a:latin typeface="+mn-lt"/>
            </a:endParaRPr>
          </a:p>
          <a:p>
            <a:r>
              <a:rPr lang="en-US" altLang="ko-KR" sz="1400" dirty="0">
                <a:solidFill>
                  <a:srgbClr val="FF0000"/>
                </a:solidFill>
                <a:latin typeface="+mn-lt"/>
              </a:rPr>
              <a:t>Out[65]: </a:t>
            </a:r>
          </a:p>
          <a:p>
            <a:r>
              <a:rPr lang="en-US" altLang="ko-KR" sz="1400" dirty="0">
                <a:solidFill>
                  <a:srgbClr val="FF0000"/>
                </a:solidFill>
                <a:latin typeface="+mn-lt"/>
              </a:rPr>
              <a:t>array([[[ 0,  2],</a:t>
            </a:r>
          </a:p>
          <a:p>
            <a:r>
              <a:rPr lang="en-US" altLang="ko-KR" sz="1400" dirty="0">
                <a:solidFill>
                  <a:srgbClr val="FF0000"/>
                </a:solidFill>
                <a:latin typeface="+mn-lt"/>
              </a:rPr>
              <a:t>        [ 3,  5],</a:t>
            </a:r>
          </a:p>
          <a:p>
            <a:r>
              <a:rPr lang="en-US" altLang="ko-KR" sz="1400" dirty="0">
                <a:solidFill>
                  <a:srgbClr val="FF0000"/>
                </a:solidFill>
                <a:latin typeface="+mn-lt"/>
              </a:rPr>
              <a:t>        [ 6,  8]],</a:t>
            </a:r>
          </a:p>
          <a:p>
            <a:endParaRPr lang="en-US" altLang="ko-KR" sz="1400" dirty="0">
              <a:solidFill>
                <a:srgbClr val="FF0000"/>
              </a:solidFill>
              <a:latin typeface="+mn-lt"/>
            </a:endParaRPr>
          </a:p>
          <a:p>
            <a:r>
              <a:rPr lang="en-US" altLang="ko-KR" sz="1400" dirty="0">
                <a:solidFill>
                  <a:srgbClr val="FF0000"/>
                </a:solidFill>
                <a:latin typeface="+mn-lt"/>
              </a:rPr>
              <a:t>       [[ 6,  8],</a:t>
            </a:r>
          </a:p>
          <a:p>
            <a:r>
              <a:rPr lang="en-US" altLang="ko-KR" sz="1400" dirty="0">
                <a:solidFill>
                  <a:srgbClr val="FF0000"/>
                </a:solidFill>
                <a:latin typeface="+mn-lt"/>
              </a:rPr>
              <a:t>        [ 9, 11],</a:t>
            </a:r>
          </a:p>
          <a:p>
            <a:r>
              <a:rPr lang="en-US" altLang="ko-KR" sz="1400" dirty="0">
                <a:solidFill>
                  <a:srgbClr val="FF0000"/>
                </a:solidFill>
                <a:latin typeface="+mn-lt"/>
              </a:rPr>
              <a:t>        [12, 14]],</a:t>
            </a:r>
          </a:p>
          <a:p>
            <a:endParaRPr lang="en-US" altLang="ko-KR" sz="1400" dirty="0">
              <a:solidFill>
                <a:srgbClr val="FF0000"/>
              </a:solidFill>
              <a:latin typeface="+mn-lt"/>
            </a:endParaRPr>
          </a:p>
          <a:p>
            <a:r>
              <a:rPr lang="en-US" altLang="ko-KR" sz="1400" dirty="0">
                <a:solidFill>
                  <a:srgbClr val="FF0000"/>
                </a:solidFill>
                <a:latin typeface="+mn-lt"/>
              </a:rPr>
              <a:t>       [[12, 14],</a:t>
            </a:r>
          </a:p>
          <a:p>
            <a:r>
              <a:rPr lang="en-US" altLang="ko-KR" sz="1400" dirty="0">
                <a:solidFill>
                  <a:srgbClr val="FF0000"/>
                </a:solidFill>
                <a:latin typeface="+mn-lt"/>
              </a:rPr>
              <a:t>        [15, 17],</a:t>
            </a:r>
          </a:p>
          <a:p>
            <a:r>
              <a:rPr lang="en-US" altLang="ko-KR" sz="1400" dirty="0">
                <a:solidFill>
                  <a:srgbClr val="FF0000"/>
                </a:solidFill>
                <a:latin typeface="+mn-lt"/>
              </a:rPr>
              <a:t>        [18, 20]],</a:t>
            </a:r>
          </a:p>
          <a:p>
            <a:endParaRPr lang="en-US" altLang="ko-KR" sz="1400" dirty="0">
              <a:solidFill>
                <a:srgbClr val="FF0000"/>
              </a:solidFill>
              <a:latin typeface="+mn-lt"/>
            </a:endParaRPr>
          </a:p>
          <a:p>
            <a:r>
              <a:rPr lang="en-US" altLang="ko-KR" sz="1400" dirty="0">
                <a:solidFill>
                  <a:srgbClr val="FF0000"/>
                </a:solidFill>
                <a:latin typeface="+mn-lt"/>
              </a:rPr>
              <a:t>       [[18, 20],</a:t>
            </a:r>
          </a:p>
          <a:p>
            <a:r>
              <a:rPr lang="en-US" altLang="ko-KR" sz="1400" dirty="0">
                <a:solidFill>
                  <a:srgbClr val="FF0000"/>
                </a:solidFill>
                <a:latin typeface="+mn-lt"/>
              </a:rPr>
              <a:t>        [21, 23],</a:t>
            </a:r>
          </a:p>
          <a:p>
            <a:r>
              <a:rPr lang="en-US" altLang="ko-KR" sz="1400" dirty="0">
                <a:solidFill>
                  <a:srgbClr val="FF0000"/>
                </a:solidFill>
                <a:latin typeface="+mn-lt"/>
              </a:rPr>
              <a:t>        [24, 26]]])</a:t>
            </a:r>
            <a:endParaRPr lang="en-US" altLang="ko-KR" sz="1400" dirty="0">
              <a:solidFill>
                <a:srgbClr val="FF0000"/>
              </a:solidFill>
              <a:latin typeface="+mn-lt"/>
              <a:ea typeface="맑은 고딕" pitchFamily="50" charset="-127"/>
            </a:endParaRPr>
          </a:p>
        </p:txBody>
      </p:sp>
    </p:spTree>
    <p:extLst>
      <p:ext uri="{BB962C8B-B14F-4D97-AF65-F5344CB8AC3E}">
        <p14:creationId xmlns:p14="http://schemas.microsoft.com/office/powerpoint/2010/main" val="252738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직사각형 58">
            <a:extLst>
              <a:ext uri="{FF2B5EF4-FFF2-40B4-BE49-F238E27FC236}">
                <a16:creationId xmlns:a16="http://schemas.microsoft.com/office/drawing/2014/main" id="{9510FDC3-A920-4245-BF1D-AB5292D6A21A}"/>
              </a:ext>
            </a:extLst>
          </p:cNvPr>
          <p:cNvSpPr/>
          <p:nvPr/>
        </p:nvSpPr>
        <p:spPr bwMode="auto">
          <a:xfrm>
            <a:off x="971259" y="981819"/>
            <a:ext cx="1284530" cy="1835043"/>
          </a:xfrm>
          <a:prstGeom prst="rect">
            <a:avLst/>
          </a:prstGeom>
          <a:solidFill>
            <a:srgbClr val="808080"/>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3" name="제목 2"/>
          <p:cNvSpPr>
            <a:spLocks noGrp="1"/>
          </p:cNvSpPr>
          <p:nvPr>
            <p:ph type="title"/>
          </p:nvPr>
        </p:nvSpPr>
        <p:spPr/>
        <p:txBody>
          <a:bodyPr/>
          <a:lstStyle/>
          <a:p>
            <a:r>
              <a:rPr lang="ko-KR" altLang="en-US" dirty="0" err="1"/>
              <a:t>브로드캐스팅</a:t>
            </a:r>
            <a:endParaRPr lang="ko-KR" altLang="en-US" dirty="0"/>
          </a:p>
        </p:txBody>
      </p:sp>
      <p:grpSp>
        <p:nvGrpSpPr>
          <p:cNvPr id="53" name="그룹 52"/>
          <p:cNvGrpSpPr/>
          <p:nvPr/>
        </p:nvGrpSpPr>
        <p:grpSpPr>
          <a:xfrm>
            <a:off x="611560" y="1061158"/>
            <a:ext cx="5688632" cy="2011393"/>
            <a:chOff x="611560" y="1061158"/>
            <a:chExt cx="6696744" cy="2367842"/>
          </a:xfrm>
        </p:grpSpPr>
        <p:grpSp>
          <p:nvGrpSpPr>
            <p:cNvPr id="22" name="그룹 21"/>
            <p:cNvGrpSpPr/>
            <p:nvPr/>
          </p:nvGrpSpPr>
          <p:grpSpPr>
            <a:xfrm>
              <a:off x="899592" y="1061158"/>
              <a:ext cx="1512168" cy="2160240"/>
              <a:chOff x="1179311" y="2276872"/>
              <a:chExt cx="1512168" cy="2160240"/>
            </a:xfrm>
          </p:grpSpPr>
          <p:sp>
            <p:nvSpPr>
              <p:cNvPr id="23" name="직사각형 22"/>
              <p:cNvSpPr/>
              <p:nvPr/>
            </p:nvSpPr>
            <p:spPr bwMode="auto">
              <a:xfrm>
                <a:off x="1179311" y="2276872"/>
                <a:ext cx="1512168" cy="2160240"/>
              </a:xfrm>
              <a:prstGeom prst="rect">
                <a:avLst/>
              </a:prstGeom>
              <a:solidFill>
                <a:srgbClr val="808080"/>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4" name="직사각형 23"/>
              <p:cNvSpPr/>
              <p:nvPr/>
            </p:nvSpPr>
            <p:spPr bwMode="auto">
              <a:xfrm>
                <a:off x="1259632" y="2348880"/>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5" name="직사각형 24"/>
              <p:cNvSpPr/>
              <p:nvPr/>
            </p:nvSpPr>
            <p:spPr bwMode="auto">
              <a:xfrm>
                <a:off x="1943708" y="2348880"/>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6" name="직사각형 25"/>
              <p:cNvSpPr/>
              <p:nvPr/>
            </p:nvSpPr>
            <p:spPr bwMode="auto">
              <a:xfrm>
                <a:off x="1259632" y="3020059"/>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7" name="직사각형 26"/>
              <p:cNvSpPr/>
              <p:nvPr/>
            </p:nvSpPr>
            <p:spPr bwMode="auto">
              <a:xfrm>
                <a:off x="1948759" y="3018977"/>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8" name="직사각형 27"/>
              <p:cNvSpPr/>
              <p:nvPr/>
            </p:nvSpPr>
            <p:spPr bwMode="auto">
              <a:xfrm>
                <a:off x="1259632" y="3694902"/>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9" name="직사각형 28"/>
              <p:cNvSpPr/>
              <p:nvPr/>
            </p:nvSpPr>
            <p:spPr bwMode="auto">
              <a:xfrm>
                <a:off x="1943708" y="3694902"/>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grpSp>
        <p:grpSp>
          <p:nvGrpSpPr>
            <p:cNvPr id="14" name="그룹 13"/>
            <p:cNvGrpSpPr/>
            <p:nvPr/>
          </p:nvGrpSpPr>
          <p:grpSpPr>
            <a:xfrm>
              <a:off x="755576" y="1164959"/>
              <a:ext cx="1512168" cy="2160240"/>
              <a:chOff x="1179311" y="2276872"/>
              <a:chExt cx="1512168" cy="2160240"/>
            </a:xfrm>
          </p:grpSpPr>
          <p:sp>
            <p:nvSpPr>
              <p:cNvPr id="15" name="직사각형 14"/>
              <p:cNvSpPr/>
              <p:nvPr/>
            </p:nvSpPr>
            <p:spPr bwMode="auto">
              <a:xfrm>
                <a:off x="1179311" y="2276872"/>
                <a:ext cx="1512168" cy="2160240"/>
              </a:xfrm>
              <a:prstGeom prst="rect">
                <a:avLst/>
              </a:prstGeom>
              <a:solidFill>
                <a:srgbClr val="808080"/>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6" name="직사각형 15"/>
              <p:cNvSpPr/>
              <p:nvPr/>
            </p:nvSpPr>
            <p:spPr bwMode="auto">
              <a:xfrm>
                <a:off x="1259632" y="2348880"/>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7" name="직사각형 16"/>
              <p:cNvSpPr/>
              <p:nvPr/>
            </p:nvSpPr>
            <p:spPr bwMode="auto">
              <a:xfrm>
                <a:off x="1943708" y="2348880"/>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8" name="직사각형 17"/>
              <p:cNvSpPr/>
              <p:nvPr/>
            </p:nvSpPr>
            <p:spPr bwMode="auto">
              <a:xfrm>
                <a:off x="1259632" y="3020059"/>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9" name="직사각형 18"/>
              <p:cNvSpPr/>
              <p:nvPr/>
            </p:nvSpPr>
            <p:spPr bwMode="auto">
              <a:xfrm>
                <a:off x="1948759" y="3018977"/>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0" name="직사각형 19"/>
              <p:cNvSpPr/>
              <p:nvPr/>
            </p:nvSpPr>
            <p:spPr bwMode="auto">
              <a:xfrm>
                <a:off x="1259632" y="3694902"/>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1" name="직사각형 20"/>
              <p:cNvSpPr/>
              <p:nvPr/>
            </p:nvSpPr>
            <p:spPr bwMode="auto">
              <a:xfrm>
                <a:off x="1943708" y="3694902"/>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grpSp>
        <p:grpSp>
          <p:nvGrpSpPr>
            <p:cNvPr id="5" name="그룹 4"/>
            <p:cNvGrpSpPr/>
            <p:nvPr/>
          </p:nvGrpSpPr>
          <p:grpSpPr>
            <a:xfrm>
              <a:off x="611560" y="1268760"/>
              <a:ext cx="1512168" cy="2160240"/>
              <a:chOff x="1179311" y="2276872"/>
              <a:chExt cx="1512168" cy="2160240"/>
            </a:xfrm>
          </p:grpSpPr>
          <p:sp>
            <p:nvSpPr>
              <p:cNvPr id="2" name="직사각형 1"/>
              <p:cNvSpPr/>
              <p:nvPr/>
            </p:nvSpPr>
            <p:spPr bwMode="auto">
              <a:xfrm>
                <a:off x="1179311" y="2276872"/>
                <a:ext cx="1512168" cy="2160240"/>
              </a:xfrm>
              <a:prstGeom prst="rect">
                <a:avLst/>
              </a:prstGeom>
              <a:solidFill>
                <a:srgbClr val="808080"/>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6" name="직사각형 5"/>
              <p:cNvSpPr/>
              <p:nvPr/>
            </p:nvSpPr>
            <p:spPr bwMode="auto">
              <a:xfrm>
                <a:off x="1259632" y="2348880"/>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0</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7" name="직사각형 6"/>
              <p:cNvSpPr/>
              <p:nvPr/>
            </p:nvSpPr>
            <p:spPr bwMode="auto">
              <a:xfrm>
                <a:off x="1943708" y="2348880"/>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1</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8" name="직사각형 7"/>
              <p:cNvSpPr/>
              <p:nvPr/>
            </p:nvSpPr>
            <p:spPr bwMode="auto">
              <a:xfrm>
                <a:off x="1259632" y="3020059"/>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2</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9" name="직사각형 8"/>
              <p:cNvSpPr/>
              <p:nvPr/>
            </p:nvSpPr>
            <p:spPr bwMode="auto">
              <a:xfrm>
                <a:off x="1948759" y="3018977"/>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3</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259632" y="3694902"/>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4</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12" name="직사각형 11"/>
              <p:cNvSpPr/>
              <p:nvPr/>
            </p:nvSpPr>
            <p:spPr bwMode="auto">
              <a:xfrm>
                <a:off x="1943708" y="3694902"/>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5</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grpSp>
        <p:grpSp>
          <p:nvGrpSpPr>
            <p:cNvPr id="30" name="그룹 29"/>
            <p:cNvGrpSpPr/>
            <p:nvPr/>
          </p:nvGrpSpPr>
          <p:grpSpPr>
            <a:xfrm>
              <a:off x="3227089" y="1262442"/>
              <a:ext cx="1512168" cy="2160240"/>
              <a:chOff x="1179311" y="2276872"/>
              <a:chExt cx="1512168" cy="2160240"/>
            </a:xfrm>
          </p:grpSpPr>
          <p:sp>
            <p:nvSpPr>
              <p:cNvPr id="31" name="직사각형 30"/>
              <p:cNvSpPr/>
              <p:nvPr/>
            </p:nvSpPr>
            <p:spPr bwMode="auto">
              <a:xfrm>
                <a:off x="1179311" y="2276872"/>
                <a:ext cx="1512168" cy="2160240"/>
              </a:xfrm>
              <a:prstGeom prst="rect">
                <a:avLst/>
              </a:prstGeom>
              <a:solidFill>
                <a:srgbClr val="808080"/>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32" name="직사각형 31"/>
              <p:cNvSpPr/>
              <p:nvPr/>
            </p:nvSpPr>
            <p:spPr bwMode="auto">
              <a:xfrm>
                <a:off x="1259632" y="2348880"/>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0</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33" name="직사각형 32"/>
              <p:cNvSpPr/>
              <p:nvPr/>
            </p:nvSpPr>
            <p:spPr bwMode="auto">
              <a:xfrm>
                <a:off x="1943708" y="2348880"/>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1</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34" name="직사각형 33"/>
              <p:cNvSpPr/>
              <p:nvPr/>
            </p:nvSpPr>
            <p:spPr bwMode="auto">
              <a:xfrm>
                <a:off x="1259632" y="3020059"/>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2</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35" name="직사각형 34"/>
              <p:cNvSpPr/>
              <p:nvPr/>
            </p:nvSpPr>
            <p:spPr bwMode="auto">
              <a:xfrm>
                <a:off x="1948759" y="3018977"/>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3</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36" name="직사각형 35"/>
              <p:cNvSpPr/>
              <p:nvPr/>
            </p:nvSpPr>
            <p:spPr bwMode="auto">
              <a:xfrm>
                <a:off x="1259632" y="3694902"/>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4</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37" name="직사각형 36"/>
              <p:cNvSpPr/>
              <p:nvPr/>
            </p:nvSpPr>
            <p:spPr bwMode="auto">
              <a:xfrm>
                <a:off x="1943708" y="3694902"/>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5</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grpSp>
        <p:grpSp>
          <p:nvGrpSpPr>
            <p:cNvPr id="46" name="그룹 45"/>
            <p:cNvGrpSpPr/>
            <p:nvPr/>
          </p:nvGrpSpPr>
          <p:grpSpPr>
            <a:xfrm>
              <a:off x="5554586" y="1260447"/>
              <a:ext cx="828092" cy="2160240"/>
              <a:chOff x="6048164" y="1236967"/>
              <a:chExt cx="828092" cy="2160240"/>
            </a:xfrm>
          </p:grpSpPr>
          <p:sp>
            <p:nvSpPr>
              <p:cNvPr id="39" name="직사각형 38"/>
              <p:cNvSpPr/>
              <p:nvPr/>
            </p:nvSpPr>
            <p:spPr bwMode="auto">
              <a:xfrm>
                <a:off x="6048164" y="1236967"/>
                <a:ext cx="828092" cy="2160240"/>
              </a:xfrm>
              <a:prstGeom prst="rect">
                <a:avLst/>
              </a:prstGeom>
              <a:solidFill>
                <a:srgbClr val="808080"/>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40" name="직사각형 39"/>
              <p:cNvSpPr/>
              <p:nvPr/>
            </p:nvSpPr>
            <p:spPr bwMode="auto">
              <a:xfrm>
                <a:off x="6128485" y="1308975"/>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0</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42" name="직사각형 41"/>
              <p:cNvSpPr/>
              <p:nvPr/>
            </p:nvSpPr>
            <p:spPr bwMode="auto">
              <a:xfrm>
                <a:off x="6128485" y="1980154"/>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1</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44" name="직사각형 43"/>
              <p:cNvSpPr/>
              <p:nvPr/>
            </p:nvSpPr>
            <p:spPr bwMode="auto">
              <a:xfrm>
                <a:off x="6128485" y="2654997"/>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2</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grpSp>
        <p:sp>
          <p:nvSpPr>
            <p:cNvPr id="47" name="덧셈 기호 46"/>
            <p:cNvSpPr/>
            <p:nvPr/>
          </p:nvSpPr>
          <p:spPr bwMode="auto">
            <a:xfrm>
              <a:off x="2582504" y="2083978"/>
              <a:ext cx="432048" cy="432048"/>
            </a:xfrm>
            <a:prstGeom prst="mathPlus">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48" name="뺄셈 기호 47"/>
            <p:cNvSpPr/>
            <p:nvPr/>
          </p:nvSpPr>
          <p:spPr bwMode="auto">
            <a:xfrm>
              <a:off x="4957086" y="2226268"/>
              <a:ext cx="383882" cy="207602"/>
            </a:xfrm>
            <a:prstGeom prst="mathMinus">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49" name="등호 48"/>
            <p:cNvSpPr/>
            <p:nvPr/>
          </p:nvSpPr>
          <p:spPr bwMode="auto">
            <a:xfrm>
              <a:off x="6732240" y="2177859"/>
              <a:ext cx="576064" cy="342041"/>
            </a:xfrm>
            <a:prstGeom prst="mathEqual">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grpSp>
      <p:sp>
        <p:nvSpPr>
          <p:cNvPr id="50" name="TextBox 49"/>
          <p:cNvSpPr txBox="1"/>
          <p:nvPr/>
        </p:nvSpPr>
        <p:spPr>
          <a:xfrm>
            <a:off x="830387" y="3053940"/>
            <a:ext cx="828092" cy="523220"/>
          </a:xfrm>
          <a:prstGeom prst="rect">
            <a:avLst/>
          </a:prstGeom>
          <a:noFill/>
        </p:spPr>
        <p:txBody>
          <a:bodyPr wrap="square" rtlCol="0">
            <a:spAutoFit/>
          </a:bodyPr>
          <a:lstStyle/>
          <a:p>
            <a:pPr algn="ctr"/>
            <a:r>
              <a:rPr lang="en-US" altLang="ko-KR" sz="1400" dirty="0" err="1">
                <a:latin typeface="+mn-lt"/>
              </a:rPr>
              <a:t>nda</a:t>
            </a:r>
            <a:endParaRPr lang="en-US" altLang="ko-KR" sz="1400" dirty="0">
              <a:latin typeface="+mn-lt"/>
            </a:endParaRPr>
          </a:p>
          <a:p>
            <a:pPr algn="ctr"/>
            <a:r>
              <a:rPr lang="en-US" altLang="ko-KR" sz="1400" dirty="0">
                <a:latin typeface="+mn-lt"/>
              </a:rPr>
              <a:t>(4,3,2)</a:t>
            </a:r>
            <a:endParaRPr lang="ko-KR" altLang="en-US" sz="1400" dirty="0">
              <a:latin typeface="+mn-lt"/>
            </a:endParaRPr>
          </a:p>
        </p:txBody>
      </p:sp>
      <p:sp>
        <p:nvSpPr>
          <p:cNvPr id="51" name="TextBox 50"/>
          <p:cNvSpPr txBox="1"/>
          <p:nvPr/>
        </p:nvSpPr>
        <p:spPr>
          <a:xfrm>
            <a:off x="3061572" y="3035226"/>
            <a:ext cx="828092" cy="523220"/>
          </a:xfrm>
          <a:prstGeom prst="rect">
            <a:avLst/>
          </a:prstGeom>
          <a:noFill/>
        </p:spPr>
        <p:txBody>
          <a:bodyPr wrap="square" rtlCol="0">
            <a:spAutoFit/>
          </a:bodyPr>
          <a:lstStyle/>
          <a:p>
            <a:pPr algn="ctr"/>
            <a:r>
              <a:rPr lang="en-US" altLang="ko-KR" sz="1400" dirty="0" err="1">
                <a:latin typeface="+mn-lt"/>
              </a:rPr>
              <a:t>ndb</a:t>
            </a:r>
            <a:endParaRPr lang="en-US" altLang="ko-KR" sz="1400" dirty="0">
              <a:latin typeface="+mn-lt"/>
            </a:endParaRPr>
          </a:p>
          <a:p>
            <a:pPr algn="ctr"/>
            <a:r>
              <a:rPr lang="en-US" altLang="ko-KR" sz="1400" dirty="0">
                <a:latin typeface="+mn-lt"/>
              </a:rPr>
              <a:t>(3,2)</a:t>
            </a:r>
            <a:endParaRPr lang="ko-KR" altLang="en-US" sz="1400" dirty="0">
              <a:latin typeface="+mn-lt"/>
            </a:endParaRPr>
          </a:p>
        </p:txBody>
      </p:sp>
      <p:sp>
        <p:nvSpPr>
          <p:cNvPr id="52" name="TextBox 51"/>
          <p:cNvSpPr txBox="1"/>
          <p:nvPr/>
        </p:nvSpPr>
        <p:spPr>
          <a:xfrm>
            <a:off x="4748145" y="3020728"/>
            <a:ext cx="828092" cy="523220"/>
          </a:xfrm>
          <a:prstGeom prst="rect">
            <a:avLst/>
          </a:prstGeom>
          <a:noFill/>
        </p:spPr>
        <p:txBody>
          <a:bodyPr wrap="square" rtlCol="0">
            <a:spAutoFit/>
          </a:bodyPr>
          <a:lstStyle/>
          <a:p>
            <a:pPr algn="ctr"/>
            <a:r>
              <a:rPr lang="en-US" altLang="ko-KR" sz="1400" dirty="0" err="1">
                <a:latin typeface="+mn-lt"/>
              </a:rPr>
              <a:t>ndc</a:t>
            </a:r>
            <a:endParaRPr lang="en-US" altLang="ko-KR" sz="1400" dirty="0">
              <a:latin typeface="+mn-lt"/>
            </a:endParaRPr>
          </a:p>
          <a:p>
            <a:pPr algn="ctr"/>
            <a:r>
              <a:rPr lang="en-US" altLang="ko-KR" sz="1400" dirty="0">
                <a:latin typeface="+mn-lt"/>
              </a:rPr>
              <a:t>(3,1)</a:t>
            </a:r>
            <a:endParaRPr lang="ko-KR" altLang="en-US" sz="1400" dirty="0">
              <a:latin typeface="+mn-lt"/>
            </a:endParaRPr>
          </a:p>
        </p:txBody>
      </p:sp>
      <p:sp>
        <p:nvSpPr>
          <p:cNvPr id="55" name="TextBox 54"/>
          <p:cNvSpPr txBox="1"/>
          <p:nvPr/>
        </p:nvSpPr>
        <p:spPr>
          <a:xfrm>
            <a:off x="2005261" y="3613202"/>
            <a:ext cx="828092" cy="738664"/>
          </a:xfrm>
          <a:prstGeom prst="rect">
            <a:avLst/>
          </a:prstGeom>
          <a:noFill/>
        </p:spPr>
        <p:txBody>
          <a:bodyPr wrap="square" rtlCol="0">
            <a:spAutoFit/>
          </a:bodyPr>
          <a:lstStyle/>
          <a:p>
            <a:pPr algn="ctr"/>
            <a:r>
              <a:rPr lang="en-US" altLang="ko-KR" sz="1400" dirty="0">
                <a:latin typeface="+mn-lt"/>
              </a:rPr>
              <a:t>(4,3,2)</a:t>
            </a:r>
          </a:p>
          <a:p>
            <a:pPr algn="ctr"/>
            <a:r>
              <a:rPr lang="en-US" altLang="ko-KR" sz="1400" dirty="0">
                <a:latin typeface="+mn-lt"/>
              </a:rPr>
              <a:t>(</a:t>
            </a:r>
            <a:r>
              <a:rPr lang="en-US" altLang="ko-KR" sz="1400" dirty="0">
                <a:solidFill>
                  <a:srgbClr val="FF0000"/>
                </a:solidFill>
                <a:latin typeface="+mn-lt"/>
              </a:rPr>
              <a:t>1</a:t>
            </a:r>
            <a:r>
              <a:rPr lang="en-US" altLang="ko-KR" sz="1400" dirty="0">
                <a:latin typeface="+mn-lt"/>
              </a:rPr>
              <a:t>,3,2)</a:t>
            </a:r>
          </a:p>
          <a:p>
            <a:pPr algn="ctr"/>
            <a:r>
              <a:rPr lang="en-US" altLang="ko-KR" sz="1400" dirty="0">
                <a:latin typeface="+mn-lt"/>
              </a:rPr>
              <a:t>(</a:t>
            </a:r>
            <a:r>
              <a:rPr lang="en-US" altLang="ko-KR" sz="1400" dirty="0">
                <a:solidFill>
                  <a:srgbClr val="FF0000"/>
                </a:solidFill>
                <a:latin typeface="+mn-lt"/>
              </a:rPr>
              <a:t>1</a:t>
            </a:r>
            <a:r>
              <a:rPr lang="en-US" altLang="ko-KR" sz="1400" dirty="0">
                <a:latin typeface="+mn-lt"/>
              </a:rPr>
              <a:t>,3,1)</a:t>
            </a:r>
            <a:endParaRPr lang="ko-KR" altLang="en-US" sz="1400" dirty="0">
              <a:latin typeface="+mn-lt"/>
            </a:endParaRPr>
          </a:p>
        </p:txBody>
      </p:sp>
      <p:sp>
        <p:nvSpPr>
          <p:cNvPr id="56" name="TextBox 55"/>
          <p:cNvSpPr txBox="1"/>
          <p:nvPr/>
        </p:nvSpPr>
        <p:spPr>
          <a:xfrm>
            <a:off x="6373550" y="1828987"/>
            <a:ext cx="828092" cy="707886"/>
          </a:xfrm>
          <a:prstGeom prst="rect">
            <a:avLst/>
          </a:prstGeom>
          <a:noFill/>
        </p:spPr>
        <p:txBody>
          <a:bodyPr wrap="square" rtlCol="0">
            <a:spAutoFit/>
          </a:bodyPr>
          <a:lstStyle/>
          <a:p>
            <a:pPr algn="ctr"/>
            <a:r>
              <a:rPr lang="en-US" altLang="ko-KR" sz="4000" dirty="0">
                <a:latin typeface="+mn-lt"/>
              </a:rPr>
              <a:t>?</a:t>
            </a:r>
            <a:endParaRPr lang="ko-KR" altLang="en-US" sz="4000" dirty="0">
              <a:latin typeface="+mn-lt"/>
            </a:endParaRPr>
          </a:p>
        </p:txBody>
      </p:sp>
      <p:cxnSp>
        <p:nvCxnSpPr>
          <p:cNvPr id="58" name="직선 화살표 연결선 57"/>
          <p:cNvCxnSpPr/>
          <p:nvPr/>
        </p:nvCxnSpPr>
        <p:spPr bwMode="auto">
          <a:xfrm>
            <a:off x="1536143" y="3543948"/>
            <a:ext cx="519929" cy="173084"/>
          </a:xfrm>
          <a:prstGeom prst="straightConnector1">
            <a:avLst/>
          </a:prstGeom>
          <a:solidFill>
            <a:srgbClr val="808080"/>
          </a:solidFill>
          <a:ln w="9525" cap="flat" cmpd="sng" algn="ctr">
            <a:solidFill>
              <a:schemeClr val="tx1"/>
            </a:solidFill>
            <a:prstDash val="solid"/>
            <a:round/>
            <a:headEnd type="none" w="med" len="med"/>
            <a:tailEnd type="triangle"/>
          </a:ln>
          <a:effectLst/>
        </p:spPr>
      </p:cxnSp>
      <p:cxnSp>
        <p:nvCxnSpPr>
          <p:cNvPr id="60" name="직선 화살표 연결선 59"/>
          <p:cNvCxnSpPr>
            <a:endCxn id="55" idx="3"/>
          </p:cNvCxnSpPr>
          <p:nvPr/>
        </p:nvCxnSpPr>
        <p:spPr bwMode="auto">
          <a:xfrm flipH="1">
            <a:off x="2833353" y="3543948"/>
            <a:ext cx="442503" cy="438586"/>
          </a:xfrm>
          <a:prstGeom prst="straightConnector1">
            <a:avLst/>
          </a:prstGeom>
          <a:solidFill>
            <a:srgbClr val="808080"/>
          </a:solidFill>
          <a:ln w="9525" cap="flat" cmpd="sng" algn="ctr">
            <a:solidFill>
              <a:schemeClr val="tx1"/>
            </a:solidFill>
            <a:prstDash val="solid"/>
            <a:round/>
            <a:headEnd type="none" w="med" len="med"/>
            <a:tailEnd type="triangle"/>
          </a:ln>
          <a:effectLst/>
        </p:spPr>
      </p:cxnSp>
      <p:cxnSp>
        <p:nvCxnSpPr>
          <p:cNvPr id="62" name="직선 화살표 연결선 61"/>
          <p:cNvCxnSpPr/>
          <p:nvPr/>
        </p:nvCxnSpPr>
        <p:spPr bwMode="auto">
          <a:xfrm flipH="1">
            <a:off x="2833353" y="3543948"/>
            <a:ext cx="2045352" cy="677140"/>
          </a:xfrm>
          <a:prstGeom prst="straightConnector1">
            <a:avLst/>
          </a:prstGeom>
          <a:solidFill>
            <a:srgbClr val="808080"/>
          </a:solidFill>
          <a:ln w="9525" cap="flat" cmpd="sng" algn="ctr">
            <a:solidFill>
              <a:schemeClr val="tx1"/>
            </a:solidFill>
            <a:prstDash val="solid"/>
            <a:round/>
            <a:headEnd type="none" w="med" len="med"/>
            <a:tailEnd type="triangle"/>
          </a:ln>
          <a:effectLst/>
        </p:spPr>
      </p:cxnSp>
      <p:sp>
        <p:nvSpPr>
          <p:cNvPr id="63" name="TextBox 62"/>
          <p:cNvSpPr txBox="1"/>
          <p:nvPr/>
        </p:nvSpPr>
        <p:spPr>
          <a:xfrm>
            <a:off x="16076" y="3875122"/>
            <a:ext cx="1938307" cy="523220"/>
          </a:xfrm>
          <a:prstGeom prst="rect">
            <a:avLst/>
          </a:prstGeom>
          <a:noFill/>
        </p:spPr>
        <p:txBody>
          <a:bodyPr wrap="square" rtlCol="0">
            <a:spAutoFit/>
          </a:bodyPr>
          <a:lstStyle/>
          <a:p>
            <a:pPr algn="ctr"/>
            <a:r>
              <a:rPr lang="en-US" altLang="ko-KR" sz="1400" dirty="0">
                <a:latin typeface="+mn-lt"/>
              </a:rPr>
              <a:t>① 1</a:t>
            </a:r>
            <a:r>
              <a:rPr lang="ko-KR" altLang="en-US" sz="1400" dirty="0">
                <a:latin typeface="+mn-lt"/>
              </a:rPr>
              <a:t>을 앞에 추가하여 차원을 갖게 한다 </a:t>
            </a:r>
          </a:p>
        </p:txBody>
      </p:sp>
      <p:sp>
        <p:nvSpPr>
          <p:cNvPr id="64" name="오른쪽 화살표 63"/>
          <p:cNvSpPr/>
          <p:nvPr/>
        </p:nvSpPr>
        <p:spPr bwMode="auto">
          <a:xfrm>
            <a:off x="1933736" y="3982534"/>
            <a:ext cx="122336" cy="238554"/>
          </a:xfrm>
          <a:prstGeom prst="rightArrow">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65" name="TextBox 64"/>
          <p:cNvSpPr txBox="1"/>
          <p:nvPr/>
        </p:nvSpPr>
        <p:spPr>
          <a:xfrm>
            <a:off x="2753426" y="4614982"/>
            <a:ext cx="5520964" cy="1169551"/>
          </a:xfrm>
          <a:prstGeom prst="rect">
            <a:avLst/>
          </a:prstGeom>
          <a:noFill/>
        </p:spPr>
        <p:txBody>
          <a:bodyPr wrap="square" rtlCol="0">
            <a:spAutoFit/>
          </a:bodyPr>
          <a:lstStyle/>
          <a:p>
            <a:pPr algn="ctr"/>
            <a:r>
              <a:rPr lang="en-US" altLang="ko-KR" sz="1400" dirty="0">
                <a:latin typeface="+mn-lt"/>
              </a:rPr>
              <a:t>③ </a:t>
            </a:r>
            <a:r>
              <a:rPr lang="ko-KR" altLang="en-US" sz="1400" dirty="0" err="1">
                <a:latin typeface="+mn-lt"/>
              </a:rPr>
              <a:t>차원수가</a:t>
            </a:r>
            <a:r>
              <a:rPr lang="ko-KR" altLang="en-US" sz="1400" dirty="0">
                <a:latin typeface="+mn-lt"/>
              </a:rPr>
              <a:t> 높은 축부터 요소 수를 비교 </a:t>
            </a:r>
            <a:r>
              <a:rPr lang="en-US" altLang="ko-KR" sz="1400" dirty="0">
                <a:latin typeface="+mn-lt"/>
                <a:sym typeface="Wingdings" panose="05000000000000000000" pitchFamily="2" charset="2"/>
              </a:rPr>
              <a:t> </a:t>
            </a:r>
            <a:r>
              <a:rPr lang="ko-KR" altLang="en-US" sz="1400" dirty="0">
                <a:latin typeface="+mn-lt"/>
                <a:sym typeface="Wingdings" panose="05000000000000000000" pitchFamily="2" charset="2"/>
              </a:rPr>
              <a:t>불일치</a:t>
            </a:r>
            <a:endParaRPr lang="en-US" altLang="ko-KR" sz="1400" dirty="0">
              <a:latin typeface="+mn-lt"/>
              <a:sym typeface="Wingdings" panose="05000000000000000000" pitchFamily="2" charset="2"/>
            </a:endParaRPr>
          </a:p>
          <a:p>
            <a:pPr algn="ctr"/>
            <a:r>
              <a:rPr lang="en-US" altLang="ko-KR" sz="1400" dirty="0"/>
              <a:t>③ </a:t>
            </a:r>
            <a:r>
              <a:rPr lang="ko-KR" altLang="en-US" sz="1400" dirty="0"/>
              <a:t>다음 축의 요소 수를 비교 </a:t>
            </a:r>
            <a:r>
              <a:rPr lang="en-US" altLang="ko-KR" sz="1400" dirty="0">
                <a:sym typeface="Wingdings" panose="05000000000000000000" pitchFamily="2" charset="2"/>
              </a:rPr>
              <a:t> </a:t>
            </a:r>
            <a:r>
              <a:rPr lang="ko-KR" altLang="en-US" sz="1400" dirty="0">
                <a:sym typeface="Wingdings" panose="05000000000000000000" pitchFamily="2" charset="2"/>
              </a:rPr>
              <a:t>일치 </a:t>
            </a:r>
            <a:r>
              <a:rPr lang="en-US" altLang="ko-KR" sz="1400" dirty="0">
                <a:sym typeface="Wingdings" panose="05000000000000000000" pitchFamily="2" charset="2"/>
              </a:rPr>
              <a:t> </a:t>
            </a:r>
            <a:r>
              <a:rPr lang="ko-KR" altLang="en-US" sz="1400" dirty="0" err="1">
                <a:sym typeface="Wingdings" panose="05000000000000000000" pitchFamily="2" charset="2"/>
              </a:rPr>
              <a:t>브로드캐스팅</a:t>
            </a:r>
            <a:r>
              <a:rPr lang="ko-KR" altLang="en-US" sz="1400" dirty="0">
                <a:sym typeface="Wingdings" panose="05000000000000000000" pitchFamily="2" charset="2"/>
              </a:rPr>
              <a:t> 가능할 수 있음</a:t>
            </a:r>
            <a:endParaRPr lang="en-US" altLang="ko-KR" sz="1400" dirty="0">
              <a:sym typeface="Wingdings" panose="05000000000000000000" pitchFamily="2" charset="2"/>
            </a:endParaRPr>
          </a:p>
          <a:p>
            <a:pPr algn="ctr"/>
            <a:r>
              <a:rPr lang="en-US" altLang="ko-KR" sz="1400" dirty="0"/>
              <a:t>③ </a:t>
            </a:r>
            <a:r>
              <a:rPr lang="ko-KR" altLang="en-US" sz="1400" dirty="0"/>
              <a:t>요소 수가 일치한 차원 외의 차원의 요소가 </a:t>
            </a:r>
            <a:r>
              <a:rPr lang="en-US" altLang="ko-KR" sz="1400" dirty="0"/>
              <a:t>1</a:t>
            </a:r>
            <a:r>
              <a:rPr lang="ko-KR" altLang="en-US" sz="1400" dirty="0"/>
              <a:t>이거나 아니면 모두 같은 값 </a:t>
            </a:r>
            <a:r>
              <a:rPr lang="en-US" altLang="ko-KR" sz="1400" dirty="0">
                <a:sym typeface="Wingdings" panose="05000000000000000000" pitchFamily="2" charset="2"/>
              </a:rPr>
              <a:t> </a:t>
            </a:r>
            <a:r>
              <a:rPr lang="ko-KR" altLang="en-US" sz="1400" dirty="0" err="1">
                <a:sym typeface="Wingdings" panose="05000000000000000000" pitchFamily="2" charset="2"/>
              </a:rPr>
              <a:t>브로드캐스팅</a:t>
            </a:r>
            <a:r>
              <a:rPr lang="ko-KR" altLang="en-US" sz="1400" dirty="0">
                <a:sym typeface="Wingdings" panose="05000000000000000000" pitchFamily="2" charset="2"/>
              </a:rPr>
              <a:t> 가능</a:t>
            </a:r>
            <a:endParaRPr lang="en-US" altLang="ko-KR" sz="1400" dirty="0">
              <a:sym typeface="Wingdings" panose="05000000000000000000" pitchFamily="2" charset="2"/>
            </a:endParaRPr>
          </a:p>
          <a:p>
            <a:pPr algn="ctr"/>
            <a:r>
              <a:rPr lang="ko-KR" altLang="ko-KR" sz="1400" dirty="0">
                <a:latin typeface="+mn-lt"/>
                <a:sym typeface="Wingdings" panose="05000000000000000000" pitchFamily="2" charset="2"/>
              </a:rPr>
              <a:t>②</a:t>
            </a:r>
            <a:r>
              <a:rPr lang="en-US" altLang="ko-KR" sz="1400" dirty="0">
                <a:latin typeface="+mn-lt"/>
                <a:sym typeface="Wingdings" panose="05000000000000000000" pitchFamily="2" charset="2"/>
              </a:rPr>
              <a:t> </a:t>
            </a:r>
            <a:r>
              <a:rPr lang="ko-KR" altLang="en-US" sz="1400" dirty="0">
                <a:latin typeface="+mn-lt"/>
                <a:sym typeface="Wingdings" panose="05000000000000000000" pitchFamily="2" charset="2"/>
              </a:rPr>
              <a:t>출력의 크기는 </a:t>
            </a:r>
            <a:r>
              <a:rPr lang="en-US" altLang="ko-KR" sz="1400" dirty="0">
                <a:latin typeface="+mn-lt"/>
                <a:sym typeface="Wingdings" panose="05000000000000000000" pitchFamily="2" charset="2"/>
              </a:rPr>
              <a:t>(4,3,2)</a:t>
            </a:r>
            <a:endParaRPr lang="ko-KR" altLang="en-US" sz="1400" dirty="0">
              <a:latin typeface="+mn-lt"/>
            </a:endParaRPr>
          </a:p>
        </p:txBody>
      </p:sp>
      <p:cxnSp>
        <p:nvCxnSpPr>
          <p:cNvPr id="67" name="꺾인 연결선 66"/>
          <p:cNvCxnSpPr/>
          <p:nvPr/>
        </p:nvCxnSpPr>
        <p:spPr bwMode="auto">
          <a:xfrm>
            <a:off x="2555776" y="4351866"/>
            <a:ext cx="896320" cy="373278"/>
          </a:xfrm>
          <a:prstGeom prst="bentConnector3">
            <a:avLst/>
          </a:prstGeom>
          <a:solidFill>
            <a:srgbClr val="808080"/>
          </a:solidFill>
          <a:ln w="9525" cap="flat" cmpd="sng" algn="ctr">
            <a:solidFill>
              <a:schemeClr val="tx1"/>
            </a:solidFill>
            <a:prstDash val="solid"/>
            <a:round/>
            <a:headEnd type="none" w="med" len="med"/>
            <a:tailEnd type="triangle"/>
          </a:ln>
          <a:effectLst/>
        </p:spPr>
      </p:cxnSp>
      <p:cxnSp>
        <p:nvCxnSpPr>
          <p:cNvPr id="69" name="꺾인 연결선 68"/>
          <p:cNvCxnSpPr>
            <a:stCxn id="55" idx="2"/>
          </p:cNvCxnSpPr>
          <p:nvPr/>
        </p:nvCxnSpPr>
        <p:spPr bwMode="auto">
          <a:xfrm rot="16200000" flipH="1">
            <a:off x="2276474" y="4494699"/>
            <a:ext cx="636396" cy="350730"/>
          </a:xfrm>
          <a:prstGeom prst="bentConnector3">
            <a:avLst>
              <a:gd name="adj1" fmla="val 100943"/>
            </a:avLst>
          </a:prstGeom>
          <a:solidFill>
            <a:srgbClr val="808080"/>
          </a:solidFill>
          <a:ln w="9525" cap="flat" cmpd="sng" algn="ctr">
            <a:solidFill>
              <a:schemeClr val="tx1"/>
            </a:solidFill>
            <a:prstDash val="solid"/>
            <a:round/>
            <a:headEnd type="none" w="med" len="med"/>
            <a:tailEnd type="triangle"/>
          </a:ln>
          <a:effectLst/>
        </p:spPr>
      </p:cxnSp>
      <p:cxnSp>
        <p:nvCxnSpPr>
          <p:cNvPr id="74" name="꺾인 연결선 73"/>
          <p:cNvCxnSpPr/>
          <p:nvPr/>
        </p:nvCxnSpPr>
        <p:spPr bwMode="auto">
          <a:xfrm rot="16200000" flipH="1">
            <a:off x="2169748" y="4467921"/>
            <a:ext cx="847891" cy="615780"/>
          </a:xfrm>
          <a:prstGeom prst="bentConnector3">
            <a:avLst>
              <a:gd name="adj1" fmla="val 100000"/>
            </a:avLst>
          </a:prstGeom>
          <a:solidFill>
            <a:srgbClr val="808080"/>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668751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브로드캐스팅</a:t>
            </a:r>
            <a:endParaRPr lang="ko-KR" altLang="en-US" dirty="0"/>
          </a:p>
        </p:txBody>
      </p:sp>
      <p:sp>
        <p:nvSpPr>
          <p:cNvPr id="11" name="텍스트 개체 틀 3"/>
          <p:cNvSpPr>
            <a:spLocks noGrp="1"/>
          </p:cNvSpPr>
          <p:nvPr>
            <p:ph idx="1"/>
          </p:nvPr>
        </p:nvSpPr>
        <p:spPr>
          <a:xfrm>
            <a:off x="323410" y="1052670"/>
            <a:ext cx="8670925" cy="10464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차원 관련 주의사항</a:t>
            </a:r>
            <a:endParaRPr lang="en-US" altLang="ko-KR" dirty="0"/>
          </a:p>
          <a:p>
            <a:pPr lvl="1"/>
            <a:r>
              <a:rPr lang="ko-KR" altLang="en-US" dirty="0" err="1"/>
              <a:t>브로드캐스팅이</a:t>
            </a:r>
            <a:r>
              <a:rPr lang="ko-KR" altLang="en-US" dirty="0"/>
              <a:t> 불가능할 때 차원 설정을 조금 주의하면 문제를 간단히 해결할 수 있는 경우가 있다</a:t>
            </a:r>
            <a:endParaRPr lang="en-US" altLang="ko-KR" dirty="0"/>
          </a:p>
        </p:txBody>
      </p:sp>
      <p:sp>
        <p:nvSpPr>
          <p:cNvPr id="5" name="직사각형 4"/>
          <p:cNvSpPr/>
          <p:nvPr/>
        </p:nvSpPr>
        <p:spPr bwMode="auto">
          <a:xfrm>
            <a:off x="1182768" y="2132856"/>
            <a:ext cx="6989632" cy="458728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r>
              <a:rPr lang="en-US" altLang="ko-KR" sz="1400" dirty="0" err="1">
                <a:latin typeface="+mn-lt"/>
              </a:rPr>
              <a:t>nda</a:t>
            </a:r>
            <a:r>
              <a:rPr lang="en-US" altLang="ko-KR" sz="1400" dirty="0">
                <a:latin typeface="+mn-lt"/>
              </a:rPr>
              <a:t> = </a:t>
            </a:r>
            <a:r>
              <a:rPr lang="en-US" altLang="ko-KR" sz="1400" dirty="0" err="1">
                <a:latin typeface="+mn-lt"/>
              </a:rPr>
              <a:t>np.arange</a:t>
            </a:r>
            <a:r>
              <a:rPr lang="en-US" altLang="ko-KR" sz="1400" dirty="0">
                <a:latin typeface="+mn-lt"/>
              </a:rPr>
              <a:t>(12).reshape(3,4)</a:t>
            </a:r>
          </a:p>
          <a:p>
            <a:endParaRPr lang="en-US" altLang="ko-KR" sz="1400" dirty="0">
              <a:latin typeface="+mn-lt"/>
            </a:endParaRPr>
          </a:p>
          <a:p>
            <a:r>
              <a:rPr lang="en-US" altLang="ko-KR" sz="1400" b="0" i="1" dirty="0">
                <a:latin typeface="+mn-lt"/>
              </a:rPr>
              <a:t># </a:t>
            </a:r>
            <a:r>
              <a:rPr lang="ko-KR" altLang="en-US" sz="1400" b="0" i="1" dirty="0">
                <a:latin typeface="+mn-lt"/>
              </a:rPr>
              <a:t>크기 </a:t>
            </a:r>
            <a:r>
              <a:rPr lang="en-US" altLang="ko-KR" sz="1400" b="0" i="1" dirty="0">
                <a:latin typeface="+mn-lt"/>
              </a:rPr>
              <a:t>(4, )</a:t>
            </a:r>
            <a:r>
              <a:rPr lang="ko-KR" altLang="en-US" sz="1400" b="0" i="1" dirty="0">
                <a:latin typeface="+mn-lt"/>
              </a:rPr>
              <a:t>인 배열</a:t>
            </a:r>
            <a:r>
              <a:rPr lang="en-US" altLang="ko-KR" sz="1400" b="0" i="1" dirty="0">
                <a:latin typeface="+mn-lt"/>
              </a:rPr>
              <a:t>.   </a:t>
            </a:r>
            <a:r>
              <a:rPr lang="ko-KR" altLang="en-US" sz="1400" b="0" i="1" dirty="0">
                <a:latin typeface="+mn-lt"/>
              </a:rPr>
              <a:t>크기가 </a:t>
            </a:r>
            <a:r>
              <a:rPr lang="en-US" altLang="ko-KR" sz="1400" b="0" i="1" dirty="0">
                <a:latin typeface="+mn-lt"/>
              </a:rPr>
              <a:t>(4,1)</a:t>
            </a:r>
            <a:r>
              <a:rPr lang="ko-KR" altLang="en-US" sz="1400" b="0" i="1" dirty="0">
                <a:latin typeface="+mn-lt"/>
              </a:rPr>
              <a:t>이 아니란 것에 유의</a:t>
            </a:r>
            <a:r>
              <a:rPr lang="en-US" altLang="ko-KR" sz="1400" b="0" i="1" dirty="0">
                <a:latin typeface="+mn-lt"/>
              </a:rPr>
              <a:t>!</a:t>
            </a:r>
          </a:p>
          <a:p>
            <a:r>
              <a:rPr lang="en-US" altLang="ko-KR" sz="1400" dirty="0" err="1">
                <a:latin typeface="+mn-lt"/>
              </a:rPr>
              <a:t>ndb</a:t>
            </a:r>
            <a:r>
              <a:rPr lang="en-US" altLang="ko-KR" sz="1400" dirty="0">
                <a:latin typeface="+mn-lt"/>
              </a:rPr>
              <a:t> = </a:t>
            </a:r>
            <a:r>
              <a:rPr lang="en-US" altLang="ko-KR" sz="1400" dirty="0" err="1">
                <a:latin typeface="+mn-lt"/>
              </a:rPr>
              <a:t>np.arange</a:t>
            </a:r>
            <a:r>
              <a:rPr lang="en-US" altLang="ko-KR" sz="1400" dirty="0">
                <a:latin typeface="+mn-lt"/>
              </a:rPr>
              <a:t>(4)</a:t>
            </a:r>
          </a:p>
          <a:p>
            <a:endParaRPr lang="en-US" altLang="ko-KR" sz="1400" dirty="0">
              <a:latin typeface="+mn-lt"/>
            </a:endParaRPr>
          </a:p>
          <a:p>
            <a:r>
              <a:rPr lang="en-US" altLang="ko-KR" sz="1400" b="0" i="1" dirty="0">
                <a:latin typeface="+mn-lt"/>
              </a:rPr>
              <a:t># </a:t>
            </a:r>
            <a:r>
              <a:rPr lang="ko-KR" altLang="en-US" sz="1400" b="0" i="1" dirty="0" err="1">
                <a:latin typeface="+mn-lt"/>
              </a:rPr>
              <a:t>브로드캐스팅으로</a:t>
            </a:r>
            <a:r>
              <a:rPr lang="ko-KR" altLang="en-US" sz="1400" b="0" i="1" dirty="0">
                <a:latin typeface="+mn-lt"/>
              </a:rPr>
              <a:t> 계산 가능</a:t>
            </a:r>
            <a:endParaRPr lang="en-US" altLang="ko-KR" sz="1400" b="0" i="1" dirty="0">
              <a:latin typeface="+mn-lt"/>
            </a:endParaRPr>
          </a:p>
          <a:p>
            <a:r>
              <a:rPr lang="en-US" altLang="ko-KR" sz="1400" dirty="0" err="1">
                <a:latin typeface="+mn-lt"/>
              </a:rPr>
              <a:t>nda</a:t>
            </a:r>
            <a:r>
              <a:rPr lang="en-US" altLang="ko-KR" sz="1400" dirty="0">
                <a:latin typeface="+mn-lt"/>
              </a:rPr>
              <a:t> + </a:t>
            </a:r>
            <a:r>
              <a:rPr lang="en-US" altLang="ko-KR" sz="1400" dirty="0" err="1">
                <a:latin typeface="+mn-lt"/>
              </a:rPr>
              <a:t>ndb</a:t>
            </a:r>
            <a:endParaRPr lang="en-US" altLang="ko-KR" sz="1400" dirty="0">
              <a:latin typeface="+mn-lt"/>
            </a:endParaRPr>
          </a:p>
          <a:p>
            <a:r>
              <a:rPr lang="en-US" altLang="ko-KR" sz="1400" dirty="0">
                <a:solidFill>
                  <a:srgbClr val="FF0000"/>
                </a:solidFill>
                <a:latin typeface="+mn-lt"/>
              </a:rPr>
              <a:t>Out[68]: </a:t>
            </a:r>
          </a:p>
          <a:p>
            <a:r>
              <a:rPr lang="en-US" altLang="ko-KR" sz="1400" dirty="0">
                <a:solidFill>
                  <a:srgbClr val="FF0000"/>
                </a:solidFill>
                <a:latin typeface="+mn-lt"/>
              </a:rPr>
              <a:t>array([[ 0,  2,  4,  6],</a:t>
            </a:r>
          </a:p>
          <a:p>
            <a:r>
              <a:rPr lang="en-US" altLang="ko-KR" sz="1400" dirty="0">
                <a:solidFill>
                  <a:srgbClr val="FF0000"/>
                </a:solidFill>
                <a:latin typeface="+mn-lt"/>
              </a:rPr>
              <a:t>       [ 4,  6,  8, 10],</a:t>
            </a:r>
          </a:p>
          <a:p>
            <a:r>
              <a:rPr lang="en-US" altLang="ko-KR" sz="1400" dirty="0">
                <a:solidFill>
                  <a:srgbClr val="FF0000"/>
                </a:solidFill>
                <a:latin typeface="+mn-lt"/>
              </a:rPr>
              <a:t>       [ 8, 10, 12, 14]])</a:t>
            </a:r>
          </a:p>
          <a:p>
            <a:endParaRPr lang="en-US" altLang="ko-KR" sz="1400" dirty="0">
              <a:latin typeface="+mn-lt"/>
            </a:endParaRPr>
          </a:p>
          <a:p>
            <a:r>
              <a:rPr lang="en-US" altLang="ko-KR" sz="1400" dirty="0" err="1">
                <a:latin typeface="+mn-lt"/>
              </a:rPr>
              <a:t>ndb</a:t>
            </a:r>
            <a:r>
              <a:rPr lang="en-US" altLang="ko-KR" sz="1400" dirty="0">
                <a:latin typeface="+mn-lt"/>
              </a:rPr>
              <a:t> = </a:t>
            </a:r>
            <a:r>
              <a:rPr lang="en-US" altLang="ko-KR" sz="1400" dirty="0" err="1">
                <a:latin typeface="+mn-lt"/>
              </a:rPr>
              <a:t>np.arange</a:t>
            </a:r>
            <a:r>
              <a:rPr lang="en-US" altLang="ko-KR" sz="1400" dirty="0">
                <a:latin typeface="+mn-lt"/>
              </a:rPr>
              <a:t>(4).reshape(4,1)</a:t>
            </a:r>
          </a:p>
          <a:p>
            <a:r>
              <a:rPr lang="en-US" altLang="ko-KR" sz="1400" b="0" i="1" dirty="0">
                <a:latin typeface="+mn-lt"/>
              </a:rPr>
              <a:t># </a:t>
            </a:r>
            <a:r>
              <a:rPr lang="ko-KR" altLang="en-US" sz="1400" b="0" i="1" dirty="0">
                <a:latin typeface="+mn-lt"/>
              </a:rPr>
              <a:t>오류 발생</a:t>
            </a:r>
            <a:endParaRPr lang="en-US" altLang="ko-KR" sz="1400" b="0" i="1" dirty="0">
              <a:latin typeface="+mn-lt"/>
            </a:endParaRPr>
          </a:p>
          <a:p>
            <a:r>
              <a:rPr lang="en-US" altLang="ko-KR" sz="1400" dirty="0" err="1">
                <a:latin typeface="+mn-lt"/>
              </a:rPr>
              <a:t>nda</a:t>
            </a:r>
            <a:r>
              <a:rPr lang="en-US" altLang="ko-KR" sz="1400" dirty="0">
                <a:latin typeface="+mn-lt"/>
              </a:rPr>
              <a:t> + </a:t>
            </a:r>
            <a:r>
              <a:rPr lang="en-US" altLang="ko-KR" sz="1400" dirty="0" err="1">
                <a:latin typeface="+mn-lt"/>
              </a:rPr>
              <a:t>ndb</a:t>
            </a:r>
            <a:endParaRPr lang="en-US" altLang="ko-KR" sz="1400" dirty="0">
              <a:latin typeface="+mn-lt"/>
            </a:endParaRPr>
          </a:p>
          <a:p>
            <a:r>
              <a:rPr lang="en-US" altLang="ko-KR" sz="1400" dirty="0">
                <a:solidFill>
                  <a:srgbClr val="FF0000"/>
                </a:solidFill>
                <a:latin typeface="+mn-lt"/>
              </a:rPr>
              <a:t>---------------------------------------------------------------------------</a:t>
            </a:r>
          </a:p>
          <a:p>
            <a:r>
              <a:rPr lang="en-US" altLang="ko-KR" sz="1400" dirty="0" err="1">
                <a:solidFill>
                  <a:srgbClr val="FF0000"/>
                </a:solidFill>
                <a:latin typeface="+mn-lt"/>
              </a:rPr>
              <a:t>ValueError</a:t>
            </a:r>
            <a:r>
              <a:rPr lang="en-US" altLang="ko-KR" sz="1400" dirty="0">
                <a:solidFill>
                  <a:srgbClr val="FF0000"/>
                </a:solidFill>
                <a:latin typeface="+mn-lt"/>
              </a:rPr>
              <a:t>                                </a:t>
            </a:r>
            <a:r>
              <a:rPr lang="en-US" altLang="ko-KR" sz="1400" dirty="0" err="1">
                <a:solidFill>
                  <a:srgbClr val="FF0000"/>
                </a:solidFill>
                <a:latin typeface="+mn-lt"/>
              </a:rPr>
              <a:t>Traceback</a:t>
            </a:r>
            <a:r>
              <a:rPr lang="en-US" altLang="ko-KR" sz="1400" dirty="0">
                <a:solidFill>
                  <a:srgbClr val="FF0000"/>
                </a:solidFill>
                <a:latin typeface="+mn-lt"/>
              </a:rPr>
              <a:t> (most recent call last)</a:t>
            </a:r>
          </a:p>
          <a:p>
            <a:r>
              <a:rPr lang="en-US" altLang="ko-KR" sz="1400" dirty="0">
                <a:solidFill>
                  <a:srgbClr val="FF0000"/>
                </a:solidFill>
                <a:latin typeface="+mn-lt"/>
              </a:rPr>
              <a:t>&lt;ipython-input-70-c79787edb196&gt; in &lt;module&gt;()</a:t>
            </a:r>
          </a:p>
          <a:p>
            <a:r>
              <a:rPr lang="en-US" altLang="ko-KR" sz="1400" dirty="0">
                <a:solidFill>
                  <a:srgbClr val="FF0000"/>
                </a:solidFill>
                <a:latin typeface="+mn-lt"/>
              </a:rPr>
              <a:t>----&gt; 1 </a:t>
            </a:r>
            <a:r>
              <a:rPr lang="en-US" altLang="ko-KR" sz="1400" dirty="0" err="1">
                <a:solidFill>
                  <a:srgbClr val="FF0000"/>
                </a:solidFill>
                <a:latin typeface="+mn-lt"/>
              </a:rPr>
              <a:t>nda</a:t>
            </a:r>
            <a:r>
              <a:rPr lang="en-US" altLang="ko-KR" sz="1400" dirty="0">
                <a:solidFill>
                  <a:srgbClr val="FF0000"/>
                </a:solidFill>
                <a:latin typeface="+mn-lt"/>
              </a:rPr>
              <a:t> + </a:t>
            </a:r>
            <a:r>
              <a:rPr lang="en-US" altLang="ko-KR" sz="1400" dirty="0" err="1">
                <a:solidFill>
                  <a:srgbClr val="FF0000"/>
                </a:solidFill>
                <a:latin typeface="+mn-lt"/>
              </a:rPr>
              <a:t>ndb</a:t>
            </a:r>
            <a:endParaRPr lang="en-US" altLang="ko-KR" sz="1400" dirty="0">
              <a:solidFill>
                <a:srgbClr val="FF0000"/>
              </a:solidFill>
              <a:latin typeface="+mn-lt"/>
            </a:endParaRPr>
          </a:p>
          <a:p>
            <a:endParaRPr lang="en-US" altLang="ko-KR" sz="1400" dirty="0">
              <a:solidFill>
                <a:srgbClr val="FF0000"/>
              </a:solidFill>
              <a:latin typeface="+mn-lt"/>
            </a:endParaRPr>
          </a:p>
          <a:p>
            <a:r>
              <a:rPr lang="en-US" altLang="ko-KR" sz="1400" dirty="0" err="1">
                <a:solidFill>
                  <a:srgbClr val="FF0000"/>
                </a:solidFill>
                <a:latin typeface="+mn-lt"/>
              </a:rPr>
              <a:t>ValueError</a:t>
            </a:r>
            <a:r>
              <a:rPr lang="en-US" altLang="ko-KR" sz="1400" dirty="0">
                <a:solidFill>
                  <a:srgbClr val="FF0000"/>
                </a:solidFill>
                <a:latin typeface="+mn-lt"/>
              </a:rPr>
              <a:t>: operands could not be broadcast together with shapes (3,4) (4,1) </a:t>
            </a:r>
            <a:endParaRPr lang="en-US" altLang="ko-KR" sz="1400" dirty="0">
              <a:solidFill>
                <a:srgbClr val="FF0000"/>
              </a:solidFill>
              <a:latin typeface="+mn-lt"/>
              <a:ea typeface="맑은 고딕" pitchFamily="50" charset="-127"/>
            </a:endParaRPr>
          </a:p>
        </p:txBody>
      </p:sp>
    </p:spTree>
    <p:extLst>
      <p:ext uri="{BB962C8B-B14F-4D97-AF65-F5344CB8AC3E}">
        <p14:creationId xmlns:p14="http://schemas.microsoft.com/office/powerpoint/2010/main" val="451944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en-US" altLang="ko-KR" dirty="0"/>
              <a:t> </a:t>
            </a:r>
            <a:r>
              <a:rPr lang="ko-KR" altLang="en-US" dirty="0"/>
              <a:t>이란</a:t>
            </a:r>
            <a:r>
              <a:rPr lang="en-US" altLang="ko-KR" dirty="0"/>
              <a:t>?</a:t>
            </a:r>
            <a:endParaRPr lang="ko-KR" altLang="en-US" dirty="0"/>
          </a:p>
        </p:txBody>
      </p:sp>
      <p:sp>
        <p:nvSpPr>
          <p:cNvPr id="11" name="텍스트 개체 틀 3"/>
          <p:cNvSpPr>
            <a:spLocks noGrp="1"/>
          </p:cNvSpPr>
          <p:nvPr>
            <p:ph idx="1"/>
          </p:nvPr>
        </p:nvSpPr>
        <p:spPr>
          <a:xfrm>
            <a:off x="323410" y="1052670"/>
            <a:ext cx="867092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Numpy</a:t>
            </a:r>
            <a:r>
              <a:rPr lang="en-US" altLang="ko-KR" dirty="0"/>
              <a:t> </a:t>
            </a:r>
            <a:r>
              <a:rPr lang="ko-KR" altLang="en-US" dirty="0"/>
              <a:t>기능</a:t>
            </a:r>
            <a:endParaRPr lang="en-US" altLang="ko-KR" dirty="0"/>
          </a:p>
          <a:p>
            <a:pPr lvl="1"/>
            <a:r>
              <a:rPr lang="ko-KR" altLang="en-US" dirty="0" err="1"/>
              <a:t>파이썬은</a:t>
            </a:r>
            <a:r>
              <a:rPr lang="ko-KR" altLang="en-US" dirty="0"/>
              <a:t> 기본적으로 배열을 리스트나 </a:t>
            </a:r>
            <a:r>
              <a:rPr lang="ko-KR" altLang="en-US" dirty="0" err="1"/>
              <a:t>튜플로</a:t>
            </a:r>
            <a:r>
              <a:rPr lang="ko-KR" altLang="en-US" dirty="0"/>
              <a:t> 저장</a:t>
            </a:r>
            <a:endParaRPr lang="en-US" altLang="ko-KR" dirty="0"/>
          </a:p>
          <a:p>
            <a:pPr lvl="1"/>
            <a:r>
              <a:rPr lang="ko-KR" altLang="en-US" dirty="0"/>
              <a:t>그러나 이는 대규모 데이터 처리 시 </a:t>
            </a:r>
            <a:r>
              <a:rPr lang="en-US" altLang="ko-KR" dirty="0"/>
              <a:t>C </a:t>
            </a:r>
            <a:r>
              <a:rPr lang="ko-KR" altLang="en-US" dirty="0"/>
              <a:t>등의 언어에 비해 현저히 느리다</a:t>
            </a:r>
            <a:endParaRPr lang="en-US" altLang="ko-KR" dirty="0"/>
          </a:p>
          <a:p>
            <a:pPr lvl="1"/>
            <a:r>
              <a:rPr lang="en-US" altLang="ko-KR" dirty="0" err="1"/>
              <a:t>Numpy</a:t>
            </a:r>
            <a:r>
              <a:rPr lang="ko-KR" altLang="en-US" dirty="0"/>
              <a:t>는 다차원 배열 객체 </a:t>
            </a:r>
            <a:r>
              <a:rPr lang="en-US" altLang="ko-KR" b="1" dirty="0" err="1"/>
              <a:t>ndarray</a:t>
            </a:r>
            <a:r>
              <a:rPr lang="ko-KR" altLang="en-US" dirty="0"/>
              <a:t>를 사용하여 고속 데이터 처리를 가능하게 한다</a:t>
            </a:r>
            <a:endParaRPr lang="en-US" altLang="ko-KR" dirty="0"/>
          </a:p>
          <a:p>
            <a:pPr lvl="1"/>
            <a:endParaRPr lang="en-US" altLang="ko-KR" dirty="0"/>
          </a:p>
          <a:p>
            <a:pPr marL="457200" lvl="1" indent="0">
              <a:buNone/>
            </a:pPr>
            <a:r>
              <a:rPr lang="ko-KR" altLang="en-US" b="1" dirty="0"/>
              <a:t>주요기능</a:t>
            </a:r>
            <a:endParaRPr lang="en-US" altLang="ko-KR" b="1" dirty="0"/>
          </a:p>
          <a:p>
            <a:pPr lvl="1"/>
            <a:r>
              <a:rPr lang="ko-KR" altLang="en-US" dirty="0" err="1"/>
              <a:t>유니버셜</a:t>
            </a:r>
            <a:r>
              <a:rPr lang="ko-KR" altLang="en-US" dirty="0"/>
              <a:t> 함수</a:t>
            </a:r>
            <a:r>
              <a:rPr lang="en-US" altLang="ko-KR" dirty="0"/>
              <a:t>(universal function)</a:t>
            </a:r>
          </a:p>
          <a:p>
            <a:pPr lvl="1"/>
            <a:r>
              <a:rPr lang="ko-KR" altLang="en-US" dirty="0"/>
              <a:t>수학</a:t>
            </a:r>
            <a:r>
              <a:rPr lang="en-US" altLang="ko-KR" dirty="0"/>
              <a:t>/</a:t>
            </a:r>
            <a:r>
              <a:rPr lang="ko-KR" altLang="en-US" dirty="0"/>
              <a:t>선형대수</a:t>
            </a:r>
            <a:r>
              <a:rPr lang="en-US" altLang="ko-KR" dirty="0"/>
              <a:t>/</a:t>
            </a:r>
            <a:r>
              <a:rPr lang="ko-KR" altLang="en-US" dirty="0"/>
              <a:t>통계처리 함수 등 다양한 함수</a:t>
            </a:r>
            <a:endParaRPr lang="en-US" altLang="ko-KR" dirty="0"/>
          </a:p>
          <a:p>
            <a:pPr lvl="1"/>
            <a:r>
              <a:rPr lang="ko-KR" altLang="en-US" dirty="0"/>
              <a:t>다른 언어에 대한 인터페이스</a:t>
            </a:r>
            <a:endParaRPr lang="en-US" altLang="ko-KR" dirty="0"/>
          </a:p>
        </p:txBody>
      </p:sp>
    </p:spTree>
    <p:extLst>
      <p:ext uri="{BB962C8B-B14F-4D97-AF65-F5344CB8AC3E}">
        <p14:creationId xmlns:p14="http://schemas.microsoft.com/office/powerpoint/2010/main" val="2483467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브로드캐스팅</a:t>
            </a:r>
            <a:endParaRPr lang="ko-KR" altLang="en-US" dirty="0"/>
          </a:p>
        </p:txBody>
      </p:sp>
      <p:sp>
        <p:nvSpPr>
          <p:cNvPr id="11" name="텍스트 개체 틀 3"/>
          <p:cNvSpPr>
            <a:spLocks noGrp="1"/>
          </p:cNvSpPr>
          <p:nvPr>
            <p:ph idx="1"/>
          </p:nvPr>
        </p:nvSpPr>
        <p:spPr>
          <a:xfrm>
            <a:off x="323411" y="1052670"/>
            <a:ext cx="8353046" cy="22775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차원 관련 주의사항</a:t>
            </a:r>
            <a:endParaRPr lang="en-US" altLang="ko-KR" dirty="0"/>
          </a:p>
          <a:p>
            <a:pPr lvl="1"/>
            <a:r>
              <a:rPr lang="en-US" altLang="ko-KR" dirty="0" err="1"/>
              <a:t>ndb</a:t>
            </a:r>
            <a:r>
              <a:rPr lang="ko-KR" altLang="en-US" dirty="0"/>
              <a:t>를 크기 </a:t>
            </a:r>
            <a:r>
              <a:rPr lang="en-US" altLang="ko-KR" dirty="0"/>
              <a:t>(4,1)</a:t>
            </a:r>
            <a:r>
              <a:rPr lang="ko-KR" altLang="en-US" dirty="0"/>
              <a:t>인</a:t>
            </a:r>
            <a:r>
              <a:rPr lang="en-US" altLang="ko-KR" dirty="0"/>
              <a:t> </a:t>
            </a:r>
            <a:r>
              <a:rPr lang="en-US" altLang="ko-KR" dirty="0" err="1"/>
              <a:t>ndarray</a:t>
            </a:r>
            <a:r>
              <a:rPr lang="ko-KR" altLang="en-US" dirty="0"/>
              <a:t>로 만들면 어느 축 방향으로 데이터를 </a:t>
            </a:r>
            <a:r>
              <a:rPr lang="ko-KR" altLang="en-US" dirty="0" err="1"/>
              <a:t>브로드캐스팅하더라도</a:t>
            </a:r>
            <a:r>
              <a:rPr lang="ko-KR" altLang="en-US" dirty="0"/>
              <a:t> </a:t>
            </a:r>
            <a:r>
              <a:rPr lang="en-US" altLang="ko-KR" dirty="0" err="1"/>
              <a:t>nda</a:t>
            </a:r>
            <a:r>
              <a:rPr lang="ko-KR" altLang="en-US" dirty="0"/>
              <a:t>와 같은 크기로 될 수 없기 때문에 오류가 발생한다</a:t>
            </a:r>
            <a:endParaRPr lang="en-US" altLang="ko-KR" dirty="0"/>
          </a:p>
          <a:p>
            <a:pPr lvl="1"/>
            <a:r>
              <a:rPr lang="en-US" altLang="ko-KR" dirty="0" err="1"/>
              <a:t>ndb</a:t>
            </a:r>
            <a:r>
              <a:rPr lang="ko-KR" altLang="en-US" dirty="0"/>
              <a:t>의 크기를 </a:t>
            </a:r>
            <a:r>
              <a:rPr lang="en-US" altLang="ko-KR" dirty="0"/>
              <a:t>(1,4)</a:t>
            </a:r>
            <a:r>
              <a:rPr lang="ko-KR" altLang="en-US" dirty="0"/>
              <a:t>로 한 경우에는 크기를 </a:t>
            </a:r>
            <a:r>
              <a:rPr lang="en-US" altLang="ko-KR" dirty="0"/>
              <a:t>(4,)</a:t>
            </a:r>
            <a:r>
              <a:rPr lang="ko-KR" altLang="en-US" dirty="0"/>
              <a:t>로 한 경우와 마찬가지로 </a:t>
            </a:r>
            <a:r>
              <a:rPr lang="ko-KR" altLang="en-US" dirty="0" err="1"/>
              <a:t>브로드캐스팅이</a:t>
            </a:r>
            <a:r>
              <a:rPr lang="ko-KR" altLang="en-US" dirty="0"/>
              <a:t> 가능하다</a:t>
            </a:r>
            <a:endParaRPr lang="en-US" altLang="ko-KR" dirty="0"/>
          </a:p>
          <a:p>
            <a:pPr lvl="1"/>
            <a:r>
              <a:rPr lang="ko-KR" altLang="en-US" dirty="0"/>
              <a:t>즉</a:t>
            </a:r>
            <a:r>
              <a:rPr lang="en-US" altLang="ko-KR" dirty="0"/>
              <a:t>, </a:t>
            </a:r>
            <a:r>
              <a:rPr lang="ko-KR" altLang="en-US" dirty="0" err="1"/>
              <a:t>브로드캐스팅에서</a:t>
            </a:r>
            <a:r>
              <a:rPr lang="ko-KR" altLang="en-US" dirty="0"/>
              <a:t> 크기가 </a:t>
            </a:r>
            <a:r>
              <a:rPr lang="en-US" altLang="ko-KR" dirty="0"/>
              <a:t>(N,)</a:t>
            </a:r>
            <a:r>
              <a:rPr lang="ko-KR" altLang="en-US" dirty="0"/>
              <a:t>인 </a:t>
            </a:r>
            <a:r>
              <a:rPr lang="en-US" altLang="ko-KR" dirty="0"/>
              <a:t>1</a:t>
            </a:r>
            <a:r>
              <a:rPr lang="ko-KR" altLang="en-US" dirty="0"/>
              <a:t>차원 </a:t>
            </a:r>
            <a:r>
              <a:rPr lang="en-US" altLang="ko-KR" dirty="0" err="1"/>
              <a:t>ndarray</a:t>
            </a:r>
            <a:r>
              <a:rPr lang="ko-KR" altLang="en-US" dirty="0"/>
              <a:t>는 크기 </a:t>
            </a:r>
            <a:r>
              <a:rPr lang="en-US" altLang="ko-KR" dirty="0"/>
              <a:t>(1, N)</a:t>
            </a:r>
            <a:r>
              <a:rPr lang="ko-KR" altLang="en-US" dirty="0"/>
              <a:t>인 </a:t>
            </a:r>
            <a:r>
              <a:rPr lang="en-US" altLang="ko-KR" dirty="0"/>
              <a:t>2</a:t>
            </a:r>
            <a:r>
              <a:rPr lang="ko-KR" altLang="en-US" dirty="0"/>
              <a:t>차원 </a:t>
            </a:r>
            <a:r>
              <a:rPr lang="en-US" altLang="ko-KR" dirty="0" err="1"/>
              <a:t>ndarray</a:t>
            </a:r>
            <a:r>
              <a:rPr lang="ko-KR" altLang="en-US" dirty="0"/>
              <a:t>와 같이 취급된다</a:t>
            </a:r>
            <a:endParaRPr lang="en-US" altLang="ko-KR" dirty="0"/>
          </a:p>
        </p:txBody>
      </p:sp>
      <p:sp>
        <p:nvSpPr>
          <p:cNvPr id="6" name="직사각형 5"/>
          <p:cNvSpPr/>
          <p:nvPr/>
        </p:nvSpPr>
        <p:spPr bwMode="auto">
          <a:xfrm>
            <a:off x="1182768" y="3330216"/>
            <a:ext cx="6768940" cy="3076933"/>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r>
              <a:rPr lang="en-US" altLang="ko-KR" sz="1400" dirty="0" err="1">
                <a:latin typeface="+mn-lt"/>
              </a:rPr>
              <a:t>nda</a:t>
            </a:r>
            <a:r>
              <a:rPr lang="en-US" altLang="ko-KR" sz="1400" dirty="0">
                <a:latin typeface="+mn-lt"/>
              </a:rPr>
              <a:t> = </a:t>
            </a:r>
            <a:r>
              <a:rPr lang="en-US" altLang="ko-KR" sz="1400" dirty="0" err="1">
                <a:latin typeface="+mn-lt"/>
              </a:rPr>
              <a:t>np.arange</a:t>
            </a:r>
            <a:r>
              <a:rPr lang="en-US" altLang="ko-KR" sz="1400" dirty="0">
                <a:latin typeface="+mn-lt"/>
              </a:rPr>
              <a:t>(12).reshape(4,3)</a:t>
            </a:r>
          </a:p>
          <a:p>
            <a:r>
              <a:rPr lang="en-US" altLang="ko-KR" sz="1400" dirty="0" err="1">
                <a:latin typeface="+mn-lt"/>
              </a:rPr>
              <a:t>ndb</a:t>
            </a:r>
            <a:r>
              <a:rPr lang="en-US" altLang="ko-KR" sz="1400" dirty="0">
                <a:latin typeface="+mn-lt"/>
              </a:rPr>
              <a:t> = </a:t>
            </a:r>
            <a:r>
              <a:rPr lang="en-US" altLang="ko-KR" sz="1400" dirty="0" err="1">
                <a:latin typeface="+mn-lt"/>
              </a:rPr>
              <a:t>np.arange</a:t>
            </a:r>
            <a:r>
              <a:rPr lang="en-US" altLang="ko-KR" sz="1400" dirty="0">
                <a:latin typeface="+mn-lt"/>
              </a:rPr>
              <a:t>(4).reshape(4,1)</a:t>
            </a:r>
          </a:p>
          <a:p>
            <a:r>
              <a:rPr lang="en-US" altLang="ko-KR" sz="1400" dirty="0" err="1">
                <a:latin typeface="+mn-lt"/>
              </a:rPr>
              <a:t>nda+ndb</a:t>
            </a:r>
            <a:endParaRPr lang="en-US" altLang="ko-KR" sz="1400" dirty="0">
              <a:latin typeface="+mn-lt"/>
            </a:endParaRPr>
          </a:p>
          <a:p>
            <a:r>
              <a:rPr lang="en-US" altLang="ko-KR" sz="1400" dirty="0">
                <a:solidFill>
                  <a:srgbClr val="FF0000"/>
                </a:solidFill>
                <a:latin typeface="+mn-lt"/>
              </a:rPr>
              <a:t>Out[73]: </a:t>
            </a:r>
          </a:p>
          <a:p>
            <a:r>
              <a:rPr lang="en-US" altLang="ko-KR" sz="1400" dirty="0">
                <a:solidFill>
                  <a:srgbClr val="FF0000"/>
                </a:solidFill>
                <a:latin typeface="+mn-lt"/>
              </a:rPr>
              <a:t>array([[ 0,  1,  2],</a:t>
            </a:r>
          </a:p>
          <a:p>
            <a:r>
              <a:rPr lang="en-US" altLang="ko-KR" sz="1400" dirty="0">
                <a:solidFill>
                  <a:srgbClr val="FF0000"/>
                </a:solidFill>
                <a:latin typeface="+mn-lt"/>
              </a:rPr>
              <a:t>       [ 4,  5,  6],</a:t>
            </a:r>
          </a:p>
          <a:p>
            <a:r>
              <a:rPr lang="en-US" altLang="ko-KR" sz="1400" dirty="0">
                <a:solidFill>
                  <a:srgbClr val="FF0000"/>
                </a:solidFill>
                <a:latin typeface="+mn-lt"/>
              </a:rPr>
              <a:t>       [ 8,  9, 10],</a:t>
            </a:r>
          </a:p>
          <a:p>
            <a:r>
              <a:rPr lang="en-US" altLang="ko-KR" sz="1400" dirty="0">
                <a:solidFill>
                  <a:srgbClr val="FF0000"/>
                </a:solidFill>
                <a:latin typeface="+mn-lt"/>
              </a:rPr>
              <a:t>       [12, 13, 14]])</a:t>
            </a:r>
          </a:p>
          <a:p>
            <a:endParaRPr lang="en-US" altLang="ko-KR" sz="1400" dirty="0">
              <a:latin typeface="+mn-lt"/>
            </a:endParaRPr>
          </a:p>
          <a:p>
            <a:r>
              <a:rPr lang="en-US" altLang="ko-KR" sz="1400" dirty="0" err="1">
                <a:latin typeface="+mn-lt"/>
              </a:rPr>
              <a:t>ndb</a:t>
            </a:r>
            <a:r>
              <a:rPr lang="en-US" altLang="ko-KR" sz="1400" dirty="0">
                <a:latin typeface="+mn-lt"/>
              </a:rPr>
              <a:t>=</a:t>
            </a:r>
            <a:r>
              <a:rPr lang="en-US" altLang="ko-KR" sz="1400" dirty="0" err="1">
                <a:latin typeface="+mn-lt"/>
              </a:rPr>
              <a:t>np.arange</a:t>
            </a:r>
            <a:r>
              <a:rPr lang="en-US" altLang="ko-KR" sz="1400" dirty="0">
                <a:latin typeface="+mn-lt"/>
              </a:rPr>
              <a:t>(4)</a:t>
            </a:r>
          </a:p>
          <a:p>
            <a:r>
              <a:rPr lang="en-US" altLang="ko-KR" sz="1400" b="0" i="1" dirty="0">
                <a:latin typeface="+mn-lt"/>
              </a:rPr>
              <a:t>#</a:t>
            </a:r>
            <a:r>
              <a:rPr lang="ko-KR" altLang="en-US" sz="1400" b="0" i="1" dirty="0">
                <a:latin typeface="+mn-lt"/>
              </a:rPr>
              <a:t>오류가 발생한다</a:t>
            </a:r>
            <a:endParaRPr lang="en-US" altLang="ko-KR" sz="1400" b="0" i="1" dirty="0">
              <a:latin typeface="+mn-lt"/>
            </a:endParaRPr>
          </a:p>
          <a:p>
            <a:r>
              <a:rPr lang="en-US" altLang="ko-KR" sz="1400" dirty="0" err="1">
                <a:latin typeface="+mn-lt"/>
              </a:rPr>
              <a:t>nda+ndb</a:t>
            </a:r>
            <a:endParaRPr lang="en-US" altLang="ko-KR" sz="1400" dirty="0">
              <a:latin typeface="+mn-lt"/>
            </a:endParaRPr>
          </a:p>
          <a:p>
            <a:r>
              <a:rPr lang="en-US" altLang="ko-KR" sz="1400" dirty="0">
                <a:solidFill>
                  <a:srgbClr val="FF0000"/>
                </a:solidFill>
                <a:latin typeface="+mn-lt"/>
              </a:rPr>
              <a:t>---------------------------------------------------------------------------</a:t>
            </a:r>
          </a:p>
          <a:p>
            <a:r>
              <a:rPr lang="en-US" altLang="ko-KR" sz="1400" dirty="0" err="1">
                <a:solidFill>
                  <a:srgbClr val="FF0000"/>
                </a:solidFill>
                <a:latin typeface="+mn-lt"/>
              </a:rPr>
              <a:t>ValueError</a:t>
            </a:r>
            <a:r>
              <a:rPr lang="en-US" altLang="ko-KR" sz="1400" dirty="0">
                <a:solidFill>
                  <a:srgbClr val="FF0000"/>
                </a:solidFill>
                <a:latin typeface="+mn-lt"/>
              </a:rPr>
              <a:t>                                </a:t>
            </a:r>
            <a:r>
              <a:rPr lang="en-US" altLang="ko-KR" sz="1400" dirty="0" err="1">
                <a:solidFill>
                  <a:srgbClr val="FF0000"/>
                </a:solidFill>
                <a:latin typeface="+mn-lt"/>
              </a:rPr>
              <a:t>Traceback</a:t>
            </a:r>
            <a:r>
              <a:rPr lang="en-US" altLang="ko-KR" sz="1400" dirty="0">
                <a:solidFill>
                  <a:srgbClr val="FF0000"/>
                </a:solidFill>
                <a:latin typeface="+mn-lt"/>
              </a:rPr>
              <a:t> (most recent call last)</a:t>
            </a:r>
            <a:endParaRPr lang="en-US" altLang="ko-KR" sz="1400" dirty="0">
              <a:solidFill>
                <a:srgbClr val="FF0000"/>
              </a:solidFill>
              <a:latin typeface="+mn-lt"/>
              <a:ea typeface="맑은 고딕" pitchFamily="50" charset="-127"/>
            </a:endParaRPr>
          </a:p>
        </p:txBody>
      </p:sp>
    </p:spTree>
    <p:extLst>
      <p:ext uri="{BB962C8B-B14F-4D97-AF65-F5344CB8AC3E}">
        <p14:creationId xmlns:p14="http://schemas.microsoft.com/office/powerpoint/2010/main" val="1666805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정리</a:t>
            </a:r>
          </a:p>
        </p:txBody>
      </p:sp>
      <p:sp>
        <p:nvSpPr>
          <p:cNvPr id="11" name="텍스트 개체 틀 3"/>
          <p:cNvSpPr>
            <a:spLocks noGrp="1"/>
          </p:cNvSpPr>
          <p:nvPr>
            <p:ph idx="1"/>
          </p:nvPr>
        </p:nvSpPr>
        <p:spPr>
          <a:xfrm>
            <a:off x="323411" y="1052670"/>
            <a:ext cx="8353046" cy="23544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Numpy</a:t>
            </a:r>
            <a:r>
              <a:rPr lang="ko-KR" altLang="en-US" dirty="0"/>
              <a:t>는 과학 기술 컴퓨팅 분야에서 다른 많은 라이브러리의 기초를 이루고 있어 이를 이해하는 것은 이제 필수이다</a:t>
            </a:r>
            <a:endParaRPr lang="en-US" altLang="ko-KR" dirty="0"/>
          </a:p>
          <a:p>
            <a:r>
              <a:rPr lang="ko-KR" altLang="en-US" dirty="0"/>
              <a:t>앞서 소개한 메서드 등은 극히 일부이다</a:t>
            </a:r>
            <a:endParaRPr lang="en-US" altLang="ko-KR" dirty="0"/>
          </a:p>
          <a:p>
            <a:r>
              <a:rPr lang="en-US" altLang="ko-KR" dirty="0" err="1"/>
              <a:t>Numpy</a:t>
            </a:r>
            <a:r>
              <a:rPr lang="ko-KR" altLang="en-US" dirty="0"/>
              <a:t>는 편리하게 사용할 수 있는 수많은 메서드를 제공하며</a:t>
            </a:r>
            <a:r>
              <a:rPr lang="en-US" altLang="ko-KR" dirty="0"/>
              <a:t>, </a:t>
            </a:r>
            <a:r>
              <a:rPr lang="ko-KR" altLang="en-US" dirty="0"/>
              <a:t>그 세부적인 함수 내용은 필요할 때마다 참조 문서</a:t>
            </a:r>
            <a:r>
              <a:rPr lang="en-US" altLang="ko-KR" dirty="0"/>
              <a:t>(google..) </a:t>
            </a:r>
            <a:r>
              <a:rPr lang="ko-KR" altLang="en-US" dirty="0"/>
              <a:t>등을 보며 참고하면 된다</a:t>
            </a:r>
            <a:endParaRPr lang="en-US" altLang="ko-KR" dirty="0"/>
          </a:p>
        </p:txBody>
      </p:sp>
    </p:spTree>
    <p:extLst>
      <p:ext uri="{BB962C8B-B14F-4D97-AF65-F5344CB8AC3E}">
        <p14:creationId xmlns:p14="http://schemas.microsoft.com/office/powerpoint/2010/main" val="2360912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연습문제</a:t>
            </a:r>
          </a:p>
        </p:txBody>
      </p:sp>
      <p:sp>
        <p:nvSpPr>
          <p:cNvPr id="11" name="텍스트 개체 틀 3"/>
          <p:cNvSpPr>
            <a:spLocks noGrp="1"/>
          </p:cNvSpPr>
          <p:nvPr>
            <p:ph idx="1"/>
          </p:nvPr>
        </p:nvSpPr>
        <p:spPr>
          <a:xfrm>
            <a:off x="323411" y="1052670"/>
            <a:ext cx="8353046" cy="16158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sz="1400" dirty="0">
                <a:solidFill>
                  <a:schemeClr val="tx1"/>
                </a:solidFill>
              </a:rPr>
              <a:t>1. 0</a:t>
            </a:r>
            <a:r>
              <a:rPr lang="ko-KR" altLang="en-US" sz="1400" dirty="0">
                <a:solidFill>
                  <a:schemeClr val="tx1"/>
                </a:solidFill>
              </a:rPr>
              <a:t>부터 </a:t>
            </a:r>
            <a:r>
              <a:rPr lang="en-US" altLang="ko-KR" sz="1400" dirty="0">
                <a:solidFill>
                  <a:schemeClr val="tx1"/>
                </a:solidFill>
              </a:rPr>
              <a:t>8</a:t>
            </a:r>
            <a:r>
              <a:rPr lang="ko-KR" altLang="en-US" sz="1400" dirty="0">
                <a:solidFill>
                  <a:schemeClr val="tx1"/>
                </a:solidFill>
              </a:rPr>
              <a:t>까지의 값을 순차적으로 갖는 </a:t>
            </a:r>
            <a:r>
              <a:rPr lang="en-US" altLang="ko-KR" sz="1400" dirty="0">
                <a:solidFill>
                  <a:schemeClr val="tx1"/>
                </a:solidFill>
              </a:rPr>
              <a:t>3x3 </a:t>
            </a:r>
            <a:r>
              <a:rPr lang="ko-KR" altLang="en-US" sz="1400" dirty="0">
                <a:solidFill>
                  <a:schemeClr val="tx1"/>
                </a:solidFill>
              </a:rPr>
              <a:t>행렬을 </a:t>
            </a:r>
            <a:r>
              <a:rPr lang="ko-KR" altLang="en-US" sz="1400" dirty="0" err="1">
                <a:solidFill>
                  <a:schemeClr val="tx1"/>
                </a:solidFill>
              </a:rPr>
              <a:t>생성하시오</a:t>
            </a:r>
            <a:endParaRPr lang="en-US" altLang="ko-KR" sz="1400" dirty="0">
              <a:solidFill>
                <a:schemeClr val="tx1"/>
              </a:solidFill>
            </a:endParaRPr>
          </a:p>
          <a:p>
            <a:r>
              <a:rPr lang="en-US" altLang="ko-KR" sz="1400" dirty="0">
                <a:solidFill>
                  <a:schemeClr val="tx1"/>
                </a:solidFill>
              </a:rPr>
              <a:t>2.  </a:t>
            </a:r>
            <a:r>
              <a:rPr lang="en-US" altLang="ko-KR" sz="1400" dirty="0" err="1">
                <a:solidFill>
                  <a:schemeClr val="tx1"/>
                </a:solidFill>
              </a:rPr>
              <a:t>i</a:t>
            </a:r>
            <a:r>
              <a:rPr lang="ko-KR" altLang="en-US" sz="1400" dirty="0">
                <a:solidFill>
                  <a:schemeClr val="tx1"/>
                </a:solidFill>
              </a:rPr>
              <a:t>번째 열은 </a:t>
            </a:r>
            <a:r>
              <a:rPr lang="ko-KR" altLang="en-US" sz="1400" dirty="0" err="1">
                <a:solidFill>
                  <a:schemeClr val="tx1"/>
                </a:solidFill>
              </a:rPr>
              <a:t>원소값으로</a:t>
            </a:r>
            <a:r>
              <a:rPr lang="ko-KR" altLang="en-US" sz="1400" dirty="0">
                <a:solidFill>
                  <a:schemeClr val="tx1"/>
                </a:solidFill>
              </a:rPr>
              <a:t> 모두 </a:t>
            </a:r>
            <a:r>
              <a:rPr lang="en-US" altLang="ko-KR" sz="1400" dirty="0">
                <a:solidFill>
                  <a:schemeClr val="tx1"/>
                </a:solidFill>
              </a:rPr>
              <a:t>(i-1)</a:t>
            </a:r>
            <a:r>
              <a:rPr lang="ko-KR" altLang="en-US" sz="1400" dirty="0">
                <a:solidFill>
                  <a:schemeClr val="tx1"/>
                </a:solidFill>
              </a:rPr>
              <a:t>을 갖는 </a:t>
            </a:r>
            <a:r>
              <a:rPr lang="en-US" altLang="ko-KR" sz="1400" dirty="0">
                <a:solidFill>
                  <a:schemeClr val="tx1"/>
                </a:solidFill>
              </a:rPr>
              <a:t>5x5 </a:t>
            </a:r>
            <a:r>
              <a:rPr lang="ko-KR" altLang="en-US" sz="1400" dirty="0">
                <a:solidFill>
                  <a:schemeClr val="tx1"/>
                </a:solidFill>
              </a:rPr>
              <a:t>행렬을 </a:t>
            </a:r>
            <a:r>
              <a:rPr lang="ko-KR" altLang="en-US" sz="1400" dirty="0" err="1">
                <a:solidFill>
                  <a:schemeClr val="tx1"/>
                </a:solidFill>
              </a:rPr>
              <a:t>생성하시오</a:t>
            </a:r>
            <a:endParaRPr lang="en-US" altLang="ko-KR" sz="1400" dirty="0">
              <a:solidFill>
                <a:schemeClr val="tx1"/>
              </a:solidFill>
            </a:endParaRPr>
          </a:p>
          <a:p>
            <a:r>
              <a:rPr lang="en-US" altLang="ko-KR" sz="1400" dirty="0">
                <a:solidFill>
                  <a:schemeClr val="tx1"/>
                </a:solidFill>
              </a:rPr>
              <a:t>3. integer(32 bit) </a:t>
            </a:r>
            <a:r>
              <a:rPr lang="en-US" altLang="ko-KR" sz="1400" dirty="0" err="1">
                <a:solidFill>
                  <a:schemeClr val="tx1"/>
                </a:solidFill>
              </a:rPr>
              <a:t>ndarray</a:t>
            </a:r>
            <a:r>
              <a:rPr lang="ko-KR" altLang="en-US" sz="1400" dirty="0">
                <a:solidFill>
                  <a:schemeClr val="tx1"/>
                </a:solidFill>
              </a:rPr>
              <a:t>를 </a:t>
            </a:r>
            <a:r>
              <a:rPr lang="en-US" altLang="ko-KR" sz="1400" dirty="0">
                <a:solidFill>
                  <a:schemeClr val="tx1"/>
                </a:solidFill>
              </a:rPr>
              <a:t>float(32 bit) </a:t>
            </a:r>
            <a:r>
              <a:rPr lang="en-US" altLang="ko-KR" sz="1400" dirty="0" err="1">
                <a:solidFill>
                  <a:schemeClr val="tx1"/>
                </a:solidFill>
              </a:rPr>
              <a:t>ndarray</a:t>
            </a:r>
            <a:r>
              <a:rPr lang="ko-KR" altLang="en-US" sz="1400" dirty="0">
                <a:solidFill>
                  <a:schemeClr val="tx1"/>
                </a:solidFill>
              </a:rPr>
              <a:t>로 바꾸려면 어떻게 </a:t>
            </a:r>
            <a:r>
              <a:rPr lang="ko-KR" altLang="en-US" sz="1400" dirty="0" err="1">
                <a:solidFill>
                  <a:schemeClr val="tx1"/>
                </a:solidFill>
              </a:rPr>
              <a:t>해야하는가</a:t>
            </a:r>
            <a:r>
              <a:rPr lang="en-US" altLang="ko-KR" sz="1400" dirty="0">
                <a:solidFill>
                  <a:schemeClr val="tx1"/>
                </a:solidFill>
              </a:rPr>
              <a:t>?</a:t>
            </a:r>
          </a:p>
          <a:p>
            <a:endParaRPr lang="en-US" altLang="ko-KR" sz="1400" dirty="0">
              <a:solidFill>
                <a:schemeClr val="tx1"/>
              </a:solidFill>
            </a:endParaRPr>
          </a:p>
        </p:txBody>
      </p:sp>
    </p:spTree>
    <p:extLst>
      <p:ext uri="{BB962C8B-B14F-4D97-AF65-F5344CB8AC3E}">
        <p14:creationId xmlns:p14="http://schemas.microsoft.com/office/powerpoint/2010/main" val="307596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en-US" altLang="ko-KR" dirty="0"/>
              <a:t> </a:t>
            </a:r>
            <a:r>
              <a:rPr lang="ko-KR" altLang="en-US" dirty="0"/>
              <a:t>이란</a:t>
            </a:r>
            <a:r>
              <a:rPr lang="en-US" altLang="ko-KR" dirty="0"/>
              <a:t>?</a:t>
            </a:r>
            <a:endParaRPr lang="ko-KR" altLang="en-US" dirty="0"/>
          </a:p>
        </p:txBody>
      </p:sp>
      <p:sp>
        <p:nvSpPr>
          <p:cNvPr id="11" name="텍스트 개체 틀 3"/>
          <p:cNvSpPr>
            <a:spLocks noGrp="1"/>
          </p:cNvSpPr>
          <p:nvPr>
            <p:ph idx="1"/>
          </p:nvPr>
        </p:nvSpPr>
        <p:spPr>
          <a:xfrm>
            <a:off x="323410" y="1052670"/>
            <a:ext cx="8670925" cy="240065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작동 방식</a:t>
            </a:r>
            <a:endParaRPr lang="en-US" altLang="ko-KR" dirty="0"/>
          </a:p>
          <a:p>
            <a:pPr lvl="1"/>
            <a:r>
              <a:rPr lang="en-US" altLang="ko-KR" dirty="0" err="1"/>
              <a:t>Numpy</a:t>
            </a:r>
            <a:r>
              <a:rPr lang="ko-KR" altLang="en-US" dirty="0"/>
              <a:t>의 빠른 데이터 처리 속도는 다차원 배열 객체인 </a:t>
            </a:r>
            <a:r>
              <a:rPr lang="en-US" altLang="ko-KR" dirty="0" err="1"/>
              <a:t>ndarray</a:t>
            </a:r>
            <a:r>
              <a:rPr lang="ko-KR" altLang="en-US" dirty="0"/>
              <a:t>를 기본 데이터 저장 포맷으로 사용하고 있기 때문</a:t>
            </a:r>
            <a:endParaRPr lang="en-US" altLang="ko-KR" dirty="0"/>
          </a:p>
          <a:p>
            <a:pPr lvl="1"/>
            <a:r>
              <a:rPr lang="ko-KR" altLang="en-US" dirty="0" err="1"/>
              <a:t>파이썬의</a:t>
            </a:r>
            <a:r>
              <a:rPr lang="ko-KR" altLang="en-US" dirty="0"/>
              <a:t> 기본 객체인 </a:t>
            </a:r>
            <a:r>
              <a:rPr lang="en-US" altLang="ko-KR" dirty="0"/>
              <a:t>list</a:t>
            </a:r>
            <a:r>
              <a:rPr lang="ko-KR" altLang="en-US" dirty="0"/>
              <a:t>는 각 요소가 메모리 이곳저곳에 배치되는 데 반해 </a:t>
            </a:r>
            <a:r>
              <a:rPr lang="en-US" altLang="ko-KR" dirty="0" err="1"/>
              <a:t>ndarray</a:t>
            </a:r>
            <a:r>
              <a:rPr lang="ko-KR" altLang="en-US" dirty="0"/>
              <a:t>는 </a:t>
            </a:r>
            <a:r>
              <a:rPr lang="en-US" altLang="ko-KR" dirty="0"/>
              <a:t>RAM</a:t>
            </a:r>
            <a:r>
              <a:rPr lang="ko-KR" altLang="en-US" dirty="0"/>
              <a:t>에 빈틈없이 배치됨</a:t>
            </a:r>
            <a:endParaRPr lang="en-US" altLang="ko-KR" dirty="0"/>
          </a:p>
          <a:p>
            <a:pPr lvl="1"/>
            <a:r>
              <a:rPr lang="ko-KR" altLang="en-US" dirty="0"/>
              <a:t>데이터가 분산되어 배치되면 데이터에 접근할 때 오버헤드가 발생한다</a:t>
            </a:r>
            <a:endParaRPr lang="en-US" altLang="ko-KR" dirty="0"/>
          </a:p>
          <a:p>
            <a:pPr lvl="1"/>
            <a:r>
              <a:rPr lang="ko-KR" altLang="en-US" dirty="0"/>
              <a:t>따라서 배열 연산을 </a:t>
            </a:r>
            <a:r>
              <a:rPr lang="en-US" altLang="ko-KR" dirty="0"/>
              <a:t>C</a:t>
            </a:r>
            <a:r>
              <a:rPr lang="ko-KR" altLang="en-US" dirty="0"/>
              <a:t>와 같은 속도가 빠른 </a:t>
            </a:r>
            <a:r>
              <a:rPr lang="en-US" altLang="ko-KR" dirty="0"/>
              <a:t>low-level language</a:t>
            </a:r>
            <a:r>
              <a:rPr lang="ko-KR" altLang="en-US" dirty="0"/>
              <a:t>로 구현할 수 있다</a:t>
            </a:r>
            <a:endParaRPr lang="en-US" altLang="ko-KR" dirty="0"/>
          </a:p>
        </p:txBody>
      </p:sp>
    </p:spTree>
    <p:extLst>
      <p:ext uri="{BB962C8B-B14F-4D97-AF65-F5344CB8AC3E}">
        <p14:creationId xmlns:p14="http://schemas.microsoft.com/office/powerpoint/2010/main" val="184125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의 데이터 타입</a:t>
            </a:r>
          </a:p>
        </p:txBody>
      </p:sp>
      <p:sp>
        <p:nvSpPr>
          <p:cNvPr id="11" name="텍스트 개체 틀 3"/>
          <p:cNvSpPr>
            <a:spLocks noGrp="1"/>
          </p:cNvSpPr>
          <p:nvPr>
            <p:ph idx="1"/>
          </p:nvPr>
        </p:nvSpPr>
        <p:spPr>
          <a:xfrm>
            <a:off x="323410" y="1052670"/>
            <a:ext cx="8670925" cy="37548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Numpy</a:t>
            </a:r>
            <a:r>
              <a:rPr lang="en-US" altLang="ko-KR" dirty="0"/>
              <a:t> – detailed data type</a:t>
            </a:r>
            <a:endParaRPr lang="ko-KR" altLang="en-US" dirty="0"/>
          </a:p>
          <a:p>
            <a:pPr lvl="1">
              <a:lnSpc>
                <a:spcPct val="150000"/>
              </a:lnSpc>
            </a:pPr>
            <a:r>
              <a:rPr lang="en-US" altLang="ko-KR" dirty="0" err="1"/>
              <a:t>Numpy</a:t>
            </a:r>
            <a:r>
              <a:rPr lang="ko-KR" altLang="en-US" dirty="0"/>
              <a:t>가 아닌 기본 </a:t>
            </a:r>
            <a:r>
              <a:rPr lang="ko-KR" altLang="en-US" dirty="0" err="1"/>
              <a:t>파이썬</a:t>
            </a:r>
            <a:r>
              <a:rPr lang="ko-KR" altLang="en-US" dirty="0"/>
              <a:t> 코딩에서는 변수를 선언할 때 세부적인 데이터 타입을 지정할 필요가 없다</a:t>
            </a:r>
            <a:endParaRPr lang="en-US" altLang="ko-KR" dirty="0"/>
          </a:p>
          <a:p>
            <a:pPr lvl="1">
              <a:lnSpc>
                <a:spcPct val="150000"/>
              </a:lnSpc>
            </a:pPr>
            <a:endParaRPr lang="en-US" altLang="ko-KR" b="1" dirty="0"/>
          </a:p>
          <a:p>
            <a:pPr lvl="1">
              <a:lnSpc>
                <a:spcPct val="150000"/>
              </a:lnSpc>
            </a:pPr>
            <a:endParaRPr lang="en-US" altLang="ko-KR" b="1" dirty="0"/>
          </a:p>
          <a:p>
            <a:pPr lvl="1">
              <a:lnSpc>
                <a:spcPct val="150000"/>
              </a:lnSpc>
            </a:pPr>
            <a:endParaRPr lang="en-US" altLang="ko-KR" b="1" dirty="0"/>
          </a:p>
          <a:p>
            <a:pPr lvl="1">
              <a:lnSpc>
                <a:spcPct val="150000"/>
              </a:lnSpc>
            </a:pPr>
            <a:r>
              <a:rPr lang="ko-KR" altLang="en-US" dirty="0"/>
              <a:t>이로 인해 코드 작성이 간편해지지만 메모리를 낭비할 가능성이 존재한다</a:t>
            </a:r>
            <a:endParaRPr lang="en-US" altLang="ko-KR" dirty="0"/>
          </a:p>
          <a:p>
            <a:pPr lvl="1">
              <a:lnSpc>
                <a:spcPct val="150000"/>
              </a:lnSpc>
            </a:pPr>
            <a:r>
              <a:rPr lang="en-US" altLang="ko-KR" dirty="0" err="1"/>
              <a:t>Numpy</a:t>
            </a:r>
            <a:r>
              <a:rPr lang="ko-KR" altLang="en-US" dirty="0"/>
              <a:t>를 사용하면 메모리의 사용 절감을 위해 비트 수 등을 지정할 수 있다</a:t>
            </a:r>
            <a:endParaRPr lang="en-US" altLang="ko-KR" dirty="0"/>
          </a:p>
        </p:txBody>
      </p:sp>
      <p:sp>
        <p:nvSpPr>
          <p:cNvPr id="9" name="직사각형 8"/>
          <p:cNvSpPr/>
          <p:nvPr/>
        </p:nvSpPr>
        <p:spPr bwMode="auto">
          <a:xfrm>
            <a:off x="1187624" y="2420888"/>
            <a:ext cx="6768940" cy="105607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b="0" i="1" dirty="0">
                <a:latin typeface="맑은 고딕" pitchFamily="50" charset="-127"/>
                <a:ea typeface="맑은 고딕" pitchFamily="50" charset="-127"/>
              </a:rPr>
              <a:t># python</a:t>
            </a:r>
            <a:r>
              <a:rPr lang="ko-KR" altLang="en-US" sz="1400" b="0" i="1" dirty="0">
                <a:latin typeface="맑은 고딕" pitchFamily="50" charset="-127"/>
                <a:ea typeface="맑은 고딕" pitchFamily="50" charset="-127"/>
              </a:rPr>
              <a:t>에서 잘못된 변수 선언</a:t>
            </a:r>
            <a:r>
              <a:rPr lang="en-US" altLang="ko-KR" sz="1400" b="0" i="1" dirty="0">
                <a:latin typeface="맑은 고딕" pitchFamily="50" charset="-127"/>
                <a:ea typeface="맑은 고딕" pitchFamily="50" charset="-127"/>
              </a:rPr>
              <a:t>(</a:t>
            </a:r>
            <a:r>
              <a:rPr lang="ko-KR" altLang="en-US" sz="1400" b="0" i="1" dirty="0">
                <a:latin typeface="맑은 고딕" pitchFamily="50" charset="-127"/>
                <a:ea typeface="맑은 고딕" pitchFamily="50" charset="-127"/>
              </a:rPr>
              <a:t>데이터 타입을 지정함</a:t>
            </a:r>
            <a:r>
              <a:rPr lang="en-US" altLang="ko-KR" sz="1400" b="0" i="1" dirty="0">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int</a:t>
            </a:r>
            <a:r>
              <a:rPr lang="en-US" altLang="ko-KR" sz="1400" dirty="0">
                <a:latin typeface="맑은 고딕" pitchFamily="50" charset="-127"/>
                <a:ea typeface="맑은 고딕" pitchFamily="50" charset="-127"/>
              </a:rPr>
              <a:t> a = 2</a:t>
            </a:r>
          </a:p>
          <a:p>
            <a:pPr marL="0" marR="0" indent="0" defTabSz="977900" rtl="0" eaLnBrk="1" fontAlgn="base" latinLnBrk="0" hangingPunct="1">
              <a:lnSpc>
                <a:spcPct val="100000"/>
              </a:lnSpc>
              <a:spcBef>
                <a:spcPct val="0"/>
              </a:spcBef>
              <a:spcAft>
                <a:spcPct val="0"/>
              </a:spcAft>
              <a:buClrTx/>
              <a:buSzTx/>
              <a:buFontTx/>
              <a:buNone/>
              <a:tabLst/>
            </a:pPr>
            <a:r>
              <a:rPr lang="en-US" altLang="ko-KR" sz="1400" b="0" i="1" dirty="0">
                <a:latin typeface="맑은 고딕" pitchFamily="50" charset="-127"/>
                <a:ea typeface="맑은 고딕" pitchFamily="50" charset="-127"/>
              </a:rPr>
              <a:t># python</a:t>
            </a:r>
            <a:r>
              <a:rPr lang="ko-KR" altLang="en-US" sz="1400" b="0" i="1" dirty="0">
                <a:latin typeface="맑은 고딕" pitchFamily="50" charset="-127"/>
                <a:ea typeface="맑은 고딕" pitchFamily="50" charset="-127"/>
              </a:rPr>
              <a:t>에서 올바른 변수 선언</a:t>
            </a:r>
            <a:endParaRPr lang="en-US" altLang="ko-KR" sz="1400" b="0" i="1"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a = 2</a:t>
            </a:r>
          </a:p>
        </p:txBody>
      </p:sp>
    </p:spTree>
    <p:extLst>
      <p:ext uri="{BB962C8B-B14F-4D97-AF65-F5344CB8AC3E}">
        <p14:creationId xmlns:p14="http://schemas.microsoft.com/office/powerpoint/2010/main" val="206948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의 데이터 타입</a:t>
            </a:r>
          </a:p>
        </p:txBody>
      </p:sp>
      <p:sp>
        <p:nvSpPr>
          <p:cNvPr id="11" name="텍스트 개체 틀 3"/>
          <p:cNvSpPr>
            <a:spLocks noGrp="1"/>
          </p:cNvSpPr>
          <p:nvPr>
            <p:ph idx="1"/>
          </p:nvPr>
        </p:nvSpPr>
        <p:spPr>
          <a:xfrm>
            <a:off x="323410" y="1052670"/>
            <a:ext cx="8670925" cy="9233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Numpy</a:t>
            </a:r>
            <a:r>
              <a:rPr lang="en-US" altLang="ko-KR" dirty="0"/>
              <a:t> – detailed data type</a:t>
            </a:r>
            <a:endParaRPr lang="ko-KR" altLang="en-US" dirty="0"/>
          </a:p>
          <a:p>
            <a:pPr lvl="1">
              <a:lnSpc>
                <a:spcPct val="150000"/>
              </a:lnSpc>
            </a:pPr>
            <a:r>
              <a:rPr lang="ko-KR" altLang="en-US" dirty="0"/>
              <a:t>다양하게 사용할 수 있는 내장 데이터 타입이 존재한다</a:t>
            </a:r>
            <a:endParaRPr lang="en-US" altLang="ko-KR" dirty="0"/>
          </a:p>
        </p:txBody>
      </p:sp>
      <p:graphicFrame>
        <p:nvGraphicFramePr>
          <p:cNvPr id="2" name="표 1"/>
          <p:cNvGraphicFramePr>
            <a:graphicFrameLocks noGrp="1"/>
          </p:cNvGraphicFramePr>
          <p:nvPr>
            <p:extLst>
              <p:ext uri="{D42A27DB-BD31-4B8C-83A1-F6EECF244321}">
                <p14:modId xmlns:p14="http://schemas.microsoft.com/office/powerpoint/2010/main" val="1805692497"/>
              </p:ext>
            </p:extLst>
          </p:nvPr>
        </p:nvGraphicFramePr>
        <p:xfrm>
          <a:off x="1610872" y="2116775"/>
          <a:ext cx="6096000" cy="3779520"/>
        </p:xfrm>
        <a:graphic>
          <a:graphicData uri="http://schemas.openxmlformats.org/drawingml/2006/table">
            <a:tbl>
              <a:tblPr firstRow="1" bandRow="1">
                <a:tableStyleId>{793D81CF-94F2-401A-BA57-92F5A7B2D0C5}</a:tableStyleId>
              </a:tblPr>
              <a:tblGrid>
                <a:gridCol w="3048000">
                  <a:extLst>
                    <a:ext uri="{9D8B030D-6E8A-4147-A177-3AD203B41FA5}">
                      <a16:colId xmlns:a16="http://schemas.microsoft.com/office/drawing/2014/main" val="582773640"/>
                    </a:ext>
                  </a:extLst>
                </a:gridCol>
                <a:gridCol w="3048000">
                  <a:extLst>
                    <a:ext uri="{9D8B030D-6E8A-4147-A177-3AD203B41FA5}">
                      <a16:colId xmlns:a16="http://schemas.microsoft.com/office/drawing/2014/main" val="1868866937"/>
                    </a:ext>
                  </a:extLst>
                </a:gridCol>
              </a:tblGrid>
              <a:tr h="370840">
                <a:tc>
                  <a:txBody>
                    <a:bodyPr/>
                    <a:lstStyle/>
                    <a:p>
                      <a:pPr algn="ctr" latinLnBrk="1"/>
                      <a:r>
                        <a:rPr lang="ko-KR" altLang="en-US" dirty="0"/>
                        <a:t>데이터 </a:t>
                      </a:r>
                      <a:r>
                        <a:rPr lang="ko-KR" altLang="en-US" dirty="0" err="1"/>
                        <a:t>타입명</a:t>
                      </a:r>
                      <a:endParaRPr lang="ko-KR" altLang="en-US" dirty="0"/>
                    </a:p>
                  </a:txBody>
                  <a:tcPr anchor="ctr"/>
                </a:tc>
                <a:tc>
                  <a:txBody>
                    <a:bodyPr/>
                    <a:lstStyle/>
                    <a:p>
                      <a:pPr algn="ctr" latinLnBrk="1"/>
                      <a:r>
                        <a:rPr lang="ko-KR" altLang="en-US" dirty="0"/>
                        <a:t>설명</a:t>
                      </a:r>
                    </a:p>
                  </a:txBody>
                  <a:tcPr anchor="ctr"/>
                </a:tc>
                <a:extLst>
                  <a:ext uri="{0D108BD9-81ED-4DB2-BD59-A6C34878D82A}">
                    <a16:rowId xmlns:a16="http://schemas.microsoft.com/office/drawing/2014/main" val="3900719702"/>
                  </a:ext>
                </a:extLst>
              </a:tr>
              <a:tr h="370840">
                <a:tc>
                  <a:txBody>
                    <a:bodyPr/>
                    <a:lstStyle/>
                    <a:p>
                      <a:pPr algn="ctr" latinLnBrk="1"/>
                      <a:r>
                        <a:rPr lang="en-US" altLang="ko-KR" sz="1400" dirty="0"/>
                        <a:t>bool_, bool8</a:t>
                      </a:r>
                      <a:endParaRPr lang="ko-KR" altLang="en-US" sz="1400" dirty="0"/>
                    </a:p>
                  </a:txBody>
                  <a:tcPr anchor="ctr"/>
                </a:tc>
                <a:tc>
                  <a:txBody>
                    <a:bodyPr/>
                    <a:lstStyle/>
                    <a:p>
                      <a:pPr algn="ctr" latinLnBrk="1"/>
                      <a:r>
                        <a:rPr lang="ko-KR" altLang="en-US" sz="1400" dirty="0" err="1"/>
                        <a:t>파이썬의</a:t>
                      </a:r>
                      <a:r>
                        <a:rPr lang="ko-KR" altLang="en-US" sz="1400" dirty="0"/>
                        <a:t> </a:t>
                      </a:r>
                      <a:r>
                        <a:rPr lang="ko-KR" altLang="en-US" sz="1400" dirty="0" err="1"/>
                        <a:t>부울</a:t>
                      </a:r>
                      <a:r>
                        <a:rPr lang="ko-KR" altLang="en-US" sz="1400" dirty="0"/>
                        <a:t> 타입과 호환되는 </a:t>
                      </a:r>
                      <a:r>
                        <a:rPr lang="ko-KR" altLang="en-US" sz="1400" dirty="0" err="1"/>
                        <a:t>부울</a:t>
                      </a:r>
                      <a:r>
                        <a:rPr lang="ko-KR" altLang="en-US" sz="1400" dirty="0"/>
                        <a:t> 타입</a:t>
                      </a:r>
                    </a:p>
                  </a:txBody>
                  <a:tcPr anchor="ctr"/>
                </a:tc>
                <a:extLst>
                  <a:ext uri="{0D108BD9-81ED-4DB2-BD59-A6C34878D82A}">
                    <a16:rowId xmlns:a16="http://schemas.microsoft.com/office/drawing/2014/main" val="1270851188"/>
                  </a:ext>
                </a:extLst>
              </a:tr>
              <a:tr h="370840">
                <a:tc>
                  <a:txBody>
                    <a:bodyPr/>
                    <a:lstStyle/>
                    <a:p>
                      <a:pPr algn="ctr" latinLnBrk="1"/>
                      <a:r>
                        <a:rPr lang="en-US" altLang="ko-KR" sz="1400" dirty="0"/>
                        <a:t>byte/short/</a:t>
                      </a:r>
                      <a:r>
                        <a:rPr lang="en-US" altLang="ko-KR" sz="1400" dirty="0" err="1"/>
                        <a:t>intc</a:t>
                      </a:r>
                      <a:r>
                        <a:rPr lang="en-US" altLang="ko-KR" sz="1400" dirty="0"/>
                        <a:t>/</a:t>
                      </a:r>
                      <a:r>
                        <a:rPr lang="en-US" altLang="ko-KR" sz="1400" dirty="0" err="1"/>
                        <a:t>longlong</a:t>
                      </a:r>
                      <a:endParaRPr lang="ko-KR" altLang="en-US" sz="1400" dirty="0"/>
                    </a:p>
                  </a:txBody>
                  <a:tcPr anchor="ctr"/>
                </a:tc>
                <a:tc>
                  <a:txBody>
                    <a:bodyPr/>
                    <a:lstStyle/>
                    <a:p>
                      <a:pPr algn="ctr" latinLnBrk="1"/>
                      <a:r>
                        <a:rPr lang="en-US" altLang="ko-KR" sz="1400" dirty="0"/>
                        <a:t>C</a:t>
                      </a:r>
                      <a:r>
                        <a:rPr lang="ko-KR" altLang="en-US" sz="1400" dirty="0"/>
                        <a:t>의 </a:t>
                      </a:r>
                      <a:r>
                        <a:rPr lang="en-US" altLang="ko-KR" sz="1400" dirty="0"/>
                        <a:t>char/short/</a:t>
                      </a:r>
                      <a:r>
                        <a:rPr lang="en-US" altLang="ko-KR" sz="1400" dirty="0" err="1"/>
                        <a:t>int</a:t>
                      </a:r>
                      <a:r>
                        <a:rPr lang="en-US" altLang="ko-KR" sz="1400" dirty="0"/>
                        <a:t>/long </a:t>
                      </a:r>
                      <a:r>
                        <a:rPr lang="en-US" altLang="ko-KR" sz="1400" dirty="0" err="1"/>
                        <a:t>long</a:t>
                      </a:r>
                      <a:r>
                        <a:rPr lang="ko-KR" altLang="en-US" sz="1400" dirty="0"/>
                        <a:t>과 호환</a:t>
                      </a:r>
                    </a:p>
                  </a:txBody>
                  <a:tcPr anchor="ctr"/>
                </a:tc>
                <a:extLst>
                  <a:ext uri="{0D108BD9-81ED-4DB2-BD59-A6C34878D82A}">
                    <a16:rowId xmlns:a16="http://schemas.microsoft.com/office/drawing/2014/main" val="2224332651"/>
                  </a:ext>
                </a:extLst>
              </a:tr>
              <a:tr h="370840">
                <a:tc>
                  <a:txBody>
                    <a:bodyPr/>
                    <a:lstStyle/>
                    <a:p>
                      <a:pPr algn="ctr" latinLnBrk="1"/>
                      <a:r>
                        <a:rPr lang="en-US" altLang="ko-KR" sz="1400" dirty="0"/>
                        <a:t>int8/int16/int32/int64</a:t>
                      </a:r>
                      <a:endParaRPr lang="ko-KR" altLang="en-US" sz="1400" dirty="0"/>
                    </a:p>
                  </a:txBody>
                  <a:tcPr anchor="ctr"/>
                </a:tc>
                <a:tc>
                  <a:txBody>
                    <a:bodyPr/>
                    <a:lstStyle/>
                    <a:p>
                      <a:pPr algn="ctr" latinLnBrk="1"/>
                      <a:r>
                        <a:rPr lang="en-US" altLang="ko-KR" sz="1400" dirty="0"/>
                        <a:t>8/16/32/64 </a:t>
                      </a:r>
                      <a:r>
                        <a:rPr lang="ko-KR" altLang="en-US" sz="1400" dirty="0"/>
                        <a:t>비트 부호 있는 정수 타입</a:t>
                      </a:r>
                    </a:p>
                  </a:txBody>
                  <a:tcPr anchor="ctr"/>
                </a:tc>
                <a:extLst>
                  <a:ext uri="{0D108BD9-81ED-4DB2-BD59-A6C34878D82A}">
                    <a16:rowId xmlns:a16="http://schemas.microsoft.com/office/drawing/2014/main" val="2985992751"/>
                  </a:ext>
                </a:extLst>
              </a:tr>
              <a:tr h="370840">
                <a:tc>
                  <a:txBody>
                    <a:bodyPr/>
                    <a:lstStyle/>
                    <a:p>
                      <a:pPr algn="ctr" latinLnBrk="1"/>
                      <a:r>
                        <a:rPr lang="en-US" altLang="ko-KR" sz="1400" dirty="0"/>
                        <a:t>float_</a:t>
                      </a:r>
                      <a:endParaRPr lang="ko-KR" altLang="en-US" sz="1400" dirty="0"/>
                    </a:p>
                  </a:txBody>
                  <a:tcPr anchor="ctr"/>
                </a:tc>
                <a:tc>
                  <a:txBody>
                    <a:bodyPr/>
                    <a:lstStyle/>
                    <a:p>
                      <a:pPr algn="ctr" latinLnBrk="1"/>
                      <a:r>
                        <a:rPr lang="ko-KR" altLang="en-US" sz="1400" dirty="0" err="1"/>
                        <a:t>파이썬의</a:t>
                      </a:r>
                      <a:r>
                        <a:rPr lang="ko-KR" altLang="en-US" sz="1400" dirty="0"/>
                        <a:t> </a:t>
                      </a:r>
                      <a:r>
                        <a:rPr lang="en-US" altLang="ko-KR" sz="1400" dirty="0"/>
                        <a:t>float</a:t>
                      </a:r>
                      <a:r>
                        <a:rPr lang="ko-KR" altLang="en-US" sz="1400" dirty="0"/>
                        <a:t>과 호환되는 타입</a:t>
                      </a:r>
                    </a:p>
                  </a:txBody>
                  <a:tcPr anchor="ctr"/>
                </a:tc>
                <a:extLst>
                  <a:ext uri="{0D108BD9-81ED-4DB2-BD59-A6C34878D82A}">
                    <a16:rowId xmlns:a16="http://schemas.microsoft.com/office/drawing/2014/main" val="864745720"/>
                  </a:ext>
                </a:extLst>
              </a:tr>
              <a:tr h="370840">
                <a:tc>
                  <a:txBody>
                    <a:bodyPr/>
                    <a:lstStyle/>
                    <a:p>
                      <a:pPr algn="ctr" latinLnBrk="1"/>
                      <a:r>
                        <a:rPr lang="en-US" altLang="ko-KR" sz="1400" dirty="0"/>
                        <a:t>float16/float32/float64</a:t>
                      </a:r>
                      <a:endParaRPr lang="ko-KR" altLang="en-US" sz="1400" dirty="0"/>
                    </a:p>
                  </a:txBody>
                  <a:tcPr anchor="ctr"/>
                </a:tc>
                <a:tc>
                  <a:txBody>
                    <a:bodyPr/>
                    <a:lstStyle/>
                    <a:p>
                      <a:pPr algn="ctr" latinLnBrk="1"/>
                      <a:r>
                        <a:rPr lang="en-US" altLang="ko-KR" sz="1400" dirty="0"/>
                        <a:t>16/32/64</a:t>
                      </a:r>
                      <a:r>
                        <a:rPr lang="ko-KR" altLang="en-US" sz="1400" dirty="0"/>
                        <a:t>비트 부동 소수점 타입</a:t>
                      </a:r>
                    </a:p>
                  </a:txBody>
                  <a:tcPr anchor="ctr"/>
                </a:tc>
                <a:extLst>
                  <a:ext uri="{0D108BD9-81ED-4DB2-BD59-A6C34878D82A}">
                    <a16:rowId xmlns:a16="http://schemas.microsoft.com/office/drawing/2014/main" val="2672725871"/>
                  </a:ext>
                </a:extLst>
              </a:tr>
              <a:tr h="370840">
                <a:tc>
                  <a:txBody>
                    <a:bodyPr/>
                    <a:lstStyle/>
                    <a:p>
                      <a:pPr algn="ctr" latinLnBrk="1"/>
                      <a:r>
                        <a:rPr lang="en-US" altLang="ko-KR" sz="1400" dirty="0"/>
                        <a:t>object_</a:t>
                      </a:r>
                      <a:endParaRPr lang="ko-KR" altLang="en-US" sz="1400" dirty="0"/>
                    </a:p>
                  </a:txBody>
                  <a:tcPr anchor="ctr"/>
                </a:tc>
                <a:tc>
                  <a:txBody>
                    <a:bodyPr/>
                    <a:lstStyle/>
                    <a:p>
                      <a:pPr algn="ctr" latinLnBrk="1"/>
                      <a:r>
                        <a:rPr lang="ko-KR" altLang="en-US" sz="1400" dirty="0" err="1"/>
                        <a:t>파이썬</a:t>
                      </a:r>
                      <a:r>
                        <a:rPr lang="ko-KR" altLang="en-US" sz="1400" dirty="0"/>
                        <a:t> 객체</a:t>
                      </a:r>
                    </a:p>
                  </a:txBody>
                  <a:tcPr anchor="ctr"/>
                </a:tc>
                <a:extLst>
                  <a:ext uri="{0D108BD9-81ED-4DB2-BD59-A6C34878D82A}">
                    <a16:rowId xmlns:a16="http://schemas.microsoft.com/office/drawing/2014/main" val="3704745589"/>
                  </a:ext>
                </a:extLst>
              </a:tr>
              <a:tr h="370840">
                <a:tc>
                  <a:txBody>
                    <a:bodyPr/>
                    <a:lstStyle/>
                    <a:p>
                      <a:pPr algn="ctr" latinLnBrk="1"/>
                      <a:r>
                        <a:rPr lang="en-US" altLang="ko-KR" sz="1400" dirty="0" err="1"/>
                        <a:t>str</a:t>
                      </a:r>
                      <a:r>
                        <a:rPr lang="en-US" altLang="ko-KR" sz="1400" dirty="0"/>
                        <a:t>_</a:t>
                      </a:r>
                      <a:endParaRPr lang="ko-KR" altLang="en-US" sz="1400" dirty="0"/>
                    </a:p>
                  </a:txBody>
                  <a:tcPr anchor="ctr"/>
                </a:tc>
                <a:tc>
                  <a:txBody>
                    <a:bodyPr/>
                    <a:lstStyle/>
                    <a:p>
                      <a:pPr algn="ctr" latinLnBrk="1"/>
                      <a:r>
                        <a:rPr lang="ko-KR" altLang="en-US" sz="1400" dirty="0" err="1"/>
                        <a:t>고정길이</a:t>
                      </a:r>
                      <a:r>
                        <a:rPr lang="ko-KR" altLang="en-US" sz="1400" dirty="0"/>
                        <a:t> 문자열 타입</a:t>
                      </a:r>
                    </a:p>
                  </a:txBody>
                  <a:tcPr anchor="ctr"/>
                </a:tc>
                <a:extLst>
                  <a:ext uri="{0D108BD9-81ED-4DB2-BD59-A6C34878D82A}">
                    <a16:rowId xmlns:a16="http://schemas.microsoft.com/office/drawing/2014/main" val="3697358606"/>
                  </a:ext>
                </a:extLst>
              </a:tr>
              <a:tr h="370840">
                <a:tc>
                  <a:txBody>
                    <a:bodyPr/>
                    <a:lstStyle/>
                    <a:p>
                      <a:pPr algn="ctr" latinLnBrk="1"/>
                      <a:r>
                        <a:rPr lang="en-US" altLang="ko-KR" sz="1400" dirty="0"/>
                        <a:t>…</a:t>
                      </a:r>
                      <a:endParaRPr lang="ko-KR" altLang="en-US" sz="1400" dirty="0"/>
                    </a:p>
                  </a:txBody>
                  <a:tcPr anchor="ctr"/>
                </a:tc>
                <a:tc>
                  <a:txBody>
                    <a:bodyPr/>
                    <a:lstStyle/>
                    <a:p>
                      <a:pPr algn="ctr" latinLnBrk="1"/>
                      <a:r>
                        <a:rPr lang="en-US" altLang="ko-KR" sz="1400" dirty="0"/>
                        <a:t>…</a:t>
                      </a:r>
                      <a:endParaRPr lang="ko-KR" altLang="en-US" sz="1400" dirty="0"/>
                    </a:p>
                  </a:txBody>
                  <a:tcPr anchor="ctr"/>
                </a:tc>
                <a:extLst>
                  <a:ext uri="{0D108BD9-81ED-4DB2-BD59-A6C34878D82A}">
                    <a16:rowId xmlns:a16="http://schemas.microsoft.com/office/drawing/2014/main" val="3923853704"/>
                  </a:ext>
                </a:extLst>
              </a:tr>
            </a:tbl>
          </a:graphicData>
        </a:graphic>
      </p:graphicFrame>
    </p:spTree>
    <p:extLst>
      <p:ext uri="{BB962C8B-B14F-4D97-AF65-F5344CB8AC3E}">
        <p14:creationId xmlns:p14="http://schemas.microsoft.com/office/powerpoint/2010/main" val="120402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mc:AlternateContent xmlns:mc="http://schemas.openxmlformats.org/markup-compatibility/2006" xmlns:a14="http://schemas.microsoft.com/office/drawing/2010/main">
        <mc:Choice Requires="a14">
          <p:sp>
            <p:nvSpPr>
              <p:cNvPr id="11" name="텍스트 개체 틀 3"/>
              <p:cNvSpPr>
                <a:spLocks noGrp="1"/>
              </p:cNvSpPr>
              <p:nvPr>
                <p:ph idx="1"/>
              </p:nvPr>
            </p:nvSpPr>
            <p:spPr>
              <a:xfrm>
                <a:off x="323410" y="1052670"/>
                <a:ext cx="8670925" cy="4862870"/>
              </a:xfr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다차원 배열 객체 </a:t>
                </a:r>
                <a:r>
                  <a:rPr lang="en-US" altLang="ko-KR" dirty="0" err="1"/>
                  <a:t>ndarray</a:t>
                </a:r>
                <a:r>
                  <a:rPr lang="en-US" altLang="ko-KR" dirty="0"/>
                  <a:t>(N-dimensional array)</a:t>
                </a:r>
                <a:endParaRPr lang="ko-KR" altLang="en-US" dirty="0"/>
              </a:p>
              <a:p>
                <a:pPr lvl="1">
                  <a:lnSpc>
                    <a:spcPct val="150000"/>
                  </a:lnSpc>
                </a:pPr>
                <a:r>
                  <a:rPr lang="en-US" altLang="ko-KR" dirty="0" err="1"/>
                  <a:t>Numpy</a:t>
                </a:r>
                <a:r>
                  <a:rPr lang="ko-KR" altLang="en-US" dirty="0"/>
                  <a:t>의 두 가지 배열 객체 </a:t>
                </a:r>
                <a:r>
                  <a:rPr lang="en-US" altLang="ko-KR" dirty="0"/>
                  <a:t>: </a:t>
                </a:r>
                <a:r>
                  <a:rPr lang="ko-KR" altLang="en-US" dirty="0">
                    <a:solidFill>
                      <a:srgbClr val="FF0000"/>
                    </a:solidFill>
                  </a:rPr>
                  <a:t>배열</a:t>
                </a:r>
                <a:r>
                  <a:rPr lang="en-US" altLang="ko-KR" dirty="0"/>
                  <a:t>(</a:t>
                </a:r>
                <a:r>
                  <a:rPr lang="en-US" altLang="ko-KR" dirty="0" err="1"/>
                  <a:t>ndarray</a:t>
                </a:r>
                <a:r>
                  <a:rPr lang="en-US" altLang="ko-KR" dirty="0"/>
                  <a:t>), </a:t>
                </a:r>
                <a:r>
                  <a:rPr lang="ko-KR" altLang="en-US" dirty="0">
                    <a:solidFill>
                      <a:srgbClr val="FF0000"/>
                    </a:solidFill>
                  </a:rPr>
                  <a:t>행렬</a:t>
                </a:r>
                <a:r>
                  <a:rPr lang="en-US" altLang="ko-KR" dirty="0"/>
                  <a:t>(matrix)</a:t>
                </a:r>
              </a:p>
              <a:p>
                <a:pPr lvl="1">
                  <a:lnSpc>
                    <a:spcPct val="150000"/>
                  </a:lnSpc>
                </a:pPr>
                <a:endParaRPr lang="en-US" altLang="ko-KR" dirty="0"/>
              </a:p>
              <a:p>
                <a:pPr lvl="1">
                  <a:lnSpc>
                    <a:spcPct val="150000"/>
                  </a:lnSpc>
                </a:pPr>
                <a:endParaRPr lang="en-US" altLang="ko-KR" dirty="0"/>
              </a:p>
              <a:p>
                <a:pPr lvl="1">
                  <a:lnSpc>
                    <a:spcPct val="150000"/>
                  </a:lnSpc>
                </a:pPr>
                <a:r>
                  <a:rPr lang="en-US" altLang="ko-KR" dirty="0" err="1"/>
                  <a:t>Numpy</a:t>
                </a:r>
                <a:r>
                  <a:rPr lang="ko-KR" altLang="en-US" dirty="0"/>
                  <a:t>에서 기본 배열은 </a:t>
                </a:r>
                <a:r>
                  <a:rPr lang="en-US" altLang="ko-KR" dirty="0" err="1"/>
                  <a:t>ndarray</a:t>
                </a:r>
                <a:endParaRPr lang="en-US" altLang="ko-KR" dirty="0"/>
              </a:p>
              <a:p>
                <a:pPr lvl="1">
                  <a:lnSpc>
                    <a:spcPct val="150000"/>
                  </a:lnSpc>
                </a:pPr>
                <a:r>
                  <a:rPr lang="ko-KR" altLang="en-US" dirty="0"/>
                  <a:t>행렬은 계산 식의 </a:t>
                </a:r>
                <a:r>
                  <a:rPr lang="ko-KR" altLang="en-US" dirty="0" err="1"/>
                  <a:t>가독성</a:t>
                </a:r>
                <a:r>
                  <a:rPr lang="ko-KR" altLang="en-US" dirty="0"/>
                  <a:t> 향상을 위해 사용</a:t>
                </a:r>
                <a:endParaRPr lang="en-US" altLang="ko-KR" dirty="0"/>
              </a:p>
              <a:p>
                <a:pPr lvl="1">
                  <a:lnSpc>
                    <a:spcPct val="150000"/>
                  </a:lnSpc>
                </a:pPr>
                <a14:m>
                  <m:oMath xmlns:m="http://schemas.openxmlformats.org/officeDocument/2006/math">
                    <m:r>
                      <a:rPr lang="en-US" altLang="ko-KR" b="0" i="1" smtClean="0">
                        <a:latin typeface="Cambria Math" panose="02040503050406030204" pitchFamily="18" charset="0"/>
                      </a:rPr>
                      <m:t>𝑆</m:t>
                    </m:r>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𝐻𝑉</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𝐻</m:t>
                                </m:r>
                              </m:e>
                              <m:sup>
                                <m:r>
                                  <a:rPr lang="en-US" altLang="ko-KR" b="0" i="1" smtClean="0">
                                    <a:latin typeface="Cambria Math" panose="02040503050406030204" pitchFamily="18" charset="0"/>
                                  </a:rPr>
                                  <m:t>𝑇</m:t>
                                </m:r>
                              </m:sup>
                            </m:sSup>
                          </m:e>
                        </m:d>
                      </m:e>
                      <m:sup>
                        <m:r>
                          <a:rPr lang="en-US" altLang="ko-KR" b="0" i="1" smtClean="0">
                            <a:latin typeface="Cambria Math" panose="02040503050406030204" pitchFamily="18" charset="0"/>
                          </a:rPr>
                          <m:t>−1</m:t>
                        </m:r>
                      </m:sup>
                    </m:sSup>
                  </m:oMath>
                </a14:m>
                <a:endParaRPr lang="en-US" altLang="ko-KR" dirty="0"/>
              </a:p>
              <a:p>
                <a:pPr lvl="1">
                  <a:lnSpc>
                    <a:spcPct val="150000"/>
                  </a:lnSpc>
                </a:pPr>
                <a:r>
                  <a:rPr lang="en-US" altLang="ko-KR" dirty="0" err="1"/>
                  <a:t>ndarray</a:t>
                </a:r>
                <a:r>
                  <a:rPr lang="ko-KR" altLang="en-US" dirty="0"/>
                  <a:t>를 사용하면</a:t>
                </a:r>
                <a:r>
                  <a:rPr lang="en-US" altLang="ko-KR" dirty="0"/>
                  <a:t>?</a:t>
                </a:r>
              </a:p>
              <a:p>
                <a:pPr lvl="1">
                  <a:lnSpc>
                    <a:spcPct val="150000"/>
                  </a:lnSpc>
                </a:pPr>
                <a:r>
                  <a:rPr lang="ko-KR" altLang="en-US" dirty="0"/>
                  <a:t>행렬을 사용하면</a:t>
                </a:r>
                <a:r>
                  <a:rPr lang="en-US" altLang="ko-KR" dirty="0"/>
                  <a:t>? </a:t>
                </a:r>
              </a:p>
              <a:p>
                <a:pPr lvl="1">
                  <a:lnSpc>
                    <a:spcPct val="150000"/>
                  </a:lnSpc>
                </a:pPr>
                <a:r>
                  <a:rPr lang="ko-KR" altLang="en-US" dirty="0"/>
                  <a:t>그러나 일반적으로 행렬은 거의 사용하지 않는다</a:t>
                </a:r>
                <a:endParaRPr lang="en-US" altLang="ko-KR" dirty="0"/>
              </a:p>
            </p:txBody>
          </p:sp>
        </mc:Choice>
        <mc:Fallback xmlns="">
          <p:sp>
            <p:nvSpPr>
              <p:cNvPr id="11" name="텍스트 개체 틀 3"/>
              <p:cNvSpPr>
                <a:spLocks noGrp="1" noRot="1" noChangeAspect="1" noMove="1" noResize="1" noEditPoints="1" noAdjustHandles="1" noChangeArrowheads="1" noChangeShapeType="1" noTextEdit="1"/>
              </p:cNvSpPr>
              <p:nvPr>
                <p:ph idx="1"/>
              </p:nvPr>
            </p:nvSpPr>
            <p:spPr>
              <a:xfrm>
                <a:off x="323410" y="1052670"/>
                <a:ext cx="8670925" cy="4862870"/>
              </a:xfrm>
              <a:blipFill>
                <a:blip r:embed="rId3"/>
                <a:stretch>
                  <a:fillRect l="-1406" b="-10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noFill/>
                  </a:rPr>
                  <a:t> </a:t>
                </a:r>
              </a:p>
            </p:txBody>
          </p:sp>
        </mc:Fallback>
      </mc:AlternateContent>
      <p:sp>
        <p:nvSpPr>
          <p:cNvPr id="4" name="직사각형 3"/>
          <p:cNvSpPr/>
          <p:nvPr/>
        </p:nvSpPr>
        <p:spPr bwMode="auto">
          <a:xfrm>
            <a:off x="1182768" y="2060849"/>
            <a:ext cx="6768940" cy="100811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배열 생성</a:t>
            </a:r>
            <a:endParaRPr lang="en-US" altLang="ko-KR" sz="1400" b="0" i="1"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A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([[1,2], [3,4]])</a:t>
            </a:r>
          </a:p>
          <a:p>
            <a:pPr marL="0" marR="0" indent="0" defTabSz="977900" rtl="0" eaLnBrk="1" fontAlgn="base" latinLnBrk="0" hangingPunct="1">
              <a:lnSpc>
                <a:spcPct val="100000"/>
              </a:lnSpc>
              <a:spcBef>
                <a:spcPct val="0"/>
              </a:spcBef>
              <a:spcAft>
                <a:spcPct val="0"/>
              </a:spcAft>
              <a:buClrTx/>
              <a:buSzTx/>
              <a:buFontTx/>
              <a:buNone/>
              <a:tabLst/>
            </a:pPr>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행렬 생성</a:t>
            </a:r>
            <a:endParaRPr lang="en-US" altLang="ko-KR" sz="1400" b="0" i="1"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B = </a:t>
            </a:r>
            <a:r>
              <a:rPr lang="en-US" altLang="ko-KR" sz="1400" dirty="0" err="1">
                <a:latin typeface="맑은 고딕" pitchFamily="50" charset="-127"/>
                <a:ea typeface="맑은 고딕" pitchFamily="50" charset="-127"/>
              </a:rPr>
              <a:t>np.matrix</a:t>
            </a:r>
            <a:r>
              <a:rPr lang="en-US" altLang="ko-KR" sz="1400" dirty="0">
                <a:latin typeface="맑은 고딕" pitchFamily="50" charset="-127"/>
                <a:ea typeface="맑은 고딕" pitchFamily="50" charset="-127"/>
              </a:rPr>
              <a:t>([[1,2],[3,4]])</a:t>
            </a:r>
          </a:p>
        </p:txBody>
      </p:sp>
      <p:sp>
        <p:nvSpPr>
          <p:cNvPr id="5" name="직사각형 4"/>
          <p:cNvSpPr/>
          <p:nvPr/>
        </p:nvSpPr>
        <p:spPr bwMode="auto">
          <a:xfrm>
            <a:off x="3419872" y="4581128"/>
            <a:ext cx="4531836" cy="34952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S = </a:t>
            </a:r>
            <a:r>
              <a:rPr lang="en-US" altLang="ko-KR" sz="1400" dirty="0" err="1">
                <a:latin typeface="맑은 고딕" pitchFamily="50" charset="-127"/>
                <a:ea typeface="맑은 고딕" pitchFamily="50" charset="-127"/>
              </a:rPr>
              <a:t>inv</a:t>
            </a:r>
            <a:r>
              <a:rPr lang="en-US" altLang="ko-KR" sz="1400" dirty="0">
                <a:latin typeface="맑은 고딕" pitchFamily="50" charset="-127"/>
                <a:ea typeface="맑은 고딕" pitchFamily="50" charset="-127"/>
              </a:rPr>
              <a:t>(H.dot(V.dot(H.T)))    </a:t>
            </a:r>
            <a:r>
              <a:rPr lang="en-US" altLang="ko-KR" sz="1400" b="0" i="1" dirty="0">
                <a:latin typeface="맑은 고딕" pitchFamily="50" charset="-127"/>
                <a:ea typeface="맑은 고딕" pitchFamily="50" charset="-127"/>
              </a:rPr>
              <a:t># H, V</a:t>
            </a:r>
            <a:r>
              <a:rPr lang="ko-KR" altLang="en-US" sz="1400" b="0" i="1" dirty="0">
                <a:latin typeface="맑은 고딕" pitchFamily="50" charset="-127"/>
                <a:ea typeface="맑은 고딕" pitchFamily="50" charset="-127"/>
              </a:rPr>
              <a:t>는 배열</a:t>
            </a:r>
            <a:endParaRPr lang="en-US" altLang="ko-KR" sz="1400" b="0" i="1" dirty="0">
              <a:latin typeface="맑은 고딕" pitchFamily="50" charset="-127"/>
              <a:ea typeface="맑은 고딕" pitchFamily="50" charset="-127"/>
            </a:endParaRPr>
          </a:p>
        </p:txBody>
      </p:sp>
      <p:sp>
        <p:nvSpPr>
          <p:cNvPr id="6" name="직사각형 5"/>
          <p:cNvSpPr/>
          <p:nvPr/>
        </p:nvSpPr>
        <p:spPr bwMode="auto">
          <a:xfrm>
            <a:off x="3419872" y="5073570"/>
            <a:ext cx="4531836" cy="34952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S = </a:t>
            </a:r>
            <a:r>
              <a:rPr lang="en-US" altLang="ko-KR" sz="1400" dirty="0" err="1">
                <a:latin typeface="맑은 고딕" pitchFamily="50" charset="-127"/>
                <a:ea typeface="맑은 고딕" pitchFamily="50" charset="-127"/>
              </a:rPr>
              <a:t>inv</a:t>
            </a:r>
            <a:r>
              <a:rPr lang="en-US" altLang="ko-KR" sz="1400" dirty="0">
                <a:latin typeface="맑은 고딕" pitchFamily="50" charset="-127"/>
                <a:ea typeface="맑은 고딕" pitchFamily="50" charset="-127"/>
              </a:rPr>
              <a:t>(H*V*H.T)                </a:t>
            </a:r>
            <a:r>
              <a:rPr lang="en-US" altLang="ko-KR" sz="1400" b="0" i="1" dirty="0">
                <a:latin typeface="맑은 고딕" pitchFamily="50" charset="-127"/>
                <a:ea typeface="맑은 고딕" pitchFamily="50" charset="-127"/>
              </a:rPr>
              <a:t># H, V</a:t>
            </a:r>
            <a:r>
              <a:rPr lang="ko-KR" altLang="en-US" sz="1400" b="0" i="1" dirty="0">
                <a:latin typeface="맑은 고딕" pitchFamily="50" charset="-127"/>
                <a:ea typeface="맑은 고딕" pitchFamily="50" charset="-127"/>
              </a:rPr>
              <a:t>는 행렬</a:t>
            </a:r>
            <a:endParaRPr lang="en-US" altLang="ko-KR" sz="1400" b="0" i="1" dirty="0">
              <a:latin typeface="맑은 고딕" pitchFamily="50" charset="-127"/>
              <a:ea typeface="맑은 고딕" pitchFamily="50" charset="-127"/>
            </a:endParaRPr>
          </a:p>
        </p:txBody>
      </p:sp>
    </p:spTree>
    <p:extLst>
      <p:ext uri="{BB962C8B-B14F-4D97-AF65-F5344CB8AC3E}">
        <p14:creationId xmlns:p14="http://schemas.microsoft.com/office/powerpoint/2010/main" val="2055729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33085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다차원 배열 객체 </a:t>
            </a:r>
            <a:r>
              <a:rPr lang="en-US" altLang="ko-KR" dirty="0" err="1"/>
              <a:t>ndarray</a:t>
            </a:r>
            <a:endParaRPr lang="ko-KR" altLang="en-US" dirty="0"/>
          </a:p>
          <a:p>
            <a:pPr lvl="1">
              <a:lnSpc>
                <a:spcPct val="150000"/>
              </a:lnSpc>
            </a:pPr>
            <a:r>
              <a:rPr lang="en-US" altLang="ko-KR" dirty="0" err="1"/>
              <a:t>Ndarray</a:t>
            </a:r>
            <a:r>
              <a:rPr lang="en-US" altLang="ko-KR" dirty="0"/>
              <a:t> </a:t>
            </a:r>
            <a:r>
              <a:rPr lang="ko-KR" altLang="en-US" dirty="0"/>
              <a:t>생성</a:t>
            </a:r>
            <a:endParaRPr lang="en-US" altLang="ko-KR" dirty="0"/>
          </a:p>
          <a:p>
            <a:pPr lvl="2">
              <a:lnSpc>
                <a:spcPct val="150000"/>
              </a:lnSpc>
            </a:pPr>
            <a:r>
              <a:rPr lang="ko-KR" altLang="en-US" dirty="0"/>
              <a:t>리스트나 </a:t>
            </a:r>
            <a:r>
              <a:rPr lang="ko-KR" altLang="en-US" dirty="0" err="1"/>
              <a:t>튜플을</a:t>
            </a:r>
            <a:r>
              <a:rPr lang="ko-KR" altLang="en-US" dirty="0"/>
              <a:t> 통해 생성</a:t>
            </a:r>
            <a:endParaRPr lang="en-US" altLang="ko-KR" dirty="0"/>
          </a:p>
          <a:p>
            <a:pPr lvl="2">
              <a:lnSpc>
                <a:spcPct val="150000"/>
              </a:lnSpc>
            </a:pPr>
            <a:endParaRPr lang="en-US" altLang="ko-KR" dirty="0"/>
          </a:p>
          <a:p>
            <a:pPr lvl="2">
              <a:lnSpc>
                <a:spcPct val="150000"/>
              </a:lnSpc>
            </a:pPr>
            <a:endParaRPr lang="en-US" altLang="ko-KR" dirty="0"/>
          </a:p>
          <a:p>
            <a:pPr lvl="2">
              <a:lnSpc>
                <a:spcPct val="150000"/>
              </a:lnSpc>
            </a:pPr>
            <a:endParaRPr lang="en-US" altLang="ko-KR" dirty="0"/>
          </a:p>
          <a:p>
            <a:pPr lvl="2">
              <a:lnSpc>
                <a:spcPct val="150000"/>
              </a:lnSpc>
            </a:pPr>
            <a:r>
              <a:rPr lang="ko-KR" altLang="en-US" dirty="0"/>
              <a:t>이 외에도 </a:t>
            </a:r>
            <a:r>
              <a:rPr lang="en-US" altLang="ko-KR" dirty="0" err="1"/>
              <a:t>arange</a:t>
            </a:r>
            <a:r>
              <a:rPr lang="en-US" altLang="ko-KR" dirty="0"/>
              <a:t>, </a:t>
            </a:r>
            <a:r>
              <a:rPr lang="en-US" altLang="ko-KR" dirty="0" err="1"/>
              <a:t>asarray</a:t>
            </a:r>
            <a:r>
              <a:rPr lang="en-US" altLang="ko-KR" dirty="0"/>
              <a:t>, ones, zeros </a:t>
            </a:r>
            <a:r>
              <a:rPr lang="ko-KR" altLang="en-US" dirty="0"/>
              <a:t>등의 </a:t>
            </a:r>
            <a:r>
              <a:rPr lang="en-US" altLang="ko-KR" dirty="0" err="1"/>
              <a:t>ndarray</a:t>
            </a:r>
            <a:r>
              <a:rPr lang="en-US" altLang="ko-KR" dirty="0"/>
              <a:t> </a:t>
            </a:r>
            <a:r>
              <a:rPr lang="ko-KR" altLang="en-US" dirty="0" err="1"/>
              <a:t>생성함수가</a:t>
            </a:r>
            <a:r>
              <a:rPr lang="ko-KR" altLang="en-US" dirty="0"/>
              <a:t> 있다</a:t>
            </a:r>
            <a:endParaRPr lang="en-US" altLang="ko-KR" dirty="0"/>
          </a:p>
          <a:p>
            <a:pPr lvl="2">
              <a:lnSpc>
                <a:spcPct val="150000"/>
              </a:lnSpc>
            </a:pPr>
            <a:endParaRPr lang="en-US" altLang="ko-KR" dirty="0"/>
          </a:p>
        </p:txBody>
      </p:sp>
      <p:sp>
        <p:nvSpPr>
          <p:cNvPr id="7" name="직사각형 6"/>
          <p:cNvSpPr/>
          <p:nvPr/>
        </p:nvSpPr>
        <p:spPr bwMode="auto">
          <a:xfrm>
            <a:off x="1182768" y="2420888"/>
            <a:ext cx="6768940" cy="116368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numpy</a:t>
            </a:r>
            <a:r>
              <a:rPr lang="en-US" altLang="ko-KR" sz="1400" dirty="0">
                <a:latin typeface="맑은 고딕" pitchFamily="50" charset="-127"/>
                <a:ea typeface="맑은 고딕" pitchFamily="50" charset="-127"/>
              </a:rPr>
              <a:t> as np</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matB</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([[3,1,9],[2,5,8],[4,7,6]]) </a:t>
            </a:r>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리스트로 </a:t>
            </a:r>
            <a:r>
              <a:rPr lang="en-US" altLang="ko-KR" sz="1400" b="0" i="1" dirty="0" err="1">
                <a:latin typeface="맑은 고딕" pitchFamily="50" charset="-127"/>
                <a:ea typeface="맑은 고딕" pitchFamily="50" charset="-127"/>
              </a:rPr>
              <a:t>ndarray</a:t>
            </a:r>
            <a:r>
              <a:rPr lang="ko-KR" altLang="en-US" sz="1400" b="0" i="1" dirty="0">
                <a:latin typeface="맑은 고딕" pitchFamily="50" charset="-127"/>
                <a:ea typeface="맑은 고딕" pitchFamily="50" charset="-127"/>
              </a:rPr>
              <a:t>를 생성</a:t>
            </a:r>
          </a:p>
          <a:p>
            <a:pPr defTabSz="977900" eaLnBrk="1" hangingPunct="1"/>
            <a:endParaRPr lang="ko-KR" altLang="en-US" sz="1400"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matC</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(((3,1,9),(2,5,8),(4,7,6))) </a:t>
            </a:r>
            <a:r>
              <a:rPr lang="en-US" altLang="ko-KR" sz="1400" b="0" i="1" dirty="0">
                <a:latin typeface="맑은 고딕" pitchFamily="50" charset="-127"/>
                <a:ea typeface="맑은 고딕" pitchFamily="50" charset="-127"/>
              </a:rPr>
              <a:t># </a:t>
            </a:r>
            <a:r>
              <a:rPr lang="ko-KR" altLang="en-US" sz="1400" b="0" i="1" dirty="0" err="1">
                <a:latin typeface="맑은 고딕" pitchFamily="50" charset="-127"/>
                <a:ea typeface="맑은 고딕" pitchFamily="50" charset="-127"/>
              </a:rPr>
              <a:t>튜플로</a:t>
            </a:r>
            <a:r>
              <a:rPr lang="ko-KR" altLang="en-US"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ndarray</a:t>
            </a:r>
            <a:r>
              <a:rPr lang="ko-KR" altLang="en-US" sz="1400" b="0" i="1" dirty="0">
                <a:latin typeface="맑은 고딕" pitchFamily="50" charset="-127"/>
                <a:ea typeface="맑은 고딕" pitchFamily="50" charset="-127"/>
              </a:rPr>
              <a:t>를 생성</a:t>
            </a:r>
            <a:endParaRPr lang="en-US" altLang="ko-KR" sz="1400" b="0" i="1" dirty="0">
              <a:latin typeface="맑은 고딕" pitchFamily="50" charset="-127"/>
              <a:ea typeface="맑은 고딕" pitchFamily="50" charset="-127"/>
            </a:endParaRPr>
          </a:p>
        </p:txBody>
      </p:sp>
      <p:sp>
        <p:nvSpPr>
          <p:cNvPr id="8" name="직사각형 7"/>
          <p:cNvSpPr/>
          <p:nvPr/>
        </p:nvSpPr>
        <p:spPr bwMode="auto">
          <a:xfrm>
            <a:off x="1182768" y="4077072"/>
            <a:ext cx="6768940" cy="244827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600" dirty="0" err="1">
                <a:latin typeface="맑은 고딕" pitchFamily="50" charset="-127"/>
                <a:ea typeface="맑은 고딕" pitchFamily="50" charset="-127"/>
              </a:rPr>
              <a:t>np.zeros</a:t>
            </a:r>
            <a:r>
              <a:rPr lang="en-US" altLang="ko-KR" sz="1600" dirty="0">
                <a:latin typeface="맑은 고딕" pitchFamily="50" charset="-127"/>
                <a:ea typeface="맑은 고딕" pitchFamily="50" charset="-127"/>
              </a:rPr>
              <a:t>((2,3))</a:t>
            </a:r>
          </a:p>
          <a:p>
            <a:pPr defTabSz="977900" eaLnBrk="1" hangingPunct="1"/>
            <a:r>
              <a:rPr lang="en-US" altLang="ko-KR" sz="1600" dirty="0">
                <a:solidFill>
                  <a:srgbClr val="FF0000"/>
                </a:solidFill>
                <a:latin typeface="맑은 고딕" pitchFamily="50" charset="-127"/>
                <a:ea typeface="맑은 고딕" pitchFamily="50" charset="-127"/>
              </a:rPr>
              <a:t>Out[4]: </a:t>
            </a:r>
          </a:p>
          <a:p>
            <a:pPr defTabSz="977900" eaLnBrk="1" hangingPunct="1"/>
            <a:r>
              <a:rPr lang="en-US" altLang="ko-KR" sz="1600" dirty="0">
                <a:solidFill>
                  <a:srgbClr val="FF0000"/>
                </a:solidFill>
                <a:latin typeface="맑은 고딕" pitchFamily="50" charset="-127"/>
                <a:ea typeface="맑은 고딕" pitchFamily="50" charset="-127"/>
              </a:rPr>
              <a:t>array([[ 0.,  0.,  0.],</a:t>
            </a:r>
          </a:p>
          <a:p>
            <a:pPr defTabSz="977900" eaLnBrk="1" hangingPunct="1"/>
            <a:r>
              <a:rPr lang="en-US" altLang="ko-KR" sz="1600" dirty="0">
                <a:solidFill>
                  <a:srgbClr val="FF0000"/>
                </a:solidFill>
                <a:latin typeface="맑은 고딕" pitchFamily="50" charset="-127"/>
                <a:ea typeface="맑은 고딕" pitchFamily="50" charset="-127"/>
              </a:rPr>
              <a:t>       [ 0.,  0.,  0.]])</a:t>
            </a:r>
          </a:p>
          <a:p>
            <a:pPr defTabSz="977900" eaLnBrk="1" hangingPunct="1"/>
            <a:r>
              <a:rPr lang="en-US" altLang="ko-KR" sz="1600" dirty="0" err="1">
                <a:latin typeface="맑은 고딕" pitchFamily="50" charset="-127"/>
                <a:ea typeface="맑은 고딕" pitchFamily="50" charset="-127"/>
              </a:rPr>
              <a:t>np.arange</a:t>
            </a:r>
            <a:r>
              <a:rPr lang="en-US" altLang="ko-KR" sz="1600" dirty="0">
                <a:latin typeface="맑은 고딕" pitchFamily="50" charset="-127"/>
                <a:ea typeface="맑은 고딕" pitchFamily="50" charset="-127"/>
              </a:rPr>
              <a:t>(10,20,2)</a:t>
            </a:r>
          </a:p>
          <a:p>
            <a:pPr defTabSz="977900" eaLnBrk="1" hangingPunct="1"/>
            <a:r>
              <a:rPr lang="en-US" altLang="ko-KR" sz="1600" dirty="0">
                <a:solidFill>
                  <a:srgbClr val="FF0000"/>
                </a:solidFill>
                <a:latin typeface="맑은 고딕" pitchFamily="50" charset="-127"/>
                <a:ea typeface="맑은 고딕" pitchFamily="50" charset="-127"/>
              </a:rPr>
              <a:t>Out[5]: array([10, 12, 14, 16, 18])</a:t>
            </a:r>
          </a:p>
          <a:p>
            <a:pPr defTabSz="977900" eaLnBrk="1" hangingPunct="1"/>
            <a:r>
              <a:rPr lang="en-US" altLang="ko-KR" sz="1600" dirty="0" err="1">
                <a:latin typeface="맑은 고딕" pitchFamily="50" charset="-127"/>
                <a:ea typeface="맑은 고딕" pitchFamily="50" charset="-127"/>
              </a:rPr>
              <a:t>np.ones</a:t>
            </a:r>
            <a:r>
              <a:rPr lang="en-US" altLang="ko-KR" sz="1600" dirty="0">
                <a:latin typeface="맑은 고딕" pitchFamily="50" charset="-127"/>
                <a:ea typeface="맑은 고딕" pitchFamily="50" charset="-127"/>
              </a:rPr>
              <a:t>((2,3))</a:t>
            </a:r>
          </a:p>
          <a:p>
            <a:pPr defTabSz="977900" eaLnBrk="1" hangingPunct="1"/>
            <a:r>
              <a:rPr lang="en-US" altLang="ko-KR" sz="1600" dirty="0">
                <a:solidFill>
                  <a:srgbClr val="FF0000"/>
                </a:solidFill>
                <a:latin typeface="맑은 고딕" pitchFamily="50" charset="-127"/>
                <a:ea typeface="맑은 고딕" pitchFamily="50" charset="-127"/>
              </a:rPr>
              <a:t>Out[6]: </a:t>
            </a:r>
          </a:p>
          <a:p>
            <a:pPr defTabSz="977900" eaLnBrk="1" hangingPunct="1"/>
            <a:r>
              <a:rPr lang="en-US" altLang="ko-KR" sz="1600" dirty="0">
                <a:solidFill>
                  <a:srgbClr val="FF0000"/>
                </a:solidFill>
                <a:latin typeface="맑은 고딕" pitchFamily="50" charset="-127"/>
                <a:ea typeface="맑은 고딕" pitchFamily="50" charset="-127"/>
              </a:rPr>
              <a:t>array([[ 1.,  1.,  1.],</a:t>
            </a:r>
          </a:p>
          <a:p>
            <a:pPr defTabSz="977900" eaLnBrk="1" hangingPunct="1"/>
            <a:r>
              <a:rPr lang="en-US" altLang="ko-KR" sz="1600" dirty="0">
                <a:solidFill>
                  <a:srgbClr val="FF0000"/>
                </a:solidFill>
                <a:latin typeface="맑은 고딕" pitchFamily="50" charset="-127"/>
                <a:ea typeface="맑은 고딕" pitchFamily="50" charset="-127"/>
              </a:rPr>
              <a:t>       [ 1.,  1.,  1.]])</a:t>
            </a:r>
            <a:endParaRPr lang="en-US" altLang="ko-KR" sz="1600" b="0" i="1" dirty="0">
              <a:solidFill>
                <a:srgbClr val="FF0000"/>
              </a:solidFill>
              <a:latin typeface="맑은 고딕" pitchFamily="50" charset="-127"/>
              <a:ea typeface="맑은 고딕" pitchFamily="50" charset="-127"/>
            </a:endParaRPr>
          </a:p>
        </p:txBody>
      </p:sp>
    </p:spTree>
    <p:extLst>
      <p:ext uri="{BB962C8B-B14F-4D97-AF65-F5344CB8AC3E}">
        <p14:creationId xmlns:p14="http://schemas.microsoft.com/office/powerpoint/2010/main" val="2654636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28931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다차원 배열 객체 </a:t>
            </a:r>
            <a:r>
              <a:rPr lang="en-US" altLang="ko-KR" dirty="0" err="1"/>
              <a:t>ndarray</a:t>
            </a:r>
            <a:endParaRPr lang="ko-KR" altLang="en-US" dirty="0"/>
          </a:p>
          <a:p>
            <a:pPr lvl="1">
              <a:lnSpc>
                <a:spcPct val="150000"/>
              </a:lnSpc>
            </a:pPr>
            <a:r>
              <a:rPr lang="en-US" altLang="ko-KR" dirty="0" err="1"/>
              <a:t>np.arange</a:t>
            </a:r>
            <a:r>
              <a:rPr lang="ko-KR" altLang="en-US" dirty="0"/>
              <a:t>는 </a:t>
            </a:r>
            <a:r>
              <a:rPr lang="ko-KR" altLang="en-US" dirty="0" err="1"/>
              <a:t>파이썬</a:t>
            </a:r>
            <a:r>
              <a:rPr lang="ko-KR" altLang="en-US" dirty="0"/>
              <a:t> 자체 내장 함수인 </a:t>
            </a:r>
            <a:r>
              <a:rPr lang="en-US" altLang="ko-KR" dirty="0"/>
              <a:t>range</a:t>
            </a:r>
            <a:r>
              <a:rPr lang="ko-KR" altLang="en-US" dirty="0"/>
              <a:t>와 비슷하다</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p:txBody>
      </p:sp>
      <p:sp>
        <p:nvSpPr>
          <p:cNvPr id="6" name="직사각형 5"/>
          <p:cNvSpPr/>
          <p:nvPr/>
        </p:nvSpPr>
        <p:spPr bwMode="auto">
          <a:xfrm>
            <a:off x="1182768" y="2060848"/>
            <a:ext cx="6768940" cy="65963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start</a:t>
            </a:r>
            <a:r>
              <a:rPr lang="ko-KR" altLang="en-US" sz="1400" b="0" i="1" dirty="0">
                <a:latin typeface="맑은 고딕" pitchFamily="50" charset="-127"/>
                <a:ea typeface="맑은 고딕" pitchFamily="50" charset="-127"/>
              </a:rPr>
              <a:t>로 지정한 값부터 </a:t>
            </a:r>
            <a:r>
              <a:rPr lang="en-US" altLang="ko-KR" sz="1400" b="0" i="1" dirty="0">
                <a:latin typeface="맑은 고딕" pitchFamily="50" charset="-127"/>
                <a:ea typeface="맑은 고딕" pitchFamily="50" charset="-127"/>
              </a:rPr>
              <a:t>stop </a:t>
            </a:r>
            <a:r>
              <a:rPr lang="ko-KR" altLang="en-US" sz="1400" b="0" i="1" dirty="0">
                <a:latin typeface="맑은 고딕" pitchFamily="50" charset="-127"/>
                <a:ea typeface="맑은 고딕" pitchFamily="50" charset="-127"/>
              </a:rPr>
              <a:t>사이 값 중 </a:t>
            </a:r>
            <a:r>
              <a:rPr lang="en-US" altLang="ko-KR" sz="1400" b="0" i="1" dirty="0">
                <a:latin typeface="맑은 고딕" pitchFamily="50" charset="-127"/>
                <a:ea typeface="맑은 고딕" pitchFamily="50" charset="-127"/>
              </a:rPr>
              <a:t>step </a:t>
            </a:r>
            <a:r>
              <a:rPr lang="ko-KR" altLang="en-US" sz="1400" b="0" i="1" dirty="0">
                <a:latin typeface="맑은 고딕" pitchFamily="50" charset="-127"/>
                <a:ea typeface="맑은 고딕" pitchFamily="50" charset="-127"/>
              </a:rPr>
              <a:t>간격을 갖는 수열을 생성한다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np.arange</a:t>
            </a:r>
            <a:r>
              <a:rPr lang="en-US" altLang="ko-KR" sz="1400" dirty="0">
                <a:latin typeface="맑은 고딕" pitchFamily="50" charset="-127"/>
                <a:ea typeface="맑은 고딕" pitchFamily="50" charset="-127"/>
              </a:rPr>
              <a:t>([start,] stop[, step,][, </a:t>
            </a:r>
            <a:r>
              <a:rPr lang="en-US" altLang="ko-KR" sz="1400" dirty="0" err="1">
                <a:latin typeface="맑은 고딕" pitchFamily="50" charset="-127"/>
                <a:ea typeface="맑은 고딕" pitchFamily="50" charset="-127"/>
              </a:rPr>
              <a:t>dtype</a:t>
            </a:r>
            <a:r>
              <a:rPr lang="en-US" altLang="ko-KR" sz="1400" dirty="0">
                <a:latin typeface="맑은 고딕" pitchFamily="50" charset="-127"/>
                <a:ea typeface="맑은 고딕" pitchFamily="50" charset="-127"/>
              </a:rPr>
              <a:t>])</a:t>
            </a:r>
          </a:p>
        </p:txBody>
      </p:sp>
      <p:sp>
        <p:nvSpPr>
          <p:cNvPr id="9" name="직사각형 8"/>
          <p:cNvSpPr/>
          <p:nvPr/>
        </p:nvSpPr>
        <p:spPr bwMode="auto">
          <a:xfrm>
            <a:off x="1178358" y="3068960"/>
            <a:ext cx="6768940" cy="288032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range</a:t>
            </a:r>
            <a:r>
              <a:rPr lang="ko-KR" altLang="en-US" sz="1400" b="0" i="1" dirty="0">
                <a:latin typeface="맑은 고딕" pitchFamily="50" charset="-127"/>
                <a:ea typeface="맑은 고딕" pitchFamily="50" charset="-127"/>
              </a:rPr>
              <a:t>로 생성</a:t>
            </a:r>
            <a:endParaRPr lang="en-US" altLang="ko-KR" sz="1400" b="0" i="1"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for </a:t>
            </a:r>
            <a:r>
              <a:rPr lang="en-US" altLang="ko-KR" sz="1400" dirty="0" err="1">
                <a:latin typeface="맑은 고딕" pitchFamily="50" charset="-127"/>
                <a:ea typeface="맑은 고딕" pitchFamily="50" charset="-127"/>
              </a:rPr>
              <a:t>i</a:t>
            </a:r>
            <a:r>
              <a:rPr lang="en-US" altLang="ko-KR" sz="1400" dirty="0">
                <a:latin typeface="맑은 고딕" pitchFamily="50" charset="-127"/>
                <a:ea typeface="맑은 고딕" pitchFamily="50" charset="-127"/>
              </a:rPr>
              <a:t> in range(10,20,2):</a:t>
            </a:r>
          </a:p>
          <a:p>
            <a:pPr defTabSz="977900" eaLnBrk="1" hangingPunct="1"/>
            <a:r>
              <a:rPr lang="en-US" altLang="ko-KR" sz="1400" dirty="0">
                <a:latin typeface="맑은 고딕" pitchFamily="50" charset="-127"/>
                <a:ea typeface="맑은 고딕" pitchFamily="50" charset="-127"/>
              </a:rPr>
              <a:t>    print(</a:t>
            </a:r>
            <a:r>
              <a:rPr lang="en-US" altLang="ko-KR" sz="1400" dirty="0" err="1">
                <a:latin typeface="맑은 고딕" pitchFamily="50" charset="-127"/>
                <a:ea typeface="맑은 고딕" pitchFamily="50" charset="-127"/>
              </a:rPr>
              <a:t>i</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a:t>
            </a:r>
          </a:p>
          <a:p>
            <a:pPr defTabSz="977900" eaLnBrk="1" hangingPunct="1"/>
            <a:r>
              <a:rPr lang="en-US" altLang="ko-KR" sz="1400" dirty="0">
                <a:solidFill>
                  <a:srgbClr val="FF0000"/>
                </a:solidFill>
                <a:latin typeface="맑은 고딕" pitchFamily="50" charset="-127"/>
                <a:ea typeface="맑은 고딕" pitchFamily="50" charset="-127"/>
              </a:rPr>
              <a:t>10</a:t>
            </a:r>
          </a:p>
          <a:p>
            <a:pPr defTabSz="977900" eaLnBrk="1" hangingPunct="1"/>
            <a:r>
              <a:rPr lang="en-US" altLang="ko-KR" sz="1400" dirty="0">
                <a:solidFill>
                  <a:srgbClr val="FF0000"/>
                </a:solidFill>
                <a:latin typeface="맑은 고딕" pitchFamily="50" charset="-127"/>
                <a:ea typeface="맑은 고딕" pitchFamily="50" charset="-127"/>
              </a:rPr>
              <a:t>12</a:t>
            </a:r>
          </a:p>
          <a:p>
            <a:pPr defTabSz="977900" eaLnBrk="1" hangingPunct="1"/>
            <a:r>
              <a:rPr lang="en-US" altLang="ko-KR" sz="1400" dirty="0">
                <a:solidFill>
                  <a:srgbClr val="FF0000"/>
                </a:solidFill>
                <a:latin typeface="맑은 고딕" pitchFamily="50" charset="-127"/>
                <a:ea typeface="맑은 고딕" pitchFamily="50" charset="-127"/>
              </a:rPr>
              <a:t>14</a:t>
            </a:r>
          </a:p>
          <a:p>
            <a:pPr defTabSz="977900" eaLnBrk="1" hangingPunct="1"/>
            <a:r>
              <a:rPr lang="en-US" altLang="ko-KR" sz="1400" dirty="0">
                <a:solidFill>
                  <a:srgbClr val="FF0000"/>
                </a:solidFill>
                <a:latin typeface="맑은 고딕" pitchFamily="50" charset="-127"/>
                <a:ea typeface="맑은 고딕" pitchFamily="50" charset="-127"/>
              </a:rPr>
              <a:t>16</a:t>
            </a:r>
          </a:p>
          <a:p>
            <a:pPr defTabSz="977900" eaLnBrk="1" hangingPunct="1"/>
            <a:r>
              <a:rPr lang="en-US" altLang="ko-KR" sz="1400" dirty="0">
                <a:solidFill>
                  <a:srgbClr val="FF0000"/>
                </a:solidFill>
                <a:latin typeface="맑은 고딕" pitchFamily="50" charset="-127"/>
                <a:ea typeface="맑은 고딕" pitchFamily="50" charset="-127"/>
              </a:rPr>
              <a:t>18</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np.arange</a:t>
            </a:r>
            <a:r>
              <a:rPr lang="en-US" altLang="ko-KR" sz="1400" b="0" i="1" dirty="0">
                <a:latin typeface="맑은 고딕" pitchFamily="50" charset="-127"/>
                <a:ea typeface="맑은 고딕" pitchFamily="50" charset="-127"/>
              </a:rPr>
              <a:t>()</a:t>
            </a:r>
            <a:r>
              <a:rPr lang="ko-KR" altLang="en-US" sz="1400" b="0" i="1" dirty="0">
                <a:latin typeface="맑은 고딕" pitchFamily="50" charset="-127"/>
                <a:ea typeface="맑은 고딕" pitchFamily="50" charset="-127"/>
              </a:rPr>
              <a:t>로 생성</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np.arange</a:t>
            </a:r>
            <a:r>
              <a:rPr lang="en-US" altLang="ko-KR" sz="1400" dirty="0">
                <a:latin typeface="맑은 고딕" pitchFamily="50" charset="-127"/>
                <a:ea typeface="맑은 고딕" pitchFamily="50" charset="-127"/>
              </a:rPr>
              <a:t>(10,20,2)</a:t>
            </a:r>
          </a:p>
          <a:p>
            <a:pPr defTabSz="977900" eaLnBrk="1" hangingPunct="1"/>
            <a:r>
              <a:rPr lang="en-US" altLang="ko-KR" sz="1400" dirty="0">
                <a:solidFill>
                  <a:srgbClr val="FF0000"/>
                </a:solidFill>
                <a:latin typeface="맑은 고딕" pitchFamily="50" charset="-127"/>
                <a:ea typeface="맑은 고딕" pitchFamily="50" charset="-127"/>
              </a:rPr>
              <a:t>Out[11]: array([10, 12, 14, 16, 18])</a:t>
            </a:r>
          </a:p>
        </p:txBody>
      </p:sp>
    </p:spTree>
    <p:extLst>
      <p:ext uri="{BB962C8B-B14F-4D97-AF65-F5344CB8AC3E}">
        <p14:creationId xmlns:p14="http://schemas.microsoft.com/office/powerpoint/2010/main" val="26818980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4.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5.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7.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46575</TotalTime>
  <Words>3459</Words>
  <Application>Microsoft Office PowerPoint</Application>
  <PresentationFormat>화면 슬라이드 쇼(4:3)</PresentationFormat>
  <Paragraphs>567</Paragraphs>
  <Slides>32</Slides>
  <Notes>31</Notes>
  <HiddenSlides>0</HiddenSlides>
  <MMClips>0</MMClips>
  <ScaleCrop>false</ScaleCrop>
  <HeadingPairs>
    <vt:vector size="6" baseType="variant">
      <vt:variant>
        <vt:lpstr>사용한 글꼴</vt:lpstr>
      </vt:variant>
      <vt:variant>
        <vt:i4>5</vt:i4>
      </vt:variant>
      <vt:variant>
        <vt:lpstr>테마</vt:lpstr>
      </vt:variant>
      <vt:variant>
        <vt:i4>3</vt:i4>
      </vt:variant>
      <vt:variant>
        <vt:lpstr>슬라이드 제목</vt:lpstr>
      </vt:variant>
      <vt:variant>
        <vt:i4>32</vt:i4>
      </vt:variant>
    </vt:vector>
  </HeadingPairs>
  <TitlesOfParts>
    <vt:vector size="40" baseType="lpstr">
      <vt:lpstr>굴림</vt:lpstr>
      <vt:lpstr>맑은 고딕</vt:lpstr>
      <vt:lpstr>Cambria Math</vt:lpstr>
      <vt:lpstr>Times New Roman</vt:lpstr>
      <vt:lpstr>Wingdings 2</vt:lpstr>
      <vt:lpstr>U_Template 2000_K</vt:lpstr>
      <vt:lpstr>1_U_Template 2000_K</vt:lpstr>
      <vt:lpstr>2_U_Template 2000_K</vt:lpstr>
      <vt:lpstr>Numpy for Scientific Computation in Python</vt:lpstr>
      <vt:lpstr>Numpy 이란?</vt:lpstr>
      <vt:lpstr>Numpy 이란?</vt:lpstr>
      <vt:lpstr>Numpy 이란?</vt:lpstr>
      <vt:lpstr>Numpy의 데이터 타입</vt:lpstr>
      <vt:lpstr>Numpy의 데이터 타입</vt:lpstr>
      <vt:lpstr>Numpy - ndarray</vt:lpstr>
      <vt:lpstr>Numpy - ndarray</vt:lpstr>
      <vt:lpstr>Numpy - ndarray</vt:lpstr>
      <vt:lpstr>Numpy - ndarray</vt:lpstr>
      <vt:lpstr>Numpy - ndarray</vt:lpstr>
      <vt:lpstr>Numpy - ndarray</vt:lpstr>
      <vt:lpstr>Numpy - ndarray</vt:lpstr>
      <vt:lpstr>Numpy - ndarray</vt:lpstr>
      <vt:lpstr>Numpy - ndarray</vt:lpstr>
      <vt:lpstr>Numpy - ndarray</vt:lpstr>
      <vt:lpstr>Numpy - ndarray</vt:lpstr>
      <vt:lpstr>Numpy - ndarray</vt:lpstr>
      <vt:lpstr>Numpy - ndarray</vt:lpstr>
      <vt:lpstr>Numpy - ndarray</vt:lpstr>
      <vt:lpstr>Numpy - ndarray</vt:lpstr>
      <vt:lpstr>Numpy - ndarray</vt:lpstr>
      <vt:lpstr>유니버셜 함수</vt:lpstr>
      <vt:lpstr>유니버셜 함수</vt:lpstr>
      <vt:lpstr>브로드캐스팅</vt:lpstr>
      <vt:lpstr>브로드캐스팅</vt:lpstr>
      <vt:lpstr>브로드캐스팅</vt:lpstr>
      <vt:lpstr>브로드캐스팅</vt:lpstr>
      <vt:lpstr>브로드캐스팅</vt:lpstr>
      <vt:lpstr>브로드캐스팅</vt:lpstr>
      <vt:lpstr>정리</vt:lpstr>
      <vt:lpstr>연습문제</vt:lpstr>
    </vt:vector>
  </TitlesOfParts>
  <Company>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3. Regression Analysis</dc:title>
  <dc:creator>이재욱</dc:creator>
  <cp:lastModifiedBy>KimNamhyoung</cp:lastModifiedBy>
  <cp:revision>910</cp:revision>
  <cp:lastPrinted>2017-10-30T20:57:05Z</cp:lastPrinted>
  <dcterms:created xsi:type="dcterms:W3CDTF">2003-02-04T14:34:29Z</dcterms:created>
  <dcterms:modified xsi:type="dcterms:W3CDTF">2021-01-01T15:37:42Z</dcterms:modified>
</cp:coreProperties>
</file>