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2">
  <p:sldMasterIdLst>
    <p:sldMasterId id="2147483648" r:id="rId1"/>
  </p:sldMasterIdLst>
  <p:notesMasterIdLst>
    <p:notesMasterId r:id="rId18"/>
  </p:notesMasterIdLst>
  <p:sldIdLst>
    <p:sldId id="256" r:id="rId2"/>
    <p:sldId id="257" r:id="rId3"/>
    <p:sldId id="283" r:id="rId4"/>
    <p:sldId id="284" r:id="rId5"/>
    <p:sldId id="260" r:id="rId6"/>
    <p:sldId id="286" r:id="rId7"/>
    <p:sldId id="287" r:id="rId8"/>
    <p:sldId id="289" r:id="rId9"/>
    <p:sldId id="279" r:id="rId10"/>
    <p:sldId id="290" r:id="rId11"/>
    <p:sldId id="291" r:id="rId12"/>
    <p:sldId id="292" r:id="rId13"/>
    <p:sldId id="294" r:id="rId14"/>
    <p:sldId id="295" r:id="rId15"/>
    <p:sldId id="285" r:id="rId16"/>
    <p:sldId id="280" r:id="rId17"/>
  </p:sldIdLst>
  <p:sldSz cx="12192000" cy="6858000"/>
  <p:notesSz cx="6858000" cy="9144000"/>
  <p:embeddedFontLst>
    <p:embeddedFont>
      <p:font typeface="Roboto" panose="02000000000000000000" pitchFamily="2"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ockwell" panose="02060603020205020403" pitchFamily="18" charset="0"/>
      <p:regular r:id="rId27"/>
      <p:bold r:id="rId28"/>
      <p:italic r:id="rId29"/>
      <p:boldItalic r:id="rId30"/>
    </p:embeddedFont>
    <p:embeddedFont>
      <p:font typeface="Tahoma" panose="020B0604030504040204"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iMQy0B61euSvy1TGI04t3g93aj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941468-F69B-425F-B83A-D1833E0E8B54}">
  <a:tblStyle styleId="{32941468-F69B-425F-B83A-D1833E0E8B5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5" autoAdjust="0"/>
    <p:restoredTop sz="94696" autoAdjust="0"/>
  </p:normalViewPr>
  <p:slideViewPr>
    <p:cSldViewPr snapToGrid="0">
      <p:cViewPr varScale="1">
        <p:scale>
          <a:sx n="70" d="100"/>
          <a:sy n="70" d="100"/>
        </p:scale>
        <p:origin x="672"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customschemas.google.com/relationships/presentationmetadata" Target="metadata"/><Relationship Id="rId21"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5FBF6-E50A-45F2-8C88-3CA5D6F8C531}" type="doc">
      <dgm:prSet loTypeId="urn:microsoft.com/office/officeart/2008/layout/VerticalCurvedList" loCatId="list" qsTypeId="urn:microsoft.com/office/officeart/2005/8/quickstyle/simple1" qsCatId="simple" csTypeId="urn:microsoft.com/office/officeart/2005/8/colors/accent3_5" csCatId="accent3" phldr="1"/>
      <dgm:spPr/>
      <dgm:t>
        <a:bodyPr/>
        <a:lstStyle/>
        <a:p>
          <a:endParaRPr lang="en-US"/>
        </a:p>
      </dgm:t>
    </dgm:pt>
    <dgm:pt modelId="{823F882D-CC2D-405F-B48D-1117FE3B7723}">
      <dgm:prSet phldrT="[Text]" custT="1"/>
      <dgm:spPr/>
      <dgm:t>
        <a:bodyPr/>
        <a:lstStyle/>
        <a:p>
          <a:r>
            <a:rPr lang="vi-VN" sz="2800" dirty="0">
              <a:latin typeface="Times New Roman (Headings)"/>
            </a:rPr>
            <a:t>Thực hiện chạy các kịch bản kiểm thử</a:t>
          </a:r>
          <a:endParaRPr lang="en-US" sz="2800" dirty="0">
            <a:latin typeface="Times New Roman (Headings)"/>
          </a:endParaRPr>
        </a:p>
      </dgm:t>
    </dgm:pt>
    <dgm:pt modelId="{742DEA19-EC76-4F1B-AC82-68D255D572AA}" type="sibTrans" cxnId="{D161A221-2A55-48E1-A9FF-706CBA61FF39}">
      <dgm:prSet/>
      <dgm:spPr/>
      <dgm:t>
        <a:bodyPr/>
        <a:lstStyle/>
        <a:p>
          <a:endParaRPr lang="en-US"/>
        </a:p>
      </dgm:t>
    </dgm:pt>
    <dgm:pt modelId="{C24B9060-19F8-48D7-B485-D8371F3C1D02}" type="parTrans" cxnId="{D161A221-2A55-48E1-A9FF-706CBA61FF39}">
      <dgm:prSet/>
      <dgm:spPr/>
      <dgm:t>
        <a:bodyPr/>
        <a:lstStyle/>
        <a:p>
          <a:endParaRPr lang="en-US"/>
        </a:p>
      </dgm:t>
    </dgm:pt>
    <dgm:pt modelId="{2D9FFAA0-91A5-40E4-AD20-F8EA0E3617EA}">
      <dgm:prSet phldrT="[Text]" custT="1"/>
      <dgm:spPr/>
      <dgm:t>
        <a:bodyPr/>
        <a:lstStyle/>
        <a:p>
          <a:r>
            <a:rPr lang="en-US" sz="2800" dirty="0" err="1">
              <a:latin typeface="Times New Roman (Headings)"/>
              <a:ea typeface="Roboto" panose="02000000000000000000" pitchFamily="2" charset="0"/>
              <a:cs typeface="Times New Roman" panose="02020603050405020304" pitchFamily="18" charset="0"/>
            </a:rPr>
            <a:t>Tìm</a:t>
          </a:r>
          <a:r>
            <a:rPr lang="en-US" sz="2800" dirty="0">
              <a:latin typeface="Times New Roman (Headings)"/>
              <a:ea typeface="Roboto" panose="02000000000000000000" pitchFamily="2" charset="0"/>
              <a:cs typeface="Times New Roman" panose="02020603050405020304" pitchFamily="18" charset="0"/>
            </a:rPr>
            <a:t> </a:t>
          </a:r>
          <a:r>
            <a:rPr lang="en-US" sz="2800" dirty="0" err="1">
              <a:latin typeface="Times New Roman (Headings)"/>
              <a:ea typeface="Roboto" panose="02000000000000000000" pitchFamily="2" charset="0"/>
              <a:cs typeface="Times New Roman" panose="02020603050405020304" pitchFamily="18" charset="0"/>
            </a:rPr>
            <a:t>hiểu</a:t>
          </a:r>
          <a:r>
            <a:rPr lang="en-US" sz="2800" dirty="0">
              <a:latin typeface="Times New Roman (Headings)"/>
              <a:ea typeface="Roboto" panose="02000000000000000000" pitchFamily="2" charset="0"/>
              <a:cs typeface="Times New Roman" panose="02020603050405020304" pitchFamily="18" charset="0"/>
            </a:rPr>
            <a:t> </a:t>
          </a:r>
          <a:r>
            <a:rPr lang="en-US" sz="2800" dirty="0" err="1">
              <a:latin typeface="Times New Roman (Headings)"/>
              <a:ea typeface="Roboto" panose="02000000000000000000" pitchFamily="2" charset="0"/>
              <a:cs typeface="Times New Roman" panose="02020603050405020304" pitchFamily="18" charset="0"/>
            </a:rPr>
            <a:t>kiểm</a:t>
          </a:r>
          <a:r>
            <a:rPr lang="en-US" sz="2800" dirty="0">
              <a:latin typeface="Times New Roman (Headings)"/>
              <a:ea typeface="Roboto" panose="02000000000000000000" pitchFamily="2" charset="0"/>
              <a:cs typeface="Times New Roman" panose="02020603050405020304" pitchFamily="18" charset="0"/>
            </a:rPr>
            <a:t> </a:t>
          </a:r>
          <a:r>
            <a:rPr lang="en-US" sz="2800" dirty="0" err="1">
              <a:latin typeface="Times New Roman (Headings)"/>
              <a:ea typeface="Roboto" panose="02000000000000000000" pitchFamily="2" charset="0"/>
              <a:cs typeface="Times New Roman" panose="02020603050405020304" pitchFamily="18" charset="0"/>
            </a:rPr>
            <a:t>thử</a:t>
          </a:r>
          <a:r>
            <a:rPr lang="en-US" sz="2800" dirty="0">
              <a:latin typeface="Times New Roman (Headings)"/>
              <a:ea typeface="Roboto" panose="02000000000000000000" pitchFamily="2" charset="0"/>
              <a:cs typeface="Times New Roman" panose="02020603050405020304" pitchFamily="18" charset="0"/>
            </a:rPr>
            <a:t> </a:t>
          </a:r>
          <a:r>
            <a:rPr lang="vi-VN" sz="2800" dirty="0">
              <a:latin typeface="Times New Roman (Headings)"/>
              <a:ea typeface="Roboto" panose="02000000000000000000" pitchFamily="2" charset="0"/>
              <a:cs typeface="Times New Roman" panose="02020603050405020304" pitchFamily="18" charset="0"/>
            </a:rPr>
            <a:t>với công cụ Katalon Studio</a:t>
          </a:r>
          <a:endParaRPr lang="en-US" sz="2800" dirty="0">
            <a:latin typeface="Times New Roman (Headings)"/>
          </a:endParaRPr>
        </a:p>
      </dgm:t>
    </dgm:pt>
    <dgm:pt modelId="{3D863B4C-8C48-4AAA-AAA2-9E154E8D5916}" type="sibTrans" cxnId="{A0A6806A-6B88-44A9-B548-B8B6E286539F}">
      <dgm:prSet/>
      <dgm:spPr/>
      <dgm:t>
        <a:bodyPr/>
        <a:lstStyle/>
        <a:p>
          <a:endParaRPr lang="en-US"/>
        </a:p>
      </dgm:t>
    </dgm:pt>
    <dgm:pt modelId="{7E0ED2E5-F963-47B9-A03B-FCCAA63C0E14}" type="parTrans" cxnId="{A0A6806A-6B88-44A9-B548-B8B6E286539F}">
      <dgm:prSet/>
      <dgm:spPr/>
      <dgm:t>
        <a:bodyPr/>
        <a:lstStyle/>
        <a:p>
          <a:endParaRPr lang="en-US"/>
        </a:p>
      </dgm:t>
    </dgm:pt>
    <dgm:pt modelId="{1369B7C7-C611-4AF7-B40A-FF5AF8C0510B}">
      <dgm:prSet phldrT="[Text]" custT="1"/>
      <dgm:spPr/>
      <dgm:t>
        <a:bodyPr/>
        <a:lstStyle/>
        <a:p>
          <a:r>
            <a:rPr lang="vi-VN" sz="2800" dirty="0">
              <a:latin typeface="Times New Roman (Headings)"/>
              <a:ea typeface="Roboto" panose="02000000000000000000" pitchFamily="2" charset="0"/>
              <a:cs typeface="Times New Roman" panose="02020603050405020304" pitchFamily="18" charset="0"/>
            </a:rPr>
            <a:t>Tìm hiểu về quy trình kiểm thử thủ công và tự động</a:t>
          </a:r>
          <a:endParaRPr lang="en-US" sz="2800" dirty="0">
            <a:latin typeface="Times New Roman (Headings)"/>
          </a:endParaRPr>
        </a:p>
      </dgm:t>
    </dgm:pt>
    <dgm:pt modelId="{0E690C7A-4458-47A8-B8DC-05C386236946}" type="sibTrans" cxnId="{0D4DF993-A740-4611-89AB-95291A000FC4}">
      <dgm:prSet/>
      <dgm:spPr/>
      <dgm:t>
        <a:bodyPr/>
        <a:lstStyle/>
        <a:p>
          <a:endParaRPr lang="en-US"/>
        </a:p>
      </dgm:t>
    </dgm:pt>
    <dgm:pt modelId="{D54B1C7C-B462-41B6-BEDB-C26A1B5C932F}" type="parTrans" cxnId="{0D4DF993-A740-4611-89AB-95291A000FC4}">
      <dgm:prSet/>
      <dgm:spPr/>
      <dgm:t>
        <a:bodyPr/>
        <a:lstStyle/>
        <a:p>
          <a:endParaRPr lang="en-US"/>
        </a:p>
      </dgm:t>
    </dgm:pt>
    <dgm:pt modelId="{39A87877-CACF-4E27-94C8-9662D0FBBFBC}" type="pres">
      <dgm:prSet presAssocID="{1C15FBF6-E50A-45F2-8C88-3CA5D6F8C531}" presName="Name0" presStyleCnt="0">
        <dgm:presLayoutVars>
          <dgm:chMax val="7"/>
          <dgm:chPref val="7"/>
          <dgm:dir/>
        </dgm:presLayoutVars>
      </dgm:prSet>
      <dgm:spPr/>
      <dgm:t>
        <a:bodyPr/>
        <a:lstStyle/>
        <a:p>
          <a:endParaRPr lang="en-US"/>
        </a:p>
      </dgm:t>
    </dgm:pt>
    <dgm:pt modelId="{94EE4761-63DB-4645-A252-1EC3354EC6C4}" type="pres">
      <dgm:prSet presAssocID="{1C15FBF6-E50A-45F2-8C88-3CA5D6F8C531}" presName="Name1" presStyleCnt="0"/>
      <dgm:spPr/>
    </dgm:pt>
    <dgm:pt modelId="{D20F926F-C145-4309-A0CE-04ECA07D9899}" type="pres">
      <dgm:prSet presAssocID="{1C15FBF6-E50A-45F2-8C88-3CA5D6F8C531}" presName="cycle" presStyleCnt="0"/>
      <dgm:spPr/>
    </dgm:pt>
    <dgm:pt modelId="{71C84AE4-DB0D-490B-ADD9-37B9D1061352}" type="pres">
      <dgm:prSet presAssocID="{1C15FBF6-E50A-45F2-8C88-3CA5D6F8C531}" presName="srcNode" presStyleLbl="node1" presStyleIdx="0" presStyleCnt="3"/>
      <dgm:spPr/>
    </dgm:pt>
    <dgm:pt modelId="{4D327771-9913-4F5A-8C92-70AAF94F9A97}" type="pres">
      <dgm:prSet presAssocID="{1C15FBF6-E50A-45F2-8C88-3CA5D6F8C531}" presName="conn" presStyleLbl="parChTrans1D2" presStyleIdx="0" presStyleCnt="1"/>
      <dgm:spPr/>
      <dgm:t>
        <a:bodyPr/>
        <a:lstStyle/>
        <a:p>
          <a:endParaRPr lang="en-US"/>
        </a:p>
      </dgm:t>
    </dgm:pt>
    <dgm:pt modelId="{FD1DAF94-11D4-411E-9678-175A2344EBFF}" type="pres">
      <dgm:prSet presAssocID="{1C15FBF6-E50A-45F2-8C88-3CA5D6F8C531}" presName="extraNode" presStyleLbl="node1" presStyleIdx="0" presStyleCnt="3"/>
      <dgm:spPr/>
    </dgm:pt>
    <dgm:pt modelId="{5D6EC3B4-AD14-4B3B-BBF0-1D3448F2CEF2}" type="pres">
      <dgm:prSet presAssocID="{1C15FBF6-E50A-45F2-8C88-3CA5D6F8C531}" presName="dstNode" presStyleLbl="node1" presStyleIdx="0" presStyleCnt="3"/>
      <dgm:spPr/>
    </dgm:pt>
    <dgm:pt modelId="{3CC0397C-2B3A-431D-A33E-503FA4620F80}" type="pres">
      <dgm:prSet presAssocID="{1369B7C7-C611-4AF7-B40A-FF5AF8C0510B}" presName="text_1" presStyleLbl="node1" presStyleIdx="0" presStyleCnt="3">
        <dgm:presLayoutVars>
          <dgm:bulletEnabled val="1"/>
        </dgm:presLayoutVars>
      </dgm:prSet>
      <dgm:spPr/>
      <dgm:t>
        <a:bodyPr/>
        <a:lstStyle/>
        <a:p>
          <a:endParaRPr lang="en-US"/>
        </a:p>
      </dgm:t>
    </dgm:pt>
    <dgm:pt modelId="{37EC5EEE-D870-4A4B-9ADF-F1715A5D2113}" type="pres">
      <dgm:prSet presAssocID="{1369B7C7-C611-4AF7-B40A-FF5AF8C0510B}" presName="accent_1" presStyleCnt="0"/>
      <dgm:spPr/>
    </dgm:pt>
    <dgm:pt modelId="{C7585C2D-876F-4C63-A9B7-E92CD75A9D52}" type="pres">
      <dgm:prSet presAssocID="{1369B7C7-C611-4AF7-B40A-FF5AF8C0510B}" presName="accentRepeatNode" presStyleLbl="solidFgAcc1" presStyleIdx="0" presStyleCnt="3"/>
      <dgm:spPr/>
    </dgm:pt>
    <dgm:pt modelId="{CE59B63D-1981-4BBC-AC6E-5D8651CCD609}" type="pres">
      <dgm:prSet presAssocID="{2D9FFAA0-91A5-40E4-AD20-F8EA0E3617EA}" presName="text_2" presStyleLbl="node1" presStyleIdx="1" presStyleCnt="3">
        <dgm:presLayoutVars>
          <dgm:bulletEnabled val="1"/>
        </dgm:presLayoutVars>
      </dgm:prSet>
      <dgm:spPr/>
      <dgm:t>
        <a:bodyPr/>
        <a:lstStyle/>
        <a:p>
          <a:endParaRPr lang="en-US"/>
        </a:p>
      </dgm:t>
    </dgm:pt>
    <dgm:pt modelId="{C450EAF4-D4A2-4EFE-AA5B-4D28344FC9BF}" type="pres">
      <dgm:prSet presAssocID="{2D9FFAA0-91A5-40E4-AD20-F8EA0E3617EA}" presName="accent_2" presStyleCnt="0"/>
      <dgm:spPr/>
    </dgm:pt>
    <dgm:pt modelId="{64FABBDD-1604-42D2-9856-B2F4213649C5}" type="pres">
      <dgm:prSet presAssocID="{2D9FFAA0-91A5-40E4-AD20-F8EA0E3617EA}" presName="accentRepeatNode" presStyleLbl="solidFgAcc1" presStyleIdx="1" presStyleCnt="3"/>
      <dgm:spPr/>
    </dgm:pt>
    <dgm:pt modelId="{9DE73039-F0D5-4F94-B639-117D4547B951}" type="pres">
      <dgm:prSet presAssocID="{823F882D-CC2D-405F-B48D-1117FE3B7723}" presName="text_3" presStyleLbl="node1" presStyleIdx="2" presStyleCnt="3">
        <dgm:presLayoutVars>
          <dgm:bulletEnabled val="1"/>
        </dgm:presLayoutVars>
      </dgm:prSet>
      <dgm:spPr/>
      <dgm:t>
        <a:bodyPr/>
        <a:lstStyle/>
        <a:p>
          <a:endParaRPr lang="en-US"/>
        </a:p>
      </dgm:t>
    </dgm:pt>
    <dgm:pt modelId="{7B2A956B-8C48-449F-9E5E-FA982ED1CCF8}" type="pres">
      <dgm:prSet presAssocID="{823F882D-CC2D-405F-B48D-1117FE3B7723}" presName="accent_3" presStyleCnt="0"/>
      <dgm:spPr/>
    </dgm:pt>
    <dgm:pt modelId="{C3DBC067-16D7-45F3-9C2F-8BC57A4F05CC}" type="pres">
      <dgm:prSet presAssocID="{823F882D-CC2D-405F-B48D-1117FE3B7723}" presName="accentRepeatNode" presStyleLbl="solidFgAcc1" presStyleIdx="2" presStyleCnt="3"/>
      <dgm:spPr/>
    </dgm:pt>
  </dgm:ptLst>
  <dgm:cxnLst>
    <dgm:cxn modelId="{6400AD1D-2EF3-4F1C-B72C-D9D1397D2C99}" type="presOf" srcId="{0E690C7A-4458-47A8-B8DC-05C386236946}" destId="{4D327771-9913-4F5A-8C92-70AAF94F9A97}" srcOrd="0" destOrd="0" presId="urn:microsoft.com/office/officeart/2008/layout/VerticalCurvedList"/>
    <dgm:cxn modelId="{A0A6806A-6B88-44A9-B548-B8B6E286539F}" srcId="{1C15FBF6-E50A-45F2-8C88-3CA5D6F8C531}" destId="{2D9FFAA0-91A5-40E4-AD20-F8EA0E3617EA}" srcOrd="1" destOrd="0" parTransId="{7E0ED2E5-F963-47B9-A03B-FCCAA63C0E14}" sibTransId="{3D863B4C-8C48-4AAA-AAA2-9E154E8D5916}"/>
    <dgm:cxn modelId="{18A6D6B4-42C9-4E01-B5AD-73A52FA500FF}" type="presOf" srcId="{2D9FFAA0-91A5-40E4-AD20-F8EA0E3617EA}" destId="{CE59B63D-1981-4BBC-AC6E-5D8651CCD609}" srcOrd="0" destOrd="0" presId="urn:microsoft.com/office/officeart/2008/layout/VerticalCurvedList"/>
    <dgm:cxn modelId="{D161A221-2A55-48E1-A9FF-706CBA61FF39}" srcId="{1C15FBF6-E50A-45F2-8C88-3CA5D6F8C531}" destId="{823F882D-CC2D-405F-B48D-1117FE3B7723}" srcOrd="2" destOrd="0" parTransId="{C24B9060-19F8-48D7-B485-D8371F3C1D02}" sibTransId="{742DEA19-EC76-4F1B-AC82-68D255D572AA}"/>
    <dgm:cxn modelId="{0D4DF993-A740-4611-89AB-95291A000FC4}" srcId="{1C15FBF6-E50A-45F2-8C88-3CA5D6F8C531}" destId="{1369B7C7-C611-4AF7-B40A-FF5AF8C0510B}" srcOrd="0" destOrd="0" parTransId="{D54B1C7C-B462-41B6-BEDB-C26A1B5C932F}" sibTransId="{0E690C7A-4458-47A8-B8DC-05C386236946}"/>
    <dgm:cxn modelId="{C152F287-C671-4B78-8849-8C06EDC43326}" type="presOf" srcId="{823F882D-CC2D-405F-B48D-1117FE3B7723}" destId="{9DE73039-F0D5-4F94-B639-117D4547B951}" srcOrd="0" destOrd="0" presId="urn:microsoft.com/office/officeart/2008/layout/VerticalCurvedList"/>
    <dgm:cxn modelId="{60609974-6401-4FCD-B64D-85D145310412}" type="presOf" srcId="{1369B7C7-C611-4AF7-B40A-FF5AF8C0510B}" destId="{3CC0397C-2B3A-431D-A33E-503FA4620F80}" srcOrd="0" destOrd="0" presId="urn:microsoft.com/office/officeart/2008/layout/VerticalCurvedList"/>
    <dgm:cxn modelId="{28BD2596-8603-481F-BCB9-3A4DB58C81C3}" type="presOf" srcId="{1C15FBF6-E50A-45F2-8C88-3CA5D6F8C531}" destId="{39A87877-CACF-4E27-94C8-9662D0FBBFBC}" srcOrd="0" destOrd="0" presId="urn:microsoft.com/office/officeart/2008/layout/VerticalCurvedList"/>
    <dgm:cxn modelId="{7657BDF3-61A5-4714-B2EA-588A5E1CE6FA}" type="presParOf" srcId="{39A87877-CACF-4E27-94C8-9662D0FBBFBC}" destId="{94EE4761-63DB-4645-A252-1EC3354EC6C4}" srcOrd="0" destOrd="0" presId="urn:microsoft.com/office/officeart/2008/layout/VerticalCurvedList"/>
    <dgm:cxn modelId="{563642E2-A664-4560-B983-D30711941B4B}" type="presParOf" srcId="{94EE4761-63DB-4645-A252-1EC3354EC6C4}" destId="{D20F926F-C145-4309-A0CE-04ECA07D9899}" srcOrd="0" destOrd="0" presId="urn:microsoft.com/office/officeart/2008/layout/VerticalCurvedList"/>
    <dgm:cxn modelId="{D144BE97-D945-43CF-86B1-77AAD1B66257}" type="presParOf" srcId="{D20F926F-C145-4309-A0CE-04ECA07D9899}" destId="{71C84AE4-DB0D-490B-ADD9-37B9D1061352}" srcOrd="0" destOrd="0" presId="urn:microsoft.com/office/officeart/2008/layout/VerticalCurvedList"/>
    <dgm:cxn modelId="{C6896026-7AED-4344-9B30-47098681C918}" type="presParOf" srcId="{D20F926F-C145-4309-A0CE-04ECA07D9899}" destId="{4D327771-9913-4F5A-8C92-70AAF94F9A97}" srcOrd="1" destOrd="0" presId="urn:microsoft.com/office/officeart/2008/layout/VerticalCurvedList"/>
    <dgm:cxn modelId="{B5FF053A-5B84-40FC-BE24-630D690ECEC6}" type="presParOf" srcId="{D20F926F-C145-4309-A0CE-04ECA07D9899}" destId="{FD1DAF94-11D4-411E-9678-175A2344EBFF}" srcOrd="2" destOrd="0" presId="urn:microsoft.com/office/officeart/2008/layout/VerticalCurvedList"/>
    <dgm:cxn modelId="{26781DE2-33D3-4C24-B2B9-FEFCC944546A}" type="presParOf" srcId="{D20F926F-C145-4309-A0CE-04ECA07D9899}" destId="{5D6EC3B4-AD14-4B3B-BBF0-1D3448F2CEF2}" srcOrd="3" destOrd="0" presId="urn:microsoft.com/office/officeart/2008/layout/VerticalCurvedList"/>
    <dgm:cxn modelId="{2EBA06BD-A95F-45E4-B4DC-B75E39868E01}" type="presParOf" srcId="{94EE4761-63DB-4645-A252-1EC3354EC6C4}" destId="{3CC0397C-2B3A-431D-A33E-503FA4620F80}" srcOrd="1" destOrd="0" presId="urn:microsoft.com/office/officeart/2008/layout/VerticalCurvedList"/>
    <dgm:cxn modelId="{7E727463-A5B9-4C3F-9863-DDCD19EE4192}" type="presParOf" srcId="{94EE4761-63DB-4645-A252-1EC3354EC6C4}" destId="{37EC5EEE-D870-4A4B-9ADF-F1715A5D2113}" srcOrd="2" destOrd="0" presId="urn:microsoft.com/office/officeart/2008/layout/VerticalCurvedList"/>
    <dgm:cxn modelId="{CD2E70B5-E64D-4CBB-A626-D23C8957FC8A}" type="presParOf" srcId="{37EC5EEE-D870-4A4B-9ADF-F1715A5D2113}" destId="{C7585C2D-876F-4C63-A9B7-E92CD75A9D52}" srcOrd="0" destOrd="0" presId="urn:microsoft.com/office/officeart/2008/layout/VerticalCurvedList"/>
    <dgm:cxn modelId="{A4910A3D-5BB0-4CA6-A9A3-84956A81C83B}" type="presParOf" srcId="{94EE4761-63DB-4645-A252-1EC3354EC6C4}" destId="{CE59B63D-1981-4BBC-AC6E-5D8651CCD609}" srcOrd="3" destOrd="0" presId="urn:microsoft.com/office/officeart/2008/layout/VerticalCurvedList"/>
    <dgm:cxn modelId="{28890D7D-3695-485C-AEB4-A171C5531F3C}" type="presParOf" srcId="{94EE4761-63DB-4645-A252-1EC3354EC6C4}" destId="{C450EAF4-D4A2-4EFE-AA5B-4D28344FC9BF}" srcOrd="4" destOrd="0" presId="urn:microsoft.com/office/officeart/2008/layout/VerticalCurvedList"/>
    <dgm:cxn modelId="{83BB7C72-E3B0-44FB-9A96-1B0378AE2359}" type="presParOf" srcId="{C450EAF4-D4A2-4EFE-AA5B-4D28344FC9BF}" destId="{64FABBDD-1604-42D2-9856-B2F4213649C5}" srcOrd="0" destOrd="0" presId="urn:microsoft.com/office/officeart/2008/layout/VerticalCurvedList"/>
    <dgm:cxn modelId="{5A81F88D-F725-45D0-9551-ED7F026F606F}" type="presParOf" srcId="{94EE4761-63DB-4645-A252-1EC3354EC6C4}" destId="{9DE73039-F0D5-4F94-B639-117D4547B951}" srcOrd="5" destOrd="0" presId="urn:microsoft.com/office/officeart/2008/layout/VerticalCurvedList"/>
    <dgm:cxn modelId="{FDEA4802-8E0F-4582-A8DE-726670A0B753}" type="presParOf" srcId="{94EE4761-63DB-4645-A252-1EC3354EC6C4}" destId="{7B2A956B-8C48-449F-9E5E-FA982ED1CCF8}" srcOrd="6" destOrd="0" presId="urn:microsoft.com/office/officeart/2008/layout/VerticalCurvedList"/>
    <dgm:cxn modelId="{21B91131-6B9B-4938-AA11-61AF3466820B}" type="presParOf" srcId="{7B2A956B-8C48-449F-9E5E-FA982ED1CCF8}" destId="{C3DBC067-16D7-45F3-9C2F-8BC57A4F05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CBAB69-A145-440A-8E4E-B97402ACB675}" type="doc">
      <dgm:prSet loTypeId="urn:microsoft.com/office/officeart/2005/8/layout/default" loCatId="list" qsTypeId="urn:microsoft.com/office/officeart/2005/8/quickstyle/simple1" qsCatId="simple" csTypeId="urn:microsoft.com/office/officeart/2005/8/colors/accent3_4" csCatId="accent3" phldr="1"/>
      <dgm:spPr/>
      <dgm:t>
        <a:bodyPr/>
        <a:lstStyle/>
        <a:p>
          <a:endParaRPr lang="en-US"/>
        </a:p>
      </dgm:t>
    </dgm:pt>
    <dgm:pt modelId="{44C6922B-D3DB-441C-8C20-6506FBB1A329}">
      <dgm:prSet custT="1"/>
      <dgm:spPr/>
      <dgm:t>
        <a:bodyPr/>
        <a:lstStyle/>
        <a:p>
          <a:pPr rtl="0"/>
          <a:r>
            <a:rPr lang="en-US" sz="2400" b="0" i="0" dirty="0" err="1"/>
            <a:t>Đăng</a:t>
          </a:r>
          <a:r>
            <a:rPr lang="en-US" sz="2400" b="0" i="0" dirty="0"/>
            <a:t> </a:t>
          </a:r>
          <a:r>
            <a:rPr lang="en-US" sz="2400" b="0" i="0" dirty="0" err="1"/>
            <a:t>ký</a:t>
          </a:r>
          <a:endParaRPr lang="en-US" sz="2400" dirty="0"/>
        </a:p>
      </dgm:t>
    </dgm:pt>
    <dgm:pt modelId="{D4D36B05-D094-4EF8-B485-5B1CAADEF99A}" type="parTrans" cxnId="{05CFFB13-80A6-47D6-A8A6-AACB03672850}">
      <dgm:prSet/>
      <dgm:spPr/>
      <dgm:t>
        <a:bodyPr/>
        <a:lstStyle/>
        <a:p>
          <a:endParaRPr lang="en-US" sz="2000"/>
        </a:p>
      </dgm:t>
    </dgm:pt>
    <dgm:pt modelId="{A5B0E499-EC39-4AEA-9466-E3FD96F9C94B}" type="sibTrans" cxnId="{05CFFB13-80A6-47D6-A8A6-AACB03672850}">
      <dgm:prSet/>
      <dgm:spPr/>
      <dgm:t>
        <a:bodyPr/>
        <a:lstStyle/>
        <a:p>
          <a:endParaRPr lang="en-US" sz="2000"/>
        </a:p>
      </dgm:t>
    </dgm:pt>
    <dgm:pt modelId="{A206DB9E-C56F-4BD0-99B8-A903A5ACB100}">
      <dgm:prSet custT="1"/>
      <dgm:spPr/>
      <dgm:t>
        <a:bodyPr/>
        <a:lstStyle/>
        <a:p>
          <a:pPr rtl="0"/>
          <a:r>
            <a:rPr lang="vi-VN" sz="2400" b="0" i="0" dirty="0"/>
            <a:t>Đăng nhập</a:t>
          </a:r>
          <a:endParaRPr lang="en-US" sz="2400" dirty="0"/>
        </a:p>
      </dgm:t>
    </dgm:pt>
    <dgm:pt modelId="{02A5D4CE-1B19-4D60-9557-398DFD29A131}" type="parTrans" cxnId="{853712D1-77D2-4EBC-832E-7DE727808652}">
      <dgm:prSet/>
      <dgm:spPr/>
      <dgm:t>
        <a:bodyPr/>
        <a:lstStyle/>
        <a:p>
          <a:endParaRPr lang="en-US" sz="2000"/>
        </a:p>
      </dgm:t>
    </dgm:pt>
    <dgm:pt modelId="{16539EE8-E477-4E9E-A760-4A23EFB35AAD}" type="sibTrans" cxnId="{853712D1-77D2-4EBC-832E-7DE727808652}">
      <dgm:prSet/>
      <dgm:spPr/>
      <dgm:t>
        <a:bodyPr/>
        <a:lstStyle/>
        <a:p>
          <a:endParaRPr lang="en-US" sz="2000"/>
        </a:p>
      </dgm:t>
    </dgm:pt>
    <dgm:pt modelId="{4B8EC1D6-9F95-481A-8C8B-D4177BDD5343}">
      <dgm:prSet custT="1"/>
      <dgm:spPr/>
      <dgm:t>
        <a:bodyPr/>
        <a:lstStyle/>
        <a:p>
          <a:pPr rtl="0"/>
          <a:r>
            <a:rPr lang="vi-VN" sz="2400" b="0" i="0" dirty="0"/>
            <a:t>Đăng xuất</a:t>
          </a:r>
          <a:endParaRPr lang="en-US" sz="2400" dirty="0"/>
        </a:p>
      </dgm:t>
    </dgm:pt>
    <dgm:pt modelId="{E228264E-BE33-445A-8DB3-0F4A8809CA93}" type="parTrans" cxnId="{53F8B1E6-13DF-42EB-8B0F-E4E117003C58}">
      <dgm:prSet/>
      <dgm:spPr/>
      <dgm:t>
        <a:bodyPr/>
        <a:lstStyle/>
        <a:p>
          <a:endParaRPr lang="en-US" sz="2000"/>
        </a:p>
      </dgm:t>
    </dgm:pt>
    <dgm:pt modelId="{CAA646FE-76B7-4AB9-84AB-13EE447DE4E6}" type="sibTrans" cxnId="{53F8B1E6-13DF-42EB-8B0F-E4E117003C58}">
      <dgm:prSet/>
      <dgm:spPr/>
      <dgm:t>
        <a:bodyPr/>
        <a:lstStyle/>
        <a:p>
          <a:endParaRPr lang="en-US" sz="2000"/>
        </a:p>
      </dgm:t>
    </dgm:pt>
    <dgm:pt modelId="{8396500D-203B-405F-9297-09D670FFF74F}">
      <dgm:prSet custT="1"/>
      <dgm:spPr/>
      <dgm:t>
        <a:bodyPr/>
        <a:lstStyle/>
        <a:p>
          <a:pPr rtl="0"/>
          <a:r>
            <a:rPr lang="vi-VN" sz="2400" b="0" i="0" dirty="0"/>
            <a:t>Tìm kiếm sản phẩm</a:t>
          </a:r>
          <a:endParaRPr lang="en-US" sz="2400" dirty="0"/>
        </a:p>
      </dgm:t>
    </dgm:pt>
    <dgm:pt modelId="{8DF55B8F-397E-41D3-B4B1-BA9B5DB4B143}" type="parTrans" cxnId="{D7991111-CD1A-40D9-921D-24FF1D9173A9}">
      <dgm:prSet/>
      <dgm:spPr/>
      <dgm:t>
        <a:bodyPr/>
        <a:lstStyle/>
        <a:p>
          <a:endParaRPr lang="en-US" sz="2000"/>
        </a:p>
      </dgm:t>
    </dgm:pt>
    <dgm:pt modelId="{D59F1FAB-89FF-4934-A47B-3701E008B7C1}" type="sibTrans" cxnId="{D7991111-CD1A-40D9-921D-24FF1D9173A9}">
      <dgm:prSet/>
      <dgm:spPr/>
      <dgm:t>
        <a:bodyPr/>
        <a:lstStyle/>
        <a:p>
          <a:endParaRPr lang="en-US" sz="2000"/>
        </a:p>
      </dgm:t>
    </dgm:pt>
    <dgm:pt modelId="{DDAE6A8E-455A-40CA-A457-9C2C8618A73A}">
      <dgm:prSet custT="1"/>
      <dgm:spPr>
        <a:solidFill>
          <a:schemeClr val="bg2">
            <a:lumMod val="40000"/>
            <a:lumOff val="60000"/>
          </a:schemeClr>
        </a:solidFill>
      </dgm:spPr>
      <dgm:t>
        <a:bodyPr/>
        <a:lstStyle/>
        <a:p>
          <a:pPr rtl="0"/>
          <a:r>
            <a:rPr lang="vi-VN" sz="2400" b="0" i="0" dirty="0"/>
            <a:t>Xem chi tiết sản phẩm</a:t>
          </a:r>
          <a:endParaRPr lang="en-US" sz="2400" dirty="0"/>
        </a:p>
      </dgm:t>
    </dgm:pt>
    <dgm:pt modelId="{0F2DF8F2-700A-4A8F-AFE4-0FD7E75F1067}" type="parTrans" cxnId="{62A38FFA-89F8-4A75-AA13-C7E3A4E787BF}">
      <dgm:prSet/>
      <dgm:spPr/>
      <dgm:t>
        <a:bodyPr/>
        <a:lstStyle/>
        <a:p>
          <a:endParaRPr lang="en-US" sz="2000"/>
        </a:p>
      </dgm:t>
    </dgm:pt>
    <dgm:pt modelId="{6D6BE257-B23E-45F6-8A91-B8CD3AE8D5E8}" type="sibTrans" cxnId="{62A38FFA-89F8-4A75-AA13-C7E3A4E787BF}">
      <dgm:prSet/>
      <dgm:spPr/>
      <dgm:t>
        <a:bodyPr/>
        <a:lstStyle/>
        <a:p>
          <a:endParaRPr lang="en-US" sz="2000"/>
        </a:p>
      </dgm:t>
    </dgm:pt>
    <dgm:pt modelId="{E7B9B7B4-02DC-4EFC-B8BB-DCA5FFBE077E}">
      <dgm:prSet custT="1"/>
      <dgm:spPr/>
      <dgm:t>
        <a:bodyPr/>
        <a:lstStyle/>
        <a:p>
          <a:pPr rtl="0"/>
          <a:r>
            <a:rPr lang="vi-VN" sz="2400" b="0" i="0" dirty="0"/>
            <a:t>Địa chỉ</a:t>
          </a:r>
          <a:endParaRPr lang="en-US" sz="2400" dirty="0"/>
        </a:p>
      </dgm:t>
    </dgm:pt>
    <dgm:pt modelId="{DD497B04-7802-4D73-8E9A-5DD0C5FA28AD}" type="parTrans" cxnId="{C952C1B6-172C-4C1B-98E2-27B3F2C41F6F}">
      <dgm:prSet/>
      <dgm:spPr/>
      <dgm:t>
        <a:bodyPr/>
        <a:lstStyle/>
        <a:p>
          <a:endParaRPr lang="en-US" sz="2000"/>
        </a:p>
      </dgm:t>
    </dgm:pt>
    <dgm:pt modelId="{8A9AD97D-9498-44A8-B9C2-3CD67F2D32FC}" type="sibTrans" cxnId="{C952C1B6-172C-4C1B-98E2-27B3F2C41F6F}">
      <dgm:prSet/>
      <dgm:spPr/>
      <dgm:t>
        <a:bodyPr/>
        <a:lstStyle/>
        <a:p>
          <a:endParaRPr lang="en-US" sz="2000"/>
        </a:p>
      </dgm:t>
    </dgm:pt>
    <dgm:pt modelId="{DE634A4F-BBCD-47D2-A19B-91685CB99BA3}">
      <dgm:prSet custT="1"/>
      <dgm:spPr/>
      <dgm:t>
        <a:bodyPr/>
        <a:lstStyle/>
        <a:p>
          <a:pPr rtl="0"/>
          <a:r>
            <a:rPr lang="vi-VN" sz="2400" b="0" i="0" dirty="0"/>
            <a:t>Giỏ hàng</a:t>
          </a:r>
          <a:endParaRPr lang="en-US" sz="2400" dirty="0"/>
        </a:p>
      </dgm:t>
    </dgm:pt>
    <dgm:pt modelId="{D9D70061-BA6D-4F26-90BC-F5607B2EE1C5}" type="parTrans" cxnId="{98F0E96E-1B7B-4149-9AB4-0F9B4C69D926}">
      <dgm:prSet/>
      <dgm:spPr/>
      <dgm:t>
        <a:bodyPr/>
        <a:lstStyle/>
        <a:p>
          <a:endParaRPr lang="en-US" sz="2000"/>
        </a:p>
      </dgm:t>
    </dgm:pt>
    <dgm:pt modelId="{42A35C8C-799E-490C-822E-74D05D4363A3}" type="sibTrans" cxnId="{98F0E96E-1B7B-4149-9AB4-0F9B4C69D926}">
      <dgm:prSet/>
      <dgm:spPr/>
      <dgm:t>
        <a:bodyPr/>
        <a:lstStyle/>
        <a:p>
          <a:endParaRPr lang="en-US" sz="2000"/>
        </a:p>
      </dgm:t>
    </dgm:pt>
    <dgm:pt modelId="{E7443B30-631F-48F8-B0C4-58FC44F5DC92}">
      <dgm:prSet custT="1"/>
      <dgm:spPr/>
      <dgm:t>
        <a:bodyPr/>
        <a:lstStyle/>
        <a:p>
          <a:pPr rtl="0"/>
          <a:r>
            <a:rPr lang="en-US" sz="2400" b="0" i="0" dirty="0" err="1"/>
            <a:t>Đặt</a:t>
          </a:r>
          <a:r>
            <a:rPr lang="en-US" sz="2400" b="0" i="0" dirty="0"/>
            <a:t> </a:t>
          </a:r>
          <a:r>
            <a:rPr lang="en-US" sz="2400" b="0" i="0" dirty="0" err="1"/>
            <a:t>hàng</a:t>
          </a:r>
          <a:endParaRPr lang="en-US" sz="2400" dirty="0"/>
        </a:p>
      </dgm:t>
    </dgm:pt>
    <dgm:pt modelId="{F3193431-89CC-45C9-8886-C07A97D65AD1}" type="parTrans" cxnId="{3A0B4D24-DAC0-42A4-96AD-5E1CA129669B}">
      <dgm:prSet/>
      <dgm:spPr/>
      <dgm:t>
        <a:bodyPr/>
        <a:lstStyle/>
        <a:p>
          <a:endParaRPr lang="en-US" sz="2000"/>
        </a:p>
      </dgm:t>
    </dgm:pt>
    <dgm:pt modelId="{3618B8E0-33E8-4449-B1B1-8196106EF429}" type="sibTrans" cxnId="{3A0B4D24-DAC0-42A4-96AD-5E1CA129669B}">
      <dgm:prSet/>
      <dgm:spPr/>
      <dgm:t>
        <a:bodyPr/>
        <a:lstStyle/>
        <a:p>
          <a:endParaRPr lang="en-US" sz="2000"/>
        </a:p>
      </dgm:t>
    </dgm:pt>
    <dgm:pt modelId="{98085582-7C1E-4BD3-92FA-DEA5FC069C7D}" type="pres">
      <dgm:prSet presAssocID="{F2CBAB69-A145-440A-8E4E-B97402ACB675}" presName="diagram" presStyleCnt="0">
        <dgm:presLayoutVars>
          <dgm:dir/>
          <dgm:resizeHandles val="exact"/>
        </dgm:presLayoutVars>
      </dgm:prSet>
      <dgm:spPr/>
      <dgm:t>
        <a:bodyPr/>
        <a:lstStyle/>
        <a:p>
          <a:endParaRPr lang="en-US"/>
        </a:p>
      </dgm:t>
    </dgm:pt>
    <dgm:pt modelId="{1E82D328-7889-4F24-A549-70DD75C37334}" type="pres">
      <dgm:prSet presAssocID="{44C6922B-D3DB-441C-8C20-6506FBB1A329}" presName="node" presStyleLbl="node1" presStyleIdx="0" presStyleCnt="8">
        <dgm:presLayoutVars>
          <dgm:bulletEnabled val="1"/>
        </dgm:presLayoutVars>
      </dgm:prSet>
      <dgm:spPr/>
      <dgm:t>
        <a:bodyPr/>
        <a:lstStyle/>
        <a:p>
          <a:endParaRPr lang="en-US"/>
        </a:p>
      </dgm:t>
    </dgm:pt>
    <dgm:pt modelId="{A3AAAF44-B38B-44FC-A0DF-7934491DBA97}" type="pres">
      <dgm:prSet presAssocID="{A5B0E499-EC39-4AEA-9466-E3FD96F9C94B}" presName="sibTrans" presStyleCnt="0"/>
      <dgm:spPr/>
    </dgm:pt>
    <dgm:pt modelId="{36426E02-D678-483B-A7C0-C27D48030E17}" type="pres">
      <dgm:prSet presAssocID="{A206DB9E-C56F-4BD0-99B8-A903A5ACB100}" presName="node" presStyleLbl="node1" presStyleIdx="1" presStyleCnt="8">
        <dgm:presLayoutVars>
          <dgm:bulletEnabled val="1"/>
        </dgm:presLayoutVars>
      </dgm:prSet>
      <dgm:spPr/>
      <dgm:t>
        <a:bodyPr/>
        <a:lstStyle/>
        <a:p>
          <a:endParaRPr lang="en-US"/>
        </a:p>
      </dgm:t>
    </dgm:pt>
    <dgm:pt modelId="{A23E76B2-989B-4BFB-945B-8C8215DD2CD4}" type="pres">
      <dgm:prSet presAssocID="{16539EE8-E477-4E9E-A760-4A23EFB35AAD}" presName="sibTrans" presStyleCnt="0"/>
      <dgm:spPr/>
    </dgm:pt>
    <dgm:pt modelId="{8A56D103-2541-4DA3-9685-12CC6C62A5E6}" type="pres">
      <dgm:prSet presAssocID="{4B8EC1D6-9F95-481A-8C8B-D4177BDD5343}" presName="node" presStyleLbl="node1" presStyleIdx="2" presStyleCnt="8">
        <dgm:presLayoutVars>
          <dgm:bulletEnabled val="1"/>
        </dgm:presLayoutVars>
      </dgm:prSet>
      <dgm:spPr/>
      <dgm:t>
        <a:bodyPr/>
        <a:lstStyle/>
        <a:p>
          <a:endParaRPr lang="en-US"/>
        </a:p>
      </dgm:t>
    </dgm:pt>
    <dgm:pt modelId="{18835E32-FD0A-42D2-9CCB-42D7A92E3DC4}" type="pres">
      <dgm:prSet presAssocID="{CAA646FE-76B7-4AB9-84AB-13EE447DE4E6}" presName="sibTrans" presStyleCnt="0"/>
      <dgm:spPr/>
    </dgm:pt>
    <dgm:pt modelId="{5EC9E5F1-AF19-4663-82B3-63FB7A5DFA82}" type="pres">
      <dgm:prSet presAssocID="{8396500D-203B-405F-9297-09D670FFF74F}" presName="node" presStyleLbl="node1" presStyleIdx="3" presStyleCnt="8">
        <dgm:presLayoutVars>
          <dgm:bulletEnabled val="1"/>
        </dgm:presLayoutVars>
      </dgm:prSet>
      <dgm:spPr/>
      <dgm:t>
        <a:bodyPr/>
        <a:lstStyle/>
        <a:p>
          <a:endParaRPr lang="en-US"/>
        </a:p>
      </dgm:t>
    </dgm:pt>
    <dgm:pt modelId="{72B2E4BB-088A-473A-8164-3B62EEF6F47D}" type="pres">
      <dgm:prSet presAssocID="{D59F1FAB-89FF-4934-A47B-3701E008B7C1}" presName="sibTrans" presStyleCnt="0"/>
      <dgm:spPr/>
    </dgm:pt>
    <dgm:pt modelId="{A9D08980-7A6A-40EB-9D5B-BB23841476B5}" type="pres">
      <dgm:prSet presAssocID="{DDAE6A8E-455A-40CA-A457-9C2C8618A73A}" presName="node" presStyleLbl="node1" presStyleIdx="4" presStyleCnt="8">
        <dgm:presLayoutVars>
          <dgm:bulletEnabled val="1"/>
        </dgm:presLayoutVars>
      </dgm:prSet>
      <dgm:spPr/>
      <dgm:t>
        <a:bodyPr/>
        <a:lstStyle/>
        <a:p>
          <a:endParaRPr lang="en-US"/>
        </a:p>
      </dgm:t>
    </dgm:pt>
    <dgm:pt modelId="{40678EAD-66E5-4F01-809E-91A4289636B8}" type="pres">
      <dgm:prSet presAssocID="{6D6BE257-B23E-45F6-8A91-B8CD3AE8D5E8}" presName="sibTrans" presStyleCnt="0"/>
      <dgm:spPr/>
    </dgm:pt>
    <dgm:pt modelId="{1110329E-566F-4F37-9F49-62AE71A3B52A}" type="pres">
      <dgm:prSet presAssocID="{E7B9B7B4-02DC-4EFC-B8BB-DCA5FFBE077E}" presName="node" presStyleLbl="node1" presStyleIdx="5" presStyleCnt="8">
        <dgm:presLayoutVars>
          <dgm:bulletEnabled val="1"/>
        </dgm:presLayoutVars>
      </dgm:prSet>
      <dgm:spPr/>
      <dgm:t>
        <a:bodyPr/>
        <a:lstStyle/>
        <a:p>
          <a:endParaRPr lang="en-US"/>
        </a:p>
      </dgm:t>
    </dgm:pt>
    <dgm:pt modelId="{0969C909-A26C-48D8-A6FD-A52F11C714A5}" type="pres">
      <dgm:prSet presAssocID="{8A9AD97D-9498-44A8-B9C2-3CD67F2D32FC}" presName="sibTrans" presStyleCnt="0"/>
      <dgm:spPr/>
    </dgm:pt>
    <dgm:pt modelId="{A2BF5A52-5CC8-4095-A109-6C787DA890BB}" type="pres">
      <dgm:prSet presAssocID="{DE634A4F-BBCD-47D2-A19B-91685CB99BA3}" presName="node" presStyleLbl="node1" presStyleIdx="6" presStyleCnt="8">
        <dgm:presLayoutVars>
          <dgm:bulletEnabled val="1"/>
        </dgm:presLayoutVars>
      </dgm:prSet>
      <dgm:spPr/>
      <dgm:t>
        <a:bodyPr/>
        <a:lstStyle/>
        <a:p>
          <a:endParaRPr lang="en-US"/>
        </a:p>
      </dgm:t>
    </dgm:pt>
    <dgm:pt modelId="{B03D8C53-7218-42DF-8EA7-C21295ABE7DC}" type="pres">
      <dgm:prSet presAssocID="{42A35C8C-799E-490C-822E-74D05D4363A3}" presName="sibTrans" presStyleCnt="0"/>
      <dgm:spPr/>
    </dgm:pt>
    <dgm:pt modelId="{88F14069-25F6-4871-AFF0-A1BCC1B71DF4}" type="pres">
      <dgm:prSet presAssocID="{E7443B30-631F-48F8-B0C4-58FC44F5DC92}" presName="node" presStyleLbl="node1" presStyleIdx="7" presStyleCnt="8">
        <dgm:presLayoutVars>
          <dgm:bulletEnabled val="1"/>
        </dgm:presLayoutVars>
      </dgm:prSet>
      <dgm:spPr/>
      <dgm:t>
        <a:bodyPr/>
        <a:lstStyle/>
        <a:p>
          <a:endParaRPr lang="en-US"/>
        </a:p>
      </dgm:t>
    </dgm:pt>
  </dgm:ptLst>
  <dgm:cxnLst>
    <dgm:cxn modelId="{05CFFB13-80A6-47D6-A8A6-AACB03672850}" srcId="{F2CBAB69-A145-440A-8E4E-B97402ACB675}" destId="{44C6922B-D3DB-441C-8C20-6506FBB1A329}" srcOrd="0" destOrd="0" parTransId="{D4D36B05-D094-4EF8-B485-5B1CAADEF99A}" sibTransId="{A5B0E499-EC39-4AEA-9466-E3FD96F9C94B}"/>
    <dgm:cxn modelId="{62A38FFA-89F8-4A75-AA13-C7E3A4E787BF}" srcId="{F2CBAB69-A145-440A-8E4E-B97402ACB675}" destId="{DDAE6A8E-455A-40CA-A457-9C2C8618A73A}" srcOrd="4" destOrd="0" parTransId="{0F2DF8F2-700A-4A8F-AFE4-0FD7E75F1067}" sibTransId="{6D6BE257-B23E-45F6-8A91-B8CD3AE8D5E8}"/>
    <dgm:cxn modelId="{ED7B852E-4BFA-46AF-91CC-87559B46FB44}" type="presOf" srcId="{DE634A4F-BBCD-47D2-A19B-91685CB99BA3}" destId="{A2BF5A52-5CC8-4095-A109-6C787DA890BB}" srcOrd="0" destOrd="0" presId="urn:microsoft.com/office/officeart/2005/8/layout/default"/>
    <dgm:cxn modelId="{AAF967C1-CCA2-495F-9167-41D3BC1323B5}" type="presOf" srcId="{F2CBAB69-A145-440A-8E4E-B97402ACB675}" destId="{98085582-7C1E-4BD3-92FA-DEA5FC069C7D}" srcOrd="0" destOrd="0" presId="urn:microsoft.com/office/officeart/2005/8/layout/default"/>
    <dgm:cxn modelId="{DE15E897-140A-41C3-9501-69D3C0777ACB}" type="presOf" srcId="{DDAE6A8E-455A-40CA-A457-9C2C8618A73A}" destId="{A9D08980-7A6A-40EB-9D5B-BB23841476B5}" srcOrd="0" destOrd="0" presId="urn:microsoft.com/office/officeart/2005/8/layout/default"/>
    <dgm:cxn modelId="{853712D1-77D2-4EBC-832E-7DE727808652}" srcId="{F2CBAB69-A145-440A-8E4E-B97402ACB675}" destId="{A206DB9E-C56F-4BD0-99B8-A903A5ACB100}" srcOrd="1" destOrd="0" parTransId="{02A5D4CE-1B19-4D60-9557-398DFD29A131}" sibTransId="{16539EE8-E477-4E9E-A760-4A23EFB35AAD}"/>
    <dgm:cxn modelId="{C952C1B6-172C-4C1B-98E2-27B3F2C41F6F}" srcId="{F2CBAB69-A145-440A-8E4E-B97402ACB675}" destId="{E7B9B7B4-02DC-4EFC-B8BB-DCA5FFBE077E}" srcOrd="5" destOrd="0" parTransId="{DD497B04-7802-4D73-8E9A-5DD0C5FA28AD}" sibTransId="{8A9AD97D-9498-44A8-B9C2-3CD67F2D32FC}"/>
    <dgm:cxn modelId="{3A0B4D24-DAC0-42A4-96AD-5E1CA129669B}" srcId="{F2CBAB69-A145-440A-8E4E-B97402ACB675}" destId="{E7443B30-631F-48F8-B0C4-58FC44F5DC92}" srcOrd="7" destOrd="0" parTransId="{F3193431-89CC-45C9-8886-C07A97D65AD1}" sibTransId="{3618B8E0-33E8-4449-B1B1-8196106EF429}"/>
    <dgm:cxn modelId="{0A9FEF74-F1BE-4484-A0B7-505315B24372}" type="presOf" srcId="{4B8EC1D6-9F95-481A-8C8B-D4177BDD5343}" destId="{8A56D103-2541-4DA3-9685-12CC6C62A5E6}" srcOrd="0" destOrd="0" presId="urn:microsoft.com/office/officeart/2005/8/layout/default"/>
    <dgm:cxn modelId="{EC23D3AD-E5A6-4588-843E-2A8F9DFCB6D7}" type="presOf" srcId="{A206DB9E-C56F-4BD0-99B8-A903A5ACB100}" destId="{36426E02-D678-483B-A7C0-C27D48030E17}" srcOrd="0" destOrd="0" presId="urn:microsoft.com/office/officeart/2005/8/layout/default"/>
    <dgm:cxn modelId="{A5B3B1D7-9B50-42C2-AA6D-AA2E3D021D79}" type="presOf" srcId="{E7443B30-631F-48F8-B0C4-58FC44F5DC92}" destId="{88F14069-25F6-4871-AFF0-A1BCC1B71DF4}" srcOrd="0" destOrd="0" presId="urn:microsoft.com/office/officeart/2005/8/layout/default"/>
    <dgm:cxn modelId="{D21AC644-7897-419A-A540-740F2CF2B5B2}" type="presOf" srcId="{E7B9B7B4-02DC-4EFC-B8BB-DCA5FFBE077E}" destId="{1110329E-566F-4F37-9F49-62AE71A3B52A}" srcOrd="0" destOrd="0" presId="urn:microsoft.com/office/officeart/2005/8/layout/default"/>
    <dgm:cxn modelId="{53F8B1E6-13DF-42EB-8B0F-E4E117003C58}" srcId="{F2CBAB69-A145-440A-8E4E-B97402ACB675}" destId="{4B8EC1D6-9F95-481A-8C8B-D4177BDD5343}" srcOrd="2" destOrd="0" parTransId="{E228264E-BE33-445A-8DB3-0F4A8809CA93}" sibTransId="{CAA646FE-76B7-4AB9-84AB-13EE447DE4E6}"/>
    <dgm:cxn modelId="{FFAFEA4E-C3C1-4E51-9182-5DAC86647C88}" type="presOf" srcId="{8396500D-203B-405F-9297-09D670FFF74F}" destId="{5EC9E5F1-AF19-4663-82B3-63FB7A5DFA82}" srcOrd="0" destOrd="0" presId="urn:microsoft.com/office/officeart/2005/8/layout/default"/>
    <dgm:cxn modelId="{98F0E96E-1B7B-4149-9AB4-0F9B4C69D926}" srcId="{F2CBAB69-A145-440A-8E4E-B97402ACB675}" destId="{DE634A4F-BBCD-47D2-A19B-91685CB99BA3}" srcOrd="6" destOrd="0" parTransId="{D9D70061-BA6D-4F26-90BC-F5607B2EE1C5}" sibTransId="{42A35C8C-799E-490C-822E-74D05D4363A3}"/>
    <dgm:cxn modelId="{62F57E05-A1B5-4B2D-A0F1-C026AF7D5842}" type="presOf" srcId="{44C6922B-D3DB-441C-8C20-6506FBB1A329}" destId="{1E82D328-7889-4F24-A549-70DD75C37334}" srcOrd="0" destOrd="0" presId="urn:microsoft.com/office/officeart/2005/8/layout/default"/>
    <dgm:cxn modelId="{D7991111-CD1A-40D9-921D-24FF1D9173A9}" srcId="{F2CBAB69-A145-440A-8E4E-B97402ACB675}" destId="{8396500D-203B-405F-9297-09D670FFF74F}" srcOrd="3" destOrd="0" parTransId="{8DF55B8F-397E-41D3-B4B1-BA9B5DB4B143}" sibTransId="{D59F1FAB-89FF-4934-A47B-3701E008B7C1}"/>
    <dgm:cxn modelId="{30850F4A-041B-4894-8D96-D895B4EF89EF}" type="presParOf" srcId="{98085582-7C1E-4BD3-92FA-DEA5FC069C7D}" destId="{1E82D328-7889-4F24-A549-70DD75C37334}" srcOrd="0" destOrd="0" presId="urn:microsoft.com/office/officeart/2005/8/layout/default"/>
    <dgm:cxn modelId="{6A4301B7-0EAE-45B2-AD70-8C713791B4CB}" type="presParOf" srcId="{98085582-7C1E-4BD3-92FA-DEA5FC069C7D}" destId="{A3AAAF44-B38B-44FC-A0DF-7934491DBA97}" srcOrd="1" destOrd="0" presId="urn:microsoft.com/office/officeart/2005/8/layout/default"/>
    <dgm:cxn modelId="{ECAC2760-6932-40AE-828A-596701D3B789}" type="presParOf" srcId="{98085582-7C1E-4BD3-92FA-DEA5FC069C7D}" destId="{36426E02-D678-483B-A7C0-C27D48030E17}" srcOrd="2" destOrd="0" presId="urn:microsoft.com/office/officeart/2005/8/layout/default"/>
    <dgm:cxn modelId="{C45061BA-602E-4808-9C31-3805DAB60BB3}" type="presParOf" srcId="{98085582-7C1E-4BD3-92FA-DEA5FC069C7D}" destId="{A23E76B2-989B-4BFB-945B-8C8215DD2CD4}" srcOrd="3" destOrd="0" presId="urn:microsoft.com/office/officeart/2005/8/layout/default"/>
    <dgm:cxn modelId="{83E5A50F-FD3B-4BB9-A9F6-5D7B438446E0}" type="presParOf" srcId="{98085582-7C1E-4BD3-92FA-DEA5FC069C7D}" destId="{8A56D103-2541-4DA3-9685-12CC6C62A5E6}" srcOrd="4" destOrd="0" presId="urn:microsoft.com/office/officeart/2005/8/layout/default"/>
    <dgm:cxn modelId="{72EADEB9-DE77-4D21-AA51-49617EF3B46C}" type="presParOf" srcId="{98085582-7C1E-4BD3-92FA-DEA5FC069C7D}" destId="{18835E32-FD0A-42D2-9CCB-42D7A92E3DC4}" srcOrd="5" destOrd="0" presId="urn:microsoft.com/office/officeart/2005/8/layout/default"/>
    <dgm:cxn modelId="{3C270396-53F4-44E4-AE08-2D446FDEC9A2}" type="presParOf" srcId="{98085582-7C1E-4BD3-92FA-DEA5FC069C7D}" destId="{5EC9E5F1-AF19-4663-82B3-63FB7A5DFA82}" srcOrd="6" destOrd="0" presId="urn:microsoft.com/office/officeart/2005/8/layout/default"/>
    <dgm:cxn modelId="{D587A7FC-FC52-4520-B3A5-D95431492A5A}" type="presParOf" srcId="{98085582-7C1E-4BD3-92FA-DEA5FC069C7D}" destId="{72B2E4BB-088A-473A-8164-3B62EEF6F47D}" srcOrd="7" destOrd="0" presId="urn:microsoft.com/office/officeart/2005/8/layout/default"/>
    <dgm:cxn modelId="{F027C3C6-3EDE-4FDF-858E-39432205996B}" type="presParOf" srcId="{98085582-7C1E-4BD3-92FA-DEA5FC069C7D}" destId="{A9D08980-7A6A-40EB-9D5B-BB23841476B5}" srcOrd="8" destOrd="0" presId="urn:microsoft.com/office/officeart/2005/8/layout/default"/>
    <dgm:cxn modelId="{1478ACB9-BB1E-4517-82BC-16E4ABA20DBB}" type="presParOf" srcId="{98085582-7C1E-4BD3-92FA-DEA5FC069C7D}" destId="{40678EAD-66E5-4F01-809E-91A4289636B8}" srcOrd="9" destOrd="0" presId="urn:microsoft.com/office/officeart/2005/8/layout/default"/>
    <dgm:cxn modelId="{C9F2E118-6AEA-4590-8924-59DBA42896FB}" type="presParOf" srcId="{98085582-7C1E-4BD3-92FA-DEA5FC069C7D}" destId="{1110329E-566F-4F37-9F49-62AE71A3B52A}" srcOrd="10" destOrd="0" presId="urn:microsoft.com/office/officeart/2005/8/layout/default"/>
    <dgm:cxn modelId="{8A6D8240-25BC-4109-A6B3-3CDC166B0D0E}" type="presParOf" srcId="{98085582-7C1E-4BD3-92FA-DEA5FC069C7D}" destId="{0969C909-A26C-48D8-A6FD-A52F11C714A5}" srcOrd="11" destOrd="0" presId="urn:microsoft.com/office/officeart/2005/8/layout/default"/>
    <dgm:cxn modelId="{3A5AEDD3-E362-4107-BA13-66272C9EAA13}" type="presParOf" srcId="{98085582-7C1E-4BD3-92FA-DEA5FC069C7D}" destId="{A2BF5A52-5CC8-4095-A109-6C787DA890BB}" srcOrd="12" destOrd="0" presId="urn:microsoft.com/office/officeart/2005/8/layout/default"/>
    <dgm:cxn modelId="{D14C615F-02AD-44CB-9625-DB9CFBC2F5F3}" type="presParOf" srcId="{98085582-7C1E-4BD3-92FA-DEA5FC069C7D}" destId="{B03D8C53-7218-42DF-8EA7-C21295ABE7DC}" srcOrd="13" destOrd="0" presId="urn:microsoft.com/office/officeart/2005/8/layout/default"/>
    <dgm:cxn modelId="{0AC23D85-8F2B-457B-95F8-21C013DCFAFF}" type="presParOf" srcId="{98085582-7C1E-4BD3-92FA-DEA5FC069C7D}" destId="{88F14069-25F6-4871-AFF0-A1BCC1B71DF4}"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27771-9913-4F5A-8C92-70AAF94F9A97}">
      <dsp:nvSpPr>
        <dsp:cNvPr id="0" name=""/>
        <dsp:cNvSpPr/>
      </dsp:nvSpPr>
      <dsp:spPr>
        <a:xfrm>
          <a:off x="-4532428" y="-694996"/>
          <a:ext cx="5399275" cy="5399275"/>
        </a:xfrm>
        <a:prstGeom prst="blockArc">
          <a:avLst>
            <a:gd name="adj1" fmla="val 18900000"/>
            <a:gd name="adj2" fmla="val 2700000"/>
            <a:gd name="adj3" fmla="val 400"/>
          </a:avLst>
        </a:pr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C0397C-2B3A-431D-A33E-503FA4620F80}">
      <dsp:nvSpPr>
        <dsp:cNvPr id="0" name=""/>
        <dsp:cNvSpPr/>
      </dsp:nvSpPr>
      <dsp:spPr>
        <a:xfrm>
          <a:off x="557494" y="400928"/>
          <a:ext cx="9203679" cy="801856"/>
        </a:xfrm>
        <a:prstGeom prst="rect">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474" tIns="71120" rIns="71120" bIns="71120" numCol="1" spcCol="1270" anchor="ctr" anchorCtr="0">
          <a:noAutofit/>
        </a:bodyPr>
        <a:lstStyle/>
        <a:p>
          <a:pPr lvl="0" algn="l" defTabSz="1244600">
            <a:lnSpc>
              <a:spcPct val="90000"/>
            </a:lnSpc>
            <a:spcBef>
              <a:spcPct val="0"/>
            </a:spcBef>
            <a:spcAft>
              <a:spcPct val="35000"/>
            </a:spcAft>
          </a:pPr>
          <a:r>
            <a:rPr lang="vi-VN" sz="2800" kern="1200" dirty="0">
              <a:latin typeface="Times New Roman (Headings)"/>
              <a:ea typeface="Roboto" panose="02000000000000000000" pitchFamily="2" charset="0"/>
              <a:cs typeface="Times New Roman" panose="02020603050405020304" pitchFamily="18" charset="0"/>
            </a:rPr>
            <a:t>Tìm hiểu về quy trình kiểm thử thủ công và tự động</a:t>
          </a:r>
          <a:endParaRPr lang="en-US" sz="2800" kern="1200" dirty="0">
            <a:latin typeface="Times New Roman (Headings)"/>
          </a:endParaRPr>
        </a:p>
      </dsp:txBody>
      <dsp:txXfrm>
        <a:off x="557494" y="400928"/>
        <a:ext cx="9203679" cy="801856"/>
      </dsp:txXfrm>
    </dsp:sp>
    <dsp:sp modelId="{C7585C2D-876F-4C63-A9B7-E92CD75A9D52}">
      <dsp:nvSpPr>
        <dsp:cNvPr id="0" name=""/>
        <dsp:cNvSpPr/>
      </dsp:nvSpPr>
      <dsp:spPr>
        <a:xfrm>
          <a:off x="56333" y="300696"/>
          <a:ext cx="1002320" cy="1002320"/>
        </a:xfrm>
        <a:prstGeom prst="ellipse">
          <a:avLst/>
        </a:prstGeom>
        <a:solidFill>
          <a:schemeClr val="lt1">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59B63D-1981-4BBC-AC6E-5D8651CCD609}">
      <dsp:nvSpPr>
        <dsp:cNvPr id="0" name=""/>
        <dsp:cNvSpPr/>
      </dsp:nvSpPr>
      <dsp:spPr>
        <a:xfrm>
          <a:off x="848968" y="1603712"/>
          <a:ext cx="8912204" cy="801856"/>
        </a:xfrm>
        <a:prstGeom prst="rect">
          <a:avLst/>
        </a:prstGeom>
        <a:solidFill>
          <a:schemeClr val="accent3">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474" tIns="71120" rIns="71120" bIns="71120" numCol="1" spcCol="1270" anchor="ctr" anchorCtr="0">
          <a:noAutofit/>
        </a:bodyPr>
        <a:lstStyle/>
        <a:p>
          <a:pPr lvl="0" algn="l" defTabSz="1244600">
            <a:lnSpc>
              <a:spcPct val="90000"/>
            </a:lnSpc>
            <a:spcBef>
              <a:spcPct val="0"/>
            </a:spcBef>
            <a:spcAft>
              <a:spcPct val="35000"/>
            </a:spcAft>
          </a:pPr>
          <a:r>
            <a:rPr lang="en-US" sz="2800" kern="1200" dirty="0" err="1">
              <a:latin typeface="Times New Roman (Headings)"/>
              <a:ea typeface="Roboto" panose="02000000000000000000" pitchFamily="2" charset="0"/>
              <a:cs typeface="Times New Roman" panose="02020603050405020304" pitchFamily="18" charset="0"/>
            </a:rPr>
            <a:t>Tìm</a:t>
          </a:r>
          <a:r>
            <a:rPr lang="en-US" sz="2800" kern="1200" dirty="0">
              <a:latin typeface="Times New Roman (Headings)"/>
              <a:ea typeface="Roboto" panose="02000000000000000000" pitchFamily="2" charset="0"/>
              <a:cs typeface="Times New Roman" panose="02020603050405020304" pitchFamily="18" charset="0"/>
            </a:rPr>
            <a:t> </a:t>
          </a:r>
          <a:r>
            <a:rPr lang="en-US" sz="2800" kern="1200" dirty="0" err="1">
              <a:latin typeface="Times New Roman (Headings)"/>
              <a:ea typeface="Roboto" panose="02000000000000000000" pitchFamily="2" charset="0"/>
              <a:cs typeface="Times New Roman" panose="02020603050405020304" pitchFamily="18" charset="0"/>
            </a:rPr>
            <a:t>hiểu</a:t>
          </a:r>
          <a:r>
            <a:rPr lang="en-US" sz="2800" kern="1200" dirty="0">
              <a:latin typeface="Times New Roman (Headings)"/>
              <a:ea typeface="Roboto" panose="02000000000000000000" pitchFamily="2" charset="0"/>
              <a:cs typeface="Times New Roman" panose="02020603050405020304" pitchFamily="18" charset="0"/>
            </a:rPr>
            <a:t> </a:t>
          </a:r>
          <a:r>
            <a:rPr lang="en-US" sz="2800" kern="1200" dirty="0" err="1">
              <a:latin typeface="Times New Roman (Headings)"/>
              <a:ea typeface="Roboto" panose="02000000000000000000" pitchFamily="2" charset="0"/>
              <a:cs typeface="Times New Roman" panose="02020603050405020304" pitchFamily="18" charset="0"/>
            </a:rPr>
            <a:t>kiểm</a:t>
          </a:r>
          <a:r>
            <a:rPr lang="en-US" sz="2800" kern="1200" dirty="0">
              <a:latin typeface="Times New Roman (Headings)"/>
              <a:ea typeface="Roboto" panose="02000000000000000000" pitchFamily="2" charset="0"/>
              <a:cs typeface="Times New Roman" panose="02020603050405020304" pitchFamily="18" charset="0"/>
            </a:rPr>
            <a:t> </a:t>
          </a:r>
          <a:r>
            <a:rPr lang="en-US" sz="2800" kern="1200" dirty="0" err="1">
              <a:latin typeface="Times New Roman (Headings)"/>
              <a:ea typeface="Roboto" panose="02000000000000000000" pitchFamily="2" charset="0"/>
              <a:cs typeface="Times New Roman" panose="02020603050405020304" pitchFamily="18" charset="0"/>
            </a:rPr>
            <a:t>thử</a:t>
          </a:r>
          <a:r>
            <a:rPr lang="en-US" sz="2800" kern="1200" dirty="0">
              <a:latin typeface="Times New Roman (Headings)"/>
              <a:ea typeface="Roboto" panose="02000000000000000000" pitchFamily="2" charset="0"/>
              <a:cs typeface="Times New Roman" panose="02020603050405020304" pitchFamily="18" charset="0"/>
            </a:rPr>
            <a:t> </a:t>
          </a:r>
          <a:r>
            <a:rPr lang="vi-VN" sz="2800" kern="1200" dirty="0">
              <a:latin typeface="Times New Roman (Headings)"/>
              <a:ea typeface="Roboto" panose="02000000000000000000" pitchFamily="2" charset="0"/>
              <a:cs typeface="Times New Roman" panose="02020603050405020304" pitchFamily="18" charset="0"/>
            </a:rPr>
            <a:t>với công cụ Katalon Studio</a:t>
          </a:r>
          <a:endParaRPr lang="en-US" sz="2800" kern="1200" dirty="0">
            <a:latin typeface="Times New Roman (Headings)"/>
          </a:endParaRPr>
        </a:p>
      </dsp:txBody>
      <dsp:txXfrm>
        <a:off x="848968" y="1603712"/>
        <a:ext cx="8912204" cy="801856"/>
      </dsp:txXfrm>
    </dsp:sp>
    <dsp:sp modelId="{64FABBDD-1604-42D2-9856-B2F4213649C5}">
      <dsp:nvSpPr>
        <dsp:cNvPr id="0" name=""/>
        <dsp:cNvSpPr/>
      </dsp:nvSpPr>
      <dsp:spPr>
        <a:xfrm>
          <a:off x="347808" y="1503480"/>
          <a:ext cx="1002320" cy="1002320"/>
        </a:xfrm>
        <a:prstGeom prst="ellipse">
          <a:avLst/>
        </a:prstGeom>
        <a:solidFill>
          <a:schemeClr val="lt1">
            <a:hueOff val="0"/>
            <a:satOff val="0"/>
            <a:lumOff val="0"/>
            <a:alphaOff val="0"/>
          </a:schemeClr>
        </a:solidFill>
        <a:ln w="25400" cap="flat" cmpd="sng" algn="ctr">
          <a:solidFill>
            <a:schemeClr val="accent3">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9DE73039-F0D5-4F94-B639-117D4547B951}">
      <dsp:nvSpPr>
        <dsp:cNvPr id="0" name=""/>
        <dsp:cNvSpPr/>
      </dsp:nvSpPr>
      <dsp:spPr>
        <a:xfrm>
          <a:off x="557494" y="2806497"/>
          <a:ext cx="9203679" cy="801856"/>
        </a:xfrm>
        <a:prstGeom prst="rect">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474" tIns="71120" rIns="71120" bIns="71120" numCol="1" spcCol="1270" anchor="ctr" anchorCtr="0">
          <a:noAutofit/>
        </a:bodyPr>
        <a:lstStyle/>
        <a:p>
          <a:pPr lvl="0" algn="l" defTabSz="1244600">
            <a:lnSpc>
              <a:spcPct val="90000"/>
            </a:lnSpc>
            <a:spcBef>
              <a:spcPct val="0"/>
            </a:spcBef>
            <a:spcAft>
              <a:spcPct val="35000"/>
            </a:spcAft>
          </a:pPr>
          <a:r>
            <a:rPr lang="vi-VN" sz="2800" kern="1200" dirty="0">
              <a:latin typeface="Times New Roman (Headings)"/>
            </a:rPr>
            <a:t>Thực hiện chạy các kịch bản kiểm thử</a:t>
          </a:r>
          <a:endParaRPr lang="en-US" sz="2800" kern="1200" dirty="0">
            <a:latin typeface="Times New Roman (Headings)"/>
          </a:endParaRPr>
        </a:p>
      </dsp:txBody>
      <dsp:txXfrm>
        <a:off x="557494" y="2806497"/>
        <a:ext cx="9203679" cy="801856"/>
      </dsp:txXfrm>
    </dsp:sp>
    <dsp:sp modelId="{C3DBC067-16D7-45F3-9C2F-8BC57A4F05CC}">
      <dsp:nvSpPr>
        <dsp:cNvPr id="0" name=""/>
        <dsp:cNvSpPr/>
      </dsp:nvSpPr>
      <dsp:spPr>
        <a:xfrm>
          <a:off x="56333" y="2706265"/>
          <a:ext cx="1002320" cy="1002320"/>
        </a:xfrm>
        <a:prstGeom prst="ellipse">
          <a:avLst/>
        </a:prstGeom>
        <a:solidFill>
          <a:schemeClr val="lt1">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2D328-7889-4F24-A549-70DD75C37334}">
      <dsp:nvSpPr>
        <dsp:cNvPr id="0" name=""/>
        <dsp:cNvSpPr/>
      </dsp:nvSpPr>
      <dsp:spPr>
        <a:xfrm>
          <a:off x="469824" y="1065"/>
          <a:ext cx="1663960" cy="998376"/>
        </a:xfrm>
        <a:prstGeom prst="rect">
          <a:avLst/>
        </a:prstGeom>
        <a:solidFill>
          <a:schemeClr val="accent3">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0" i="0" kern="1200" dirty="0" err="1"/>
            <a:t>Đăng</a:t>
          </a:r>
          <a:r>
            <a:rPr lang="en-US" sz="2400" b="0" i="0" kern="1200" dirty="0"/>
            <a:t> </a:t>
          </a:r>
          <a:r>
            <a:rPr lang="en-US" sz="2400" b="0" i="0" kern="1200" dirty="0" err="1"/>
            <a:t>ký</a:t>
          </a:r>
          <a:endParaRPr lang="en-US" sz="2400" kern="1200" dirty="0"/>
        </a:p>
      </dsp:txBody>
      <dsp:txXfrm>
        <a:off x="469824" y="1065"/>
        <a:ext cx="1663960" cy="998376"/>
      </dsp:txXfrm>
    </dsp:sp>
    <dsp:sp modelId="{36426E02-D678-483B-A7C0-C27D48030E17}">
      <dsp:nvSpPr>
        <dsp:cNvPr id="0" name=""/>
        <dsp:cNvSpPr/>
      </dsp:nvSpPr>
      <dsp:spPr>
        <a:xfrm>
          <a:off x="2300180" y="1065"/>
          <a:ext cx="1663960" cy="998376"/>
        </a:xfrm>
        <a:prstGeom prst="rect">
          <a:avLst/>
        </a:prstGeom>
        <a:solidFill>
          <a:schemeClr val="accent3">
            <a:shade val="50000"/>
            <a:hueOff val="93131"/>
            <a:satOff val="-772"/>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a:t>Đăng nhập</a:t>
          </a:r>
          <a:endParaRPr lang="en-US" sz="2400" kern="1200" dirty="0"/>
        </a:p>
      </dsp:txBody>
      <dsp:txXfrm>
        <a:off x="2300180" y="1065"/>
        <a:ext cx="1663960" cy="998376"/>
      </dsp:txXfrm>
    </dsp:sp>
    <dsp:sp modelId="{8A56D103-2541-4DA3-9685-12CC6C62A5E6}">
      <dsp:nvSpPr>
        <dsp:cNvPr id="0" name=""/>
        <dsp:cNvSpPr/>
      </dsp:nvSpPr>
      <dsp:spPr>
        <a:xfrm>
          <a:off x="4130537" y="1065"/>
          <a:ext cx="1663960" cy="998376"/>
        </a:xfrm>
        <a:prstGeom prst="rect">
          <a:avLst/>
        </a:prstGeom>
        <a:solidFill>
          <a:schemeClr val="accent3">
            <a:shade val="50000"/>
            <a:hueOff val="186262"/>
            <a:satOff val="-1543"/>
            <a:lumOff val="208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a:t>Đăng xuất</a:t>
          </a:r>
          <a:endParaRPr lang="en-US" sz="2400" kern="1200" dirty="0"/>
        </a:p>
      </dsp:txBody>
      <dsp:txXfrm>
        <a:off x="4130537" y="1065"/>
        <a:ext cx="1663960" cy="998376"/>
      </dsp:txXfrm>
    </dsp:sp>
    <dsp:sp modelId="{5EC9E5F1-AF19-4663-82B3-63FB7A5DFA82}">
      <dsp:nvSpPr>
        <dsp:cNvPr id="0" name=""/>
        <dsp:cNvSpPr/>
      </dsp:nvSpPr>
      <dsp:spPr>
        <a:xfrm>
          <a:off x="469824" y="1165838"/>
          <a:ext cx="1663960" cy="998376"/>
        </a:xfrm>
        <a:prstGeom prst="rect">
          <a:avLst/>
        </a:prstGeom>
        <a:solidFill>
          <a:schemeClr val="accent3">
            <a:shade val="50000"/>
            <a:hueOff val="279393"/>
            <a:satOff val="-2315"/>
            <a:lumOff val="313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a:t>Tìm kiếm sản phẩm</a:t>
          </a:r>
          <a:endParaRPr lang="en-US" sz="2400" kern="1200" dirty="0"/>
        </a:p>
      </dsp:txBody>
      <dsp:txXfrm>
        <a:off x="469824" y="1165838"/>
        <a:ext cx="1663960" cy="998376"/>
      </dsp:txXfrm>
    </dsp:sp>
    <dsp:sp modelId="{A9D08980-7A6A-40EB-9D5B-BB23841476B5}">
      <dsp:nvSpPr>
        <dsp:cNvPr id="0" name=""/>
        <dsp:cNvSpPr/>
      </dsp:nvSpPr>
      <dsp:spPr>
        <a:xfrm>
          <a:off x="2300180" y="1165838"/>
          <a:ext cx="1663960" cy="998376"/>
        </a:xfrm>
        <a:prstGeom prst="rect">
          <a:avLst/>
        </a:prstGeom>
        <a:solidFill>
          <a:schemeClr val="bg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a:t>Xem chi tiết sản phẩm</a:t>
          </a:r>
          <a:endParaRPr lang="en-US" sz="2400" kern="1200" dirty="0"/>
        </a:p>
      </dsp:txBody>
      <dsp:txXfrm>
        <a:off x="2300180" y="1165838"/>
        <a:ext cx="1663960" cy="998376"/>
      </dsp:txXfrm>
    </dsp:sp>
    <dsp:sp modelId="{1110329E-566F-4F37-9F49-62AE71A3B52A}">
      <dsp:nvSpPr>
        <dsp:cNvPr id="0" name=""/>
        <dsp:cNvSpPr/>
      </dsp:nvSpPr>
      <dsp:spPr>
        <a:xfrm>
          <a:off x="4130537" y="1165838"/>
          <a:ext cx="1663960" cy="998376"/>
        </a:xfrm>
        <a:prstGeom prst="rect">
          <a:avLst/>
        </a:prstGeom>
        <a:solidFill>
          <a:schemeClr val="accent3">
            <a:shade val="50000"/>
            <a:hueOff val="279393"/>
            <a:satOff val="-2315"/>
            <a:lumOff val="313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a:t>Địa chỉ</a:t>
          </a:r>
          <a:endParaRPr lang="en-US" sz="2400" kern="1200" dirty="0"/>
        </a:p>
      </dsp:txBody>
      <dsp:txXfrm>
        <a:off x="4130537" y="1165838"/>
        <a:ext cx="1663960" cy="998376"/>
      </dsp:txXfrm>
    </dsp:sp>
    <dsp:sp modelId="{A2BF5A52-5CC8-4095-A109-6C787DA890BB}">
      <dsp:nvSpPr>
        <dsp:cNvPr id="0" name=""/>
        <dsp:cNvSpPr/>
      </dsp:nvSpPr>
      <dsp:spPr>
        <a:xfrm>
          <a:off x="1385002" y="2330610"/>
          <a:ext cx="1663960" cy="998376"/>
        </a:xfrm>
        <a:prstGeom prst="rect">
          <a:avLst/>
        </a:prstGeom>
        <a:solidFill>
          <a:schemeClr val="accent3">
            <a:shade val="50000"/>
            <a:hueOff val="186262"/>
            <a:satOff val="-1543"/>
            <a:lumOff val="208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vi-VN" sz="2400" b="0" i="0" kern="1200" dirty="0"/>
            <a:t>Giỏ hàng</a:t>
          </a:r>
          <a:endParaRPr lang="en-US" sz="2400" kern="1200" dirty="0"/>
        </a:p>
      </dsp:txBody>
      <dsp:txXfrm>
        <a:off x="1385002" y="2330610"/>
        <a:ext cx="1663960" cy="998376"/>
      </dsp:txXfrm>
    </dsp:sp>
    <dsp:sp modelId="{88F14069-25F6-4871-AFF0-A1BCC1B71DF4}">
      <dsp:nvSpPr>
        <dsp:cNvPr id="0" name=""/>
        <dsp:cNvSpPr/>
      </dsp:nvSpPr>
      <dsp:spPr>
        <a:xfrm>
          <a:off x="3215359" y="2330610"/>
          <a:ext cx="1663960" cy="998376"/>
        </a:xfrm>
        <a:prstGeom prst="rect">
          <a:avLst/>
        </a:prstGeom>
        <a:solidFill>
          <a:schemeClr val="accent3">
            <a:shade val="50000"/>
            <a:hueOff val="93131"/>
            <a:satOff val="-772"/>
            <a:lumOff val="104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0" i="0" kern="1200" dirty="0" err="1"/>
            <a:t>Đặt</a:t>
          </a:r>
          <a:r>
            <a:rPr lang="en-US" sz="2400" b="0" i="0" kern="1200" dirty="0"/>
            <a:t> </a:t>
          </a:r>
          <a:r>
            <a:rPr lang="en-US" sz="2400" b="0" i="0" kern="1200" dirty="0" err="1"/>
            <a:t>hàng</a:t>
          </a:r>
          <a:endParaRPr lang="en-US" sz="2400" kern="1200" dirty="0"/>
        </a:p>
      </dsp:txBody>
      <dsp:txXfrm>
        <a:off x="3215359" y="2330610"/>
        <a:ext cx="1663960" cy="99837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77562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653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5017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360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9574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510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err="1"/>
              <a:t>sau</a:t>
            </a:r>
            <a:r>
              <a:rPr lang="en-US" dirty="0"/>
              <a:t> </a:t>
            </a:r>
            <a:r>
              <a:rPr lang="en-US" dirty="0" err="1"/>
              <a:t>khi</a:t>
            </a:r>
            <a:r>
              <a:rPr lang="en-US" dirty="0"/>
              <a:t> </a:t>
            </a:r>
            <a:r>
              <a:rPr lang="en-US" dirty="0" err="1"/>
              <a:t>chạy</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kịch</a:t>
            </a:r>
            <a:r>
              <a:rPr lang="en-US" dirty="0"/>
              <a:t> </a:t>
            </a:r>
            <a:r>
              <a:rPr lang="en-US" dirty="0" err="1"/>
              <a:t>bản</a:t>
            </a:r>
            <a:r>
              <a:rPr lang="en-US" dirty="0"/>
              <a:t> </a:t>
            </a:r>
            <a:r>
              <a:rPr lang="en-US" dirty="0" err="1"/>
              <a:t>kiểm</a:t>
            </a:r>
            <a:r>
              <a:rPr lang="en-US" dirty="0"/>
              <a:t> </a:t>
            </a:r>
            <a:r>
              <a:rPr lang="en-US" dirty="0" err="1"/>
              <a:t>thử</a:t>
            </a:r>
            <a:r>
              <a:rPr lang="en-US" dirty="0"/>
              <a:t> </a:t>
            </a:r>
            <a:r>
              <a:rPr lang="en-US" dirty="0" err="1"/>
              <a:t>của</a:t>
            </a:r>
            <a:r>
              <a:rPr lang="en-US" dirty="0"/>
              <a:t> </a:t>
            </a:r>
            <a:r>
              <a:rPr lang="en-US" dirty="0" err="1"/>
              <a:t>các</a:t>
            </a:r>
            <a:r>
              <a:rPr lang="en-US" dirty="0"/>
              <a:t> </a:t>
            </a:r>
            <a:r>
              <a:rPr lang="en-US" dirty="0" err="1"/>
              <a:t>cn</a:t>
            </a:r>
            <a:r>
              <a:rPr lang="en-US" dirty="0"/>
              <a:t> </a:t>
            </a:r>
            <a:r>
              <a:rPr lang="en-US" dirty="0" err="1"/>
              <a:t>trên</a:t>
            </a:r>
            <a:r>
              <a:rPr lang="en-US" dirty="0"/>
              <a:t> </a:t>
            </a:r>
            <a:r>
              <a:rPr lang="en-US" dirty="0" err="1"/>
              <a:t>em</a:t>
            </a:r>
            <a:r>
              <a:rPr lang="en-US" dirty="0"/>
              <a:t> </a:t>
            </a:r>
            <a:r>
              <a:rPr lang="en-US" dirty="0" err="1"/>
              <a:t>đã</a:t>
            </a:r>
            <a:r>
              <a:rPr lang="en-US" dirty="0"/>
              <a:t> </a:t>
            </a:r>
            <a:r>
              <a:rPr lang="en-US" dirty="0" err="1"/>
              <a:t>có</a:t>
            </a:r>
            <a:r>
              <a:rPr lang="en-US" dirty="0"/>
              <a:t> </a:t>
            </a:r>
            <a:r>
              <a:rPr lang="en-US" dirty="0" err="1"/>
              <a:t>một</a:t>
            </a:r>
            <a:r>
              <a:rPr lang="en-US" dirty="0"/>
              <a:t> </a:t>
            </a:r>
            <a:r>
              <a:rPr lang="en-US" dirty="0" err="1"/>
              <a:t>bảng</a:t>
            </a:r>
            <a:r>
              <a:rPr lang="en-US" dirty="0"/>
              <a:t> </a:t>
            </a:r>
            <a:r>
              <a:rPr lang="en-US" dirty="0" err="1"/>
              <a:t>tổng</a:t>
            </a:r>
            <a:r>
              <a:rPr lang="en-US" dirty="0"/>
              <a:t> </a:t>
            </a:r>
            <a:r>
              <a:rPr lang="en-US" dirty="0" err="1"/>
              <a:t>kết</a:t>
            </a:r>
            <a:r>
              <a:rPr lang="en-US" dirty="0"/>
              <a:t> bao </a:t>
            </a:r>
            <a:r>
              <a:rPr lang="en-US" dirty="0" err="1"/>
              <a:t>gồm</a:t>
            </a:r>
            <a:r>
              <a:rPr lang="en-US" dirty="0"/>
              <a:t> </a:t>
            </a:r>
            <a:r>
              <a:rPr lang="en-US" dirty="0" err="1"/>
              <a:t>có</a:t>
            </a:r>
            <a:r>
              <a:rPr lang="en-US" dirty="0"/>
              <a:t> </a:t>
            </a: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0708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9445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67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4267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err="1"/>
              <a:t>Vì</a:t>
            </a:r>
            <a:r>
              <a:rPr lang="en-US" dirty="0"/>
              <a:t> </a:t>
            </a:r>
            <a:r>
              <a:rPr lang="en-US" dirty="0" err="1"/>
              <a:t>vậy</a:t>
            </a:r>
            <a:r>
              <a:rPr lang="en-US" dirty="0"/>
              <a:t>, </a:t>
            </a:r>
            <a:r>
              <a:rPr lang="en-US" dirty="0" err="1"/>
              <a:t>em</a:t>
            </a:r>
            <a:r>
              <a:rPr lang="en-US" dirty="0"/>
              <a:t> </a:t>
            </a:r>
            <a:r>
              <a:rPr lang="en-US" dirty="0" err="1"/>
              <a:t>đã</a:t>
            </a:r>
            <a:r>
              <a:rPr lang="en-US" dirty="0"/>
              <a:t> </a:t>
            </a:r>
            <a:r>
              <a:rPr lang="en-US" dirty="0" err="1"/>
              <a:t>lựa</a:t>
            </a:r>
            <a:r>
              <a:rPr lang="en-US" dirty="0"/>
              <a:t> </a:t>
            </a:r>
            <a:r>
              <a:rPr lang="en-US" dirty="0" err="1"/>
              <a:t>chọn</a:t>
            </a:r>
            <a:r>
              <a:rPr lang="en-US" dirty="0"/>
              <a:t> </a:t>
            </a:r>
            <a:r>
              <a:rPr lang="en-US" dirty="0" err="1"/>
              <a:t>đề</a:t>
            </a:r>
            <a:r>
              <a:rPr lang="en-US" dirty="0"/>
              <a:t> </a:t>
            </a:r>
            <a:r>
              <a:rPr lang="en-US" dirty="0" err="1"/>
              <a:t>tài</a:t>
            </a:r>
            <a:r>
              <a:rPr lang="en-US" dirty="0"/>
              <a:t> </a:t>
            </a: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4830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317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err="1"/>
              <a:t>trước</a:t>
            </a:r>
            <a:r>
              <a:rPr lang="en-US" dirty="0"/>
              <a:t> </a:t>
            </a:r>
            <a:r>
              <a:rPr lang="en-US" dirty="0" err="1"/>
              <a:t>tiên</a:t>
            </a:r>
            <a:r>
              <a:rPr lang="en-US" dirty="0"/>
              <a:t> </a:t>
            </a:r>
            <a:r>
              <a:rPr lang="en-US" dirty="0" err="1"/>
              <a:t>em</a:t>
            </a:r>
            <a:r>
              <a:rPr lang="en-US" dirty="0"/>
              <a:t> </a:t>
            </a:r>
            <a:r>
              <a:rPr lang="en-US" dirty="0" err="1"/>
              <a:t>xin</a:t>
            </a:r>
            <a:r>
              <a:rPr lang="en-US" dirty="0"/>
              <a:t> </a:t>
            </a:r>
            <a:r>
              <a:rPr lang="en-US" dirty="0" err="1"/>
              <a:t>phép</a:t>
            </a:r>
            <a:r>
              <a:rPr lang="en-US" dirty="0"/>
              <a:t> </a:t>
            </a:r>
            <a:r>
              <a:rPr lang="en-US" dirty="0" err="1"/>
              <a:t>trình</a:t>
            </a:r>
            <a:r>
              <a:rPr lang="en-US" dirty="0"/>
              <a:t> </a:t>
            </a:r>
            <a:r>
              <a:rPr lang="en-US" dirty="0" err="1"/>
              <a:t>bày</a:t>
            </a:r>
            <a:r>
              <a:rPr lang="en-US" dirty="0"/>
              <a:t> </a:t>
            </a:r>
            <a:r>
              <a:rPr lang="en-US" dirty="0" err="1"/>
              <a:t>về</a:t>
            </a:r>
            <a:r>
              <a:rPr lang="en-US" dirty="0"/>
              <a:t> </a:t>
            </a:r>
            <a:r>
              <a:rPr lang="en-US" dirty="0" err="1"/>
              <a:t>kttd</a:t>
            </a: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7555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-1 </a:t>
            </a:r>
            <a:r>
              <a:rPr lang="en-US" dirty="0" err="1"/>
              <a:t>ra</a:t>
            </a:r>
            <a:r>
              <a:rPr lang="en-US" dirty="0"/>
              <a:t> </a:t>
            </a:r>
            <a:r>
              <a:rPr lang="en-US" dirty="0" err="1"/>
              <a:t>tài</a:t>
            </a:r>
            <a:r>
              <a:rPr lang="en-US" dirty="0"/>
              <a:t> </a:t>
            </a:r>
            <a:r>
              <a:rPr lang="en-US" dirty="0" err="1"/>
              <a:t>liệu</a:t>
            </a:r>
            <a:r>
              <a:rPr lang="en-US" dirty="0"/>
              <a:t> </a:t>
            </a:r>
            <a:r>
              <a:rPr lang="en-US" dirty="0" err="1"/>
              <a:t>báo</a:t>
            </a:r>
            <a:r>
              <a:rPr lang="en-US" dirty="0"/>
              <a:t> </a:t>
            </a:r>
            <a:r>
              <a:rPr lang="en-US" dirty="0" err="1"/>
              <a:t>cáo</a:t>
            </a:r>
            <a:r>
              <a:rPr lang="en-US" dirty="0"/>
              <a:t>, </a:t>
            </a:r>
            <a:r>
              <a:rPr lang="en-US" dirty="0" err="1"/>
              <a:t>tính</a:t>
            </a:r>
            <a:r>
              <a:rPr lang="en-US" dirty="0"/>
              <a:t> </a:t>
            </a:r>
            <a:r>
              <a:rPr lang="en-US" dirty="0" err="1"/>
              <a:t>khả</a:t>
            </a:r>
            <a:r>
              <a:rPr lang="en-US" dirty="0"/>
              <a:t> </a:t>
            </a:r>
            <a:r>
              <a:rPr lang="en-US" dirty="0" err="1"/>
              <a:t>thi</a:t>
            </a:r>
            <a:r>
              <a:rPr lang="en-US" dirty="0"/>
              <a:t>, </a:t>
            </a:r>
            <a:r>
              <a:rPr lang="en-US" dirty="0" err="1"/>
              <a:t>phân</a:t>
            </a:r>
            <a:r>
              <a:rPr lang="en-US" dirty="0"/>
              <a:t> </a:t>
            </a:r>
            <a:r>
              <a:rPr lang="en-US" dirty="0" err="1"/>
              <a:t>tích</a:t>
            </a:r>
            <a:r>
              <a:rPr lang="en-US" dirty="0"/>
              <a:t> </a:t>
            </a:r>
            <a:r>
              <a:rPr lang="en-US" dirty="0" err="1"/>
              <a:t>rủi</a:t>
            </a:r>
            <a:r>
              <a:rPr lang="en-US" dirty="0"/>
              <a:t> </a:t>
            </a:r>
            <a:r>
              <a:rPr lang="en-US" dirty="0" err="1"/>
              <a:t>ro</a:t>
            </a:r>
            <a:r>
              <a:rPr lang="en-US" dirty="0"/>
              <a:t> </a:t>
            </a:r>
            <a:r>
              <a:rPr lang="en-US" dirty="0" err="1"/>
              <a:t>của</a:t>
            </a:r>
            <a:r>
              <a:rPr lang="en-US" dirty="0"/>
              <a:t> </a:t>
            </a:r>
            <a:r>
              <a:rPr lang="en-US" dirty="0" err="1"/>
              <a:t>quá</a:t>
            </a:r>
            <a:r>
              <a:rPr lang="en-US" dirty="0"/>
              <a:t> </a:t>
            </a:r>
            <a:r>
              <a:rPr lang="en-US" dirty="0" err="1"/>
              <a:t>trình</a:t>
            </a:r>
            <a:r>
              <a:rPr lang="en-US" dirty="0"/>
              <a:t> </a:t>
            </a:r>
            <a:r>
              <a:rPr lang="en-US" dirty="0" err="1"/>
              <a:t>ktpm</a:t>
            </a:r>
            <a:endParaRPr lang="en-US" dirty="0"/>
          </a:p>
          <a:p>
            <a:pPr marL="0" lvl="0" indent="0" algn="l" rtl="0">
              <a:lnSpc>
                <a:spcPct val="100000"/>
              </a:lnSpc>
              <a:spcBef>
                <a:spcPts val="0"/>
              </a:spcBef>
              <a:spcAft>
                <a:spcPts val="0"/>
              </a:spcAft>
              <a:buSzPts val="1400"/>
              <a:buNone/>
            </a:pPr>
            <a:r>
              <a:rPr lang="en-US" dirty="0"/>
              <a:t>2 </a:t>
            </a:r>
            <a:r>
              <a:rPr lang="en-US" dirty="0" err="1"/>
              <a:t>xd</a:t>
            </a:r>
            <a:r>
              <a:rPr lang="en-US" dirty="0"/>
              <a:t> </a:t>
            </a:r>
            <a:r>
              <a:rPr lang="en-US" dirty="0" err="1"/>
              <a:t>pvi</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nguồn</a:t>
            </a:r>
            <a:r>
              <a:rPr lang="en-US" dirty="0"/>
              <a:t> </a:t>
            </a:r>
            <a:r>
              <a:rPr lang="en-US" dirty="0" err="1"/>
              <a:t>lực</a:t>
            </a:r>
            <a:r>
              <a:rPr lang="en-US" dirty="0"/>
              <a:t> </a:t>
            </a:r>
            <a:r>
              <a:rPr lang="en-US" dirty="0" err="1"/>
              <a:t>dự</a:t>
            </a:r>
            <a:r>
              <a:rPr lang="en-US" dirty="0"/>
              <a:t> </a:t>
            </a:r>
            <a:r>
              <a:rPr lang="en-US" dirty="0" err="1"/>
              <a:t>án</a:t>
            </a:r>
            <a:r>
              <a:rPr lang="en-US" dirty="0"/>
              <a:t>, </a:t>
            </a:r>
            <a:r>
              <a:rPr lang="en-US" dirty="0" err="1"/>
              <a:t>lập</a:t>
            </a:r>
            <a:r>
              <a:rPr lang="en-US" dirty="0"/>
              <a:t> </a:t>
            </a:r>
            <a:r>
              <a:rPr lang="en-US" dirty="0" err="1"/>
              <a:t>kế</a:t>
            </a:r>
            <a:r>
              <a:rPr lang="en-US" dirty="0"/>
              <a:t> </a:t>
            </a:r>
            <a:r>
              <a:rPr lang="en-US" dirty="0" err="1"/>
              <a:t>hoạch</a:t>
            </a:r>
            <a:r>
              <a:rPr lang="en-US" dirty="0"/>
              <a:t> </a:t>
            </a:r>
            <a:r>
              <a:rPr lang="en-US" dirty="0" err="1"/>
              <a:t>thiết</a:t>
            </a:r>
            <a:r>
              <a:rPr lang="en-US" dirty="0"/>
              <a:t> </a:t>
            </a:r>
            <a:r>
              <a:rPr lang="en-US" dirty="0" err="1"/>
              <a:t>kế</a:t>
            </a:r>
            <a:r>
              <a:rPr lang="en-US" dirty="0"/>
              <a:t> </a:t>
            </a:r>
            <a:r>
              <a:rPr lang="en-US" dirty="0" err="1"/>
              <a:t>công</a:t>
            </a:r>
            <a:r>
              <a:rPr lang="en-US" dirty="0"/>
              <a:t> </a:t>
            </a:r>
            <a:r>
              <a:rPr lang="en-US" dirty="0" err="1"/>
              <a:t>việc</a:t>
            </a:r>
            <a:r>
              <a:rPr lang="en-US" dirty="0"/>
              <a:t> </a:t>
            </a:r>
            <a:r>
              <a:rPr lang="en-US" dirty="0" err="1"/>
              <a:t>kiểm</a:t>
            </a:r>
            <a:r>
              <a:rPr lang="en-US" dirty="0"/>
              <a:t> </a:t>
            </a:r>
            <a:r>
              <a:rPr lang="en-US" dirty="0" err="1"/>
              <a:t>thử</a:t>
            </a:r>
            <a:endParaRPr lang="en-US" dirty="0"/>
          </a:p>
          <a:p>
            <a:pPr marL="0" lvl="0" indent="0" algn="l" rtl="0">
              <a:lnSpc>
                <a:spcPct val="100000"/>
              </a:lnSpc>
              <a:spcBef>
                <a:spcPts val="0"/>
              </a:spcBef>
              <a:spcAft>
                <a:spcPts val="0"/>
              </a:spcAft>
              <a:buSzPts val="1400"/>
              <a:buNone/>
            </a:pPr>
            <a:r>
              <a:rPr lang="en-US" dirty="0"/>
              <a:t>3 </a:t>
            </a:r>
            <a:r>
              <a:rPr lang="en-US" dirty="0" err="1"/>
              <a:t>viết</a:t>
            </a:r>
            <a:r>
              <a:rPr lang="en-US" dirty="0"/>
              <a:t> </a:t>
            </a:r>
            <a:r>
              <a:rPr lang="en-US" dirty="0" err="1"/>
              <a:t>các</a:t>
            </a:r>
            <a:r>
              <a:rPr lang="en-US" dirty="0"/>
              <a:t> test case, </a:t>
            </a:r>
            <a:r>
              <a:rPr lang="en-US" dirty="0" err="1"/>
              <a:t>chuẩn</a:t>
            </a:r>
            <a:r>
              <a:rPr lang="en-US" dirty="0"/>
              <a:t> </a:t>
            </a:r>
            <a:r>
              <a:rPr lang="en-US" dirty="0" err="1"/>
              <a:t>bị</a:t>
            </a:r>
            <a:r>
              <a:rPr lang="en-US" dirty="0"/>
              <a:t> </a:t>
            </a:r>
            <a:r>
              <a:rPr lang="en-US" dirty="0" err="1"/>
              <a:t>dữ</a:t>
            </a:r>
            <a:r>
              <a:rPr lang="en-US" dirty="0"/>
              <a:t> </a:t>
            </a:r>
            <a:r>
              <a:rPr lang="en-US" dirty="0" err="1"/>
              <a:t>liệu</a:t>
            </a:r>
            <a:r>
              <a:rPr lang="en-US" dirty="0"/>
              <a:t> </a:t>
            </a:r>
            <a:r>
              <a:rPr lang="en-US" dirty="0" err="1"/>
              <a:t>kiểm</a:t>
            </a:r>
            <a:r>
              <a:rPr lang="en-US" dirty="0"/>
              <a:t> </a:t>
            </a:r>
            <a:r>
              <a:rPr lang="en-US" dirty="0" err="1"/>
              <a:t>thử</a:t>
            </a:r>
            <a:endParaRPr lang="en-US" dirty="0"/>
          </a:p>
          <a:p>
            <a:pPr marL="0" lvl="0" indent="0" algn="l" rtl="0">
              <a:lnSpc>
                <a:spcPct val="100000"/>
              </a:lnSpc>
              <a:spcBef>
                <a:spcPts val="0"/>
              </a:spcBef>
              <a:spcAft>
                <a:spcPts val="0"/>
              </a:spcAft>
              <a:buSzPts val="1400"/>
              <a:buNone/>
            </a:pPr>
            <a:r>
              <a:rPr lang="en-US" dirty="0"/>
              <a:t>4 </a:t>
            </a:r>
            <a:r>
              <a:rPr lang="en-US" dirty="0" err="1"/>
              <a:t>kiểm</a:t>
            </a:r>
            <a:r>
              <a:rPr lang="en-US" dirty="0"/>
              <a:t> </a:t>
            </a:r>
            <a:r>
              <a:rPr lang="en-US" dirty="0" err="1"/>
              <a:t>tra</a:t>
            </a:r>
            <a:r>
              <a:rPr lang="en-US" dirty="0"/>
              <a:t> </a:t>
            </a:r>
            <a:r>
              <a:rPr lang="en-US" dirty="0" err="1"/>
              <a:t>môi</a:t>
            </a:r>
            <a:r>
              <a:rPr lang="en-US" dirty="0"/>
              <a:t> </a:t>
            </a:r>
            <a:r>
              <a:rPr lang="en-US" dirty="0" err="1"/>
              <a:t>trường</a:t>
            </a:r>
            <a:r>
              <a:rPr lang="en-US" dirty="0"/>
              <a:t> </a:t>
            </a:r>
            <a:r>
              <a:rPr lang="en-US" dirty="0" err="1"/>
              <a:t>kiểm</a:t>
            </a:r>
            <a:r>
              <a:rPr lang="en-US" dirty="0"/>
              <a:t> </a:t>
            </a:r>
            <a:r>
              <a:rPr lang="en-US" dirty="0" err="1"/>
              <a:t>thử</a:t>
            </a:r>
            <a:r>
              <a:rPr lang="en-US" dirty="0"/>
              <a:t> </a:t>
            </a:r>
            <a:r>
              <a:rPr lang="en-US" dirty="0" err="1"/>
              <a:t>bằng</a:t>
            </a:r>
            <a:r>
              <a:rPr lang="en-US" dirty="0"/>
              <a:t> </a:t>
            </a:r>
            <a:r>
              <a:rPr lang="en-US" dirty="0" err="1"/>
              <a:t>các</a:t>
            </a:r>
            <a:r>
              <a:rPr lang="en-US" dirty="0"/>
              <a:t> smoke test</a:t>
            </a:r>
          </a:p>
          <a:p>
            <a:pPr marL="0" lvl="0" indent="0" algn="l" rtl="0">
              <a:lnSpc>
                <a:spcPct val="100000"/>
              </a:lnSpc>
              <a:spcBef>
                <a:spcPts val="0"/>
              </a:spcBef>
              <a:spcAft>
                <a:spcPts val="0"/>
              </a:spcAft>
              <a:buSzPts val="1400"/>
              <a:buNone/>
            </a:pPr>
            <a:r>
              <a:rPr lang="en-US" dirty="0"/>
              <a:t>5 so </a:t>
            </a:r>
            <a:r>
              <a:rPr lang="en-US" dirty="0" err="1"/>
              <a:t>sánh</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hiện</a:t>
            </a:r>
            <a:r>
              <a:rPr lang="en-US" dirty="0"/>
              <a:t> re-test, regression test, </a:t>
            </a:r>
            <a:r>
              <a:rPr lang="en-US" dirty="0" err="1"/>
              <a:t>điều</a:t>
            </a:r>
            <a:r>
              <a:rPr lang="en-US" dirty="0"/>
              <a:t> </a:t>
            </a:r>
            <a:r>
              <a:rPr lang="en-US" dirty="0" err="1"/>
              <a:t>chỉnh</a:t>
            </a:r>
            <a:r>
              <a:rPr lang="en-US" dirty="0"/>
              <a:t> </a:t>
            </a:r>
            <a:r>
              <a:rPr lang="en-US" dirty="0" err="1"/>
              <a:t>kế</a:t>
            </a:r>
            <a:r>
              <a:rPr lang="en-US" dirty="0"/>
              <a:t> </a:t>
            </a:r>
            <a:r>
              <a:rPr lang="en-US" dirty="0" err="1"/>
              <a:t>hoạch</a:t>
            </a:r>
            <a:r>
              <a:rPr lang="en-US" dirty="0"/>
              <a:t> so </a:t>
            </a:r>
            <a:r>
              <a:rPr lang="en-US" dirty="0" err="1"/>
              <a:t>với</a:t>
            </a:r>
            <a:r>
              <a:rPr lang="en-US" dirty="0"/>
              <a:t> </a:t>
            </a:r>
            <a:r>
              <a:rPr lang="en-US" dirty="0" err="1"/>
              <a:t>tình</a:t>
            </a:r>
            <a:r>
              <a:rPr lang="en-US" dirty="0"/>
              <a:t> </a:t>
            </a:r>
            <a:r>
              <a:rPr lang="en-US" dirty="0" err="1"/>
              <a:t>hình</a:t>
            </a:r>
            <a:r>
              <a:rPr lang="en-US" dirty="0"/>
              <a:t> </a:t>
            </a:r>
            <a:r>
              <a:rPr lang="en-US" dirty="0" err="1"/>
              <a:t>thực</a:t>
            </a:r>
            <a:r>
              <a:rPr lang="en-US" dirty="0"/>
              <a:t> </a:t>
            </a:r>
            <a:r>
              <a:rPr lang="en-US" dirty="0" err="1"/>
              <a:t>tế</a:t>
            </a:r>
            <a:r>
              <a:rPr lang="en-US" dirty="0"/>
              <a:t>, </a:t>
            </a:r>
            <a:r>
              <a:rPr lang="en-US" dirty="0" err="1"/>
              <a:t>bác</a:t>
            </a:r>
            <a:r>
              <a:rPr lang="en-US" dirty="0"/>
              <a:t> </a:t>
            </a:r>
            <a:r>
              <a:rPr lang="en-US" dirty="0" err="1"/>
              <a:t>cáo</a:t>
            </a:r>
            <a:r>
              <a:rPr lang="en-US" dirty="0"/>
              <a:t> </a:t>
            </a:r>
            <a:r>
              <a:rPr lang="en-US" dirty="0" err="1"/>
              <a:t>thường</a:t>
            </a:r>
            <a:r>
              <a:rPr lang="en-US" dirty="0"/>
              <a:t> </a:t>
            </a:r>
            <a:r>
              <a:rPr lang="en-US" dirty="0" err="1"/>
              <a:t>xuyên</a:t>
            </a:r>
            <a:r>
              <a:rPr lang="en-US" dirty="0"/>
              <a:t> </a:t>
            </a:r>
            <a:r>
              <a:rPr lang="en-US" dirty="0" err="1"/>
              <a:t>cho</a:t>
            </a:r>
            <a:r>
              <a:rPr lang="en-US" dirty="0"/>
              <a:t> </a:t>
            </a:r>
            <a:r>
              <a:rPr lang="en-US" dirty="0" err="1"/>
              <a:t>quản</a:t>
            </a:r>
            <a:r>
              <a:rPr lang="en-US" dirty="0"/>
              <a:t> </a:t>
            </a:r>
            <a:r>
              <a:rPr lang="en-US" dirty="0" err="1"/>
              <a:t>lí</a:t>
            </a:r>
            <a:r>
              <a:rPr lang="en-US" dirty="0"/>
              <a:t> </a:t>
            </a:r>
            <a:r>
              <a:rPr lang="en-US" dirty="0" err="1"/>
              <a:t>và</a:t>
            </a:r>
            <a:r>
              <a:rPr lang="en-US" dirty="0"/>
              <a:t> </a:t>
            </a:r>
            <a:r>
              <a:rPr lang="en-US" dirty="0" err="1"/>
              <a:t>khách</a:t>
            </a:r>
            <a:r>
              <a:rPr lang="en-US" dirty="0"/>
              <a:t> </a:t>
            </a:r>
            <a:r>
              <a:rPr lang="en-US" dirty="0" err="1"/>
              <a:t>hàng</a:t>
            </a:r>
            <a:r>
              <a:rPr lang="en-US" dirty="0"/>
              <a:t> </a:t>
            </a:r>
            <a:r>
              <a:rPr lang="en-US" dirty="0" err="1"/>
              <a:t>tính</a:t>
            </a:r>
            <a:r>
              <a:rPr lang="en-US" dirty="0"/>
              <a:t> </a:t>
            </a:r>
            <a:r>
              <a:rPr lang="en-US" dirty="0" err="1"/>
              <a:t>tình</a:t>
            </a:r>
            <a:r>
              <a:rPr lang="en-US" dirty="0"/>
              <a:t> </a:t>
            </a:r>
            <a:r>
              <a:rPr lang="en-US" dirty="0" err="1"/>
              <a:t>thực</a:t>
            </a:r>
            <a:r>
              <a:rPr lang="en-US" dirty="0"/>
              <a:t> </a:t>
            </a:r>
            <a:r>
              <a:rPr lang="en-US" dirty="0" err="1"/>
              <a:t>tế</a:t>
            </a:r>
            <a:endParaRPr lang="en-US" dirty="0"/>
          </a:p>
          <a:p>
            <a:pPr marL="0" lvl="0" indent="0" algn="l" rtl="0">
              <a:lnSpc>
                <a:spcPct val="100000"/>
              </a:lnSpc>
              <a:spcBef>
                <a:spcPts val="0"/>
              </a:spcBef>
              <a:spcAft>
                <a:spcPts val="0"/>
              </a:spcAft>
              <a:buSzPts val="1400"/>
              <a:buNone/>
            </a:pPr>
            <a:r>
              <a:rPr lang="en-US" dirty="0"/>
              <a:t>6 </a:t>
            </a:r>
            <a:r>
              <a:rPr lang="en-US" dirty="0" err="1"/>
              <a:t>tổng</a:t>
            </a:r>
            <a:r>
              <a:rPr lang="en-US" dirty="0"/>
              <a:t> </a:t>
            </a:r>
            <a:r>
              <a:rPr lang="en-US" dirty="0" err="1"/>
              <a:t>kết</a:t>
            </a:r>
            <a:r>
              <a:rPr lang="en-US" dirty="0"/>
              <a:t> </a:t>
            </a:r>
            <a:r>
              <a:rPr lang="en-US" dirty="0" err="1"/>
              <a:t>báo</a:t>
            </a:r>
            <a:r>
              <a:rPr lang="en-US" dirty="0"/>
              <a:t> </a:t>
            </a:r>
            <a:r>
              <a:rPr lang="en-US" dirty="0" err="1"/>
              <a:t>cáo</a:t>
            </a:r>
            <a:r>
              <a:rPr lang="en-US" dirty="0"/>
              <a:t> , </a:t>
            </a:r>
            <a:r>
              <a:rPr lang="en-US" dirty="0" err="1"/>
              <a:t>đánh</a:t>
            </a:r>
            <a:r>
              <a:rPr lang="en-US" dirty="0"/>
              <a:t> </a:t>
            </a:r>
            <a:r>
              <a:rPr lang="en-US" dirty="0" err="1"/>
              <a:t>giá</a:t>
            </a:r>
            <a:r>
              <a:rPr lang="en-US" dirty="0"/>
              <a:t> </a:t>
            </a:r>
            <a:r>
              <a:rPr lang="en-US" dirty="0" err="1"/>
              <a:t>các</a:t>
            </a:r>
            <a:r>
              <a:rPr lang="en-US" dirty="0"/>
              <a:t> </a:t>
            </a:r>
            <a:r>
              <a:rPr lang="en-US" dirty="0" err="1"/>
              <a:t>tiêu</a:t>
            </a:r>
            <a:r>
              <a:rPr lang="en-US" dirty="0"/>
              <a:t> </a:t>
            </a:r>
            <a:r>
              <a:rPr lang="en-US" dirty="0" err="1"/>
              <a:t>chí</a:t>
            </a:r>
            <a:r>
              <a:rPr lang="en-US" dirty="0"/>
              <a:t> </a:t>
            </a:r>
            <a:r>
              <a:rPr lang="en-US" dirty="0" err="1"/>
              <a:t>và</a:t>
            </a:r>
            <a:r>
              <a:rPr lang="en-US" dirty="0"/>
              <a:t> </a:t>
            </a:r>
            <a:r>
              <a:rPr lang="en-US" dirty="0" err="1"/>
              <a:t>rút</a:t>
            </a:r>
            <a:r>
              <a:rPr lang="en-US" dirty="0"/>
              <a:t> </a:t>
            </a:r>
            <a:r>
              <a:rPr lang="en-US" dirty="0" err="1"/>
              <a:t>ra</a:t>
            </a:r>
            <a:r>
              <a:rPr lang="en-US" dirty="0"/>
              <a:t> </a:t>
            </a:r>
            <a:r>
              <a:rPr lang="en-US" dirty="0" err="1"/>
              <a:t>bài</a:t>
            </a:r>
            <a:r>
              <a:rPr lang="en-US" dirty="0"/>
              <a:t> </a:t>
            </a:r>
            <a:r>
              <a:rPr lang="en-US" dirty="0" err="1"/>
              <a:t>học</a:t>
            </a: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314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228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600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err="1"/>
              <a:t>Để</a:t>
            </a:r>
            <a:r>
              <a:rPr lang="en-US" dirty="0"/>
              <a:t> </a:t>
            </a:r>
            <a:r>
              <a:rPr lang="en-US" dirty="0" err="1"/>
              <a:t>nghiên</a:t>
            </a:r>
            <a:r>
              <a:rPr lang="en-US" dirty="0"/>
              <a:t> </a:t>
            </a:r>
            <a:r>
              <a:rPr lang="en-US" dirty="0" err="1"/>
              <a:t>cứu</a:t>
            </a:r>
            <a:r>
              <a:rPr lang="en-US" dirty="0"/>
              <a:t> </a:t>
            </a:r>
            <a:r>
              <a:rPr lang="en-US" dirty="0" err="1"/>
              <a:t>sâu</a:t>
            </a:r>
            <a:r>
              <a:rPr lang="en-US" dirty="0"/>
              <a:t> </a:t>
            </a:r>
            <a:r>
              <a:rPr lang="en-US" dirty="0" err="1"/>
              <a:t>hơn</a:t>
            </a:r>
            <a:r>
              <a:rPr lang="en-US" dirty="0"/>
              <a:t> </a:t>
            </a:r>
            <a:r>
              <a:rPr lang="en-US" dirty="0" err="1"/>
              <a:t>về</a:t>
            </a:r>
            <a:r>
              <a:rPr lang="en-US" dirty="0"/>
              <a:t> </a:t>
            </a:r>
            <a:r>
              <a:rPr lang="en-US" dirty="0" err="1"/>
              <a:t>Katalon</a:t>
            </a:r>
            <a:r>
              <a:rPr lang="en-US" dirty="0"/>
              <a:t>, </a:t>
            </a:r>
            <a:r>
              <a:rPr lang="en-US" dirty="0" err="1"/>
              <a:t>em</a:t>
            </a:r>
            <a:r>
              <a:rPr lang="en-US" dirty="0"/>
              <a:t> </a:t>
            </a:r>
            <a:r>
              <a:rPr lang="en-US" dirty="0" err="1"/>
              <a:t>đã</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kịch</a:t>
            </a:r>
            <a:r>
              <a:rPr lang="en-US" dirty="0"/>
              <a:t> </a:t>
            </a:r>
            <a:r>
              <a:rPr lang="en-US" dirty="0" err="1"/>
              <a:t>bản</a:t>
            </a:r>
            <a:r>
              <a:rPr lang="en-US" dirty="0"/>
              <a:t> </a:t>
            </a:r>
            <a:r>
              <a:rPr lang="en-US" dirty="0" err="1"/>
              <a:t>kiểm</a:t>
            </a:r>
            <a:r>
              <a:rPr lang="en-US" dirty="0"/>
              <a:t> </a:t>
            </a:r>
            <a:r>
              <a:rPr lang="en-US" dirty="0" err="1"/>
              <a:t>thử</a:t>
            </a:r>
            <a:r>
              <a:rPr lang="en-US" dirty="0"/>
              <a:t> </a:t>
            </a:r>
            <a:r>
              <a:rPr lang="en-US" dirty="0" err="1"/>
              <a:t>trên</a:t>
            </a:r>
            <a:r>
              <a:rPr lang="en-US" dirty="0"/>
              <a:t> </a:t>
            </a:r>
            <a:r>
              <a:rPr lang="en-US" dirty="0" err="1"/>
              <a:t>trang</a:t>
            </a:r>
            <a:r>
              <a:rPr lang="en-US" dirty="0"/>
              <a:t> web </a:t>
            </a:r>
            <a:r>
              <a:rPr lang="en-US" dirty="0" err="1"/>
              <a:t>nopCommerce</a:t>
            </a:r>
            <a:r>
              <a:rPr lang="en-US" dirty="0"/>
              <a:t>. </a:t>
            </a:r>
            <a:r>
              <a:rPr lang="en-US" dirty="0" err="1"/>
              <a:t>đây</a:t>
            </a:r>
            <a:r>
              <a:rPr lang="en-US" dirty="0"/>
              <a:t> </a:t>
            </a:r>
            <a:r>
              <a:rPr lang="en-US" dirty="0" err="1"/>
              <a:t>là</a:t>
            </a:r>
            <a:r>
              <a:rPr lang="en-US" dirty="0"/>
              <a:t> 1 </a:t>
            </a:r>
            <a:r>
              <a:rPr lang="en-US" dirty="0" err="1"/>
              <a:t>trang</a:t>
            </a:r>
            <a:r>
              <a:rPr lang="en-US" dirty="0"/>
              <a:t> web </a:t>
            </a:r>
            <a:r>
              <a:rPr lang="en-US" dirty="0" err="1"/>
              <a:t>bán</a:t>
            </a:r>
            <a:r>
              <a:rPr lang="en-US" dirty="0"/>
              <a:t> </a:t>
            </a:r>
            <a:r>
              <a:rPr lang="en-US" dirty="0" err="1"/>
              <a:t>hàng</a:t>
            </a:r>
            <a:r>
              <a:rPr lang="en-US" dirty="0"/>
              <a:t> </a:t>
            </a:r>
            <a:r>
              <a:rPr lang="en-US" dirty="0" err="1"/>
              <a:t>trực</a:t>
            </a:r>
            <a:r>
              <a:rPr lang="en-US" dirty="0"/>
              <a:t> </a:t>
            </a:r>
            <a:r>
              <a:rPr lang="en-US" dirty="0" err="1"/>
              <a:t>tuyến</a:t>
            </a:r>
            <a:r>
              <a:rPr lang="en-US" dirty="0"/>
              <a:t> </a:t>
            </a:r>
            <a:r>
              <a:rPr lang="en-US" dirty="0" err="1"/>
              <a:t>có</a:t>
            </a:r>
            <a:r>
              <a:rPr lang="en-US" dirty="0"/>
              <a:t> </a:t>
            </a:r>
            <a:r>
              <a:rPr lang="en-US" dirty="0" err="1"/>
              <a:t>các</a:t>
            </a:r>
            <a:r>
              <a:rPr lang="en-US" dirty="0"/>
              <a:t> </a:t>
            </a:r>
            <a:r>
              <a:rPr lang="en-US" dirty="0" err="1"/>
              <a:t>cn</a:t>
            </a:r>
            <a:endParaRPr dirty="0"/>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0585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 name="Google Shape;16;p13"/>
          <p:cNvSpPr txBox="1">
            <a:spLocks noGrp="1"/>
          </p:cNvSpPr>
          <p:nvPr>
            <p:ph type="sldNum" idx="12"/>
          </p:nvPr>
        </p:nvSpPr>
        <p:spPr>
          <a:xfrm>
            <a:off x="11329557" y="6377545"/>
            <a:ext cx="75354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400" b="0" i="0" u="none" strike="noStrike" cap="none">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Rockwel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fld id="{00000000-1234-1234-1234-123412341234}" type="slidenum">
              <a:rPr lang="en-US" smtClean="0"/>
              <a:pPr/>
              <a:t>‹#›</a:t>
            </a:fld>
            <a:r>
              <a:rPr lang="en-US" dirty="0"/>
              <a:t>/17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Arial"/>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endParaRPr/>
          </a:p>
        </p:txBody>
      </p:sp>
      <p:sp>
        <p:nvSpPr>
          <p:cNvPr id="26" name="Google Shape;26;p1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14"/>
          <p:cNvSpPr txBox="1"/>
          <p:nvPr/>
        </p:nvSpPr>
        <p:spPr>
          <a:xfrm>
            <a:off x="721905" y="218700"/>
            <a:ext cx="9700031"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200"/>
              <a:buFont typeface="Tahoma"/>
              <a:buNone/>
            </a:pPr>
            <a:r>
              <a:rPr lang="en-US" sz="2200" b="1" i="0" u="none" strike="noStrike" cap="none">
                <a:solidFill>
                  <a:schemeClr val="lt1"/>
                </a:solidFill>
                <a:latin typeface="Tahoma"/>
                <a:ea typeface="Tahoma"/>
                <a:cs typeface="Tahoma"/>
                <a:sym typeface="Tahoma"/>
              </a:rPr>
              <a:t>TRƯỜNG ĐẠI HỌC CÔNG NGHIỆP HÀ NỘI – BÀI GIẢNG ĐIỆN TỬ</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chemeClr val="lt1"/>
              </a:solidFill>
              <a:latin typeface="Tahoma"/>
              <a:ea typeface="Tahoma"/>
              <a:cs typeface="Tahoma"/>
              <a:sym typeface="Tahom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1.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5">
            <a:alphaModFix/>
          </a:blip>
          <a:srcRect/>
          <a:stretch/>
        </p:blipFill>
        <p:spPr>
          <a:xfrm>
            <a:off x="46843" y="45104"/>
            <a:ext cx="12110367" cy="797878"/>
          </a:xfrm>
          <a:prstGeom prst="rect">
            <a:avLst/>
          </a:prstGeom>
          <a:noFill/>
          <a:ln w="38100" cap="sq" cmpd="sng">
            <a:solidFill>
              <a:srgbClr val="92D05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11" name="Google Shape;11;p13"/>
          <p:cNvPicPr preferRelativeResize="0"/>
          <p:nvPr/>
        </p:nvPicPr>
        <p:blipFill rotWithShape="1">
          <a:blip r:embed="rId6">
            <a:alphaModFix/>
          </a:blip>
          <a:srcRect/>
          <a:stretch/>
        </p:blipFill>
        <p:spPr>
          <a:xfrm>
            <a:off x="-10160" y="5862541"/>
            <a:ext cx="12195363" cy="1001821"/>
          </a:xfrm>
          <a:prstGeom prst="rect">
            <a:avLst/>
          </a:prstGeom>
          <a:noFill/>
          <a:ln>
            <a:noFill/>
          </a:ln>
        </p:spPr>
      </p:pic>
      <p:sp>
        <p:nvSpPr>
          <p:cNvPr id="12" name="Google Shape;12;p1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Arial"/>
              <a:buNone/>
              <a:defRPr sz="3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3"/>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6pPr>
            <a:lvl7pPr marL="3200400" marR="0" lvl="6"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7pPr>
            <a:lvl8pPr marL="3657600" marR="0" lvl="7"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8pPr>
            <a:lvl9pPr marL="4114800" marR="0" lvl="8"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9pPr>
          </a:lstStyle>
          <a:p>
            <a:endParaRPr/>
          </a:p>
        </p:txBody>
      </p:sp>
      <p:sp>
        <p:nvSpPr>
          <p:cNvPr id="14" name="Google Shape;14;p1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9pPr>
          </a:lstStyle>
          <a:p>
            <a:endParaRPr/>
          </a:p>
        </p:txBody>
      </p:sp>
      <p:sp>
        <p:nvSpPr>
          <p:cNvPr id="15" name="Google Shape;15;p1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Rockwell"/>
                <a:ea typeface="Rockwell"/>
                <a:cs typeface="Rockwell"/>
                <a:sym typeface="Rockwell"/>
              </a:defRPr>
            </a:lvl9pPr>
          </a:lstStyle>
          <a:p>
            <a:endParaRPr/>
          </a:p>
        </p:txBody>
      </p:sp>
      <p:sp>
        <p:nvSpPr>
          <p:cNvPr id="16" name="Google Shape;16;p1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dirty="0"/>
          </a:p>
        </p:txBody>
      </p:sp>
      <p:pic>
        <p:nvPicPr>
          <p:cNvPr id="17" name="Google Shape;17;p13"/>
          <p:cNvPicPr preferRelativeResize="0"/>
          <p:nvPr/>
        </p:nvPicPr>
        <p:blipFill rotWithShape="1">
          <a:blip r:embed="rId7">
            <a:alphaModFix/>
          </a:blip>
          <a:srcRect/>
          <a:stretch/>
        </p:blipFill>
        <p:spPr>
          <a:xfrm>
            <a:off x="154055" y="149344"/>
            <a:ext cx="588268" cy="588268"/>
          </a:xfrm>
          <a:prstGeom prst="rect">
            <a:avLst/>
          </a:prstGeom>
          <a:noFill/>
          <a:ln>
            <a:noFill/>
          </a:ln>
        </p:spPr>
      </p:pic>
      <p:grpSp>
        <p:nvGrpSpPr>
          <p:cNvPr id="18" name="Google Shape;18;p13"/>
          <p:cNvGrpSpPr/>
          <p:nvPr/>
        </p:nvGrpSpPr>
        <p:grpSpPr>
          <a:xfrm>
            <a:off x="10695894" y="6596658"/>
            <a:ext cx="357425" cy="184511"/>
            <a:chOff x="4858544" y="3598069"/>
            <a:chExt cx="1614487" cy="833438"/>
          </a:xfrm>
        </p:grpSpPr>
        <p:sp>
          <p:nvSpPr>
            <p:cNvPr id="19" name="Google Shape;19;p13"/>
            <p:cNvSpPr/>
            <p:nvPr/>
          </p:nvSpPr>
          <p:spPr>
            <a:xfrm>
              <a:off x="4858544" y="3777457"/>
              <a:ext cx="1355725" cy="654050"/>
            </a:xfrm>
            <a:custGeom>
              <a:avLst/>
              <a:gdLst/>
              <a:ahLst/>
              <a:cxnLst/>
              <a:rect l="l" t="t" r="r" b="b"/>
              <a:pathLst>
                <a:path w="257" h="124" extrusionOk="0">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a:buNone/>
              </a:pPr>
              <a:endParaRPr sz="1800" b="0" i="0" u="none" strike="noStrike" cap="none">
                <a:solidFill>
                  <a:srgbClr val="000000"/>
                </a:solidFill>
                <a:latin typeface="Rockwell"/>
                <a:ea typeface="Rockwell"/>
                <a:cs typeface="Rockwell"/>
                <a:sym typeface="Rockwell"/>
              </a:endParaRPr>
            </a:p>
          </p:txBody>
        </p:sp>
        <p:sp>
          <p:nvSpPr>
            <p:cNvPr id="20" name="Google Shape;20;p13"/>
            <p:cNvSpPr/>
            <p:nvPr/>
          </p:nvSpPr>
          <p:spPr>
            <a:xfrm>
              <a:off x="5977731" y="3598069"/>
              <a:ext cx="495300" cy="558800"/>
            </a:xfrm>
            <a:custGeom>
              <a:avLst/>
              <a:gdLst/>
              <a:ahLst/>
              <a:cxnLst/>
              <a:rect l="l" t="t" r="r" b="b"/>
              <a:pathLst>
                <a:path w="94" h="106" extrusionOk="0">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a:buNone/>
              </a:pPr>
              <a:endParaRPr sz="1800" b="0" i="0" u="none" strike="noStrike" cap="none">
                <a:solidFill>
                  <a:srgbClr val="000000"/>
                </a:solidFill>
                <a:latin typeface="Rockwell"/>
                <a:ea typeface="Rockwell"/>
                <a:cs typeface="Rockwell"/>
                <a:sym typeface="Rockwell"/>
              </a:endParaRPr>
            </a:p>
          </p:txBody>
        </p:sp>
      </p:grpSp>
      <p:pic>
        <p:nvPicPr>
          <p:cNvPr id="21" name="Google Shape;21;p13"/>
          <p:cNvPicPr preferRelativeResize="0"/>
          <p:nvPr/>
        </p:nvPicPr>
        <p:blipFill rotWithShape="1">
          <a:blip r:embed="rId8">
            <a:alphaModFix/>
          </a:blip>
          <a:srcRect/>
          <a:stretch/>
        </p:blipFill>
        <p:spPr>
          <a:xfrm>
            <a:off x="10388256" y="-164569"/>
            <a:ext cx="1876166" cy="131363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27"/>
          <p:cNvSpPr txBox="1"/>
          <p:nvPr/>
        </p:nvSpPr>
        <p:spPr>
          <a:xfrm>
            <a:off x="1727132" y="177421"/>
            <a:ext cx="893484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lt1"/>
                </a:solidFill>
                <a:latin typeface="Times New Roman"/>
                <a:ea typeface="Times New Roman"/>
                <a:cs typeface="Times New Roman"/>
                <a:sym typeface="Times New Roman"/>
              </a:rPr>
              <a:t>TRƯỜNG ĐẠI HỌC CÔNG NGHIỆP HÀ NỘI</a:t>
            </a:r>
            <a:endParaRPr dirty="0"/>
          </a:p>
        </p:txBody>
      </p:sp>
      <p:sp>
        <p:nvSpPr>
          <p:cNvPr id="38" name="Google Shape;38;p27"/>
          <p:cNvSpPr txBox="1"/>
          <p:nvPr/>
        </p:nvSpPr>
        <p:spPr>
          <a:xfrm>
            <a:off x="634160" y="1451033"/>
            <a:ext cx="10695397"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SzPts val="3200"/>
              <a:buFont typeface="Arial"/>
              <a:buNone/>
            </a:pPr>
            <a:r>
              <a:rPr lang="vi-VN" sz="2800" b="1" i="0" u="none" strike="noStrike" cap="none" dirty="0">
                <a:solidFill>
                  <a:schemeClr val="lt1"/>
                </a:solidFill>
                <a:latin typeface="Times New Roman"/>
                <a:ea typeface="Times New Roman"/>
                <a:cs typeface="Times New Roman"/>
                <a:sym typeface="Times New Roman"/>
              </a:rPr>
              <a:t>BÁO CÁO </a:t>
            </a:r>
            <a:r>
              <a:rPr lang="en-US" sz="2800" b="1" i="0" u="none" strike="noStrike" cap="none" dirty="0">
                <a:solidFill>
                  <a:schemeClr val="lt1"/>
                </a:solidFill>
                <a:latin typeface="Times New Roman"/>
                <a:ea typeface="Times New Roman"/>
                <a:cs typeface="Times New Roman"/>
                <a:sym typeface="Times New Roman"/>
              </a:rPr>
              <a:t>ĐỒ ÁN TỐT NGHIỆP</a:t>
            </a:r>
            <a:endParaRPr sz="1050" dirty="0"/>
          </a:p>
        </p:txBody>
      </p:sp>
      <p:sp>
        <p:nvSpPr>
          <p:cNvPr id="39" name="Google Shape;39;p27"/>
          <p:cNvSpPr txBox="1"/>
          <p:nvPr/>
        </p:nvSpPr>
        <p:spPr>
          <a:xfrm>
            <a:off x="5401549" y="4071029"/>
            <a:ext cx="5515642" cy="1384954"/>
          </a:xfrm>
          <a:prstGeom prst="rect">
            <a:avLst/>
          </a:prstGeom>
          <a:noFill/>
          <a:ln>
            <a:noFill/>
          </a:ln>
        </p:spPr>
        <p:txBody>
          <a:bodyPr spcFirstLastPara="1" wrap="square" lIns="91425" tIns="45700" rIns="91425" bIns="45700" anchor="t" anchorCtr="0">
            <a:spAutoFit/>
          </a:bodyPr>
          <a:lstStyle/>
          <a:p>
            <a:pPr lvl="0">
              <a:buSzPts val="4000"/>
            </a:pPr>
            <a:r>
              <a:rPr lang="vi-VN" sz="2800" dirty="0">
                <a:solidFill>
                  <a:schemeClr val="bg1"/>
                </a:solidFill>
                <a:latin typeface="Times New Roman"/>
                <a:ea typeface="Times New Roman"/>
                <a:cs typeface="Times New Roman"/>
                <a:sym typeface="Times New Roman"/>
              </a:rPr>
              <a:t>GV</a:t>
            </a:r>
            <a:r>
              <a:rPr lang="en-US" sz="2800" b="0" i="0" u="none" strike="noStrike" cap="none" dirty="0">
                <a:solidFill>
                  <a:schemeClr val="bg1"/>
                </a:solidFill>
                <a:latin typeface="Times New Roman"/>
                <a:ea typeface="Times New Roman"/>
                <a:cs typeface="Times New Roman"/>
                <a:sym typeface="Times New Roman"/>
              </a:rPr>
              <a:t>HD: </a:t>
            </a:r>
            <a:r>
              <a:rPr lang="vi-VN" sz="2800" dirty="0">
                <a:solidFill>
                  <a:schemeClr val="bg1"/>
                </a:solidFill>
                <a:latin typeface="Times New Roman"/>
                <a:ea typeface="Times New Roman"/>
                <a:cs typeface="Times New Roman"/>
                <a:sym typeface="Times New Roman"/>
              </a:rPr>
              <a:t>ThS. Trần Phương Nhung</a:t>
            </a:r>
          </a:p>
          <a:p>
            <a:pPr marL="0" marR="0" lvl="0" indent="0" algn="l" rtl="0">
              <a:lnSpc>
                <a:spcPct val="100000"/>
              </a:lnSpc>
              <a:spcBef>
                <a:spcPts val="0"/>
              </a:spcBef>
              <a:spcAft>
                <a:spcPts val="0"/>
              </a:spcAft>
              <a:buClr>
                <a:srgbClr val="000000"/>
              </a:buClr>
              <a:buSzPts val="4000"/>
              <a:buFont typeface="Arial"/>
              <a:buNone/>
            </a:pPr>
            <a:r>
              <a:rPr lang="en-US" sz="2800" dirty="0" err="1">
                <a:solidFill>
                  <a:schemeClr val="bg1"/>
                </a:solidFill>
                <a:latin typeface="Times New Roman"/>
                <a:ea typeface="Times New Roman"/>
                <a:cs typeface="Times New Roman"/>
                <a:sym typeface="Times New Roman"/>
              </a:rPr>
              <a:t>Sinh</a:t>
            </a:r>
            <a:r>
              <a:rPr lang="en-US" sz="2800" dirty="0">
                <a:solidFill>
                  <a:schemeClr val="bg1"/>
                </a:solidFill>
                <a:latin typeface="Times New Roman"/>
                <a:ea typeface="Times New Roman"/>
                <a:cs typeface="Times New Roman"/>
                <a:sym typeface="Times New Roman"/>
              </a:rPr>
              <a:t> </a:t>
            </a:r>
            <a:r>
              <a:rPr lang="en-US" sz="2800" dirty="0" err="1">
                <a:solidFill>
                  <a:schemeClr val="bg1"/>
                </a:solidFill>
                <a:latin typeface="Times New Roman"/>
                <a:ea typeface="Times New Roman"/>
                <a:cs typeface="Times New Roman"/>
                <a:sym typeface="Times New Roman"/>
              </a:rPr>
              <a:t>viên</a:t>
            </a:r>
            <a:r>
              <a:rPr lang="en-US" sz="2800" dirty="0">
                <a:solidFill>
                  <a:schemeClr val="bg1"/>
                </a:solidFill>
                <a:latin typeface="Times New Roman"/>
                <a:ea typeface="Times New Roman"/>
                <a:cs typeface="Times New Roman"/>
                <a:sym typeface="Times New Roman"/>
              </a:rPr>
              <a:t>:</a:t>
            </a:r>
            <a:r>
              <a:rPr lang="vi-VN" sz="2800" dirty="0">
                <a:solidFill>
                  <a:schemeClr val="bg1"/>
                </a:solidFill>
                <a:latin typeface="Times New Roman"/>
                <a:ea typeface="Times New Roman"/>
                <a:cs typeface="Times New Roman"/>
                <a:sym typeface="Times New Roman"/>
              </a:rPr>
              <a:t> Nguyễn Hải Luyến</a:t>
            </a:r>
            <a:endParaRPr lang="en-US" sz="2800" dirty="0">
              <a:solidFill>
                <a:schemeClr val="bg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000"/>
              <a:buFont typeface="Arial"/>
              <a:buNone/>
            </a:pPr>
            <a:r>
              <a:rPr lang="en-US" sz="2800" b="0" i="0" u="none" strike="noStrike" cap="none" dirty="0" err="1">
                <a:solidFill>
                  <a:schemeClr val="bg1"/>
                </a:solidFill>
                <a:latin typeface="Times New Roman"/>
                <a:ea typeface="Times New Roman"/>
                <a:cs typeface="Times New Roman"/>
                <a:sym typeface="Times New Roman"/>
              </a:rPr>
              <a:t>Mã</a:t>
            </a:r>
            <a:r>
              <a:rPr lang="en-US" sz="2800" b="0" i="0" u="none" strike="noStrike" cap="none" dirty="0">
                <a:solidFill>
                  <a:schemeClr val="bg1"/>
                </a:solidFill>
                <a:latin typeface="Times New Roman"/>
                <a:ea typeface="Times New Roman"/>
                <a:cs typeface="Times New Roman"/>
                <a:sym typeface="Times New Roman"/>
              </a:rPr>
              <a:t> </a:t>
            </a:r>
            <a:r>
              <a:rPr lang="en-US" sz="2800" b="0" i="0" u="none" strike="noStrike" cap="none" dirty="0" err="1">
                <a:solidFill>
                  <a:schemeClr val="bg1"/>
                </a:solidFill>
                <a:latin typeface="Times New Roman"/>
                <a:ea typeface="Times New Roman"/>
                <a:cs typeface="Times New Roman"/>
                <a:sym typeface="Times New Roman"/>
              </a:rPr>
              <a:t>số</a:t>
            </a:r>
            <a:r>
              <a:rPr lang="en-US" sz="2800" b="0" i="0" u="none" strike="noStrike" cap="none" dirty="0">
                <a:solidFill>
                  <a:schemeClr val="bg1"/>
                </a:solidFill>
                <a:latin typeface="Times New Roman"/>
                <a:ea typeface="Times New Roman"/>
                <a:cs typeface="Times New Roman"/>
                <a:sym typeface="Times New Roman"/>
              </a:rPr>
              <a:t> </a:t>
            </a:r>
            <a:r>
              <a:rPr lang="en-US" sz="2800" b="0" i="0" u="none" strike="noStrike" cap="none" dirty="0" err="1">
                <a:solidFill>
                  <a:schemeClr val="bg1"/>
                </a:solidFill>
                <a:latin typeface="Times New Roman"/>
                <a:ea typeface="Times New Roman"/>
                <a:cs typeface="Times New Roman"/>
                <a:sym typeface="Times New Roman"/>
              </a:rPr>
              <a:t>sinh</a:t>
            </a:r>
            <a:r>
              <a:rPr lang="en-US" sz="2800" b="0" i="0" u="none" strike="noStrike" cap="none" dirty="0">
                <a:solidFill>
                  <a:schemeClr val="bg1"/>
                </a:solidFill>
                <a:latin typeface="Times New Roman"/>
                <a:ea typeface="Times New Roman"/>
                <a:cs typeface="Times New Roman"/>
                <a:sym typeface="Times New Roman"/>
              </a:rPr>
              <a:t> </a:t>
            </a:r>
            <a:r>
              <a:rPr lang="en-US" sz="2800" b="0" i="0" u="none" strike="noStrike" cap="none" dirty="0" err="1">
                <a:solidFill>
                  <a:schemeClr val="bg1"/>
                </a:solidFill>
                <a:latin typeface="Times New Roman"/>
                <a:ea typeface="Times New Roman"/>
                <a:cs typeface="Times New Roman"/>
                <a:sym typeface="Times New Roman"/>
              </a:rPr>
              <a:t>viên</a:t>
            </a:r>
            <a:r>
              <a:rPr lang="en-US" sz="2800" b="0" i="0" u="none" strike="noStrike" cap="none" dirty="0">
                <a:solidFill>
                  <a:schemeClr val="bg1"/>
                </a:solidFill>
                <a:latin typeface="Times New Roman"/>
                <a:ea typeface="Times New Roman"/>
                <a:cs typeface="Times New Roman"/>
                <a:sym typeface="Times New Roman"/>
              </a:rPr>
              <a:t>: </a:t>
            </a:r>
            <a:r>
              <a:rPr lang="vi-VN" sz="2800" b="0" i="0" u="none" strike="noStrike" cap="none" dirty="0">
                <a:solidFill>
                  <a:schemeClr val="bg1"/>
                </a:solidFill>
                <a:latin typeface="Times New Roman"/>
                <a:ea typeface="Times New Roman"/>
                <a:cs typeface="Times New Roman"/>
                <a:sym typeface="Times New Roman"/>
              </a:rPr>
              <a:t>2019606378</a:t>
            </a:r>
            <a:endParaRPr sz="2800" b="0" i="0" u="none" strike="noStrike" cap="none" dirty="0">
              <a:solidFill>
                <a:schemeClr val="bg1"/>
              </a:solidFill>
              <a:latin typeface="Times New Roman"/>
              <a:ea typeface="Times New Roman"/>
              <a:cs typeface="Times New Roman"/>
              <a:sym typeface="Times New Roman"/>
            </a:endParaRPr>
          </a:p>
        </p:txBody>
      </p:sp>
      <p:sp>
        <p:nvSpPr>
          <p:cNvPr id="7" name="Google Shape;38;p27"/>
          <p:cNvSpPr txBox="1"/>
          <p:nvPr/>
        </p:nvSpPr>
        <p:spPr>
          <a:xfrm>
            <a:off x="1770343" y="2320423"/>
            <a:ext cx="8423030" cy="1077178"/>
          </a:xfrm>
          <a:prstGeom prst="rect">
            <a:avLst/>
          </a:prstGeom>
          <a:noFill/>
          <a:ln>
            <a:noFill/>
          </a:ln>
        </p:spPr>
        <p:txBody>
          <a:bodyPr spcFirstLastPara="1" wrap="square" lIns="91425" tIns="45700" rIns="91425" bIns="45700" anchor="t" anchorCtr="0">
            <a:spAutoFit/>
          </a:bodyPr>
          <a:lstStyle/>
          <a:p>
            <a:pPr lvl="0" algn="ctr">
              <a:buSzPts val="3200"/>
            </a:pPr>
            <a:r>
              <a:rPr lang="en-US" sz="3200" b="1" i="1" dirty="0">
                <a:solidFill>
                  <a:schemeClr val="bg1"/>
                </a:solidFill>
                <a:latin typeface="Times New Roman" panose="02020603050405020304" pitchFamily="18" charset="0"/>
                <a:cs typeface="Times New Roman" panose="02020603050405020304" pitchFamily="18" charset="0"/>
              </a:rPr>
              <a:t>NGHIÊN CỨU CÔNG CỤ KIỂM THỬ TỰ ĐỘNG KATALON STUDIO</a:t>
            </a:r>
            <a:endParaRPr sz="3200" b="1" i="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1</a:t>
            </a:fld>
            <a:r>
              <a:rPr lang="en-US"/>
              <a:t>/17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a:solidFill>
                  <a:schemeClr val="bg1"/>
                </a:solidFill>
                <a:latin typeface="Times New Roman" panose="02020603050405020304" pitchFamily="18" charset="0"/>
                <a:cs typeface="Times New Roman" panose="02020603050405020304" pitchFamily="18" charset="0"/>
              </a:rPr>
              <a:t>3. </a:t>
            </a:r>
            <a:r>
              <a:rPr lang="en-US" sz="3200" b="1" dirty="0" err="1">
                <a:solidFill>
                  <a:schemeClr val="bg1"/>
                </a:solidFill>
                <a:latin typeface="Times New Roman" panose="02020603050405020304" pitchFamily="18" charset="0"/>
                <a:cs typeface="Times New Roman" panose="02020603050405020304" pitchFamily="18" charset="0"/>
              </a:rPr>
              <a:t>Kết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quả</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đạt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được</a:t>
            </a:r>
            <a:endPar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Slide Number Placeholder 2"/>
          <p:cNvSpPr>
            <a:spLocks noGrp="1"/>
          </p:cNvSpPr>
          <p:nvPr>
            <p:ph type="sldNum" idx="12"/>
          </p:nvPr>
        </p:nvSpPr>
        <p:spPr/>
        <p:txBody>
          <a:bodyPr/>
          <a:lstStyle/>
          <a:p>
            <a:fld id="{00000000-1234-1234-1234-123412341234}" type="slidenum">
              <a:rPr lang="en-US" smtClean="0"/>
              <a:pPr/>
              <a:t>10</a:t>
            </a:fld>
            <a:r>
              <a:rPr lang="en-US"/>
              <a:t>/17</a:t>
            </a:r>
            <a:endParaRPr lang="en-US" dirty="0"/>
          </a:p>
        </p:txBody>
      </p:sp>
      <p:sp>
        <p:nvSpPr>
          <p:cNvPr id="10" name="TextBox 9">
            <a:extLst>
              <a:ext uri="{FF2B5EF4-FFF2-40B4-BE49-F238E27FC236}">
                <a16:creationId xmlns:a16="http://schemas.microsoft.com/office/drawing/2014/main" xmlns="" id="{DF4931F6-81C5-A1C4-2D09-D598B0CFB4A5}"/>
              </a:ext>
            </a:extLst>
          </p:cNvPr>
          <p:cNvSpPr txBox="1"/>
          <p:nvPr/>
        </p:nvSpPr>
        <p:spPr>
          <a:xfrm>
            <a:off x="3930030" y="990354"/>
            <a:ext cx="7929349" cy="579967"/>
          </a:xfrm>
          <a:prstGeom prst="rect">
            <a:avLst/>
          </a:prstGeom>
          <a:noFill/>
        </p:spPr>
        <p:txBody>
          <a:bodyPr wrap="square">
            <a:spAutoFit/>
          </a:bodyPr>
          <a:lstStyle/>
          <a:p>
            <a:pPr indent="457200" algn="just">
              <a:lnSpc>
                <a:spcPct val="150000"/>
              </a:lnSpc>
              <a:tabLst>
                <a:tab pos="539750" algn="l"/>
                <a:tab pos="629920" algn="l"/>
              </a:tabLst>
            </a:pPr>
            <a:r>
              <a:rPr lang="vi-VN" sz="2400" b="1" dirty="0">
                <a:solidFill>
                  <a:schemeClr val="bg1"/>
                </a:solidFill>
                <a:effectLst/>
                <a:latin typeface="Times New Roman" panose="02020603050405020304" pitchFamily="18" charset="0"/>
                <a:ea typeface="Times New Roman" panose="02020603050405020304" pitchFamily="18" charset="0"/>
              </a:rPr>
              <a:t>Các chức năng chính</a:t>
            </a:r>
            <a:endParaRPr lang="en-US" sz="2400" b="1" dirty="0">
              <a:solidFill>
                <a:schemeClr val="bg1"/>
              </a:solidFill>
              <a:effectLst/>
              <a:latin typeface="Times New Roman" panose="02020603050405020304" pitchFamily="18" charset="0"/>
              <a:ea typeface="Times New Roman" panose="02020603050405020304" pitchFamily="18" charset="0"/>
            </a:endParaRPr>
          </a:p>
        </p:txBody>
      </p:sp>
      <p:graphicFrame>
        <p:nvGraphicFramePr>
          <p:cNvPr id="60" name="Diagram 59"/>
          <p:cNvGraphicFramePr/>
          <p:nvPr>
            <p:extLst>
              <p:ext uri="{D42A27DB-BD31-4B8C-83A1-F6EECF244321}">
                <p14:modId xmlns:p14="http://schemas.microsoft.com/office/powerpoint/2010/main" val="403320089"/>
              </p:ext>
            </p:extLst>
          </p:nvPr>
        </p:nvGraphicFramePr>
        <p:xfrm>
          <a:off x="2674961" y="2047163"/>
          <a:ext cx="6264322" cy="3330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848365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11</a:t>
            </a:fld>
            <a:r>
              <a:rPr lang="en-US"/>
              <a:t>/17</a:t>
            </a:r>
            <a:endParaRPr lang="en-US" dirty="0"/>
          </a:p>
        </p:txBody>
      </p:sp>
      <p:pic>
        <p:nvPicPr>
          <p:cNvPr id="2" name="Picture 1"/>
          <p:cNvPicPr>
            <a:picLocks noChangeAspect="1"/>
          </p:cNvPicPr>
          <p:nvPr/>
        </p:nvPicPr>
        <p:blipFill>
          <a:blip r:embed="rId3"/>
          <a:stretch>
            <a:fillRect/>
          </a:stretch>
        </p:blipFill>
        <p:spPr>
          <a:xfrm>
            <a:off x="2770496" y="1082833"/>
            <a:ext cx="7673560" cy="4863399"/>
          </a:xfrm>
          <a:prstGeom prst="rect">
            <a:avLst/>
          </a:prstGeom>
        </p:spPr>
      </p:pic>
      <p:sp>
        <p:nvSpPr>
          <p:cNvPr id="10" name="TextBox 9">
            <a:extLst>
              <a:ext uri="{FF2B5EF4-FFF2-40B4-BE49-F238E27FC236}">
                <a16:creationId xmlns:a16="http://schemas.microsoft.com/office/drawing/2014/main" xmlns=""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493933" y="2606372"/>
            <a:ext cx="2140086" cy="1200329"/>
          </a:xfrm>
          <a:prstGeom prst="rect">
            <a:avLst/>
          </a:prstGeom>
        </p:spPr>
        <p:txBody>
          <a:bodyPr wrap="square">
            <a:spAutoFit/>
          </a:bodyPr>
          <a:lstStyle/>
          <a:p>
            <a:r>
              <a:rPr lang="en-US" sz="2400" dirty="0" err="1">
                <a:solidFill>
                  <a:schemeClr val="bg1"/>
                </a:solidFill>
                <a:latin typeface="Times New Roman" panose="02020603050405020304" pitchFamily="18" charset="0"/>
                <a:ea typeface="Calibri" panose="020F0502020204030204" pitchFamily="34" charset="0"/>
              </a:rPr>
              <a:t>Kết</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quả</a:t>
            </a:r>
            <a:r>
              <a:rPr lang="en-US" sz="2400" dirty="0">
                <a:solidFill>
                  <a:schemeClr val="bg1"/>
                </a:solidFill>
                <a:latin typeface="Times New Roman" panose="02020603050405020304" pitchFamily="18" charset="0"/>
                <a:ea typeface="Calibri" panose="020F0502020204030204" pitchFamily="34" charset="0"/>
              </a:rPr>
              <a:t> </a:t>
            </a:r>
            <a:r>
              <a:rPr lang="vi-VN" sz="2400" dirty="0">
                <a:solidFill>
                  <a:schemeClr val="bg1"/>
                </a:solidFill>
                <a:latin typeface="Times New Roman" panose="02020603050405020304" pitchFamily="18" charset="0"/>
                <a:ea typeface="Calibri" panose="020F0502020204030204" pitchFamily="34" charset="0"/>
              </a:rPr>
              <a:t>của chức năng </a:t>
            </a:r>
            <a:r>
              <a:rPr lang="en-US" sz="2400" dirty="0" err="1">
                <a:solidFill>
                  <a:schemeClr val="bg1"/>
                </a:solidFill>
                <a:latin typeface="Times New Roman" panose="02020603050405020304" pitchFamily="18" charset="0"/>
                <a:ea typeface="Calibri" panose="020F0502020204030204" pitchFamily="34" charset="0"/>
              </a:rPr>
              <a:t>Đăng</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ký</a:t>
            </a:r>
            <a:endParaRPr lang="en-US" sz="2400" dirty="0">
              <a:solidFill>
                <a:schemeClr val="bg1"/>
              </a:solidFill>
            </a:endParaRPr>
          </a:p>
        </p:txBody>
      </p:sp>
    </p:spTree>
    <p:extLst>
      <p:ext uri="{BB962C8B-B14F-4D97-AF65-F5344CB8AC3E}">
        <p14:creationId xmlns:p14="http://schemas.microsoft.com/office/powerpoint/2010/main" val="62040511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12</a:t>
            </a:fld>
            <a:r>
              <a:rPr lang="en-US"/>
              <a:t>/17</a:t>
            </a:r>
            <a:endParaRPr lang="en-US" dirty="0"/>
          </a:p>
        </p:txBody>
      </p:sp>
      <p:sp>
        <p:nvSpPr>
          <p:cNvPr id="10" name="TextBox 9">
            <a:extLst>
              <a:ext uri="{FF2B5EF4-FFF2-40B4-BE49-F238E27FC236}">
                <a16:creationId xmlns:a16="http://schemas.microsoft.com/office/drawing/2014/main" xmlns=""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493933" y="2606372"/>
            <a:ext cx="2140086" cy="1200329"/>
          </a:xfrm>
          <a:prstGeom prst="rect">
            <a:avLst/>
          </a:prstGeom>
        </p:spPr>
        <p:txBody>
          <a:bodyPr wrap="square">
            <a:spAutoFit/>
          </a:bodyPr>
          <a:lstStyle/>
          <a:p>
            <a:r>
              <a:rPr lang="en-US" sz="2400" dirty="0" err="1">
                <a:solidFill>
                  <a:schemeClr val="bg1"/>
                </a:solidFill>
                <a:latin typeface="Times New Roman" panose="02020603050405020304" pitchFamily="18" charset="0"/>
                <a:ea typeface="Calibri" panose="020F0502020204030204" pitchFamily="34" charset="0"/>
              </a:rPr>
              <a:t>Kết</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quả</a:t>
            </a:r>
            <a:r>
              <a:rPr lang="en-US" sz="2400" dirty="0">
                <a:solidFill>
                  <a:schemeClr val="bg1"/>
                </a:solidFill>
                <a:latin typeface="Times New Roman" panose="02020603050405020304" pitchFamily="18" charset="0"/>
                <a:ea typeface="Calibri" panose="020F0502020204030204" pitchFamily="34" charset="0"/>
              </a:rPr>
              <a:t> </a:t>
            </a:r>
            <a:r>
              <a:rPr lang="vi-VN" sz="2400" dirty="0">
                <a:solidFill>
                  <a:schemeClr val="bg1"/>
                </a:solidFill>
                <a:latin typeface="Times New Roman" panose="02020603050405020304" pitchFamily="18" charset="0"/>
                <a:ea typeface="Calibri" panose="020F0502020204030204" pitchFamily="34" charset="0"/>
              </a:rPr>
              <a:t>của chức năng</a:t>
            </a:r>
            <a:r>
              <a:rPr lang="en-US" sz="2400" dirty="0">
                <a:solidFill>
                  <a:schemeClr val="bg1"/>
                </a:solidFill>
                <a:latin typeface="Times New Roman" panose="02020603050405020304" pitchFamily="18" charset="0"/>
                <a:ea typeface="Calibri" panose="020F0502020204030204" pitchFamily="34" charset="0"/>
              </a:rPr>
              <a:t> </a:t>
            </a:r>
            <a:r>
              <a:rPr lang="vi-VN" sz="2400" dirty="0">
                <a:solidFill>
                  <a:schemeClr val="bg1"/>
                </a:solidFill>
                <a:latin typeface="Times New Roman" panose="02020603050405020304" pitchFamily="18" charset="0"/>
                <a:ea typeface="Calibri" panose="020F0502020204030204" pitchFamily="34" charset="0"/>
              </a:rPr>
              <a:t>Đăng nhập</a:t>
            </a:r>
            <a:endParaRPr lang="en-US" sz="2400" dirty="0">
              <a:solidFill>
                <a:schemeClr val="bg1"/>
              </a:solidFill>
            </a:endParaRPr>
          </a:p>
        </p:txBody>
      </p:sp>
      <p:pic>
        <p:nvPicPr>
          <p:cNvPr id="8" name="Picture 7"/>
          <p:cNvPicPr/>
          <p:nvPr/>
        </p:nvPicPr>
        <p:blipFill>
          <a:blip r:embed="rId3"/>
          <a:stretch>
            <a:fillRect/>
          </a:stretch>
        </p:blipFill>
        <p:spPr>
          <a:xfrm>
            <a:off x="3001631" y="990419"/>
            <a:ext cx="7288781" cy="5387125"/>
          </a:xfrm>
          <a:prstGeom prst="rect">
            <a:avLst/>
          </a:prstGeom>
        </p:spPr>
      </p:pic>
    </p:spTree>
    <p:extLst>
      <p:ext uri="{BB962C8B-B14F-4D97-AF65-F5344CB8AC3E}">
        <p14:creationId xmlns:p14="http://schemas.microsoft.com/office/powerpoint/2010/main" val="126766462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13</a:t>
            </a:fld>
            <a:r>
              <a:rPr lang="en-US"/>
              <a:t>/17</a:t>
            </a:r>
            <a:endParaRPr lang="en-US" dirty="0"/>
          </a:p>
        </p:txBody>
      </p:sp>
      <p:sp>
        <p:nvSpPr>
          <p:cNvPr id="10" name="TextBox 9">
            <a:extLst>
              <a:ext uri="{FF2B5EF4-FFF2-40B4-BE49-F238E27FC236}">
                <a16:creationId xmlns:a16="http://schemas.microsoft.com/office/drawing/2014/main" xmlns=""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493933" y="2606372"/>
            <a:ext cx="2140086" cy="1200329"/>
          </a:xfrm>
          <a:prstGeom prst="rect">
            <a:avLst/>
          </a:prstGeom>
        </p:spPr>
        <p:txBody>
          <a:bodyPr wrap="square">
            <a:spAutoFit/>
          </a:bodyPr>
          <a:lstStyle/>
          <a:p>
            <a:r>
              <a:rPr lang="en-US" sz="2400" dirty="0" err="1">
                <a:solidFill>
                  <a:schemeClr val="bg1"/>
                </a:solidFill>
                <a:latin typeface="Times New Roman" panose="02020603050405020304" pitchFamily="18" charset="0"/>
                <a:ea typeface="Calibri" panose="020F0502020204030204" pitchFamily="34" charset="0"/>
              </a:rPr>
              <a:t>Kết</a:t>
            </a:r>
            <a:r>
              <a:rPr lang="en-US" sz="2400" dirty="0">
                <a:solidFill>
                  <a:schemeClr val="bg1"/>
                </a:solidFill>
                <a:latin typeface="Times New Roman" panose="02020603050405020304" pitchFamily="18" charset="0"/>
                <a:ea typeface="Calibri" panose="020F0502020204030204" pitchFamily="34" charset="0"/>
              </a:rPr>
              <a:t> </a:t>
            </a:r>
            <a:r>
              <a:rPr lang="en-US" sz="2400" dirty="0" err="1">
                <a:solidFill>
                  <a:schemeClr val="bg1"/>
                </a:solidFill>
                <a:latin typeface="Times New Roman" panose="02020603050405020304" pitchFamily="18" charset="0"/>
                <a:ea typeface="Calibri" panose="020F0502020204030204" pitchFamily="34" charset="0"/>
              </a:rPr>
              <a:t>quả</a:t>
            </a:r>
            <a:r>
              <a:rPr lang="en-US" sz="2400" dirty="0">
                <a:solidFill>
                  <a:schemeClr val="bg1"/>
                </a:solidFill>
                <a:latin typeface="Times New Roman" panose="02020603050405020304" pitchFamily="18" charset="0"/>
                <a:ea typeface="Calibri" panose="020F0502020204030204" pitchFamily="34" charset="0"/>
              </a:rPr>
              <a:t> </a:t>
            </a:r>
            <a:r>
              <a:rPr lang="vi-VN" sz="2400" dirty="0">
                <a:solidFill>
                  <a:schemeClr val="bg1"/>
                </a:solidFill>
                <a:latin typeface="Times New Roman" panose="02020603050405020304" pitchFamily="18" charset="0"/>
                <a:ea typeface="Calibri" panose="020F0502020204030204" pitchFamily="34" charset="0"/>
              </a:rPr>
              <a:t>của chức năng</a:t>
            </a:r>
            <a:r>
              <a:rPr lang="en-US" sz="2400" dirty="0">
                <a:solidFill>
                  <a:schemeClr val="bg1"/>
                </a:solidFill>
                <a:latin typeface="Times New Roman" panose="02020603050405020304" pitchFamily="18" charset="0"/>
                <a:ea typeface="Calibri" panose="020F0502020204030204" pitchFamily="34" charset="0"/>
              </a:rPr>
              <a:t> </a:t>
            </a:r>
            <a:r>
              <a:rPr lang="vi-VN" sz="2400" dirty="0">
                <a:solidFill>
                  <a:schemeClr val="bg1"/>
                </a:solidFill>
                <a:latin typeface="Times New Roman" panose="02020603050405020304" pitchFamily="18" charset="0"/>
                <a:ea typeface="Calibri" panose="020F0502020204030204" pitchFamily="34" charset="0"/>
              </a:rPr>
              <a:t>Đặt hàng</a:t>
            </a:r>
            <a:endParaRPr lang="en-US" sz="2400" dirty="0">
              <a:solidFill>
                <a:schemeClr val="bg1"/>
              </a:solidFill>
            </a:endParaRPr>
          </a:p>
        </p:txBody>
      </p:sp>
      <p:pic>
        <p:nvPicPr>
          <p:cNvPr id="6" name="Picture 5"/>
          <p:cNvPicPr/>
          <p:nvPr/>
        </p:nvPicPr>
        <p:blipFill>
          <a:blip r:embed="rId3"/>
          <a:stretch>
            <a:fillRect/>
          </a:stretch>
        </p:blipFill>
        <p:spPr>
          <a:xfrm>
            <a:off x="2818903" y="1250835"/>
            <a:ext cx="7567044" cy="4426632"/>
          </a:xfrm>
          <a:prstGeom prst="rect">
            <a:avLst/>
          </a:prstGeom>
        </p:spPr>
      </p:pic>
    </p:spTree>
    <p:extLst>
      <p:ext uri="{BB962C8B-B14F-4D97-AF65-F5344CB8AC3E}">
        <p14:creationId xmlns:p14="http://schemas.microsoft.com/office/powerpoint/2010/main" val="417763629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US" smtClean="0"/>
              <a:pPr/>
              <a:t>14</a:t>
            </a:fld>
            <a:r>
              <a:rPr lang="en-US"/>
              <a:t>/17</a:t>
            </a:r>
            <a:endParaRPr lang="en-US" dirty="0"/>
          </a:p>
        </p:txBody>
      </p:sp>
      <p:sp>
        <p:nvSpPr>
          <p:cNvPr id="10" name="TextBox 9">
            <a:extLst>
              <a:ext uri="{FF2B5EF4-FFF2-40B4-BE49-F238E27FC236}">
                <a16:creationId xmlns:a16="http://schemas.microsoft.com/office/drawing/2014/main" xmlns="" id="{DF4931F6-81C5-A1C4-2D09-D598B0CFB4A5}"/>
              </a:ext>
            </a:extLst>
          </p:cNvPr>
          <p:cNvSpPr txBox="1"/>
          <p:nvPr/>
        </p:nvSpPr>
        <p:spPr>
          <a:xfrm>
            <a:off x="654567" y="0"/>
            <a:ext cx="7929349" cy="661207"/>
          </a:xfrm>
          <a:prstGeom prst="rect">
            <a:avLst/>
          </a:prstGeom>
          <a:noFill/>
        </p:spPr>
        <p:txBody>
          <a:bodyPr wrap="square">
            <a:spAutoFit/>
          </a:bodyPr>
          <a:lstStyle/>
          <a:p>
            <a:pPr indent="457200" algn="just">
              <a:lnSpc>
                <a:spcPct val="150000"/>
              </a:lnSpc>
              <a:tabLst>
                <a:tab pos="539750" algn="l"/>
                <a:tab pos="629920" algn="l"/>
              </a:tabLst>
            </a:pPr>
            <a:r>
              <a:rPr lang="vi-VN" sz="2800" dirty="0">
                <a:solidFill>
                  <a:schemeClr val="bg1"/>
                </a:solidFill>
                <a:effectLst/>
                <a:latin typeface="Times New Roman" panose="02020603050405020304" pitchFamily="18" charset="0"/>
                <a:ea typeface="Times New Roman" panose="02020603050405020304" pitchFamily="18" charset="0"/>
              </a:rPr>
              <a:t>Một số kết quả thử nghiệm</a:t>
            </a:r>
            <a:endParaRPr lang="en-US" sz="280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654567" y="1007347"/>
            <a:ext cx="2140086" cy="523220"/>
          </a:xfrm>
          <a:prstGeom prst="rect">
            <a:avLst/>
          </a:prstGeom>
        </p:spPr>
        <p:txBody>
          <a:bodyPr wrap="square">
            <a:spAutoFit/>
          </a:bodyPr>
          <a:lstStyle/>
          <a:p>
            <a:r>
              <a:rPr lang="vi-VN" sz="2800" dirty="0">
                <a:solidFill>
                  <a:schemeClr val="bg1"/>
                </a:solidFill>
                <a:latin typeface="Times New Roman" panose="02020603050405020304" pitchFamily="18" charset="0"/>
                <a:ea typeface="Calibri" panose="020F0502020204030204" pitchFamily="34" charset="0"/>
              </a:rPr>
              <a:t>Tổng kết</a:t>
            </a:r>
            <a:endParaRPr lang="en-US" sz="2800"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82414804"/>
              </p:ext>
            </p:extLst>
          </p:nvPr>
        </p:nvGraphicFramePr>
        <p:xfrm>
          <a:off x="1596787" y="1815152"/>
          <a:ext cx="8570794" cy="4118610"/>
        </p:xfrm>
        <a:graphic>
          <a:graphicData uri="http://schemas.openxmlformats.org/drawingml/2006/table">
            <a:tbl>
              <a:tblPr>
                <a:tableStyleId>{69C7853C-536D-4A76-A0AE-DD22124D55A5}</a:tableStyleId>
              </a:tblPr>
              <a:tblGrid>
                <a:gridCol w="832513">
                  <a:extLst>
                    <a:ext uri="{9D8B030D-6E8A-4147-A177-3AD203B41FA5}">
                      <a16:colId xmlns:a16="http://schemas.microsoft.com/office/drawing/2014/main" xmlns="" val="20000"/>
                    </a:ext>
                  </a:extLst>
                </a:gridCol>
                <a:gridCol w="2206840">
                  <a:extLst>
                    <a:ext uri="{9D8B030D-6E8A-4147-A177-3AD203B41FA5}">
                      <a16:colId xmlns:a16="http://schemas.microsoft.com/office/drawing/2014/main" xmlns="" val="20001"/>
                    </a:ext>
                  </a:extLst>
                </a:gridCol>
                <a:gridCol w="1560382">
                  <a:extLst>
                    <a:ext uri="{9D8B030D-6E8A-4147-A177-3AD203B41FA5}">
                      <a16:colId xmlns:a16="http://schemas.microsoft.com/office/drawing/2014/main" xmlns="" val="20002"/>
                    </a:ext>
                  </a:extLst>
                </a:gridCol>
                <a:gridCol w="1447311">
                  <a:extLst>
                    <a:ext uri="{9D8B030D-6E8A-4147-A177-3AD203B41FA5}">
                      <a16:colId xmlns:a16="http://schemas.microsoft.com/office/drawing/2014/main" xmlns="" val="20003"/>
                    </a:ext>
                  </a:extLst>
                </a:gridCol>
                <a:gridCol w="1397560">
                  <a:extLst>
                    <a:ext uri="{9D8B030D-6E8A-4147-A177-3AD203B41FA5}">
                      <a16:colId xmlns:a16="http://schemas.microsoft.com/office/drawing/2014/main" xmlns="" val="20004"/>
                    </a:ext>
                  </a:extLst>
                </a:gridCol>
                <a:gridCol w="1126188">
                  <a:extLst>
                    <a:ext uri="{9D8B030D-6E8A-4147-A177-3AD203B41FA5}">
                      <a16:colId xmlns:a16="http://schemas.microsoft.com/office/drawing/2014/main" xmlns="" val="20005"/>
                    </a:ext>
                  </a:extLst>
                </a:gridCol>
              </a:tblGrid>
              <a:tr h="697393">
                <a:tc>
                  <a:txBody>
                    <a:bodyPr/>
                    <a:lstStyle/>
                    <a:p>
                      <a:pPr algn="ctr" fontAlgn="ctr"/>
                      <a:r>
                        <a:rPr lang="en-US" sz="2400" b="1" u="none" strike="noStrike" dirty="0">
                          <a:effectLst/>
                        </a:rPr>
                        <a:t>No.</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err="1">
                          <a:effectLst/>
                        </a:rPr>
                        <a:t>Chức</a:t>
                      </a:r>
                      <a:r>
                        <a:rPr lang="en-US" sz="2400" b="1" u="none" strike="noStrike" dirty="0">
                          <a:effectLst/>
                        </a:rPr>
                        <a:t> </a:t>
                      </a:r>
                      <a:r>
                        <a:rPr lang="en-US" sz="2400" b="1" u="none" strike="noStrike" dirty="0" err="1">
                          <a:effectLst/>
                        </a:rPr>
                        <a:t>năng</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a:effectLst/>
                        </a:rPr>
                        <a:t>Pass</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a:effectLst/>
                        </a:rPr>
                        <a:t>Fail</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a:effectLst/>
                        </a:rPr>
                        <a:t>N/A</a:t>
                      </a:r>
                      <a:endParaRPr lang="en-US" sz="2400" b="1" i="0" u="none" strike="noStrike" dirty="0">
                        <a:solidFill>
                          <a:srgbClr val="000000"/>
                        </a:solidFill>
                        <a:effectLst/>
                        <a:latin typeface="+mn-lt"/>
                      </a:endParaRPr>
                    </a:p>
                  </a:txBody>
                  <a:tcPr marL="9525" marR="9525" marT="9525" marB="0" anchor="ctr"/>
                </a:tc>
                <a:tc>
                  <a:txBody>
                    <a:bodyPr/>
                    <a:lstStyle/>
                    <a:p>
                      <a:pPr algn="ctr" fontAlgn="ctr"/>
                      <a:r>
                        <a:rPr lang="en-US" sz="2400" b="1" u="none" strike="noStrike" dirty="0">
                          <a:effectLst/>
                        </a:rPr>
                        <a:t>Not Run</a:t>
                      </a:r>
                      <a:endParaRPr lang="en-US" sz="2400" b="1"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xmlns="" val="10000"/>
                  </a:ext>
                </a:extLst>
              </a:tr>
              <a:tr h="318235">
                <a:tc>
                  <a:txBody>
                    <a:bodyPr/>
                    <a:lstStyle/>
                    <a:p>
                      <a:pPr algn="ctr" fontAlgn="t"/>
                      <a:r>
                        <a:rPr lang="en-US" sz="2400" u="none" strike="noStrike" dirty="0">
                          <a:effectLst/>
                        </a:rPr>
                        <a:t>1</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dirty="0" err="1">
                          <a:effectLst/>
                        </a:rPr>
                        <a:t>Đăng</a:t>
                      </a:r>
                      <a:r>
                        <a:rPr lang="en-US" sz="2400" u="none" strike="noStrike" dirty="0">
                          <a:effectLst/>
                        </a:rPr>
                        <a:t> </a:t>
                      </a:r>
                      <a:r>
                        <a:rPr lang="en-US" sz="2400" u="none" strike="noStrike" dirty="0" err="1">
                          <a:effectLst/>
                        </a:rPr>
                        <a:t>kí</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dirty="0">
                          <a:effectLst/>
                        </a:rPr>
                        <a:t>18</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2</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extLst>
                  <a:ext uri="{0D108BD9-81ED-4DB2-BD59-A6C34878D82A}">
                    <a16:rowId xmlns:a16="http://schemas.microsoft.com/office/drawing/2014/main" xmlns="" val="10001"/>
                  </a:ext>
                </a:extLst>
              </a:tr>
              <a:tr h="318235">
                <a:tc>
                  <a:txBody>
                    <a:bodyPr/>
                    <a:lstStyle/>
                    <a:p>
                      <a:pPr algn="ctr" fontAlgn="t"/>
                      <a:r>
                        <a:rPr lang="en-US" sz="2400" u="none" strike="noStrike" dirty="0">
                          <a:effectLst/>
                        </a:rPr>
                        <a:t>2</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dirty="0" err="1">
                          <a:effectLst/>
                        </a:rPr>
                        <a:t>Đăng</a:t>
                      </a:r>
                      <a:r>
                        <a:rPr lang="en-US" sz="2400" u="none" strike="noStrike" dirty="0">
                          <a:effectLst/>
                        </a:rPr>
                        <a:t> </a:t>
                      </a:r>
                      <a:r>
                        <a:rPr lang="en-US" sz="2400" u="none" strike="noStrike" dirty="0" err="1">
                          <a:effectLst/>
                        </a:rPr>
                        <a:t>nhập</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10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2</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extLst>
                  <a:ext uri="{0D108BD9-81ED-4DB2-BD59-A6C34878D82A}">
                    <a16:rowId xmlns:a16="http://schemas.microsoft.com/office/drawing/2014/main" xmlns="" val="10002"/>
                  </a:ext>
                </a:extLst>
              </a:tr>
              <a:tr h="318235">
                <a:tc>
                  <a:txBody>
                    <a:bodyPr/>
                    <a:lstStyle/>
                    <a:p>
                      <a:pPr algn="ctr" fontAlgn="t"/>
                      <a:r>
                        <a:rPr lang="en-US" sz="2400" u="none" strike="noStrike" dirty="0">
                          <a:effectLst/>
                        </a:rPr>
                        <a:t>3</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dirty="0" err="1">
                          <a:effectLst/>
                        </a:rPr>
                        <a:t>Đăng</a:t>
                      </a:r>
                      <a:r>
                        <a:rPr lang="en-US" sz="2400" u="none" strike="noStrike" dirty="0">
                          <a:effectLst/>
                        </a:rPr>
                        <a:t> </a:t>
                      </a:r>
                      <a:r>
                        <a:rPr lang="en-US" sz="2400" u="none" strike="noStrike" dirty="0" err="1">
                          <a:effectLst/>
                        </a:rPr>
                        <a:t>xuất</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2</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extLst>
                  <a:ext uri="{0D108BD9-81ED-4DB2-BD59-A6C34878D82A}">
                    <a16:rowId xmlns:a16="http://schemas.microsoft.com/office/drawing/2014/main" xmlns="" val="10003"/>
                  </a:ext>
                </a:extLst>
              </a:tr>
              <a:tr h="318235">
                <a:tc>
                  <a:txBody>
                    <a:bodyPr/>
                    <a:lstStyle/>
                    <a:p>
                      <a:pPr algn="ctr" fontAlgn="t"/>
                      <a:r>
                        <a:rPr lang="en-US" sz="2400" u="none" strike="noStrike" dirty="0">
                          <a:effectLst/>
                        </a:rPr>
                        <a:t>4</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Tìm kiếm</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4</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extLst>
                  <a:ext uri="{0D108BD9-81ED-4DB2-BD59-A6C34878D82A}">
                    <a16:rowId xmlns:a16="http://schemas.microsoft.com/office/drawing/2014/main" xmlns="" val="10004"/>
                  </a:ext>
                </a:extLst>
              </a:tr>
              <a:tr h="318235">
                <a:tc>
                  <a:txBody>
                    <a:bodyPr/>
                    <a:lstStyle/>
                    <a:p>
                      <a:pPr algn="ctr" fontAlgn="t"/>
                      <a:r>
                        <a:rPr lang="en-US" sz="2400" u="none" strike="noStrike" dirty="0">
                          <a:effectLst/>
                        </a:rPr>
                        <a:t>5</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Xem sản phẩm</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2</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extLst>
                  <a:ext uri="{0D108BD9-81ED-4DB2-BD59-A6C34878D82A}">
                    <a16:rowId xmlns:a16="http://schemas.microsoft.com/office/drawing/2014/main" xmlns="" val="10005"/>
                  </a:ext>
                </a:extLst>
              </a:tr>
              <a:tr h="318235">
                <a:tc>
                  <a:txBody>
                    <a:bodyPr/>
                    <a:lstStyle/>
                    <a:p>
                      <a:pPr algn="ctr" fontAlgn="t"/>
                      <a:r>
                        <a:rPr lang="en-US" sz="2400" u="none" strike="noStrike" dirty="0">
                          <a:effectLst/>
                        </a:rPr>
                        <a:t>6</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Địa chỉ</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14</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4</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extLst>
                  <a:ext uri="{0D108BD9-81ED-4DB2-BD59-A6C34878D82A}">
                    <a16:rowId xmlns:a16="http://schemas.microsoft.com/office/drawing/2014/main" xmlns="" val="10006"/>
                  </a:ext>
                </a:extLst>
              </a:tr>
              <a:tr h="318235">
                <a:tc>
                  <a:txBody>
                    <a:bodyPr/>
                    <a:lstStyle/>
                    <a:p>
                      <a:pPr algn="ctr" fontAlgn="t"/>
                      <a:r>
                        <a:rPr lang="en-US" sz="2400" u="none" strike="noStrike" dirty="0">
                          <a:effectLst/>
                        </a:rPr>
                        <a:t>7</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Giỏ hàng</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14</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6</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dirty="0">
                          <a:effectLst/>
                        </a:rPr>
                        <a:t>0</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extLst>
                  <a:ext uri="{0D108BD9-81ED-4DB2-BD59-A6C34878D82A}">
                    <a16:rowId xmlns:a16="http://schemas.microsoft.com/office/drawing/2014/main" xmlns="" val="10007"/>
                  </a:ext>
                </a:extLst>
              </a:tr>
              <a:tr h="318235">
                <a:tc>
                  <a:txBody>
                    <a:bodyPr/>
                    <a:lstStyle/>
                    <a:p>
                      <a:pPr algn="ctr" fontAlgn="t"/>
                      <a:r>
                        <a:rPr lang="en-US" sz="2400" u="none" strike="noStrike" dirty="0">
                          <a:effectLst/>
                        </a:rPr>
                        <a:t>8</a:t>
                      </a:r>
                      <a:endParaRPr lang="en-US" sz="2400" b="0" i="0" u="none" strike="noStrike" dirty="0">
                        <a:solidFill>
                          <a:srgbClr val="000000"/>
                        </a:solidFill>
                        <a:effectLst/>
                        <a:latin typeface="+mn-lt"/>
                      </a:endParaRPr>
                    </a:p>
                  </a:txBody>
                  <a:tcPr marL="9525" marR="9525" marT="9525" marB="0" anchor="ctr"/>
                </a:tc>
                <a:tc>
                  <a:txBody>
                    <a:bodyPr/>
                    <a:lstStyle/>
                    <a:p>
                      <a:pPr algn="l" fontAlgn="t"/>
                      <a:r>
                        <a:rPr lang="en-US" sz="2400" u="none" strike="noStrike">
                          <a:effectLst/>
                        </a:rPr>
                        <a:t>Đặt hàng</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22</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a:effectLst/>
                        </a:rPr>
                        <a:t>0</a:t>
                      </a:r>
                      <a:endParaRPr lang="en-US" sz="2400" b="0" i="0" u="none" strike="noStrike">
                        <a:solidFill>
                          <a:srgbClr val="000000"/>
                        </a:solidFill>
                        <a:effectLst/>
                        <a:latin typeface="+mn-lt"/>
                      </a:endParaRPr>
                    </a:p>
                  </a:txBody>
                  <a:tcPr marL="9525" marR="9525" marT="9525" marB="0"/>
                </a:tc>
                <a:tc>
                  <a:txBody>
                    <a:bodyPr/>
                    <a:lstStyle/>
                    <a:p>
                      <a:pPr algn="ctr" fontAlgn="t"/>
                      <a:r>
                        <a:rPr lang="en-US" sz="2400" u="none" strike="noStrike" dirty="0">
                          <a:effectLst/>
                        </a:rPr>
                        <a:t>0</a:t>
                      </a:r>
                      <a:endParaRPr lang="en-US" sz="2400" b="0" i="0" u="none" strike="noStrike" dirty="0">
                        <a:solidFill>
                          <a:srgbClr val="000000"/>
                        </a:solidFill>
                        <a:effectLst/>
                        <a:latin typeface="+mn-lt"/>
                      </a:endParaRPr>
                    </a:p>
                  </a:txBody>
                  <a:tcPr marL="9525" marR="9525" marT="9525" marB="0"/>
                </a:tc>
                <a:tc>
                  <a:txBody>
                    <a:bodyPr/>
                    <a:lstStyle/>
                    <a:p>
                      <a:pPr algn="ctr" fontAlgn="t"/>
                      <a:r>
                        <a:rPr lang="en-US" sz="2400" u="none" strike="noStrike" dirty="0">
                          <a:effectLst/>
                        </a:rPr>
                        <a:t>0</a:t>
                      </a:r>
                      <a:endParaRPr lang="en-US" sz="24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xmlns="" val="10008"/>
                  </a:ext>
                </a:extLst>
              </a:tr>
              <a:tr h="318235">
                <a:tc>
                  <a:txBody>
                    <a:bodyPr/>
                    <a:lstStyle/>
                    <a:p>
                      <a:pPr algn="l" fontAlgn="b"/>
                      <a:r>
                        <a:rPr lang="en-US" sz="2400" u="none" strike="noStrike">
                          <a:effectLst/>
                        </a:rPr>
                        <a:t> </a:t>
                      </a:r>
                      <a:endParaRPr lang="en-US" sz="2400" b="0" i="0" u="none" strike="noStrike">
                        <a:solidFill>
                          <a:srgbClr val="000000"/>
                        </a:solidFill>
                        <a:effectLst/>
                        <a:latin typeface="+mn-lt"/>
                      </a:endParaRPr>
                    </a:p>
                  </a:txBody>
                  <a:tcPr marL="9525" marR="9525" marT="9525" marB="0" anchor="b"/>
                </a:tc>
                <a:tc>
                  <a:txBody>
                    <a:bodyPr/>
                    <a:lstStyle/>
                    <a:p>
                      <a:pPr algn="l" fontAlgn="b"/>
                      <a:r>
                        <a:rPr lang="en-US" sz="2400" b="1" u="none" strike="noStrike" dirty="0" err="1">
                          <a:effectLst/>
                        </a:rPr>
                        <a:t>Tổng</a:t>
                      </a:r>
                      <a:r>
                        <a:rPr lang="en-US" sz="2400" b="1" u="none" strike="noStrike" dirty="0">
                          <a:effectLst/>
                        </a:rPr>
                        <a:t> </a:t>
                      </a:r>
                      <a:r>
                        <a:rPr lang="en-US" sz="2400" b="1" u="none" strike="noStrike" dirty="0" err="1">
                          <a:effectLst/>
                        </a:rPr>
                        <a:t>cộng</a:t>
                      </a:r>
                      <a:endParaRPr lang="en-US" sz="2400" b="1" i="0" u="none" strike="noStrike" dirty="0">
                        <a:solidFill>
                          <a:srgbClr val="000000"/>
                        </a:solidFill>
                        <a:effectLst/>
                        <a:latin typeface="+mn-lt"/>
                      </a:endParaRPr>
                    </a:p>
                  </a:txBody>
                  <a:tcPr marL="9525" marR="9525" marT="9525" marB="0" anchor="b"/>
                </a:tc>
                <a:tc>
                  <a:txBody>
                    <a:bodyPr/>
                    <a:lstStyle/>
                    <a:p>
                      <a:pPr algn="ctr" fontAlgn="ctr"/>
                      <a:r>
                        <a:rPr lang="en-US" sz="2400" u="none" strike="noStrike">
                          <a:effectLst/>
                        </a:rPr>
                        <a:t>86</a:t>
                      </a:r>
                      <a:endParaRPr lang="en-US" sz="2400" b="0" i="0" u="none" strike="noStrike">
                        <a:solidFill>
                          <a:srgbClr val="000000"/>
                        </a:solidFill>
                        <a:effectLst/>
                        <a:latin typeface="+mn-lt"/>
                      </a:endParaRPr>
                    </a:p>
                  </a:txBody>
                  <a:tcPr marL="9525" marR="9525" marT="9525" marB="0" anchor="ctr"/>
                </a:tc>
                <a:tc>
                  <a:txBody>
                    <a:bodyPr/>
                    <a:lstStyle/>
                    <a:p>
                      <a:pPr algn="ctr" fontAlgn="ctr"/>
                      <a:r>
                        <a:rPr lang="en-US" sz="2400" u="none" strike="noStrike">
                          <a:effectLst/>
                        </a:rPr>
                        <a:t>14</a:t>
                      </a:r>
                      <a:endParaRPr lang="en-US" sz="2400" b="0" i="0" u="none" strike="noStrike">
                        <a:solidFill>
                          <a:srgbClr val="000000"/>
                        </a:solidFill>
                        <a:effectLst/>
                        <a:latin typeface="+mn-lt"/>
                      </a:endParaRPr>
                    </a:p>
                  </a:txBody>
                  <a:tcPr marL="9525" marR="9525" marT="9525" marB="0" anchor="ctr"/>
                </a:tc>
                <a:tc>
                  <a:txBody>
                    <a:bodyPr/>
                    <a:lstStyle/>
                    <a:p>
                      <a:pPr algn="ctr" fontAlgn="ctr"/>
                      <a:r>
                        <a:rPr lang="en-US" sz="2400" u="none" strike="noStrike">
                          <a:effectLst/>
                        </a:rPr>
                        <a:t>0</a:t>
                      </a:r>
                      <a:endParaRPr lang="en-US" sz="2400" b="0" i="0" u="none" strike="noStrike">
                        <a:solidFill>
                          <a:srgbClr val="000000"/>
                        </a:solidFill>
                        <a:effectLst/>
                        <a:latin typeface="+mn-lt"/>
                      </a:endParaRPr>
                    </a:p>
                  </a:txBody>
                  <a:tcPr marL="9525" marR="9525" marT="9525" marB="0" anchor="ctr"/>
                </a:tc>
                <a:tc>
                  <a:txBody>
                    <a:bodyPr/>
                    <a:lstStyle/>
                    <a:p>
                      <a:pPr algn="ctr" fontAlgn="ctr"/>
                      <a:r>
                        <a:rPr lang="en-US" sz="2400" u="none" strike="noStrike" dirty="0">
                          <a:effectLst/>
                        </a:rPr>
                        <a:t>0</a:t>
                      </a:r>
                      <a:endParaRPr lang="en-US" sz="2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03083848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a:solidFill>
                  <a:schemeClr val="bg1"/>
                </a:solidFill>
                <a:latin typeface="Times New Roman" panose="02020603050405020304" pitchFamily="18" charset="0"/>
                <a:cs typeface="Times New Roman" panose="02020603050405020304" pitchFamily="18" charset="0"/>
              </a:rPr>
              <a:t>4. </a:t>
            </a:r>
            <a:r>
              <a:rPr lang="vi-VN" sz="3200" b="1" dirty="0">
                <a:solidFill>
                  <a:schemeClr val="bg1"/>
                </a:solidFill>
                <a:latin typeface="Times New Roman" panose="02020603050405020304" pitchFamily="18" charset="0"/>
                <a:cs typeface="Times New Roman" panose="02020603050405020304" pitchFamily="18" charset="0"/>
              </a:rPr>
              <a:t>Hạn chế và h</a:t>
            </a:r>
            <a:r>
              <a:rPr lang="en-US" sz="3200" b="1" dirty="0" err="1">
                <a:solidFill>
                  <a:schemeClr val="bg1"/>
                </a:solidFill>
                <a:latin typeface="Times New Roman" panose="02020603050405020304" pitchFamily="18" charset="0"/>
                <a:cs typeface="Times New Roman" panose="02020603050405020304" pitchFamily="18" charset="0"/>
              </a:rPr>
              <a:t>ướng</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phát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triển</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US" smtClean="0"/>
              <a:pPr/>
              <a:t>15</a:t>
            </a:fld>
            <a:r>
              <a:rPr lang="en-US"/>
              <a:t>/17</a:t>
            </a:r>
            <a:endParaRPr lang="en-US" dirty="0"/>
          </a:p>
        </p:txBody>
      </p:sp>
      <p:sp>
        <p:nvSpPr>
          <p:cNvPr id="4" name="Rectangle 3"/>
          <p:cNvSpPr/>
          <p:nvPr/>
        </p:nvSpPr>
        <p:spPr>
          <a:xfrm>
            <a:off x="993531" y="1444347"/>
            <a:ext cx="9739952" cy="3416320"/>
          </a:xfrm>
          <a:prstGeom prst="rect">
            <a:avLst/>
          </a:prstGeom>
        </p:spPr>
        <p:txBody>
          <a:bodyPr wrap="square">
            <a:spAutoFit/>
          </a:bodyPr>
          <a:lstStyle/>
          <a:p>
            <a:pPr marL="342900" lvl="0" indent="-342900" algn="just">
              <a:lnSpc>
                <a:spcPct val="150000"/>
              </a:lnSpc>
              <a:buClr>
                <a:schemeClr val="bg1"/>
              </a:buClr>
              <a:buFont typeface="Courier New" panose="02070309020205020404" pitchFamily="49" charset="0"/>
              <a:buChar char="o"/>
            </a:pPr>
            <a:r>
              <a:rPr lang="vi-V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Chưa thể trình bày đầy đủ các tính năng và nghiên cứu các kỹ thuật nâng cao được sử dụng trong Katalon Studio như test API</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bg1"/>
              </a:buClr>
              <a:buFont typeface="Courier New" panose="02070309020205020404" pitchFamily="49" charset="0"/>
              <a:buChar char="o"/>
            </a:pPr>
            <a:r>
              <a:rPr lang="vi-V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Cần nghiên cứu sâu hơn về Katalon trong lĩnh vực an toàn thông tin. Kết hợp </a:t>
            </a:r>
            <a:r>
              <a:rPr lang="vi-VN" sz="24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Katalon </a:t>
            </a:r>
            <a:r>
              <a:rPr lang="vi-V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với công cụ kiểm thử bảo mật để có thể cải tiến được quy trình kiểm thử. Đảm bảo ứng dụng web có thể được kiểm tra về chức năng cũng như về bảo mật </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340498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pic>
        <p:nvPicPr>
          <p:cNvPr id="628" name="Google Shape;628;p54"/>
          <p:cNvPicPr preferRelativeResize="0"/>
          <p:nvPr/>
        </p:nvPicPr>
        <p:blipFill rotWithShape="1">
          <a:blip r:embed="rId3">
            <a:alphaModFix/>
          </a:blip>
          <a:srcRect/>
          <a:stretch/>
        </p:blipFill>
        <p:spPr>
          <a:xfrm>
            <a:off x="880" y="0"/>
            <a:ext cx="12191120" cy="6858494"/>
          </a:xfrm>
          <a:prstGeom prst="rect">
            <a:avLst/>
          </a:prstGeom>
          <a:noFill/>
          <a:ln>
            <a:noFill/>
          </a:ln>
        </p:spPr>
      </p:pic>
      <p:sp>
        <p:nvSpPr>
          <p:cNvPr id="5" name="Slide Number Placeholder 4"/>
          <p:cNvSpPr>
            <a:spLocks noGrp="1"/>
          </p:cNvSpPr>
          <p:nvPr>
            <p:ph type="sldNum" idx="12"/>
          </p:nvPr>
        </p:nvSpPr>
        <p:spPr>
          <a:xfrm>
            <a:off x="11329557" y="6377545"/>
            <a:ext cx="753545" cy="365125"/>
          </a:xfrm>
        </p:spPr>
        <p:txBody>
          <a:bodyPr/>
          <a:lstStyle/>
          <a:p>
            <a:r>
              <a:rPr lang="en-US" sz="1400">
                <a:latin typeface="Times New Roman" panose="02020603050405020304" pitchFamily="18" charset="0"/>
                <a:cs typeface="Times New Roman" panose="02020603050405020304" pitchFamily="18" charset="0"/>
              </a:rPr>
              <a:t>17/17</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1501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err="1">
                <a:solidFill>
                  <a:schemeClr val="lt1"/>
                </a:solidFill>
                <a:latin typeface="Times New Roman"/>
                <a:ea typeface="Times New Roman"/>
                <a:cs typeface="Times New Roman"/>
                <a:sym typeface="Times New Roman"/>
              </a:rPr>
              <a:t>Nội</a:t>
            </a:r>
            <a:r>
              <a:rPr lang="en-US" sz="3200" b="1" i="0" u="none" strike="noStrike" cap="none" dirty="0">
                <a:solidFill>
                  <a:schemeClr val="lt1"/>
                </a:solidFill>
                <a:latin typeface="Times New Roman"/>
                <a:ea typeface="Times New Roman"/>
                <a:cs typeface="Times New Roman"/>
                <a:sym typeface="Times New Roman"/>
              </a:rPr>
              <a:t> dung</a:t>
            </a:r>
            <a:endParaRPr sz="1200" dirty="0"/>
          </a:p>
        </p:txBody>
      </p:sp>
      <p:sp>
        <p:nvSpPr>
          <p:cNvPr id="4" name="Google Shape;45;p1"/>
          <p:cNvSpPr txBox="1"/>
          <p:nvPr/>
        </p:nvSpPr>
        <p:spPr>
          <a:xfrm>
            <a:off x="1417964" y="1053887"/>
            <a:ext cx="9104812" cy="4524275"/>
          </a:xfrm>
          <a:prstGeom prst="rect">
            <a:avLst/>
          </a:prstGeom>
          <a:noFill/>
          <a:ln>
            <a:noFill/>
          </a:ln>
        </p:spPr>
        <p:txBody>
          <a:bodyPr spcFirstLastPara="1" wrap="square" lIns="91425" tIns="45700" rIns="91425" bIns="45700" anchor="t" anchorCtr="0">
            <a:spAutoFit/>
          </a:bodyPr>
          <a:lstStyle/>
          <a:p>
            <a:pPr lvl="1"/>
            <a:r>
              <a:rPr lang="en-US" sz="3600" i="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rPr>
              <a:t>	</a:t>
            </a:r>
          </a:p>
          <a:p>
            <a:pPr lvl="1"/>
            <a:r>
              <a:rPr lang="en-US" sz="3600"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3600" i="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vi-VN" sz="3600" i="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rPr>
              <a:t>Giới thiệu đề tài</a:t>
            </a:r>
          </a:p>
          <a:p>
            <a:pPr lvl="1"/>
            <a:endParaRPr lang="en-US" sz="3600" i="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lvl="1"/>
            <a:r>
              <a:rPr lang="en-US" sz="3600" dirty="0">
                <a:solidFill>
                  <a:schemeClr val="bg1"/>
                </a:solidFill>
                <a:latin typeface="Times New Roman" panose="02020603050405020304" pitchFamily="18" charset="0"/>
                <a:cs typeface="Times New Roman" panose="02020603050405020304" pitchFamily="18" charset="0"/>
              </a:rPr>
              <a:t>	2. </a:t>
            </a:r>
            <a:r>
              <a:rPr lang="vi-VN" sz="3600" dirty="0">
                <a:solidFill>
                  <a:schemeClr val="bg1"/>
                </a:solidFill>
                <a:latin typeface="Times New Roman" panose="02020603050405020304" pitchFamily="18" charset="0"/>
                <a:cs typeface="Times New Roman" panose="02020603050405020304" pitchFamily="18" charset="0"/>
              </a:rPr>
              <a:t>Kiểm thử tự động với Katalon Studio</a:t>
            </a:r>
            <a:endParaRPr lang="en-US" sz="3600" dirty="0">
              <a:solidFill>
                <a:schemeClr val="bg1"/>
              </a:solidFill>
              <a:latin typeface="Times New Roman" panose="02020603050405020304" pitchFamily="18" charset="0"/>
              <a:cs typeface="Times New Roman" panose="02020603050405020304" pitchFamily="18" charset="0"/>
            </a:endParaRPr>
          </a:p>
          <a:p>
            <a:pPr lvl="1"/>
            <a:endParaRPr lang="en-US" sz="3600" dirty="0">
              <a:solidFill>
                <a:schemeClr val="bg1"/>
              </a:solidFill>
              <a:latin typeface="Times New Roman" panose="02020603050405020304" pitchFamily="18" charset="0"/>
              <a:cs typeface="Times New Roman" panose="02020603050405020304" pitchFamily="18" charset="0"/>
            </a:endParaRPr>
          </a:p>
          <a:p>
            <a:pPr lvl="1"/>
            <a:r>
              <a:rPr lang="en-US" sz="3600" dirty="0">
                <a:solidFill>
                  <a:schemeClr val="bg1"/>
                </a:solidFill>
                <a:latin typeface="Times New Roman" panose="02020603050405020304" pitchFamily="18" charset="0"/>
                <a:cs typeface="Times New Roman" panose="02020603050405020304" pitchFamily="18" charset="0"/>
              </a:rPr>
              <a:t>	3. </a:t>
            </a:r>
            <a:r>
              <a:rPr lang="en-US" sz="3600" dirty="0" err="1">
                <a:solidFill>
                  <a:schemeClr val="bg1"/>
                </a:solidFill>
                <a:latin typeface="Times New Roman" panose="02020603050405020304" pitchFamily="18" charset="0"/>
                <a:cs typeface="Times New Roman" panose="02020603050405020304" pitchFamily="18" charset="0"/>
              </a:rPr>
              <a:t>Kết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quả</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đạt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được</a:t>
            </a:r>
            <a:endParaRPr lang="en-US" sz="3600" dirty="0">
              <a:solidFill>
                <a:schemeClr val="bg1"/>
              </a:solidFill>
              <a:latin typeface="Times New Roman" panose="02020603050405020304" pitchFamily="18" charset="0"/>
              <a:cs typeface="Times New Roman" panose="02020603050405020304" pitchFamily="18" charset="0"/>
            </a:endParaRPr>
          </a:p>
          <a:p>
            <a:pPr lvl="1"/>
            <a:endParaRPr lang="en-US" sz="3600" dirty="0">
              <a:solidFill>
                <a:schemeClr val="bg1"/>
              </a:solidFill>
              <a:latin typeface="Times New Roman" panose="02020603050405020304" pitchFamily="18" charset="0"/>
              <a:cs typeface="Times New Roman" panose="02020603050405020304" pitchFamily="18" charset="0"/>
            </a:endParaRPr>
          </a:p>
          <a:p>
            <a:pPr lvl="1"/>
            <a:r>
              <a:rPr lang="en-US" sz="3600" dirty="0">
                <a:solidFill>
                  <a:schemeClr val="bg1"/>
                </a:solidFill>
                <a:latin typeface="Times New Roman" panose="02020603050405020304" pitchFamily="18" charset="0"/>
                <a:cs typeface="Times New Roman" panose="02020603050405020304" pitchFamily="18" charset="0"/>
              </a:rPr>
              <a:t>	4</a:t>
            </a:r>
            <a:r>
              <a:rPr lang="vi-VN" sz="3600" dirty="0">
                <a:solidFill>
                  <a:schemeClr val="bg1"/>
                </a:solidFill>
                <a:latin typeface="Times New Roman" panose="02020603050405020304" pitchFamily="18" charset="0"/>
                <a:cs typeface="Times New Roman" panose="02020603050405020304" pitchFamily="18" charset="0"/>
              </a:rPr>
              <a:t>. Hạn chế và h</a:t>
            </a:r>
            <a:r>
              <a:rPr lang="en-US" sz="3600" dirty="0" err="1">
                <a:solidFill>
                  <a:schemeClr val="bg1"/>
                </a:solidFill>
                <a:latin typeface="Times New Roman" panose="02020603050405020304" pitchFamily="18" charset="0"/>
                <a:cs typeface="Times New Roman" panose="02020603050405020304" pitchFamily="18" charset="0"/>
              </a:rPr>
              <a:t>ướng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phát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triển</a:t>
            </a:r>
            <a:endParaRPr lang="vi-VN" sz="36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2</a:t>
            </a:fld>
            <a:r>
              <a:rPr lang="en-US"/>
              <a:t>/17</a:t>
            </a:r>
            <a:endParaRPr lang="en-US"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vi-VN" sz="3200" b="1" dirty="0">
                <a:solidFill>
                  <a:schemeClr val="bg1"/>
                </a:solidFill>
                <a:latin typeface="Times New Roman" panose="02020603050405020304" pitchFamily="18" charset="0"/>
                <a:ea typeface="Times New Roman"/>
                <a:cs typeface="Times New Roman" panose="02020603050405020304" pitchFamily="18" charset="0"/>
                <a:sym typeface="Times New Roman"/>
              </a:rPr>
              <a:t>Giới thiệu đề tài</a:t>
            </a:r>
            <a:endPar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Google Shape;45;p1"/>
          <p:cNvSpPr txBox="1"/>
          <p:nvPr/>
        </p:nvSpPr>
        <p:spPr>
          <a:xfrm>
            <a:off x="519717" y="1097951"/>
            <a:ext cx="11386039" cy="523180"/>
          </a:xfrm>
          <a:prstGeom prst="rect">
            <a:avLst/>
          </a:prstGeom>
          <a:noFill/>
          <a:ln>
            <a:noFill/>
          </a:ln>
        </p:spPr>
        <p:txBody>
          <a:bodyPr spcFirstLastPara="1" wrap="square" lIns="91425" tIns="45700" rIns="91425" bIns="45700" anchor="t" anchorCtr="0">
            <a:spAutoFit/>
          </a:bodyPr>
          <a:lstStyle/>
          <a:p>
            <a:pPr lvl="0"/>
            <a:r>
              <a:rPr lang="en-US" sz="2800" b="1" dirty="0">
                <a:solidFill>
                  <a:schemeClr val="bg1"/>
                </a:solidFill>
                <a:latin typeface="Times New Roman" panose="02020603050405020304" pitchFamily="18" charset="0"/>
                <a:cs typeface="Times New Roman" panose="02020603050405020304" pitchFamily="18" charset="0"/>
              </a:rPr>
              <a:t>1.1. </a:t>
            </a:r>
            <a:r>
              <a:rPr lang="en-US" sz="2800" b="1" dirty="0" err="1">
                <a:solidFill>
                  <a:schemeClr val="bg1"/>
                </a:solidFill>
                <a:latin typeface="Times New Roman" panose="02020603050405020304" pitchFamily="18" charset="0"/>
                <a:cs typeface="Times New Roman" panose="02020603050405020304" pitchFamily="18" charset="0"/>
              </a:rPr>
              <a:t>Đặt</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vấn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đề</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3</a:t>
            </a:fld>
            <a:r>
              <a:rPr lang="en-US"/>
              <a:t>/17</a:t>
            </a:r>
            <a:endParaRPr lang="en-US" dirty="0"/>
          </a:p>
        </p:txBody>
      </p:sp>
      <p:sp>
        <p:nvSpPr>
          <p:cNvPr id="7" name="Rectangle 6"/>
          <p:cNvSpPr/>
          <p:nvPr/>
        </p:nvSpPr>
        <p:spPr>
          <a:xfrm>
            <a:off x="764275" y="1621131"/>
            <a:ext cx="10235821" cy="5909310"/>
          </a:xfrm>
          <a:prstGeom prst="rect">
            <a:avLst/>
          </a:prstGeom>
        </p:spPr>
        <p:txBody>
          <a:bodyPr wrap="square">
            <a:spAutoFit/>
          </a:bodyPr>
          <a:lstStyle/>
          <a:p>
            <a:pPr marL="457200" indent="-457200">
              <a:lnSpc>
                <a:spcPct val="150000"/>
              </a:lnSpc>
              <a:buClr>
                <a:schemeClr val="bg1"/>
              </a:buClr>
              <a:buFont typeface="Courier New" panose="02070309020205020404" pitchFamily="49" charset="0"/>
              <a:buChar char="o"/>
            </a:pPr>
            <a:r>
              <a:rPr lang="vi-VN" sz="2800" dirty="0">
                <a:solidFill>
                  <a:schemeClr val="bg1"/>
                </a:solidFill>
                <a:latin typeface="+mj-lt"/>
              </a:rPr>
              <a:t>Kiểm thử phần mềm là một quá trình liên tục, xuyên suốt mọi giai đoạn phát triển phần mềm.</a:t>
            </a:r>
          </a:p>
          <a:p>
            <a:pPr marL="457200" indent="-457200">
              <a:lnSpc>
                <a:spcPct val="150000"/>
              </a:lnSpc>
              <a:buClr>
                <a:schemeClr val="bg1"/>
              </a:buClr>
              <a:buFont typeface="Courier New" panose="02070309020205020404" pitchFamily="49" charset="0"/>
              <a:buChar char="o"/>
            </a:pPr>
            <a:r>
              <a:rPr lang="vi-VN" sz="2800" dirty="0">
                <a:solidFill>
                  <a:schemeClr val="bg1"/>
                </a:solidFill>
                <a:latin typeface="+mj-lt"/>
              </a:rPr>
              <a:t>Tuy nhiên vì phần mềm ngày càng lớn, việc kiểm thử thủ công sẽ dẫn đến nhiều nhược điểm như mất thời gian, công sức cũng như chi phí, tiền bạc và chất lượng. </a:t>
            </a:r>
          </a:p>
          <a:p>
            <a:pPr marL="457200" indent="-457200">
              <a:lnSpc>
                <a:spcPct val="150000"/>
              </a:lnSpc>
              <a:buClr>
                <a:schemeClr val="bg1"/>
              </a:buClr>
              <a:buFont typeface="Courier New" panose="02070309020205020404" pitchFamily="49" charset="0"/>
              <a:buChar char="o"/>
            </a:pPr>
            <a:r>
              <a:rPr lang="vi-VN" sz="2800" dirty="0">
                <a:solidFill>
                  <a:schemeClr val="bg1"/>
                </a:solidFill>
                <a:latin typeface="+mj-lt"/>
              </a:rPr>
              <a:t>Sự ra đời của các công cụ kiểm thử tự động mang đến ý nghĩa to lớn, giúp tiết kiệm thời gian, công sức và tiền bạc.</a:t>
            </a:r>
            <a:br>
              <a:rPr lang="vi-VN" sz="2800" dirty="0">
                <a:solidFill>
                  <a:schemeClr val="bg1"/>
                </a:solidFill>
                <a:latin typeface="+mj-lt"/>
              </a:rPr>
            </a:br>
            <a:endParaRPr lang="vi-VN" sz="2800" dirty="0">
              <a:solidFill>
                <a:schemeClr val="bg1"/>
              </a:solidFill>
              <a:latin typeface="+mj-lt"/>
            </a:endParaRPr>
          </a:p>
          <a:p>
            <a:pPr>
              <a:lnSpc>
                <a:spcPct val="150000"/>
              </a:lnSpc>
            </a:pPr>
            <a:endParaRPr lang="en-US" sz="2800" dirty="0">
              <a:solidFill>
                <a:schemeClr val="bg1"/>
              </a:solidFill>
              <a:latin typeface="+mj-lt"/>
            </a:endParaRPr>
          </a:p>
        </p:txBody>
      </p:sp>
    </p:spTree>
    <p:extLst>
      <p:ext uri="{BB962C8B-B14F-4D97-AF65-F5344CB8AC3E}">
        <p14:creationId xmlns:p14="http://schemas.microsoft.com/office/powerpoint/2010/main" val="4265648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rPr>
              <a:t>1. </a:t>
            </a:r>
            <a:r>
              <a:rPr lang="vi-VN" sz="3200" b="1" dirty="0">
                <a:solidFill>
                  <a:schemeClr val="bg1"/>
                </a:solidFill>
                <a:latin typeface="Times New Roman" panose="02020603050405020304" pitchFamily="18" charset="0"/>
                <a:ea typeface="Times New Roman"/>
                <a:cs typeface="Times New Roman" panose="02020603050405020304" pitchFamily="18" charset="0"/>
                <a:sym typeface="Times New Roman"/>
              </a:rPr>
              <a:t>Giới thiệu đề tài</a:t>
            </a:r>
            <a:endPar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Google Shape;45;p1"/>
          <p:cNvSpPr txBox="1"/>
          <p:nvPr/>
        </p:nvSpPr>
        <p:spPr>
          <a:xfrm>
            <a:off x="410535" y="1097951"/>
            <a:ext cx="11386039" cy="523180"/>
          </a:xfrm>
          <a:prstGeom prst="rect">
            <a:avLst/>
          </a:prstGeom>
          <a:noFill/>
          <a:ln>
            <a:noFill/>
          </a:ln>
        </p:spPr>
        <p:txBody>
          <a:bodyPr spcFirstLastPara="1" wrap="square" lIns="91425" tIns="45700" rIns="91425" bIns="45700" anchor="t" anchorCtr="0">
            <a:spAutoFit/>
          </a:bodyPr>
          <a:lstStyle/>
          <a:p>
            <a:pPr lvl="0"/>
            <a:r>
              <a:rPr lang="en-US" sz="2800" b="1" dirty="0">
                <a:solidFill>
                  <a:schemeClr val="bg1"/>
                </a:solidFill>
                <a:latin typeface="Times New Roman" panose="02020603050405020304" pitchFamily="18" charset="0"/>
                <a:cs typeface="Times New Roman" panose="02020603050405020304" pitchFamily="18" charset="0"/>
              </a:rPr>
              <a:t>1.2. </a:t>
            </a:r>
            <a:r>
              <a:rPr lang="en-US" sz="2800" b="1" dirty="0" err="1">
                <a:solidFill>
                  <a:schemeClr val="bg1"/>
                </a:solidFill>
                <a:latin typeface="Times New Roman" panose="02020603050405020304" pitchFamily="18" charset="0"/>
                <a:cs typeface="Times New Roman" panose="02020603050405020304" pitchFamily="18" charset="0"/>
              </a:rPr>
              <a:t>Mục</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tiêu</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fld id="{00000000-1234-1234-1234-123412341234}" type="slidenum">
              <a:rPr lang="en-US" smtClean="0"/>
              <a:pPr/>
              <a:t>4</a:t>
            </a:fld>
            <a:r>
              <a:rPr lang="en-US"/>
              <a:t>/17</a:t>
            </a:r>
            <a:endParaRPr lang="en-US" dirty="0"/>
          </a:p>
        </p:txBody>
      </p:sp>
      <p:graphicFrame>
        <p:nvGraphicFramePr>
          <p:cNvPr id="2" name="Diagram 1"/>
          <p:cNvGraphicFramePr/>
          <p:nvPr>
            <p:extLst>
              <p:ext uri="{D42A27DB-BD31-4B8C-83A1-F6EECF244321}">
                <p14:modId xmlns:p14="http://schemas.microsoft.com/office/powerpoint/2010/main" val="1515583964"/>
              </p:ext>
            </p:extLst>
          </p:nvPr>
        </p:nvGraphicFramePr>
        <p:xfrm>
          <a:off x="1116361" y="1816322"/>
          <a:ext cx="9815496" cy="40092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460311" y="2322196"/>
            <a:ext cx="545911" cy="523220"/>
          </a:xfrm>
          <a:prstGeom prst="rect">
            <a:avLst/>
          </a:prstGeom>
          <a:noFill/>
        </p:spPr>
        <p:txBody>
          <a:bodyPr wrap="square" rtlCol="0">
            <a:spAutoFit/>
          </a:bodyPr>
          <a:lstStyle/>
          <a:p>
            <a:r>
              <a:rPr lang="vi-VN" sz="2800" dirty="0">
                <a:solidFill>
                  <a:schemeClr val="tx2">
                    <a:lumMod val="50000"/>
                  </a:schemeClr>
                </a:solidFill>
                <a:latin typeface="+mj-lt"/>
              </a:rPr>
              <a:t>1</a:t>
            </a:r>
            <a:endParaRPr lang="en-US" sz="2800" dirty="0">
              <a:solidFill>
                <a:schemeClr val="tx2">
                  <a:lumMod val="50000"/>
                </a:schemeClr>
              </a:solidFill>
              <a:latin typeface="+mj-lt"/>
            </a:endParaRPr>
          </a:p>
        </p:txBody>
      </p:sp>
      <p:sp>
        <p:nvSpPr>
          <p:cNvPr id="7" name="TextBox 6"/>
          <p:cNvSpPr txBox="1"/>
          <p:nvPr/>
        </p:nvSpPr>
        <p:spPr>
          <a:xfrm>
            <a:off x="1774210" y="3545946"/>
            <a:ext cx="545911" cy="523220"/>
          </a:xfrm>
          <a:prstGeom prst="rect">
            <a:avLst/>
          </a:prstGeom>
          <a:noFill/>
        </p:spPr>
        <p:txBody>
          <a:bodyPr wrap="square" rtlCol="0">
            <a:spAutoFit/>
          </a:bodyPr>
          <a:lstStyle/>
          <a:p>
            <a:r>
              <a:rPr lang="vi-VN" sz="2800" dirty="0">
                <a:solidFill>
                  <a:schemeClr val="tx2">
                    <a:lumMod val="50000"/>
                  </a:schemeClr>
                </a:solidFill>
                <a:latin typeface="+mj-lt"/>
              </a:rPr>
              <a:t>2</a:t>
            </a:r>
            <a:endParaRPr lang="en-US" sz="2800" dirty="0">
              <a:solidFill>
                <a:schemeClr val="tx2">
                  <a:lumMod val="50000"/>
                </a:schemeClr>
              </a:solidFill>
              <a:latin typeface="+mj-lt"/>
            </a:endParaRPr>
          </a:p>
        </p:txBody>
      </p:sp>
      <p:sp>
        <p:nvSpPr>
          <p:cNvPr id="8" name="TextBox 7"/>
          <p:cNvSpPr txBox="1"/>
          <p:nvPr/>
        </p:nvSpPr>
        <p:spPr>
          <a:xfrm>
            <a:off x="1489883" y="4742400"/>
            <a:ext cx="545911" cy="523220"/>
          </a:xfrm>
          <a:prstGeom prst="rect">
            <a:avLst/>
          </a:prstGeom>
          <a:noFill/>
        </p:spPr>
        <p:txBody>
          <a:bodyPr wrap="square" rtlCol="0">
            <a:spAutoFit/>
          </a:bodyPr>
          <a:lstStyle/>
          <a:p>
            <a:r>
              <a:rPr lang="vi-VN" sz="2800" dirty="0">
                <a:solidFill>
                  <a:schemeClr val="tx2">
                    <a:lumMod val="50000"/>
                  </a:schemeClr>
                </a:solidFill>
                <a:latin typeface="+mj-lt"/>
              </a:rPr>
              <a:t>3</a:t>
            </a:r>
            <a:endParaRPr lang="en-US" sz="2800" dirty="0">
              <a:solidFill>
                <a:schemeClr val="tx2">
                  <a:lumMod val="50000"/>
                </a:schemeClr>
              </a:solidFill>
              <a:latin typeface="+mj-lt"/>
            </a:endParaRPr>
          </a:p>
        </p:txBody>
      </p:sp>
    </p:spTree>
    <p:extLst>
      <p:ext uri="{BB962C8B-B14F-4D97-AF65-F5344CB8AC3E}">
        <p14:creationId xmlns:p14="http://schemas.microsoft.com/office/powerpoint/2010/main" val="296812222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vi-VN" sz="3200" b="1" dirty="0">
                <a:solidFill>
                  <a:schemeClr val="bg1"/>
                </a:solidFill>
                <a:latin typeface="Times New Roman" panose="02020603050405020304" pitchFamily="18" charset="0"/>
                <a:cs typeface="Times New Roman" panose="02020603050405020304" pitchFamily="18" charset="0"/>
              </a:rPr>
              <a:t>2. </a:t>
            </a:r>
            <a:r>
              <a:rPr lang="en-US" sz="3200" b="1" dirty="0" err="1">
                <a:solidFill>
                  <a:schemeClr val="bg1"/>
                </a:solidFill>
                <a:latin typeface="Times New Roman" panose="02020603050405020304" pitchFamily="18" charset="0"/>
                <a:cs typeface="Times New Roman" panose="02020603050405020304" pitchFamily="18" charset="0"/>
              </a:rPr>
              <a:t>Kiểm</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thử</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với</a:t>
            </a:r>
            <a:r>
              <a:rPr lang="en-US" sz="3200" b="1" dirty="0">
                <a:solidFill>
                  <a:schemeClr val="bg1"/>
                </a:solidFill>
                <a:latin typeface="Times New Roman" panose="02020603050405020304" pitchFamily="18" charset="0"/>
                <a:cs typeface="Times New Roman" panose="02020603050405020304" pitchFamily="18" charset="0"/>
              </a:rPr>
              <a:t> </a:t>
            </a:r>
            <a:r>
              <a:rPr lang="vi-VN" sz="3200" b="1" dirty="0">
                <a:solidFill>
                  <a:schemeClr val="bg1"/>
                </a:solidFill>
                <a:latin typeface="Times New Roman" panose="02020603050405020304" pitchFamily="18" charset="0"/>
                <a:cs typeface="Times New Roman" panose="02020603050405020304" pitchFamily="18" charset="0"/>
              </a:rPr>
              <a:t>công cụ </a:t>
            </a:r>
            <a:r>
              <a:rPr lang="en-US" sz="3200" b="1" dirty="0" err="1">
                <a:solidFill>
                  <a:schemeClr val="bg1"/>
                </a:solidFill>
                <a:latin typeface="Times New Roman" panose="02020603050405020304" pitchFamily="18" charset="0"/>
                <a:cs typeface="Times New Roman" panose="02020603050405020304" pitchFamily="18" charset="0"/>
              </a:rPr>
              <a:t>Katalon</a:t>
            </a:r>
            <a:r>
              <a:rPr lang="en-US" sz="3200" b="1" dirty="0">
                <a:solidFill>
                  <a:schemeClr val="bg1"/>
                </a:solidFill>
                <a:latin typeface="Times New Roman" panose="02020603050405020304" pitchFamily="18" charset="0"/>
                <a:cs typeface="Times New Roman" panose="02020603050405020304" pitchFamily="18" charset="0"/>
              </a:rPr>
              <a:t> Studio</a:t>
            </a:r>
          </a:p>
        </p:txBody>
      </p:sp>
      <p:sp>
        <p:nvSpPr>
          <p:cNvPr id="4" name="Slide Number Placeholder 3"/>
          <p:cNvSpPr>
            <a:spLocks noGrp="1"/>
          </p:cNvSpPr>
          <p:nvPr>
            <p:ph type="sldNum" idx="12"/>
          </p:nvPr>
        </p:nvSpPr>
        <p:spPr/>
        <p:txBody>
          <a:bodyPr/>
          <a:lstStyle/>
          <a:p>
            <a:fld id="{00000000-1234-1234-1234-123412341234}" type="slidenum">
              <a:rPr lang="en-US" smtClean="0"/>
              <a:pPr/>
              <a:t>5</a:t>
            </a:fld>
            <a:r>
              <a:rPr lang="en-US"/>
              <a:t>/17</a:t>
            </a:r>
            <a:endParaRPr lang="en-US" dirty="0"/>
          </a:p>
        </p:txBody>
      </p:sp>
      <p:sp>
        <p:nvSpPr>
          <p:cNvPr id="13" name="TextBox 12">
            <a:extLst>
              <a:ext uri="{FF2B5EF4-FFF2-40B4-BE49-F238E27FC236}">
                <a16:creationId xmlns:a16="http://schemas.microsoft.com/office/drawing/2014/main" xmlns="" id="{13973D20-D63E-910A-BDED-D8976D6205CB}"/>
              </a:ext>
            </a:extLst>
          </p:cNvPr>
          <p:cNvSpPr txBox="1"/>
          <p:nvPr/>
        </p:nvSpPr>
        <p:spPr>
          <a:xfrm>
            <a:off x="816862" y="1121008"/>
            <a:ext cx="10374302" cy="3539430"/>
          </a:xfrm>
          <a:prstGeom prst="rect">
            <a:avLst/>
          </a:prstGeom>
          <a:noFill/>
        </p:spPr>
        <p:txBody>
          <a:bodyPr wrap="square" rtlCol="0">
            <a:spAutoFit/>
          </a:bodyPr>
          <a:lstStyle/>
          <a:p>
            <a:pPr>
              <a:lnSpc>
                <a:spcPct val="150000"/>
              </a:lnSpc>
            </a:pPr>
            <a:r>
              <a:rPr lang="en-US" sz="2800" b="1" dirty="0">
                <a:solidFill>
                  <a:schemeClr val="bg1"/>
                </a:solidFill>
                <a:latin typeface="Times New Roman" panose="02020603050405020304" pitchFamily="18" charset="0"/>
                <a:cs typeface="Times New Roman" panose="02020603050405020304" pitchFamily="18" charset="0"/>
              </a:rPr>
              <a:t>1. </a:t>
            </a:r>
            <a:r>
              <a:rPr lang="en-US" sz="2800" b="1" dirty="0" err="1">
                <a:solidFill>
                  <a:schemeClr val="bg1"/>
                </a:solidFill>
                <a:latin typeface="Times New Roman" panose="02020603050405020304" pitchFamily="18" charset="0"/>
                <a:cs typeface="Times New Roman" panose="02020603050405020304" pitchFamily="18" charset="0"/>
              </a:rPr>
              <a:t>Kiểm</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thử</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tự</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động</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là</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gì</a:t>
            </a:r>
            <a:r>
              <a:rPr lang="en-US" sz="2800" b="1" dirty="0">
                <a:solidFill>
                  <a:schemeClr val="bg1"/>
                </a:solidFill>
                <a:latin typeface="Times New Roman" panose="02020603050405020304" pitchFamily="18" charset="0"/>
                <a:cs typeface="Times New Roman" panose="02020603050405020304" pitchFamily="18" charset="0"/>
              </a:rPr>
              <a:t>?</a:t>
            </a:r>
            <a:endParaRPr lang="vi-VN" sz="2800" b="1" dirty="0">
              <a:solidFill>
                <a:schemeClr val="bg1"/>
              </a:solidFill>
              <a:latin typeface="Times New Roman" panose="02020603050405020304" pitchFamily="18" charset="0"/>
              <a:cs typeface="Times New Roman" panose="02020603050405020304" pitchFamily="18" charset="0"/>
            </a:endParaRPr>
          </a:p>
          <a:p>
            <a:endParaRPr lang="vi-VN" sz="2800" b="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vi-VN" sz="2800" b="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vi-VN" sz="2800" b="1" dirty="0">
              <a:solidFill>
                <a:schemeClr val="bg1"/>
              </a:solidFill>
              <a:latin typeface="Times New Roman" panose="02020603050405020304" pitchFamily="18" charset="0"/>
              <a:cs typeface="Times New Roman" panose="02020603050405020304" pitchFamily="18" charset="0"/>
            </a:endParaRPr>
          </a:p>
          <a:p>
            <a:r>
              <a:rPr lang="en-US" sz="2800" b="1" dirty="0">
                <a:solidFill>
                  <a:schemeClr val="bg1"/>
                </a:solidFill>
                <a:latin typeface="Times New Roman" panose="02020603050405020304" pitchFamily="18" charset="0"/>
                <a:cs typeface="Times New Roman" panose="02020603050405020304" pitchFamily="18" charset="0"/>
              </a:rPr>
              <a:t>2. </a:t>
            </a:r>
            <a:r>
              <a:rPr lang="en-US" sz="2800" b="1" dirty="0" err="1">
                <a:solidFill>
                  <a:schemeClr val="bg1"/>
                </a:solidFill>
                <a:latin typeface="Times New Roman" panose="02020603050405020304" pitchFamily="18" charset="0"/>
                <a:ea typeface="Times New Roman" panose="02020603050405020304" pitchFamily="18" charset="0"/>
              </a:rPr>
              <a:t>Lợi</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ích</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của</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kiểm</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thử</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tự</a:t>
            </a:r>
            <a:r>
              <a:rPr lang="en-US" sz="2800" b="1" dirty="0">
                <a:solidFill>
                  <a:schemeClr val="bg1"/>
                </a:solidFill>
                <a:latin typeface="Times New Roman" panose="02020603050405020304" pitchFamily="18" charset="0"/>
                <a:ea typeface="Times New Roman" panose="02020603050405020304" pitchFamily="18" charset="0"/>
              </a:rPr>
              <a:t> </a:t>
            </a:r>
            <a:r>
              <a:rPr lang="en-US" sz="2800" b="1" dirty="0" err="1">
                <a:solidFill>
                  <a:schemeClr val="bg1"/>
                </a:solidFill>
                <a:latin typeface="Times New Roman" panose="02020603050405020304" pitchFamily="18" charset="0"/>
                <a:ea typeface="Times New Roman" panose="02020603050405020304" pitchFamily="18" charset="0"/>
              </a:rPr>
              <a:t>động</a:t>
            </a:r>
            <a:endParaRPr lang="en-US" sz="2800" b="1"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60145" y="1697829"/>
            <a:ext cx="10026555" cy="1754326"/>
          </a:xfrm>
          <a:prstGeom prst="rect">
            <a:avLst/>
          </a:prstGeom>
        </p:spPr>
        <p:txBody>
          <a:bodyPr wrap="square">
            <a:spAutoFit/>
          </a:bodyPr>
          <a:lstStyle/>
          <a:p>
            <a:pPr marL="457200" lvl="5" indent="-457200">
              <a:lnSpc>
                <a:spcPct val="150000"/>
              </a:lnSpc>
              <a:buClr>
                <a:schemeClr val="bg1"/>
              </a:buClr>
              <a:buFont typeface="Courier New" panose="02070309020205020404" pitchFamily="49" charset="0"/>
              <a:buChar char="o"/>
            </a:pPr>
            <a:r>
              <a:rPr lang="vi-VN" sz="2400" dirty="0">
                <a:solidFill>
                  <a:schemeClr val="bg1"/>
                </a:solidFill>
                <a:latin typeface="Times New Roman" panose="02020603050405020304" pitchFamily="18" charset="0"/>
                <a:ea typeface="Times New Roman" panose="02020603050405020304" pitchFamily="18" charset="0"/>
              </a:rPr>
              <a:t>Kiểm thử tự động là một kỹ thuật kiểm thử phần mềm thực hiện bằng cách sử dụng các công cụ phần mềm kiểm thử đặc biệt để thực thi một bộ trường hợp kiểm thử </a:t>
            </a:r>
          </a:p>
        </p:txBody>
      </p:sp>
      <p:sp>
        <p:nvSpPr>
          <p:cNvPr id="5" name="Rectangle 4"/>
          <p:cNvSpPr/>
          <p:nvPr/>
        </p:nvSpPr>
        <p:spPr>
          <a:xfrm>
            <a:off x="1273793" y="3936364"/>
            <a:ext cx="6096000" cy="1687963"/>
          </a:xfrm>
          <a:prstGeom prst="rect">
            <a:avLst/>
          </a:prstGeom>
        </p:spPr>
        <p:txBody>
          <a:bodyPr>
            <a:spAutoFit/>
          </a:bodyPr>
          <a:lstStyle/>
          <a:p>
            <a:pPr marL="457200" indent="-4572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Times New Roman" panose="02020603050405020304" pitchFamily="18" charset="0"/>
              </a:rPr>
              <a:t>Tiết</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kiệm</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thời</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gian</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và</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tiền</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bạc</a:t>
            </a:r>
            <a:endParaRPr lang="en-US" sz="2400" dirty="0">
              <a:solidFill>
                <a:schemeClr val="bg1"/>
              </a:solidFill>
              <a:latin typeface="Times New Roman" panose="02020603050405020304" pitchFamily="18" charset="0"/>
              <a:ea typeface="Times New Roman" panose="02020603050405020304" pitchFamily="18" charset="0"/>
            </a:endParaRPr>
          </a:p>
          <a:p>
            <a:pPr marL="457200" indent="-4572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Times New Roman" panose="02020603050405020304" pitchFamily="18" charset="0"/>
              </a:rPr>
              <a:t>Chính</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xác</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hơn</a:t>
            </a:r>
            <a:endParaRPr lang="en-US" sz="2400" dirty="0">
              <a:solidFill>
                <a:schemeClr val="bg1"/>
              </a:solidFill>
              <a:latin typeface="Times New Roman" panose="02020603050405020304" pitchFamily="18" charset="0"/>
              <a:ea typeface="Times New Roman" panose="02020603050405020304" pitchFamily="18" charset="0"/>
            </a:endParaRPr>
          </a:p>
          <a:p>
            <a:pPr marL="457200" indent="-4572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Times New Roman" panose="02020603050405020304" pitchFamily="18" charset="0"/>
              </a:rPr>
              <a:t>Độ</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bao</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phủ</a:t>
            </a:r>
            <a:r>
              <a:rPr lang="en-US" sz="2400" dirty="0">
                <a:solidFill>
                  <a:schemeClr val="bg1"/>
                </a:solidFill>
                <a:latin typeface="Times New Roman" panose="02020603050405020304" pitchFamily="18" charset="0"/>
                <a:ea typeface="Times New Roman" panose="02020603050405020304" pitchFamily="18" charset="0"/>
              </a:rPr>
              <a:t> </a:t>
            </a:r>
            <a:r>
              <a:rPr lang="en-US" sz="2400" dirty="0" err="1">
                <a:solidFill>
                  <a:schemeClr val="bg1"/>
                </a:solidFill>
                <a:latin typeface="Times New Roman" panose="02020603050405020304" pitchFamily="18" charset="0"/>
                <a:ea typeface="Times New Roman" panose="02020603050405020304" pitchFamily="18" charset="0"/>
              </a:rPr>
              <a:t>cao</a:t>
            </a:r>
            <a:endParaRPr lang="en-US" sz="2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220390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vi-VN" sz="3200" b="1" dirty="0">
                <a:solidFill>
                  <a:schemeClr val="bg1"/>
                </a:solidFill>
                <a:latin typeface="Times New Roman" panose="02020603050405020304" pitchFamily="18" charset="0"/>
                <a:cs typeface="Times New Roman" panose="02020603050405020304" pitchFamily="18" charset="0"/>
              </a:rPr>
              <a:t>2. </a:t>
            </a:r>
            <a:r>
              <a:rPr lang="en-US" sz="3200" b="1" dirty="0" err="1">
                <a:solidFill>
                  <a:schemeClr val="bg1"/>
                </a:solidFill>
                <a:latin typeface="Times New Roman" panose="02020603050405020304" pitchFamily="18" charset="0"/>
                <a:cs typeface="Times New Roman" panose="02020603050405020304" pitchFamily="18" charset="0"/>
              </a:rPr>
              <a:t>Kiểm</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thử</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với</a:t>
            </a:r>
            <a:r>
              <a:rPr lang="en-US" sz="3200" b="1" dirty="0">
                <a:solidFill>
                  <a:schemeClr val="bg1"/>
                </a:solidFill>
                <a:latin typeface="Times New Roman" panose="02020603050405020304" pitchFamily="18" charset="0"/>
                <a:cs typeface="Times New Roman" panose="02020603050405020304" pitchFamily="18" charset="0"/>
              </a:rPr>
              <a:t> </a:t>
            </a:r>
            <a:r>
              <a:rPr lang="vi-VN" sz="3200" b="1" dirty="0">
                <a:solidFill>
                  <a:schemeClr val="bg1"/>
                </a:solidFill>
                <a:latin typeface="Times New Roman" panose="02020603050405020304" pitchFamily="18" charset="0"/>
                <a:cs typeface="Times New Roman" panose="02020603050405020304" pitchFamily="18" charset="0"/>
              </a:rPr>
              <a:t>công cụ </a:t>
            </a:r>
            <a:r>
              <a:rPr lang="en-US" sz="3200" b="1" dirty="0" err="1">
                <a:solidFill>
                  <a:schemeClr val="bg1"/>
                </a:solidFill>
                <a:latin typeface="Times New Roman" panose="02020603050405020304" pitchFamily="18" charset="0"/>
                <a:cs typeface="Times New Roman" panose="02020603050405020304" pitchFamily="18" charset="0"/>
              </a:rPr>
              <a:t>Katalon</a:t>
            </a:r>
            <a:r>
              <a:rPr lang="en-US" sz="3200" b="1" dirty="0">
                <a:solidFill>
                  <a:schemeClr val="bg1"/>
                </a:solidFill>
                <a:latin typeface="Times New Roman" panose="02020603050405020304" pitchFamily="18" charset="0"/>
                <a:cs typeface="Times New Roman" panose="02020603050405020304" pitchFamily="18" charset="0"/>
              </a:rPr>
              <a:t> Studio</a:t>
            </a:r>
          </a:p>
        </p:txBody>
      </p:sp>
      <p:sp>
        <p:nvSpPr>
          <p:cNvPr id="4" name="Slide Number Placeholder 3"/>
          <p:cNvSpPr>
            <a:spLocks noGrp="1"/>
          </p:cNvSpPr>
          <p:nvPr>
            <p:ph type="sldNum" idx="12"/>
          </p:nvPr>
        </p:nvSpPr>
        <p:spPr/>
        <p:txBody>
          <a:bodyPr/>
          <a:lstStyle/>
          <a:p>
            <a:fld id="{00000000-1234-1234-1234-123412341234}" type="slidenum">
              <a:rPr lang="en-US" smtClean="0"/>
              <a:pPr/>
              <a:t>6</a:t>
            </a:fld>
            <a:r>
              <a:rPr lang="en-US"/>
              <a:t>/17</a:t>
            </a:r>
            <a:endParaRPr lang="en-US" dirty="0"/>
          </a:p>
        </p:txBody>
      </p:sp>
      <p:sp>
        <p:nvSpPr>
          <p:cNvPr id="5" name="TextBox 4">
            <a:extLst>
              <a:ext uri="{FF2B5EF4-FFF2-40B4-BE49-F238E27FC236}">
                <a16:creationId xmlns:a16="http://schemas.microsoft.com/office/drawing/2014/main" xmlns="" id="{BB68ED6E-5226-BD24-7049-C2601028C56E}"/>
              </a:ext>
            </a:extLst>
          </p:cNvPr>
          <p:cNvSpPr txBox="1"/>
          <p:nvPr/>
        </p:nvSpPr>
        <p:spPr>
          <a:xfrm>
            <a:off x="721636" y="1069673"/>
            <a:ext cx="7985635" cy="661207"/>
          </a:xfrm>
          <a:prstGeom prst="rect">
            <a:avLst/>
          </a:prstGeom>
          <a:noFill/>
        </p:spPr>
        <p:txBody>
          <a:bodyPr wrap="square">
            <a:spAutoFit/>
          </a:bodyPr>
          <a:lstStyle/>
          <a:p>
            <a:pPr marL="0" marR="0" lvl="0" indent="0" algn="l" rtl="0">
              <a:lnSpc>
                <a:spcPct val="150000"/>
              </a:lnSpc>
              <a:spcBef>
                <a:spcPts val="0"/>
              </a:spcBef>
              <a:spcAft>
                <a:spcPts val="0"/>
              </a:spcAft>
              <a:buNone/>
            </a:pP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3.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Quy</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trình</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kiểm</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thử</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tự</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động</a:t>
            </a:r>
            <a:endPar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p:cNvSpPr/>
          <p:nvPr/>
        </p:nvSpPr>
        <p:spPr>
          <a:xfrm>
            <a:off x="1191904" y="1730880"/>
            <a:ext cx="6096000" cy="3416320"/>
          </a:xfrm>
          <a:prstGeom prst="rect">
            <a:avLst/>
          </a:prstGeom>
        </p:spPr>
        <p:txBody>
          <a:bodyPr>
            <a:spAutoFit/>
          </a:bodyPr>
          <a:lstStyle/>
          <a:p>
            <a:pPr marL="342900" lvl="8" indent="-342900" algn="just">
              <a:lnSpc>
                <a:spcPct val="150000"/>
              </a:lnSpc>
              <a:buClr>
                <a:schemeClr val="bg1"/>
              </a:buClr>
              <a:buFont typeface="Courier New" panose="02070309020205020404" pitchFamily="49" charset="0"/>
              <a:buChar char="o"/>
              <a:tabLst>
                <a:tab pos="539750" algn="l"/>
                <a:tab pos="629920" algn="l"/>
              </a:tabLst>
            </a:pPr>
            <a:r>
              <a:rPr lang="vi-VN" sz="2400" dirty="0">
                <a:solidFill>
                  <a:schemeClr val="bg1"/>
                </a:solidFill>
                <a:latin typeface="Times New Roman" panose="02020603050405020304" pitchFamily="18" charset="0"/>
                <a:ea typeface="Noto Sans Symbols"/>
                <a:cs typeface="Times New Roman" panose="02020603050405020304" pitchFamily="18" charset="0"/>
              </a:rPr>
              <a:t>Phân tích yêu cầu</a:t>
            </a: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Noto Sans Symbols"/>
                <a:cs typeface="Times New Roman" panose="02020603050405020304" pitchFamily="18" charset="0"/>
              </a:rPr>
              <a:t>Lập</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kế</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hoạch</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kiểm</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thử</a:t>
            </a:r>
            <a:endParaRPr lang="en-US" sz="2400" dirty="0">
              <a:solidFill>
                <a:schemeClr val="bg1"/>
              </a:solidFill>
              <a:latin typeface="Times New Roman" panose="02020603050405020304" pitchFamily="18" charset="0"/>
              <a:ea typeface="Noto Sans Symbols"/>
              <a:cs typeface="Times New Roman" panose="02020603050405020304" pitchFamily="18" charset="0"/>
            </a:endParaRP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vi-VN" sz="2400" dirty="0">
                <a:solidFill>
                  <a:schemeClr val="bg1"/>
                </a:solidFill>
                <a:latin typeface="Times New Roman" panose="02020603050405020304" pitchFamily="18" charset="0"/>
                <a:ea typeface="Noto Sans Symbols"/>
                <a:cs typeface="Times New Roman" panose="02020603050405020304" pitchFamily="18" charset="0"/>
              </a:rPr>
              <a:t>Phát triển kịch bản kiểm thử</a:t>
            </a: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vi-VN" sz="2400" dirty="0">
                <a:solidFill>
                  <a:schemeClr val="bg1"/>
                </a:solidFill>
                <a:latin typeface="Times New Roman" panose="02020603050405020304" pitchFamily="18" charset="0"/>
                <a:ea typeface="Noto Sans Symbols"/>
                <a:cs typeface="Times New Roman" panose="02020603050405020304" pitchFamily="18" charset="0"/>
              </a:rPr>
              <a:t>Thiết lập môi trường kiểm thử</a:t>
            </a: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en-US" sz="2400" dirty="0" err="1">
                <a:solidFill>
                  <a:schemeClr val="bg1"/>
                </a:solidFill>
                <a:latin typeface="Times New Roman" panose="02020603050405020304" pitchFamily="18" charset="0"/>
                <a:ea typeface="Noto Sans Symbols"/>
                <a:cs typeface="Times New Roman" panose="02020603050405020304" pitchFamily="18" charset="0"/>
              </a:rPr>
              <a:t>Thực</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hiện</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kiểm</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thử</a:t>
            </a:r>
            <a:endParaRPr lang="en-US" sz="2400" dirty="0">
              <a:solidFill>
                <a:schemeClr val="bg1"/>
              </a:solidFill>
              <a:latin typeface="Times New Roman" panose="02020603050405020304" pitchFamily="18" charset="0"/>
              <a:ea typeface="Noto Sans Symbols"/>
              <a:cs typeface="Times New Roman" panose="02020603050405020304" pitchFamily="18" charset="0"/>
            </a:endParaRPr>
          </a:p>
          <a:p>
            <a:pPr marL="342900" lvl="8" indent="-342900" algn="just">
              <a:lnSpc>
                <a:spcPct val="150000"/>
              </a:lnSpc>
              <a:buClr>
                <a:schemeClr val="bg1"/>
              </a:buClr>
              <a:buFont typeface="Courier New" panose="02070309020205020404" pitchFamily="49" charset="0"/>
              <a:buChar char="o"/>
              <a:tabLst>
                <a:tab pos="539750" algn="l"/>
                <a:tab pos="629920" algn="l"/>
              </a:tabLst>
            </a:pPr>
            <a:r>
              <a:rPr lang="vi-VN" sz="2400" dirty="0">
                <a:solidFill>
                  <a:schemeClr val="bg1"/>
                </a:solidFill>
                <a:latin typeface="Times New Roman" panose="02020603050405020304" pitchFamily="18" charset="0"/>
                <a:ea typeface="Noto Sans Symbols"/>
                <a:cs typeface="Times New Roman" panose="02020603050405020304" pitchFamily="18" charset="0"/>
              </a:rPr>
              <a:t>Đóng chu trình </a:t>
            </a:r>
            <a:r>
              <a:rPr lang="en-US" sz="2400" dirty="0" err="1">
                <a:solidFill>
                  <a:schemeClr val="bg1"/>
                </a:solidFill>
                <a:latin typeface="Times New Roman" panose="02020603050405020304" pitchFamily="18" charset="0"/>
                <a:ea typeface="Noto Sans Symbols"/>
                <a:cs typeface="Times New Roman" panose="02020603050405020304" pitchFamily="18" charset="0"/>
              </a:rPr>
              <a:t>kiểm</a:t>
            </a:r>
            <a:r>
              <a:rPr lang="en-US" sz="2400" dirty="0">
                <a:solidFill>
                  <a:schemeClr val="bg1"/>
                </a:solidFill>
                <a:latin typeface="Times New Roman" panose="02020603050405020304" pitchFamily="18" charset="0"/>
                <a:ea typeface="Noto Sans Symbols"/>
                <a:cs typeface="Times New Roman" panose="02020603050405020304" pitchFamily="18" charset="0"/>
              </a:rPr>
              <a:t> </a:t>
            </a:r>
            <a:r>
              <a:rPr lang="en-US" sz="2400" dirty="0" err="1">
                <a:solidFill>
                  <a:schemeClr val="bg1"/>
                </a:solidFill>
                <a:latin typeface="Times New Roman" panose="02020603050405020304" pitchFamily="18" charset="0"/>
                <a:ea typeface="Noto Sans Symbols"/>
                <a:cs typeface="Times New Roman" panose="02020603050405020304" pitchFamily="18" charset="0"/>
              </a:rPr>
              <a:t>thử</a:t>
            </a:r>
            <a:endPar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425455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vi-VN" sz="3200" b="1" dirty="0">
                <a:solidFill>
                  <a:schemeClr val="bg1"/>
                </a:solidFill>
                <a:latin typeface="Times New Roman" panose="02020603050405020304" pitchFamily="18" charset="0"/>
                <a:cs typeface="Times New Roman" panose="02020603050405020304" pitchFamily="18" charset="0"/>
              </a:rPr>
              <a:t>2. </a:t>
            </a:r>
            <a:r>
              <a:rPr lang="en-US" sz="3200" b="1" dirty="0" err="1">
                <a:solidFill>
                  <a:schemeClr val="bg1"/>
                </a:solidFill>
                <a:latin typeface="Times New Roman" panose="02020603050405020304" pitchFamily="18" charset="0"/>
                <a:cs typeface="Times New Roman" panose="02020603050405020304" pitchFamily="18" charset="0"/>
              </a:rPr>
              <a:t>Kiểm</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thử</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với</a:t>
            </a:r>
            <a:r>
              <a:rPr lang="en-US" sz="3200" b="1" dirty="0">
                <a:solidFill>
                  <a:schemeClr val="bg1"/>
                </a:solidFill>
                <a:latin typeface="Times New Roman" panose="02020603050405020304" pitchFamily="18" charset="0"/>
                <a:cs typeface="Times New Roman" panose="02020603050405020304" pitchFamily="18" charset="0"/>
              </a:rPr>
              <a:t> </a:t>
            </a:r>
            <a:r>
              <a:rPr lang="vi-VN" sz="3200" b="1" dirty="0">
                <a:solidFill>
                  <a:schemeClr val="bg1"/>
                </a:solidFill>
                <a:latin typeface="Times New Roman" panose="02020603050405020304" pitchFamily="18" charset="0"/>
                <a:cs typeface="Times New Roman" panose="02020603050405020304" pitchFamily="18" charset="0"/>
              </a:rPr>
              <a:t>công cụ </a:t>
            </a:r>
            <a:r>
              <a:rPr lang="en-US" sz="3200" b="1" dirty="0" err="1">
                <a:solidFill>
                  <a:schemeClr val="bg1"/>
                </a:solidFill>
                <a:latin typeface="Times New Roman" panose="02020603050405020304" pitchFamily="18" charset="0"/>
                <a:cs typeface="Times New Roman" panose="02020603050405020304" pitchFamily="18" charset="0"/>
              </a:rPr>
              <a:t>Katalon</a:t>
            </a:r>
            <a:r>
              <a:rPr lang="en-US" sz="3200" b="1" dirty="0">
                <a:solidFill>
                  <a:schemeClr val="bg1"/>
                </a:solidFill>
                <a:latin typeface="Times New Roman" panose="02020603050405020304" pitchFamily="18" charset="0"/>
                <a:cs typeface="Times New Roman" panose="02020603050405020304" pitchFamily="18" charset="0"/>
              </a:rPr>
              <a:t> Studio</a:t>
            </a:r>
          </a:p>
        </p:txBody>
      </p:sp>
      <p:sp>
        <p:nvSpPr>
          <p:cNvPr id="4" name="Slide Number Placeholder 3"/>
          <p:cNvSpPr>
            <a:spLocks noGrp="1"/>
          </p:cNvSpPr>
          <p:nvPr>
            <p:ph type="sldNum" idx="12"/>
          </p:nvPr>
        </p:nvSpPr>
        <p:spPr/>
        <p:txBody>
          <a:bodyPr/>
          <a:lstStyle/>
          <a:p>
            <a:fld id="{00000000-1234-1234-1234-123412341234}" type="slidenum">
              <a:rPr lang="en-US" smtClean="0"/>
              <a:pPr/>
              <a:t>7</a:t>
            </a:fld>
            <a:r>
              <a:rPr lang="en-US"/>
              <a:t>/17</a:t>
            </a:r>
            <a:endParaRPr lang="en-US" dirty="0"/>
          </a:p>
        </p:txBody>
      </p:sp>
      <p:sp>
        <p:nvSpPr>
          <p:cNvPr id="5" name="Google Shape;131;p6">
            <a:extLst>
              <a:ext uri="{FF2B5EF4-FFF2-40B4-BE49-F238E27FC236}">
                <a16:creationId xmlns:a16="http://schemas.microsoft.com/office/drawing/2014/main" xmlns="" id="{29B9D9C7-0F54-E736-207D-898B3398391F}"/>
              </a:ext>
            </a:extLst>
          </p:cNvPr>
          <p:cNvSpPr/>
          <p:nvPr/>
        </p:nvSpPr>
        <p:spPr>
          <a:xfrm>
            <a:off x="503357" y="1069673"/>
            <a:ext cx="10701455"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4</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Kiểm</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thử</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tự</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động</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với</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vi-VN"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Katalon Studio</a:t>
            </a:r>
          </a:p>
          <a:p>
            <a:pPr marL="0" marR="0" lvl="0" indent="0" algn="l" rtl="0">
              <a:spcBef>
                <a:spcPts val="0"/>
              </a:spcBef>
              <a:spcAft>
                <a:spcPts val="0"/>
              </a:spcAft>
              <a:buNone/>
            </a:pPr>
            <a:endParaRPr lang="vi-VN" sz="28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lang="vi-VN" sz="28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p:cNvSpPr/>
          <p:nvPr/>
        </p:nvSpPr>
        <p:spPr>
          <a:xfrm>
            <a:off x="1178627" y="1762150"/>
            <a:ext cx="9384739" cy="2308324"/>
          </a:xfrm>
          <a:prstGeom prst="rect">
            <a:avLst/>
          </a:prstGeom>
        </p:spPr>
        <p:txBody>
          <a:bodyPr wrap="square">
            <a:spAutoFit/>
          </a:bodyPr>
          <a:lstStyle/>
          <a:p>
            <a:pPr marL="342900" lvl="0" indent="-342900">
              <a:lnSpc>
                <a:spcPct val="150000"/>
              </a:lnSpc>
              <a:buClr>
                <a:schemeClr val="bg1"/>
              </a:buClr>
              <a:buFont typeface="Courier New" panose="02070309020205020404" pitchFamily="49" charset="0"/>
              <a:buChar char="o"/>
            </a:pPr>
            <a:r>
              <a:rPr lang="vi-VN" sz="2400" dirty="0">
                <a:solidFill>
                  <a:schemeClr val="bg1"/>
                </a:solidFill>
                <a:latin typeface="Times New Roman" panose="02020603050405020304" pitchFamily="18" charset="0"/>
                <a:ea typeface="Times New Roman"/>
                <a:cs typeface="Times New Roman" panose="02020603050405020304" pitchFamily="18" charset="0"/>
                <a:sym typeface="Times New Roman"/>
              </a:rPr>
              <a:t>Katalon Studio là một giải pháp kiểm thử tự động được phát triển bởi Katalon LLC. Phần mềm này được xây dựng dựa trên các khung tự động hóa nguồn mở Selenium, Appium với giao diện IDE chuyên dụng để kiểm thử ứng dụng web, API, di động và máy tính để bàn. </a:t>
            </a:r>
          </a:p>
        </p:txBody>
      </p:sp>
    </p:spTree>
    <p:extLst>
      <p:ext uri="{BB962C8B-B14F-4D97-AF65-F5344CB8AC3E}">
        <p14:creationId xmlns:p14="http://schemas.microsoft.com/office/powerpoint/2010/main" val="11046449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vi-VN" sz="3200" b="1" dirty="0">
                <a:solidFill>
                  <a:schemeClr val="bg1"/>
                </a:solidFill>
                <a:latin typeface="Times New Roman" panose="02020603050405020304" pitchFamily="18" charset="0"/>
                <a:cs typeface="Times New Roman" panose="02020603050405020304" pitchFamily="18" charset="0"/>
              </a:rPr>
              <a:t>2. </a:t>
            </a:r>
            <a:r>
              <a:rPr lang="en-US" sz="3200" b="1" dirty="0" err="1">
                <a:solidFill>
                  <a:schemeClr val="bg1"/>
                </a:solidFill>
                <a:latin typeface="Times New Roman" panose="02020603050405020304" pitchFamily="18" charset="0"/>
                <a:cs typeface="Times New Roman" panose="02020603050405020304" pitchFamily="18" charset="0"/>
              </a:rPr>
              <a:t>Kiểm</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thử</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với</a:t>
            </a:r>
            <a:r>
              <a:rPr lang="en-US" sz="3200" b="1" dirty="0">
                <a:solidFill>
                  <a:schemeClr val="bg1"/>
                </a:solidFill>
                <a:latin typeface="Times New Roman" panose="02020603050405020304" pitchFamily="18" charset="0"/>
                <a:cs typeface="Times New Roman" panose="02020603050405020304" pitchFamily="18" charset="0"/>
              </a:rPr>
              <a:t> </a:t>
            </a:r>
            <a:r>
              <a:rPr lang="vi-VN" sz="3200" b="1" dirty="0">
                <a:solidFill>
                  <a:schemeClr val="bg1"/>
                </a:solidFill>
                <a:latin typeface="Times New Roman" panose="02020603050405020304" pitchFamily="18" charset="0"/>
                <a:cs typeface="Times New Roman" panose="02020603050405020304" pitchFamily="18" charset="0"/>
              </a:rPr>
              <a:t>công cụ </a:t>
            </a:r>
            <a:r>
              <a:rPr lang="en-US" sz="3200" b="1" dirty="0" err="1">
                <a:solidFill>
                  <a:schemeClr val="bg1"/>
                </a:solidFill>
                <a:latin typeface="Times New Roman" panose="02020603050405020304" pitchFamily="18" charset="0"/>
                <a:cs typeface="Times New Roman" panose="02020603050405020304" pitchFamily="18" charset="0"/>
              </a:rPr>
              <a:t>Katalon</a:t>
            </a:r>
            <a:r>
              <a:rPr lang="en-US" sz="3200" b="1" dirty="0">
                <a:solidFill>
                  <a:schemeClr val="bg1"/>
                </a:solidFill>
                <a:latin typeface="Times New Roman" panose="02020603050405020304" pitchFamily="18" charset="0"/>
                <a:cs typeface="Times New Roman" panose="02020603050405020304" pitchFamily="18" charset="0"/>
              </a:rPr>
              <a:t> Studio</a:t>
            </a:r>
          </a:p>
        </p:txBody>
      </p:sp>
      <p:sp>
        <p:nvSpPr>
          <p:cNvPr id="4" name="Slide Number Placeholder 3"/>
          <p:cNvSpPr>
            <a:spLocks noGrp="1"/>
          </p:cNvSpPr>
          <p:nvPr>
            <p:ph type="sldNum" idx="12"/>
          </p:nvPr>
        </p:nvSpPr>
        <p:spPr/>
        <p:txBody>
          <a:bodyPr/>
          <a:lstStyle/>
          <a:p>
            <a:fld id="{00000000-1234-1234-1234-123412341234}" type="slidenum">
              <a:rPr lang="en-US" smtClean="0"/>
              <a:pPr/>
              <a:t>8</a:t>
            </a:fld>
            <a:r>
              <a:rPr lang="en-US"/>
              <a:t>/17</a:t>
            </a:r>
            <a:endParaRPr lang="en-US" dirty="0"/>
          </a:p>
        </p:txBody>
      </p:sp>
      <p:sp>
        <p:nvSpPr>
          <p:cNvPr id="5" name="Google Shape;131;p6">
            <a:extLst>
              <a:ext uri="{FF2B5EF4-FFF2-40B4-BE49-F238E27FC236}">
                <a16:creationId xmlns:a16="http://schemas.microsoft.com/office/drawing/2014/main" xmlns="" id="{29B9D9C7-0F54-E736-207D-898B3398391F}"/>
              </a:ext>
            </a:extLst>
          </p:cNvPr>
          <p:cNvSpPr/>
          <p:nvPr/>
        </p:nvSpPr>
        <p:spPr>
          <a:xfrm>
            <a:off x="503357" y="1069673"/>
            <a:ext cx="10701455"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4</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Kiểm</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thử</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tự</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động</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en-US" sz="2800" b="1" dirty="0" err="1">
                <a:solidFill>
                  <a:schemeClr val="bg1"/>
                </a:solidFill>
                <a:latin typeface="Times New Roman" panose="02020603050405020304" pitchFamily="18" charset="0"/>
                <a:ea typeface="Times New Roman"/>
                <a:cs typeface="Times New Roman" panose="02020603050405020304" pitchFamily="18" charset="0"/>
                <a:sym typeface="Times New Roman"/>
              </a:rPr>
              <a:t>với</a:t>
            </a:r>
            <a:r>
              <a:rPr lang="en-US"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 </a:t>
            </a:r>
            <a:r>
              <a:rPr lang="vi-VN" sz="2800" b="1" dirty="0">
                <a:solidFill>
                  <a:schemeClr val="bg1"/>
                </a:solidFill>
                <a:latin typeface="Times New Roman" panose="02020603050405020304" pitchFamily="18" charset="0"/>
                <a:ea typeface="Times New Roman"/>
                <a:cs typeface="Times New Roman" panose="02020603050405020304" pitchFamily="18" charset="0"/>
                <a:sym typeface="Times New Roman"/>
              </a:rPr>
              <a:t>Katalon Studio</a:t>
            </a:r>
          </a:p>
          <a:p>
            <a:pPr marL="0" marR="0" lvl="0" indent="0" algn="l" rtl="0">
              <a:spcBef>
                <a:spcPts val="0"/>
              </a:spcBef>
              <a:spcAft>
                <a:spcPts val="0"/>
              </a:spcAft>
              <a:buNone/>
            </a:pPr>
            <a:endParaRPr lang="vi-VN" sz="28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lang="vi-VN" sz="28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p:cNvSpPr/>
          <p:nvPr/>
        </p:nvSpPr>
        <p:spPr>
          <a:xfrm>
            <a:off x="993531" y="1762150"/>
            <a:ext cx="10538827" cy="3970318"/>
          </a:xfrm>
          <a:prstGeom prst="rect">
            <a:avLst/>
          </a:prstGeom>
        </p:spPr>
        <p:txBody>
          <a:bodyPr wrap="square">
            <a:spAutoFit/>
          </a:bodyPr>
          <a:lstStyle/>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Viết test case nhanh và đơn giản, hỗ trợ cả chế độ Manual và Scripting</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Kiểm thử được các ứng dụng Web, API, mobile, desktop application</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Có thể sử dụng trên các nền tảng Window, Linux, macOS</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Hỗ trợ Data Driven Testing, sử dụng được file như Excel, CSV, Database Source</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Hỗ trợ chạy từ command line, CI/CD integration</a:t>
            </a:r>
          </a:p>
          <a:p>
            <a:pPr marL="342900" indent="-342900">
              <a:lnSpc>
                <a:spcPct val="150000"/>
              </a:lnSpc>
              <a:buClr>
                <a:schemeClr val="bg1"/>
              </a:buClr>
              <a:buFont typeface="Courier New" panose="02070309020205020404" pitchFamily="49" charset="0"/>
              <a:buChar char="o"/>
            </a:pPr>
            <a:r>
              <a:rPr lang="vi-VN" sz="2400" dirty="0">
                <a:solidFill>
                  <a:schemeClr val="bg1"/>
                </a:solidFill>
                <a:latin typeface="+mj-lt"/>
              </a:rPr>
              <a:t>Có sẵn các built-in keywords cho Web, API, mobile, desktop application</a:t>
            </a:r>
          </a:p>
          <a:p>
            <a:pPr lvl="0">
              <a:lnSpc>
                <a:spcPct val="150000"/>
              </a:lnSpc>
            </a:pPr>
            <a:endParaRPr lang="vi-VN" sz="2400" dirty="0">
              <a:solidFill>
                <a:schemeClr val="bg1"/>
              </a:solidFill>
              <a:latin typeface="+mj-lt"/>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1330554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993531" y="92697"/>
            <a:ext cx="9407769" cy="584735"/>
          </a:xfrm>
          <a:prstGeom prst="rect">
            <a:avLst/>
          </a:prstGeom>
          <a:noFill/>
          <a:ln>
            <a:noFill/>
          </a:ln>
        </p:spPr>
        <p:txBody>
          <a:bodyPr spcFirstLastPara="1" wrap="square" lIns="91425" tIns="45700" rIns="91425" bIns="45700" anchor="t" anchorCtr="0">
            <a:spAutoFit/>
          </a:bodyPr>
          <a:lstStyle/>
          <a:p>
            <a:pPr lvl="1"/>
            <a:r>
              <a:rPr lang="en-US" sz="3200" b="1" dirty="0">
                <a:solidFill>
                  <a:schemeClr val="bg1"/>
                </a:solidFill>
                <a:latin typeface="Times New Roman" panose="02020603050405020304" pitchFamily="18" charset="0"/>
                <a:cs typeface="Times New Roman" panose="02020603050405020304" pitchFamily="18" charset="0"/>
              </a:rPr>
              <a:t>3. </a:t>
            </a:r>
            <a:r>
              <a:rPr lang="en-US" sz="3200" b="1" dirty="0" err="1">
                <a:solidFill>
                  <a:schemeClr val="bg1"/>
                </a:solidFill>
                <a:latin typeface="Times New Roman" panose="02020603050405020304" pitchFamily="18" charset="0"/>
                <a:cs typeface="Times New Roman" panose="02020603050405020304" pitchFamily="18" charset="0"/>
              </a:rPr>
              <a:t>Kết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quả</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đạt</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err="1">
                <a:solidFill>
                  <a:schemeClr val="bg1"/>
                </a:solidFill>
                <a:latin typeface="Times New Roman" panose="02020603050405020304" pitchFamily="18" charset="0"/>
                <a:cs typeface="Times New Roman" panose="02020603050405020304" pitchFamily="18" charset="0"/>
              </a:rPr>
              <a:t>được</a:t>
            </a:r>
            <a:endParaRPr lang="en-US" sz="32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Slide Number Placeholder 2"/>
          <p:cNvSpPr>
            <a:spLocks noGrp="1"/>
          </p:cNvSpPr>
          <p:nvPr>
            <p:ph type="sldNum" idx="12"/>
          </p:nvPr>
        </p:nvSpPr>
        <p:spPr/>
        <p:txBody>
          <a:bodyPr/>
          <a:lstStyle/>
          <a:p>
            <a:fld id="{00000000-1234-1234-1234-123412341234}" type="slidenum">
              <a:rPr lang="en-US" smtClean="0"/>
              <a:pPr/>
              <a:t>9</a:t>
            </a:fld>
            <a:r>
              <a:rPr lang="en-US"/>
              <a:t>/17</a:t>
            </a:r>
            <a:endParaRPr lang="en-US" dirty="0"/>
          </a:p>
        </p:txBody>
      </p:sp>
      <p:pic>
        <p:nvPicPr>
          <p:cNvPr id="4" name="Picture 3"/>
          <p:cNvPicPr>
            <a:picLocks noChangeAspect="1"/>
          </p:cNvPicPr>
          <p:nvPr/>
        </p:nvPicPr>
        <p:blipFill>
          <a:blip r:embed="rId3"/>
          <a:stretch>
            <a:fillRect/>
          </a:stretch>
        </p:blipFill>
        <p:spPr>
          <a:xfrm>
            <a:off x="1891928" y="1068771"/>
            <a:ext cx="7610972" cy="4302514"/>
          </a:xfrm>
          <a:prstGeom prst="rect">
            <a:avLst/>
          </a:prstGeom>
        </p:spPr>
      </p:pic>
      <p:sp>
        <p:nvSpPr>
          <p:cNvPr id="10" name="TextBox 9">
            <a:extLst>
              <a:ext uri="{FF2B5EF4-FFF2-40B4-BE49-F238E27FC236}">
                <a16:creationId xmlns:a16="http://schemas.microsoft.com/office/drawing/2014/main" xmlns="" id="{DF4931F6-81C5-A1C4-2D09-D598B0CFB4A5}"/>
              </a:ext>
            </a:extLst>
          </p:cNvPr>
          <p:cNvSpPr txBox="1"/>
          <p:nvPr/>
        </p:nvSpPr>
        <p:spPr>
          <a:xfrm>
            <a:off x="1732740" y="5371285"/>
            <a:ext cx="7929349" cy="579967"/>
          </a:xfrm>
          <a:prstGeom prst="rect">
            <a:avLst/>
          </a:prstGeom>
          <a:noFill/>
        </p:spPr>
        <p:txBody>
          <a:bodyPr wrap="square">
            <a:spAutoFit/>
          </a:bodyPr>
          <a:lstStyle/>
          <a:p>
            <a:pPr indent="457200" algn="just">
              <a:lnSpc>
                <a:spcPct val="150000"/>
              </a:lnSpc>
              <a:tabLst>
                <a:tab pos="539750" algn="l"/>
                <a:tab pos="629920" algn="l"/>
              </a:tabLst>
            </a:pPr>
            <a:r>
              <a:rPr lang="vi-VN" sz="2400" dirty="0">
                <a:solidFill>
                  <a:schemeClr val="bg1"/>
                </a:solidFill>
                <a:effectLst/>
                <a:latin typeface="Times New Roman" panose="02020603050405020304" pitchFamily="18" charset="0"/>
                <a:ea typeface="Times New Roman" panose="02020603050405020304" pitchFamily="18" charset="0"/>
              </a:rPr>
              <a:t>Website “nopCommerce” </a:t>
            </a:r>
            <a:r>
              <a:rPr lang="en-US" sz="2400" dirty="0" err="1">
                <a:solidFill>
                  <a:schemeClr val="bg1"/>
                </a:solidFill>
                <a:effectLst/>
                <a:latin typeface="Times New Roman" panose="02020603050405020304" pitchFamily="18" charset="0"/>
                <a:ea typeface="Times New Roman" panose="02020603050405020304" pitchFamily="18" charset="0"/>
              </a:rPr>
              <a:t>là</a:t>
            </a:r>
            <a:r>
              <a:rPr lang="en-US" sz="2400" dirty="0">
                <a:solidFill>
                  <a:schemeClr val="bg1"/>
                </a:solidFill>
                <a:effectLst/>
                <a:latin typeface="Times New Roman" panose="02020603050405020304" pitchFamily="18" charset="0"/>
                <a:ea typeface="Times New Roman" panose="02020603050405020304" pitchFamily="18" charset="0"/>
              </a:rPr>
              <a:t> website </a:t>
            </a:r>
            <a:r>
              <a:rPr lang="en-US" sz="2400" dirty="0" err="1">
                <a:solidFill>
                  <a:schemeClr val="bg1"/>
                </a:solidFill>
                <a:effectLst/>
                <a:latin typeface="Times New Roman" panose="02020603050405020304" pitchFamily="18" charset="0"/>
                <a:ea typeface="Times New Roman" panose="02020603050405020304" pitchFamily="18" charset="0"/>
              </a:rPr>
              <a:t>bán</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hàng</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trực</a:t>
            </a:r>
            <a:r>
              <a:rPr lang="en-US" sz="2400" dirty="0">
                <a:solidFill>
                  <a:schemeClr val="bg1"/>
                </a:solidFill>
                <a:effectLst/>
                <a:latin typeface="Times New Roman" panose="02020603050405020304" pitchFamily="18" charset="0"/>
                <a:ea typeface="Times New Roman" panose="02020603050405020304" pitchFamily="18" charset="0"/>
              </a:rPr>
              <a:t> </a:t>
            </a:r>
            <a:r>
              <a:rPr lang="en-US" sz="2400" dirty="0" err="1">
                <a:solidFill>
                  <a:schemeClr val="bg1"/>
                </a:solidFill>
                <a:effectLst/>
                <a:latin typeface="Times New Roman" panose="02020603050405020304" pitchFamily="18" charset="0"/>
                <a:ea typeface="Times New Roman" panose="02020603050405020304" pitchFamily="18" charset="0"/>
              </a:rPr>
              <a:t>tuyến</a:t>
            </a:r>
            <a:endParaRPr lang="en-US" sz="24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92446946"/>
      </p:ext>
    </p:extLst>
  </p:cSld>
  <p:clrMapOvr>
    <a:masterClrMapping/>
  </p:clrMapOvr>
  <p:transition spd="slow">
    <p:wipe/>
  </p:transition>
</p:sld>
</file>

<file path=ppt/theme/theme1.xml><?xml version="1.0" encoding="utf-8"?>
<a:theme xmlns:a="http://schemas.openxmlformats.org/drawingml/2006/main" name="Damask">
  <a:themeElements>
    <a:clrScheme name="Custom 1">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1842</TotalTime>
  <Words>885</Words>
  <Application>Microsoft Office PowerPoint</Application>
  <PresentationFormat>Widescreen</PresentationFormat>
  <Paragraphs>166</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Roboto</vt:lpstr>
      <vt:lpstr>Courier New</vt:lpstr>
      <vt:lpstr>Calibri</vt:lpstr>
      <vt:lpstr>Times New Roman</vt:lpstr>
      <vt:lpstr>Rockwell</vt:lpstr>
      <vt:lpstr>Arial</vt:lpstr>
      <vt:lpstr>Noto Sans Symbols</vt:lpstr>
      <vt:lpstr>Times New Roman (Headings)</vt:lpstr>
      <vt:lpstr>Tahoma</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The</dc:creator>
  <cp:lastModifiedBy>ADMIN</cp:lastModifiedBy>
  <cp:revision>154</cp:revision>
  <dcterms:created xsi:type="dcterms:W3CDTF">2021-01-21T04:17:31Z</dcterms:created>
  <dcterms:modified xsi:type="dcterms:W3CDTF">2023-05-16T04:10:09Z</dcterms:modified>
</cp:coreProperties>
</file>