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2">
  <p:sldMasterIdLst>
    <p:sldMasterId id="2147483648" r:id="rId1"/>
  </p:sldMasterIdLst>
  <p:notesMasterIdLst>
    <p:notesMasterId r:id="rId18"/>
  </p:notesMasterIdLst>
  <p:sldIdLst>
    <p:sldId id="256" r:id="rId2"/>
    <p:sldId id="257" r:id="rId3"/>
    <p:sldId id="283" r:id="rId4"/>
    <p:sldId id="284" r:id="rId5"/>
    <p:sldId id="260" r:id="rId6"/>
    <p:sldId id="286" r:id="rId7"/>
    <p:sldId id="287" r:id="rId8"/>
    <p:sldId id="289" r:id="rId9"/>
    <p:sldId id="279" r:id="rId10"/>
    <p:sldId id="290" r:id="rId11"/>
    <p:sldId id="291" r:id="rId12"/>
    <p:sldId id="292" r:id="rId13"/>
    <p:sldId id="294" r:id="rId14"/>
    <p:sldId id="295" r:id="rId15"/>
    <p:sldId id="285" r:id="rId16"/>
    <p:sldId id="28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MQy0B61euSvy1TGI04t3g93aj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41468-F69B-425F-B83A-D1833E0E8B54}">
  <a:tblStyle styleId="{32941468-F69B-425F-B83A-D1833E0E8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8" autoAdjust="0"/>
    <p:restoredTop sz="94664" autoAdjust="0"/>
  </p:normalViewPr>
  <p:slideViewPr>
    <p:cSldViewPr snapToGrid="0">
      <p:cViewPr varScale="1">
        <p:scale>
          <a:sx n="70" d="100"/>
          <a:sy n="70" d="100"/>
        </p:scale>
        <p:origin x="66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5FBF6-E50A-45F2-8C88-3CA5D6F8C531}"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US"/>
        </a:p>
      </dgm:t>
    </dgm:pt>
    <dgm:pt modelId="{823F882D-CC2D-405F-B48D-1117FE3B7723}">
      <dgm:prSet phldrT="[Text]" custT="1"/>
      <dgm:spPr/>
      <dgm:t>
        <a:bodyPr/>
        <a:lstStyle/>
        <a:p>
          <a:r>
            <a:rPr lang="vi-VN" sz="2800" dirty="0" smtClean="0">
              <a:latin typeface="Times New Roman (Headings)"/>
            </a:rPr>
            <a:t>Thực hiện chạy các kịch bản kiểm thử</a:t>
          </a:r>
          <a:endParaRPr lang="en-US" sz="2800" dirty="0">
            <a:latin typeface="Times New Roman (Headings)"/>
          </a:endParaRPr>
        </a:p>
      </dgm:t>
    </dgm:pt>
    <dgm:pt modelId="{742DEA19-EC76-4F1B-AC82-68D255D572AA}" type="sibTrans" cxnId="{D161A221-2A55-48E1-A9FF-706CBA61FF39}">
      <dgm:prSet/>
      <dgm:spPr/>
      <dgm:t>
        <a:bodyPr/>
        <a:lstStyle/>
        <a:p>
          <a:endParaRPr lang="en-US"/>
        </a:p>
      </dgm:t>
    </dgm:pt>
    <dgm:pt modelId="{C24B9060-19F8-48D7-B485-D8371F3C1D02}" type="parTrans" cxnId="{D161A221-2A55-48E1-A9FF-706CBA61FF39}">
      <dgm:prSet/>
      <dgm:spPr/>
      <dgm:t>
        <a:bodyPr/>
        <a:lstStyle/>
        <a:p>
          <a:endParaRPr lang="en-US"/>
        </a:p>
      </dgm:t>
    </dgm:pt>
    <dgm:pt modelId="{2D9FFAA0-91A5-40E4-AD20-F8EA0E3617EA}">
      <dgm:prSet phldrT="[Text]" custT="1"/>
      <dgm:spPr/>
      <dgm:t>
        <a:bodyPr/>
        <a:lstStyle/>
        <a:p>
          <a:r>
            <a:rPr lang="en-US" sz="2800" dirty="0" err="1" smtClean="0">
              <a:latin typeface="Times New Roman (Headings)"/>
              <a:ea typeface="Roboto" panose="02000000000000000000" pitchFamily="2" charset="0"/>
              <a:cs typeface="Times New Roman" panose="02020603050405020304" pitchFamily="18" charset="0"/>
            </a:rPr>
            <a:t>Tìm</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hiểu</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kiểm</a:t>
          </a:r>
          <a:r>
            <a:rPr lang="en-US" sz="2800" dirty="0" smtClean="0">
              <a:latin typeface="Times New Roman (Headings)"/>
              <a:ea typeface="Roboto" panose="02000000000000000000" pitchFamily="2" charset="0"/>
              <a:cs typeface="Times New Roman" panose="02020603050405020304" pitchFamily="18" charset="0"/>
            </a:rPr>
            <a:t> </a:t>
          </a:r>
          <a:r>
            <a:rPr lang="en-US" sz="2800" dirty="0" err="1" smtClean="0">
              <a:latin typeface="Times New Roman (Headings)"/>
              <a:ea typeface="Roboto" panose="02000000000000000000" pitchFamily="2" charset="0"/>
              <a:cs typeface="Times New Roman" panose="02020603050405020304" pitchFamily="18" charset="0"/>
            </a:rPr>
            <a:t>thử</a:t>
          </a:r>
          <a:r>
            <a:rPr lang="en-US" sz="2800" dirty="0" smtClean="0">
              <a:latin typeface="Times New Roman (Headings)"/>
              <a:ea typeface="Roboto" panose="02000000000000000000" pitchFamily="2" charset="0"/>
              <a:cs typeface="Times New Roman" panose="02020603050405020304" pitchFamily="18" charset="0"/>
            </a:rPr>
            <a:t> </a:t>
          </a:r>
          <a:r>
            <a:rPr lang="vi-VN" sz="2800" dirty="0" smtClean="0">
              <a:latin typeface="Times New Roman (Headings)"/>
              <a:ea typeface="Roboto" panose="02000000000000000000" pitchFamily="2" charset="0"/>
              <a:cs typeface="Times New Roman" panose="02020603050405020304" pitchFamily="18" charset="0"/>
            </a:rPr>
            <a:t>với công cụ Katalon </a:t>
          </a:r>
          <a:r>
            <a:rPr lang="vi-VN" sz="2800" dirty="0" smtClean="0">
              <a:latin typeface="Times New Roman (Headings)"/>
              <a:ea typeface="Roboto" panose="02000000000000000000" pitchFamily="2" charset="0"/>
              <a:cs typeface="Times New Roman" panose="02020603050405020304" pitchFamily="18" charset="0"/>
            </a:rPr>
            <a:t>Studio</a:t>
          </a:r>
          <a:endParaRPr lang="en-US" sz="2800" dirty="0">
            <a:latin typeface="Times New Roman (Headings)"/>
          </a:endParaRPr>
        </a:p>
      </dgm:t>
    </dgm:pt>
    <dgm:pt modelId="{3D863B4C-8C48-4AAA-AAA2-9E154E8D5916}" type="sibTrans" cxnId="{A0A6806A-6B88-44A9-B548-B8B6E286539F}">
      <dgm:prSet/>
      <dgm:spPr/>
      <dgm:t>
        <a:bodyPr/>
        <a:lstStyle/>
        <a:p>
          <a:endParaRPr lang="en-US"/>
        </a:p>
      </dgm:t>
    </dgm:pt>
    <dgm:pt modelId="{7E0ED2E5-F963-47B9-A03B-FCCAA63C0E14}" type="parTrans" cxnId="{A0A6806A-6B88-44A9-B548-B8B6E286539F}">
      <dgm:prSet/>
      <dgm:spPr/>
      <dgm:t>
        <a:bodyPr/>
        <a:lstStyle/>
        <a:p>
          <a:endParaRPr lang="en-US"/>
        </a:p>
      </dgm:t>
    </dgm:pt>
    <dgm:pt modelId="{1369B7C7-C611-4AF7-B40A-FF5AF8C0510B}">
      <dgm:prSet phldrT="[Text]" custT="1"/>
      <dgm:spPr/>
      <dgm:t>
        <a:bodyPr/>
        <a:lstStyle/>
        <a:p>
          <a:r>
            <a:rPr lang="vi-VN" sz="2800" dirty="0" smtClean="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dirty="0">
            <a:latin typeface="Times New Roman (Headings)"/>
          </a:endParaRPr>
        </a:p>
      </dgm:t>
    </dgm:pt>
    <dgm:pt modelId="{0E690C7A-4458-47A8-B8DC-05C386236946}" type="sibTrans" cxnId="{0D4DF993-A740-4611-89AB-95291A000FC4}">
      <dgm:prSet/>
      <dgm:spPr/>
      <dgm:t>
        <a:bodyPr/>
        <a:lstStyle/>
        <a:p>
          <a:endParaRPr lang="en-US"/>
        </a:p>
      </dgm:t>
    </dgm:pt>
    <dgm:pt modelId="{D54B1C7C-B462-41B6-BEDB-C26A1B5C932F}" type="parTrans" cxnId="{0D4DF993-A740-4611-89AB-95291A000FC4}">
      <dgm:prSet/>
      <dgm:spPr/>
      <dgm:t>
        <a:bodyPr/>
        <a:lstStyle/>
        <a:p>
          <a:endParaRPr lang="en-US"/>
        </a:p>
      </dgm:t>
    </dgm:pt>
    <dgm:pt modelId="{39A87877-CACF-4E27-94C8-9662D0FBBFBC}" type="pres">
      <dgm:prSet presAssocID="{1C15FBF6-E50A-45F2-8C88-3CA5D6F8C531}" presName="Name0" presStyleCnt="0">
        <dgm:presLayoutVars>
          <dgm:chMax val="7"/>
          <dgm:chPref val="7"/>
          <dgm:dir/>
        </dgm:presLayoutVars>
      </dgm:prSet>
      <dgm:spPr/>
      <dgm:t>
        <a:bodyPr/>
        <a:lstStyle/>
        <a:p>
          <a:endParaRPr lang="en-US"/>
        </a:p>
      </dgm:t>
    </dgm:pt>
    <dgm:pt modelId="{94EE4761-63DB-4645-A252-1EC3354EC6C4}" type="pres">
      <dgm:prSet presAssocID="{1C15FBF6-E50A-45F2-8C88-3CA5D6F8C531}" presName="Name1" presStyleCnt="0"/>
      <dgm:spPr/>
    </dgm:pt>
    <dgm:pt modelId="{D20F926F-C145-4309-A0CE-04ECA07D9899}" type="pres">
      <dgm:prSet presAssocID="{1C15FBF6-E50A-45F2-8C88-3CA5D6F8C531}" presName="cycle" presStyleCnt="0"/>
      <dgm:spPr/>
    </dgm:pt>
    <dgm:pt modelId="{71C84AE4-DB0D-490B-ADD9-37B9D1061352}" type="pres">
      <dgm:prSet presAssocID="{1C15FBF6-E50A-45F2-8C88-3CA5D6F8C531}" presName="srcNode" presStyleLbl="node1" presStyleIdx="0" presStyleCnt="3"/>
      <dgm:spPr/>
    </dgm:pt>
    <dgm:pt modelId="{4D327771-9913-4F5A-8C92-70AAF94F9A97}" type="pres">
      <dgm:prSet presAssocID="{1C15FBF6-E50A-45F2-8C88-3CA5D6F8C531}" presName="conn" presStyleLbl="parChTrans1D2" presStyleIdx="0" presStyleCnt="1"/>
      <dgm:spPr/>
      <dgm:t>
        <a:bodyPr/>
        <a:lstStyle/>
        <a:p>
          <a:endParaRPr lang="en-US"/>
        </a:p>
      </dgm:t>
    </dgm:pt>
    <dgm:pt modelId="{FD1DAF94-11D4-411E-9678-175A2344EBFF}" type="pres">
      <dgm:prSet presAssocID="{1C15FBF6-E50A-45F2-8C88-3CA5D6F8C531}" presName="extraNode" presStyleLbl="node1" presStyleIdx="0" presStyleCnt="3"/>
      <dgm:spPr/>
    </dgm:pt>
    <dgm:pt modelId="{5D6EC3B4-AD14-4B3B-BBF0-1D3448F2CEF2}" type="pres">
      <dgm:prSet presAssocID="{1C15FBF6-E50A-45F2-8C88-3CA5D6F8C531}" presName="dstNode" presStyleLbl="node1" presStyleIdx="0" presStyleCnt="3"/>
      <dgm:spPr/>
    </dgm:pt>
    <dgm:pt modelId="{3CC0397C-2B3A-431D-A33E-503FA4620F80}" type="pres">
      <dgm:prSet presAssocID="{1369B7C7-C611-4AF7-B40A-FF5AF8C0510B}" presName="text_1" presStyleLbl="node1" presStyleIdx="0" presStyleCnt="3">
        <dgm:presLayoutVars>
          <dgm:bulletEnabled val="1"/>
        </dgm:presLayoutVars>
      </dgm:prSet>
      <dgm:spPr/>
      <dgm:t>
        <a:bodyPr/>
        <a:lstStyle/>
        <a:p>
          <a:endParaRPr lang="en-US"/>
        </a:p>
      </dgm:t>
    </dgm:pt>
    <dgm:pt modelId="{37EC5EEE-D870-4A4B-9ADF-F1715A5D2113}" type="pres">
      <dgm:prSet presAssocID="{1369B7C7-C611-4AF7-B40A-FF5AF8C0510B}" presName="accent_1" presStyleCnt="0"/>
      <dgm:spPr/>
    </dgm:pt>
    <dgm:pt modelId="{C7585C2D-876F-4C63-A9B7-E92CD75A9D52}" type="pres">
      <dgm:prSet presAssocID="{1369B7C7-C611-4AF7-B40A-FF5AF8C0510B}" presName="accentRepeatNode" presStyleLbl="solidFgAcc1" presStyleIdx="0" presStyleCnt="3"/>
      <dgm:spPr/>
    </dgm:pt>
    <dgm:pt modelId="{CE59B63D-1981-4BBC-AC6E-5D8651CCD609}" type="pres">
      <dgm:prSet presAssocID="{2D9FFAA0-91A5-40E4-AD20-F8EA0E3617EA}" presName="text_2" presStyleLbl="node1" presStyleIdx="1" presStyleCnt="3">
        <dgm:presLayoutVars>
          <dgm:bulletEnabled val="1"/>
        </dgm:presLayoutVars>
      </dgm:prSet>
      <dgm:spPr/>
      <dgm:t>
        <a:bodyPr/>
        <a:lstStyle/>
        <a:p>
          <a:endParaRPr lang="en-US"/>
        </a:p>
      </dgm:t>
    </dgm:pt>
    <dgm:pt modelId="{C450EAF4-D4A2-4EFE-AA5B-4D28344FC9BF}" type="pres">
      <dgm:prSet presAssocID="{2D9FFAA0-91A5-40E4-AD20-F8EA0E3617EA}" presName="accent_2" presStyleCnt="0"/>
      <dgm:spPr/>
    </dgm:pt>
    <dgm:pt modelId="{64FABBDD-1604-42D2-9856-B2F4213649C5}" type="pres">
      <dgm:prSet presAssocID="{2D9FFAA0-91A5-40E4-AD20-F8EA0E3617EA}" presName="accentRepeatNode" presStyleLbl="solidFgAcc1" presStyleIdx="1" presStyleCnt="3"/>
      <dgm:spPr/>
    </dgm:pt>
    <dgm:pt modelId="{9DE73039-F0D5-4F94-B639-117D4547B951}" type="pres">
      <dgm:prSet presAssocID="{823F882D-CC2D-405F-B48D-1117FE3B7723}" presName="text_3" presStyleLbl="node1" presStyleIdx="2" presStyleCnt="3">
        <dgm:presLayoutVars>
          <dgm:bulletEnabled val="1"/>
        </dgm:presLayoutVars>
      </dgm:prSet>
      <dgm:spPr/>
      <dgm:t>
        <a:bodyPr/>
        <a:lstStyle/>
        <a:p>
          <a:endParaRPr lang="en-US"/>
        </a:p>
      </dgm:t>
    </dgm:pt>
    <dgm:pt modelId="{7B2A956B-8C48-449F-9E5E-FA982ED1CCF8}" type="pres">
      <dgm:prSet presAssocID="{823F882D-CC2D-405F-B48D-1117FE3B7723}" presName="accent_3" presStyleCnt="0"/>
      <dgm:spPr/>
    </dgm:pt>
    <dgm:pt modelId="{C3DBC067-16D7-45F3-9C2F-8BC57A4F05CC}" type="pres">
      <dgm:prSet presAssocID="{823F882D-CC2D-405F-B48D-1117FE3B7723}" presName="accentRepeatNode" presStyleLbl="solidFgAcc1" presStyleIdx="2" presStyleCnt="3"/>
      <dgm:spPr/>
    </dgm:pt>
  </dgm:ptLst>
  <dgm:cxnLst>
    <dgm:cxn modelId="{6400AD1D-2EF3-4F1C-B72C-D9D1397D2C99}" type="presOf" srcId="{0E690C7A-4458-47A8-B8DC-05C386236946}" destId="{4D327771-9913-4F5A-8C92-70AAF94F9A97}" srcOrd="0" destOrd="0" presId="urn:microsoft.com/office/officeart/2008/layout/VerticalCurvedList"/>
    <dgm:cxn modelId="{A0A6806A-6B88-44A9-B548-B8B6E286539F}" srcId="{1C15FBF6-E50A-45F2-8C88-3CA5D6F8C531}" destId="{2D9FFAA0-91A5-40E4-AD20-F8EA0E3617EA}" srcOrd="1" destOrd="0" parTransId="{7E0ED2E5-F963-47B9-A03B-FCCAA63C0E14}" sibTransId="{3D863B4C-8C48-4AAA-AAA2-9E154E8D5916}"/>
    <dgm:cxn modelId="{18A6D6B4-42C9-4E01-B5AD-73A52FA500FF}" type="presOf" srcId="{2D9FFAA0-91A5-40E4-AD20-F8EA0E3617EA}" destId="{CE59B63D-1981-4BBC-AC6E-5D8651CCD609}" srcOrd="0" destOrd="0" presId="urn:microsoft.com/office/officeart/2008/layout/VerticalCurvedList"/>
    <dgm:cxn modelId="{D161A221-2A55-48E1-A9FF-706CBA61FF39}" srcId="{1C15FBF6-E50A-45F2-8C88-3CA5D6F8C531}" destId="{823F882D-CC2D-405F-B48D-1117FE3B7723}" srcOrd="2" destOrd="0" parTransId="{C24B9060-19F8-48D7-B485-D8371F3C1D02}" sibTransId="{742DEA19-EC76-4F1B-AC82-68D255D572AA}"/>
    <dgm:cxn modelId="{0D4DF993-A740-4611-89AB-95291A000FC4}" srcId="{1C15FBF6-E50A-45F2-8C88-3CA5D6F8C531}" destId="{1369B7C7-C611-4AF7-B40A-FF5AF8C0510B}" srcOrd="0" destOrd="0" parTransId="{D54B1C7C-B462-41B6-BEDB-C26A1B5C932F}" sibTransId="{0E690C7A-4458-47A8-B8DC-05C386236946}"/>
    <dgm:cxn modelId="{C152F287-C671-4B78-8849-8C06EDC43326}" type="presOf" srcId="{823F882D-CC2D-405F-B48D-1117FE3B7723}" destId="{9DE73039-F0D5-4F94-B639-117D4547B951}" srcOrd="0" destOrd="0" presId="urn:microsoft.com/office/officeart/2008/layout/VerticalCurvedList"/>
    <dgm:cxn modelId="{60609974-6401-4FCD-B64D-85D145310412}" type="presOf" srcId="{1369B7C7-C611-4AF7-B40A-FF5AF8C0510B}" destId="{3CC0397C-2B3A-431D-A33E-503FA4620F80}" srcOrd="0" destOrd="0" presId="urn:microsoft.com/office/officeart/2008/layout/VerticalCurvedList"/>
    <dgm:cxn modelId="{28BD2596-8603-481F-BCB9-3A4DB58C81C3}" type="presOf" srcId="{1C15FBF6-E50A-45F2-8C88-3CA5D6F8C531}" destId="{39A87877-CACF-4E27-94C8-9662D0FBBFBC}" srcOrd="0" destOrd="0" presId="urn:microsoft.com/office/officeart/2008/layout/VerticalCurvedList"/>
    <dgm:cxn modelId="{7657BDF3-61A5-4714-B2EA-588A5E1CE6FA}" type="presParOf" srcId="{39A87877-CACF-4E27-94C8-9662D0FBBFBC}" destId="{94EE4761-63DB-4645-A252-1EC3354EC6C4}" srcOrd="0" destOrd="0" presId="urn:microsoft.com/office/officeart/2008/layout/VerticalCurvedList"/>
    <dgm:cxn modelId="{563642E2-A664-4560-B983-D30711941B4B}" type="presParOf" srcId="{94EE4761-63DB-4645-A252-1EC3354EC6C4}" destId="{D20F926F-C145-4309-A0CE-04ECA07D9899}" srcOrd="0" destOrd="0" presId="urn:microsoft.com/office/officeart/2008/layout/VerticalCurvedList"/>
    <dgm:cxn modelId="{D144BE97-D945-43CF-86B1-77AAD1B66257}" type="presParOf" srcId="{D20F926F-C145-4309-A0CE-04ECA07D9899}" destId="{71C84AE4-DB0D-490B-ADD9-37B9D1061352}" srcOrd="0" destOrd="0" presId="urn:microsoft.com/office/officeart/2008/layout/VerticalCurvedList"/>
    <dgm:cxn modelId="{C6896026-7AED-4344-9B30-47098681C918}" type="presParOf" srcId="{D20F926F-C145-4309-A0CE-04ECA07D9899}" destId="{4D327771-9913-4F5A-8C92-70AAF94F9A97}" srcOrd="1" destOrd="0" presId="urn:microsoft.com/office/officeart/2008/layout/VerticalCurvedList"/>
    <dgm:cxn modelId="{B5FF053A-5B84-40FC-BE24-630D690ECEC6}" type="presParOf" srcId="{D20F926F-C145-4309-A0CE-04ECA07D9899}" destId="{FD1DAF94-11D4-411E-9678-175A2344EBFF}" srcOrd="2" destOrd="0" presId="urn:microsoft.com/office/officeart/2008/layout/VerticalCurvedList"/>
    <dgm:cxn modelId="{26781DE2-33D3-4C24-B2B9-FEFCC944546A}" type="presParOf" srcId="{D20F926F-C145-4309-A0CE-04ECA07D9899}" destId="{5D6EC3B4-AD14-4B3B-BBF0-1D3448F2CEF2}" srcOrd="3" destOrd="0" presId="urn:microsoft.com/office/officeart/2008/layout/VerticalCurvedList"/>
    <dgm:cxn modelId="{2EBA06BD-A95F-45E4-B4DC-B75E39868E01}" type="presParOf" srcId="{94EE4761-63DB-4645-A252-1EC3354EC6C4}" destId="{3CC0397C-2B3A-431D-A33E-503FA4620F80}" srcOrd="1" destOrd="0" presId="urn:microsoft.com/office/officeart/2008/layout/VerticalCurvedList"/>
    <dgm:cxn modelId="{7E727463-A5B9-4C3F-9863-DDCD19EE4192}" type="presParOf" srcId="{94EE4761-63DB-4645-A252-1EC3354EC6C4}" destId="{37EC5EEE-D870-4A4B-9ADF-F1715A5D2113}" srcOrd="2" destOrd="0" presId="urn:microsoft.com/office/officeart/2008/layout/VerticalCurvedList"/>
    <dgm:cxn modelId="{CD2E70B5-E64D-4CBB-A626-D23C8957FC8A}" type="presParOf" srcId="{37EC5EEE-D870-4A4B-9ADF-F1715A5D2113}" destId="{C7585C2D-876F-4C63-A9B7-E92CD75A9D52}" srcOrd="0" destOrd="0" presId="urn:microsoft.com/office/officeart/2008/layout/VerticalCurvedList"/>
    <dgm:cxn modelId="{A4910A3D-5BB0-4CA6-A9A3-84956A81C83B}" type="presParOf" srcId="{94EE4761-63DB-4645-A252-1EC3354EC6C4}" destId="{CE59B63D-1981-4BBC-AC6E-5D8651CCD609}" srcOrd="3" destOrd="0" presId="urn:microsoft.com/office/officeart/2008/layout/VerticalCurvedList"/>
    <dgm:cxn modelId="{28890D7D-3695-485C-AEB4-A171C5531F3C}" type="presParOf" srcId="{94EE4761-63DB-4645-A252-1EC3354EC6C4}" destId="{C450EAF4-D4A2-4EFE-AA5B-4D28344FC9BF}" srcOrd="4" destOrd="0" presId="urn:microsoft.com/office/officeart/2008/layout/VerticalCurvedList"/>
    <dgm:cxn modelId="{83BB7C72-E3B0-44FB-9A96-1B0378AE2359}" type="presParOf" srcId="{C450EAF4-D4A2-4EFE-AA5B-4D28344FC9BF}" destId="{64FABBDD-1604-42D2-9856-B2F4213649C5}" srcOrd="0" destOrd="0" presId="urn:microsoft.com/office/officeart/2008/layout/VerticalCurvedList"/>
    <dgm:cxn modelId="{5A81F88D-F725-45D0-9551-ED7F026F606F}" type="presParOf" srcId="{94EE4761-63DB-4645-A252-1EC3354EC6C4}" destId="{9DE73039-F0D5-4F94-B639-117D4547B951}" srcOrd="5" destOrd="0" presId="urn:microsoft.com/office/officeart/2008/layout/VerticalCurvedList"/>
    <dgm:cxn modelId="{FDEA4802-8E0F-4582-A8DE-726670A0B753}" type="presParOf" srcId="{94EE4761-63DB-4645-A252-1EC3354EC6C4}" destId="{7B2A956B-8C48-449F-9E5E-FA982ED1CCF8}" srcOrd="6" destOrd="0" presId="urn:microsoft.com/office/officeart/2008/layout/VerticalCurvedList"/>
    <dgm:cxn modelId="{21B91131-6B9B-4938-AA11-61AF3466820B}" type="presParOf" srcId="{7B2A956B-8C48-449F-9E5E-FA982ED1CCF8}" destId="{C3DBC067-16D7-45F3-9C2F-8BC57A4F05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BAB69-A145-440A-8E4E-B97402ACB675}" type="doc">
      <dgm:prSet loTypeId="urn:microsoft.com/office/officeart/2005/8/layout/default" loCatId="list" qsTypeId="urn:microsoft.com/office/officeart/2005/8/quickstyle/simple1" qsCatId="simple" csTypeId="urn:microsoft.com/office/officeart/2005/8/colors/accent3_4" csCatId="accent3"/>
      <dgm:spPr/>
      <dgm:t>
        <a:bodyPr/>
        <a:lstStyle/>
        <a:p>
          <a:endParaRPr lang="en-US"/>
        </a:p>
      </dgm:t>
    </dgm:pt>
    <dgm:pt modelId="{44C6922B-D3DB-441C-8C20-6506FBB1A329}">
      <dgm:prSet custT="1"/>
      <dgm:spPr/>
      <dgm:t>
        <a:bodyPr/>
        <a:lstStyle/>
        <a:p>
          <a:pPr rtl="0"/>
          <a:r>
            <a:rPr lang="en-US" sz="2400" b="0" i="0" dirty="0" err="1" smtClean="0"/>
            <a:t>Đăng</a:t>
          </a:r>
          <a:r>
            <a:rPr lang="en-US" sz="2400" b="0" i="0" dirty="0" smtClean="0"/>
            <a:t> </a:t>
          </a:r>
          <a:r>
            <a:rPr lang="en-US" sz="2400" b="0" i="0" dirty="0" err="1" smtClean="0"/>
            <a:t>ký</a:t>
          </a:r>
          <a:endParaRPr lang="en-US" sz="2400" dirty="0"/>
        </a:p>
      </dgm:t>
    </dgm:pt>
    <dgm:pt modelId="{D4D36B05-D094-4EF8-B485-5B1CAADEF99A}" type="parTrans" cxnId="{05CFFB13-80A6-47D6-A8A6-AACB03672850}">
      <dgm:prSet/>
      <dgm:spPr/>
      <dgm:t>
        <a:bodyPr/>
        <a:lstStyle/>
        <a:p>
          <a:endParaRPr lang="en-US" sz="2000"/>
        </a:p>
      </dgm:t>
    </dgm:pt>
    <dgm:pt modelId="{A5B0E499-EC39-4AEA-9466-E3FD96F9C94B}" type="sibTrans" cxnId="{05CFFB13-80A6-47D6-A8A6-AACB03672850}">
      <dgm:prSet/>
      <dgm:spPr/>
      <dgm:t>
        <a:bodyPr/>
        <a:lstStyle/>
        <a:p>
          <a:endParaRPr lang="en-US" sz="2000"/>
        </a:p>
      </dgm:t>
    </dgm:pt>
    <dgm:pt modelId="{A206DB9E-C56F-4BD0-99B8-A903A5ACB100}">
      <dgm:prSet custT="1"/>
      <dgm:spPr/>
      <dgm:t>
        <a:bodyPr/>
        <a:lstStyle/>
        <a:p>
          <a:pPr rtl="0"/>
          <a:r>
            <a:rPr lang="vi-VN" sz="2400" b="0" i="0" dirty="0" smtClean="0"/>
            <a:t>Đăng nhập</a:t>
          </a:r>
          <a:endParaRPr lang="en-US" sz="2400" dirty="0"/>
        </a:p>
      </dgm:t>
    </dgm:pt>
    <dgm:pt modelId="{02A5D4CE-1B19-4D60-9557-398DFD29A131}" type="parTrans" cxnId="{853712D1-77D2-4EBC-832E-7DE727808652}">
      <dgm:prSet/>
      <dgm:spPr/>
      <dgm:t>
        <a:bodyPr/>
        <a:lstStyle/>
        <a:p>
          <a:endParaRPr lang="en-US" sz="2000"/>
        </a:p>
      </dgm:t>
    </dgm:pt>
    <dgm:pt modelId="{16539EE8-E477-4E9E-A760-4A23EFB35AAD}" type="sibTrans" cxnId="{853712D1-77D2-4EBC-832E-7DE727808652}">
      <dgm:prSet/>
      <dgm:spPr/>
      <dgm:t>
        <a:bodyPr/>
        <a:lstStyle/>
        <a:p>
          <a:endParaRPr lang="en-US" sz="2000"/>
        </a:p>
      </dgm:t>
    </dgm:pt>
    <dgm:pt modelId="{4B8EC1D6-9F95-481A-8C8B-D4177BDD5343}">
      <dgm:prSet custT="1"/>
      <dgm:spPr/>
      <dgm:t>
        <a:bodyPr/>
        <a:lstStyle/>
        <a:p>
          <a:pPr rtl="0"/>
          <a:r>
            <a:rPr lang="vi-VN" sz="2400" b="0" i="0" dirty="0" smtClean="0"/>
            <a:t>Đăng xuất</a:t>
          </a:r>
          <a:endParaRPr lang="en-US" sz="2400" dirty="0"/>
        </a:p>
      </dgm:t>
    </dgm:pt>
    <dgm:pt modelId="{E228264E-BE33-445A-8DB3-0F4A8809CA93}" type="parTrans" cxnId="{53F8B1E6-13DF-42EB-8B0F-E4E117003C58}">
      <dgm:prSet/>
      <dgm:spPr/>
      <dgm:t>
        <a:bodyPr/>
        <a:lstStyle/>
        <a:p>
          <a:endParaRPr lang="en-US" sz="2000"/>
        </a:p>
      </dgm:t>
    </dgm:pt>
    <dgm:pt modelId="{CAA646FE-76B7-4AB9-84AB-13EE447DE4E6}" type="sibTrans" cxnId="{53F8B1E6-13DF-42EB-8B0F-E4E117003C58}">
      <dgm:prSet/>
      <dgm:spPr/>
      <dgm:t>
        <a:bodyPr/>
        <a:lstStyle/>
        <a:p>
          <a:endParaRPr lang="en-US" sz="2000"/>
        </a:p>
      </dgm:t>
    </dgm:pt>
    <dgm:pt modelId="{8396500D-203B-405F-9297-09D670FFF74F}">
      <dgm:prSet custT="1"/>
      <dgm:spPr/>
      <dgm:t>
        <a:bodyPr/>
        <a:lstStyle/>
        <a:p>
          <a:pPr rtl="0"/>
          <a:r>
            <a:rPr lang="vi-VN" sz="2400" b="0" i="0" dirty="0" smtClean="0"/>
            <a:t>Tìm kiếm sản phẩm</a:t>
          </a:r>
          <a:endParaRPr lang="en-US" sz="2400" dirty="0"/>
        </a:p>
      </dgm:t>
    </dgm:pt>
    <dgm:pt modelId="{8DF55B8F-397E-41D3-B4B1-BA9B5DB4B143}" type="parTrans" cxnId="{D7991111-CD1A-40D9-921D-24FF1D9173A9}">
      <dgm:prSet/>
      <dgm:spPr/>
      <dgm:t>
        <a:bodyPr/>
        <a:lstStyle/>
        <a:p>
          <a:endParaRPr lang="en-US" sz="2000"/>
        </a:p>
      </dgm:t>
    </dgm:pt>
    <dgm:pt modelId="{D59F1FAB-89FF-4934-A47B-3701E008B7C1}" type="sibTrans" cxnId="{D7991111-CD1A-40D9-921D-24FF1D9173A9}">
      <dgm:prSet/>
      <dgm:spPr/>
      <dgm:t>
        <a:bodyPr/>
        <a:lstStyle/>
        <a:p>
          <a:endParaRPr lang="en-US" sz="2000"/>
        </a:p>
      </dgm:t>
    </dgm:pt>
    <dgm:pt modelId="{DDAE6A8E-455A-40CA-A457-9C2C8618A73A}">
      <dgm:prSet custT="1"/>
      <dgm:spPr/>
      <dgm:t>
        <a:bodyPr/>
        <a:lstStyle/>
        <a:p>
          <a:pPr rtl="0"/>
          <a:r>
            <a:rPr lang="vi-VN" sz="2400" b="0" i="0" dirty="0" smtClean="0"/>
            <a:t>Xem chi tiết sản phẩm</a:t>
          </a:r>
          <a:endParaRPr lang="en-US" sz="2400" dirty="0"/>
        </a:p>
      </dgm:t>
    </dgm:pt>
    <dgm:pt modelId="{0F2DF8F2-700A-4A8F-AFE4-0FD7E75F1067}" type="parTrans" cxnId="{62A38FFA-89F8-4A75-AA13-C7E3A4E787BF}">
      <dgm:prSet/>
      <dgm:spPr/>
      <dgm:t>
        <a:bodyPr/>
        <a:lstStyle/>
        <a:p>
          <a:endParaRPr lang="en-US" sz="2000"/>
        </a:p>
      </dgm:t>
    </dgm:pt>
    <dgm:pt modelId="{6D6BE257-B23E-45F6-8A91-B8CD3AE8D5E8}" type="sibTrans" cxnId="{62A38FFA-89F8-4A75-AA13-C7E3A4E787BF}">
      <dgm:prSet/>
      <dgm:spPr/>
      <dgm:t>
        <a:bodyPr/>
        <a:lstStyle/>
        <a:p>
          <a:endParaRPr lang="en-US" sz="2000"/>
        </a:p>
      </dgm:t>
    </dgm:pt>
    <dgm:pt modelId="{E7B9B7B4-02DC-4EFC-B8BB-DCA5FFBE077E}">
      <dgm:prSet custT="1"/>
      <dgm:spPr/>
      <dgm:t>
        <a:bodyPr/>
        <a:lstStyle/>
        <a:p>
          <a:pPr rtl="0"/>
          <a:r>
            <a:rPr lang="vi-VN" sz="2400" b="0" i="0" dirty="0" smtClean="0"/>
            <a:t>Địa chỉ</a:t>
          </a:r>
          <a:endParaRPr lang="en-US" sz="2400" dirty="0"/>
        </a:p>
      </dgm:t>
    </dgm:pt>
    <dgm:pt modelId="{DD497B04-7802-4D73-8E9A-5DD0C5FA28AD}" type="parTrans" cxnId="{C952C1B6-172C-4C1B-98E2-27B3F2C41F6F}">
      <dgm:prSet/>
      <dgm:spPr/>
      <dgm:t>
        <a:bodyPr/>
        <a:lstStyle/>
        <a:p>
          <a:endParaRPr lang="en-US" sz="2000"/>
        </a:p>
      </dgm:t>
    </dgm:pt>
    <dgm:pt modelId="{8A9AD97D-9498-44A8-B9C2-3CD67F2D32FC}" type="sibTrans" cxnId="{C952C1B6-172C-4C1B-98E2-27B3F2C41F6F}">
      <dgm:prSet/>
      <dgm:spPr/>
      <dgm:t>
        <a:bodyPr/>
        <a:lstStyle/>
        <a:p>
          <a:endParaRPr lang="en-US" sz="2000"/>
        </a:p>
      </dgm:t>
    </dgm:pt>
    <dgm:pt modelId="{DE634A4F-BBCD-47D2-A19B-91685CB99BA3}">
      <dgm:prSet custT="1"/>
      <dgm:spPr/>
      <dgm:t>
        <a:bodyPr/>
        <a:lstStyle/>
        <a:p>
          <a:pPr rtl="0"/>
          <a:r>
            <a:rPr lang="vi-VN" sz="2400" b="0" i="0" dirty="0" smtClean="0"/>
            <a:t>Giỏ hàng</a:t>
          </a:r>
          <a:endParaRPr lang="en-US" sz="2400" dirty="0"/>
        </a:p>
      </dgm:t>
    </dgm:pt>
    <dgm:pt modelId="{D9D70061-BA6D-4F26-90BC-F5607B2EE1C5}" type="parTrans" cxnId="{98F0E96E-1B7B-4149-9AB4-0F9B4C69D926}">
      <dgm:prSet/>
      <dgm:spPr/>
      <dgm:t>
        <a:bodyPr/>
        <a:lstStyle/>
        <a:p>
          <a:endParaRPr lang="en-US" sz="2000"/>
        </a:p>
      </dgm:t>
    </dgm:pt>
    <dgm:pt modelId="{42A35C8C-799E-490C-822E-74D05D4363A3}" type="sibTrans" cxnId="{98F0E96E-1B7B-4149-9AB4-0F9B4C69D926}">
      <dgm:prSet/>
      <dgm:spPr/>
      <dgm:t>
        <a:bodyPr/>
        <a:lstStyle/>
        <a:p>
          <a:endParaRPr lang="en-US" sz="2000"/>
        </a:p>
      </dgm:t>
    </dgm:pt>
    <dgm:pt modelId="{E7443B30-631F-48F8-B0C4-58FC44F5DC92}">
      <dgm:prSet custT="1"/>
      <dgm:spPr/>
      <dgm:t>
        <a:bodyPr/>
        <a:lstStyle/>
        <a:p>
          <a:pPr rtl="0"/>
          <a:r>
            <a:rPr lang="en-US" sz="2400" b="0" i="0" dirty="0" err="1" smtClean="0"/>
            <a:t>Đặt</a:t>
          </a:r>
          <a:r>
            <a:rPr lang="en-US" sz="2400" b="0" i="0" dirty="0" smtClean="0"/>
            <a:t> </a:t>
          </a:r>
          <a:r>
            <a:rPr lang="en-US" sz="2400" b="0" i="0" dirty="0" err="1" smtClean="0"/>
            <a:t>hàng</a:t>
          </a:r>
          <a:endParaRPr lang="en-US" sz="2400" dirty="0"/>
        </a:p>
      </dgm:t>
    </dgm:pt>
    <dgm:pt modelId="{F3193431-89CC-45C9-8886-C07A97D65AD1}" type="parTrans" cxnId="{3A0B4D24-DAC0-42A4-96AD-5E1CA129669B}">
      <dgm:prSet/>
      <dgm:spPr/>
      <dgm:t>
        <a:bodyPr/>
        <a:lstStyle/>
        <a:p>
          <a:endParaRPr lang="en-US" sz="2000"/>
        </a:p>
      </dgm:t>
    </dgm:pt>
    <dgm:pt modelId="{3618B8E0-33E8-4449-B1B1-8196106EF429}" type="sibTrans" cxnId="{3A0B4D24-DAC0-42A4-96AD-5E1CA129669B}">
      <dgm:prSet/>
      <dgm:spPr/>
      <dgm:t>
        <a:bodyPr/>
        <a:lstStyle/>
        <a:p>
          <a:endParaRPr lang="en-US" sz="2000"/>
        </a:p>
      </dgm:t>
    </dgm:pt>
    <dgm:pt modelId="{98085582-7C1E-4BD3-92FA-DEA5FC069C7D}" type="pres">
      <dgm:prSet presAssocID="{F2CBAB69-A145-440A-8E4E-B97402ACB675}" presName="diagram" presStyleCnt="0">
        <dgm:presLayoutVars>
          <dgm:dir/>
          <dgm:resizeHandles val="exact"/>
        </dgm:presLayoutVars>
      </dgm:prSet>
      <dgm:spPr/>
      <dgm:t>
        <a:bodyPr/>
        <a:lstStyle/>
        <a:p>
          <a:endParaRPr lang="en-US"/>
        </a:p>
      </dgm:t>
    </dgm:pt>
    <dgm:pt modelId="{1E82D328-7889-4F24-A549-70DD75C37334}" type="pres">
      <dgm:prSet presAssocID="{44C6922B-D3DB-441C-8C20-6506FBB1A329}" presName="node" presStyleLbl="node1" presStyleIdx="0" presStyleCnt="8">
        <dgm:presLayoutVars>
          <dgm:bulletEnabled val="1"/>
        </dgm:presLayoutVars>
      </dgm:prSet>
      <dgm:spPr/>
      <dgm:t>
        <a:bodyPr/>
        <a:lstStyle/>
        <a:p>
          <a:endParaRPr lang="en-US"/>
        </a:p>
      </dgm:t>
    </dgm:pt>
    <dgm:pt modelId="{A3AAAF44-B38B-44FC-A0DF-7934491DBA97}" type="pres">
      <dgm:prSet presAssocID="{A5B0E499-EC39-4AEA-9466-E3FD96F9C94B}" presName="sibTrans" presStyleCnt="0"/>
      <dgm:spPr/>
      <dgm:t>
        <a:bodyPr/>
        <a:lstStyle/>
        <a:p>
          <a:endParaRPr lang="en-US"/>
        </a:p>
      </dgm:t>
    </dgm:pt>
    <dgm:pt modelId="{36426E02-D678-483B-A7C0-C27D48030E17}" type="pres">
      <dgm:prSet presAssocID="{A206DB9E-C56F-4BD0-99B8-A903A5ACB100}" presName="node" presStyleLbl="node1" presStyleIdx="1" presStyleCnt="8">
        <dgm:presLayoutVars>
          <dgm:bulletEnabled val="1"/>
        </dgm:presLayoutVars>
      </dgm:prSet>
      <dgm:spPr/>
      <dgm:t>
        <a:bodyPr/>
        <a:lstStyle/>
        <a:p>
          <a:endParaRPr lang="en-US"/>
        </a:p>
      </dgm:t>
    </dgm:pt>
    <dgm:pt modelId="{A23E76B2-989B-4BFB-945B-8C8215DD2CD4}" type="pres">
      <dgm:prSet presAssocID="{16539EE8-E477-4E9E-A760-4A23EFB35AAD}" presName="sibTrans" presStyleCnt="0"/>
      <dgm:spPr/>
      <dgm:t>
        <a:bodyPr/>
        <a:lstStyle/>
        <a:p>
          <a:endParaRPr lang="en-US"/>
        </a:p>
      </dgm:t>
    </dgm:pt>
    <dgm:pt modelId="{8A56D103-2541-4DA3-9685-12CC6C62A5E6}" type="pres">
      <dgm:prSet presAssocID="{4B8EC1D6-9F95-481A-8C8B-D4177BDD5343}" presName="node" presStyleLbl="node1" presStyleIdx="2" presStyleCnt="8">
        <dgm:presLayoutVars>
          <dgm:bulletEnabled val="1"/>
        </dgm:presLayoutVars>
      </dgm:prSet>
      <dgm:spPr/>
      <dgm:t>
        <a:bodyPr/>
        <a:lstStyle/>
        <a:p>
          <a:endParaRPr lang="en-US"/>
        </a:p>
      </dgm:t>
    </dgm:pt>
    <dgm:pt modelId="{18835E32-FD0A-42D2-9CCB-42D7A92E3DC4}" type="pres">
      <dgm:prSet presAssocID="{CAA646FE-76B7-4AB9-84AB-13EE447DE4E6}" presName="sibTrans" presStyleCnt="0"/>
      <dgm:spPr/>
      <dgm:t>
        <a:bodyPr/>
        <a:lstStyle/>
        <a:p>
          <a:endParaRPr lang="en-US"/>
        </a:p>
      </dgm:t>
    </dgm:pt>
    <dgm:pt modelId="{5EC9E5F1-AF19-4663-82B3-63FB7A5DFA82}" type="pres">
      <dgm:prSet presAssocID="{8396500D-203B-405F-9297-09D670FFF74F}" presName="node" presStyleLbl="node1" presStyleIdx="3" presStyleCnt="8">
        <dgm:presLayoutVars>
          <dgm:bulletEnabled val="1"/>
        </dgm:presLayoutVars>
      </dgm:prSet>
      <dgm:spPr/>
      <dgm:t>
        <a:bodyPr/>
        <a:lstStyle/>
        <a:p>
          <a:endParaRPr lang="en-US"/>
        </a:p>
      </dgm:t>
    </dgm:pt>
    <dgm:pt modelId="{72B2E4BB-088A-473A-8164-3B62EEF6F47D}" type="pres">
      <dgm:prSet presAssocID="{D59F1FAB-89FF-4934-A47B-3701E008B7C1}" presName="sibTrans" presStyleCnt="0"/>
      <dgm:spPr/>
      <dgm:t>
        <a:bodyPr/>
        <a:lstStyle/>
        <a:p>
          <a:endParaRPr lang="en-US"/>
        </a:p>
      </dgm:t>
    </dgm:pt>
    <dgm:pt modelId="{A9D08980-7A6A-40EB-9D5B-BB23841476B5}" type="pres">
      <dgm:prSet presAssocID="{DDAE6A8E-455A-40CA-A457-9C2C8618A73A}" presName="node" presStyleLbl="node1" presStyleIdx="4" presStyleCnt="8">
        <dgm:presLayoutVars>
          <dgm:bulletEnabled val="1"/>
        </dgm:presLayoutVars>
      </dgm:prSet>
      <dgm:spPr/>
      <dgm:t>
        <a:bodyPr/>
        <a:lstStyle/>
        <a:p>
          <a:endParaRPr lang="en-US"/>
        </a:p>
      </dgm:t>
    </dgm:pt>
    <dgm:pt modelId="{40678EAD-66E5-4F01-809E-91A4289636B8}" type="pres">
      <dgm:prSet presAssocID="{6D6BE257-B23E-45F6-8A91-B8CD3AE8D5E8}" presName="sibTrans" presStyleCnt="0"/>
      <dgm:spPr/>
      <dgm:t>
        <a:bodyPr/>
        <a:lstStyle/>
        <a:p>
          <a:endParaRPr lang="en-US"/>
        </a:p>
      </dgm:t>
    </dgm:pt>
    <dgm:pt modelId="{1110329E-566F-4F37-9F49-62AE71A3B52A}" type="pres">
      <dgm:prSet presAssocID="{E7B9B7B4-02DC-4EFC-B8BB-DCA5FFBE077E}" presName="node" presStyleLbl="node1" presStyleIdx="5" presStyleCnt="8">
        <dgm:presLayoutVars>
          <dgm:bulletEnabled val="1"/>
        </dgm:presLayoutVars>
      </dgm:prSet>
      <dgm:spPr/>
      <dgm:t>
        <a:bodyPr/>
        <a:lstStyle/>
        <a:p>
          <a:endParaRPr lang="en-US"/>
        </a:p>
      </dgm:t>
    </dgm:pt>
    <dgm:pt modelId="{0969C909-A26C-48D8-A6FD-A52F11C714A5}" type="pres">
      <dgm:prSet presAssocID="{8A9AD97D-9498-44A8-B9C2-3CD67F2D32FC}" presName="sibTrans" presStyleCnt="0"/>
      <dgm:spPr/>
      <dgm:t>
        <a:bodyPr/>
        <a:lstStyle/>
        <a:p>
          <a:endParaRPr lang="en-US"/>
        </a:p>
      </dgm:t>
    </dgm:pt>
    <dgm:pt modelId="{A2BF5A52-5CC8-4095-A109-6C787DA890BB}" type="pres">
      <dgm:prSet presAssocID="{DE634A4F-BBCD-47D2-A19B-91685CB99BA3}" presName="node" presStyleLbl="node1" presStyleIdx="6" presStyleCnt="8">
        <dgm:presLayoutVars>
          <dgm:bulletEnabled val="1"/>
        </dgm:presLayoutVars>
      </dgm:prSet>
      <dgm:spPr/>
      <dgm:t>
        <a:bodyPr/>
        <a:lstStyle/>
        <a:p>
          <a:endParaRPr lang="en-US"/>
        </a:p>
      </dgm:t>
    </dgm:pt>
    <dgm:pt modelId="{B03D8C53-7218-42DF-8EA7-C21295ABE7DC}" type="pres">
      <dgm:prSet presAssocID="{42A35C8C-799E-490C-822E-74D05D4363A3}" presName="sibTrans" presStyleCnt="0"/>
      <dgm:spPr/>
      <dgm:t>
        <a:bodyPr/>
        <a:lstStyle/>
        <a:p>
          <a:endParaRPr lang="en-US"/>
        </a:p>
      </dgm:t>
    </dgm:pt>
    <dgm:pt modelId="{88F14069-25F6-4871-AFF0-A1BCC1B71DF4}" type="pres">
      <dgm:prSet presAssocID="{E7443B30-631F-48F8-B0C4-58FC44F5DC92}" presName="node" presStyleLbl="node1" presStyleIdx="7" presStyleCnt="8">
        <dgm:presLayoutVars>
          <dgm:bulletEnabled val="1"/>
        </dgm:presLayoutVars>
      </dgm:prSet>
      <dgm:spPr/>
      <dgm:t>
        <a:bodyPr/>
        <a:lstStyle/>
        <a:p>
          <a:endParaRPr lang="en-US"/>
        </a:p>
      </dgm:t>
    </dgm:pt>
  </dgm:ptLst>
  <dgm:cxnLst>
    <dgm:cxn modelId="{62A38FFA-89F8-4A75-AA13-C7E3A4E787BF}" srcId="{F2CBAB69-A145-440A-8E4E-B97402ACB675}" destId="{DDAE6A8E-455A-40CA-A457-9C2C8618A73A}" srcOrd="4" destOrd="0" parTransId="{0F2DF8F2-700A-4A8F-AFE4-0FD7E75F1067}" sibTransId="{6D6BE257-B23E-45F6-8A91-B8CD3AE8D5E8}"/>
    <dgm:cxn modelId="{05CFFB13-80A6-47D6-A8A6-AACB03672850}" srcId="{F2CBAB69-A145-440A-8E4E-B97402ACB675}" destId="{44C6922B-D3DB-441C-8C20-6506FBB1A329}" srcOrd="0" destOrd="0" parTransId="{D4D36B05-D094-4EF8-B485-5B1CAADEF99A}" sibTransId="{A5B0E499-EC39-4AEA-9466-E3FD96F9C94B}"/>
    <dgm:cxn modelId="{ED7B852E-4BFA-46AF-91CC-87559B46FB44}" type="presOf" srcId="{DE634A4F-BBCD-47D2-A19B-91685CB99BA3}" destId="{A2BF5A52-5CC8-4095-A109-6C787DA890BB}" srcOrd="0" destOrd="0" presId="urn:microsoft.com/office/officeart/2005/8/layout/default"/>
    <dgm:cxn modelId="{AAF967C1-CCA2-495F-9167-41D3BC1323B5}" type="presOf" srcId="{F2CBAB69-A145-440A-8E4E-B97402ACB675}" destId="{98085582-7C1E-4BD3-92FA-DEA5FC069C7D}" srcOrd="0" destOrd="0" presId="urn:microsoft.com/office/officeart/2005/8/layout/default"/>
    <dgm:cxn modelId="{DE15E897-140A-41C3-9501-69D3C0777ACB}" type="presOf" srcId="{DDAE6A8E-455A-40CA-A457-9C2C8618A73A}" destId="{A9D08980-7A6A-40EB-9D5B-BB23841476B5}" srcOrd="0" destOrd="0" presId="urn:microsoft.com/office/officeart/2005/8/layout/default"/>
    <dgm:cxn modelId="{853712D1-77D2-4EBC-832E-7DE727808652}" srcId="{F2CBAB69-A145-440A-8E4E-B97402ACB675}" destId="{A206DB9E-C56F-4BD0-99B8-A903A5ACB100}" srcOrd="1" destOrd="0" parTransId="{02A5D4CE-1B19-4D60-9557-398DFD29A131}" sibTransId="{16539EE8-E477-4E9E-A760-4A23EFB35AAD}"/>
    <dgm:cxn modelId="{C952C1B6-172C-4C1B-98E2-27B3F2C41F6F}" srcId="{F2CBAB69-A145-440A-8E4E-B97402ACB675}" destId="{E7B9B7B4-02DC-4EFC-B8BB-DCA5FFBE077E}" srcOrd="5" destOrd="0" parTransId="{DD497B04-7802-4D73-8E9A-5DD0C5FA28AD}" sibTransId="{8A9AD97D-9498-44A8-B9C2-3CD67F2D32FC}"/>
    <dgm:cxn modelId="{3A0B4D24-DAC0-42A4-96AD-5E1CA129669B}" srcId="{F2CBAB69-A145-440A-8E4E-B97402ACB675}" destId="{E7443B30-631F-48F8-B0C4-58FC44F5DC92}" srcOrd="7" destOrd="0" parTransId="{F3193431-89CC-45C9-8886-C07A97D65AD1}" sibTransId="{3618B8E0-33E8-4449-B1B1-8196106EF429}"/>
    <dgm:cxn modelId="{0A9FEF74-F1BE-4484-A0B7-505315B24372}" type="presOf" srcId="{4B8EC1D6-9F95-481A-8C8B-D4177BDD5343}" destId="{8A56D103-2541-4DA3-9685-12CC6C62A5E6}" srcOrd="0" destOrd="0" presId="urn:microsoft.com/office/officeart/2005/8/layout/default"/>
    <dgm:cxn modelId="{EC23D3AD-E5A6-4588-843E-2A8F9DFCB6D7}" type="presOf" srcId="{A206DB9E-C56F-4BD0-99B8-A903A5ACB100}" destId="{36426E02-D678-483B-A7C0-C27D48030E17}" srcOrd="0" destOrd="0" presId="urn:microsoft.com/office/officeart/2005/8/layout/default"/>
    <dgm:cxn modelId="{A5B3B1D7-9B50-42C2-AA6D-AA2E3D021D79}" type="presOf" srcId="{E7443B30-631F-48F8-B0C4-58FC44F5DC92}" destId="{88F14069-25F6-4871-AFF0-A1BCC1B71DF4}" srcOrd="0" destOrd="0" presId="urn:microsoft.com/office/officeart/2005/8/layout/default"/>
    <dgm:cxn modelId="{D21AC644-7897-419A-A540-740F2CF2B5B2}" type="presOf" srcId="{E7B9B7B4-02DC-4EFC-B8BB-DCA5FFBE077E}" destId="{1110329E-566F-4F37-9F49-62AE71A3B52A}" srcOrd="0" destOrd="0" presId="urn:microsoft.com/office/officeart/2005/8/layout/default"/>
    <dgm:cxn modelId="{53F8B1E6-13DF-42EB-8B0F-E4E117003C58}" srcId="{F2CBAB69-A145-440A-8E4E-B97402ACB675}" destId="{4B8EC1D6-9F95-481A-8C8B-D4177BDD5343}" srcOrd="2" destOrd="0" parTransId="{E228264E-BE33-445A-8DB3-0F4A8809CA93}" sibTransId="{CAA646FE-76B7-4AB9-84AB-13EE447DE4E6}"/>
    <dgm:cxn modelId="{FFAFEA4E-C3C1-4E51-9182-5DAC86647C88}" type="presOf" srcId="{8396500D-203B-405F-9297-09D670FFF74F}" destId="{5EC9E5F1-AF19-4663-82B3-63FB7A5DFA82}" srcOrd="0" destOrd="0" presId="urn:microsoft.com/office/officeart/2005/8/layout/default"/>
    <dgm:cxn modelId="{98F0E96E-1B7B-4149-9AB4-0F9B4C69D926}" srcId="{F2CBAB69-A145-440A-8E4E-B97402ACB675}" destId="{DE634A4F-BBCD-47D2-A19B-91685CB99BA3}" srcOrd="6" destOrd="0" parTransId="{D9D70061-BA6D-4F26-90BC-F5607B2EE1C5}" sibTransId="{42A35C8C-799E-490C-822E-74D05D4363A3}"/>
    <dgm:cxn modelId="{62F57E05-A1B5-4B2D-A0F1-C026AF7D5842}" type="presOf" srcId="{44C6922B-D3DB-441C-8C20-6506FBB1A329}" destId="{1E82D328-7889-4F24-A549-70DD75C37334}" srcOrd="0" destOrd="0" presId="urn:microsoft.com/office/officeart/2005/8/layout/default"/>
    <dgm:cxn modelId="{D7991111-CD1A-40D9-921D-24FF1D9173A9}" srcId="{F2CBAB69-A145-440A-8E4E-B97402ACB675}" destId="{8396500D-203B-405F-9297-09D670FFF74F}" srcOrd="3" destOrd="0" parTransId="{8DF55B8F-397E-41D3-B4B1-BA9B5DB4B143}" sibTransId="{D59F1FAB-89FF-4934-A47B-3701E008B7C1}"/>
    <dgm:cxn modelId="{30850F4A-041B-4894-8D96-D895B4EF89EF}" type="presParOf" srcId="{98085582-7C1E-4BD3-92FA-DEA5FC069C7D}" destId="{1E82D328-7889-4F24-A549-70DD75C37334}" srcOrd="0" destOrd="0" presId="urn:microsoft.com/office/officeart/2005/8/layout/default"/>
    <dgm:cxn modelId="{6A4301B7-0EAE-45B2-AD70-8C713791B4CB}" type="presParOf" srcId="{98085582-7C1E-4BD3-92FA-DEA5FC069C7D}" destId="{A3AAAF44-B38B-44FC-A0DF-7934491DBA97}" srcOrd="1" destOrd="0" presId="urn:microsoft.com/office/officeart/2005/8/layout/default"/>
    <dgm:cxn modelId="{ECAC2760-6932-40AE-828A-596701D3B789}" type="presParOf" srcId="{98085582-7C1E-4BD3-92FA-DEA5FC069C7D}" destId="{36426E02-D678-483B-A7C0-C27D48030E17}" srcOrd="2" destOrd="0" presId="urn:microsoft.com/office/officeart/2005/8/layout/default"/>
    <dgm:cxn modelId="{C45061BA-602E-4808-9C31-3805DAB60BB3}" type="presParOf" srcId="{98085582-7C1E-4BD3-92FA-DEA5FC069C7D}" destId="{A23E76B2-989B-4BFB-945B-8C8215DD2CD4}" srcOrd="3" destOrd="0" presId="urn:microsoft.com/office/officeart/2005/8/layout/default"/>
    <dgm:cxn modelId="{83E5A50F-FD3B-4BB9-A9F6-5D7B438446E0}" type="presParOf" srcId="{98085582-7C1E-4BD3-92FA-DEA5FC069C7D}" destId="{8A56D103-2541-4DA3-9685-12CC6C62A5E6}" srcOrd="4" destOrd="0" presId="urn:microsoft.com/office/officeart/2005/8/layout/default"/>
    <dgm:cxn modelId="{72EADEB9-DE77-4D21-AA51-49617EF3B46C}" type="presParOf" srcId="{98085582-7C1E-4BD3-92FA-DEA5FC069C7D}" destId="{18835E32-FD0A-42D2-9CCB-42D7A92E3DC4}" srcOrd="5" destOrd="0" presId="urn:microsoft.com/office/officeart/2005/8/layout/default"/>
    <dgm:cxn modelId="{3C270396-53F4-44E4-AE08-2D446FDEC9A2}" type="presParOf" srcId="{98085582-7C1E-4BD3-92FA-DEA5FC069C7D}" destId="{5EC9E5F1-AF19-4663-82B3-63FB7A5DFA82}" srcOrd="6" destOrd="0" presId="urn:microsoft.com/office/officeart/2005/8/layout/default"/>
    <dgm:cxn modelId="{D587A7FC-FC52-4520-B3A5-D95431492A5A}" type="presParOf" srcId="{98085582-7C1E-4BD3-92FA-DEA5FC069C7D}" destId="{72B2E4BB-088A-473A-8164-3B62EEF6F47D}" srcOrd="7" destOrd="0" presId="urn:microsoft.com/office/officeart/2005/8/layout/default"/>
    <dgm:cxn modelId="{F027C3C6-3EDE-4FDF-858E-39432205996B}" type="presParOf" srcId="{98085582-7C1E-4BD3-92FA-DEA5FC069C7D}" destId="{A9D08980-7A6A-40EB-9D5B-BB23841476B5}" srcOrd="8" destOrd="0" presId="urn:microsoft.com/office/officeart/2005/8/layout/default"/>
    <dgm:cxn modelId="{1478ACB9-BB1E-4517-82BC-16E4ABA20DBB}" type="presParOf" srcId="{98085582-7C1E-4BD3-92FA-DEA5FC069C7D}" destId="{40678EAD-66E5-4F01-809E-91A4289636B8}" srcOrd="9" destOrd="0" presId="urn:microsoft.com/office/officeart/2005/8/layout/default"/>
    <dgm:cxn modelId="{C9F2E118-6AEA-4590-8924-59DBA42896FB}" type="presParOf" srcId="{98085582-7C1E-4BD3-92FA-DEA5FC069C7D}" destId="{1110329E-566F-4F37-9F49-62AE71A3B52A}" srcOrd="10" destOrd="0" presId="urn:microsoft.com/office/officeart/2005/8/layout/default"/>
    <dgm:cxn modelId="{8A6D8240-25BC-4109-A6B3-3CDC166B0D0E}" type="presParOf" srcId="{98085582-7C1E-4BD3-92FA-DEA5FC069C7D}" destId="{0969C909-A26C-48D8-A6FD-A52F11C714A5}" srcOrd="11" destOrd="0" presId="urn:microsoft.com/office/officeart/2005/8/layout/default"/>
    <dgm:cxn modelId="{3A5AEDD3-E362-4107-BA13-66272C9EAA13}" type="presParOf" srcId="{98085582-7C1E-4BD3-92FA-DEA5FC069C7D}" destId="{A2BF5A52-5CC8-4095-A109-6C787DA890BB}" srcOrd="12" destOrd="0" presId="urn:microsoft.com/office/officeart/2005/8/layout/default"/>
    <dgm:cxn modelId="{D14C615F-02AD-44CB-9625-DB9CFBC2F5F3}" type="presParOf" srcId="{98085582-7C1E-4BD3-92FA-DEA5FC069C7D}" destId="{B03D8C53-7218-42DF-8EA7-C21295ABE7DC}" srcOrd="13" destOrd="0" presId="urn:microsoft.com/office/officeart/2005/8/layout/default"/>
    <dgm:cxn modelId="{0AC23D85-8F2B-457B-95F8-21C013DCFAFF}" type="presParOf" srcId="{98085582-7C1E-4BD3-92FA-DEA5FC069C7D}" destId="{88F14069-25F6-4871-AFF0-A1BCC1B71DF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27771-9913-4F5A-8C92-70AAF94F9A97}">
      <dsp:nvSpPr>
        <dsp:cNvPr id="0" name=""/>
        <dsp:cNvSpPr/>
      </dsp:nvSpPr>
      <dsp:spPr>
        <a:xfrm>
          <a:off x="-4532428" y="-694996"/>
          <a:ext cx="5399275" cy="5399275"/>
        </a:xfrm>
        <a:prstGeom prst="blockArc">
          <a:avLst>
            <a:gd name="adj1" fmla="val 18900000"/>
            <a:gd name="adj2" fmla="val 2700000"/>
            <a:gd name="adj3" fmla="val 400"/>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0397C-2B3A-431D-A33E-503FA4620F80}">
      <dsp:nvSpPr>
        <dsp:cNvPr id="0" name=""/>
        <dsp:cNvSpPr/>
      </dsp:nvSpPr>
      <dsp:spPr>
        <a:xfrm>
          <a:off x="557494" y="400928"/>
          <a:ext cx="9203679" cy="801856"/>
        </a:xfrm>
        <a:prstGeom prst="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kern="1200" dirty="0">
            <a:latin typeface="Times New Roman (Headings)"/>
          </a:endParaRPr>
        </a:p>
      </dsp:txBody>
      <dsp:txXfrm>
        <a:off x="557494" y="400928"/>
        <a:ext cx="9203679" cy="801856"/>
      </dsp:txXfrm>
    </dsp:sp>
    <dsp:sp modelId="{C7585C2D-876F-4C63-A9B7-E92CD75A9D52}">
      <dsp:nvSpPr>
        <dsp:cNvPr id="0" name=""/>
        <dsp:cNvSpPr/>
      </dsp:nvSpPr>
      <dsp:spPr>
        <a:xfrm>
          <a:off x="56333" y="300696"/>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9B63D-1981-4BBC-AC6E-5D8651CCD609}">
      <dsp:nvSpPr>
        <dsp:cNvPr id="0" name=""/>
        <dsp:cNvSpPr/>
      </dsp:nvSpPr>
      <dsp:spPr>
        <a:xfrm>
          <a:off x="848968" y="1603712"/>
          <a:ext cx="8912204" cy="801856"/>
        </a:xfrm>
        <a:prstGeom prst="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Headings)"/>
              <a:ea typeface="Roboto" panose="02000000000000000000" pitchFamily="2" charset="0"/>
              <a:cs typeface="Times New Roman" panose="02020603050405020304" pitchFamily="18" charset="0"/>
            </a:rPr>
            <a:t>Tìm</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hiểu</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kiểm</a:t>
          </a:r>
          <a:r>
            <a:rPr lang="en-US" sz="2800" kern="1200" dirty="0" smtClean="0">
              <a:latin typeface="Times New Roman (Headings)"/>
              <a:ea typeface="Roboto" panose="02000000000000000000" pitchFamily="2" charset="0"/>
              <a:cs typeface="Times New Roman" panose="02020603050405020304" pitchFamily="18" charset="0"/>
            </a:rPr>
            <a:t> </a:t>
          </a:r>
          <a:r>
            <a:rPr lang="en-US" sz="2800" kern="1200" dirty="0" err="1" smtClean="0">
              <a:latin typeface="Times New Roman (Headings)"/>
              <a:ea typeface="Roboto" panose="02000000000000000000" pitchFamily="2" charset="0"/>
              <a:cs typeface="Times New Roman" panose="02020603050405020304" pitchFamily="18" charset="0"/>
            </a:rPr>
            <a:t>thử</a:t>
          </a:r>
          <a:r>
            <a:rPr lang="en-US" sz="2800" kern="1200" dirty="0" smtClean="0">
              <a:latin typeface="Times New Roman (Headings)"/>
              <a:ea typeface="Roboto" panose="02000000000000000000" pitchFamily="2" charset="0"/>
              <a:cs typeface="Times New Roman" panose="02020603050405020304" pitchFamily="18" charset="0"/>
            </a:rPr>
            <a:t> </a:t>
          </a:r>
          <a:r>
            <a:rPr lang="vi-VN" sz="2800" kern="1200" dirty="0" smtClean="0">
              <a:latin typeface="Times New Roman (Headings)"/>
              <a:ea typeface="Roboto" panose="02000000000000000000" pitchFamily="2" charset="0"/>
              <a:cs typeface="Times New Roman" panose="02020603050405020304" pitchFamily="18" charset="0"/>
            </a:rPr>
            <a:t>với công cụ Katalon </a:t>
          </a:r>
          <a:r>
            <a:rPr lang="vi-VN" sz="2800" kern="1200" dirty="0" smtClean="0">
              <a:latin typeface="Times New Roman (Headings)"/>
              <a:ea typeface="Roboto" panose="02000000000000000000" pitchFamily="2" charset="0"/>
              <a:cs typeface="Times New Roman" panose="02020603050405020304" pitchFamily="18" charset="0"/>
            </a:rPr>
            <a:t>Studio</a:t>
          </a:r>
          <a:endParaRPr lang="en-US" sz="2800" kern="1200" dirty="0">
            <a:latin typeface="Times New Roman (Headings)"/>
          </a:endParaRPr>
        </a:p>
      </dsp:txBody>
      <dsp:txXfrm>
        <a:off x="848968" y="1603712"/>
        <a:ext cx="8912204" cy="801856"/>
      </dsp:txXfrm>
    </dsp:sp>
    <dsp:sp modelId="{64FABBDD-1604-42D2-9856-B2F4213649C5}">
      <dsp:nvSpPr>
        <dsp:cNvPr id="0" name=""/>
        <dsp:cNvSpPr/>
      </dsp:nvSpPr>
      <dsp:spPr>
        <a:xfrm>
          <a:off x="347808" y="1503480"/>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9DE73039-F0D5-4F94-B639-117D4547B951}">
      <dsp:nvSpPr>
        <dsp:cNvPr id="0" name=""/>
        <dsp:cNvSpPr/>
      </dsp:nvSpPr>
      <dsp:spPr>
        <a:xfrm>
          <a:off x="557494" y="2806497"/>
          <a:ext cx="9203679" cy="801856"/>
        </a:xfrm>
        <a:prstGeom prst="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latin typeface="Times New Roman (Headings)"/>
            </a:rPr>
            <a:t>Thực hiện chạy các kịch bản kiểm thử</a:t>
          </a:r>
          <a:endParaRPr lang="en-US" sz="2800" kern="1200" dirty="0">
            <a:latin typeface="Times New Roman (Headings)"/>
          </a:endParaRPr>
        </a:p>
      </dsp:txBody>
      <dsp:txXfrm>
        <a:off x="557494" y="2806497"/>
        <a:ext cx="9203679" cy="801856"/>
      </dsp:txXfrm>
    </dsp:sp>
    <dsp:sp modelId="{C3DBC067-16D7-45F3-9C2F-8BC57A4F05CC}">
      <dsp:nvSpPr>
        <dsp:cNvPr id="0" name=""/>
        <dsp:cNvSpPr/>
      </dsp:nvSpPr>
      <dsp:spPr>
        <a:xfrm>
          <a:off x="56333" y="2706265"/>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2D328-7889-4F24-A549-70DD75C37334}">
      <dsp:nvSpPr>
        <dsp:cNvPr id="0" name=""/>
        <dsp:cNvSpPr/>
      </dsp:nvSpPr>
      <dsp:spPr>
        <a:xfrm>
          <a:off x="469824" y="1065"/>
          <a:ext cx="1663960" cy="998376"/>
        </a:xfrm>
        <a:prstGeom prst="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smtClean="0"/>
            <a:t>Đăng</a:t>
          </a:r>
          <a:r>
            <a:rPr lang="en-US" sz="2400" b="0" i="0" kern="1200" dirty="0" smtClean="0"/>
            <a:t> </a:t>
          </a:r>
          <a:r>
            <a:rPr lang="en-US" sz="2400" b="0" i="0" kern="1200" dirty="0" err="1" smtClean="0"/>
            <a:t>ký</a:t>
          </a:r>
          <a:endParaRPr lang="en-US" sz="2400" kern="1200" dirty="0"/>
        </a:p>
      </dsp:txBody>
      <dsp:txXfrm>
        <a:off x="469824" y="1065"/>
        <a:ext cx="1663960" cy="998376"/>
      </dsp:txXfrm>
    </dsp:sp>
    <dsp:sp modelId="{36426E02-D678-483B-A7C0-C27D48030E17}">
      <dsp:nvSpPr>
        <dsp:cNvPr id="0" name=""/>
        <dsp:cNvSpPr/>
      </dsp:nvSpPr>
      <dsp:spPr>
        <a:xfrm>
          <a:off x="2300180" y="1065"/>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Đăng nhập</a:t>
          </a:r>
          <a:endParaRPr lang="en-US" sz="2400" kern="1200" dirty="0"/>
        </a:p>
      </dsp:txBody>
      <dsp:txXfrm>
        <a:off x="2300180" y="1065"/>
        <a:ext cx="1663960" cy="998376"/>
      </dsp:txXfrm>
    </dsp:sp>
    <dsp:sp modelId="{8A56D103-2541-4DA3-9685-12CC6C62A5E6}">
      <dsp:nvSpPr>
        <dsp:cNvPr id="0" name=""/>
        <dsp:cNvSpPr/>
      </dsp:nvSpPr>
      <dsp:spPr>
        <a:xfrm>
          <a:off x="4130537" y="1065"/>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Đăng xuất</a:t>
          </a:r>
          <a:endParaRPr lang="en-US" sz="2400" kern="1200" dirty="0"/>
        </a:p>
      </dsp:txBody>
      <dsp:txXfrm>
        <a:off x="4130537" y="1065"/>
        <a:ext cx="1663960" cy="998376"/>
      </dsp:txXfrm>
    </dsp:sp>
    <dsp:sp modelId="{5EC9E5F1-AF19-4663-82B3-63FB7A5DFA82}">
      <dsp:nvSpPr>
        <dsp:cNvPr id="0" name=""/>
        <dsp:cNvSpPr/>
      </dsp:nvSpPr>
      <dsp:spPr>
        <a:xfrm>
          <a:off x="469824"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Tìm kiếm sản phẩm</a:t>
          </a:r>
          <a:endParaRPr lang="en-US" sz="2400" kern="1200" dirty="0"/>
        </a:p>
      </dsp:txBody>
      <dsp:txXfrm>
        <a:off x="469824" y="1165838"/>
        <a:ext cx="1663960" cy="998376"/>
      </dsp:txXfrm>
    </dsp:sp>
    <dsp:sp modelId="{A9D08980-7A6A-40EB-9D5B-BB23841476B5}">
      <dsp:nvSpPr>
        <dsp:cNvPr id="0" name=""/>
        <dsp:cNvSpPr/>
      </dsp:nvSpPr>
      <dsp:spPr>
        <a:xfrm>
          <a:off x="2300180" y="1165838"/>
          <a:ext cx="1663960" cy="998376"/>
        </a:xfrm>
        <a:prstGeom prst="rect">
          <a:avLst/>
        </a:prstGeom>
        <a:solidFill>
          <a:schemeClr val="accent3">
            <a:shade val="50000"/>
            <a:hueOff val="372523"/>
            <a:satOff val="-3087"/>
            <a:lumOff val="417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Xem chi tiết sản phẩm</a:t>
          </a:r>
          <a:endParaRPr lang="en-US" sz="2400" kern="1200" dirty="0"/>
        </a:p>
      </dsp:txBody>
      <dsp:txXfrm>
        <a:off x="2300180" y="1165838"/>
        <a:ext cx="1663960" cy="998376"/>
      </dsp:txXfrm>
    </dsp:sp>
    <dsp:sp modelId="{1110329E-566F-4F37-9F49-62AE71A3B52A}">
      <dsp:nvSpPr>
        <dsp:cNvPr id="0" name=""/>
        <dsp:cNvSpPr/>
      </dsp:nvSpPr>
      <dsp:spPr>
        <a:xfrm>
          <a:off x="4130537"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Địa chỉ</a:t>
          </a:r>
          <a:endParaRPr lang="en-US" sz="2400" kern="1200" dirty="0"/>
        </a:p>
      </dsp:txBody>
      <dsp:txXfrm>
        <a:off x="4130537" y="1165838"/>
        <a:ext cx="1663960" cy="998376"/>
      </dsp:txXfrm>
    </dsp:sp>
    <dsp:sp modelId="{A2BF5A52-5CC8-4095-A109-6C787DA890BB}">
      <dsp:nvSpPr>
        <dsp:cNvPr id="0" name=""/>
        <dsp:cNvSpPr/>
      </dsp:nvSpPr>
      <dsp:spPr>
        <a:xfrm>
          <a:off x="1385002" y="2330610"/>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smtClean="0"/>
            <a:t>Giỏ hàng</a:t>
          </a:r>
          <a:endParaRPr lang="en-US" sz="2400" kern="1200" dirty="0"/>
        </a:p>
      </dsp:txBody>
      <dsp:txXfrm>
        <a:off x="1385002" y="2330610"/>
        <a:ext cx="1663960" cy="998376"/>
      </dsp:txXfrm>
    </dsp:sp>
    <dsp:sp modelId="{88F14069-25F6-4871-AFF0-A1BCC1B71DF4}">
      <dsp:nvSpPr>
        <dsp:cNvPr id="0" name=""/>
        <dsp:cNvSpPr/>
      </dsp:nvSpPr>
      <dsp:spPr>
        <a:xfrm>
          <a:off x="3215359" y="2330610"/>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smtClean="0"/>
            <a:t>Đặt</a:t>
          </a:r>
          <a:r>
            <a:rPr lang="en-US" sz="2400" b="0" i="0" kern="1200" dirty="0" smtClean="0"/>
            <a:t> </a:t>
          </a:r>
          <a:r>
            <a:rPr lang="en-US" sz="2400" b="0" i="0" kern="1200" dirty="0" err="1" smtClean="0"/>
            <a:t>hàng</a:t>
          </a:r>
          <a:endParaRPr lang="en-US" sz="2400" kern="1200" dirty="0"/>
        </a:p>
      </dsp:txBody>
      <dsp:txXfrm>
        <a:off x="3215359" y="2330610"/>
        <a:ext cx="1663960" cy="9983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7756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5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501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360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57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10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70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9445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6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426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8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17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5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314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28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00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58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 name="Google Shape;16;p13"/>
          <p:cNvSpPr txBox="1">
            <a:spLocks noGrp="1"/>
          </p:cNvSpPr>
          <p:nvPr>
            <p:ph type="sldNum" idx="12"/>
          </p:nvPr>
        </p:nvSpPr>
        <p:spPr>
          <a:xfrm>
            <a:off x="11329557" y="637754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400" b="0"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fld id="{00000000-1234-1234-1234-123412341234}" type="slidenum">
              <a:rPr lang="en-US" smtClean="0"/>
              <a:pPr/>
              <a:t>‹#›</a:t>
            </a:fld>
            <a:r>
              <a:rPr lang="en-US" dirty="0" smtClean="0"/>
              <a:t>/17</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6" name="Google Shape;26;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a:solidFill>
                  <a:schemeClr val="lt1"/>
                </a:solidFill>
                <a:latin typeface="Tahoma"/>
                <a:ea typeface="Tahoma"/>
                <a:cs typeface="Tahoma"/>
                <a:sym typeface="Tahoma"/>
              </a:rPr>
              <a:t>TRƯỜNG ĐẠI HỌC CÔNG NGHIỆP HÀ NỘI – BÀI GIẢNG ĐIỆN TỬ</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Tahoma"/>
              <a:ea typeface="Tahoma"/>
              <a:cs typeface="Tahoma"/>
              <a:sym typeface="Tahoma"/>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5">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1" name="Google Shape;11;p13"/>
          <p:cNvPicPr preferRelativeResize="0"/>
          <p:nvPr/>
        </p:nvPicPr>
        <p:blipFill rotWithShape="1">
          <a:blip r:embed="rId6">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7">
            <a:alphaModFix/>
          </a:blip>
          <a:srcRect/>
          <a:stretch/>
        </p:blipFill>
        <p:spPr>
          <a:xfrm>
            <a:off x="154055" y="149344"/>
            <a:ext cx="588268" cy="588268"/>
          </a:xfrm>
          <a:prstGeom prst="rect">
            <a:avLst/>
          </a:prstGeom>
          <a:noFill/>
          <a:ln>
            <a:noFill/>
          </a:ln>
        </p:spPr>
      </p:pic>
      <p:grpSp>
        <p:nvGrpSpPr>
          <p:cNvPr id="18" name="Google Shape;18;p13"/>
          <p:cNvGrpSpPr/>
          <p:nvPr/>
        </p:nvGrpSpPr>
        <p:grpSpPr>
          <a:xfrm>
            <a:off x="10695894" y="6596658"/>
            <a:ext cx="357425" cy="184511"/>
            <a:chOff x="4858544" y="3598069"/>
            <a:chExt cx="1614487" cy="833438"/>
          </a:xfrm>
        </p:grpSpPr>
        <p:sp>
          <p:nvSpPr>
            <p:cNvPr id="19" name="Google Shape;19;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0" name="Google Shape;20;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1" name="Google Shape;21;p13"/>
          <p:cNvPicPr preferRelativeResize="0"/>
          <p:nvPr/>
        </p:nvPicPr>
        <p:blipFill rotWithShape="1">
          <a:blip r:embed="rId8">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7"/>
          <p:cNvSpPr txBox="1"/>
          <p:nvPr/>
        </p:nvSpPr>
        <p:spPr>
          <a:xfrm>
            <a:off x="1727132" y="177421"/>
            <a:ext cx="893484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Times New Roman"/>
                <a:ea typeface="Times New Roman"/>
                <a:cs typeface="Times New Roman"/>
                <a:sym typeface="Times New Roman"/>
              </a:rPr>
              <a:t>TRƯỜNG ĐẠI HỌC CÔNG NGHIỆP HÀ NỘI</a:t>
            </a:r>
            <a:endParaRPr dirty="0"/>
          </a:p>
        </p:txBody>
      </p:sp>
      <p:sp>
        <p:nvSpPr>
          <p:cNvPr id="38" name="Google Shape;38;p27"/>
          <p:cNvSpPr txBox="1"/>
          <p:nvPr/>
        </p:nvSpPr>
        <p:spPr>
          <a:xfrm>
            <a:off x="634160" y="1451033"/>
            <a:ext cx="1069539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3200"/>
              <a:buFont typeface="Arial"/>
              <a:buNone/>
            </a:pPr>
            <a:r>
              <a:rPr lang="vi-VN" sz="2800" b="1" i="0" u="none" strike="noStrike" cap="none" dirty="0" smtClean="0">
                <a:solidFill>
                  <a:schemeClr val="lt1"/>
                </a:solidFill>
                <a:latin typeface="Times New Roman"/>
                <a:ea typeface="Times New Roman"/>
                <a:cs typeface="Times New Roman"/>
                <a:sym typeface="Times New Roman"/>
              </a:rPr>
              <a:t>BÁO CÁO </a:t>
            </a:r>
            <a:r>
              <a:rPr lang="en-US" sz="2800" b="1" i="0" u="none" strike="noStrike" cap="none" dirty="0" smtClean="0">
                <a:solidFill>
                  <a:schemeClr val="lt1"/>
                </a:solidFill>
                <a:latin typeface="Times New Roman"/>
                <a:ea typeface="Times New Roman"/>
                <a:cs typeface="Times New Roman"/>
                <a:sym typeface="Times New Roman"/>
              </a:rPr>
              <a:t>ĐỒ ÁN TỐT NGHIỆP</a:t>
            </a:r>
            <a:endParaRPr sz="1050" dirty="0"/>
          </a:p>
        </p:txBody>
      </p:sp>
      <p:sp>
        <p:nvSpPr>
          <p:cNvPr id="39" name="Google Shape;39;p27"/>
          <p:cNvSpPr txBox="1"/>
          <p:nvPr/>
        </p:nvSpPr>
        <p:spPr>
          <a:xfrm>
            <a:off x="5401549" y="4071029"/>
            <a:ext cx="5515642" cy="1384954"/>
          </a:xfrm>
          <a:prstGeom prst="rect">
            <a:avLst/>
          </a:prstGeom>
          <a:noFill/>
          <a:ln>
            <a:noFill/>
          </a:ln>
        </p:spPr>
        <p:txBody>
          <a:bodyPr spcFirstLastPara="1" wrap="square" lIns="91425" tIns="45700" rIns="91425" bIns="45700" anchor="t" anchorCtr="0">
            <a:spAutoFit/>
          </a:bodyPr>
          <a:lstStyle/>
          <a:p>
            <a:pPr lvl="0">
              <a:buSzPts val="4000"/>
            </a:pPr>
            <a:r>
              <a:rPr lang="vi-VN" sz="2800" dirty="0">
                <a:solidFill>
                  <a:schemeClr val="bg1"/>
                </a:solidFill>
                <a:latin typeface="Times New Roman"/>
                <a:ea typeface="Times New Roman"/>
                <a:cs typeface="Times New Roman"/>
                <a:sym typeface="Times New Roman"/>
              </a:rPr>
              <a:t>GV</a:t>
            </a:r>
            <a:r>
              <a:rPr lang="en-US" sz="2800" b="0" i="0" u="none" strike="noStrike" cap="none" dirty="0" smtClean="0">
                <a:solidFill>
                  <a:schemeClr val="bg1"/>
                </a:solidFill>
                <a:latin typeface="Times New Roman"/>
                <a:ea typeface="Times New Roman"/>
                <a:cs typeface="Times New Roman"/>
                <a:sym typeface="Times New Roman"/>
              </a:rPr>
              <a:t>HD: </a:t>
            </a:r>
            <a:r>
              <a:rPr lang="vi-VN" sz="2800" dirty="0">
                <a:solidFill>
                  <a:schemeClr val="bg1"/>
                </a:solidFill>
                <a:latin typeface="Times New Roman"/>
                <a:ea typeface="Times New Roman"/>
                <a:cs typeface="Times New Roman"/>
                <a:sym typeface="Times New Roman"/>
              </a:rPr>
              <a:t>ThS. Trần Phương </a:t>
            </a:r>
            <a:r>
              <a:rPr lang="vi-VN" sz="2800" dirty="0" smtClean="0">
                <a:solidFill>
                  <a:schemeClr val="bg1"/>
                </a:solidFill>
                <a:latin typeface="Times New Roman"/>
                <a:ea typeface="Times New Roman"/>
                <a:cs typeface="Times New Roman"/>
                <a:sym typeface="Times New Roman"/>
              </a:rPr>
              <a:t>Nhung</a:t>
            </a:r>
          </a:p>
          <a:p>
            <a:pPr marL="0" marR="0" lvl="0" indent="0" algn="l" rtl="0">
              <a:lnSpc>
                <a:spcPct val="100000"/>
              </a:lnSpc>
              <a:spcBef>
                <a:spcPts val="0"/>
              </a:spcBef>
              <a:spcAft>
                <a:spcPts val="0"/>
              </a:spcAft>
              <a:buClr>
                <a:srgbClr val="000000"/>
              </a:buClr>
              <a:buSzPts val="4000"/>
              <a:buFont typeface="Arial"/>
              <a:buNone/>
            </a:pPr>
            <a:r>
              <a:rPr lang="en-US" sz="2800" dirty="0" err="1" smtClean="0">
                <a:solidFill>
                  <a:schemeClr val="bg1"/>
                </a:solidFill>
                <a:latin typeface="Times New Roman"/>
                <a:ea typeface="Times New Roman"/>
                <a:cs typeface="Times New Roman"/>
                <a:sym typeface="Times New Roman"/>
              </a:rPr>
              <a:t>Sinh</a:t>
            </a:r>
            <a:r>
              <a:rPr lang="en-US" sz="2800" dirty="0" smtClean="0">
                <a:solidFill>
                  <a:schemeClr val="bg1"/>
                </a:solidFill>
                <a:latin typeface="Times New Roman"/>
                <a:ea typeface="Times New Roman"/>
                <a:cs typeface="Times New Roman"/>
                <a:sym typeface="Times New Roman"/>
              </a:rPr>
              <a:t> </a:t>
            </a:r>
            <a:r>
              <a:rPr lang="en-US" sz="2800" dirty="0" err="1" smtClean="0">
                <a:solidFill>
                  <a:schemeClr val="bg1"/>
                </a:solidFill>
                <a:latin typeface="Times New Roman"/>
                <a:ea typeface="Times New Roman"/>
                <a:cs typeface="Times New Roman"/>
                <a:sym typeface="Times New Roman"/>
              </a:rPr>
              <a:t>viên</a:t>
            </a:r>
            <a:r>
              <a:rPr lang="en-US" sz="2800" dirty="0" smtClean="0">
                <a:solidFill>
                  <a:schemeClr val="bg1"/>
                </a:solidFill>
                <a:latin typeface="Times New Roman"/>
                <a:ea typeface="Times New Roman"/>
                <a:cs typeface="Times New Roman"/>
                <a:sym typeface="Times New Roman"/>
              </a:rPr>
              <a:t>:</a:t>
            </a:r>
            <a:r>
              <a:rPr lang="vi-VN" sz="2800" dirty="0" smtClean="0">
                <a:solidFill>
                  <a:schemeClr val="bg1"/>
                </a:solidFill>
                <a:latin typeface="Times New Roman"/>
                <a:ea typeface="Times New Roman"/>
                <a:cs typeface="Times New Roman"/>
                <a:sym typeface="Times New Roman"/>
              </a:rPr>
              <a:t> Nguyễn Hải Luyến</a:t>
            </a:r>
            <a:endParaRPr lang="en-US" sz="2800" dirty="0" smtClean="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b="0" i="0" u="none" strike="noStrike" cap="none" dirty="0" err="1" smtClean="0">
                <a:solidFill>
                  <a:schemeClr val="bg1"/>
                </a:solidFill>
                <a:latin typeface="Times New Roman"/>
                <a:ea typeface="Times New Roman"/>
                <a:cs typeface="Times New Roman"/>
                <a:sym typeface="Times New Roman"/>
              </a:rPr>
              <a:t>Mã</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số</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sinh</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viên</a:t>
            </a:r>
            <a:r>
              <a:rPr lang="en-US" sz="2800" b="0" i="0" u="none" strike="noStrike" cap="none" dirty="0" smtClean="0">
                <a:solidFill>
                  <a:schemeClr val="bg1"/>
                </a:solidFill>
                <a:latin typeface="Times New Roman"/>
                <a:ea typeface="Times New Roman"/>
                <a:cs typeface="Times New Roman"/>
                <a:sym typeface="Times New Roman"/>
              </a:rPr>
              <a:t>: </a:t>
            </a:r>
            <a:r>
              <a:rPr lang="vi-VN" sz="2800" b="0" i="0" u="none" strike="noStrike" cap="none" dirty="0" smtClean="0">
                <a:solidFill>
                  <a:schemeClr val="bg1"/>
                </a:solidFill>
                <a:latin typeface="Times New Roman"/>
                <a:ea typeface="Times New Roman"/>
                <a:cs typeface="Times New Roman"/>
                <a:sym typeface="Times New Roman"/>
              </a:rPr>
              <a:t>2019606378</a:t>
            </a:r>
            <a:endParaRPr sz="2800" b="0" i="0" u="none" strike="noStrike" cap="none" dirty="0">
              <a:solidFill>
                <a:schemeClr val="bg1"/>
              </a:solidFill>
              <a:latin typeface="Times New Roman"/>
              <a:ea typeface="Times New Roman"/>
              <a:cs typeface="Times New Roman"/>
              <a:sym typeface="Times New Roman"/>
            </a:endParaRPr>
          </a:p>
        </p:txBody>
      </p:sp>
      <p:sp>
        <p:nvSpPr>
          <p:cNvPr id="7" name="Google Shape;38;p27"/>
          <p:cNvSpPr txBox="1"/>
          <p:nvPr/>
        </p:nvSpPr>
        <p:spPr>
          <a:xfrm>
            <a:off x="1770343" y="2320423"/>
            <a:ext cx="8423030" cy="1077178"/>
          </a:xfrm>
          <a:prstGeom prst="rect">
            <a:avLst/>
          </a:prstGeom>
          <a:noFill/>
          <a:ln>
            <a:noFill/>
          </a:ln>
        </p:spPr>
        <p:txBody>
          <a:bodyPr spcFirstLastPara="1" wrap="square" lIns="91425" tIns="45700" rIns="91425" bIns="45700" anchor="t" anchorCtr="0">
            <a:spAutoFit/>
          </a:bodyPr>
          <a:lstStyle/>
          <a:p>
            <a:pPr lvl="0" algn="ctr">
              <a:buSzPts val="3200"/>
            </a:pPr>
            <a:r>
              <a:rPr lang="en-US" sz="3200" b="1" i="1" dirty="0">
                <a:solidFill>
                  <a:schemeClr val="bg1"/>
                </a:solidFill>
                <a:latin typeface="Times New Roman" panose="02020603050405020304" pitchFamily="18" charset="0"/>
                <a:cs typeface="Times New Roman" panose="02020603050405020304" pitchFamily="18" charset="0"/>
              </a:rPr>
              <a:t>NGHIÊN CỨU CÔNG CỤ KIỂM THỬ TỰ ĐỘNG KATALON STUDIO</a:t>
            </a:r>
            <a:endParaRPr sz="3200" b="1" i="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1</a:t>
            </a:fld>
            <a:r>
              <a:rPr lang="en-US" smtClean="0"/>
              <a:t>/17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10</a:t>
            </a:fld>
            <a:r>
              <a:rPr lang="en-US" smtClean="0"/>
              <a:t>/17</a:t>
            </a:r>
            <a:endParaRPr lang="en-US" dirty="0"/>
          </a:p>
        </p:txBody>
      </p:sp>
      <p:sp>
        <p:nvSpPr>
          <p:cNvPr id="10" name="TextBox 9">
            <a:extLst>
              <a:ext uri="{FF2B5EF4-FFF2-40B4-BE49-F238E27FC236}">
                <a16:creationId xmlns="" xmlns:a16="http://schemas.microsoft.com/office/drawing/2014/main" id="{DF4931F6-81C5-A1C4-2D09-D598B0CFB4A5}"/>
              </a:ext>
            </a:extLst>
          </p:cNvPr>
          <p:cNvSpPr txBox="1"/>
          <p:nvPr/>
        </p:nvSpPr>
        <p:spPr>
          <a:xfrm>
            <a:off x="3930030" y="990354"/>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b="1" dirty="0" smtClean="0">
                <a:solidFill>
                  <a:schemeClr val="bg1"/>
                </a:solidFill>
                <a:effectLst/>
                <a:latin typeface="Times New Roman" panose="02020603050405020304" pitchFamily="18" charset="0"/>
                <a:ea typeface="Times New Roman" panose="02020603050405020304" pitchFamily="18" charset="0"/>
              </a:rPr>
              <a:t>Các chức năng chính</a:t>
            </a:r>
            <a:endParaRPr lang="en-US" sz="2400" b="1"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60" name="Diagram 59"/>
          <p:cNvGraphicFramePr/>
          <p:nvPr>
            <p:extLst>
              <p:ext uri="{D42A27DB-BD31-4B8C-83A1-F6EECF244321}">
                <p14:modId xmlns:p14="http://schemas.microsoft.com/office/powerpoint/2010/main" val="3463213138"/>
              </p:ext>
            </p:extLst>
          </p:nvPr>
        </p:nvGraphicFramePr>
        <p:xfrm>
          <a:off x="2674961" y="2047163"/>
          <a:ext cx="6264322" cy="3330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4836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11</a:t>
            </a:fld>
            <a:r>
              <a:rPr lang="en-US" smtClean="0"/>
              <a:t>/17</a:t>
            </a:r>
            <a:endParaRPr lang="en-US" dirty="0"/>
          </a:p>
        </p:txBody>
      </p:sp>
      <p:pic>
        <p:nvPicPr>
          <p:cNvPr id="2" name="Picture 1"/>
          <p:cNvPicPr>
            <a:picLocks noChangeAspect="1"/>
          </p:cNvPicPr>
          <p:nvPr/>
        </p:nvPicPr>
        <p:blipFill>
          <a:blip r:embed="rId3"/>
          <a:stretch>
            <a:fillRect/>
          </a:stretch>
        </p:blipFill>
        <p:spPr>
          <a:xfrm>
            <a:off x="2770496" y="1082833"/>
            <a:ext cx="7673560" cy="4863399"/>
          </a:xfrm>
          <a:prstGeom prst="rect">
            <a:avLst/>
          </a:prstGeom>
        </p:spPr>
      </p:pic>
      <p:sp>
        <p:nvSpPr>
          <p:cNvPr id="10" name="TextBox 9">
            <a:extLst>
              <a:ext uri="{FF2B5EF4-FFF2-40B4-BE49-F238E27FC236}">
                <a16:creationId xmlns=""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smtClean="0">
                <a:solidFill>
                  <a:schemeClr val="bg1"/>
                </a:solidFill>
                <a:latin typeface="Times New Roman" panose="02020603050405020304" pitchFamily="18" charset="0"/>
                <a:ea typeface="Calibri" panose="020F0502020204030204" pitchFamily="34" charset="0"/>
              </a:rPr>
              <a:t>của chức năng </a:t>
            </a:r>
            <a:r>
              <a:rPr lang="en-US" sz="2400" dirty="0" err="1" smtClean="0">
                <a:solidFill>
                  <a:schemeClr val="bg1"/>
                </a:solidFill>
                <a:latin typeface="Times New Roman" panose="02020603050405020304" pitchFamily="18" charset="0"/>
                <a:ea typeface="Calibri" panose="020F0502020204030204" pitchFamily="34" charset="0"/>
              </a:rPr>
              <a:t>Đăng</a:t>
            </a:r>
            <a:r>
              <a:rPr lang="en-US" sz="2400" dirty="0" smtClean="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ký</a:t>
            </a:r>
            <a:endParaRPr lang="en-US" sz="2400" dirty="0">
              <a:solidFill>
                <a:schemeClr val="bg1"/>
              </a:solidFill>
            </a:endParaRPr>
          </a:p>
        </p:txBody>
      </p:sp>
    </p:spTree>
    <p:extLst>
      <p:ext uri="{BB962C8B-B14F-4D97-AF65-F5344CB8AC3E}">
        <p14:creationId xmlns:p14="http://schemas.microsoft.com/office/powerpoint/2010/main" val="62040511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12</a:t>
            </a:fld>
            <a:r>
              <a:rPr lang="en-US" smtClean="0"/>
              <a:t>/17</a:t>
            </a:r>
            <a:endParaRPr lang="en-US" dirty="0"/>
          </a:p>
        </p:txBody>
      </p:sp>
      <p:sp>
        <p:nvSpPr>
          <p:cNvPr id="10" name="TextBox 9">
            <a:extLst>
              <a:ext uri="{FF2B5EF4-FFF2-40B4-BE49-F238E27FC236}">
                <a16:creationId xmlns=""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smtClean="0">
                <a:solidFill>
                  <a:schemeClr val="bg1"/>
                </a:solidFill>
                <a:latin typeface="Times New Roman" panose="02020603050405020304" pitchFamily="18" charset="0"/>
                <a:ea typeface="Calibri" panose="020F0502020204030204" pitchFamily="34" charset="0"/>
              </a:rPr>
              <a:t>của chức năng</a:t>
            </a:r>
            <a:r>
              <a:rPr lang="en-US" sz="2400" dirty="0" smtClean="0">
                <a:solidFill>
                  <a:schemeClr val="bg1"/>
                </a:solidFill>
                <a:latin typeface="Times New Roman" panose="02020603050405020304" pitchFamily="18" charset="0"/>
                <a:ea typeface="Calibri" panose="020F0502020204030204" pitchFamily="34" charset="0"/>
              </a:rPr>
              <a:t> </a:t>
            </a:r>
            <a:r>
              <a:rPr lang="vi-VN" sz="2400" dirty="0" smtClean="0">
                <a:solidFill>
                  <a:schemeClr val="bg1"/>
                </a:solidFill>
                <a:latin typeface="Times New Roman" panose="02020603050405020304" pitchFamily="18" charset="0"/>
                <a:ea typeface="Calibri" panose="020F0502020204030204" pitchFamily="34" charset="0"/>
              </a:rPr>
              <a:t>Đăng nhập</a:t>
            </a:r>
            <a:endParaRPr lang="en-US" sz="2400" dirty="0">
              <a:solidFill>
                <a:schemeClr val="bg1"/>
              </a:solidFill>
            </a:endParaRPr>
          </a:p>
        </p:txBody>
      </p:sp>
      <p:pic>
        <p:nvPicPr>
          <p:cNvPr id="8" name="Picture 7"/>
          <p:cNvPicPr/>
          <p:nvPr/>
        </p:nvPicPr>
        <p:blipFill>
          <a:blip r:embed="rId3"/>
          <a:stretch>
            <a:fillRect/>
          </a:stretch>
        </p:blipFill>
        <p:spPr>
          <a:xfrm>
            <a:off x="3001631" y="990419"/>
            <a:ext cx="7288781" cy="5387125"/>
          </a:xfrm>
          <a:prstGeom prst="rect">
            <a:avLst/>
          </a:prstGeom>
        </p:spPr>
      </p:pic>
    </p:spTree>
    <p:extLst>
      <p:ext uri="{BB962C8B-B14F-4D97-AF65-F5344CB8AC3E}">
        <p14:creationId xmlns:p14="http://schemas.microsoft.com/office/powerpoint/2010/main" val="126766462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13</a:t>
            </a:fld>
            <a:r>
              <a:rPr lang="en-US" smtClean="0"/>
              <a:t>/17</a:t>
            </a:r>
            <a:endParaRPr lang="en-US" dirty="0"/>
          </a:p>
        </p:txBody>
      </p:sp>
      <p:sp>
        <p:nvSpPr>
          <p:cNvPr id="10" name="TextBox 9">
            <a:extLst>
              <a:ext uri="{FF2B5EF4-FFF2-40B4-BE49-F238E27FC236}">
                <a16:creationId xmlns=""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smtClean="0">
                <a:solidFill>
                  <a:schemeClr val="bg1"/>
                </a:solidFill>
                <a:latin typeface="Times New Roman" panose="02020603050405020304" pitchFamily="18" charset="0"/>
                <a:ea typeface="Calibri" panose="020F0502020204030204" pitchFamily="34" charset="0"/>
              </a:rPr>
              <a:t>của chức năng</a:t>
            </a:r>
            <a:r>
              <a:rPr lang="en-US" sz="2400" dirty="0" smtClean="0">
                <a:solidFill>
                  <a:schemeClr val="bg1"/>
                </a:solidFill>
                <a:latin typeface="Times New Roman" panose="02020603050405020304" pitchFamily="18" charset="0"/>
                <a:ea typeface="Calibri" panose="020F0502020204030204" pitchFamily="34" charset="0"/>
              </a:rPr>
              <a:t> </a:t>
            </a:r>
            <a:r>
              <a:rPr lang="vi-VN" sz="2400" dirty="0" smtClean="0">
                <a:solidFill>
                  <a:schemeClr val="bg1"/>
                </a:solidFill>
                <a:latin typeface="Times New Roman" panose="02020603050405020304" pitchFamily="18" charset="0"/>
                <a:ea typeface="Calibri" panose="020F0502020204030204" pitchFamily="34" charset="0"/>
              </a:rPr>
              <a:t>Đặt hàng</a:t>
            </a:r>
            <a:endParaRPr lang="en-US" sz="2400" dirty="0">
              <a:solidFill>
                <a:schemeClr val="bg1"/>
              </a:solidFill>
            </a:endParaRPr>
          </a:p>
        </p:txBody>
      </p:sp>
      <p:pic>
        <p:nvPicPr>
          <p:cNvPr id="6" name="Picture 5"/>
          <p:cNvPicPr/>
          <p:nvPr/>
        </p:nvPicPr>
        <p:blipFill>
          <a:blip r:embed="rId3"/>
          <a:stretch>
            <a:fillRect/>
          </a:stretch>
        </p:blipFill>
        <p:spPr>
          <a:xfrm>
            <a:off x="2818903" y="1250835"/>
            <a:ext cx="7567044" cy="4426632"/>
          </a:xfrm>
          <a:prstGeom prst="rect">
            <a:avLst/>
          </a:prstGeom>
        </p:spPr>
      </p:pic>
    </p:spTree>
    <p:extLst>
      <p:ext uri="{BB962C8B-B14F-4D97-AF65-F5344CB8AC3E}">
        <p14:creationId xmlns:p14="http://schemas.microsoft.com/office/powerpoint/2010/main" val="417763629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14</a:t>
            </a:fld>
            <a:r>
              <a:rPr lang="en-US" smtClean="0"/>
              <a:t>/17</a:t>
            </a:r>
            <a:endParaRPr lang="en-US" dirty="0"/>
          </a:p>
        </p:txBody>
      </p:sp>
      <p:sp>
        <p:nvSpPr>
          <p:cNvPr id="10" name="TextBox 9">
            <a:extLst>
              <a:ext uri="{FF2B5EF4-FFF2-40B4-BE49-F238E27FC236}">
                <a16:creationId xmlns=""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smtClean="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654567" y="1007347"/>
            <a:ext cx="2140086" cy="523220"/>
          </a:xfrm>
          <a:prstGeom prst="rect">
            <a:avLst/>
          </a:prstGeom>
        </p:spPr>
        <p:txBody>
          <a:bodyPr wrap="square">
            <a:spAutoFit/>
          </a:bodyPr>
          <a:lstStyle/>
          <a:p>
            <a:r>
              <a:rPr lang="vi-VN" sz="2800" dirty="0" smtClean="0">
                <a:solidFill>
                  <a:schemeClr val="bg1"/>
                </a:solidFill>
                <a:latin typeface="Times New Roman" panose="02020603050405020304" pitchFamily="18" charset="0"/>
                <a:ea typeface="Calibri" panose="020F0502020204030204" pitchFamily="34" charset="0"/>
              </a:rPr>
              <a:t>Tổng kết</a:t>
            </a:r>
            <a:endParaRPr lang="en-US" sz="2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82414804"/>
              </p:ext>
            </p:extLst>
          </p:nvPr>
        </p:nvGraphicFramePr>
        <p:xfrm>
          <a:off x="1596787" y="1815152"/>
          <a:ext cx="8570794" cy="4118610"/>
        </p:xfrm>
        <a:graphic>
          <a:graphicData uri="http://schemas.openxmlformats.org/drawingml/2006/table">
            <a:tbl>
              <a:tblPr>
                <a:tableStyleId>{69C7853C-536D-4A76-A0AE-DD22124D55A5}</a:tableStyleId>
              </a:tblPr>
              <a:tblGrid>
                <a:gridCol w="832513"/>
                <a:gridCol w="2206840"/>
                <a:gridCol w="1560382"/>
                <a:gridCol w="1447311"/>
                <a:gridCol w="1397560"/>
                <a:gridCol w="1126188"/>
              </a:tblGrid>
              <a:tr h="697393">
                <a:tc>
                  <a:txBody>
                    <a:bodyPr/>
                    <a:lstStyle/>
                    <a:p>
                      <a:pPr algn="ctr" fontAlgn="ctr"/>
                      <a:r>
                        <a:rPr lang="en-US" sz="2400" b="1" u="none" strike="noStrike" dirty="0">
                          <a:effectLst/>
                        </a:rPr>
                        <a:t>No.</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err="1">
                          <a:effectLst/>
                        </a:rPr>
                        <a:t>Chức</a:t>
                      </a:r>
                      <a:r>
                        <a:rPr lang="en-US" sz="2400" b="1" u="none" strike="noStrike" dirty="0">
                          <a:effectLst/>
                        </a:rPr>
                        <a:t> </a:t>
                      </a:r>
                      <a:r>
                        <a:rPr lang="en-US" sz="2400" b="1" u="none" strike="noStrike" dirty="0" err="1">
                          <a:effectLst/>
                        </a:rPr>
                        <a:t>năng</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smtClean="0">
                          <a:effectLst/>
                        </a:rPr>
                        <a:t>Pass</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smtClean="0">
                          <a:effectLst/>
                        </a:rPr>
                        <a:t>Fail</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N/A</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Not Run</a:t>
                      </a:r>
                      <a:endParaRPr lang="en-US" sz="2400" b="1" i="0" u="none" strike="noStrike" dirty="0">
                        <a:solidFill>
                          <a:srgbClr val="000000"/>
                        </a:solidFill>
                        <a:effectLst/>
                        <a:latin typeface="+mn-lt"/>
                      </a:endParaRPr>
                    </a:p>
                  </a:txBody>
                  <a:tcPr marL="9525" marR="9525" marT="9525" marB="0" anchor="ctr"/>
                </a:tc>
              </a:tr>
              <a:tr h="318235">
                <a:tc>
                  <a:txBody>
                    <a:bodyPr/>
                    <a:lstStyle/>
                    <a:p>
                      <a:pPr algn="ctr" fontAlgn="t"/>
                      <a:r>
                        <a:rPr lang="en-US" sz="2400" u="none" strike="noStrike" dirty="0">
                          <a:effectLst/>
                        </a:rPr>
                        <a:t>1</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kí</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18</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nhập</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10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3</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xuất</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Tìm kiếm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5</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Xem sản phẩm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Địa chỉ</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7</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Giỏ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r>
              <a:tr h="318235">
                <a:tc>
                  <a:txBody>
                    <a:bodyPr/>
                    <a:lstStyle/>
                    <a:p>
                      <a:pPr algn="ctr" fontAlgn="t"/>
                      <a:r>
                        <a:rPr lang="en-US" sz="2400" u="none" strike="noStrike" dirty="0">
                          <a:effectLst/>
                        </a:rPr>
                        <a:t>8</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Đặt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r>
              <a:tr h="318235">
                <a:tc>
                  <a:txBody>
                    <a:bodyPr/>
                    <a:lstStyle/>
                    <a:p>
                      <a:pPr algn="l" fontAlgn="b"/>
                      <a:r>
                        <a:rPr lang="en-US" sz="2400" u="none" strike="noStrike">
                          <a:effectLst/>
                        </a:rPr>
                        <a:t> </a:t>
                      </a:r>
                      <a:endParaRPr lang="en-US" sz="2400" b="0" i="0" u="none" strike="noStrike">
                        <a:solidFill>
                          <a:srgbClr val="000000"/>
                        </a:solidFill>
                        <a:effectLst/>
                        <a:latin typeface="+mn-lt"/>
                      </a:endParaRPr>
                    </a:p>
                  </a:txBody>
                  <a:tcPr marL="9525" marR="9525" marT="9525" marB="0" anchor="b"/>
                </a:tc>
                <a:tc>
                  <a:txBody>
                    <a:bodyPr/>
                    <a:lstStyle/>
                    <a:p>
                      <a:pPr algn="l" fontAlgn="b"/>
                      <a:r>
                        <a:rPr lang="en-US" sz="2400" b="1" u="none" strike="noStrike" dirty="0" err="1">
                          <a:effectLst/>
                        </a:rPr>
                        <a:t>Tổng</a:t>
                      </a:r>
                      <a:r>
                        <a:rPr lang="en-US" sz="2400" b="1" u="none" strike="noStrike" dirty="0">
                          <a:effectLst/>
                        </a:rPr>
                        <a:t> </a:t>
                      </a:r>
                      <a:r>
                        <a:rPr lang="en-US" sz="2400" b="1" u="none" strike="noStrike" dirty="0" err="1">
                          <a:effectLst/>
                        </a:rPr>
                        <a:t>cộng</a:t>
                      </a:r>
                      <a:endParaRPr lang="en-US" sz="2400" b="1" i="0" u="none" strike="noStrike" dirty="0">
                        <a:solidFill>
                          <a:srgbClr val="000000"/>
                        </a:solidFill>
                        <a:effectLst/>
                        <a:latin typeface="+mn-lt"/>
                      </a:endParaRPr>
                    </a:p>
                  </a:txBody>
                  <a:tcPr marL="9525" marR="9525" marT="9525" marB="0" anchor="b"/>
                </a:tc>
                <a:tc>
                  <a:txBody>
                    <a:bodyPr/>
                    <a:lstStyle/>
                    <a:p>
                      <a:pPr algn="ctr" fontAlgn="ctr"/>
                      <a:r>
                        <a:rPr lang="en-US" sz="2400" u="none" strike="noStrike">
                          <a:effectLst/>
                        </a:rPr>
                        <a:t>86</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14</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0</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dirty="0">
                          <a:effectLst/>
                        </a:rPr>
                        <a:t>0</a:t>
                      </a:r>
                      <a:endParaRPr lang="en-US" sz="2400" b="0" i="0" u="none" strike="noStrike" dirty="0">
                        <a:solidFill>
                          <a:srgbClr val="000000"/>
                        </a:solidFill>
                        <a:effectLst/>
                        <a:latin typeface="+mn-lt"/>
                      </a:endParaRPr>
                    </a:p>
                  </a:txBody>
                  <a:tcPr marL="9525" marR="9525" marT="9525" marB="0" anchor="ctr"/>
                </a:tc>
              </a:tr>
            </a:tbl>
          </a:graphicData>
        </a:graphic>
      </p:graphicFrame>
    </p:spTree>
    <p:extLst>
      <p:ext uri="{BB962C8B-B14F-4D97-AF65-F5344CB8AC3E}">
        <p14:creationId xmlns:p14="http://schemas.microsoft.com/office/powerpoint/2010/main" val="103083848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smtClean="0">
                <a:solidFill>
                  <a:schemeClr val="bg1"/>
                </a:solidFill>
                <a:latin typeface="Times New Roman" panose="02020603050405020304" pitchFamily="18" charset="0"/>
                <a:cs typeface="Times New Roman" panose="02020603050405020304" pitchFamily="18" charset="0"/>
              </a:rPr>
              <a:t>4. </a:t>
            </a:r>
            <a:r>
              <a:rPr lang="vi-VN" sz="3200" b="1" dirty="0" smtClean="0">
                <a:solidFill>
                  <a:schemeClr val="bg1"/>
                </a:solidFill>
                <a:latin typeface="Times New Roman" panose="02020603050405020304" pitchFamily="18" charset="0"/>
                <a:cs typeface="Times New Roman" panose="02020603050405020304" pitchFamily="18" charset="0"/>
              </a:rPr>
              <a:t>Hạn chế và h</a:t>
            </a:r>
            <a:r>
              <a:rPr lang="en-US" sz="3200" b="1" dirty="0" err="1" smtClean="0">
                <a:solidFill>
                  <a:schemeClr val="bg1"/>
                </a:solidFill>
                <a:latin typeface="Times New Roman" panose="02020603050405020304" pitchFamily="18" charset="0"/>
                <a:cs typeface="Times New Roman" panose="02020603050405020304" pitchFamily="18" charset="0"/>
              </a:rPr>
              <a:t>ướng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phát</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triển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15</a:t>
            </a:fld>
            <a:r>
              <a:rPr lang="en-US" smtClean="0"/>
              <a:t>/17</a:t>
            </a:r>
            <a:endParaRPr lang="en-US" dirty="0"/>
          </a:p>
        </p:txBody>
      </p:sp>
      <p:sp>
        <p:nvSpPr>
          <p:cNvPr id="4" name="Rectangle 3"/>
          <p:cNvSpPr/>
          <p:nvPr/>
        </p:nvSpPr>
        <p:spPr>
          <a:xfrm>
            <a:off x="993531" y="1444347"/>
            <a:ext cx="9739952" cy="3416320"/>
          </a:xfrm>
          <a:prstGeom prst="rect">
            <a:avLst/>
          </a:prstGeom>
        </p:spPr>
        <p:txBody>
          <a:bodyPr wrap="square">
            <a:spAutoFit/>
          </a:bodyPr>
          <a:lstStyle/>
          <a:p>
            <a:pPr marL="342900" lvl="0" indent="-342900" algn="just">
              <a:lnSpc>
                <a:spcPct val="150000"/>
              </a:lnSpc>
              <a:buClr>
                <a:schemeClr val="bg1"/>
              </a:buClr>
              <a:buFont typeface="Courier New" panose="02070309020205020404" pitchFamily="49" charset="0"/>
              <a:buChar char="o"/>
            </a:pP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Chưa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thể trình bày đầy đủ các tính </a:t>
            </a: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 và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nghiên cứu các kỹ thuật nâng cao được sử dụng trong Katalon Studio như test API</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Cần nghiên cứu sâu hơn về Katalon Studio trong lĩnh vực an toàn thông tin. Kết hợp </a:t>
            </a: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công cụ kiểm thử tự động Katalon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Studio với công cụ kiểm thử bảo mật để có thể cải tiến được quy trình kiểm thử. Đảm bảo ứng dụng web có thể được kiểm tra về chức năng cũng như về bảo mật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40498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54"/>
          <p:cNvPicPr preferRelativeResize="0"/>
          <p:nvPr/>
        </p:nvPicPr>
        <p:blipFill rotWithShape="1">
          <a:blip r:embed="rId3">
            <a:alphaModFix/>
          </a:blip>
          <a:srcRect/>
          <a:stretch/>
        </p:blipFill>
        <p:spPr>
          <a:xfrm>
            <a:off x="880" y="0"/>
            <a:ext cx="12191120" cy="6858494"/>
          </a:xfrm>
          <a:prstGeom prst="rect">
            <a:avLst/>
          </a:prstGeom>
          <a:noFill/>
          <a:ln>
            <a:noFill/>
          </a:ln>
        </p:spPr>
      </p:pic>
      <p:sp>
        <p:nvSpPr>
          <p:cNvPr id="5" name="Slide Number Placeholder 4"/>
          <p:cNvSpPr>
            <a:spLocks noGrp="1"/>
          </p:cNvSpPr>
          <p:nvPr>
            <p:ph type="sldNum" idx="12"/>
          </p:nvPr>
        </p:nvSpPr>
        <p:spPr>
          <a:xfrm>
            <a:off x="11329557" y="6377545"/>
            <a:ext cx="753545" cy="365125"/>
          </a:xfrm>
        </p:spPr>
        <p:txBody>
          <a:bodyPr/>
          <a:lstStyle/>
          <a:p>
            <a:r>
              <a:rPr lang="en-US" sz="1400" smtClean="0">
                <a:latin typeface="Times New Roman" panose="02020603050405020304" pitchFamily="18" charset="0"/>
                <a:cs typeface="Times New Roman" panose="02020603050405020304" pitchFamily="18" charset="0"/>
              </a:rPr>
              <a:t>17/17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501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err="1" smtClean="0">
                <a:solidFill>
                  <a:schemeClr val="lt1"/>
                </a:solidFill>
                <a:latin typeface="Times New Roman"/>
                <a:ea typeface="Times New Roman"/>
                <a:cs typeface="Times New Roman"/>
                <a:sym typeface="Times New Roman"/>
              </a:rPr>
              <a:t>Nội</a:t>
            </a:r>
            <a:r>
              <a:rPr lang="en-US" sz="3200" b="1" i="0" u="none" strike="noStrike" cap="none" dirty="0" smtClean="0">
                <a:solidFill>
                  <a:schemeClr val="lt1"/>
                </a:solidFill>
                <a:latin typeface="Times New Roman"/>
                <a:ea typeface="Times New Roman"/>
                <a:cs typeface="Times New Roman"/>
                <a:sym typeface="Times New Roman"/>
              </a:rPr>
              <a:t> dung</a:t>
            </a:r>
            <a:endParaRPr sz="1200" dirty="0"/>
          </a:p>
        </p:txBody>
      </p:sp>
      <p:sp>
        <p:nvSpPr>
          <p:cNvPr id="4" name="Google Shape;45;p1"/>
          <p:cNvSpPr txBox="1"/>
          <p:nvPr/>
        </p:nvSpPr>
        <p:spPr>
          <a:xfrm>
            <a:off x="1417964" y="1053887"/>
            <a:ext cx="9104812" cy="4524275"/>
          </a:xfrm>
          <a:prstGeom prst="rect">
            <a:avLst/>
          </a:prstGeom>
          <a:noFill/>
          <a:ln>
            <a:noFill/>
          </a:ln>
        </p:spPr>
        <p:txBody>
          <a:bodyPr spcFirstLastPara="1" wrap="square" lIns="91425" tIns="45700" rIns="91425" bIns="45700" anchor="t" anchorCtr="0">
            <a:spAutoFit/>
          </a:bodyPr>
          <a:lstStyle/>
          <a:p>
            <a:pPr lvl="1"/>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1"/>
            <a:r>
              <a:rPr lang="en-US" sz="36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p>
          <a:p>
            <a:pPr lvl="1"/>
            <a:endPar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r>
              <a:rPr lang="en-US" sz="3600" dirty="0" smtClean="0">
                <a:solidFill>
                  <a:schemeClr val="bg1"/>
                </a:solidFill>
                <a:latin typeface="Times New Roman" panose="02020603050405020304" pitchFamily="18" charset="0"/>
                <a:cs typeface="Times New Roman" panose="02020603050405020304" pitchFamily="18" charset="0"/>
              </a:rPr>
              <a:t>	2. </a:t>
            </a:r>
            <a:r>
              <a:rPr lang="vi-VN" sz="3600" dirty="0" smtClean="0">
                <a:solidFill>
                  <a:schemeClr val="bg1"/>
                </a:solidFill>
                <a:latin typeface="Times New Roman" panose="02020603050405020304" pitchFamily="18" charset="0"/>
                <a:cs typeface="Times New Roman" panose="02020603050405020304" pitchFamily="18" charset="0"/>
              </a:rPr>
              <a:t>Kiểm thử tự động với Katalon Studio</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smtClean="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3. </a:t>
            </a:r>
            <a:r>
              <a:rPr lang="en-US" sz="3600" dirty="0" err="1" smtClean="0">
                <a:solidFill>
                  <a:schemeClr val="bg1"/>
                </a:solidFill>
                <a:latin typeface="Times New Roman" panose="02020603050405020304" pitchFamily="18" charset="0"/>
                <a:cs typeface="Times New Roman" panose="02020603050405020304" pitchFamily="18" charset="0"/>
              </a:rPr>
              <a:t>Kết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quả</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đạt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được</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4</a:t>
            </a:r>
            <a:r>
              <a:rPr lang="vi-VN" sz="3600" dirty="0" smtClean="0">
                <a:solidFill>
                  <a:schemeClr val="bg1"/>
                </a:solidFill>
                <a:latin typeface="Times New Roman" panose="02020603050405020304" pitchFamily="18" charset="0"/>
                <a:cs typeface="Times New Roman" panose="02020603050405020304" pitchFamily="18" charset="0"/>
              </a:rPr>
              <a:t>. Hạn chế và h</a:t>
            </a:r>
            <a:r>
              <a:rPr lang="en-US" sz="3600" dirty="0" err="1" smtClean="0">
                <a:solidFill>
                  <a:schemeClr val="bg1"/>
                </a:solidFill>
                <a:latin typeface="Times New Roman" panose="02020603050405020304" pitchFamily="18" charset="0"/>
                <a:cs typeface="Times New Roman" panose="02020603050405020304" pitchFamily="18" charset="0"/>
              </a:rPr>
              <a:t>ướng</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phát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triển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2</a:t>
            </a:fld>
            <a:r>
              <a:rPr lang="en-US" smtClean="0"/>
              <a:t>/17</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519717"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bg1"/>
                </a:solidFill>
                <a:latin typeface="Times New Roman" panose="02020603050405020304" pitchFamily="18" charset="0"/>
                <a:cs typeface="Times New Roman" panose="02020603050405020304" pitchFamily="18" charset="0"/>
              </a:rPr>
              <a:t>1.1. </a:t>
            </a:r>
            <a:r>
              <a:rPr lang="en-US" sz="2800" b="1" dirty="0" err="1" smtClean="0">
                <a:solidFill>
                  <a:schemeClr val="bg1"/>
                </a:solidFill>
                <a:latin typeface="Times New Roman" panose="02020603050405020304" pitchFamily="18" charset="0"/>
                <a:cs typeface="Times New Roman" panose="02020603050405020304" pitchFamily="18" charset="0"/>
              </a:rPr>
              <a:t>Đặt</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vấn</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đề</a:t>
            </a:r>
            <a:endParaRPr lang="en-US" sz="2800" b="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3</a:t>
            </a:fld>
            <a:r>
              <a:rPr lang="en-US" smtClean="0"/>
              <a:t>/17</a:t>
            </a:r>
            <a:endParaRPr lang="en-US" dirty="0"/>
          </a:p>
        </p:txBody>
      </p:sp>
      <p:sp>
        <p:nvSpPr>
          <p:cNvPr id="7" name="Rectangle 6"/>
          <p:cNvSpPr/>
          <p:nvPr/>
        </p:nvSpPr>
        <p:spPr>
          <a:xfrm>
            <a:off x="764275" y="1621131"/>
            <a:ext cx="10235821" cy="5909310"/>
          </a:xfrm>
          <a:prstGeom prst="rect">
            <a:avLst/>
          </a:prstGeom>
        </p:spPr>
        <p:txBody>
          <a:bodyPr wrap="square">
            <a:spAutoFit/>
          </a:bodyPr>
          <a:lstStyle/>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Kiểm thử phần mềm là một quá trình liên tục, xuyên suốt mọi giai đoạn phát triển phần </a:t>
            </a:r>
            <a:r>
              <a:rPr lang="vi-VN" sz="2800" dirty="0" smtClean="0">
                <a:solidFill>
                  <a:schemeClr val="bg1"/>
                </a:solidFill>
                <a:latin typeface="+mj-lt"/>
              </a:rPr>
              <a:t>mềm.</a:t>
            </a:r>
          </a:p>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Tuy nhiên vì phần mềm ngày càng </a:t>
            </a:r>
            <a:r>
              <a:rPr lang="vi-VN" sz="2800" dirty="0" smtClean="0">
                <a:solidFill>
                  <a:schemeClr val="bg1"/>
                </a:solidFill>
                <a:latin typeface="+mj-lt"/>
              </a:rPr>
              <a:t>lớn, việc kiểm </a:t>
            </a:r>
            <a:r>
              <a:rPr lang="vi-VN" sz="2800" dirty="0">
                <a:solidFill>
                  <a:schemeClr val="bg1"/>
                </a:solidFill>
                <a:latin typeface="+mj-lt"/>
              </a:rPr>
              <a:t>thử </a:t>
            </a:r>
            <a:r>
              <a:rPr lang="vi-VN" sz="2800" dirty="0" smtClean="0">
                <a:solidFill>
                  <a:schemeClr val="bg1"/>
                </a:solidFill>
                <a:latin typeface="+mj-lt"/>
              </a:rPr>
              <a:t>thủ </a:t>
            </a:r>
            <a:r>
              <a:rPr lang="vi-VN" sz="2800" dirty="0">
                <a:solidFill>
                  <a:schemeClr val="bg1"/>
                </a:solidFill>
                <a:latin typeface="+mj-lt"/>
              </a:rPr>
              <a:t>công sẽ dẫn đến </a:t>
            </a:r>
            <a:r>
              <a:rPr lang="vi-VN" sz="2800" dirty="0" smtClean="0">
                <a:solidFill>
                  <a:schemeClr val="bg1"/>
                </a:solidFill>
                <a:latin typeface="+mj-lt"/>
              </a:rPr>
              <a:t>nhiều nhược điểm như mất </a:t>
            </a:r>
            <a:r>
              <a:rPr lang="vi-VN" sz="2800" dirty="0">
                <a:solidFill>
                  <a:schemeClr val="bg1"/>
                </a:solidFill>
                <a:latin typeface="+mj-lt"/>
              </a:rPr>
              <a:t>thời gian, công sức cũng như chi phí, tiền bạc và chất lượng. </a:t>
            </a:r>
            <a:endParaRPr lang="vi-VN" sz="2800" dirty="0" smtClean="0">
              <a:solidFill>
                <a:schemeClr val="bg1"/>
              </a:solidFill>
              <a:latin typeface="+mj-lt"/>
            </a:endParaRPr>
          </a:p>
          <a:p>
            <a:pPr marL="457200" indent="-457200">
              <a:lnSpc>
                <a:spcPct val="150000"/>
              </a:lnSpc>
              <a:buClr>
                <a:schemeClr val="bg1"/>
              </a:buClr>
              <a:buFont typeface="Courier New" panose="02070309020205020404" pitchFamily="49" charset="0"/>
              <a:buChar char="o"/>
            </a:pPr>
            <a:r>
              <a:rPr lang="vi-VN" sz="2800" dirty="0" smtClean="0">
                <a:solidFill>
                  <a:schemeClr val="bg1"/>
                </a:solidFill>
                <a:latin typeface="+mj-lt"/>
              </a:rPr>
              <a:t>Sự </a:t>
            </a:r>
            <a:r>
              <a:rPr lang="vi-VN" sz="2800" dirty="0">
                <a:solidFill>
                  <a:schemeClr val="bg1"/>
                </a:solidFill>
                <a:latin typeface="+mj-lt"/>
              </a:rPr>
              <a:t>ra đời của các công cụ kiểm thử tự động </a:t>
            </a:r>
            <a:r>
              <a:rPr lang="vi-VN" sz="2800" dirty="0" smtClean="0">
                <a:solidFill>
                  <a:schemeClr val="bg1"/>
                </a:solidFill>
                <a:latin typeface="+mj-lt"/>
              </a:rPr>
              <a:t>mang đến ý </a:t>
            </a:r>
            <a:r>
              <a:rPr lang="vi-VN" sz="2800" dirty="0">
                <a:solidFill>
                  <a:schemeClr val="bg1"/>
                </a:solidFill>
                <a:latin typeface="+mj-lt"/>
              </a:rPr>
              <a:t>nghĩa </a:t>
            </a:r>
            <a:r>
              <a:rPr lang="vi-VN" sz="2800" dirty="0" smtClean="0">
                <a:solidFill>
                  <a:schemeClr val="bg1"/>
                </a:solidFill>
                <a:latin typeface="+mj-lt"/>
              </a:rPr>
              <a:t>to lớn, </a:t>
            </a:r>
            <a:r>
              <a:rPr lang="vi-VN" sz="2800" dirty="0">
                <a:solidFill>
                  <a:schemeClr val="bg1"/>
                </a:solidFill>
                <a:latin typeface="+mj-lt"/>
              </a:rPr>
              <a:t>giúp tiết kiệm thời gian, công sức và tiền bạc.</a:t>
            </a:r>
            <a:br>
              <a:rPr lang="vi-VN" sz="2800" dirty="0">
                <a:solidFill>
                  <a:schemeClr val="bg1"/>
                </a:solidFill>
                <a:latin typeface="+mj-lt"/>
              </a:rPr>
            </a:br>
            <a:endParaRPr lang="vi-VN" sz="2800" dirty="0">
              <a:solidFill>
                <a:schemeClr val="bg1"/>
              </a:solidFill>
              <a:latin typeface="+mj-lt"/>
            </a:endParaRPr>
          </a:p>
          <a:p>
            <a:pPr>
              <a:lnSpc>
                <a:spcPct val="150000"/>
              </a:lnSpc>
            </a:pPr>
            <a:endParaRPr lang="en-US" sz="2800" dirty="0">
              <a:solidFill>
                <a:schemeClr val="bg1"/>
              </a:solidFill>
              <a:latin typeface="+mj-lt"/>
            </a:endParaRPr>
          </a:p>
        </p:txBody>
      </p:sp>
    </p:spTree>
    <p:extLst>
      <p:ext uri="{BB962C8B-B14F-4D97-AF65-F5344CB8AC3E}">
        <p14:creationId xmlns:p14="http://schemas.microsoft.com/office/powerpoint/2010/main" val="426564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bg1"/>
                </a:solidFill>
                <a:latin typeface="Times New Roman" panose="02020603050405020304" pitchFamily="18" charset="0"/>
                <a:cs typeface="Times New Roman" panose="02020603050405020304" pitchFamily="18" charset="0"/>
              </a:rPr>
              <a:t>1.2. </a:t>
            </a:r>
            <a:r>
              <a:rPr lang="en-US" sz="2800" b="1" dirty="0" err="1" smtClean="0">
                <a:solidFill>
                  <a:schemeClr val="bg1"/>
                </a:solidFill>
                <a:latin typeface="Times New Roman" panose="02020603050405020304" pitchFamily="18" charset="0"/>
                <a:cs typeface="Times New Roman" panose="02020603050405020304" pitchFamily="18" charset="0"/>
              </a:rPr>
              <a:t>Mục</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tiêu</a:t>
            </a:r>
            <a:endParaRPr lang="en-US" sz="2800" b="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4</a:t>
            </a:fld>
            <a:r>
              <a:rPr lang="en-US" smtClean="0"/>
              <a:t>/17</a:t>
            </a:r>
            <a:endParaRPr lang="en-US" dirty="0"/>
          </a:p>
        </p:txBody>
      </p:sp>
      <p:graphicFrame>
        <p:nvGraphicFramePr>
          <p:cNvPr id="2" name="Diagram 1"/>
          <p:cNvGraphicFramePr/>
          <p:nvPr>
            <p:extLst>
              <p:ext uri="{D42A27DB-BD31-4B8C-83A1-F6EECF244321}">
                <p14:modId xmlns:p14="http://schemas.microsoft.com/office/powerpoint/2010/main" val="1515583964"/>
              </p:ext>
            </p:extLst>
          </p:nvPr>
        </p:nvGraphicFramePr>
        <p:xfrm>
          <a:off x="1116361" y="1816322"/>
          <a:ext cx="9815496" cy="4009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460311" y="2322196"/>
            <a:ext cx="545911" cy="523220"/>
          </a:xfrm>
          <a:prstGeom prst="rect">
            <a:avLst/>
          </a:prstGeom>
          <a:noFill/>
        </p:spPr>
        <p:txBody>
          <a:bodyPr wrap="square" rtlCol="0">
            <a:spAutoFit/>
          </a:bodyPr>
          <a:lstStyle/>
          <a:p>
            <a:r>
              <a:rPr lang="vi-VN" sz="2800" dirty="0" smtClean="0">
                <a:solidFill>
                  <a:schemeClr val="tx2">
                    <a:lumMod val="50000"/>
                  </a:schemeClr>
                </a:solidFill>
                <a:latin typeface="+mj-lt"/>
              </a:rPr>
              <a:t>1</a:t>
            </a:r>
            <a:endParaRPr lang="en-US" sz="2800" dirty="0">
              <a:solidFill>
                <a:schemeClr val="tx2">
                  <a:lumMod val="50000"/>
                </a:schemeClr>
              </a:solidFill>
              <a:latin typeface="+mj-lt"/>
            </a:endParaRPr>
          </a:p>
        </p:txBody>
      </p:sp>
      <p:sp>
        <p:nvSpPr>
          <p:cNvPr id="7" name="TextBox 6"/>
          <p:cNvSpPr txBox="1"/>
          <p:nvPr/>
        </p:nvSpPr>
        <p:spPr>
          <a:xfrm>
            <a:off x="1774210" y="3545946"/>
            <a:ext cx="545911" cy="523220"/>
          </a:xfrm>
          <a:prstGeom prst="rect">
            <a:avLst/>
          </a:prstGeom>
          <a:noFill/>
        </p:spPr>
        <p:txBody>
          <a:bodyPr wrap="square" rtlCol="0">
            <a:spAutoFit/>
          </a:bodyPr>
          <a:lstStyle/>
          <a:p>
            <a:r>
              <a:rPr lang="vi-VN" sz="2800" dirty="0" smtClean="0">
                <a:solidFill>
                  <a:schemeClr val="tx2">
                    <a:lumMod val="50000"/>
                  </a:schemeClr>
                </a:solidFill>
                <a:latin typeface="+mj-lt"/>
              </a:rPr>
              <a:t>2</a:t>
            </a:r>
            <a:endParaRPr lang="en-US" sz="2800" dirty="0">
              <a:solidFill>
                <a:schemeClr val="tx2">
                  <a:lumMod val="50000"/>
                </a:schemeClr>
              </a:solidFill>
              <a:latin typeface="+mj-lt"/>
            </a:endParaRPr>
          </a:p>
        </p:txBody>
      </p:sp>
      <p:sp>
        <p:nvSpPr>
          <p:cNvPr id="8" name="TextBox 7"/>
          <p:cNvSpPr txBox="1"/>
          <p:nvPr/>
        </p:nvSpPr>
        <p:spPr>
          <a:xfrm>
            <a:off x="1489883" y="4742400"/>
            <a:ext cx="545911" cy="523220"/>
          </a:xfrm>
          <a:prstGeom prst="rect">
            <a:avLst/>
          </a:prstGeom>
          <a:noFill/>
        </p:spPr>
        <p:txBody>
          <a:bodyPr wrap="square" rtlCol="0">
            <a:spAutoFit/>
          </a:bodyPr>
          <a:lstStyle/>
          <a:p>
            <a:r>
              <a:rPr lang="vi-VN" sz="2800" dirty="0">
                <a:solidFill>
                  <a:schemeClr val="tx2">
                    <a:lumMod val="50000"/>
                  </a:schemeClr>
                </a:solidFill>
                <a:latin typeface="+mj-lt"/>
              </a:rPr>
              <a:t>3</a:t>
            </a:r>
            <a:endParaRPr lang="en-US" sz="2800" dirty="0">
              <a:solidFill>
                <a:schemeClr val="tx2">
                  <a:lumMod val="50000"/>
                </a:schemeClr>
              </a:solidFill>
              <a:latin typeface="+mj-lt"/>
            </a:endParaRPr>
          </a:p>
        </p:txBody>
      </p:sp>
    </p:spTree>
    <p:extLst>
      <p:ext uri="{BB962C8B-B14F-4D97-AF65-F5344CB8AC3E}">
        <p14:creationId xmlns:p14="http://schemas.microsoft.com/office/powerpoint/2010/main" val="296812222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smtClean="0">
                <a:solidFill>
                  <a:schemeClr val="bg1"/>
                </a:solidFill>
                <a:latin typeface="Times New Roman" panose="02020603050405020304" pitchFamily="18" charset="0"/>
                <a:cs typeface="Times New Roman" panose="02020603050405020304" pitchFamily="18" charset="0"/>
              </a:rPr>
              <a:t>2. </a:t>
            </a:r>
            <a:r>
              <a:rPr lang="en-US" sz="3200" b="1" dirty="0" err="1" smtClean="0">
                <a:solidFill>
                  <a:schemeClr val="bg1"/>
                </a:solidFill>
                <a:latin typeface="Times New Roman" panose="02020603050405020304" pitchFamily="18" charset="0"/>
                <a:cs typeface="Times New Roman" panose="02020603050405020304" pitchFamily="18" charset="0"/>
              </a:rPr>
              <a:t>Kiểm</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với</a:t>
            </a:r>
            <a:r>
              <a:rPr lang="en-US" sz="3200" b="1" dirty="0" smtClean="0">
                <a:solidFill>
                  <a:schemeClr val="bg1"/>
                </a:solidFill>
                <a:latin typeface="Times New Roman" panose="02020603050405020304" pitchFamily="18" charset="0"/>
                <a:cs typeface="Times New Roman" panose="02020603050405020304" pitchFamily="18" charset="0"/>
              </a:rPr>
              <a:t> </a:t>
            </a:r>
            <a:r>
              <a:rPr lang="vi-VN" sz="3200" b="1" dirty="0" smtClean="0">
                <a:solidFill>
                  <a:schemeClr val="bg1"/>
                </a:solidFill>
                <a:latin typeface="Times New Roman" panose="02020603050405020304" pitchFamily="18" charset="0"/>
                <a:cs typeface="Times New Roman" panose="02020603050405020304" pitchFamily="18" charset="0"/>
              </a:rPr>
              <a:t>công cụ </a:t>
            </a:r>
            <a:r>
              <a:rPr lang="en-US" sz="3200" b="1" dirty="0" err="1" smtClean="0">
                <a:solidFill>
                  <a:schemeClr val="bg1"/>
                </a:solidFill>
                <a:latin typeface="Times New Roman" panose="02020603050405020304" pitchFamily="18" charset="0"/>
                <a:cs typeface="Times New Roman" panose="02020603050405020304" pitchFamily="18" charset="0"/>
              </a:rPr>
              <a:t>Katalon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Studio</a:t>
            </a:r>
          </a:p>
        </p:txBody>
      </p:sp>
      <p:sp>
        <p:nvSpPr>
          <p:cNvPr id="4" name="Slide Number Placeholder 3"/>
          <p:cNvSpPr>
            <a:spLocks noGrp="1"/>
          </p:cNvSpPr>
          <p:nvPr>
            <p:ph type="sldNum" idx="12"/>
          </p:nvPr>
        </p:nvSpPr>
        <p:spPr/>
        <p:txBody>
          <a:bodyPr/>
          <a:lstStyle/>
          <a:p>
            <a:fld id="{00000000-1234-1234-1234-123412341234}" type="slidenum">
              <a:rPr lang="en-US" smtClean="0"/>
              <a:pPr/>
              <a:t>5</a:t>
            </a:fld>
            <a:r>
              <a:rPr lang="en-US" smtClean="0"/>
              <a:t>/17</a:t>
            </a:r>
            <a:endParaRPr lang="en-US" dirty="0"/>
          </a:p>
        </p:txBody>
      </p:sp>
      <p:sp>
        <p:nvSpPr>
          <p:cNvPr id="13" name="TextBox 12">
            <a:extLst>
              <a:ext uri="{FF2B5EF4-FFF2-40B4-BE49-F238E27FC236}">
                <a16:creationId xmlns="" xmlns:a16="http://schemas.microsoft.com/office/drawing/2014/main" id="{13973D20-D63E-910A-BDED-D8976D6205CB}"/>
              </a:ext>
            </a:extLst>
          </p:cNvPr>
          <p:cNvSpPr txBox="1"/>
          <p:nvPr/>
        </p:nvSpPr>
        <p:spPr>
          <a:xfrm>
            <a:off x="816862" y="1121008"/>
            <a:ext cx="10374302" cy="3539430"/>
          </a:xfrm>
          <a:prstGeom prst="rect">
            <a:avLst/>
          </a:prstGeom>
          <a:noFill/>
        </p:spPr>
        <p:txBody>
          <a:bodyPr wrap="square" rtlCol="0">
            <a:spAutoFit/>
          </a:bodyPr>
          <a:lstStyle/>
          <a:p>
            <a:pPr>
              <a:lnSpc>
                <a:spcPct val="150000"/>
              </a:lnSpc>
            </a:pPr>
            <a:r>
              <a:rPr lang="en-US" sz="2800" b="1" dirty="0" smtClean="0">
                <a:solidFill>
                  <a:schemeClr val="bg1"/>
                </a:solidFill>
                <a:latin typeface="Times New Roman" panose="02020603050405020304" pitchFamily="18" charset="0"/>
                <a:cs typeface="Times New Roman" panose="02020603050405020304" pitchFamily="18" charset="0"/>
              </a:rPr>
              <a:t>1. </a:t>
            </a:r>
            <a:r>
              <a:rPr lang="en-US" sz="2800" b="1" dirty="0" err="1" smtClean="0">
                <a:solidFill>
                  <a:schemeClr val="bg1"/>
                </a:solidFill>
                <a:latin typeface="Times New Roman" panose="02020603050405020304" pitchFamily="18" charset="0"/>
                <a:cs typeface="Times New Roman" panose="02020603050405020304" pitchFamily="18" charset="0"/>
              </a:rPr>
              <a:t>Kiểm</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thử</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tự</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động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là</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gì</a:t>
            </a:r>
            <a:r>
              <a:rPr lang="en-US" sz="2800" b="1" dirty="0" smtClean="0">
                <a:solidFill>
                  <a:schemeClr val="bg1"/>
                </a:solidFill>
                <a:latin typeface="Times New Roman" panose="02020603050405020304" pitchFamily="18" charset="0"/>
                <a:cs typeface="Times New Roman" panose="02020603050405020304" pitchFamily="18" charset="0"/>
              </a:rPr>
              <a:t>?</a:t>
            </a:r>
            <a:endParaRPr lang="vi-VN" sz="2800" b="1" dirty="0" smtClean="0">
              <a:solidFill>
                <a:schemeClr val="bg1"/>
              </a:solidFill>
              <a:latin typeface="Times New Roman" panose="02020603050405020304" pitchFamily="18" charset="0"/>
              <a:cs typeface="Times New Roman" panose="02020603050405020304" pitchFamily="18" charset="0"/>
            </a:endParaRPr>
          </a:p>
          <a:p>
            <a:endParaRPr lang="vi-VN" sz="2800" b="1"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smtClean="0">
              <a:solidFill>
                <a:schemeClr val="bg1"/>
              </a:solidFill>
              <a:latin typeface="Times New Roman" panose="02020603050405020304" pitchFamily="18" charset="0"/>
              <a:cs typeface="Times New Roman" panose="02020603050405020304" pitchFamily="18" charset="0"/>
            </a:endParaRPr>
          </a:p>
          <a:p>
            <a:r>
              <a:rPr lang="en-US" sz="2800" b="1" dirty="0" smtClean="0">
                <a:solidFill>
                  <a:schemeClr val="bg1"/>
                </a:solidFill>
                <a:latin typeface="Times New Roman" panose="02020603050405020304" pitchFamily="18" charset="0"/>
                <a:cs typeface="Times New Roman" panose="02020603050405020304" pitchFamily="18" charset="0"/>
              </a:rPr>
              <a:t>2</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Lợi</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ích</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của</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kiểm</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thử</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tự</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động</a:t>
            </a:r>
            <a:endParaRPr lang="en-US"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60145" y="1697829"/>
            <a:ext cx="10026555" cy="1754326"/>
          </a:xfrm>
          <a:prstGeom prst="rect">
            <a:avLst/>
          </a:prstGeom>
        </p:spPr>
        <p:txBody>
          <a:bodyPr wrap="square">
            <a:spAutoFit/>
          </a:bodyPr>
          <a:lstStyle/>
          <a:p>
            <a:pPr marL="457200" lvl="5" indent="-4572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panose="02020603050405020304" pitchFamily="18" charset="0"/>
              </a:rPr>
              <a:t>Kiểm thử tự động là một kỹ thuật kiểm thử phần mềm thực hiện bằng cách sử dụng các công cụ phần mềm kiểm thử </a:t>
            </a:r>
            <a:r>
              <a:rPr lang="vi-VN" sz="2400" dirty="0" smtClean="0">
                <a:solidFill>
                  <a:schemeClr val="bg1"/>
                </a:solidFill>
                <a:latin typeface="Times New Roman" panose="02020603050405020304" pitchFamily="18" charset="0"/>
                <a:ea typeface="Times New Roman" panose="02020603050405020304" pitchFamily="18" charset="0"/>
              </a:rPr>
              <a:t>đặc </a:t>
            </a:r>
            <a:r>
              <a:rPr lang="vi-VN" sz="2400" dirty="0">
                <a:solidFill>
                  <a:schemeClr val="bg1"/>
                </a:solidFill>
                <a:latin typeface="Times New Roman" panose="02020603050405020304" pitchFamily="18" charset="0"/>
                <a:ea typeface="Times New Roman" panose="02020603050405020304" pitchFamily="18" charset="0"/>
              </a:rPr>
              <a:t>biệt để thực thi một bộ trường hợp kiểm </a:t>
            </a:r>
            <a:r>
              <a:rPr lang="vi-VN" sz="2400" dirty="0" smtClean="0">
                <a:solidFill>
                  <a:schemeClr val="bg1"/>
                </a:solidFill>
                <a:latin typeface="Times New Roman" panose="02020603050405020304" pitchFamily="18" charset="0"/>
                <a:ea typeface="Times New Roman" panose="02020603050405020304" pitchFamily="18" charset="0"/>
              </a:rPr>
              <a:t>thử </a:t>
            </a:r>
            <a:endParaRPr lang="vi-VN" sz="2400" dirty="0">
              <a:solidFill>
                <a:schemeClr val="bg1"/>
              </a:solidFill>
              <a:latin typeface="Times New Roman" panose="02020603050405020304" pitchFamily="18" charset="0"/>
              <a:ea typeface="Times New Roman" panose="02020603050405020304" pitchFamily="18" charset="0"/>
            </a:endParaRPr>
          </a:p>
        </p:txBody>
      </p:sp>
      <p:sp>
        <p:nvSpPr>
          <p:cNvPr id="5" name="Rectangle 4"/>
          <p:cNvSpPr/>
          <p:nvPr/>
        </p:nvSpPr>
        <p:spPr>
          <a:xfrm>
            <a:off x="1273793" y="3936364"/>
            <a:ext cx="6096000" cy="1687963"/>
          </a:xfrm>
          <a:prstGeom prst="rect">
            <a:avLst/>
          </a:prstGeom>
        </p:spPr>
        <p:txBody>
          <a:bodyPr>
            <a:spAutoFit/>
          </a:bodyPr>
          <a:lstStyle/>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Tiết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kiệm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thời</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smtClean="0">
                <a:solidFill>
                  <a:schemeClr val="bg1"/>
                </a:solidFill>
                <a:latin typeface="Times New Roman" panose="02020603050405020304" pitchFamily="18" charset="0"/>
                <a:ea typeface="Times New Roman" panose="02020603050405020304" pitchFamily="18" charset="0"/>
              </a:rPr>
              <a:t>gian</a:t>
            </a:r>
            <a:r>
              <a:rPr lang="en-US" sz="2400" dirty="0" smtClean="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và</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tiền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bạc</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Chính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xác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hơn</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Độ</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bao</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phủ</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cao</a:t>
            </a:r>
            <a:endParaRPr lang="en-US"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2039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6</a:t>
            </a:fld>
            <a:r>
              <a:rPr lang="en-US" smtClean="0"/>
              <a:t>/17</a:t>
            </a:r>
            <a:endParaRPr lang="en-US" dirty="0"/>
          </a:p>
        </p:txBody>
      </p:sp>
      <p:sp>
        <p:nvSpPr>
          <p:cNvPr id="5" name="TextBox 4">
            <a:extLst>
              <a:ext uri="{FF2B5EF4-FFF2-40B4-BE49-F238E27FC236}">
                <a16:creationId xmlns="" xmlns:a16="http://schemas.microsoft.com/office/drawing/2014/main" id="{BB68ED6E-5226-BD24-7049-C2601028C56E}"/>
              </a:ext>
            </a:extLst>
          </p:cNvPr>
          <p:cNvSpPr txBox="1"/>
          <p:nvPr/>
        </p:nvSpPr>
        <p:spPr>
          <a:xfrm>
            <a:off x="721636" y="1069673"/>
            <a:ext cx="7985635" cy="661207"/>
          </a:xfrm>
          <a:prstGeom prst="rect">
            <a:avLst/>
          </a:prstGeom>
          <a:noFill/>
        </p:spPr>
        <p:txBody>
          <a:bodyPr wrap="square">
            <a:spAutoFit/>
          </a:bodyPr>
          <a:lstStyle/>
          <a:p>
            <a:pPr marL="0" marR="0" lvl="0" indent="0" algn="l" rtl="0">
              <a:lnSpc>
                <a:spcPct val="150000"/>
              </a:lnSpc>
              <a:spcBef>
                <a:spcPts val="0"/>
              </a:spcBef>
              <a:spcAft>
                <a:spcPts val="0"/>
              </a:spcAft>
              <a:buNone/>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3.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Quy</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trình</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động</a:t>
            </a:r>
            <a:endPar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91904" y="1730880"/>
            <a:ext cx="6096000" cy="3416320"/>
          </a:xfrm>
          <a:prstGeom prst="rect">
            <a:avLst/>
          </a:prstGeom>
        </p:spPr>
        <p:txBody>
          <a:bodyPr>
            <a:spAutoFit/>
          </a:bodyPr>
          <a:lstStyle/>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smtClean="0">
                <a:solidFill>
                  <a:schemeClr val="bg1"/>
                </a:solidFill>
                <a:latin typeface="Times New Roman" panose="02020603050405020304" pitchFamily="18" charset="0"/>
                <a:ea typeface="Noto Sans Symbols"/>
                <a:cs typeface="Times New Roman" panose="02020603050405020304" pitchFamily="18" charset="0"/>
              </a:rPr>
              <a:t>Phân tích yêu cầu</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smtClean="0">
                <a:solidFill>
                  <a:schemeClr val="bg1"/>
                </a:solidFill>
                <a:latin typeface="Times New Roman" panose="02020603050405020304" pitchFamily="18" charset="0"/>
                <a:ea typeface="Noto Sans Symbols"/>
                <a:cs typeface="Times New Roman" panose="02020603050405020304" pitchFamily="18" charset="0"/>
              </a:rPr>
              <a:t>Lập</a:t>
            </a:r>
            <a:r>
              <a:rPr lang="en-US" sz="2400" dirty="0" smtClean="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hoạch</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smtClean="0">
                <a:solidFill>
                  <a:schemeClr val="bg1"/>
                </a:solidFill>
                <a:latin typeface="Times New Roman" panose="02020603050405020304" pitchFamily="18" charset="0"/>
                <a:ea typeface="Noto Sans Symbols"/>
                <a:cs typeface="Times New Roman" panose="02020603050405020304" pitchFamily="18" charset="0"/>
              </a:rPr>
              <a:t>Phát triển kịch bản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smtClean="0">
                <a:solidFill>
                  <a:schemeClr val="bg1"/>
                </a:solidFill>
                <a:latin typeface="Times New Roman" panose="02020603050405020304" pitchFamily="18" charset="0"/>
                <a:ea typeface="Noto Sans Symbols"/>
                <a:cs typeface="Times New Roman" panose="02020603050405020304" pitchFamily="18" charset="0"/>
              </a:rPr>
              <a:t>Thiết lập môi trường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smtClean="0">
                <a:solidFill>
                  <a:schemeClr val="bg1"/>
                </a:solidFill>
                <a:latin typeface="Times New Roman" panose="02020603050405020304" pitchFamily="18" charset="0"/>
                <a:ea typeface="Noto Sans Symbols"/>
                <a:cs typeface="Times New Roman" panose="02020603050405020304" pitchFamily="18" charset="0"/>
              </a:rPr>
              <a:t>Thực</a:t>
            </a:r>
            <a:r>
              <a:rPr lang="en-US" sz="2400" dirty="0" smtClean="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hiện</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smtClean="0">
                <a:solidFill>
                  <a:schemeClr val="bg1"/>
                </a:solidFill>
                <a:latin typeface="Times New Roman" panose="02020603050405020304" pitchFamily="18" charset="0"/>
                <a:ea typeface="Noto Sans Symbols"/>
                <a:cs typeface="Times New Roman" panose="02020603050405020304" pitchFamily="18" charset="0"/>
              </a:rPr>
              <a:t>Đóng chu trình </a:t>
            </a:r>
            <a:r>
              <a:rPr lang="en-US" sz="2400" dirty="0" err="1" smtClean="0">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smtClean="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25455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7</a:t>
            </a:fld>
            <a:r>
              <a:rPr lang="en-US" smtClean="0"/>
              <a:t>/17</a:t>
            </a:r>
            <a:endParaRPr lang="en-US" dirty="0"/>
          </a:p>
        </p:txBody>
      </p:sp>
      <p:sp>
        <p:nvSpPr>
          <p:cNvPr id="5" name="Google Shape;131;p6">
            <a:extLst>
              <a:ext uri="{FF2B5EF4-FFF2-40B4-BE49-F238E27FC236}">
                <a16:creationId xmlns="" xmlns:a16="http://schemas.microsoft.com/office/drawing/2014/main"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78627" y="1762150"/>
            <a:ext cx="9384739" cy="2308324"/>
          </a:xfrm>
          <a:prstGeom prst="rect">
            <a:avLst/>
          </a:prstGeom>
        </p:spPr>
        <p:txBody>
          <a:bodyPr wrap="square">
            <a:spAutoFit/>
          </a:bodyPr>
          <a:lstStyle/>
          <a:p>
            <a:pPr marL="342900" lvl="0" indent="-3429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 là một giải pháp kiểm thử tự động được phát triển bởi Katalon LLC. Phần mềm này được xây dựng dựa trên các khung tự động hóa nguồn mở Selenium, Appium với giao diện IDE chuyên dụng để kiểm thử ứng dụng web, API, di động và máy tính để bàn. </a:t>
            </a:r>
            <a:endPar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1046449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8</a:t>
            </a:fld>
            <a:r>
              <a:rPr lang="en-US" smtClean="0"/>
              <a:t>/17</a:t>
            </a:r>
            <a:endParaRPr lang="en-US" dirty="0"/>
          </a:p>
        </p:txBody>
      </p:sp>
      <p:sp>
        <p:nvSpPr>
          <p:cNvPr id="5" name="Google Shape;131;p6">
            <a:extLst>
              <a:ext uri="{FF2B5EF4-FFF2-40B4-BE49-F238E27FC236}">
                <a16:creationId xmlns="" xmlns:a16="http://schemas.microsoft.com/office/drawing/2014/main"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993531" y="1762150"/>
            <a:ext cx="10538827" cy="3970318"/>
          </a:xfrm>
          <a:prstGeom prst="rect">
            <a:avLst/>
          </a:prstGeom>
        </p:spPr>
        <p:txBody>
          <a:bodyPr wrap="square">
            <a:spAutoFit/>
          </a:bodyPr>
          <a:lstStyle/>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Viết test case nhanh và đơn giản, hỗ trợ cả chế độ Manual và Scripting</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Kiểm thử được các ứng dụng Web, API, mobile, desktop application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thể sử dụng trên các nền tảng Window, Linux, macOS</a:t>
            </a:r>
          </a:p>
          <a:p>
            <a:pPr marL="342900" indent="-342900">
              <a:lnSpc>
                <a:spcPct val="150000"/>
              </a:lnSpc>
              <a:buClr>
                <a:schemeClr val="bg1"/>
              </a:buClr>
              <a:buFont typeface="Courier New" panose="02070309020205020404" pitchFamily="49" charset="0"/>
              <a:buChar char="o"/>
            </a:pPr>
            <a:r>
              <a:rPr lang="vi-VN" sz="2400" dirty="0" smtClean="0">
                <a:solidFill>
                  <a:schemeClr val="bg1"/>
                </a:solidFill>
                <a:latin typeface="+mj-lt"/>
              </a:rPr>
              <a:t>Hỗ </a:t>
            </a:r>
            <a:r>
              <a:rPr lang="vi-VN" sz="2400" dirty="0">
                <a:solidFill>
                  <a:schemeClr val="bg1"/>
                </a:solidFill>
                <a:latin typeface="+mj-lt"/>
              </a:rPr>
              <a:t>trợ </a:t>
            </a:r>
            <a:r>
              <a:rPr lang="vi-VN" sz="2400" dirty="0" smtClean="0">
                <a:solidFill>
                  <a:schemeClr val="bg1"/>
                </a:solidFill>
                <a:latin typeface="+mj-lt"/>
              </a:rPr>
              <a:t>Data Driven Testing, </a:t>
            </a:r>
            <a:r>
              <a:rPr lang="vi-VN" sz="2400" dirty="0">
                <a:solidFill>
                  <a:schemeClr val="bg1"/>
                </a:solidFill>
                <a:latin typeface="+mj-lt"/>
              </a:rPr>
              <a:t>sử dụng được </a:t>
            </a:r>
            <a:r>
              <a:rPr lang="vi-VN" sz="2400" dirty="0" smtClean="0">
                <a:solidFill>
                  <a:schemeClr val="bg1"/>
                </a:solidFill>
                <a:latin typeface="+mj-lt"/>
              </a:rPr>
              <a:t>file </a:t>
            </a:r>
            <a:r>
              <a:rPr lang="vi-VN" sz="2400" dirty="0">
                <a:solidFill>
                  <a:schemeClr val="bg1"/>
                </a:solidFill>
                <a:latin typeface="+mj-lt"/>
              </a:rPr>
              <a:t>như Excel, CSV, Database Source</a:t>
            </a:r>
          </a:p>
          <a:p>
            <a:pPr marL="342900" indent="-342900">
              <a:lnSpc>
                <a:spcPct val="150000"/>
              </a:lnSpc>
              <a:buClr>
                <a:schemeClr val="bg1"/>
              </a:buClr>
              <a:buFont typeface="Courier New" panose="02070309020205020404" pitchFamily="49" charset="0"/>
              <a:buChar char="o"/>
            </a:pPr>
            <a:r>
              <a:rPr lang="vi-VN" sz="2400" dirty="0" smtClean="0">
                <a:solidFill>
                  <a:schemeClr val="bg1"/>
                </a:solidFill>
                <a:latin typeface="+mj-lt"/>
              </a:rPr>
              <a:t>Hỗ </a:t>
            </a:r>
            <a:r>
              <a:rPr lang="vi-VN" sz="2400" dirty="0">
                <a:solidFill>
                  <a:schemeClr val="bg1"/>
                </a:solidFill>
                <a:latin typeface="+mj-lt"/>
              </a:rPr>
              <a:t>trợ chạy từ command line, CI/CD </a:t>
            </a:r>
            <a:r>
              <a:rPr lang="vi-VN" sz="2400" dirty="0" smtClean="0">
                <a:solidFill>
                  <a:schemeClr val="bg1"/>
                </a:solidFill>
                <a:latin typeface="+mj-lt"/>
              </a:rPr>
              <a:t>integration</a:t>
            </a:r>
          </a:p>
          <a:p>
            <a:pPr marL="342900" indent="-342900">
              <a:lnSpc>
                <a:spcPct val="150000"/>
              </a:lnSpc>
              <a:buClr>
                <a:schemeClr val="bg1"/>
              </a:buClr>
              <a:buFont typeface="Courier New" panose="02070309020205020404" pitchFamily="49" charset="0"/>
              <a:buChar char="o"/>
            </a:pPr>
            <a:r>
              <a:rPr lang="vi-VN" sz="2400" dirty="0" smtClean="0">
                <a:solidFill>
                  <a:schemeClr val="bg1"/>
                </a:solidFill>
                <a:latin typeface="+mj-lt"/>
              </a:rPr>
              <a:t>Có </a:t>
            </a:r>
            <a:r>
              <a:rPr lang="vi-VN" sz="2400" dirty="0">
                <a:solidFill>
                  <a:schemeClr val="bg1"/>
                </a:solidFill>
                <a:latin typeface="+mj-lt"/>
              </a:rPr>
              <a:t>sẵn các built-in keywords cho Web, API, mobile, desktop application</a:t>
            </a:r>
          </a:p>
          <a:p>
            <a:pPr lvl="0">
              <a:lnSpc>
                <a:spcPct val="150000"/>
              </a:lnSpc>
            </a:pPr>
            <a:endParaRPr lang="vi-VN" sz="2400" dirty="0">
              <a:solidFill>
                <a:schemeClr val="bg1"/>
              </a:solidFill>
              <a:latin typeface="+mj-lt"/>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13305545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9</a:t>
            </a:fld>
            <a:r>
              <a:rPr lang="en-US" smtClean="0"/>
              <a:t>/17</a:t>
            </a:r>
            <a:endParaRPr lang="en-US" dirty="0"/>
          </a:p>
        </p:txBody>
      </p:sp>
      <p:pic>
        <p:nvPicPr>
          <p:cNvPr id="4" name="Picture 3"/>
          <p:cNvPicPr>
            <a:picLocks noChangeAspect="1"/>
          </p:cNvPicPr>
          <p:nvPr/>
        </p:nvPicPr>
        <p:blipFill>
          <a:blip r:embed="rId3"/>
          <a:stretch>
            <a:fillRect/>
          </a:stretch>
        </p:blipFill>
        <p:spPr>
          <a:xfrm>
            <a:off x="1891928" y="1068771"/>
            <a:ext cx="7610972" cy="4302514"/>
          </a:xfrm>
          <a:prstGeom prst="rect">
            <a:avLst/>
          </a:prstGeom>
        </p:spPr>
      </p:pic>
      <p:sp>
        <p:nvSpPr>
          <p:cNvPr id="10" name="TextBox 9">
            <a:extLst>
              <a:ext uri="{FF2B5EF4-FFF2-40B4-BE49-F238E27FC236}">
                <a16:creationId xmlns="" xmlns:a16="http://schemas.microsoft.com/office/drawing/2014/main" id="{DF4931F6-81C5-A1C4-2D09-D598B0CFB4A5}"/>
              </a:ext>
            </a:extLst>
          </p:cNvPr>
          <p:cNvSpPr txBox="1"/>
          <p:nvPr/>
        </p:nvSpPr>
        <p:spPr>
          <a:xfrm>
            <a:off x="1732740" y="5371285"/>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dirty="0" smtClean="0">
                <a:solidFill>
                  <a:schemeClr val="bg1"/>
                </a:solidFill>
                <a:effectLst/>
                <a:latin typeface="Times New Roman" panose="02020603050405020304" pitchFamily="18" charset="0"/>
                <a:ea typeface="Times New Roman" panose="02020603050405020304" pitchFamily="18" charset="0"/>
              </a:rPr>
              <a:t>Website “nopCommerce” </a:t>
            </a:r>
            <a:r>
              <a:rPr lang="en-US" sz="2400" dirty="0" err="1" smtClean="0">
                <a:solidFill>
                  <a:schemeClr val="bg1"/>
                </a:solidFill>
                <a:effectLst/>
                <a:latin typeface="Times New Roman" panose="02020603050405020304" pitchFamily="18" charset="0"/>
                <a:ea typeface="Times New Roman" panose="02020603050405020304" pitchFamily="18" charset="0"/>
              </a:rPr>
              <a:t>là</a:t>
            </a:r>
            <a:r>
              <a:rPr lang="en-US" sz="2400" dirty="0" smtClean="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website </a:t>
            </a:r>
            <a:r>
              <a:rPr lang="en-US" sz="2400" dirty="0" err="1">
                <a:solidFill>
                  <a:schemeClr val="bg1"/>
                </a:solidFill>
                <a:effectLst/>
                <a:latin typeface="Times New Roman" panose="02020603050405020304" pitchFamily="18" charset="0"/>
                <a:ea typeface="Times New Roman" panose="02020603050405020304" pitchFamily="18" charset="0"/>
              </a:rPr>
              <a:t>bán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hàng</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smtClean="0">
                <a:solidFill>
                  <a:schemeClr val="bg1"/>
                </a:solidFill>
                <a:effectLst/>
                <a:latin typeface="Times New Roman" panose="02020603050405020304" pitchFamily="18" charset="0"/>
                <a:ea typeface="Times New Roman" panose="02020603050405020304" pitchFamily="18" charset="0"/>
              </a:rPr>
              <a:t>tuyến</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44694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TotalTime>
  <Words>694</Words>
  <Application>Microsoft Office PowerPoint</Application>
  <PresentationFormat>Widescreen</PresentationFormat>
  <Paragraphs>156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Courier New</vt:lpstr>
      <vt:lpstr>Calibri</vt:lpstr>
      <vt:lpstr>Times New Roman</vt:lpstr>
      <vt:lpstr>Noto Sans Symbols</vt:lpstr>
      <vt:lpstr>Rockwell</vt:lpstr>
      <vt:lpstr>Arial</vt:lpstr>
      <vt:lpstr>Times New Roman (Headings)</vt:lpstr>
      <vt:lpstr>Roboto</vt:lpstr>
      <vt:lpstr>Tahoma</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ADMIN</cp:lastModifiedBy>
  <cp:revision>151</cp:revision>
  <dcterms:created xsi:type="dcterms:W3CDTF">2021-01-21T04:17:31Z</dcterms:created>
  <dcterms:modified xsi:type="dcterms:W3CDTF">2023-05-15T14:54:04Z</dcterms:modified>
</cp:coreProperties>
</file>