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2">
  <p:sldMasterIdLst>
    <p:sldMasterId id="2147483648" r:id="rId1"/>
  </p:sldMasterIdLst>
  <p:notesMasterIdLst>
    <p:notesMasterId r:id="rId19"/>
  </p:notesMasterIdLst>
  <p:sldIdLst>
    <p:sldId id="256" r:id="rId2"/>
    <p:sldId id="257" r:id="rId3"/>
    <p:sldId id="283" r:id="rId4"/>
    <p:sldId id="288" r:id="rId5"/>
    <p:sldId id="284" r:id="rId6"/>
    <p:sldId id="260" r:id="rId7"/>
    <p:sldId id="286" r:id="rId8"/>
    <p:sldId id="287" r:id="rId9"/>
    <p:sldId id="289" r:id="rId10"/>
    <p:sldId id="279" r:id="rId11"/>
    <p:sldId id="290" r:id="rId12"/>
    <p:sldId id="291" r:id="rId13"/>
    <p:sldId id="292" r:id="rId14"/>
    <p:sldId id="293" r:id="rId15"/>
    <p:sldId id="294" r:id="rId16"/>
    <p:sldId id="285" r:id="rId17"/>
    <p:sldId id="280" r:id="rId18"/>
  </p:sldIdLst>
  <p:sldSz cx="12192000" cy="6858000"/>
  <p:notesSz cx="6858000" cy="9144000"/>
  <p:embeddedFontLst>
    <p:embeddedFont>
      <p:font typeface="Tahoma" panose="020B0604030504040204" pitchFamily="34" charset="0"/>
      <p:regular r:id="rId20"/>
      <p:bold r:id="rId21"/>
    </p:embeddedFont>
    <p:embeddedFont>
      <p:font typeface="Calibri" panose="020F0502020204030204" pitchFamily="34" charset="0"/>
      <p:regular r:id="rId22"/>
      <p:bold r:id="rId23"/>
      <p:italic r:id="rId24"/>
      <p:boldItalic r:id="rId25"/>
    </p:embeddedFont>
    <p:embeddedFont>
      <p:font typeface="Rockwell" panose="02060603020205020403" pitchFamily="18"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MQy0B61euSvy1TGI04t3g93aj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941468-F69B-425F-B83A-D1833E0E8B54}">
  <a:tblStyle styleId="{32941468-F69B-425F-B83A-D1833E0E8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8" autoAdjust="0"/>
    <p:restoredTop sz="94664" autoAdjust="0"/>
  </p:normalViewPr>
  <p:slideViewPr>
    <p:cSldViewPr snapToGrid="0">
      <p:cViewPr varScale="1">
        <p:scale>
          <a:sx n="70" d="100"/>
          <a:sy n="70" d="100"/>
        </p:scale>
        <p:origin x="66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customschemas.google.com/relationships/presentationmetadata" Target="metadata"/><Relationship Id="rId21"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5FBF6-E50A-45F2-8C88-3CA5D6F8C531}"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n-US"/>
        </a:p>
      </dgm:t>
    </dgm:pt>
    <dgm:pt modelId="{823F882D-CC2D-405F-B48D-1117FE3B7723}">
      <dgm:prSet phldrT="[Text]" custT="1"/>
      <dgm:spPr/>
      <dgm:t>
        <a:bodyPr/>
        <a:lstStyle/>
        <a:p>
          <a:r>
            <a:rPr lang="vi-VN" sz="2800" dirty="0" smtClean="0">
              <a:latin typeface="Times New Roman (Headings)"/>
            </a:rPr>
            <a:t>3. Thực hiện chạy các kịch bản kiểm thử</a:t>
          </a:r>
          <a:endParaRPr lang="en-US" sz="2800" dirty="0">
            <a:latin typeface="Times New Roman (Headings)"/>
          </a:endParaRPr>
        </a:p>
      </dgm:t>
    </dgm:pt>
    <dgm:pt modelId="{742DEA19-EC76-4F1B-AC82-68D255D572AA}" type="sibTrans" cxnId="{D161A221-2A55-48E1-A9FF-706CBA61FF39}">
      <dgm:prSet/>
      <dgm:spPr/>
      <dgm:t>
        <a:bodyPr/>
        <a:lstStyle/>
        <a:p>
          <a:endParaRPr lang="en-US"/>
        </a:p>
      </dgm:t>
    </dgm:pt>
    <dgm:pt modelId="{C24B9060-19F8-48D7-B485-D8371F3C1D02}" type="parTrans" cxnId="{D161A221-2A55-48E1-A9FF-706CBA61FF39}">
      <dgm:prSet/>
      <dgm:spPr/>
      <dgm:t>
        <a:bodyPr/>
        <a:lstStyle/>
        <a:p>
          <a:endParaRPr lang="en-US"/>
        </a:p>
      </dgm:t>
    </dgm:pt>
    <dgm:pt modelId="{2D9FFAA0-91A5-40E4-AD20-F8EA0E3617EA}">
      <dgm:prSet phldrT="[Text]" custT="1"/>
      <dgm:spPr/>
      <dgm:t>
        <a:bodyPr/>
        <a:lstStyle/>
        <a:p>
          <a:r>
            <a:rPr lang="vi-VN" sz="2800" dirty="0" smtClean="0">
              <a:latin typeface="Times New Roman (Headings)"/>
              <a:ea typeface="Roboto" panose="02000000000000000000" pitchFamily="2" charset="0"/>
              <a:cs typeface="Times New Roman" panose="02020603050405020304" pitchFamily="18" charset="0"/>
            </a:rPr>
            <a:t>2. </a:t>
          </a:r>
          <a:r>
            <a:rPr lang="en-US" sz="2800" dirty="0" err="1" smtClean="0">
              <a:latin typeface="Times New Roman (Headings)"/>
              <a:ea typeface="Roboto" panose="02000000000000000000" pitchFamily="2" charset="0"/>
              <a:cs typeface="Times New Roman" panose="02020603050405020304" pitchFamily="18" charset="0"/>
            </a:rPr>
            <a:t>Tìm</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hiểu</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kiểm</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thử</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tự</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động</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với</a:t>
          </a:r>
          <a:r>
            <a:rPr lang="vi-VN" sz="2800" dirty="0" smtClean="0">
              <a:latin typeface="Times New Roman (Headings)"/>
              <a:ea typeface="Roboto" panose="02000000000000000000" pitchFamily="2" charset="0"/>
              <a:cs typeface="Times New Roman" panose="02020603050405020304" pitchFamily="18" charset="0"/>
            </a:rPr>
            <a:t> Katalon Studio</a:t>
          </a:r>
          <a:endParaRPr lang="en-US" sz="2800" dirty="0">
            <a:latin typeface="Times New Roman (Headings)"/>
          </a:endParaRPr>
        </a:p>
      </dgm:t>
    </dgm:pt>
    <dgm:pt modelId="{3D863B4C-8C48-4AAA-AAA2-9E154E8D5916}" type="sibTrans" cxnId="{A0A6806A-6B88-44A9-B548-B8B6E286539F}">
      <dgm:prSet/>
      <dgm:spPr/>
      <dgm:t>
        <a:bodyPr/>
        <a:lstStyle/>
        <a:p>
          <a:endParaRPr lang="en-US"/>
        </a:p>
      </dgm:t>
    </dgm:pt>
    <dgm:pt modelId="{7E0ED2E5-F963-47B9-A03B-FCCAA63C0E14}" type="parTrans" cxnId="{A0A6806A-6B88-44A9-B548-B8B6E286539F}">
      <dgm:prSet/>
      <dgm:spPr/>
      <dgm:t>
        <a:bodyPr/>
        <a:lstStyle/>
        <a:p>
          <a:endParaRPr lang="en-US"/>
        </a:p>
      </dgm:t>
    </dgm:pt>
    <dgm:pt modelId="{1369B7C7-C611-4AF7-B40A-FF5AF8C0510B}">
      <dgm:prSet phldrT="[Text]" custT="1"/>
      <dgm:spPr/>
      <dgm:t>
        <a:bodyPr/>
        <a:lstStyle/>
        <a:p>
          <a:r>
            <a:rPr lang="vi-VN" sz="2800" dirty="0" smtClean="0">
              <a:latin typeface="Times New Roman (Headings)"/>
              <a:ea typeface="Roboto" panose="02000000000000000000" pitchFamily="2" charset="0"/>
              <a:cs typeface="Times New Roman" panose="02020603050405020304" pitchFamily="18" charset="0"/>
            </a:rPr>
            <a:t>1. Tìm hiểu về quy trình kiểm thử thủ công và tự động</a:t>
          </a:r>
          <a:endParaRPr lang="en-US" sz="2800" dirty="0">
            <a:latin typeface="Times New Roman (Headings)"/>
          </a:endParaRPr>
        </a:p>
      </dgm:t>
    </dgm:pt>
    <dgm:pt modelId="{0E690C7A-4458-47A8-B8DC-05C386236946}" type="sibTrans" cxnId="{0D4DF993-A740-4611-89AB-95291A000FC4}">
      <dgm:prSet/>
      <dgm:spPr/>
      <dgm:t>
        <a:bodyPr/>
        <a:lstStyle/>
        <a:p>
          <a:endParaRPr lang="en-US"/>
        </a:p>
      </dgm:t>
    </dgm:pt>
    <dgm:pt modelId="{D54B1C7C-B462-41B6-BEDB-C26A1B5C932F}" type="parTrans" cxnId="{0D4DF993-A740-4611-89AB-95291A000FC4}">
      <dgm:prSet/>
      <dgm:spPr/>
      <dgm:t>
        <a:bodyPr/>
        <a:lstStyle/>
        <a:p>
          <a:endParaRPr lang="en-US"/>
        </a:p>
      </dgm:t>
    </dgm:pt>
    <dgm:pt modelId="{39A87877-CACF-4E27-94C8-9662D0FBBFBC}" type="pres">
      <dgm:prSet presAssocID="{1C15FBF6-E50A-45F2-8C88-3CA5D6F8C531}" presName="Name0" presStyleCnt="0">
        <dgm:presLayoutVars>
          <dgm:chMax val="7"/>
          <dgm:chPref val="7"/>
          <dgm:dir/>
        </dgm:presLayoutVars>
      </dgm:prSet>
      <dgm:spPr/>
    </dgm:pt>
    <dgm:pt modelId="{94EE4761-63DB-4645-A252-1EC3354EC6C4}" type="pres">
      <dgm:prSet presAssocID="{1C15FBF6-E50A-45F2-8C88-3CA5D6F8C531}" presName="Name1" presStyleCnt="0"/>
      <dgm:spPr/>
    </dgm:pt>
    <dgm:pt modelId="{D20F926F-C145-4309-A0CE-04ECA07D9899}" type="pres">
      <dgm:prSet presAssocID="{1C15FBF6-E50A-45F2-8C88-3CA5D6F8C531}" presName="cycle" presStyleCnt="0"/>
      <dgm:spPr/>
    </dgm:pt>
    <dgm:pt modelId="{71C84AE4-DB0D-490B-ADD9-37B9D1061352}" type="pres">
      <dgm:prSet presAssocID="{1C15FBF6-E50A-45F2-8C88-3CA5D6F8C531}" presName="srcNode" presStyleLbl="node1" presStyleIdx="0" presStyleCnt="3"/>
      <dgm:spPr/>
    </dgm:pt>
    <dgm:pt modelId="{4D327771-9913-4F5A-8C92-70AAF94F9A97}" type="pres">
      <dgm:prSet presAssocID="{1C15FBF6-E50A-45F2-8C88-3CA5D6F8C531}" presName="conn" presStyleLbl="parChTrans1D2" presStyleIdx="0" presStyleCnt="1"/>
      <dgm:spPr/>
    </dgm:pt>
    <dgm:pt modelId="{FD1DAF94-11D4-411E-9678-175A2344EBFF}" type="pres">
      <dgm:prSet presAssocID="{1C15FBF6-E50A-45F2-8C88-3CA5D6F8C531}" presName="extraNode" presStyleLbl="node1" presStyleIdx="0" presStyleCnt="3"/>
      <dgm:spPr/>
    </dgm:pt>
    <dgm:pt modelId="{5D6EC3B4-AD14-4B3B-BBF0-1D3448F2CEF2}" type="pres">
      <dgm:prSet presAssocID="{1C15FBF6-E50A-45F2-8C88-3CA5D6F8C531}" presName="dstNode" presStyleLbl="node1" presStyleIdx="0" presStyleCnt="3"/>
      <dgm:spPr/>
    </dgm:pt>
    <dgm:pt modelId="{3CC0397C-2B3A-431D-A33E-503FA4620F80}" type="pres">
      <dgm:prSet presAssocID="{1369B7C7-C611-4AF7-B40A-FF5AF8C0510B}" presName="text_1" presStyleLbl="node1" presStyleIdx="0" presStyleCnt="3">
        <dgm:presLayoutVars>
          <dgm:bulletEnabled val="1"/>
        </dgm:presLayoutVars>
      </dgm:prSet>
      <dgm:spPr/>
      <dgm:t>
        <a:bodyPr/>
        <a:lstStyle/>
        <a:p>
          <a:endParaRPr lang="en-US"/>
        </a:p>
      </dgm:t>
    </dgm:pt>
    <dgm:pt modelId="{37EC5EEE-D870-4A4B-9ADF-F1715A5D2113}" type="pres">
      <dgm:prSet presAssocID="{1369B7C7-C611-4AF7-B40A-FF5AF8C0510B}" presName="accent_1" presStyleCnt="0"/>
      <dgm:spPr/>
    </dgm:pt>
    <dgm:pt modelId="{C7585C2D-876F-4C63-A9B7-E92CD75A9D52}" type="pres">
      <dgm:prSet presAssocID="{1369B7C7-C611-4AF7-B40A-FF5AF8C0510B}" presName="accentRepeatNode" presStyleLbl="solidFgAcc1" presStyleIdx="0" presStyleCnt="3"/>
      <dgm:spPr/>
    </dgm:pt>
    <dgm:pt modelId="{CE59B63D-1981-4BBC-AC6E-5D8651CCD609}" type="pres">
      <dgm:prSet presAssocID="{2D9FFAA0-91A5-40E4-AD20-F8EA0E3617EA}" presName="text_2" presStyleLbl="node1" presStyleIdx="1" presStyleCnt="3">
        <dgm:presLayoutVars>
          <dgm:bulletEnabled val="1"/>
        </dgm:presLayoutVars>
      </dgm:prSet>
      <dgm:spPr/>
      <dgm:t>
        <a:bodyPr/>
        <a:lstStyle/>
        <a:p>
          <a:endParaRPr lang="en-US"/>
        </a:p>
      </dgm:t>
    </dgm:pt>
    <dgm:pt modelId="{C450EAF4-D4A2-4EFE-AA5B-4D28344FC9BF}" type="pres">
      <dgm:prSet presAssocID="{2D9FFAA0-91A5-40E4-AD20-F8EA0E3617EA}" presName="accent_2" presStyleCnt="0"/>
      <dgm:spPr/>
    </dgm:pt>
    <dgm:pt modelId="{64FABBDD-1604-42D2-9856-B2F4213649C5}" type="pres">
      <dgm:prSet presAssocID="{2D9FFAA0-91A5-40E4-AD20-F8EA0E3617EA}" presName="accentRepeatNode" presStyleLbl="solidFgAcc1" presStyleIdx="1" presStyleCnt="3"/>
      <dgm:spPr/>
    </dgm:pt>
    <dgm:pt modelId="{9DE73039-F0D5-4F94-B639-117D4547B951}" type="pres">
      <dgm:prSet presAssocID="{823F882D-CC2D-405F-B48D-1117FE3B7723}" presName="text_3" presStyleLbl="node1" presStyleIdx="2" presStyleCnt="3">
        <dgm:presLayoutVars>
          <dgm:bulletEnabled val="1"/>
        </dgm:presLayoutVars>
      </dgm:prSet>
      <dgm:spPr/>
      <dgm:t>
        <a:bodyPr/>
        <a:lstStyle/>
        <a:p>
          <a:endParaRPr lang="en-US"/>
        </a:p>
      </dgm:t>
    </dgm:pt>
    <dgm:pt modelId="{7B2A956B-8C48-449F-9E5E-FA982ED1CCF8}" type="pres">
      <dgm:prSet presAssocID="{823F882D-CC2D-405F-B48D-1117FE3B7723}" presName="accent_3" presStyleCnt="0"/>
      <dgm:spPr/>
    </dgm:pt>
    <dgm:pt modelId="{C3DBC067-16D7-45F3-9C2F-8BC57A4F05CC}" type="pres">
      <dgm:prSet presAssocID="{823F882D-CC2D-405F-B48D-1117FE3B7723}" presName="accentRepeatNode" presStyleLbl="solidFgAcc1" presStyleIdx="2" presStyleCnt="3"/>
      <dgm:spPr/>
    </dgm:pt>
  </dgm:ptLst>
  <dgm:cxnLst>
    <dgm:cxn modelId="{A0A6806A-6B88-44A9-B548-B8B6E286539F}" srcId="{1C15FBF6-E50A-45F2-8C88-3CA5D6F8C531}" destId="{2D9FFAA0-91A5-40E4-AD20-F8EA0E3617EA}" srcOrd="1" destOrd="0" parTransId="{7E0ED2E5-F963-47B9-A03B-FCCAA63C0E14}" sibTransId="{3D863B4C-8C48-4AAA-AAA2-9E154E8D5916}"/>
    <dgm:cxn modelId="{6400AD1D-2EF3-4F1C-B72C-D9D1397D2C99}" type="presOf" srcId="{0E690C7A-4458-47A8-B8DC-05C386236946}" destId="{4D327771-9913-4F5A-8C92-70AAF94F9A97}" srcOrd="0" destOrd="0" presId="urn:microsoft.com/office/officeart/2008/layout/VerticalCurvedList"/>
    <dgm:cxn modelId="{28BD2596-8603-481F-BCB9-3A4DB58C81C3}" type="presOf" srcId="{1C15FBF6-E50A-45F2-8C88-3CA5D6F8C531}" destId="{39A87877-CACF-4E27-94C8-9662D0FBBFBC}" srcOrd="0" destOrd="0" presId="urn:microsoft.com/office/officeart/2008/layout/VerticalCurvedList"/>
    <dgm:cxn modelId="{0D4DF993-A740-4611-89AB-95291A000FC4}" srcId="{1C15FBF6-E50A-45F2-8C88-3CA5D6F8C531}" destId="{1369B7C7-C611-4AF7-B40A-FF5AF8C0510B}" srcOrd="0" destOrd="0" parTransId="{D54B1C7C-B462-41B6-BEDB-C26A1B5C932F}" sibTransId="{0E690C7A-4458-47A8-B8DC-05C386236946}"/>
    <dgm:cxn modelId="{60609974-6401-4FCD-B64D-85D145310412}" type="presOf" srcId="{1369B7C7-C611-4AF7-B40A-FF5AF8C0510B}" destId="{3CC0397C-2B3A-431D-A33E-503FA4620F80}" srcOrd="0" destOrd="0" presId="urn:microsoft.com/office/officeart/2008/layout/VerticalCurvedList"/>
    <dgm:cxn modelId="{C152F287-C671-4B78-8849-8C06EDC43326}" type="presOf" srcId="{823F882D-CC2D-405F-B48D-1117FE3B7723}" destId="{9DE73039-F0D5-4F94-B639-117D4547B951}" srcOrd="0" destOrd="0" presId="urn:microsoft.com/office/officeart/2008/layout/VerticalCurvedList"/>
    <dgm:cxn modelId="{D161A221-2A55-48E1-A9FF-706CBA61FF39}" srcId="{1C15FBF6-E50A-45F2-8C88-3CA5D6F8C531}" destId="{823F882D-CC2D-405F-B48D-1117FE3B7723}" srcOrd="2" destOrd="0" parTransId="{C24B9060-19F8-48D7-B485-D8371F3C1D02}" sibTransId="{742DEA19-EC76-4F1B-AC82-68D255D572AA}"/>
    <dgm:cxn modelId="{18A6D6B4-42C9-4E01-B5AD-73A52FA500FF}" type="presOf" srcId="{2D9FFAA0-91A5-40E4-AD20-F8EA0E3617EA}" destId="{CE59B63D-1981-4BBC-AC6E-5D8651CCD609}" srcOrd="0" destOrd="0" presId="urn:microsoft.com/office/officeart/2008/layout/VerticalCurvedList"/>
    <dgm:cxn modelId="{7657BDF3-61A5-4714-B2EA-588A5E1CE6FA}" type="presParOf" srcId="{39A87877-CACF-4E27-94C8-9662D0FBBFBC}" destId="{94EE4761-63DB-4645-A252-1EC3354EC6C4}" srcOrd="0" destOrd="0" presId="urn:microsoft.com/office/officeart/2008/layout/VerticalCurvedList"/>
    <dgm:cxn modelId="{563642E2-A664-4560-B983-D30711941B4B}" type="presParOf" srcId="{94EE4761-63DB-4645-A252-1EC3354EC6C4}" destId="{D20F926F-C145-4309-A0CE-04ECA07D9899}" srcOrd="0" destOrd="0" presId="urn:microsoft.com/office/officeart/2008/layout/VerticalCurvedList"/>
    <dgm:cxn modelId="{D144BE97-D945-43CF-86B1-77AAD1B66257}" type="presParOf" srcId="{D20F926F-C145-4309-A0CE-04ECA07D9899}" destId="{71C84AE4-DB0D-490B-ADD9-37B9D1061352}" srcOrd="0" destOrd="0" presId="urn:microsoft.com/office/officeart/2008/layout/VerticalCurvedList"/>
    <dgm:cxn modelId="{C6896026-7AED-4344-9B30-47098681C918}" type="presParOf" srcId="{D20F926F-C145-4309-A0CE-04ECA07D9899}" destId="{4D327771-9913-4F5A-8C92-70AAF94F9A97}" srcOrd="1" destOrd="0" presId="urn:microsoft.com/office/officeart/2008/layout/VerticalCurvedList"/>
    <dgm:cxn modelId="{B5FF053A-5B84-40FC-BE24-630D690ECEC6}" type="presParOf" srcId="{D20F926F-C145-4309-A0CE-04ECA07D9899}" destId="{FD1DAF94-11D4-411E-9678-175A2344EBFF}" srcOrd="2" destOrd="0" presId="urn:microsoft.com/office/officeart/2008/layout/VerticalCurvedList"/>
    <dgm:cxn modelId="{26781DE2-33D3-4C24-B2B9-FEFCC944546A}" type="presParOf" srcId="{D20F926F-C145-4309-A0CE-04ECA07D9899}" destId="{5D6EC3B4-AD14-4B3B-BBF0-1D3448F2CEF2}" srcOrd="3" destOrd="0" presId="urn:microsoft.com/office/officeart/2008/layout/VerticalCurvedList"/>
    <dgm:cxn modelId="{2EBA06BD-A95F-45E4-B4DC-B75E39868E01}" type="presParOf" srcId="{94EE4761-63DB-4645-A252-1EC3354EC6C4}" destId="{3CC0397C-2B3A-431D-A33E-503FA4620F80}" srcOrd="1" destOrd="0" presId="urn:microsoft.com/office/officeart/2008/layout/VerticalCurvedList"/>
    <dgm:cxn modelId="{7E727463-A5B9-4C3F-9863-DDCD19EE4192}" type="presParOf" srcId="{94EE4761-63DB-4645-A252-1EC3354EC6C4}" destId="{37EC5EEE-D870-4A4B-9ADF-F1715A5D2113}" srcOrd="2" destOrd="0" presId="urn:microsoft.com/office/officeart/2008/layout/VerticalCurvedList"/>
    <dgm:cxn modelId="{CD2E70B5-E64D-4CBB-A626-D23C8957FC8A}" type="presParOf" srcId="{37EC5EEE-D870-4A4B-9ADF-F1715A5D2113}" destId="{C7585C2D-876F-4C63-A9B7-E92CD75A9D52}" srcOrd="0" destOrd="0" presId="urn:microsoft.com/office/officeart/2008/layout/VerticalCurvedList"/>
    <dgm:cxn modelId="{A4910A3D-5BB0-4CA6-A9A3-84956A81C83B}" type="presParOf" srcId="{94EE4761-63DB-4645-A252-1EC3354EC6C4}" destId="{CE59B63D-1981-4BBC-AC6E-5D8651CCD609}" srcOrd="3" destOrd="0" presId="urn:microsoft.com/office/officeart/2008/layout/VerticalCurvedList"/>
    <dgm:cxn modelId="{28890D7D-3695-485C-AEB4-A171C5531F3C}" type="presParOf" srcId="{94EE4761-63DB-4645-A252-1EC3354EC6C4}" destId="{C450EAF4-D4A2-4EFE-AA5B-4D28344FC9BF}" srcOrd="4" destOrd="0" presId="urn:microsoft.com/office/officeart/2008/layout/VerticalCurvedList"/>
    <dgm:cxn modelId="{83BB7C72-E3B0-44FB-9A96-1B0378AE2359}" type="presParOf" srcId="{C450EAF4-D4A2-4EFE-AA5B-4D28344FC9BF}" destId="{64FABBDD-1604-42D2-9856-B2F4213649C5}" srcOrd="0" destOrd="0" presId="urn:microsoft.com/office/officeart/2008/layout/VerticalCurvedList"/>
    <dgm:cxn modelId="{5A81F88D-F725-45D0-9551-ED7F026F606F}" type="presParOf" srcId="{94EE4761-63DB-4645-A252-1EC3354EC6C4}" destId="{9DE73039-F0D5-4F94-B639-117D4547B951}" srcOrd="5" destOrd="0" presId="urn:microsoft.com/office/officeart/2008/layout/VerticalCurvedList"/>
    <dgm:cxn modelId="{FDEA4802-8E0F-4582-A8DE-726670A0B753}" type="presParOf" srcId="{94EE4761-63DB-4645-A252-1EC3354EC6C4}" destId="{7B2A956B-8C48-449F-9E5E-FA982ED1CCF8}" srcOrd="6" destOrd="0" presId="urn:microsoft.com/office/officeart/2008/layout/VerticalCurvedList"/>
    <dgm:cxn modelId="{21B91131-6B9B-4938-AA11-61AF3466820B}" type="presParOf" srcId="{7B2A956B-8C48-449F-9E5E-FA982ED1CCF8}" destId="{C3DBC067-16D7-45F3-9C2F-8BC57A4F05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BAB69-A145-440A-8E4E-B97402ACB675}" type="doc">
      <dgm:prSet loTypeId="urn:microsoft.com/office/officeart/2005/8/layout/default" loCatId="list" qsTypeId="urn:microsoft.com/office/officeart/2005/8/quickstyle/simple1" qsCatId="simple" csTypeId="urn:microsoft.com/office/officeart/2005/8/colors/accent3_4" csCatId="accent3"/>
      <dgm:spPr/>
      <dgm:t>
        <a:bodyPr/>
        <a:lstStyle/>
        <a:p>
          <a:endParaRPr lang="en-US"/>
        </a:p>
      </dgm:t>
    </dgm:pt>
    <dgm:pt modelId="{44C6922B-D3DB-441C-8C20-6506FBB1A329}">
      <dgm:prSet custT="1"/>
      <dgm:spPr/>
      <dgm:t>
        <a:bodyPr/>
        <a:lstStyle/>
        <a:p>
          <a:pPr rtl="0"/>
          <a:r>
            <a:rPr lang="en-US" sz="2400" b="0" i="0" dirty="0" err="1" smtClean="0"/>
            <a:t>Đăng</a:t>
          </a:r>
          <a:r>
            <a:rPr lang="en-US" sz="2400" b="0" i="0" dirty="0" smtClean="0"/>
            <a:t> </a:t>
          </a:r>
          <a:r>
            <a:rPr lang="en-US" sz="2400" b="0" i="0" dirty="0" err="1" smtClean="0"/>
            <a:t>ký</a:t>
          </a:r>
          <a:endParaRPr lang="en-US" sz="2400" dirty="0"/>
        </a:p>
      </dgm:t>
    </dgm:pt>
    <dgm:pt modelId="{D4D36B05-D094-4EF8-B485-5B1CAADEF99A}" type="parTrans" cxnId="{05CFFB13-80A6-47D6-A8A6-AACB03672850}">
      <dgm:prSet/>
      <dgm:spPr/>
      <dgm:t>
        <a:bodyPr/>
        <a:lstStyle/>
        <a:p>
          <a:endParaRPr lang="en-US" sz="2000"/>
        </a:p>
      </dgm:t>
    </dgm:pt>
    <dgm:pt modelId="{A5B0E499-EC39-4AEA-9466-E3FD96F9C94B}" type="sibTrans" cxnId="{05CFFB13-80A6-47D6-A8A6-AACB03672850}">
      <dgm:prSet/>
      <dgm:spPr/>
      <dgm:t>
        <a:bodyPr/>
        <a:lstStyle/>
        <a:p>
          <a:endParaRPr lang="en-US" sz="2000"/>
        </a:p>
      </dgm:t>
    </dgm:pt>
    <dgm:pt modelId="{A206DB9E-C56F-4BD0-99B8-A903A5ACB100}">
      <dgm:prSet custT="1"/>
      <dgm:spPr/>
      <dgm:t>
        <a:bodyPr/>
        <a:lstStyle/>
        <a:p>
          <a:pPr rtl="0"/>
          <a:r>
            <a:rPr lang="vi-VN" sz="2400" b="0" i="0" dirty="0" smtClean="0"/>
            <a:t>Đăng nhập</a:t>
          </a:r>
          <a:endParaRPr lang="en-US" sz="2400" dirty="0"/>
        </a:p>
      </dgm:t>
    </dgm:pt>
    <dgm:pt modelId="{02A5D4CE-1B19-4D60-9557-398DFD29A131}" type="parTrans" cxnId="{853712D1-77D2-4EBC-832E-7DE727808652}">
      <dgm:prSet/>
      <dgm:spPr/>
      <dgm:t>
        <a:bodyPr/>
        <a:lstStyle/>
        <a:p>
          <a:endParaRPr lang="en-US" sz="2000"/>
        </a:p>
      </dgm:t>
    </dgm:pt>
    <dgm:pt modelId="{16539EE8-E477-4E9E-A760-4A23EFB35AAD}" type="sibTrans" cxnId="{853712D1-77D2-4EBC-832E-7DE727808652}">
      <dgm:prSet/>
      <dgm:spPr/>
      <dgm:t>
        <a:bodyPr/>
        <a:lstStyle/>
        <a:p>
          <a:endParaRPr lang="en-US" sz="2000"/>
        </a:p>
      </dgm:t>
    </dgm:pt>
    <dgm:pt modelId="{4B8EC1D6-9F95-481A-8C8B-D4177BDD5343}">
      <dgm:prSet custT="1"/>
      <dgm:spPr/>
      <dgm:t>
        <a:bodyPr/>
        <a:lstStyle/>
        <a:p>
          <a:pPr rtl="0"/>
          <a:r>
            <a:rPr lang="vi-VN" sz="2400" b="0" i="0" dirty="0" smtClean="0"/>
            <a:t>Đăng xuất</a:t>
          </a:r>
          <a:endParaRPr lang="en-US" sz="2400" dirty="0"/>
        </a:p>
      </dgm:t>
    </dgm:pt>
    <dgm:pt modelId="{E228264E-BE33-445A-8DB3-0F4A8809CA93}" type="parTrans" cxnId="{53F8B1E6-13DF-42EB-8B0F-E4E117003C58}">
      <dgm:prSet/>
      <dgm:spPr/>
      <dgm:t>
        <a:bodyPr/>
        <a:lstStyle/>
        <a:p>
          <a:endParaRPr lang="en-US" sz="2000"/>
        </a:p>
      </dgm:t>
    </dgm:pt>
    <dgm:pt modelId="{CAA646FE-76B7-4AB9-84AB-13EE447DE4E6}" type="sibTrans" cxnId="{53F8B1E6-13DF-42EB-8B0F-E4E117003C58}">
      <dgm:prSet/>
      <dgm:spPr/>
      <dgm:t>
        <a:bodyPr/>
        <a:lstStyle/>
        <a:p>
          <a:endParaRPr lang="en-US" sz="2000"/>
        </a:p>
      </dgm:t>
    </dgm:pt>
    <dgm:pt modelId="{8396500D-203B-405F-9297-09D670FFF74F}">
      <dgm:prSet custT="1"/>
      <dgm:spPr/>
      <dgm:t>
        <a:bodyPr/>
        <a:lstStyle/>
        <a:p>
          <a:pPr rtl="0"/>
          <a:r>
            <a:rPr lang="vi-VN" sz="2400" b="0" i="0" dirty="0" smtClean="0"/>
            <a:t>Tìm kiếm sản phẩm</a:t>
          </a:r>
          <a:endParaRPr lang="en-US" sz="2400" dirty="0"/>
        </a:p>
      </dgm:t>
    </dgm:pt>
    <dgm:pt modelId="{8DF55B8F-397E-41D3-B4B1-BA9B5DB4B143}" type="parTrans" cxnId="{D7991111-CD1A-40D9-921D-24FF1D9173A9}">
      <dgm:prSet/>
      <dgm:spPr/>
      <dgm:t>
        <a:bodyPr/>
        <a:lstStyle/>
        <a:p>
          <a:endParaRPr lang="en-US" sz="2000"/>
        </a:p>
      </dgm:t>
    </dgm:pt>
    <dgm:pt modelId="{D59F1FAB-89FF-4934-A47B-3701E008B7C1}" type="sibTrans" cxnId="{D7991111-CD1A-40D9-921D-24FF1D9173A9}">
      <dgm:prSet/>
      <dgm:spPr/>
      <dgm:t>
        <a:bodyPr/>
        <a:lstStyle/>
        <a:p>
          <a:endParaRPr lang="en-US" sz="2000"/>
        </a:p>
      </dgm:t>
    </dgm:pt>
    <dgm:pt modelId="{DDAE6A8E-455A-40CA-A457-9C2C8618A73A}">
      <dgm:prSet custT="1"/>
      <dgm:spPr/>
      <dgm:t>
        <a:bodyPr/>
        <a:lstStyle/>
        <a:p>
          <a:pPr rtl="0"/>
          <a:r>
            <a:rPr lang="vi-VN" sz="2400" b="0" i="0" dirty="0" smtClean="0"/>
            <a:t>Xem chi tiết sản phẩm</a:t>
          </a:r>
          <a:endParaRPr lang="en-US" sz="2400" dirty="0"/>
        </a:p>
      </dgm:t>
    </dgm:pt>
    <dgm:pt modelId="{0F2DF8F2-700A-4A8F-AFE4-0FD7E75F1067}" type="parTrans" cxnId="{62A38FFA-89F8-4A75-AA13-C7E3A4E787BF}">
      <dgm:prSet/>
      <dgm:spPr/>
      <dgm:t>
        <a:bodyPr/>
        <a:lstStyle/>
        <a:p>
          <a:endParaRPr lang="en-US" sz="2000"/>
        </a:p>
      </dgm:t>
    </dgm:pt>
    <dgm:pt modelId="{6D6BE257-B23E-45F6-8A91-B8CD3AE8D5E8}" type="sibTrans" cxnId="{62A38FFA-89F8-4A75-AA13-C7E3A4E787BF}">
      <dgm:prSet/>
      <dgm:spPr/>
      <dgm:t>
        <a:bodyPr/>
        <a:lstStyle/>
        <a:p>
          <a:endParaRPr lang="en-US" sz="2000"/>
        </a:p>
      </dgm:t>
    </dgm:pt>
    <dgm:pt modelId="{E7B9B7B4-02DC-4EFC-B8BB-DCA5FFBE077E}">
      <dgm:prSet custT="1"/>
      <dgm:spPr/>
      <dgm:t>
        <a:bodyPr/>
        <a:lstStyle/>
        <a:p>
          <a:pPr rtl="0"/>
          <a:r>
            <a:rPr lang="vi-VN" sz="2400" b="0" i="0" dirty="0" smtClean="0"/>
            <a:t>Địa chỉ</a:t>
          </a:r>
          <a:endParaRPr lang="en-US" sz="2400" dirty="0"/>
        </a:p>
      </dgm:t>
    </dgm:pt>
    <dgm:pt modelId="{DD497B04-7802-4D73-8E9A-5DD0C5FA28AD}" type="parTrans" cxnId="{C952C1B6-172C-4C1B-98E2-27B3F2C41F6F}">
      <dgm:prSet/>
      <dgm:spPr/>
      <dgm:t>
        <a:bodyPr/>
        <a:lstStyle/>
        <a:p>
          <a:endParaRPr lang="en-US" sz="2000"/>
        </a:p>
      </dgm:t>
    </dgm:pt>
    <dgm:pt modelId="{8A9AD97D-9498-44A8-B9C2-3CD67F2D32FC}" type="sibTrans" cxnId="{C952C1B6-172C-4C1B-98E2-27B3F2C41F6F}">
      <dgm:prSet/>
      <dgm:spPr/>
      <dgm:t>
        <a:bodyPr/>
        <a:lstStyle/>
        <a:p>
          <a:endParaRPr lang="en-US" sz="2000"/>
        </a:p>
      </dgm:t>
    </dgm:pt>
    <dgm:pt modelId="{DE634A4F-BBCD-47D2-A19B-91685CB99BA3}">
      <dgm:prSet custT="1"/>
      <dgm:spPr/>
      <dgm:t>
        <a:bodyPr/>
        <a:lstStyle/>
        <a:p>
          <a:pPr rtl="0"/>
          <a:r>
            <a:rPr lang="vi-VN" sz="2400" b="0" i="0" dirty="0" smtClean="0"/>
            <a:t>Giỏ hàng</a:t>
          </a:r>
          <a:endParaRPr lang="en-US" sz="2400" dirty="0"/>
        </a:p>
      </dgm:t>
    </dgm:pt>
    <dgm:pt modelId="{D9D70061-BA6D-4F26-90BC-F5607B2EE1C5}" type="parTrans" cxnId="{98F0E96E-1B7B-4149-9AB4-0F9B4C69D926}">
      <dgm:prSet/>
      <dgm:spPr/>
      <dgm:t>
        <a:bodyPr/>
        <a:lstStyle/>
        <a:p>
          <a:endParaRPr lang="en-US" sz="2000"/>
        </a:p>
      </dgm:t>
    </dgm:pt>
    <dgm:pt modelId="{42A35C8C-799E-490C-822E-74D05D4363A3}" type="sibTrans" cxnId="{98F0E96E-1B7B-4149-9AB4-0F9B4C69D926}">
      <dgm:prSet/>
      <dgm:spPr/>
      <dgm:t>
        <a:bodyPr/>
        <a:lstStyle/>
        <a:p>
          <a:endParaRPr lang="en-US" sz="2000"/>
        </a:p>
      </dgm:t>
    </dgm:pt>
    <dgm:pt modelId="{E7443B30-631F-48F8-B0C4-58FC44F5DC92}">
      <dgm:prSet custT="1"/>
      <dgm:spPr/>
      <dgm:t>
        <a:bodyPr/>
        <a:lstStyle/>
        <a:p>
          <a:pPr rtl="0"/>
          <a:r>
            <a:rPr lang="en-US" sz="2400" b="0" i="0" dirty="0" err="1" smtClean="0"/>
            <a:t>Đặt</a:t>
          </a:r>
          <a:r>
            <a:rPr lang="en-US" sz="2400" b="0" i="0" dirty="0" smtClean="0"/>
            <a:t> </a:t>
          </a:r>
          <a:r>
            <a:rPr lang="en-US" sz="2400" b="0" i="0" dirty="0" err="1" smtClean="0"/>
            <a:t>hàng</a:t>
          </a:r>
          <a:endParaRPr lang="en-US" sz="2400" dirty="0"/>
        </a:p>
      </dgm:t>
    </dgm:pt>
    <dgm:pt modelId="{F3193431-89CC-45C9-8886-C07A97D65AD1}" type="parTrans" cxnId="{3A0B4D24-DAC0-42A4-96AD-5E1CA129669B}">
      <dgm:prSet/>
      <dgm:spPr/>
      <dgm:t>
        <a:bodyPr/>
        <a:lstStyle/>
        <a:p>
          <a:endParaRPr lang="en-US" sz="2000"/>
        </a:p>
      </dgm:t>
    </dgm:pt>
    <dgm:pt modelId="{3618B8E0-33E8-4449-B1B1-8196106EF429}" type="sibTrans" cxnId="{3A0B4D24-DAC0-42A4-96AD-5E1CA129669B}">
      <dgm:prSet/>
      <dgm:spPr/>
      <dgm:t>
        <a:bodyPr/>
        <a:lstStyle/>
        <a:p>
          <a:endParaRPr lang="en-US" sz="2000"/>
        </a:p>
      </dgm:t>
    </dgm:pt>
    <dgm:pt modelId="{98085582-7C1E-4BD3-92FA-DEA5FC069C7D}" type="pres">
      <dgm:prSet presAssocID="{F2CBAB69-A145-440A-8E4E-B97402ACB675}" presName="diagram" presStyleCnt="0">
        <dgm:presLayoutVars>
          <dgm:dir/>
          <dgm:resizeHandles val="exact"/>
        </dgm:presLayoutVars>
      </dgm:prSet>
      <dgm:spPr/>
    </dgm:pt>
    <dgm:pt modelId="{1E82D328-7889-4F24-A549-70DD75C37334}" type="pres">
      <dgm:prSet presAssocID="{44C6922B-D3DB-441C-8C20-6506FBB1A329}" presName="node" presStyleLbl="node1" presStyleIdx="0" presStyleCnt="8">
        <dgm:presLayoutVars>
          <dgm:bulletEnabled val="1"/>
        </dgm:presLayoutVars>
      </dgm:prSet>
      <dgm:spPr/>
    </dgm:pt>
    <dgm:pt modelId="{A3AAAF44-B38B-44FC-A0DF-7934491DBA97}" type="pres">
      <dgm:prSet presAssocID="{A5B0E499-EC39-4AEA-9466-E3FD96F9C94B}" presName="sibTrans" presStyleCnt="0"/>
      <dgm:spPr/>
    </dgm:pt>
    <dgm:pt modelId="{36426E02-D678-483B-A7C0-C27D48030E17}" type="pres">
      <dgm:prSet presAssocID="{A206DB9E-C56F-4BD0-99B8-A903A5ACB100}" presName="node" presStyleLbl="node1" presStyleIdx="1" presStyleCnt="8">
        <dgm:presLayoutVars>
          <dgm:bulletEnabled val="1"/>
        </dgm:presLayoutVars>
      </dgm:prSet>
      <dgm:spPr/>
    </dgm:pt>
    <dgm:pt modelId="{A23E76B2-989B-4BFB-945B-8C8215DD2CD4}" type="pres">
      <dgm:prSet presAssocID="{16539EE8-E477-4E9E-A760-4A23EFB35AAD}" presName="sibTrans" presStyleCnt="0"/>
      <dgm:spPr/>
    </dgm:pt>
    <dgm:pt modelId="{8A56D103-2541-4DA3-9685-12CC6C62A5E6}" type="pres">
      <dgm:prSet presAssocID="{4B8EC1D6-9F95-481A-8C8B-D4177BDD5343}" presName="node" presStyleLbl="node1" presStyleIdx="2" presStyleCnt="8">
        <dgm:presLayoutVars>
          <dgm:bulletEnabled val="1"/>
        </dgm:presLayoutVars>
      </dgm:prSet>
      <dgm:spPr/>
    </dgm:pt>
    <dgm:pt modelId="{18835E32-FD0A-42D2-9CCB-42D7A92E3DC4}" type="pres">
      <dgm:prSet presAssocID="{CAA646FE-76B7-4AB9-84AB-13EE447DE4E6}" presName="sibTrans" presStyleCnt="0"/>
      <dgm:spPr/>
    </dgm:pt>
    <dgm:pt modelId="{5EC9E5F1-AF19-4663-82B3-63FB7A5DFA82}" type="pres">
      <dgm:prSet presAssocID="{8396500D-203B-405F-9297-09D670FFF74F}" presName="node" presStyleLbl="node1" presStyleIdx="3" presStyleCnt="8">
        <dgm:presLayoutVars>
          <dgm:bulletEnabled val="1"/>
        </dgm:presLayoutVars>
      </dgm:prSet>
      <dgm:spPr/>
    </dgm:pt>
    <dgm:pt modelId="{72B2E4BB-088A-473A-8164-3B62EEF6F47D}" type="pres">
      <dgm:prSet presAssocID="{D59F1FAB-89FF-4934-A47B-3701E008B7C1}" presName="sibTrans" presStyleCnt="0"/>
      <dgm:spPr/>
    </dgm:pt>
    <dgm:pt modelId="{A9D08980-7A6A-40EB-9D5B-BB23841476B5}" type="pres">
      <dgm:prSet presAssocID="{DDAE6A8E-455A-40CA-A457-9C2C8618A73A}" presName="node" presStyleLbl="node1" presStyleIdx="4" presStyleCnt="8">
        <dgm:presLayoutVars>
          <dgm:bulletEnabled val="1"/>
        </dgm:presLayoutVars>
      </dgm:prSet>
      <dgm:spPr/>
    </dgm:pt>
    <dgm:pt modelId="{40678EAD-66E5-4F01-809E-91A4289636B8}" type="pres">
      <dgm:prSet presAssocID="{6D6BE257-B23E-45F6-8A91-B8CD3AE8D5E8}" presName="sibTrans" presStyleCnt="0"/>
      <dgm:spPr/>
    </dgm:pt>
    <dgm:pt modelId="{1110329E-566F-4F37-9F49-62AE71A3B52A}" type="pres">
      <dgm:prSet presAssocID="{E7B9B7B4-02DC-4EFC-B8BB-DCA5FFBE077E}" presName="node" presStyleLbl="node1" presStyleIdx="5" presStyleCnt="8">
        <dgm:presLayoutVars>
          <dgm:bulletEnabled val="1"/>
        </dgm:presLayoutVars>
      </dgm:prSet>
      <dgm:spPr/>
    </dgm:pt>
    <dgm:pt modelId="{0969C909-A26C-48D8-A6FD-A52F11C714A5}" type="pres">
      <dgm:prSet presAssocID="{8A9AD97D-9498-44A8-B9C2-3CD67F2D32FC}" presName="sibTrans" presStyleCnt="0"/>
      <dgm:spPr/>
    </dgm:pt>
    <dgm:pt modelId="{A2BF5A52-5CC8-4095-A109-6C787DA890BB}" type="pres">
      <dgm:prSet presAssocID="{DE634A4F-BBCD-47D2-A19B-91685CB99BA3}" presName="node" presStyleLbl="node1" presStyleIdx="6" presStyleCnt="8">
        <dgm:presLayoutVars>
          <dgm:bulletEnabled val="1"/>
        </dgm:presLayoutVars>
      </dgm:prSet>
      <dgm:spPr/>
    </dgm:pt>
    <dgm:pt modelId="{B03D8C53-7218-42DF-8EA7-C21295ABE7DC}" type="pres">
      <dgm:prSet presAssocID="{42A35C8C-799E-490C-822E-74D05D4363A3}" presName="sibTrans" presStyleCnt="0"/>
      <dgm:spPr/>
    </dgm:pt>
    <dgm:pt modelId="{88F14069-25F6-4871-AFF0-A1BCC1B71DF4}" type="pres">
      <dgm:prSet presAssocID="{E7443B30-631F-48F8-B0C4-58FC44F5DC92}" presName="node" presStyleLbl="node1" presStyleIdx="7" presStyleCnt="8">
        <dgm:presLayoutVars>
          <dgm:bulletEnabled val="1"/>
        </dgm:presLayoutVars>
      </dgm:prSet>
      <dgm:spPr/>
    </dgm:pt>
  </dgm:ptLst>
  <dgm:cxnLst>
    <dgm:cxn modelId="{DE15E897-140A-41C3-9501-69D3C0777ACB}" type="presOf" srcId="{DDAE6A8E-455A-40CA-A457-9C2C8618A73A}" destId="{A9D08980-7A6A-40EB-9D5B-BB23841476B5}" srcOrd="0" destOrd="0" presId="urn:microsoft.com/office/officeart/2005/8/layout/default"/>
    <dgm:cxn modelId="{D7991111-CD1A-40D9-921D-24FF1D9173A9}" srcId="{F2CBAB69-A145-440A-8E4E-B97402ACB675}" destId="{8396500D-203B-405F-9297-09D670FFF74F}" srcOrd="3" destOrd="0" parTransId="{8DF55B8F-397E-41D3-B4B1-BA9B5DB4B143}" sibTransId="{D59F1FAB-89FF-4934-A47B-3701E008B7C1}"/>
    <dgm:cxn modelId="{A5B3B1D7-9B50-42C2-AA6D-AA2E3D021D79}" type="presOf" srcId="{E7443B30-631F-48F8-B0C4-58FC44F5DC92}" destId="{88F14069-25F6-4871-AFF0-A1BCC1B71DF4}" srcOrd="0" destOrd="0" presId="urn:microsoft.com/office/officeart/2005/8/layout/default"/>
    <dgm:cxn modelId="{0A9FEF74-F1BE-4484-A0B7-505315B24372}" type="presOf" srcId="{4B8EC1D6-9F95-481A-8C8B-D4177BDD5343}" destId="{8A56D103-2541-4DA3-9685-12CC6C62A5E6}" srcOrd="0" destOrd="0" presId="urn:microsoft.com/office/officeart/2005/8/layout/default"/>
    <dgm:cxn modelId="{62F57E05-A1B5-4B2D-A0F1-C026AF7D5842}" type="presOf" srcId="{44C6922B-D3DB-441C-8C20-6506FBB1A329}" destId="{1E82D328-7889-4F24-A549-70DD75C37334}" srcOrd="0" destOrd="0" presId="urn:microsoft.com/office/officeart/2005/8/layout/default"/>
    <dgm:cxn modelId="{C952C1B6-172C-4C1B-98E2-27B3F2C41F6F}" srcId="{F2CBAB69-A145-440A-8E4E-B97402ACB675}" destId="{E7B9B7B4-02DC-4EFC-B8BB-DCA5FFBE077E}" srcOrd="5" destOrd="0" parTransId="{DD497B04-7802-4D73-8E9A-5DD0C5FA28AD}" sibTransId="{8A9AD97D-9498-44A8-B9C2-3CD67F2D32FC}"/>
    <dgm:cxn modelId="{05CFFB13-80A6-47D6-A8A6-AACB03672850}" srcId="{F2CBAB69-A145-440A-8E4E-B97402ACB675}" destId="{44C6922B-D3DB-441C-8C20-6506FBB1A329}" srcOrd="0" destOrd="0" parTransId="{D4D36B05-D094-4EF8-B485-5B1CAADEF99A}" sibTransId="{A5B0E499-EC39-4AEA-9466-E3FD96F9C94B}"/>
    <dgm:cxn modelId="{AAF967C1-CCA2-495F-9167-41D3BC1323B5}" type="presOf" srcId="{F2CBAB69-A145-440A-8E4E-B97402ACB675}" destId="{98085582-7C1E-4BD3-92FA-DEA5FC069C7D}" srcOrd="0" destOrd="0" presId="urn:microsoft.com/office/officeart/2005/8/layout/default"/>
    <dgm:cxn modelId="{ED7B852E-4BFA-46AF-91CC-87559B46FB44}" type="presOf" srcId="{DE634A4F-BBCD-47D2-A19B-91685CB99BA3}" destId="{A2BF5A52-5CC8-4095-A109-6C787DA890BB}" srcOrd="0" destOrd="0" presId="urn:microsoft.com/office/officeart/2005/8/layout/default"/>
    <dgm:cxn modelId="{853712D1-77D2-4EBC-832E-7DE727808652}" srcId="{F2CBAB69-A145-440A-8E4E-B97402ACB675}" destId="{A206DB9E-C56F-4BD0-99B8-A903A5ACB100}" srcOrd="1" destOrd="0" parTransId="{02A5D4CE-1B19-4D60-9557-398DFD29A131}" sibTransId="{16539EE8-E477-4E9E-A760-4A23EFB35AAD}"/>
    <dgm:cxn modelId="{62A38FFA-89F8-4A75-AA13-C7E3A4E787BF}" srcId="{F2CBAB69-A145-440A-8E4E-B97402ACB675}" destId="{DDAE6A8E-455A-40CA-A457-9C2C8618A73A}" srcOrd="4" destOrd="0" parTransId="{0F2DF8F2-700A-4A8F-AFE4-0FD7E75F1067}" sibTransId="{6D6BE257-B23E-45F6-8A91-B8CD3AE8D5E8}"/>
    <dgm:cxn modelId="{98F0E96E-1B7B-4149-9AB4-0F9B4C69D926}" srcId="{F2CBAB69-A145-440A-8E4E-B97402ACB675}" destId="{DE634A4F-BBCD-47D2-A19B-91685CB99BA3}" srcOrd="6" destOrd="0" parTransId="{D9D70061-BA6D-4F26-90BC-F5607B2EE1C5}" sibTransId="{42A35C8C-799E-490C-822E-74D05D4363A3}"/>
    <dgm:cxn modelId="{3A0B4D24-DAC0-42A4-96AD-5E1CA129669B}" srcId="{F2CBAB69-A145-440A-8E4E-B97402ACB675}" destId="{E7443B30-631F-48F8-B0C4-58FC44F5DC92}" srcOrd="7" destOrd="0" parTransId="{F3193431-89CC-45C9-8886-C07A97D65AD1}" sibTransId="{3618B8E0-33E8-4449-B1B1-8196106EF429}"/>
    <dgm:cxn modelId="{53F8B1E6-13DF-42EB-8B0F-E4E117003C58}" srcId="{F2CBAB69-A145-440A-8E4E-B97402ACB675}" destId="{4B8EC1D6-9F95-481A-8C8B-D4177BDD5343}" srcOrd="2" destOrd="0" parTransId="{E228264E-BE33-445A-8DB3-0F4A8809CA93}" sibTransId="{CAA646FE-76B7-4AB9-84AB-13EE447DE4E6}"/>
    <dgm:cxn modelId="{FFAFEA4E-C3C1-4E51-9182-5DAC86647C88}" type="presOf" srcId="{8396500D-203B-405F-9297-09D670FFF74F}" destId="{5EC9E5F1-AF19-4663-82B3-63FB7A5DFA82}" srcOrd="0" destOrd="0" presId="urn:microsoft.com/office/officeart/2005/8/layout/default"/>
    <dgm:cxn modelId="{EC23D3AD-E5A6-4588-843E-2A8F9DFCB6D7}" type="presOf" srcId="{A206DB9E-C56F-4BD0-99B8-A903A5ACB100}" destId="{36426E02-D678-483B-A7C0-C27D48030E17}" srcOrd="0" destOrd="0" presId="urn:microsoft.com/office/officeart/2005/8/layout/default"/>
    <dgm:cxn modelId="{D21AC644-7897-419A-A540-740F2CF2B5B2}" type="presOf" srcId="{E7B9B7B4-02DC-4EFC-B8BB-DCA5FFBE077E}" destId="{1110329E-566F-4F37-9F49-62AE71A3B52A}" srcOrd="0" destOrd="0" presId="urn:microsoft.com/office/officeart/2005/8/layout/default"/>
    <dgm:cxn modelId="{30850F4A-041B-4894-8D96-D895B4EF89EF}" type="presParOf" srcId="{98085582-7C1E-4BD3-92FA-DEA5FC069C7D}" destId="{1E82D328-7889-4F24-A549-70DD75C37334}" srcOrd="0" destOrd="0" presId="urn:microsoft.com/office/officeart/2005/8/layout/default"/>
    <dgm:cxn modelId="{6A4301B7-0EAE-45B2-AD70-8C713791B4CB}" type="presParOf" srcId="{98085582-7C1E-4BD3-92FA-DEA5FC069C7D}" destId="{A3AAAF44-B38B-44FC-A0DF-7934491DBA97}" srcOrd="1" destOrd="0" presId="urn:microsoft.com/office/officeart/2005/8/layout/default"/>
    <dgm:cxn modelId="{ECAC2760-6932-40AE-828A-596701D3B789}" type="presParOf" srcId="{98085582-7C1E-4BD3-92FA-DEA5FC069C7D}" destId="{36426E02-D678-483B-A7C0-C27D48030E17}" srcOrd="2" destOrd="0" presId="urn:microsoft.com/office/officeart/2005/8/layout/default"/>
    <dgm:cxn modelId="{C45061BA-602E-4808-9C31-3805DAB60BB3}" type="presParOf" srcId="{98085582-7C1E-4BD3-92FA-DEA5FC069C7D}" destId="{A23E76B2-989B-4BFB-945B-8C8215DD2CD4}" srcOrd="3" destOrd="0" presId="urn:microsoft.com/office/officeart/2005/8/layout/default"/>
    <dgm:cxn modelId="{83E5A50F-FD3B-4BB9-A9F6-5D7B438446E0}" type="presParOf" srcId="{98085582-7C1E-4BD3-92FA-DEA5FC069C7D}" destId="{8A56D103-2541-4DA3-9685-12CC6C62A5E6}" srcOrd="4" destOrd="0" presId="urn:microsoft.com/office/officeart/2005/8/layout/default"/>
    <dgm:cxn modelId="{72EADEB9-DE77-4D21-AA51-49617EF3B46C}" type="presParOf" srcId="{98085582-7C1E-4BD3-92FA-DEA5FC069C7D}" destId="{18835E32-FD0A-42D2-9CCB-42D7A92E3DC4}" srcOrd="5" destOrd="0" presId="urn:microsoft.com/office/officeart/2005/8/layout/default"/>
    <dgm:cxn modelId="{3C270396-53F4-44E4-AE08-2D446FDEC9A2}" type="presParOf" srcId="{98085582-7C1E-4BD3-92FA-DEA5FC069C7D}" destId="{5EC9E5F1-AF19-4663-82B3-63FB7A5DFA82}" srcOrd="6" destOrd="0" presId="urn:microsoft.com/office/officeart/2005/8/layout/default"/>
    <dgm:cxn modelId="{D587A7FC-FC52-4520-B3A5-D95431492A5A}" type="presParOf" srcId="{98085582-7C1E-4BD3-92FA-DEA5FC069C7D}" destId="{72B2E4BB-088A-473A-8164-3B62EEF6F47D}" srcOrd="7" destOrd="0" presId="urn:microsoft.com/office/officeart/2005/8/layout/default"/>
    <dgm:cxn modelId="{F027C3C6-3EDE-4FDF-858E-39432205996B}" type="presParOf" srcId="{98085582-7C1E-4BD3-92FA-DEA5FC069C7D}" destId="{A9D08980-7A6A-40EB-9D5B-BB23841476B5}" srcOrd="8" destOrd="0" presId="urn:microsoft.com/office/officeart/2005/8/layout/default"/>
    <dgm:cxn modelId="{1478ACB9-BB1E-4517-82BC-16E4ABA20DBB}" type="presParOf" srcId="{98085582-7C1E-4BD3-92FA-DEA5FC069C7D}" destId="{40678EAD-66E5-4F01-809E-91A4289636B8}" srcOrd="9" destOrd="0" presId="urn:microsoft.com/office/officeart/2005/8/layout/default"/>
    <dgm:cxn modelId="{C9F2E118-6AEA-4590-8924-59DBA42896FB}" type="presParOf" srcId="{98085582-7C1E-4BD3-92FA-DEA5FC069C7D}" destId="{1110329E-566F-4F37-9F49-62AE71A3B52A}" srcOrd="10" destOrd="0" presId="urn:microsoft.com/office/officeart/2005/8/layout/default"/>
    <dgm:cxn modelId="{8A6D8240-25BC-4109-A6B3-3CDC166B0D0E}" type="presParOf" srcId="{98085582-7C1E-4BD3-92FA-DEA5FC069C7D}" destId="{0969C909-A26C-48D8-A6FD-A52F11C714A5}" srcOrd="11" destOrd="0" presId="urn:microsoft.com/office/officeart/2005/8/layout/default"/>
    <dgm:cxn modelId="{3A5AEDD3-E362-4107-BA13-66272C9EAA13}" type="presParOf" srcId="{98085582-7C1E-4BD3-92FA-DEA5FC069C7D}" destId="{A2BF5A52-5CC8-4095-A109-6C787DA890BB}" srcOrd="12" destOrd="0" presId="urn:microsoft.com/office/officeart/2005/8/layout/default"/>
    <dgm:cxn modelId="{D14C615F-02AD-44CB-9625-DB9CFBC2F5F3}" type="presParOf" srcId="{98085582-7C1E-4BD3-92FA-DEA5FC069C7D}" destId="{B03D8C53-7218-42DF-8EA7-C21295ABE7DC}" srcOrd="13" destOrd="0" presId="urn:microsoft.com/office/officeart/2005/8/layout/default"/>
    <dgm:cxn modelId="{0AC23D85-8F2B-457B-95F8-21C013DCFAFF}" type="presParOf" srcId="{98085582-7C1E-4BD3-92FA-DEA5FC069C7D}" destId="{88F14069-25F6-4871-AFF0-A1BCC1B71DF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27771-9913-4F5A-8C92-70AAF94F9A97}">
      <dsp:nvSpPr>
        <dsp:cNvPr id="0" name=""/>
        <dsp:cNvSpPr/>
      </dsp:nvSpPr>
      <dsp:spPr>
        <a:xfrm>
          <a:off x="-4532428" y="-694996"/>
          <a:ext cx="5399275" cy="5399275"/>
        </a:xfrm>
        <a:prstGeom prst="blockArc">
          <a:avLst>
            <a:gd name="adj1" fmla="val 18900000"/>
            <a:gd name="adj2" fmla="val 2700000"/>
            <a:gd name="adj3" fmla="val 400"/>
          </a:avLst>
        </a:pr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0397C-2B3A-431D-A33E-503FA4620F80}">
      <dsp:nvSpPr>
        <dsp:cNvPr id="0" name=""/>
        <dsp:cNvSpPr/>
      </dsp:nvSpPr>
      <dsp:spPr>
        <a:xfrm>
          <a:off x="557494" y="400928"/>
          <a:ext cx="9203679" cy="801856"/>
        </a:xfrm>
        <a:prstGeom prst="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latin typeface="Times New Roman (Headings)"/>
              <a:ea typeface="Roboto" panose="02000000000000000000" pitchFamily="2" charset="0"/>
              <a:cs typeface="Times New Roman" panose="02020603050405020304" pitchFamily="18" charset="0"/>
            </a:rPr>
            <a:t>1. Tìm hiểu về quy trình kiểm thử thủ công và tự động</a:t>
          </a:r>
          <a:endParaRPr lang="en-US" sz="2800" kern="1200" dirty="0">
            <a:latin typeface="Times New Roman (Headings)"/>
          </a:endParaRPr>
        </a:p>
      </dsp:txBody>
      <dsp:txXfrm>
        <a:off x="557494" y="400928"/>
        <a:ext cx="9203679" cy="801856"/>
      </dsp:txXfrm>
    </dsp:sp>
    <dsp:sp modelId="{C7585C2D-876F-4C63-A9B7-E92CD75A9D52}">
      <dsp:nvSpPr>
        <dsp:cNvPr id="0" name=""/>
        <dsp:cNvSpPr/>
      </dsp:nvSpPr>
      <dsp:spPr>
        <a:xfrm>
          <a:off x="56333" y="300696"/>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9B63D-1981-4BBC-AC6E-5D8651CCD609}">
      <dsp:nvSpPr>
        <dsp:cNvPr id="0" name=""/>
        <dsp:cNvSpPr/>
      </dsp:nvSpPr>
      <dsp:spPr>
        <a:xfrm>
          <a:off x="848968" y="1603712"/>
          <a:ext cx="8912204" cy="801856"/>
        </a:xfrm>
        <a:prstGeom prst="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latin typeface="Times New Roman (Headings)"/>
              <a:ea typeface="Roboto" panose="02000000000000000000" pitchFamily="2" charset="0"/>
              <a:cs typeface="Times New Roman" panose="02020603050405020304" pitchFamily="18" charset="0"/>
            </a:rPr>
            <a:t>2. </a:t>
          </a:r>
          <a:r>
            <a:rPr lang="en-US" sz="2800" kern="1200" dirty="0" err="1" smtClean="0">
              <a:latin typeface="Times New Roman (Headings)"/>
              <a:ea typeface="Roboto" panose="02000000000000000000" pitchFamily="2" charset="0"/>
              <a:cs typeface="Times New Roman" panose="02020603050405020304" pitchFamily="18" charset="0"/>
            </a:rPr>
            <a:t>Tìm</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hiểu</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kiểm</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thử</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tự</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động</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với</a:t>
          </a:r>
          <a:r>
            <a:rPr lang="vi-VN" sz="2800" kern="1200" dirty="0" smtClean="0">
              <a:latin typeface="Times New Roman (Headings)"/>
              <a:ea typeface="Roboto" panose="02000000000000000000" pitchFamily="2" charset="0"/>
              <a:cs typeface="Times New Roman" panose="02020603050405020304" pitchFamily="18" charset="0"/>
            </a:rPr>
            <a:t> Katalon Studio</a:t>
          </a:r>
          <a:endParaRPr lang="en-US" sz="2800" kern="1200" dirty="0">
            <a:latin typeface="Times New Roman (Headings)"/>
          </a:endParaRPr>
        </a:p>
      </dsp:txBody>
      <dsp:txXfrm>
        <a:off x="848968" y="1603712"/>
        <a:ext cx="8912204" cy="801856"/>
      </dsp:txXfrm>
    </dsp:sp>
    <dsp:sp modelId="{64FABBDD-1604-42D2-9856-B2F4213649C5}">
      <dsp:nvSpPr>
        <dsp:cNvPr id="0" name=""/>
        <dsp:cNvSpPr/>
      </dsp:nvSpPr>
      <dsp:spPr>
        <a:xfrm>
          <a:off x="347808" y="1503480"/>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9DE73039-F0D5-4F94-B639-117D4547B951}">
      <dsp:nvSpPr>
        <dsp:cNvPr id="0" name=""/>
        <dsp:cNvSpPr/>
      </dsp:nvSpPr>
      <dsp:spPr>
        <a:xfrm>
          <a:off x="557494" y="2806497"/>
          <a:ext cx="9203679" cy="801856"/>
        </a:xfrm>
        <a:prstGeom prst="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latin typeface="Times New Roman (Headings)"/>
            </a:rPr>
            <a:t>3. Thực hiện chạy các kịch bản kiểm thử</a:t>
          </a:r>
          <a:endParaRPr lang="en-US" sz="2800" kern="1200" dirty="0">
            <a:latin typeface="Times New Roman (Headings)"/>
          </a:endParaRPr>
        </a:p>
      </dsp:txBody>
      <dsp:txXfrm>
        <a:off x="557494" y="2806497"/>
        <a:ext cx="9203679" cy="801856"/>
      </dsp:txXfrm>
    </dsp:sp>
    <dsp:sp modelId="{C3DBC067-16D7-45F3-9C2F-8BC57A4F05CC}">
      <dsp:nvSpPr>
        <dsp:cNvPr id="0" name=""/>
        <dsp:cNvSpPr/>
      </dsp:nvSpPr>
      <dsp:spPr>
        <a:xfrm>
          <a:off x="56333" y="2706265"/>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2D328-7889-4F24-A549-70DD75C37334}">
      <dsp:nvSpPr>
        <dsp:cNvPr id="0" name=""/>
        <dsp:cNvSpPr/>
      </dsp:nvSpPr>
      <dsp:spPr>
        <a:xfrm>
          <a:off x="446161" y="1019"/>
          <a:ext cx="2199826" cy="1319895"/>
        </a:xfrm>
        <a:prstGeom prst="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err="1" smtClean="0"/>
            <a:t>Đăng</a:t>
          </a:r>
          <a:r>
            <a:rPr lang="en-US" sz="2400" b="0" i="0" kern="1200" dirty="0" smtClean="0"/>
            <a:t> </a:t>
          </a:r>
          <a:r>
            <a:rPr lang="en-US" sz="2400" b="0" i="0" kern="1200" dirty="0" err="1" smtClean="0"/>
            <a:t>ký</a:t>
          </a:r>
          <a:endParaRPr lang="en-US" sz="2400" kern="1200" dirty="0"/>
        </a:p>
      </dsp:txBody>
      <dsp:txXfrm>
        <a:off x="446161" y="1019"/>
        <a:ext cx="2199826" cy="1319895"/>
      </dsp:txXfrm>
    </dsp:sp>
    <dsp:sp modelId="{36426E02-D678-483B-A7C0-C27D48030E17}">
      <dsp:nvSpPr>
        <dsp:cNvPr id="0" name=""/>
        <dsp:cNvSpPr/>
      </dsp:nvSpPr>
      <dsp:spPr>
        <a:xfrm>
          <a:off x="2865970" y="1019"/>
          <a:ext cx="2199826" cy="1319895"/>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Đăng nhập</a:t>
          </a:r>
          <a:endParaRPr lang="en-US" sz="2400" kern="1200" dirty="0"/>
        </a:p>
      </dsp:txBody>
      <dsp:txXfrm>
        <a:off x="2865970" y="1019"/>
        <a:ext cx="2199826" cy="1319895"/>
      </dsp:txXfrm>
    </dsp:sp>
    <dsp:sp modelId="{8A56D103-2541-4DA3-9685-12CC6C62A5E6}">
      <dsp:nvSpPr>
        <dsp:cNvPr id="0" name=""/>
        <dsp:cNvSpPr/>
      </dsp:nvSpPr>
      <dsp:spPr>
        <a:xfrm>
          <a:off x="5285779" y="1019"/>
          <a:ext cx="2199826" cy="1319895"/>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Đăng xuất</a:t>
          </a:r>
          <a:endParaRPr lang="en-US" sz="2400" kern="1200" dirty="0"/>
        </a:p>
      </dsp:txBody>
      <dsp:txXfrm>
        <a:off x="5285779" y="1019"/>
        <a:ext cx="2199826" cy="1319895"/>
      </dsp:txXfrm>
    </dsp:sp>
    <dsp:sp modelId="{5EC9E5F1-AF19-4663-82B3-63FB7A5DFA82}">
      <dsp:nvSpPr>
        <dsp:cNvPr id="0" name=""/>
        <dsp:cNvSpPr/>
      </dsp:nvSpPr>
      <dsp:spPr>
        <a:xfrm>
          <a:off x="446161" y="1540897"/>
          <a:ext cx="2199826" cy="1319895"/>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Tìm kiếm sản phẩm</a:t>
          </a:r>
          <a:endParaRPr lang="en-US" sz="2400" kern="1200" dirty="0"/>
        </a:p>
      </dsp:txBody>
      <dsp:txXfrm>
        <a:off x="446161" y="1540897"/>
        <a:ext cx="2199826" cy="1319895"/>
      </dsp:txXfrm>
    </dsp:sp>
    <dsp:sp modelId="{A9D08980-7A6A-40EB-9D5B-BB23841476B5}">
      <dsp:nvSpPr>
        <dsp:cNvPr id="0" name=""/>
        <dsp:cNvSpPr/>
      </dsp:nvSpPr>
      <dsp:spPr>
        <a:xfrm>
          <a:off x="2865970" y="1540897"/>
          <a:ext cx="2199826" cy="1319895"/>
        </a:xfrm>
        <a:prstGeom prst="rect">
          <a:avLst/>
        </a:prstGeom>
        <a:solidFill>
          <a:schemeClr val="accent3">
            <a:shade val="50000"/>
            <a:hueOff val="372523"/>
            <a:satOff val="-3087"/>
            <a:lumOff val="417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Xem chi tiết sản phẩm</a:t>
          </a:r>
          <a:endParaRPr lang="en-US" sz="2400" kern="1200" dirty="0"/>
        </a:p>
      </dsp:txBody>
      <dsp:txXfrm>
        <a:off x="2865970" y="1540897"/>
        <a:ext cx="2199826" cy="1319895"/>
      </dsp:txXfrm>
    </dsp:sp>
    <dsp:sp modelId="{1110329E-566F-4F37-9F49-62AE71A3B52A}">
      <dsp:nvSpPr>
        <dsp:cNvPr id="0" name=""/>
        <dsp:cNvSpPr/>
      </dsp:nvSpPr>
      <dsp:spPr>
        <a:xfrm>
          <a:off x="5285779" y="1540897"/>
          <a:ext cx="2199826" cy="1319895"/>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Địa chỉ</a:t>
          </a:r>
          <a:endParaRPr lang="en-US" sz="2400" kern="1200" dirty="0"/>
        </a:p>
      </dsp:txBody>
      <dsp:txXfrm>
        <a:off x="5285779" y="1540897"/>
        <a:ext cx="2199826" cy="1319895"/>
      </dsp:txXfrm>
    </dsp:sp>
    <dsp:sp modelId="{A2BF5A52-5CC8-4095-A109-6C787DA890BB}">
      <dsp:nvSpPr>
        <dsp:cNvPr id="0" name=""/>
        <dsp:cNvSpPr/>
      </dsp:nvSpPr>
      <dsp:spPr>
        <a:xfrm>
          <a:off x="1656066" y="3080776"/>
          <a:ext cx="2199826" cy="1319895"/>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Giỏ hàng</a:t>
          </a:r>
          <a:endParaRPr lang="en-US" sz="2400" kern="1200" dirty="0"/>
        </a:p>
      </dsp:txBody>
      <dsp:txXfrm>
        <a:off x="1656066" y="3080776"/>
        <a:ext cx="2199826" cy="1319895"/>
      </dsp:txXfrm>
    </dsp:sp>
    <dsp:sp modelId="{88F14069-25F6-4871-AFF0-A1BCC1B71DF4}">
      <dsp:nvSpPr>
        <dsp:cNvPr id="0" name=""/>
        <dsp:cNvSpPr/>
      </dsp:nvSpPr>
      <dsp:spPr>
        <a:xfrm>
          <a:off x="4075875" y="3080776"/>
          <a:ext cx="2199826" cy="1319895"/>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err="1" smtClean="0"/>
            <a:t>Đặt</a:t>
          </a:r>
          <a:r>
            <a:rPr lang="en-US" sz="2400" b="0" i="0" kern="1200" dirty="0" smtClean="0"/>
            <a:t> </a:t>
          </a:r>
          <a:r>
            <a:rPr lang="en-US" sz="2400" b="0" i="0" kern="1200" dirty="0" err="1" smtClean="0"/>
            <a:t>hàng</a:t>
          </a:r>
          <a:endParaRPr lang="en-US" sz="2400" kern="1200" dirty="0"/>
        </a:p>
      </dsp:txBody>
      <dsp:txXfrm>
        <a:off x="4075875" y="3080776"/>
        <a:ext cx="2199826" cy="131989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7756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5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58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501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360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957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8908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5107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9445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6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426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8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318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17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55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314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28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600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 name="Google Shape;16;p13"/>
          <p:cNvSpPr txBox="1">
            <a:spLocks noGrp="1"/>
          </p:cNvSpPr>
          <p:nvPr>
            <p:ph type="sldNum" idx="12"/>
          </p:nvPr>
        </p:nvSpPr>
        <p:spPr>
          <a:xfrm>
            <a:off x="11329557" y="637754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400" b="0"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fld id="{00000000-1234-1234-1234-123412341234}" type="slidenum">
              <a:rPr lang="en-US" smtClean="0"/>
              <a:pPr/>
              <a:t>‹#›</a:t>
            </a:fld>
            <a:r>
              <a:rPr lang="en-US" dirty="0" smtClean="0"/>
              <a:t>/17</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6" name="Google Shape;26;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4"/>
          <p:cNvSpPr txBox="1"/>
          <p:nvPr/>
        </p:nvSpPr>
        <p:spPr>
          <a:xfrm>
            <a:off x="721905" y="218700"/>
            <a:ext cx="9700031"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Tahoma"/>
              <a:buNone/>
            </a:pPr>
            <a:r>
              <a:rPr lang="en-US" sz="2200" b="1" i="0" u="none" strike="noStrike" cap="none">
                <a:solidFill>
                  <a:schemeClr val="lt1"/>
                </a:solidFill>
                <a:latin typeface="Tahoma"/>
                <a:ea typeface="Tahoma"/>
                <a:cs typeface="Tahoma"/>
                <a:sym typeface="Tahoma"/>
              </a:rPr>
              <a:t>TRƯỜNG ĐẠI HỌC CÔNG NGHIỆP HÀ NỘI – BÀI GIẢNG ĐIỆN TỬ</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Tahoma"/>
              <a:ea typeface="Tahoma"/>
              <a:cs typeface="Tahoma"/>
              <a:sym typeface="Tahoma"/>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5">
            <a:alphaModFix/>
          </a:blip>
          <a:src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1" name="Google Shape;11;p13"/>
          <p:cNvPicPr preferRelativeResize="0"/>
          <p:nvPr/>
        </p:nvPicPr>
        <p:blipFill rotWithShape="1">
          <a:blip r:embed="rId6">
            <a:alphaModFix/>
          </a:blip>
          <a:srcRect/>
          <a:stretch/>
        </p:blipFill>
        <p:spPr>
          <a:xfrm>
            <a:off x="-10160" y="5862541"/>
            <a:ext cx="12195363" cy="1001821"/>
          </a:xfrm>
          <a:prstGeom prst="rect">
            <a:avLst/>
          </a:prstGeom>
          <a:noFill/>
          <a:ln>
            <a:noFill/>
          </a:ln>
        </p:spPr>
      </p:pic>
      <p:sp>
        <p:nvSpPr>
          <p:cNvPr id="12" name="Google Shape;1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4" name="Google Shape;1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dirty="0"/>
          </a:p>
        </p:txBody>
      </p:sp>
      <p:pic>
        <p:nvPicPr>
          <p:cNvPr id="17" name="Google Shape;17;p13"/>
          <p:cNvPicPr preferRelativeResize="0"/>
          <p:nvPr/>
        </p:nvPicPr>
        <p:blipFill rotWithShape="1">
          <a:blip r:embed="rId7">
            <a:alphaModFix/>
          </a:blip>
          <a:srcRect/>
          <a:stretch/>
        </p:blipFill>
        <p:spPr>
          <a:xfrm>
            <a:off x="154055" y="149344"/>
            <a:ext cx="588268" cy="588268"/>
          </a:xfrm>
          <a:prstGeom prst="rect">
            <a:avLst/>
          </a:prstGeom>
          <a:noFill/>
          <a:ln>
            <a:noFill/>
          </a:ln>
        </p:spPr>
      </p:pic>
      <p:grpSp>
        <p:nvGrpSpPr>
          <p:cNvPr id="18" name="Google Shape;18;p13"/>
          <p:cNvGrpSpPr/>
          <p:nvPr/>
        </p:nvGrpSpPr>
        <p:grpSpPr>
          <a:xfrm>
            <a:off x="10695894" y="6596658"/>
            <a:ext cx="357425" cy="184511"/>
            <a:chOff x="4858544" y="3598069"/>
            <a:chExt cx="1614487" cy="833438"/>
          </a:xfrm>
        </p:grpSpPr>
        <p:sp>
          <p:nvSpPr>
            <p:cNvPr id="19" name="Google Shape;19;p13"/>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0" name="Google Shape;20;p13"/>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pic>
        <p:nvPicPr>
          <p:cNvPr id="21" name="Google Shape;21;p13"/>
          <p:cNvPicPr preferRelativeResize="0"/>
          <p:nvPr/>
        </p:nvPicPr>
        <p:blipFill rotWithShape="1">
          <a:blip r:embed="rId8">
            <a:alphaModFix/>
          </a:blip>
          <a:src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7"/>
          <p:cNvSpPr txBox="1"/>
          <p:nvPr/>
        </p:nvSpPr>
        <p:spPr>
          <a:xfrm>
            <a:off x="1727132" y="177421"/>
            <a:ext cx="893484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Times New Roman"/>
                <a:ea typeface="Times New Roman"/>
                <a:cs typeface="Times New Roman"/>
                <a:sym typeface="Times New Roman"/>
              </a:rPr>
              <a:t>TRƯỜNG ĐẠI HỌC CÔNG NGHIỆP HÀ NỘI</a:t>
            </a:r>
            <a:endParaRPr dirty="0"/>
          </a:p>
        </p:txBody>
      </p:sp>
      <p:sp>
        <p:nvSpPr>
          <p:cNvPr id="37" name="Google Shape;37;p27"/>
          <p:cNvSpPr txBox="1"/>
          <p:nvPr/>
        </p:nvSpPr>
        <p:spPr>
          <a:xfrm>
            <a:off x="1514436" y="1120489"/>
            <a:ext cx="893484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chemeClr val="lt1"/>
                </a:solidFill>
                <a:latin typeface="Times New Roman"/>
                <a:ea typeface="Times New Roman"/>
                <a:cs typeface="Times New Roman"/>
                <a:sym typeface="Times New Roman"/>
              </a:rPr>
              <a:t>KHOA CÔNG NGHỆ THÔNG TIN</a:t>
            </a:r>
            <a:endParaRPr sz="1200" dirty="0"/>
          </a:p>
        </p:txBody>
      </p:sp>
      <p:sp>
        <p:nvSpPr>
          <p:cNvPr id="38" name="Google Shape;38;p27"/>
          <p:cNvSpPr txBox="1"/>
          <p:nvPr/>
        </p:nvSpPr>
        <p:spPr>
          <a:xfrm>
            <a:off x="634160" y="1809069"/>
            <a:ext cx="1069539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3200"/>
              <a:buFont typeface="Arial"/>
              <a:buNone/>
            </a:pPr>
            <a:r>
              <a:rPr lang="vi-VN" sz="2800" b="1" i="0" u="none" strike="noStrike" cap="none" dirty="0" smtClean="0">
                <a:solidFill>
                  <a:schemeClr val="lt1"/>
                </a:solidFill>
                <a:latin typeface="Times New Roman"/>
                <a:ea typeface="Times New Roman"/>
                <a:cs typeface="Times New Roman"/>
                <a:sym typeface="Times New Roman"/>
              </a:rPr>
              <a:t>BÁO CÁO </a:t>
            </a:r>
            <a:r>
              <a:rPr lang="en-US" sz="2800" b="1" i="0" u="none" strike="noStrike" cap="none" dirty="0" smtClean="0">
                <a:solidFill>
                  <a:schemeClr val="lt1"/>
                </a:solidFill>
                <a:latin typeface="Times New Roman"/>
                <a:ea typeface="Times New Roman"/>
                <a:cs typeface="Times New Roman"/>
                <a:sym typeface="Times New Roman"/>
              </a:rPr>
              <a:t>ĐỒ </a:t>
            </a:r>
            <a:r>
              <a:rPr lang="en-US" sz="2800" b="1" i="0" u="none" strike="noStrike" cap="none" dirty="0" smtClean="0">
                <a:solidFill>
                  <a:schemeClr val="lt1"/>
                </a:solidFill>
                <a:latin typeface="Times New Roman"/>
                <a:ea typeface="Times New Roman"/>
                <a:cs typeface="Times New Roman"/>
                <a:sym typeface="Times New Roman"/>
              </a:rPr>
              <a:t>ÁN TỐT </a:t>
            </a:r>
            <a:r>
              <a:rPr lang="en-US" sz="2800" b="1" i="0" u="none" strike="noStrike" cap="none" dirty="0" smtClean="0">
                <a:solidFill>
                  <a:schemeClr val="lt1"/>
                </a:solidFill>
                <a:latin typeface="Times New Roman"/>
                <a:ea typeface="Times New Roman"/>
                <a:cs typeface="Times New Roman"/>
                <a:sym typeface="Times New Roman"/>
              </a:rPr>
              <a:t>NGHIỆP</a:t>
            </a:r>
            <a:endParaRPr sz="1050" dirty="0"/>
          </a:p>
        </p:txBody>
      </p:sp>
      <p:sp>
        <p:nvSpPr>
          <p:cNvPr id="39" name="Google Shape;39;p27"/>
          <p:cNvSpPr txBox="1"/>
          <p:nvPr/>
        </p:nvSpPr>
        <p:spPr>
          <a:xfrm>
            <a:off x="5401549" y="4071029"/>
            <a:ext cx="5515642" cy="1384954"/>
          </a:xfrm>
          <a:prstGeom prst="rect">
            <a:avLst/>
          </a:prstGeom>
          <a:noFill/>
          <a:ln>
            <a:noFill/>
          </a:ln>
        </p:spPr>
        <p:txBody>
          <a:bodyPr spcFirstLastPara="1" wrap="square" lIns="91425" tIns="45700" rIns="91425" bIns="45700" anchor="t" anchorCtr="0">
            <a:spAutoFit/>
          </a:bodyPr>
          <a:lstStyle/>
          <a:p>
            <a:pPr lvl="0">
              <a:buSzPts val="4000"/>
            </a:pPr>
            <a:r>
              <a:rPr lang="vi-VN" sz="2800" dirty="0">
                <a:solidFill>
                  <a:schemeClr val="bg1"/>
                </a:solidFill>
                <a:latin typeface="Times New Roman"/>
                <a:ea typeface="Times New Roman"/>
                <a:cs typeface="Times New Roman"/>
                <a:sym typeface="Times New Roman"/>
              </a:rPr>
              <a:t>GV</a:t>
            </a:r>
            <a:r>
              <a:rPr lang="en-US" sz="2800" b="0" i="0" u="none" strike="noStrike" cap="none" dirty="0" smtClean="0">
                <a:solidFill>
                  <a:schemeClr val="bg1"/>
                </a:solidFill>
                <a:latin typeface="Times New Roman"/>
                <a:ea typeface="Times New Roman"/>
                <a:cs typeface="Times New Roman"/>
                <a:sym typeface="Times New Roman"/>
              </a:rPr>
              <a:t>HD</a:t>
            </a:r>
            <a:r>
              <a:rPr lang="en-US" sz="2800" b="0" i="0" u="none" strike="noStrike" cap="none" dirty="0" smtClean="0">
                <a:solidFill>
                  <a:schemeClr val="bg1"/>
                </a:solidFill>
                <a:latin typeface="Times New Roman"/>
                <a:ea typeface="Times New Roman"/>
                <a:cs typeface="Times New Roman"/>
                <a:sym typeface="Times New Roman"/>
              </a:rPr>
              <a:t>: </a:t>
            </a:r>
            <a:r>
              <a:rPr lang="vi-VN" sz="2800" dirty="0">
                <a:solidFill>
                  <a:schemeClr val="bg1"/>
                </a:solidFill>
                <a:latin typeface="Times New Roman"/>
                <a:ea typeface="Times New Roman"/>
                <a:cs typeface="Times New Roman"/>
                <a:sym typeface="Times New Roman"/>
              </a:rPr>
              <a:t>ThS. Trần Phương </a:t>
            </a:r>
            <a:r>
              <a:rPr lang="vi-VN" sz="2800" dirty="0" smtClean="0">
                <a:solidFill>
                  <a:schemeClr val="bg1"/>
                </a:solidFill>
                <a:latin typeface="Times New Roman"/>
                <a:ea typeface="Times New Roman"/>
                <a:cs typeface="Times New Roman"/>
                <a:sym typeface="Times New Roman"/>
              </a:rPr>
              <a:t>Nhung</a:t>
            </a:r>
          </a:p>
          <a:p>
            <a:pPr marL="0" marR="0" lvl="0" indent="0" algn="l" rtl="0">
              <a:lnSpc>
                <a:spcPct val="100000"/>
              </a:lnSpc>
              <a:spcBef>
                <a:spcPts val="0"/>
              </a:spcBef>
              <a:spcAft>
                <a:spcPts val="0"/>
              </a:spcAft>
              <a:buClr>
                <a:srgbClr val="000000"/>
              </a:buClr>
              <a:buSzPts val="4000"/>
              <a:buFont typeface="Arial"/>
              <a:buNone/>
            </a:pPr>
            <a:r>
              <a:rPr lang="en-US" sz="2800" dirty="0" err="1" smtClean="0">
                <a:solidFill>
                  <a:schemeClr val="bg1"/>
                </a:solidFill>
                <a:latin typeface="Times New Roman"/>
                <a:ea typeface="Times New Roman"/>
                <a:cs typeface="Times New Roman"/>
                <a:sym typeface="Times New Roman"/>
              </a:rPr>
              <a:t>Sinh</a:t>
            </a:r>
            <a:r>
              <a:rPr lang="en-US" sz="2800" dirty="0" smtClean="0">
                <a:solidFill>
                  <a:schemeClr val="bg1"/>
                </a:solidFill>
                <a:latin typeface="Times New Roman"/>
                <a:ea typeface="Times New Roman"/>
                <a:cs typeface="Times New Roman"/>
                <a:sym typeface="Times New Roman"/>
              </a:rPr>
              <a:t> </a:t>
            </a:r>
            <a:r>
              <a:rPr lang="en-US" sz="2800" dirty="0" err="1" smtClean="0">
                <a:solidFill>
                  <a:schemeClr val="bg1"/>
                </a:solidFill>
                <a:latin typeface="Times New Roman"/>
                <a:ea typeface="Times New Roman"/>
                <a:cs typeface="Times New Roman"/>
                <a:sym typeface="Times New Roman"/>
              </a:rPr>
              <a:t>viên</a:t>
            </a:r>
            <a:r>
              <a:rPr lang="en-US" sz="2800" dirty="0" smtClean="0">
                <a:solidFill>
                  <a:schemeClr val="bg1"/>
                </a:solidFill>
                <a:latin typeface="Times New Roman"/>
                <a:ea typeface="Times New Roman"/>
                <a:cs typeface="Times New Roman"/>
                <a:sym typeface="Times New Roman"/>
              </a:rPr>
              <a:t>:</a:t>
            </a:r>
            <a:r>
              <a:rPr lang="vi-VN" sz="2800" dirty="0" smtClean="0">
                <a:solidFill>
                  <a:schemeClr val="bg1"/>
                </a:solidFill>
                <a:latin typeface="Times New Roman"/>
                <a:ea typeface="Times New Roman"/>
                <a:cs typeface="Times New Roman"/>
                <a:sym typeface="Times New Roman"/>
              </a:rPr>
              <a:t> Nguyễn Hải Luyến</a:t>
            </a:r>
            <a:endParaRPr lang="en-US" sz="2800" dirty="0" smtClean="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2800" b="0" i="0" u="none" strike="noStrike" cap="none" dirty="0" err="1" smtClean="0">
                <a:solidFill>
                  <a:schemeClr val="bg1"/>
                </a:solidFill>
                <a:latin typeface="Times New Roman"/>
                <a:ea typeface="Times New Roman"/>
                <a:cs typeface="Times New Roman"/>
                <a:sym typeface="Times New Roman"/>
              </a:rPr>
              <a:t>Mã</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số</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sinh</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viên</a:t>
            </a:r>
            <a:r>
              <a:rPr lang="en-US" sz="2800" b="0" i="0" u="none" strike="noStrike" cap="none" dirty="0" smtClean="0">
                <a:solidFill>
                  <a:schemeClr val="bg1"/>
                </a:solidFill>
                <a:latin typeface="Times New Roman"/>
                <a:ea typeface="Times New Roman"/>
                <a:cs typeface="Times New Roman"/>
                <a:sym typeface="Times New Roman"/>
              </a:rPr>
              <a:t>: </a:t>
            </a:r>
            <a:r>
              <a:rPr lang="vi-VN" sz="2800" b="0" i="0" u="none" strike="noStrike" cap="none" dirty="0" smtClean="0">
                <a:solidFill>
                  <a:schemeClr val="bg1"/>
                </a:solidFill>
                <a:latin typeface="Times New Roman"/>
                <a:ea typeface="Times New Roman"/>
                <a:cs typeface="Times New Roman"/>
                <a:sym typeface="Times New Roman"/>
              </a:rPr>
              <a:t>2019606378</a:t>
            </a:r>
            <a:endParaRPr sz="2800" b="0" i="0" u="none" strike="noStrike" cap="none" dirty="0">
              <a:solidFill>
                <a:schemeClr val="bg1"/>
              </a:solidFill>
              <a:latin typeface="Times New Roman"/>
              <a:ea typeface="Times New Roman"/>
              <a:cs typeface="Times New Roman"/>
              <a:sym typeface="Times New Roman"/>
            </a:endParaRPr>
          </a:p>
        </p:txBody>
      </p:sp>
      <p:sp>
        <p:nvSpPr>
          <p:cNvPr id="7" name="Google Shape;38;p27"/>
          <p:cNvSpPr txBox="1"/>
          <p:nvPr/>
        </p:nvSpPr>
        <p:spPr>
          <a:xfrm>
            <a:off x="1712818" y="2663050"/>
            <a:ext cx="8423030" cy="1077178"/>
          </a:xfrm>
          <a:prstGeom prst="rect">
            <a:avLst/>
          </a:prstGeom>
          <a:noFill/>
          <a:ln>
            <a:noFill/>
          </a:ln>
        </p:spPr>
        <p:txBody>
          <a:bodyPr spcFirstLastPara="1" wrap="square" lIns="91425" tIns="45700" rIns="91425" bIns="45700" anchor="t" anchorCtr="0">
            <a:spAutoFit/>
          </a:bodyPr>
          <a:lstStyle/>
          <a:p>
            <a:pPr lvl="0" algn="ctr">
              <a:buSzPts val="3200"/>
            </a:pPr>
            <a:r>
              <a:rPr lang="en-US" sz="3200" b="1" i="1" dirty="0">
                <a:solidFill>
                  <a:schemeClr val="bg1"/>
                </a:solidFill>
                <a:latin typeface="Times New Roman" panose="02020603050405020304" pitchFamily="18" charset="0"/>
                <a:cs typeface="Times New Roman" panose="02020603050405020304" pitchFamily="18" charset="0"/>
              </a:rPr>
              <a:t>NGHIÊN CỨU CÔNG CỤ KIỂM THỬ TỰ ĐỘNG KATALON STUDIO</a:t>
            </a:r>
            <a:endParaRPr sz="3200" b="1" i="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1</a:t>
            </a:fld>
            <a:r>
              <a:rPr lang="en-US" smtClean="0"/>
              <a:t>/17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3. </a:t>
            </a:r>
            <a:r>
              <a:rPr lang="en-US" sz="3600" b="1" dirty="0" err="1">
                <a:solidFill>
                  <a:schemeClr val="bg1"/>
                </a:solidFill>
                <a:latin typeface="Times New Roman" panose="02020603050405020304" pitchFamily="18" charset="0"/>
                <a:cs typeface="Times New Roman" panose="02020603050405020304" pitchFamily="18" charset="0"/>
              </a:rPr>
              <a:t>Kết</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đạt</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được</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10</a:t>
            </a:fld>
            <a:r>
              <a:rPr lang="en-US" smtClean="0"/>
              <a:t>/17</a:t>
            </a:r>
            <a:endParaRPr lang="en-US" dirty="0"/>
          </a:p>
        </p:txBody>
      </p:sp>
      <p:pic>
        <p:nvPicPr>
          <p:cNvPr id="4" name="Picture 3"/>
          <p:cNvPicPr>
            <a:picLocks noChangeAspect="1"/>
          </p:cNvPicPr>
          <p:nvPr/>
        </p:nvPicPr>
        <p:blipFill>
          <a:blip r:embed="rId3"/>
          <a:stretch>
            <a:fillRect/>
          </a:stretch>
        </p:blipFill>
        <p:spPr>
          <a:xfrm>
            <a:off x="1891928" y="1068771"/>
            <a:ext cx="7610972" cy="4302514"/>
          </a:xfrm>
          <a:prstGeom prst="rect">
            <a:avLst/>
          </a:prstGeom>
        </p:spPr>
      </p:pic>
      <p:sp>
        <p:nvSpPr>
          <p:cNvPr id="10" name="TextBox 9">
            <a:extLst>
              <a:ext uri="{FF2B5EF4-FFF2-40B4-BE49-F238E27FC236}">
                <a16:creationId xmlns:a16="http://schemas.microsoft.com/office/drawing/2014/main" xmlns="" id="{DF4931F6-81C5-A1C4-2D09-D598B0CFB4A5}"/>
              </a:ext>
            </a:extLst>
          </p:cNvPr>
          <p:cNvSpPr txBox="1"/>
          <p:nvPr/>
        </p:nvSpPr>
        <p:spPr>
          <a:xfrm>
            <a:off x="1732740" y="5371285"/>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dirty="0" smtClean="0">
                <a:solidFill>
                  <a:schemeClr val="bg1"/>
                </a:solidFill>
                <a:effectLst/>
                <a:latin typeface="Times New Roman" panose="02020603050405020304" pitchFamily="18" charset="0"/>
                <a:ea typeface="Times New Roman" panose="02020603050405020304" pitchFamily="18" charset="0"/>
              </a:rPr>
              <a:t>Website “nopCommerce” </a:t>
            </a:r>
            <a:r>
              <a:rPr lang="en-US" sz="2400" dirty="0" err="1" smtClean="0">
                <a:solidFill>
                  <a:schemeClr val="bg1"/>
                </a:solidFill>
                <a:effectLst/>
                <a:latin typeface="Times New Roman" panose="02020603050405020304" pitchFamily="18" charset="0"/>
                <a:ea typeface="Times New Roman" panose="02020603050405020304" pitchFamily="18" charset="0"/>
              </a:rPr>
              <a:t>là</a:t>
            </a:r>
            <a:r>
              <a:rPr lang="en-US" sz="2400" dirty="0" smtClean="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website </a:t>
            </a:r>
            <a:r>
              <a:rPr lang="en-US" sz="2400" dirty="0" err="1">
                <a:solidFill>
                  <a:schemeClr val="bg1"/>
                </a:solidFill>
                <a:effectLst/>
                <a:latin typeface="Times New Roman" panose="02020603050405020304" pitchFamily="18" charset="0"/>
                <a:ea typeface="Times New Roman" panose="02020603050405020304" pitchFamily="18" charset="0"/>
              </a:rPr>
              <a:t>bán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hàng</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trực</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smtClean="0">
                <a:solidFill>
                  <a:schemeClr val="bg1"/>
                </a:solidFill>
                <a:effectLst/>
                <a:latin typeface="Times New Roman" panose="02020603050405020304" pitchFamily="18" charset="0"/>
                <a:ea typeface="Times New Roman" panose="02020603050405020304" pitchFamily="18" charset="0"/>
              </a:rPr>
              <a:t>tuyến</a:t>
            </a:r>
            <a:endParaRPr lang="en-US"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2446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3. </a:t>
            </a:r>
            <a:r>
              <a:rPr lang="en-US" sz="3600" b="1" dirty="0" err="1">
                <a:solidFill>
                  <a:schemeClr val="bg1"/>
                </a:solidFill>
                <a:latin typeface="Times New Roman" panose="02020603050405020304" pitchFamily="18" charset="0"/>
                <a:cs typeface="Times New Roman" panose="02020603050405020304" pitchFamily="18" charset="0"/>
              </a:rPr>
              <a:t>Kết</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đạt</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được</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11</a:t>
            </a:fld>
            <a:r>
              <a:rPr lang="en-US" smtClean="0"/>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3930030" y="990354"/>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dirty="0" smtClean="0">
                <a:solidFill>
                  <a:schemeClr val="bg1"/>
                </a:solidFill>
                <a:effectLst/>
                <a:latin typeface="Times New Roman" panose="02020603050405020304" pitchFamily="18" charset="0"/>
                <a:ea typeface="Times New Roman" panose="02020603050405020304" pitchFamily="18" charset="0"/>
              </a:rPr>
              <a:t>Các chức năng chính</a:t>
            </a:r>
            <a:endParaRPr lang="en-US" sz="240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60" name="Diagram 59"/>
          <p:cNvGraphicFramePr/>
          <p:nvPr>
            <p:extLst>
              <p:ext uri="{D42A27DB-BD31-4B8C-83A1-F6EECF244321}">
                <p14:modId xmlns:p14="http://schemas.microsoft.com/office/powerpoint/2010/main" val="2994754511"/>
              </p:ext>
            </p:extLst>
          </p:nvPr>
        </p:nvGraphicFramePr>
        <p:xfrm>
          <a:off x="1867325" y="1821687"/>
          <a:ext cx="7931768" cy="4401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4836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12</a:t>
            </a:fld>
            <a:r>
              <a:rPr lang="en-US" smtClean="0"/>
              <a:t>/17</a:t>
            </a:r>
            <a:endParaRPr lang="en-US" dirty="0"/>
          </a:p>
        </p:txBody>
      </p:sp>
      <p:pic>
        <p:nvPicPr>
          <p:cNvPr id="2" name="Picture 1"/>
          <p:cNvPicPr>
            <a:picLocks noChangeAspect="1"/>
          </p:cNvPicPr>
          <p:nvPr/>
        </p:nvPicPr>
        <p:blipFill>
          <a:blip r:embed="rId3"/>
          <a:stretch>
            <a:fillRect/>
          </a:stretch>
        </p:blipFill>
        <p:spPr>
          <a:xfrm>
            <a:off x="2770496" y="1082833"/>
            <a:ext cx="7673560" cy="4863399"/>
          </a:xfrm>
          <a:prstGeom prst="rect">
            <a:avLst/>
          </a:prstGeom>
        </p:spPr>
      </p:pic>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thực</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hiện</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của</a:t>
            </a:r>
            <a:r>
              <a:rPr lang="en-US" sz="2400" dirty="0">
                <a:solidFill>
                  <a:schemeClr val="bg1"/>
                </a:solidFill>
                <a:latin typeface="Times New Roman" panose="02020603050405020304" pitchFamily="18" charset="0"/>
                <a:ea typeface="Calibri" panose="020F0502020204030204" pitchFamily="34" charset="0"/>
              </a:rPr>
              <a:t> test case </a:t>
            </a:r>
            <a:r>
              <a:rPr lang="en-US" sz="2400" dirty="0" err="1">
                <a:solidFill>
                  <a:schemeClr val="bg1"/>
                </a:solidFill>
                <a:latin typeface="Times New Roman" panose="02020603050405020304" pitchFamily="18" charset="0"/>
                <a:ea typeface="Calibri" panose="020F0502020204030204" pitchFamily="34" charset="0"/>
              </a:rPr>
              <a:t>Đăng</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ký</a:t>
            </a:r>
            <a:endParaRPr lang="en-US" sz="2400" dirty="0">
              <a:solidFill>
                <a:schemeClr val="bg1"/>
              </a:solidFill>
            </a:endParaRPr>
          </a:p>
        </p:txBody>
      </p:sp>
    </p:spTree>
    <p:extLst>
      <p:ext uri="{BB962C8B-B14F-4D97-AF65-F5344CB8AC3E}">
        <p14:creationId xmlns:p14="http://schemas.microsoft.com/office/powerpoint/2010/main" val="620405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13</a:t>
            </a:fld>
            <a:r>
              <a:rPr lang="en-US" smtClean="0"/>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thực</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hiện</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của</a:t>
            </a:r>
            <a:r>
              <a:rPr lang="en-US" sz="2400" dirty="0">
                <a:solidFill>
                  <a:schemeClr val="bg1"/>
                </a:solidFill>
                <a:latin typeface="Times New Roman" panose="02020603050405020304" pitchFamily="18" charset="0"/>
                <a:ea typeface="Calibri" panose="020F0502020204030204" pitchFamily="34" charset="0"/>
              </a:rPr>
              <a:t> test case </a:t>
            </a:r>
            <a:r>
              <a:rPr lang="vi-VN" sz="2400" dirty="0" smtClean="0">
                <a:solidFill>
                  <a:schemeClr val="bg1"/>
                </a:solidFill>
                <a:latin typeface="Times New Roman" panose="02020603050405020304" pitchFamily="18" charset="0"/>
                <a:ea typeface="Calibri" panose="020F0502020204030204" pitchFamily="34" charset="0"/>
              </a:rPr>
              <a:t>Đăng nhập</a:t>
            </a:r>
            <a:endParaRPr lang="en-US" sz="2400" dirty="0">
              <a:solidFill>
                <a:schemeClr val="bg1"/>
              </a:solidFill>
            </a:endParaRPr>
          </a:p>
        </p:txBody>
      </p:sp>
      <p:pic>
        <p:nvPicPr>
          <p:cNvPr id="8" name="Picture 7"/>
          <p:cNvPicPr/>
          <p:nvPr/>
        </p:nvPicPr>
        <p:blipFill>
          <a:blip r:embed="rId3"/>
          <a:stretch>
            <a:fillRect/>
          </a:stretch>
        </p:blipFill>
        <p:spPr>
          <a:xfrm>
            <a:off x="3001631" y="990419"/>
            <a:ext cx="7288781" cy="5387125"/>
          </a:xfrm>
          <a:prstGeom prst="rect">
            <a:avLst/>
          </a:prstGeom>
        </p:spPr>
      </p:pic>
    </p:spTree>
    <p:extLst>
      <p:ext uri="{BB962C8B-B14F-4D97-AF65-F5344CB8AC3E}">
        <p14:creationId xmlns:p14="http://schemas.microsoft.com/office/powerpoint/2010/main" val="1267664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14</a:t>
            </a:fld>
            <a:r>
              <a:rPr lang="en-US" smtClean="0"/>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thực</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hiện</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của</a:t>
            </a:r>
            <a:r>
              <a:rPr lang="en-US" sz="2400" dirty="0">
                <a:solidFill>
                  <a:schemeClr val="bg1"/>
                </a:solidFill>
                <a:latin typeface="Times New Roman" panose="02020603050405020304" pitchFamily="18" charset="0"/>
                <a:ea typeface="Calibri" panose="020F0502020204030204" pitchFamily="34" charset="0"/>
              </a:rPr>
              <a:t> test </a:t>
            </a:r>
            <a:r>
              <a:rPr lang="en-US" sz="2400" dirty="0" smtClean="0">
                <a:solidFill>
                  <a:schemeClr val="bg1"/>
                </a:solidFill>
                <a:latin typeface="Times New Roman" panose="02020603050405020304" pitchFamily="18" charset="0"/>
                <a:ea typeface="Calibri" panose="020F0502020204030204" pitchFamily="34" charset="0"/>
              </a:rPr>
              <a:t>case</a:t>
            </a:r>
            <a:r>
              <a:rPr lang="vi-VN" sz="2400" dirty="0" smtClean="0">
                <a:solidFill>
                  <a:schemeClr val="bg1"/>
                </a:solidFill>
                <a:latin typeface="Times New Roman" panose="02020603050405020304" pitchFamily="18" charset="0"/>
                <a:ea typeface="Calibri" panose="020F0502020204030204" pitchFamily="34" charset="0"/>
              </a:rPr>
              <a:t> Giỏ hàng</a:t>
            </a:r>
            <a:endParaRPr lang="en-US" sz="2400" dirty="0">
              <a:solidFill>
                <a:schemeClr val="bg1"/>
              </a:solidFill>
            </a:endParaRPr>
          </a:p>
        </p:txBody>
      </p:sp>
      <p:pic>
        <p:nvPicPr>
          <p:cNvPr id="7" name="Picture 6"/>
          <p:cNvPicPr/>
          <p:nvPr/>
        </p:nvPicPr>
        <p:blipFill rotWithShape="1">
          <a:blip r:embed="rId3"/>
          <a:srcRect b="21008"/>
          <a:stretch/>
        </p:blipFill>
        <p:spPr>
          <a:xfrm>
            <a:off x="3782529" y="1013281"/>
            <a:ext cx="5582285" cy="4950791"/>
          </a:xfrm>
          <a:prstGeom prst="rect">
            <a:avLst/>
          </a:prstGeom>
        </p:spPr>
      </p:pic>
    </p:spTree>
    <p:extLst>
      <p:ext uri="{BB962C8B-B14F-4D97-AF65-F5344CB8AC3E}">
        <p14:creationId xmlns:p14="http://schemas.microsoft.com/office/powerpoint/2010/main" val="2143689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15</a:t>
            </a:fld>
            <a:r>
              <a:rPr lang="en-US" smtClean="0"/>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thực</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hiện</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của</a:t>
            </a:r>
            <a:r>
              <a:rPr lang="en-US" sz="2400" dirty="0">
                <a:solidFill>
                  <a:schemeClr val="bg1"/>
                </a:solidFill>
                <a:latin typeface="Times New Roman" panose="02020603050405020304" pitchFamily="18" charset="0"/>
                <a:ea typeface="Calibri" panose="020F0502020204030204" pitchFamily="34" charset="0"/>
              </a:rPr>
              <a:t> test case </a:t>
            </a:r>
            <a:r>
              <a:rPr lang="vi-VN" sz="2400" dirty="0" smtClean="0">
                <a:solidFill>
                  <a:schemeClr val="bg1"/>
                </a:solidFill>
                <a:latin typeface="Times New Roman" panose="02020603050405020304" pitchFamily="18" charset="0"/>
                <a:ea typeface="Calibri" panose="020F0502020204030204" pitchFamily="34" charset="0"/>
              </a:rPr>
              <a:t>Đặt hàng</a:t>
            </a:r>
            <a:endParaRPr lang="en-US" sz="2400" dirty="0">
              <a:solidFill>
                <a:schemeClr val="bg1"/>
              </a:solidFill>
            </a:endParaRPr>
          </a:p>
        </p:txBody>
      </p:sp>
      <p:pic>
        <p:nvPicPr>
          <p:cNvPr id="6" name="Picture 5"/>
          <p:cNvPicPr/>
          <p:nvPr/>
        </p:nvPicPr>
        <p:blipFill>
          <a:blip r:embed="rId3"/>
          <a:stretch>
            <a:fillRect/>
          </a:stretch>
        </p:blipFill>
        <p:spPr>
          <a:xfrm>
            <a:off x="2818903" y="1250835"/>
            <a:ext cx="7567044" cy="4426632"/>
          </a:xfrm>
          <a:prstGeom prst="rect">
            <a:avLst/>
          </a:prstGeom>
        </p:spPr>
      </p:pic>
    </p:spTree>
    <p:extLst>
      <p:ext uri="{BB962C8B-B14F-4D97-AF65-F5344CB8AC3E}">
        <p14:creationId xmlns:p14="http://schemas.microsoft.com/office/powerpoint/2010/main" val="4177636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smtClean="0">
                <a:solidFill>
                  <a:schemeClr val="bg1"/>
                </a:solidFill>
                <a:latin typeface="Times New Roman" panose="02020603050405020304" pitchFamily="18" charset="0"/>
                <a:cs typeface="Times New Roman" panose="02020603050405020304" pitchFamily="18" charset="0"/>
              </a:rPr>
              <a:t>4. </a:t>
            </a:r>
            <a:r>
              <a:rPr lang="vi-VN" sz="3600" b="1" dirty="0" smtClean="0">
                <a:solidFill>
                  <a:schemeClr val="bg1"/>
                </a:solidFill>
                <a:latin typeface="Times New Roman" panose="02020603050405020304" pitchFamily="18" charset="0"/>
                <a:cs typeface="Times New Roman" panose="02020603050405020304" pitchFamily="18" charset="0"/>
              </a:rPr>
              <a:t>Hạn chế và h</a:t>
            </a:r>
            <a:r>
              <a:rPr lang="en-US" sz="3600" b="1" dirty="0" err="1" smtClean="0">
                <a:solidFill>
                  <a:schemeClr val="bg1"/>
                </a:solidFill>
                <a:latin typeface="Times New Roman" panose="02020603050405020304" pitchFamily="18" charset="0"/>
                <a:cs typeface="Times New Roman" panose="02020603050405020304" pitchFamily="18" charset="0"/>
              </a:rPr>
              <a:t>ướng</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phát</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triển</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US" smtClean="0"/>
              <a:pPr/>
              <a:t>16</a:t>
            </a:fld>
            <a:r>
              <a:rPr lang="en-US" smtClean="0"/>
              <a:t>/17</a:t>
            </a:r>
            <a:endParaRPr lang="en-US" dirty="0"/>
          </a:p>
        </p:txBody>
      </p:sp>
      <p:sp>
        <p:nvSpPr>
          <p:cNvPr id="4" name="Rectangle 3"/>
          <p:cNvSpPr/>
          <p:nvPr/>
        </p:nvSpPr>
        <p:spPr>
          <a:xfrm>
            <a:off x="993531" y="1444347"/>
            <a:ext cx="9739952" cy="3416320"/>
          </a:xfrm>
          <a:prstGeom prst="rect">
            <a:avLst/>
          </a:prstGeom>
        </p:spPr>
        <p:txBody>
          <a:bodyPr wrap="square">
            <a:spAutoFit/>
          </a:bodyPr>
          <a:lstStyle/>
          <a:p>
            <a:pPr marL="342900" lvl="0" indent="-342900" algn="just">
              <a:lnSpc>
                <a:spcPct val="150000"/>
              </a:lnSpc>
              <a:buClr>
                <a:schemeClr val="bg1"/>
              </a:buClr>
              <a:buFont typeface="Courier New" panose="02070309020205020404" pitchFamily="49" charset="0"/>
              <a:buChar char="o"/>
            </a:pP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Chưa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thể trình bày đầy đủ các tính </a:t>
            </a: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năng và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nghiên cứu các kỹ thuật nâng cao được sử dụng trong Katalon Studio như test API</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Cần nghiên cứu sâu hơn về Katalon Studio trong lĩnh vực an toàn thông tin. Kết hợp </a:t>
            </a: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công cụ kiểm thử tự động Katalon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Studio với công cụ kiểm thử bảo mật để có thể cải tiến được quy trình kiểm thử. Đảm bảo ứng dụng web có thể được kiểm tra về chức năng cũng như về bảo mật </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40498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54"/>
          <p:cNvPicPr preferRelativeResize="0"/>
          <p:nvPr/>
        </p:nvPicPr>
        <p:blipFill rotWithShape="1">
          <a:blip r:embed="rId3">
            <a:alphaModFix/>
          </a:blip>
          <a:srcRect/>
          <a:stretch/>
        </p:blipFill>
        <p:spPr>
          <a:xfrm>
            <a:off x="880" y="0"/>
            <a:ext cx="12191120" cy="6858494"/>
          </a:xfrm>
          <a:prstGeom prst="rect">
            <a:avLst/>
          </a:prstGeom>
          <a:noFill/>
          <a:ln>
            <a:noFill/>
          </a:ln>
        </p:spPr>
      </p:pic>
      <p:sp>
        <p:nvSpPr>
          <p:cNvPr id="5" name="Slide Number Placeholder 4"/>
          <p:cNvSpPr>
            <a:spLocks noGrp="1"/>
          </p:cNvSpPr>
          <p:nvPr>
            <p:ph type="sldNum" idx="12"/>
          </p:nvPr>
        </p:nvSpPr>
        <p:spPr>
          <a:xfrm>
            <a:off x="11329557" y="6377545"/>
            <a:ext cx="753545" cy="365125"/>
          </a:xfrm>
        </p:spPr>
        <p:txBody>
          <a:bodyPr/>
          <a:lstStyle/>
          <a:p>
            <a:r>
              <a:rPr lang="en-US" sz="1400" smtClean="0">
                <a:latin typeface="Times New Roman" panose="02020603050405020304" pitchFamily="18" charset="0"/>
                <a:cs typeface="Times New Roman" panose="02020603050405020304" pitchFamily="18" charset="0"/>
              </a:rPr>
              <a:t>17/17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501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dirty="0" err="1" smtClean="0">
                <a:solidFill>
                  <a:schemeClr val="lt1"/>
                </a:solidFill>
                <a:latin typeface="Times New Roman"/>
                <a:ea typeface="Times New Roman"/>
                <a:cs typeface="Times New Roman"/>
                <a:sym typeface="Times New Roman"/>
              </a:rPr>
              <a:t>Nội</a:t>
            </a:r>
            <a:r>
              <a:rPr lang="en-US" sz="3600" b="1" i="0" u="none" strike="noStrike" cap="none" dirty="0" smtClean="0">
                <a:solidFill>
                  <a:schemeClr val="lt1"/>
                </a:solidFill>
                <a:latin typeface="Times New Roman"/>
                <a:ea typeface="Times New Roman"/>
                <a:cs typeface="Times New Roman"/>
                <a:sym typeface="Times New Roman"/>
              </a:rPr>
              <a:t> dung</a:t>
            </a:r>
            <a:endParaRPr dirty="0"/>
          </a:p>
        </p:txBody>
      </p:sp>
      <p:sp>
        <p:nvSpPr>
          <p:cNvPr id="4" name="Google Shape;45;p1"/>
          <p:cNvSpPr txBox="1"/>
          <p:nvPr/>
        </p:nvSpPr>
        <p:spPr>
          <a:xfrm>
            <a:off x="1417964" y="1053887"/>
            <a:ext cx="9104812" cy="4524275"/>
          </a:xfrm>
          <a:prstGeom prst="rect">
            <a:avLst/>
          </a:prstGeom>
          <a:noFill/>
          <a:ln>
            <a:noFill/>
          </a:ln>
        </p:spPr>
        <p:txBody>
          <a:bodyPr spcFirstLastPara="1" wrap="square" lIns="91425" tIns="45700" rIns="91425" bIns="45700" anchor="t" anchorCtr="0">
            <a:spAutoFit/>
          </a:bodyPr>
          <a:lstStyle/>
          <a:p>
            <a:pPr lvl="1"/>
            <a:r>
              <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lvl="1"/>
            <a:r>
              <a:rPr lang="en-US" sz="3600"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p>
          <a:p>
            <a:pPr lvl="1"/>
            <a:endPar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1"/>
            <a:r>
              <a:rPr lang="en-US" sz="3600" dirty="0" smtClean="0">
                <a:solidFill>
                  <a:schemeClr val="bg1"/>
                </a:solidFill>
                <a:latin typeface="Times New Roman" panose="02020603050405020304" pitchFamily="18" charset="0"/>
                <a:cs typeface="Times New Roman" panose="02020603050405020304" pitchFamily="18" charset="0"/>
              </a:rPr>
              <a:t>	2. </a:t>
            </a:r>
            <a:r>
              <a:rPr lang="vi-VN" sz="3600" dirty="0" smtClean="0">
                <a:solidFill>
                  <a:schemeClr val="bg1"/>
                </a:solidFill>
                <a:latin typeface="Times New Roman" panose="02020603050405020304" pitchFamily="18" charset="0"/>
                <a:cs typeface="Times New Roman" panose="02020603050405020304" pitchFamily="18" charset="0"/>
              </a:rPr>
              <a:t>Kiểm thử tự động với Katalon Studio</a:t>
            </a:r>
            <a:endParaRPr lang="en-US" sz="3600" dirty="0" smtClean="0">
              <a:solidFill>
                <a:schemeClr val="bg1"/>
              </a:solidFill>
              <a:latin typeface="Times New Roman" panose="02020603050405020304" pitchFamily="18" charset="0"/>
              <a:cs typeface="Times New Roman" panose="02020603050405020304" pitchFamily="18" charset="0"/>
            </a:endParaRPr>
          </a:p>
          <a:p>
            <a:pPr lvl="1"/>
            <a:endParaRPr lang="en-US" sz="3600" dirty="0" smtClean="0">
              <a:solidFill>
                <a:schemeClr val="bg1"/>
              </a:solidFill>
              <a:latin typeface="Times New Roman" panose="02020603050405020304" pitchFamily="18" charset="0"/>
              <a:cs typeface="Times New Roman" panose="02020603050405020304" pitchFamily="18" charset="0"/>
            </a:endParaRPr>
          </a:p>
          <a:p>
            <a:pPr lvl="1"/>
            <a:r>
              <a:rPr lang="en-US" sz="3600" dirty="0" smtClean="0">
                <a:solidFill>
                  <a:schemeClr val="bg1"/>
                </a:solidFill>
                <a:latin typeface="Times New Roman" panose="02020603050405020304" pitchFamily="18" charset="0"/>
                <a:cs typeface="Times New Roman" panose="02020603050405020304" pitchFamily="18" charset="0"/>
              </a:rPr>
              <a:t>	3. </a:t>
            </a:r>
            <a:r>
              <a:rPr lang="en-US" sz="3600" dirty="0" err="1" smtClean="0">
                <a:solidFill>
                  <a:schemeClr val="bg1"/>
                </a:solidFill>
                <a:latin typeface="Times New Roman" panose="02020603050405020304" pitchFamily="18" charset="0"/>
                <a:cs typeface="Times New Roman" panose="02020603050405020304" pitchFamily="18" charset="0"/>
              </a:rPr>
              <a:t>Kết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quả</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đạt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được</a:t>
            </a:r>
            <a:endParaRPr lang="en-US" sz="3600" dirty="0" smtClean="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4</a:t>
            </a:r>
            <a:r>
              <a:rPr lang="vi-VN" sz="3600" dirty="0" smtClean="0">
                <a:solidFill>
                  <a:schemeClr val="bg1"/>
                </a:solidFill>
                <a:latin typeface="Times New Roman" panose="02020603050405020304" pitchFamily="18" charset="0"/>
                <a:cs typeface="Times New Roman" panose="02020603050405020304" pitchFamily="18" charset="0"/>
              </a:rPr>
              <a:t>. </a:t>
            </a:r>
            <a:r>
              <a:rPr lang="vi-VN" sz="3600" dirty="0" smtClean="0">
                <a:solidFill>
                  <a:schemeClr val="bg1"/>
                </a:solidFill>
                <a:latin typeface="Times New Roman" panose="02020603050405020304" pitchFamily="18" charset="0"/>
                <a:cs typeface="Times New Roman" panose="02020603050405020304" pitchFamily="18" charset="0"/>
              </a:rPr>
              <a:t>Hạn chế và h</a:t>
            </a:r>
            <a:r>
              <a:rPr lang="en-US" sz="3600" dirty="0" err="1" smtClean="0">
                <a:solidFill>
                  <a:schemeClr val="bg1"/>
                </a:solidFill>
                <a:latin typeface="Times New Roman" panose="02020603050405020304" pitchFamily="18" charset="0"/>
                <a:cs typeface="Times New Roman" panose="02020603050405020304" pitchFamily="18" charset="0"/>
              </a:rPr>
              <a:t>ướng</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phát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triển</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2</a:t>
            </a:fld>
            <a:r>
              <a:rPr lang="en-US" smtClean="0"/>
              <a:t>/17</a:t>
            </a: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410535"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i="1" dirty="0" smtClean="0">
                <a:solidFill>
                  <a:schemeClr val="bg1"/>
                </a:solidFill>
                <a:latin typeface="Times New Roman" panose="02020603050405020304" pitchFamily="18" charset="0"/>
                <a:cs typeface="Times New Roman" panose="02020603050405020304" pitchFamily="18" charset="0"/>
              </a:rPr>
              <a:t>1.1. </a:t>
            </a:r>
            <a:r>
              <a:rPr lang="en-US" sz="2800" b="1" i="1" dirty="0" err="1" smtClean="0">
                <a:solidFill>
                  <a:schemeClr val="bg1"/>
                </a:solidFill>
                <a:latin typeface="Times New Roman" panose="02020603050405020304" pitchFamily="18" charset="0"/>
                <a:cs typeface="Times New Roman" panose="02020603050405020304" pitchFamily="18" charset="0"/>
              </a:rPr>
              <a:t>Đặt</a:t>
            </a:r>
            <a:r>
              <a:rPr lang="en-US" sz="2800" b="1" i="1" dirty="0" smtClean="0">
                <a:solidFill>
                  <a:schemeClr val="bg1"/>
                </a:solidFill>
                <a:latin typeface="Times New Roman" panose="02020603050405020304" pitchFamily="18" charset="0"/>
                <a:cs typeface="Times New Roman" panose="02020603050405020304" pitchFamily="18" charset="0"/>
              </a:rPr>
              <a:t> </a:t>
            </a:r>
            <a:r>
              <a:rPr lang="en-US" sz="2800" b="1" i="1" dirty="0" err="1" smtClean="0">
                <a:solidFill>
                  <a:schemeClr val="bg1"/>
                </a:solidFill>
                <a:latin typeface="Times New Roman" panose="02020603050405020304" pitchFamily="18" charset="0"/>
                <a:cs typeface="Times New Roman" panose="02020603050405020304" pitchFamily="18" charset="0"/>
              </a:rPr>
              <a:t>vấn</a:t>
            </a:r>
            <a:r>
              <a:rPr lang="en-US" sz="2800" b="1" i="1" dirty="0" smtClean="0">
                <a:solidFill>
                  <a:schemeClr val="bg1"/>
                </a:solidFill>
                <a:latin typeface="Times New Roman" panose="02020603050405020304" pitchFamily="18" charset="0"/>
                <a:cs typeface="Times New Roman" panose="02020603050405020304" pitchFamily="18" charset="0"/>
              </a:rPr>
              <a:t> </a:t>
            </a:r>
            <a:r>
              <a:rPr lang="en-US" sz="2800" b="1" i="1" dirty="0" err="1" smtClean="0">
                <a:solidFill>
                  <a:schemeClr val="bg1"/>
                </a:solidFill>
                <a:latin typeface="Times New Roman" panose="02020603050405020304" pitchFamily="18" charset="0"/>
                <a:cs typeface="Times New Roman" panose="02020603050405020304" pitchFamily="18" charset="0"/>
              </a:rPr>
              <a:t>đề</a:t>
            </a:r>
            <a:endParaRPr lang="en-US" sz="2800" b="1" i="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3</a:t>
            </a:fld>
            <a:r>
              <a:rPr lang="en-US" smtClean="0"/>
              <a:t>/17</a:t>
            </a:r>
            <a:endParaRPr lang="en-US" dirty="0"/>
          </a:p>
        </p:txBody>
      </p:sp>
      <p:sp>
        <p:nvSpPr>
          <p:cNvPr id="7" name="Rectangle 6"/>
          <p:cNvSpPr/>
          <p:nvPr/>
        </p:nvSpPr>
        <p:spPr>
          <a:xfrm>
            <a:off x="764275" y="1621131"/>
            <a:ext cx="11318827" cy="4616648"/>
          </a:xfrm>
          <a:prstGeom prst="rect">
            <a:avLst/>
          </a:prstGeom>
        </p:spPr>
        <p:txBody>
          <a:bodyPr wrap="square">
            <a:spAutoFit/>
          </a:bodyPr>
          <a:lstStyle/>
          <a:p>
            <a:pPr>
              <a:lnSpc>
                <a:spcPct val="150000"/>
              </a:lnSpc>
            </a:pPr>
            <a:r>
              <a:rPr lang="vi-VN" sz="2800" dirty="0">
                <a:solidFill>
                  <a:schemeClr val="bg1"/>
                </a:solidFill>
                <a:latin typeface="+mj-lt"/>
              </a:rPr>
              <a:t>Kiểm thử phần mềm là một quá trình liên tục, xuyên suốt mọi giai đoạn phát triển phần mềm để đảm bảo rằng phần mềm thỏa mãn yêu cầu thiết </a:t>
            </a:r>
            <a:r>
              <a:rPr lang="vi-VN" sz="2800" dirty="0" smtClean="0">
                <a:solidFill>
                  <a:schemeClr val="bg1"/>
                </a:solidFill>
                <a:latin typeface="+mj-lt"/>
              </a:rPr>
              <a:t>kế và yêu </a:t>
            </a:r>
            <a:r>
              <a:rPr lang="vi-VN" sz="2800" dirty="0">
                <a:solidFill>
                  <a:schemeClr val="bg1"/>
                </a:solidFill>
                <a:latin typeface="+mj-lt"/>
              </a:rPr>
              <a:t>cầu đó đáp ứng được nhu cầu của người sử dụng. </a:t>
            </a:r>
            <a:endParaRPr lang="vi-VN" sz="2800" dirty="0" smtClean="0">
              <a:solidFill>
                <a:schemeClr val="bg1"/>
              </a:solidFill>
              <a:latin typeface="+mj-lt"/>
            </a:endParaRPr>
          </a:p>
          <a:p>
            <a:pPr>
              <a:lnSpc>
                <a:spcPct val="150000"/>
              </a:lnSpc>
            </a:pPr>
            <a:r>
              <a:rPr lang="vi-VN" sz="2800" dirty="0" smtClean="0">
                <a:solidFill>
                  <a:schemeClr val="bg1"/>
                </a:solidFill>
                <a:latin typeface="+mj-lt"/>
              </a:rPr>
              <a:t>Ngày nay xu hướng </a:t>
            </a:r>
            <a:r>
              <a:rPr lang="vi-VN" sz="2800" dirty="0">
                <a:solidFill>
                  <a:schemeClr val="bg1"/>
                </a:solidFill>
                <a:latin typeface="+mj-lt"/>
              </a:rPr>
              <a:t>áp dụng tự động hoá đang </a:t>
            </a:r>
            <a:r>
              <a:rPr lang="vi-VN" sz="2800" dirty="0" smtClean="0">
                <a:solidFill>
                  <a:schemeClr val="bg1"/>
                </a:solidFill>
                <a:latin typeface="+mj-lt"/>
              </a:rPr>
              <a:t>được triển </a:t>
            </a:r>
            <a:r>
              <a:rPr lang="vi-VN" sz="2800" dirty="0">
                <a:solidFill>
                  <a:schemeClr val="bg1"/>
                </a:solidFill>
                <a:latin typeface="+mj-lt"/>
              </a:rPr>
              <a:t>khai rộng rãi ở </a:t>
            </a:r>
            <a:r>
              <a:rPr lang="vi-VN" sz="2800" dirty="0" smtClean="0">
                <a:solidFill>
                  <a:schemeClr val="bg1"/>
                </a:solidFill>
                <a:latin typeface="+mj-lt"/>
              </a:rPr>
              <a:t>nhiều lĩnh </a:t>
            </a:r>
            <a:r>
              <a:rPr lang="vi-VN" sz="2800" dirty="0">
                <a:solidFill>
                  <a:schemeClr val="bg1"/>
                </a:solidFill>
                <a:latin typeface="+mj-lt"/>
              </a:rPr>
              <a:t>vực, trong đó có kiểm thử phần mềm. Đặc biệt, khi kiểm thử phần </a:t>
            </a:r>
            <a:r>
              <a:rPr lang="vi-VN" sz="2800" dirty="0" smtClean="0">
                <a:solidFill>
                  <a:schemeClr val="bg1"/>
                </a:solidFill>
                <a:latin typeface="+mj-lt"/>
              </a:rPr>
              <a:t>mềm là </a:t>
            </a:r>
            <a:r>
              <a:rPr lang="vi-VN" sz="2800" dirty="0">
                <a:solidFill>
                  <a:schemeClr val="bg1"/>
                </a:solidFill>
                <a:latin typeface="+mj-lt"/>
              </a:rPr>
              <a:t>công đoạn chiếm phần lớn thời gian trong quá trình phát triển dự án </a:t>
            </a:r>
            <a:r>
              <a:rPr lang="vi-VN" sz="2800" dirty="0" smtClean="0">
                <a:solidFill>
                  <a:schemeClr val="bg1"/>
                </a:solidFill>
                <a:latin typeface="+mj-lt"/>
              </a:rPr>
              <a:t>phần mềm.</a:t>
            </a:r>
            <a:endParaRPr lang="en-US" sz="2800" dirty="0">
              <a:solidFill>
                <a:schemeClr val="bg1"/>
              </a:solidFill>
              <a:latin typeface="+mj-lt"/>
            </a:endParaRPr>
          </a:p>
        </p:txBody>
      </p:sp>
    </p:spTree>
    <p:extLst>
      <p:ext uri="{BB962C8B-B14F-4D97-AF65-F5344CB8AC3E}">
        <p14:creationId xmlns:p14="http://schemas.microsoft.com/office/powerpoint/2010/main" val="4265648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410535"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i="1" dirty="0" smtClean="0">
                <a:solidFill>
                  <a:schemeClr val="bg1"/>
                </a:solidFill>
                <a:latin typeface="Times New Roman" panose="02020603050405020304" pitchFamily="18" charset="0"/>
                <a:cs typeface="Times New Roman" panose="02020603050405020304" pitchFamily="18" charset="0"/>
              </a:rPr>
              <a:t>1.1. </a:t>
            </a:r>
            <a:r>
              <a:rPr lang="en-US" sz="2800" b="1" i="1" dirty="0" err="1" smtClean="0">
                <a:solidFill>
                  <a:schemeClr val="bg1"/>
                </a:solidFill>
                <a:latin typeface="Times New Roman" panose="02020603050405020304" pitchFamily="18" charset="0"/>
                <a:cs typeface="Times New Roman" panose="02020603050405020304" pitchFamily="18" charset="0"/>
              </a:rPr>
              <a:t>Đặt</a:t>
            </a:r>
            <a:r>
              <a:rPr lang="en-US" sz="2800" b="1" i="1" dirty="0" smtClean="0">
                <a:solidFill>
                  <a:schemeClr val="bg1"/>
                </a:solidFill>
                <a:latin typeface="Times New Roman" panose="02020603050405020304" pitchFamily="18" charset="0"/>
                <a:cs typeface="Times New Roman" panose="02020603050405020304" pitchFamily="18" charset="0"/>
              </a:rPr>
              <a:t> </a:t>
            </a:r>
            <a:r>
              <a:rPr lang="en-US" sz="2800" b="1" i="1" dirty="0" err="1" smtClean="0">
                <a:solidFill>
                  <a:schemeClr val="bg1"/>
                </a:solidFill>
                <a:latin typeface="Times New Roman" panose="02020603050405020304" pitchFamily="18" charset="0"/>
                <a:cs typeface="Times New Roman" panose="02020603050405020304" pitchFamily="18" charset="0"/>
              </a:rPr>
              <a:t>vấn</a:t>
            </a:r>
            <a:r>
              <a:rPr lang="en-US" sz="2800" b="1" i="1" dirty="0" smtClean="0">
                <a:solidFill>
                  <a:schemeClr val="bg1"/>
                </a:solidFill>
                <a:latin typeface="Times New Roman" panose="02020603050405020304" pitchFamily="18" charset="0"/>
                <a:cs typeface="Times New Roman" panose="02020603050405020304" pitchFamily="18" charset="0"/>
              </a:rPr>
              <a:t> </a:t>
            </a:r>
            <a:r>
              <a:rPr lang="en-US" sz="2800" b="1" i="1" dirty="0" err="1" smtClean="0">
                <a:solidFill>
                  <a:schemeClr val="bg1"/>
                </a:solidFill>
                <a:latin typeface="Times New Roman" panose="02020603050405020304" pitchFamily="18" charset="0"/>
                <a:cs typeface="Times New Roman" panose="02020603050405020304" pitchFamily="18" charset="0"/>
              </a:rPr>
              <a:t>đề</a:t>
            </a:r>
            <a:endParaRPr lang="en-US" sz="2800" b="1" i="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4</a:t>
            </a:fld>
            <a:r>
              <a:rPr lang="en-US" smtClean="0"/>
              <a:t>/17</a:t>
            </a:r>
            <a:endParaRPr lang="en-US" dirty="0"/>
          </a:p>
        </p:txBody>
      </p:sp>
      <p:sp>
        <p:nvSpPr>
          <p:cNvPr id="7" name="Rectangle 6"/>
          <p:cNvSpPr/>
          <p:nvPr/>
        </p:nvSpPr>
        <p:spPr>
          <a:xfrm>
            <a:off x="715982" y="2101531"/>
            <a:ext cx="9962865" cy="2031325"/>
          </a:xfrm>
          <a:prstGeom prst="rect">
            <a:avLst/>
          </a:prstGeom>
        </p:spPr>
        <p:txBody>
          <a:bodyPr wrap="square">
            <a:spAutoFit/>
          </a:bodyPr>
          <a:lstStyle/>
          <a:p>
            <a:pPr>
              <a:lnSpc>
                <a:spcPct val="150000"/>
              </a:lnSpc>
            </a:pPr>
            <a:r>
              <a:rPr lang="vi-VN" sz="2800" dirty="0" smtClean="0">
                <a:solidFill>
                  <a:schemeClr val="bg1"/>
                </a:solidFill>
                <a:latin typeface="+mj-lt"/>
              </a:rPr>
              <a:t>Sự </a:t>
            </a:r>
            <a:r>
              <a:rPr lang="vi-VN" sz="2800" dirty="0">
                <a:solidFill>
                  <a:schemeClr val="bg1"/>
                </a:solidFill>
                <a:latin typeface="+mj-lt"/>
              </a:rPr>
              <a:t>ra đời của các công cụ kiểm thử tự động càng có ý nghĩa hơn bao giờ </a:t>
            </a:r>
            <a:r>
              <a:rPr lang="vi-VN" sz="2800" dirty="0" smtClean="0">
                <a:solidFill>
                  <a:schemeClr val="bg1"/>
                </a:solidFill>
                <a:latin typeface="+mj-lt"/>
              </a:rPr>
              <a:t>hết</a:t>
            </a:r>
            <a:r>
              <a:rPr lang="vi-VN" sz="2800" dirty="0">
                <a:solidFill>
                  <a:schemeClr val="bg1"/>
                </a:solidFill>
                <a:latin typeface="+mj-lt"/>
              </a:rPr>
              <a:t>, giúp tiết kiệm thời gian, công sức và tiền </a:t>
            </a:r>
            <a:r>
              <a:rPr lang="vi-VN" sz="2800" dirty="0" smtClean="0">
                <a:solidFill>
                  <a:schemeClr val="bg1"/>
                </a:solidFill>
                <a:latin typeface="+mj-lt"/>
              </a:rPr>
              <a:t>bạc.</a:t>
            </a:r>
            <a:r>
              <a:rPr lang="vi-VN" sz="2800" dirty="0">
                <a:solidFill>
                  <a:schemeClr val="bg1"/>
                </a:solidFill>
                <a:latin typeface="+mj-lt"/>
              </a:rPr>
              <a:t/>
            </a:r>
            <a:br>
              <a:rPr lang="vi-VN" sz="2800" dirty="0">
                <a:solidFill>
                  <a:schemeClr val="bg1"/>
                </a:solidFill>
                <a:latin typeface="+mj-lt"/>
              </a:rPr>
            </a:br>
            <a:endParaRPr lang="en-US" sz="2800" dirty="0">
              <a:solidFill>
                <a:schemeClr val="bg1"/>
              </a:solidFill>
              <a:latin typeface="+mj-lt"/>
            </a:endParaRPr>
          </a:p>
        </p:txBody>
      </p:sp>
    </p:spTree>
    <p:extLst>
      <p:ext uri="{BB962C8B-B14F-4D97-AF65-F5344CB8AC3E}">
        <p14:creationId xmlns:p14="http://schemas.microsoft.com/office/powerpoint/2010/main" val="4018169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Vấn</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đề</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mục</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tiêu</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ý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nghĩa</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của</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đồ</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án</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410535"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i="1" dirty="0" smtClean="0">
                <a:solidFill>
                  <a:schemeClr val="bg1"/>
                </a:solidFill>
                <a:latin typeface="Times New Roman" panose="02020603050405020304" pitchFamily="18" charset="0"/>
                <a:cs typeface="Times New Roman" panose="02020603050405020304" pitchFamily="18" charset="0"/>
              </a:rPr>
              <a:t>1.2. </a:t>
            </a:r>
            <a:r>
              <a:rPr lang="en-US" sz="2800" b="1" i="1" dirty="0" err="1" smtClean="0">
                <a:solidFill>
                  <a:schemeClr val="bg1"/>
                </a:solidFill>
                <a:latin typeface="Times New Roman" panose="02020603050405020304" pitchFamily="18" charset="0"/>
                <a:cs typeface="Times New Roman" panose="02020603050405020304" pitchFamily="18" charset="0"/>
              </a:rPr>
              <a:t>Mục</a:t>
            </a:r>
            <a:r>
              <a:rPr lang="en-US" sz="2800" b="1" i="1" dirty="0" smtClean="0">
                <a:solidFill>
                  <a:schemeClr val="bg1"/>
                </a:solidFill>
                <a:latin typeface="Times New Roman" panose="02020603050405020304" pitchFamily="18" charset="0"/>
                <a:cs typeface="Times New Roman" panose="02020603050405020304" pitchFamily="18" charset="0"/>
              </a:rPr>
              <a:t> </a:t>
            </a:r>
            <a:r>
              <a:rPr lang="en-US" sz="2800" b="1" i="1" dirty="0" err="1" smtClean="0">
                <a:solidFill>
                  <a:schemeClr val="bg1"/>
                </a:solidFill>
                <a:latin typeface="Times New Roman" panose="02020603050405020304" pitchFamily="18" charset="0"/>
                <a:cs typeface="Times New Roman" panose="02020603050405020304" pitchFamily="18" charset="0"/>
              </a:rPr>
              <a:t>tiêu</a:t>
            </a:r>
            <a:endParaRPr lang="en-US" sz="2800" b="1" i="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5</a:t>
            </a:fld>
            <a:r>
              <a:rPr lang="en-US" smtClean="0"/>
              <a:t>/17</a:t>
            </a:r>
            <a:endParaRPr lang="en-US" dirty="0"/>
          </a:p>
        </p:txBody>
      </p:sp>
      <p:graphicFrame>
        <p:nvGraphicFramePr>
          <p:cNvPr id="2" name="Diagram 1"/>
          <p:cNvGraphicFramePr/>
          <p:nvPr>
            <p:extLst>
              <p:ext uri="{D42A27DB-BD31-4B8C-83A1-F6EECF244321}">
                <p14:modId xmlns:p14="http://schemas.microsoft.com/office/powerpoint/2010/main" val="3051647087"/>
              </p:ext>
            </p:extLst>
          </p:nvPr>
        </p:nvGraphicFramePr>
        <p:xfrm>
          <a:off x="1116361" y="1816322"/>
          <a:ext cx="9815496" cy="4009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1222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vi-VN" sz="3600" b="1" dirty="0" smtClean="0">
                <a:solidFill>
                  <a:schemeClr val="bg1"/>
                </a:solidFill>
                <a:latin typeface="Times New Roman" panose="02020603050405020304" pitchFamily="18" charset="0"/>
                <a:cs typeface="Times New Roman" panose="02020603050405020304" pitchFamily="18" charset="0"/>
              </a:rPr>
              <a:t>2. </a:t>
            </a:r>
            <a:r>
              <a:rPr lang="en-US" sz="3600" b="1" dirty="0" err="1" smtClean="0">
                <a:solidFill>
                  <a:schemeClr val="bg1"/>
                </a:solidFill>
                <a:latin typeface="Times New Roman" panose="02020603050405020304" pitchFamily="18" charset="0"/>
                <a:cs typeface="Times New Roman" panose="02020603050405020304" pitchFamily="18" charset="0"/>
              </a:rPr>
              <a:t>Kiểm</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tự</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động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với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Katalon</a:t>
            </a:r>
            <a:r>
              <a:rPr lang="en-US" sz="3600" b="1" dirty="0">
                <a:solidFill>
                  <a:schemeClr val="bg1"/>
                </a:solidFill>
                <a:latin typeface="Times New Roman" panose="02020603050405020304" pitchFamily="18" charset="0"/>
                <a:cs typeface="Times New Roman" panose="02020603050405020304" pitchFamily="18" charset="0"/>
              </a:rPr>
              <a:t> Studio</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6</a:t>
            </a:fld>
            <a:r>
              <a:rPr lang="en-US" smtClean="0"/>
              <a:t>/17</a:t>
            </a:r>
            <a:endParaRPr lang="en-US" dirty="0"/>
          </a:p>
        </p:txBody>
      </p:sp>
      <p:sp>
        <p:nvSpPr>
          <p:cNvPr id="13" name="TextBox 12">
            <a:extLst>
              <a:ext uri="{FF2B5EF4-FFF2-40B4-BE49-F238E27FC236}">
                <a16:creationId xmlns:a16="http://schemas.microsoft.com/office/drawing/2014/main" xmlns="" id="{13973D20-D63E-910A-BDED-D8976D6205CB}"/>
              </a:ext>
            </a:extLst>
          </p:cNvPr>
          <p:cNvSpPr txBox="1"/>
          <p:nvPr/>
        </p:nvSpPr>
        <p:spPr>
          <a:xfrm>
            <a:off x="816862" y="1121008"/>
            <a:ext cx="10374302" cy="3539430"/>
          </a:xfrm>
          <a:prstGeom prst="rect">
            <a:avLst/>
          </a:prstGeom>
          <a:noFill/>
        </p:spPr>
        <p:txBody>
          <a:bodyPr wrap="square" rtlCol="0">
            <a:spAutoFit/>
          </a:bodyPr>
          <a:lstStyle/>
          <a:p>
            <a:pPr>
              <a:lnSpc>
                <a:spcPct val="150000"/>
              </a:lnSpc>
            </a:pPr>
            <a:r>
              <a:rPr lang="en-US" sz="2800" b="1" dirty="0" smtClean="0">
                <a:solidFill>
                  <a:schemeClr val="bg1"/>
                </a:solidFill>
                <a:latin typeface="Times New Roman" panose="02020603050405020304" pitchFamily="18" charset="0"/>
                <a:cs typeface="Times New Roman" panose="02020603050405020304" pitchFamily="18" charset="0"/>
              </a:rPr>
              <a:t>1. </a:t>
            </a:r>
            <a:r>
              <a:rPr lang="en-US" sz="2800" b="1" dirty="0" err="1" smtClean="0">
                <a:solidFill>
                  <a:schemeClr val="bg1"/>
                </a:solidFill>
                <a:latin typeface="Times New Roman" panose="02020603050405020304" pitchFamily="18" charset="0"/>
                <a:cs typeface="Times New Roman" panose="02020603050405020304" pitchFamily="18" charset="0"/>
              </a:rPr>
              <a:t>Kiểm</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thử</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tự</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động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là</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gì</a:t>
            </a:r>
            <a:r>
              <a:rPr lang="en-US" sz="2800" b="1" dirty="0" smtClean="0">
                <a:solidFill>
                  <a:schemeClr val="bg1"/>
                </a:solidFill>
                <a:latin typeface="Times New Roman" panose="02020603050405020304" pitchFamily="18" charset="0"/>
                <a:cs typeface="Times New Roman" panose="02020603050405020304" pitchFamily="18" charset="0"/>
              </a:rPr>
              <a:t>?</a:t>
            </a:r>
            <a:endParaRPr lang="vi-VN" sz="2800" b="1" dirty="0" smtClean="0">
              <a:solidFill>
                <a:schemeClr val="bg1"/>
              </a:solidFill>
              <a:latin typeface="Times New Roman" panose="02020603050405020304" pitchFamily="18" charset="0"/>
              <a:cs typeface="Times New Roman" panose="02020603050405020304" pitchFamily="18" charset="0"/>
            </a:endParaRPr>
          </a:p>
          <a:p>
            <a:endParaRPr lang="vi-VN" sz="2800" b="1" dirty="0" smtClean="0">
              <a:solidFill>
                <a:schemeClr val="bg1"/>
              </a:solidFill>
              <a:latin typeface="Times New Roman" panose="02020603050405020304" pitchFamily="18" charset="0"/>
              <a:cs typeface="Times New Roman" panose="02020603050405020304" pitchFamily="18" charset="0"/>
            </a:endParaRPr>
          </a:p>
          <a:p>
            <a:endParaRPr lang="vi-VN" sz="2800" b="1" dirty="0" smtClean="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800" b="1" dirty="0" smtClean="0">
                <a:solidFill>
                  <a:schemeClr val="bg1"/>
                </a:solidFill>
                <a:latin typeface="Times New Roman" panose="02020603050405020304" pitchFamily="18" charset="0"/>
                <a:cs typeface="Times New Roman" panose="02020603050405020304" pitchFamily="18" charset="0"/>
              </a:rPr>
              <a:t>2</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Lợi</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ích</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của</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kiểm</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thử</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tự</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động</a:t>
            </a:r>
            <a:endParaRPr lang="en-US"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64609" y="1643237"/>
            <a:ext cx="9412405" cy="1754326"/>
          </a:xfrm>
          <a:prstGeom prst="rect">
            <a:avLst/>
          </a:prstGeom>
        </p:spPr>
        <p:txBody>
          <a:bodyPr wrap="square">
            <a:spAutoFit/>
          </a:bodyPr>
          <a:lstStyle/>
          <a:p>
            <a:pPr marL="457200" lvl="5" indent="-457200">
              <a:lnSpc>
                <a:spcPct val="150000"/>
              </a:lnSpc>
              <a:buClr>
                <a:schemeClr val="bg1"/>
              </a:buClr>
              <a:buFont typeface="Courier New" panose="02070309020205020404" pitchFamily="49" charset="0"/>
              <a:buChar char="o"/>
            </a:pPr>
            <a:r>
              <a:rPr lang="en-US" sz="2400" dirty="0" err="1">
                <a:solidFill>
                  <a:schemeClr val="bg1"/>
                </a:solidFill>
                <a:latin typeface="Times New Roman" panose="02020603050405020304" pitchFamily="18" charset="0"/>
                <a:ea typeface="Times New Roman" panose="02020603050405020304" pitchFamily="18" charset="0"/>
              </a:rPr>
              <a:t>Kiểm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thử</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tự</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động</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là</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quá</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trình</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xử</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lý</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một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cách</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tự</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động</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các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bước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thực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hiện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các</a:t>
            </a:r>
            <a:r>
              <a:rPr lang="en-US" sz="2400" dirty="0">
                <a:solidFill>
                  <a:schemeClr val="bg1"/>
                </a:solidFill>
                <a:latin typeface="Times New Roman" panose="02020603050405020304" pitchFamily="18" charset="0"/>
                <a:ea typeface="Times New Roman" panose="02020603050405020304" pitchFamily="18" charset="0"/>
              </a:rPr>
              <a:t> test case. </a:t>
            </a:r>
            <a:r>
              <a:rPr lang="en-US" sz="2400" dirty="0" err="1">
                <a:solidFill>
                  <a:schemeClr val="bg1"/>
                </a:solidFill>
                <a:latin typeface="Times New Roman" panose="02020603050405020304" pitchFamily="18" charset="0"/>
                <a:ea typeface="Times New Roman" panose="02020603050405020304" pitchFamily="18" charset="0"/>
              </a:rPr>
              <a:t>Kiểm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thử</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tự</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động</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bằng</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một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công</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cụ</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nhằm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rút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ngắn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thời</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gian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kiểm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thử</a:t>
            </a:r>
            <a:r>
              <a:rPr lang="en-US" sz="2400" dirty="0">
                <a:solidFill>
                  <a:schemeClr val="bg1"/>
                </a:solidFill>
                <a:latin typeface="Times New Roman" panose="02020603050405020304" pitchFamily="18" charset="0"/>
                <a:ea typeface="Times New Roman" panose="02020603050405020304" pitchFamily="18" charset="0"/>
              </a:rPr>
              <a:t>.</a:t>
            </a:r>
            <a:endParaRPr lang="vi-VN" sz="2400" dirty="0">
              <a:solidFill>
                <a:schemeClr val="bg1"/>
              </a:solidFill>
              <a:latin typeface="Times New Roman" panose="02020603050405020304" pitchFamily="18" charset="0"/>
              <a:ea typeface="Times New Roman" panose="02020603050405020304" pitchFamily="18" charset="0"/>
            </a:endParaRPr>
          </a:p>
        </p:txBody>
      </p:sp>
      <p:sp>
        <p:nvSpPr>
          <p:cNvPr id="5" name="Rectangle 4"/>
          <p:cNvSpPr/>
          <p:nvPr/>
        </p:nvSpPr>
        <p:spPr>
          <a:xfrm>
            <a:off x="1164609" y="3933446"/>
            <a:ext cx="6096000" cy="1687963"/>
          </a:xfrm>
          <a:prstGeom prst="rect">
            <a:avLst/>
          </a:prstGeom>
        </p:spPr>
        <p:txBody>
          <a:bodyPr>
            <a:spAutoFit/>
          </a:bodyPr>
          <a:lstStyle/>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Tiết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kiệm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thời</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smtClean="0">
                <a:solidFill>
                  <a:schemeClr val="bg1"/>
                </a:solidFill>
                <a:latin typeface="Times New Roman" panose="02020603050405020304" pitchFamily="18" charset="0"/>
                <a:ea typeface="Times New Roman" panose="02020603050405020304" pitchFamily="18" charset="0"/>
              </a:rPr>
              <a:t>gian</a:t>
            </a:r>
            <a:r>
              <a:rPr lang="en-US" sz="2400" dirty="0" smtClean="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và</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tiền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bạc</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Chính</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xác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hơn</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Độ</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bao</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phủ</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cao</a:t>
            </a:r>
            <a:endParaRPr lang="en-US"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203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vi-VN" sz="3600" b="1" dirty="0" smtClean="0">
                <a:solidFill>
                  <a:schemeClr val="bg1"/>
                </a:solidFill>
                <a:latin typeface="Times New Roman" panose="02020603050405020304" pitchFamily="18" charset="0"/>
                <a:cs typeface="Times New Roman" panose="02020603050405020304" pitchFamily="18" charset="0"/>
              </a:rPr>
              <a:t>2. </a:t>
            </a:r>
            <a:r>
              <a:rPr lang="en-US" sz="3600" b="1" dirty="0" err="1" smtClean="0">
                <a:solidFill>
                  <a:schemeClr val="bg1"/>
                </a:solidFill>
                <a:latin typeface="Times New Roman" panose="02020603050405020304" pitchFamily="18" charset="0"/>
                <a:cs typeface="Times New Roman" panose="02020603050405020304" pitchFamily="18" charset="0"/>
              </a:rPr>
              <a:t>Kiểm</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tự</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động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với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Katalon</a:t>
            </a:r>
            <a:r>
              <a:rPr lang="en-US" sz="3600" b="1" dirty="0">
                <a:solidFill>
                  <a:schemeClr val="bg1"/>
                </a:solidFill>
                <a:latin typeface="Times New Roman" panose="02020603050405020304" pitchFamily="18" charset="0"/>
                <a:cs typeface="Times New Roman" panose="02020603050405020304" pitchFamily="18" charset="0"/>
              </a:rPr>
              <a:t> Studio</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7</a:t>
            </a:fld>
            <a:r>
              <a:rPr lang="en-US" smtClean="0"/>
              <a:t>/17</a:t>
            </a:r>
            <a:endParaRPr lang="en-US" dirty="0"/>
          </a:p>
        </p:txBody>
      </p:sp>
      <p:sp>
        <p:nvSpPr>
          <p:cNvPr id="5" name="TextBox 4">
            <a:extLst>
              <a:ext uri="{FF2B5EF4-FFF2-40B4-BE49-F238E27FC236}">
                <a16:creationId xmlns:a16="http://schemas.microsoft.com/office/drawing/2014/main" xmlns="" id="{BB68ED6E-5226-BD24-7049-C2601028C56E}"/>
              </a:ext>
            </a:extLst>
          </p:cNvPr>
          <p:cNvSpPr txBox="1"/>
          <p:nvPr/>
        </p:nvSpPr>
        <p:spPr>
          <a:xfrm>
            <a:off x="721636" y="1069673"/>
            <a:ext cx="7985635" cy="661207"/>
          </a:xfrm>
          <a:prstGeom prst="rect">
            <a:avLst/>
          </a:prstGeom>
          <a:noFill/>
        </p:spPr>
        <p:txBody>
          <a:bodyPr wrap="square">
            <a:spAutoFit/>
          </a:bodyPr>
          <a:lstStyle/>
          <a:p>
            <a:pPr marL="0" marR="0" lvl="0" indent="0" algn="l" rtl="0">
              <a:lnSpc>
                <a:spcPct val="150000"/>
              </a:lnSpc>
              <a:spcBef>
                <a:spcPts val="0"/>
              </a:spcBef>
              <a:spcAft>
                <a:spcPts val="0"/>
              </a:spcAft>
              <a:buNone/>
            </a:pP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3.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Quy</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trình</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động</a:t>
            </a:r>
            <a:endPar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91904" y="1730880"/>
            <a:ext cx="6096000" cy="2795958"/>
          </a:xfrm>
          <a:prstGeom prst="rect">
            <a:avLst/>
          </a:prstGeom>
        </p:spPr>
        <p:txBody>
          <a:bodyPr>
            <a:spAutoFit/>
          </a:bodyPr>
          <a:lstStyle/>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Lập</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kế</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hoạch</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Thiết</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kế</a:t>
            </a:r>
            <a:r>
              <a:rPr lang="en-US" sz="2400" dirty="0">
                <a:solidFill>
                  <a:schemeClr val="bg1"/>
                </a:solidFill>
                <a:latin typeface="Times New Roman" panose="02020603050405020304" pitchFamily="18" charset="0"/>
                <a:ea typeface="Noto Sans Symbols"/>
                <a:cs typeface="Times New Roman" panose="02020603050405020304" pitchFamily="18" charset="0"/>
              </a:rPr>
              <a:t> test case</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Phát</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triển</a:t>
            </a:r>
            <a:r>
              <a:rPr lang="en-US" sz="2400" dirty="0">
                <a:solidFill>
                  <a:schemeClr val="bg1"/>
                </a:solidFill>
                <a:latin typeface="Times New Roman" panose="02020603050405020304" pitchFamily="18" charset="0"/>
                <a:ea typeface="Noto Sans Symbols"/>
                <a:cs typeface="Times New Roman" panose="02020603050405020304" pitchFamily="18" charset="0"/>
              </a:rPr>
              <a:t> test script</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Thực</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hiện</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Đánh</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giá</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kết</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quả</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42545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vi-VN" sz="3600" b="1" dirty="0" smtClean="0">
                <a:solidFill>
                  <a:schemeClr val="bg1"/>
                </a:solidFill>
                <a:latin typeface="Times New Roman" panose="02020603050405020304" pitchFamily="18" charset="0"/>
                <a:cs typeface="Times New Roman" panose="02020603050405020304" pitchFamily="18" charset="0"/>
              </a:rPr>
              <a:t>2. </a:t>
            </a:r>
            <a:r>
              <a:rPr lang="en-US" sz="3600" b="1" dirty="0" err="1" smtClean="0">
                <a:solidFill>
                  <a:schemeClr val="bg1"/>
                </a:solidFill>
                <a:latin typeface="Times New Roman" panose="02020603050405020304" pitchFamily="18" charset="0"/>
                <a:cs typeface="Times New Roman" panose="02020603050405020304" pitchFamily="18" charset="0"/>
              </a:rPr>
              <a:t>Kiểm</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tự</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động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với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Katalon</a:t>
            </a:r>
            <a:r>
              <a:rPr lang="en-US" sz="3600" b="1" dirty="0">
                <a:solidFill>
                  <a:schemeClr val="bg1"/>
                </a:solidFill>
                <a:latin typeface="Times New Roman" panose="02020603050405020304" pitchFamily="18" charset="0"/>
                <a:cs typeface="Times New Roman" panose="02020603050405020304" pitchFamily="18" charset="0"/>
              </a:rPr>
              <a:t> Studio</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8</a:t>
            </a:fld>
            <a:r>
              <a:rPr lang="en-US" smtClean="0"/>
              <a:t>/17</a:t>
            </a:r>
            <a:endParaRPr lang="en-US" dirty="0"/>
          </a:p>
        </p:txBody>
      </p:sp>
      <p:sp>
        <p:nvSpPr>
          <p:cNvPr id="5" name="Google Shape;131;p6">
            <a:extLst>
              <a:ext uri="{FF2B5EF4-FFF2-40B4-BE49-F238E27FC236}">
                <a16:creationId xmlns:a16="http://schemas.microsoft.com/office/drawing/2014/main" xmlns=""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993531" y="1762150"/>
            <a:ext cx="8546254" cy="1200329"/>
          </a:xfrm>
          <a:prstGeom prst="rect">
            <a:avLst/>
          </a:prstGeom>
        </p:spPr>
        <p:txBody>
          <a:bodyPr wrap="square">
            <a:spAutoFit/>
          </a:bodyPr>
          <a:lstStyle/>
          <a:p>
            <a:pPr lvl="0"/>
            <a:r>
              <a:rPr lang="vi-VN" sz="2400"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 hiện đang là một công cụ kiểm thử tự động và cho phép người dùng có thể kiểm thử tự động trên cả Web, API, Mobile và Desktop. </a:t>
            </a:r>
            <a:endParaRPr lang="vi-VN"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104644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vi-VN" sz="3600" b="1" dirty="0" smtClean="0">
                <a:solidFill>
                  <a:schemeClr val="bg1"/>
                </a:solidFill>
                <a:latin typeface="Times New Roman" panose="02020603050405020304" pitchFamily="18" charset="0"/>
                <a:cs typeface="Times New Roman" panose="02020603050405020304" pitchFamily="18" charset="0"/>
              </a:rPr>
              <a:t>2. </a:t>
            </a:r>
            <a:r>
              <a:rPr lang="en-US" sz="3600" b="1" dirty="0" err="1" smtClean="0">
                <a:solidFill>
                  <a:schemeClr val="bg1"/>
                </a:solidFill>
                <a:latin typeface="Times New Roman" panose="02020603050405020304" pitchFamily="18" charset="0"/>
                <a:cs typeface="Times New Roman" panose="02020603050405020304" pitchFamily="18" charset="0"/>
              </a:rPr>
              <a:t>Kiểm</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tự</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động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với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Katalon</a:t>
            </a:r>
            <a:r>
              <a:rPr lang="en-US" sz="3600" b="1" dirty="0">
                <a:solidFill>
                  <a:schemeClr val="bg1"/>
                </a:solidFill>
                <a:latin typeface="Times New Roman" panose="02020603050405020304" pitchFamily="18" charset="0"/>
                <a:cs typeface="Times New Roman" panose="02020603050405020304" pitchFamily="18" charset="0"/>
              </a:rPr>
              <a:t> Studio</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9</a:t>
            </a:fld>
            <a:r>
              <a:rPr lang="en-US" smtClean="0"/>
              <a:t>/17</a:t>
            </a:r>
            <a:endParaRPr lang="en-US" dirty="0"/>
          </a:p>
        </p:txBody>
      </p:sp>
      <p:sp>
        <p:nvSpPr>
          <p:cNvPr id="5" name="Google Shape;131;p6">
            <a:extLst>
              <a:ext uri="{FF2B5EF4-FFF2-40B4-BE49-F238E27FC236}">
                <a16:creationId xmlns:a16="http://schemas.microsoft.com/office/drawing/2014/main" xmlns=""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993531" y="1612025"/>
            <a:ext cx="10538827" cy="4524315"/>
          </a:xfrm>
          <a:prstGeom prst="rect">
            <a:avLst/>
          </a:prstGeom>
        </p:spPr>
        <p:txBody>
          <a:bodyPr wrap="square">
            <a:spAutoFit/>
          </a:bodyPr>
          <a:lstStyle/>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Viết test case nhanh và đơn giản, hỗ trợ cả chế độ Manual và Scripting</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Kiểm thử được các ứng dụng Web, API, mobile, desktop application</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Có thể sử dụng trên các nền tảng Window, Linux, macOS</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Hỗ trợ Recording để tạo test case mà không cần phải viết code</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Hỗ trợ </a:t>
            </a:r>
            <a:r>
              <a:rPr lang="vi-VN" sz="2400" dirty="0" smtClean="0">
                <a:solidFill>
                  <a:schemeClr val="bg1"/>
                </a:solidFill>
                <a:latin typeface="+mj-lt"/>
              </a:rPr>
              <a:t>Data Driven Testing, </a:t>
            </a:r>
            <a:r>
              <a:rPr lang="vi-VN" sz="2400" dirty="0">
                <a:solidFill>
                  <a:schemeClr val="bg1"/>
                </a:solidFill>
                <a:latin typeface="+mj-lt"/>
              </a:rPr>
              <a:t>sử dụng được </a:t>
            </a:r>
            <a:r>
              <a:rPr lang="vi-VN" sz="2400" dirty="0" smtClean="0">
                <a:solidFill>
                  <a:schemeClr val="bg1"/>
                </a:solidFill>
                <a:latin typeface="+mj-lt"/>
              </a:rPr>
              <a:t>file </a:t>
            </a:r>
            <a:r>
              <a:rPr lang="vi-VN" sz="2400" dirty="0">
                <a:solidFill>
                  <a:schemeClr val="bg1"/>
                </a:solidFill>
                <a:latin typeface="+mj-lt"/>
              </a:rPr>
              <a:t>như Excel, CSV, Database Source</a:t>
            </a:r>
          </a:p>
          <a:p>
            <a:pPr marL="342900" indent="-342900">
              <a:lnSpc>
                <a:spcPct val="150000"/>
              </a:lnSpc>
              <a:buClr>
                <a:schemeClr val="bg1"/>
              </a:buClr>
              <a:buFont typeface="Courier New" panose="02070309020205020404" pitchFamily="49" charset="0"/>
              <a:buChar char="o"/>
            </a:pPr>
            <a:r>
              <a:rPr lang="vi-VN" sz="2400" dirty="0" smtClean="0">
                <a:solidFill>
                  <a:schemeClr val="bg1"/>
                </a:solidFill>
                <a:latin typeface="+mj-lt"/>
              </a:rPr>
              <a:t>Hỗ </a:t>
            </a:r>
            <a:r>
              <a:rPr lang="vi-VN" sz="2400" dirty="0">
                <a:solidFill>
                  <a:schemeClr val="bg1"/>
                </a:solidFill>
                <a:latin typeface="+mj-lt"/>
              </a:rPr>
              <a:t>trợ chạy từ command line, CI/CD </a:t>
            </a:r>
            <a:r>
              <a:rPr lang="vi-VN" sz="2400" dirty="0" smtClean="0">
                <a:solidFill>
                  <a:schemeClr val="bg1"/>
                </a:solidFill>
                <a:latin typeface="+mj-lt"/>
              </a:rPr>
              <a:t>integration</a:t>
            </a:r>
          </a:p>
          <a:p>
            <a:pPr marL="342900" indent="-342900">
              <a:lnSpc>
                <a:spcPct val="150000"/>
              </a:lnSpc>
              <a:buClr>
                <a:schemeClr val="bg1"/>
              </a:buClr>
              <a:buFont typeface="Courier New" panose="02070309020205020404" pitchFamily="49" charset="0"/>
              <a:buChar char="o"/>
            </a:pPr>
            <a:r>
              <a:rPr lang="vi-VN" sz="2400" dirty="0" smtClean="0">
                <a:solidFill>
                  <a:schemeClr val="bg1"/>
                </a:solidFill>
                <a:latin typeface="+mj-lt"/>
              </a:rPr>
              <a:t>Có </a:t>
            </a:r>
            <a:r>
              <a:rPr lang="vi-VN" sz="2400" dirty="0">
                <a:solidFill>
                  <a:schemeClr val="bg1"/>
                </a:solidFill>
                <a:latin typeface="+mj-lt"/>
              </a:rPr>
              <a:t>sẵn các built-in keywords cho Web, API, mobile, desktop application</a:t>
            </a:r>
          </a:p>
          <a:p>
            <a:pPr lvl="0">
              <a:lnSpc>
                <a:spcPct val="150000"/>
              </a:lnSpc>
            </a:pPr>
            <a:endParaRPr lang="vi-VN" sz="2400" dirty="0">
              <a:solidFill>
                <a:schemeClr val="bg1"/>
              </a:solidFill>
              <a:latin typeface="+mj-lt"/>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133055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TotalTime>
  <Words>660</Words>
  <Application>Microsoft Office PowerPoint</Application>
  <PresentationFormat>Widescreen</PresentationFormat>
  <Paragraphs>97</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Tahoma</vt:lpstr>
      <vt:lpstr>Courier New</vt:lpstr>
      <vt:lpstr>Calibri</vt:lpstr>
      <vt:lpstr>Noto Sans Symbols</vt:lpstr>
      <vt:lpstr>Times New Roman</vt:lpstr>
      <vt:lpstr>Times New Roman (Headings)</vt:lpstr>
      <vt:lpstr>Rockwell</vt:lpstr>
      <vt:lpstr>Arial</vt:lpstr>
      <vt:lpstr>Roboto</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ADMIN</cp:lastModifiedBy>
  <cp:revision>139</cp:revision>
  <dcterms:created xsi:type="dcterms:W3CDTF">2021-01-21T04:17:31Z</dcterms:created>
  <dcterms:modified xsi:type="dcterms:W3CDTF">2023-05-12T18:34:03Z</dcterms:modified>
</cp:coreProperties>
</file>