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0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6D92-55B8-4942-821A-D71B5E2C9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2032" y="6553200"/>
            <a:ext cx="1219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endParaRPr lang="en-US" altLang="en-US" sz="11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 algn="ctr" eaLnBrk="1" hangingPunct="1">
              <a:defRPr/>
            </a:pPr>
            <a:endParaRPr lang="en-US" altLang="en-US" sz="11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18000">
                <a:srgbClr val="5B7CC6"/>
              </a:gs>
              <a:gs pos="81000">
                <a:srgbClr val="002463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4478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17600" y="274638"/>
            <a:ext cx="9753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Enter Activity Name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7600" y="1676400"/>
            <a:ext cx="9753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09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2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8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7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8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6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82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AF64-135E-43CD-8E82-A58700FA77C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B12EC-A51D-438B-B532-344584C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E9E0A-7FB9-4268-8A71-EC6177E6013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B97C-4DFE-4B34-B184-D22A7BE62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Practical 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57400" y="2895600"/>
            <a:ext cx="8153400" cy="266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COMPUTER SCIENCE 2B NETWORK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by  , University of </a:t>
            </a:r>
            <a:r>
              <a:rPr lang="en-US" sz="2000" dirty="0"/>
              <a:t>J</a:t>
            </a:r>
            <a:r>
              <a:rPr lang="en-US" sz="2000" dirty="0" smtClean="0"/>
              <a:t>ohannesburg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71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About 20 to 22 million people in </a:t>
            </a:r>
            <a:r>
              <a:rPr lang="en-US" dirty="0"/>
              <a:t>S</a:t>
            </a:r>
            <a:r>
              <a:rPr lang="en-US" dirty="0" smtClean="0"/>
              <a:t>outh Africa use a smartphone, which accounts for about one third of the population. </a:t>
            </a:r>
            <a:endParaRPr lang="en-US" dirty="0"/>
          </a:p>
          <a:p>
            <a:r>
              <a:rPr lang="en-US" dirty="0" smtClean="0"/>
              <a:t>This means that about the same number of people or more have access to a camera</a:t>
            </a:r>
          </a:p>
          <a:p>
            <a:r>
              <a:rPr lang="en-US" dirty="0" smtClean="0"/>
              <a:t>There is a need for an image editing tool.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 An interactive image editing tool </a:t>
            </a:r>
          </a:p>
          <a:p>
            <a:r>
              <a:rPr lang="en-US" dirty="0" smtClean="0"/>
              <a:t>mouse events trigger parts of an image being manipulated</a:t>
            </a:r>
          </a:p>
          <a:p>
            <a:r>
              <a:rPr lang="en-US" dirty="0" smtClean="0"/>
              <a:t>Using the provided API to manipulate and save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0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14" y="1676400"/>
            <a:ext cx="9025022" cy="50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676400"/>
            <a:ext cx="889267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9" y="1503946"/>
            <a:ext cx="8855244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Custom Design</vt:lpstr>
      <vt:lpstr>Practical X</vt:lpstr>
      <vt:lpstr>Problem Statement</vt:lpstr>
      <vt:lpstr>Solution</vt:lpstr>
      <vt:lpstr>Methodology</vt:lpstr>
      <vt:lpstr>Methodology</vt:lpstr>
      <vt:lpstr>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X</dc:title>
  <dc:creator>HRMANAGER</dc:creator>
  <cp:lastModifiedBy>HRMANAGER</cp:lastModifiedBy>
  <cp:revision>3</cp:revision>
  <dcterms:created xsi:type="dcterms:W3CDTF">2019-10-29T07:30:39Z</dcterms:created>
  <dcterms:modified xsi:type="dcterms:W3CDTF">2019-10-29T07:54:09Z</dcterms:modified>
</cp:coreProperties>
</file>