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69" r:id="rId3"/>
    <p:sldId id="257" r:id="rId4"/>
    <p:sldId id="262" r:id="rId5"/>
    <p:sldId id="280" r:id="rId6"/>
    <p:sldId id="263" r:id="rId7"/>
    <p:sldId id="268" r:id="rId8"/>
    <p:sldId id="271" r:id="rId9"/>
    <p:sldId id="272" r:id="rId10"/>
    <p:sldId id="281" r:id="rId11"/>
    <p:sldId id="279" r:id="rId12"/>
    <p:sldId id="273" r:id="rId13"/>
    <p:sldId id="274" r:id="rId14"/>
    <p:sldId id="275" r:id="rId15"/>
    <p:sldId id="277" r:id="rId16"/>
    <p:sldId id="278" r:id="rId17"/>
    <p:sldId id="27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3B332-FF7D-42F6-8DB0-F6132F4D4EB9}" v="155" dt="2022-09-07T09:26:45.002"/>
    <p1510:client id="{6443B13A-2CAC-48C3-8EB7-12AF49D04389}" v="20" dt="2022-09-07T02:32:33.822"/>
    <p1510:client id="{8A06D3FF-727A-4826-94B9-7D6E53A7E9FA}" v="6" dt="2022-09-07T02:35:25.290"/>
    <p1510:client id="{9D0CF578-4A6F-419F-8DAA-A6C9114BDB7E}" v="12" dt="2022-09-07T04:00:55.351"/>
    <p1510:client id="{BA77AF3F-7C79-42B2-9C46-694B420EBF6B}" v="1163" dt="2022-09-08T00:51:19.927"/>
    <p1510:client id="{BE5BBCAD-0FFF-46FE-85B3-595ABC3A154C}" v="52" dt="2022-09-08T00:08:31.777"/>
    <p1510:client id="{CC991923-42FD-4AF9-9ECF-3E7CEE31D739}" v="12" dt="2022-09-07T01:16:26.882"/>
    <p1510:client id="{D3873DFE-91A7-4276-BBF0-7FF8281D813B}" v="546" dt="2022-09-07T22:59:11.316"/>
    <p1510:client id="{EC8FD5A0-0A3C-4FB0-8E25-4454F72E630E}" v="463" dt="2022-09-07T01:39:51.770"/>
    <p1510:client id="{F7B8B3B3-C124-4632-8F79-3B7800BE4A5F}" v="4" dt="2022-09-07T05:13:27.839"/>
    <p1510:client id="{F95F1C96-F769-46FF-AC4F-0543CAA61BC4}" v="100" dt="2022-09-08T00:17:54.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n Le" userId="c865a5079e2fd6c6" providerId="Windows Live" clId="Web-{CC991923-42FD-4AF9-9ECF-3E7CEE31D739}"/>
    <pc:docChg chg="modSld">
      <pc:chgData name="Nhan Le" userId="c865a5079e2fd6c6" providerId="Windows Live" clId="Web-{CC991923-42FD-4AF9-9ECF-3E7CEE31D739}" dt="2022-09-07T01:16:26.882" v="10" actId="14100"/>
      <pc:docMkLst>
        <pc:docMk/>
      </pc:docMkLst>
      <pc:sldChg chg="modSp">
        <pc:chgData name="Nhan Le" userId="c865a5079e2fd6c6" providerId="Windows Live" clId="Web-{CC991923-42FD-4AF9-9ECF-3E7CEE31D739}" dt="2022-09-07T01:16:26.882" v="10" actId="14100"/>
        <pc:sldMkLst>
          <pc:docMk/>
          <pc:sldMk cId="3236788360" sldId="257"/>
        </pc:sldMkLst>
        <pc:picChg chg="mod">
          <ac:chgData name="Nhan Le" userId="c865a5079e2fd6c6" providerId="Windows Live" clId="Web-{CC991923-42FD-4AF9-9ECF-3E7CEE31D739}" dt="2022-09-07T01:16:26.882" v="10" actId="14100"/>
          <ac:picMkLst>
            <pc:docMk/>
            <pc:sldMk cId="3236788360" sldId="257"/>
            <ac:picMk id="5" creationId="{9F4B6C2E-62B2-264F-663F-2544B94B6742}"/>
          </ac:picMkLst>
        </pc:picChg>
      </pc:sldChg>
      <pc:sldChg chg="addSp modSp">
        <pc:chgData name="Nhan Le" userId="c865a5079e2fd6c6" providerId="Windows Live" clId="Web-{CC991923-42FD-4AF9-9ECF-3E7CEE31D739}" dt="2022-09-07T01:11:58.702" v="7" actId="14100"/>
        <pc:sldMkLst>
          <pc:docMk/>
          <pc:sldMk cId="30095514" sldId="262"/>
        </pc:sldMkLst>
        <pc:picChg chg="add mod">
          <ac:chgData name="Nhan Le" userId="c865a5079e2fd6c6" providerId="Windows Live" clId="Web-{CC991923-42FD-4AF9-9ECF-3E7CEE31D739}" dt="2022-09-07T01:11:58.702" v="7" actId="14100"/>
          <ac:picMkLst>
            <pc:docMk/>
            <pc:sldMk cId="30095514" sldId="262"/>
            <ac:picMk id="3" creationId="{4B64E68D-F205-6E2F-5C05-61195086A212}"/>
          </ac:picMkLst>
        </pc:picChg>
        <pc:picChg chg="mod">
          <ac:chgData name="Nhan Le" userId="c865a5079e2fd6c6" providerId="Windows Live" clId="Web-{CC991923-42FD-4AF9-9ECF-3E7CEE31D739}" dt="2022-09-07T01:11:26.169" v="3" actId="14100"/>
          <ac:picMkLst>
            <pc:docMk/>
            <pc:sldMk cId="30095514" sldId="262"/>
            <ac:picMk id="6" creationId="{7885A77C-586C-3354-AF9F-E9F9221859D9}"/>
          </ac:picMkLst>
        </pc:picChg>
      </pc:sldChg>
    </pc:docChg>
  </pc:docChgLst>
  <pc:docChgLst>
    <pc:chgData name="Nhan Le" userId="c865a5079e2fd6c6" providerId="Windows Live" clId="Web-{8A06D3FF-727A-4826-94B9-7D6E53A7E9FA}"/>
    <pc:docChg chg="delSld modSld">
      <pc:chgData name="Nhan Le" userId="c865a5079e2fd6c6" providerId="Windows Live" clId="Web-{8A06D3FF-727A-4826-94B9-7D6E53A7E9FA}" dt="2022-09-07T02:35:25.290" v="5"/>
      <pc:docMkLst>
        <pc:docMk/>
      </pc:docMkLst>
      <pc:sldChg chg="delSp modSp">
        <pc:chgData name="Nhan Le" userId="c865a5079e2fd6c6" providerId="Windows Live" clId="Web-{8A06D3FF-727A-4826-94B9-7D6E53A7E9FA}" dt="2022-09-07T02:35:10.258" v="1" actId="1076"/>
        <pc:sldMkLst>
          <pc:docMk/>
          <pc:sldMk cId="3236788360" sldId="257"/>
        </pc:sldMkLst>
        <pc:picChg chg="del">
          <ac:chgData name="Nhan Le" userId="c865a5079e2fd6c6" providerId="Windows Live" clId="Web-{8A06D3FF-727A-4826-94B9-7D6E53A7E9FA}" dt="2022-09-07T02:35:06.445" v="0"/>
          <ac:picMkLst>
            <pc:docMk/>
            <pc:sldMk cId="3236788360" sldId="257"/>
            <ac:picMk id="4" creationId="{53DE1BED-3A77-97CC-C2B5-C78C815A00D0}"/>
          </ac:picMkLst>
        </pc:picChg>
        <pc:picChg chg="mod">
          <ac:chgData name="Nhan Le" userId="c865a5079e2fd6c6" providerId="Windows Live" clId="Web-{8A06D3FF-727A-4826-94B9-7D6E53A7E9FA}" dt="2022-09-07T02:35:10.258" v="1" actId="1076"/>
          <ac:picMkLst>
            <pc:docMk/>
            <pc:sldMk cId="3236788360" sldId="257"/>
            <ac:picMk id="5" creationId="{9F4B6C2E-62B2-264F-663F-2544B94B6742}"/>
          </ac:picMkLst>
        </pc:picChg>
      </pc:sldChg>
      <pc:sldChg chg="modSp">
        <pc:chgData name="Nhan Le" userId="c865a5079e2fd6c6" providerId="Windows Live" clId="Web-{8A06D3FF-727A-4826-94B9-7D6E53A7E9FA}" dt="2022-09-07T02:35:18.368" v="3" actId="1076"/>
        <pc:sldMkLst>
          <pc:docMk/>
          <pc:sldMk cId="30095514" sldId="262"/>
        </pc:sldMkLst>
        <pc:picChg chg="mod">
          <ac:chgData name="Nhan Le" userId="c865a5079e2fd6c6" providerId="Windows Live" clId="Web-{8A06D3FF-727A-4826-94B9-7D6E53A7E9FA}" dt="2022-09-07T02:35:18.368" v="3" actId="1076"/>
          <ac:picMkLst>
            <pc:docMk/>
            <pc:sldMk cId="30095514" sldId="262"/>
            <ac:picMk id="6" creationId="{7885A77C-586C-3354-AF9F-E9F9221859D9}"/>
          </ac:picMkLst>
        </pc:picChg>
      </pc:sldChg>
      <pc:sldChg chg="del">
        <pc:chgData name="Nhan Le" userId="c865a5079e2fd6c6" providerId="Windows Live" clId="Web-{8A06D3FF-727A-4826-94B9-7D6E53A7E9FA}" dt="2022-09-07T02:35:24.321" v="4"/>
        <pc:sldMkLst>
          <pc:docMk/>
          <pc:sldMk cId="2648880378" sldId="264"/>
        </pc:sldMkLst>
      </pc:sldChg>
      <pc:sldChg chg="del">
        <pc:chgData name="Nhan Le" userId="c865a5079e2fd6c6" providerId="Windows Live" clId="Web-{8A06D3FF-727A-4826-94B9-7D6E53A7E9FA}" dt="2022-09-07T02:35:25.290" v="5"/>
        <pc:sldMkLst>
          <pc:docMk/>
          <pc:sldMk cId="1146388853" sldId="266"/>
        </pc:sldMkLst>
      </pc:sldChg>
    </pc:docChg>
  </pc:docChgLst>
  <pc:docChgLst>
    <pc:chgData name="Guest User" userId="683d1901548955f7" providerId="Windows Live" clId="Web-{F95F1C96-F769-46FF-AC4F-0543CAA61BC4}"/>
    <pc:docChg chg="modSld">
      <pc:chgData name="Guest User" userId="683d1901548955f7" providerId="Windows Live" clId="Web-{F95F1C96-F769-46FF-AC4F-0543CAA61BC4}" dt="2022-09-08T00:17:54.219" v="98" actId="20577"/>
      <pc:docMkLst>
        <pc:docMk/>
      </pc:docMkLst>
      <pc:sldChg chg="modTransition">
        <pc:chgData name="Guest User" userId="683d1901548955f7" providerId="Windows Live" clId="Web-{F95F1C96-F769-46FF-AC4F-0543CAA61BC4}" dt="2022-09-08T00:04:44.862" v="0"/>
        <pc:sldMkLst>
          <pc:docMk/>
          <pc:sldMk cId="2582084826" sldId="256"/>
        </pc:sldMkLst>
      </pc:sldChg>
      <pc:sldChg chg="modTransition">
        <pc:chgData name="Guest User" userId="683d1901548955f7" providerId="Windows Live" clId="Web-{F95F1C96-F769-46FF-AC4F-0543CAA61BC4}" dt="2022-09-08T00:04:52.613" v="3"/>
        <pc:sldMkLst>
          <pc:docMk/>
          <pc:sldMk cId="3236788360" sldId="257"/>
        </pc:sldMkLst>
      </pc:sldChg>
      <pc:sldChg chg="modTransition">
        <pc:chgData name="Guest User" userId="683d1901548955f7" providerId="Windows Live" clId="Web-{F95F1C96-F769-46FF-AC4F-0543CAA61BC4}" dt="2022-09-08T00:04:56.691" v="4"/>
        <pc:sldMkLst>
          <pc:docMk/>
          <pc:sldMk cId="30095514" sldId="262"/>
        </pc:sldMkLst>
      </pc:sldChg>
      <pc:sldChg chg="modTransition">
        <pc:chgData name="Guest User" userId="683d1901548955f7" providerId="Windows Live" clId="Web-{F95F1C96-F769-46FF-AC4F-0543CAA61BC4}" dt="2022-09-08T00:05:02.113" v="6"/>
        <pc:sldMkLst>
          <pc:docMk/>
          <pc:sldMk cId="1214271425" sldId="263"/>
        </pc:sldMkLst>
      </pc:sldChg>
      <pc:sldChg chg="modTransition">
        <pc:chgData name="Guest User" userId="683d1901548955f7" providerId="Windows Live" clId="Web-{F95F1C96-F769-46FF-AC4F-0543CAA61BC4}" dt="2022-09-08T00:05:05.051" v="7"/>
        <pc:sldMkLst>
          <pc:docMk/>
          <pc:sldMk cId="2307510110" sldId="268"/>
        </pc:sldMkLst>
      </pc:sldChg>
      <pc:sldChg chg="modSp modTransition">
        <pc:chgData name="Guest User" userId="683d1901548955f7" providerId="Windows Live" clId="Web-{F95F1C96-F769-46FF-AC4F-0543CAA61BC4}" dt="2022-09-08T00:17:54.219" v="98" actId="20577"/>
        <pc:sldMkLst>
          <pc:docMk/>
          <pc:sldMk cId="2523987976" sldId="269"/>
        </pc:sldMkLst>
        <pc:spChg chg="mod">
          <ac:chgData name="Guest User" userId="683d1901548955f7" providerId="Windows Live" clId="Web-{F95F1C96-F769-46FF-AC4F-0543CAA61BC4}" dt="2022-09-08T00:17:54.219" v="98" actId="20577"/>
          <ac:spMkLst>
            <pc:docMk/>
            <pc:sldMk cId="2523987976" sldId="269"/>
            <ac:spMk id="3" creationId="{896EDB1A-5A32-20BE-8E04-7A8237DC214C}"/>
          </ac:spMkLst>
        </pc:spChg>
      </pc:sldChg>
      <pc:sldChg chg="modTransition">
        <pc:chgData name="Guest User" userId="683d1901548955f7" providerId="Windows Live" clId="Web-{F95F1C96-F769-46FF-AC4F-0543CAA61BC4}" dt="2022-09-08T00:04:50.456" v="2"/>
        <pc:sldMkLst>
          <pc:docMk/>
          <pc:sldMk cId="3637215320" sldId="270"/>
        </pc:sldMkLst>
      </pc:sldChg>
      <pc:sldChg chg="modTransition">
        <pc:chgData name="Guest User" userId="683d1901548955f7" providerId="Windows Live" clId="Web-{F95F1C96-F769-46FF-AC4F-0543CAA61BC4}" dt="2022-09-08T00:05:07.144" v="8"/>
        <pc:sldMkLst>
          <pc:docMk/>
          <pc:sldMk cId="4124668453" sldId="271"/>
        </pc:sldMkLst>
      </pc:sldChg>
      <pc:sldChg chg="modTransition">
        <pc:chgData name="Guest User" userId="683d1901548955f7" providerId="Windows Live" clId="Web-{F95F1C96-F769-46FF-AC4F-0543CAA61BC4}" dt="2022-09-08T00:05:15.270" v="9"/>
        <pc:sldMkLst>
          <pc:docMk/>
          <pc:sldMk cId="2127774234" sldId="272"/>
        </pc:sldMkLst>
      </pc:sldChg>
      <pc:sldChg chg="modTransition">
        <pc:chgData name="Guest User" userId="683d1901548955f7" providerId="Windows Live" clId="Web-{F95F1C96-F769-46FF-AC4F-0543CAA61BC4}" dt="2022-09-08T00:05:31.380" v="13"/>
        <pc:sldMkLst>
          <pc:docMk/>
          <pc:sldMk cId="3249354395" sldId="273"/>
        </pc:sldMkLst>
      </pc:sldChg>
      <pc:sldChg chg="modTransition">
        <pc:chgData name="Guest User" userId="683d1901548955f7" providerId="Windows Live" clId="Web-{F95F1C96-F769-46FF-AC4F-0543CAA61BC4}" dt="2022-09-08T00:05:33.958" v="14"/>
        <pc:sldMkLst>
          <pc:docMk/>
          <pc:sldMk cId="1325782682" sldId="274"/>
        </pc:sldMkLst>
      </pc:sldChg>
      <pc:sldChg chg="modTransition">
        <pc:chgData name="Guest User" userId="683d1901548955f7" providerId="Windows Live" clId="Web-{F95F1C96-F769-46FF-AC4F-0543CAA61BC4}" dt="2022-09-08T00:05:36.630" v="15"/>
        <pc:sldMkLst>
          <pc:docMk/>
          <pc:sldMk cId="3368087230" sldId="275"/>
        </pc:sldMkLst>
      </pc:sldChg>
      <pc:sldChg chg="modTransition">
        <pc:chgData name="Guest User" userId="683d1901548955f7" providerId="Windows Live" clId="Web-{F95F1C96-F769-46FF-AC4F-0543CAA61BC4}" dt="2022-09-08T00:05:39.130" v="16"/>
        <pc:sldMkLst>
          <pc:docMk/>
          <pc:sldMk cId="721393263" sldId="277"/>
        </pc:sldMkLst>
      </pc:sldChg>
      <pc:sldChg chg="modTransition">
        <pc:chgData name="Guest User" userId="683d1901548955f7" providerId="Windows Live" clId="Web-{F95F1C96-F769-46FF-AC4F-0543CAA61BC4}" dt="2022-09-08T00:05:42.115" v="17"/>
        <pc:sldMkLst>
          <pc:docMk/>
          <pc:sldMk cId="2836979634" sldId="278"/>
        </pc:sldMkLst>
      </pc:sldChg>
      <pc:sldChg chg="modTransition">
        <pc:chgData name="Guest User" userId="683d1901548955f7" providerId="Windows Live" clId="Web-{F95F1C96-F769-46FF-AC4F-0543CAA61BC4}" dt="2022-09-08T00:05:28.911" v="12"/>
        <pc:sldMkLst>
          <pc:docMk/>
          <pc:sldMk cId="3528855674" sldId="279"/>
        </pc:sldMkLst>
      </pc:sldChg>
      <pc:sldChg chg="modTransition">
        <pc:chgData name="Guest User" userId="683d1901548955f7" providerId="Windows Live" clId="Web-{F95F1C96-F769-46FF-AC4F-0543CAA61BC4}" dt="2022-09-08T00:04:58.925" v="5"/>
        <pc:sldMkLst>
          <pc:docMk/>
          <pc:sldMk cId="4087504380" sldId="280"/>
        </pc:sldMkLst>
      </pc:sldChg>
      <pc:sldChg chg="modTransition">
        <pc:chgData name="Guest User" userId="683d1901548955f7" providerId="Windows Live" clId="Web-{F95F1C96-F769-46FF-AC4F-0543CAA61BC4}" dt="2022-09-08T00:05:19.082" v="10"/>
        <pc:sldMkLst>
          <pc:docMk/>
          <pc:sldMk cId="2775950947" sldId="281"/>
        </pc:sldMkLst>
      </pc:sldChg>
    </pc:docChg>
  </pc:docChgLst>
  <pc:docChgLst>
    <pc:chgData name="zach evans" userId="7d3e0c3c4f92ac47" providerId="Windows Live" clId="Web-{6443B13A-2CAC-48C3-8EB7-12AF49D04389}"/>
    <pc:docChg chg="modSld">
      <pc:chgData name="zach evans" userId="7d3e0c3c4f92ac47" providerId="Windows Live" clId="Web-{6443B13A-2CAC-48C3-8EB7-12AF49D04389}" dt="2022-09-07T02:32:33.822" v="19" actId="20577"/>
      <pc:docMkLst>
        <pc:docMk/>
      </pc:docMkLst>
      <pc:sldChg chg="modSp">
        <pc:chgData name="zach evans" userId="7d3e0c3c4f92ac47" providerId="Windows Live" clId="Web-{6443B13A-2CAC-48C3-8EB7-12AF49D04389}" dt="2022-09-07T02:32:33.822" v="19" actId="20577"/>
        <pc:sldMkLst>
          <pc:docMk/>
          <pc:sldMk cId="2307510110" sldId="268"/>
        </pc:sldMkLst>
        <pc:spChg chg="mod">
          <ac:chgData name="zach evans" userId="7d3e0c3c4f92ac47" providerId="Windows Live" clId="Web-{6443B13A-2CAC-48C3-8EB7-12AF49D04389}" dt="2022-09-07T02:32:33.822" v="19" actId="20577"/>
          <ac:spMkLst>
            <pc:docMk/>
            <pc:sldMk cId="2307510110" sldId="268"/>
            <ac:spMk id="2" creationId="{9660B93C-6CF7-E4E8-1344-DCA6BDC3F923}"/>
          </ac:spMkLst>
        </pc:spChg>
      </pc:sldChg>
    </pc:docChg>
  </pc:docChgLst>
  <pc:docChgLst>
    <pc:chgData name="zach evans" userId="7d3e0c3c4f92ac47" providerId="Windows Live" clId="Web-{9D0CF578-4A6F-419F-8DAA-A6C9114BDB7E}"/>
    <pc:docChg chg="modSld">
      <pc:chgData name="zach evans" userId="7d3e0c3c4f92ac47" providerId="Windows Live" clId="Web-{9D0CF578-4A6F-419F-8DAA-A6C9114BDB7E}" dt="2022-09-07T04:00:55.351" v="10" actId="20577"/>
      <pc:docMkLst>
        <pc:docMk/>
      </pc:docMkLst>
      <pc:sldChg chg="addSp delSp modSp">
        <pc:chgData name="zach evans" userId="7d3e0c3c4f92ac47" providerId="Windows Live" clId="Web-{9D0CF578-4A6F-419F-8DAA-A6C9114BDB7E}" dt="2022-09-07T04:00:55.351" v="10" actId="20577"/>
        <pc:sldMkLst>
          <pc:docMk/>
          <pc:sldMk cId="2307510110" sldId="268"/>
        </pc:sldMkLst>
        <pc:spChg chg="mod">
          <ac:chgData name="zach evans" userId="7d3e0c3c4f92ac47" providerId="Windows Live" clId="Web-{9D0CF578-4A6F-419F-8DAA-A6C9114BDB7E}" dt="2022-09-07T04:00:55.351" v="10" actId="20577"/>
          <ac:spMkLst>
            <pc:docMk/>
            <pc:sldMk cId="2307510110" sldId="268"/>
            <ac:spMk id="2" creationId="{9660B93C-6CF7-E4E8-1344-DCA6BDC3F923}"/>
          </ac:spMkLst>
        </pc:spChg>
        <pc:spChg chg="del">
          <ac:chgData name="zach evans" userId="7d3e0c3c4f92ac47" providerId="Windows Live" clId="Web-{9D0CF578-4A6F-419F-8DAA-A6C9114BDB7E}" dt="2022-09-07T03:44:09.300" v="0"/>
          <ac:spMkLst>
            <pc:docMk/>
            <pc:sldMk cId="2307510110" sldId="268"/>
            <ac:spMk id="4" creationId="{17F788C0-94FE-C392-3914-EECDF3DBEED3}"/>
          </ac:spMkLst>
        </pc:spChg>
        <pc:spChg chg="add mod">
          <ac:chgData name="zach evans" userId="7d3e0c3c4f92ac47" providerId="Windows Live" clId="Web-{9D0CF578-4A6F-419F-8DAA-A6C9114BDB7E}" dt="2022-09-07T03:45:11.974" v="8"/>
          <ac:spMkLst>
            <pc:docMk/>
            <pc:sldMk cId="2307510110" sldId="268"/>
            <ac:spMk id="6" creationId="{AAC1A7F9-C6F3-6D2F-2B1B-A45A1C1199B4}"/>
          </ac:spMkLst>
        </pc:spChg>
        <pc:picChg chg="add del mod ord">
          <ac:chgData name="zach evans" userId="7d3e0c3c4f92ac47" providerId="Windows Live" clId="Web-{9D0CF578-4A6F-419F-8DAA-A6C9114BDB7E}" dt="2022-09-07T03:45:11.974" v="8"/>
          <ac:picMkLst>
            <pc:docMk/>
            <pc:sldMk cId="2307510110" sldId="268"/>
            <ac:picMk id="3" creationId="{0CC579BB-953A-3130-55C9-A4D1E7F5A223}"/>
          </ac:picMkLst>
        </pc:picChg>
      </pc:sldChg>
    </pc:docChg>
  </pc:docChgLst>
  <pc:docChgLst>
    <pc:chgData name="Guest User" userId="683d1901548955f7" providerId="Windows Live" clId="Web-{D3873DFE-91A7-4276-BBF0-7FF8281D813B}"/>
    <pc:docChg chg="addSld delSld modSld sldOrd addMainMaster delMainMaster">
      <pc:chgData name="Guest User" userId="683d1901548955f7" providerId="Windows Live" clId="Web-{D3873DFE-91A7-4276-BBF0-7FF8281D813B}" dt="2022-09-07T22:59:11.316" v="458" actId="1076"/>
      <pc:docMkLst>
        <pc:docMk/>
      </pc:docMkLst>
      <pc:sldChg chg="delSp modSp mod modClrScheme delDesignElem chgLayout">
        <pc:chgData name="Guest User" userId="683d1901548955f7" providerId="Windows Live" clId="Web-{D3873DFE-91A7-4276-BBF0-7FF8281D813B}" dt="2022-09-07T22:56:41.498" v="434"/>
        <pc:sldMkLst>
          <pc:docMk/>
          <pc:sldMk cId="2582084826" sldId="256"/>
        </pc:sldMkLst>
        <pc:spChg chg="mod ord">
          <ac:chgData name="Guest User" userId="683d1901548955f7" providerId="Windows Live" clId="Web-{D3873DFE-91A7-4276-BBF0-7FF8281D813B}" dt="2022-09-07T22:56:41.498" v="434"/>
          <ac:spMkLst>
            <pc:docMk/>
            <pc:sldMk cId="2582084826" sldId="256"/>
            <ac:spMk id="2" creationId="{E050EDB3-579E-FEC8-5EAC-3D3240B3BE85}"/>
          </ac:spMkLst>
        </pc:spChg>
        <pc:spChg chg="mod ord">
          <ac:chgData name="Guest User" userId="683d1901548955f7" providerId="Windows Live" clId="Web-{D3873DFE-91A7-4276-BBF0-7FF8281D813B}" dt="2022-09-07T22:56:41.498" v="434"/>
          <ac:spMkLst>
            <pc:docMk/>
            <pc:sldMk cId="2582084826" sldId="256"/>
            <ac:spMk id="3" creationId="{D03BEFD3-C657-44BD-806A-CE51557F565D}"/>
          </ac:spMkLst>
        </pc:spChg>
        <pc:spChg chg="del">
          <ac:chgData name="Guest User" userId="683d1901548955f7" providerId="Windows Live" clId="Web-{D3873DFE-91A7-4276-BBF0-7FF8281D813B}" dt="2022-09-07T22:50:12.781" v="419"/>
          <ac:spMkLst>
            <pc:docMk/>
            <pc:sldMk cId="2582084826" sldId="256"/>
            <ac:spMk id="29" creationId="{F64080D6-34DE-4277-97CC-2FB3812846DA}"/>
          </ac:spMkLst>
        </pc:spChg>
      </pc:sldChg>
      <pc:sldChg chg="delSp modSp mod modClrScheme delDesignElem chgLayout">
        <pc:chgData name="Guest User" userId="683d1901548955f7" providerId="Windows Live" clId="Web-{D3873DFE-91A7-4276-BBF0-7FF8281D813B}" dt="2022-09-07T22:56:41.498" v="434"/>
        <pc:sldMkLst>
          <pc:docMk/>
          <pc:sldMk cId="3236788360" sldId="257"/>
        </pc:sldMkLst>
        <pc:spChg chg="mod ord">
          <ac:chgData name="Guest User" userId="683d1901548955f7" providerId="Windows Live" clId="Web-{D3873DFE-91A7-4276-BBF0-7FF8281D813B}" dt="2022-09-07T22:56:41.498" v="434"/>
          <ac:spMkLst>
            <pc:docMk/>
            <pc:sldMk cId="3236788360" sldId="257"/>
            <ac:spMk id="2" creationId="{9660B93C-6CF7-E4E8-1344-DCA6BDC3F923}"/>
          </ac:spMkLst>
        </pc:spChg>
        <pc:spChg chg="mod ord">
          <ac:chgData name="Guest User" userId="683d1901548955f7" providerId="Windows Live" clId="Web-{D3873DFE-91A7-4276-BBF0-7FF8281D813B}" dt="2022-09-07T22:56:41.498" v="434"/>
          <ac:spMkLst>
            <pc:docMk/>
            <pc:sldMk cId="3236788360" sldId="257"/>
            <ac:spMk id="3" creationId="{896EDB1A-5A32-20BE-8E04-7A8237DC214C}"/>
          </ac:spMkLst>
        </pc:spChg>
        <pc:spChg chg="del">
          <ac:chgData name="Guest User" userId="683d1901548955f7" providerId="Windows Live" clId="Web-{D3873DFE-91A7-4276-BBF0-7FF8281D813B}" dt="2022-09-07T22:50:12.781" v="419"/>
          <ac:spMkLst>
            <pc:docMk/>
            <pc:sldMk cId="3236788360" sldId="257"/>
            <ac:spMk id="22" creationId="{2FCD9B94-D70B-4446-85E5-ACD3904289CB}"/>
          </ac:spMkLst>
        </pc:spChg>
      </pc:sldChg>
      <pc:sldChg chg="delSp modSp mod modClrScheme delDesignElem chgLayout">
        <pc:chgData name="Guest User" userId="683d1901548955f7" providerId="Windows Live" clId="Web-{D3873DFE-91A7-4276-BBF0-7FF8281D813B}" dt="2022-09-07T22:56:41.498" v="434"/>
        <pc:sldMkLst>
          <pc:docMk/>
          <pc:sldMk cId="30095514" sldId="262"/>
        </pc:sldMkLst>
        <pc:spChg chg="mod ord">
          <ac:chgData name="Guest User" userId="683d1901548955f7" providerId="Windows Live" clId="Web-{D3873DFE-91A7-4276-BBF0-7FF8281D813B}" dt="2022-09-07T22:56:41.498" v="434"/>
          <ac:spMkLst>
            <pc:docMk/>
            <pc:sldMk cId="30095514" sldId="262"/>
            <ac:spMk id="2" creationId="{9660B93C-6CF7-E4E8-1344-DCA6BDC3F923}"/>
          </ac:spMkLst>
        </pc:spChg>
        <pc:spChg chg="del">
          <ac:chgData name="Guest User" userId="683d1901548955f7" providerId="Windows Live" clId="Web-{D3873DFE-91A7-4276-BBF0-7FF8281D813B}" dt="2022-09-07T22:50:12.781" v="419"/>
          <ac:spMkLst>
            <pc:docMk/>
            <pc:sldMk cId="30095514" sldId="262"/>
            <ac:spMk id="22" creationId="{2FCD9B94-D70B-4446-85E5-ACD3904289CB}"/>
          </ac:spMkLst>
        </pc:spChg>
        <pc:picChg chg="mod ord">
          <ac:chgData name="Guest User" userId="683d1901548955f7" providerId="Windows Live" clId="Web-{D3873DFE-91A7-4276-BBF0-7FF8281D813B}" dt="2022-09-07T22:56:41.498" v="434"/>
          <ac:picMkLst>
            <pc:docMk/>
            <pc:sldMk cId="30095514" sldId="262"/>
            <ac:picMk id="6" creationId="{7885A77C-586C-3354-AF9F-E9F9221859D9}"/>
          </ac:picMkLst>
        </pc:picChg>
      </pc:sldChg>
      <pc:sldChg chg="delSp modSp mod modClrScheme delDesignElem chgLayout">
        <pc:chgData name="Guest User" userId="683d1901548955f7" providerId="Windows Live" clId="Web-{D3873DFE-91A7-4276-BBF0-7FF8281D813B}" dt="2022-09-07T22:56:41.498" v="434"/>
        <pc:sldMkLst>
          <pc:docMk/>
          <pc:sldMk cId="1214271425" sldId="263"/>
        </pc:sldMkLst>
        <pc:spChg chg="mod ord">
          <ac:chgData name="Guest User" userId="683d1901548955f7" providerId="Windows Live" clId="Web-{D3873DFE-91A7-4276-BBF0-7FF8281D813B}" dt="2022-09-07T22:56:41.498" v="434"/>
          <ac:spMkLst>
            <pc:docMk/>
            <pc:sldMk cId="1214271425" sldId="263"/>
            <ac:spMk id="2" creationId="{9660B93C-6CF7-E4E8-1344-DCA6BDC3F923}"/>
          </ac:spMkLst>
        </pc:spChg>
        <pc:spChg chg="del">
          <ac:chgData name="Guest User" userId="683d1901548955f7" providerId="Windows Live" clId="Web-{D3873DFE-91A7-4276-BBF0-7FF8281D813B}" dt="2022-09-07T22:50:12.781" v="419"/>
          <ac:spMkLst>
            <pc:docMk/>
            <pc:sldMk cId="1214271425" sldId="263"/>
            <ac:spMk id="22" creationId="{2FCD9B94-D70B-4446-85E5-ACD3904289CB}"/>
          </ac:spMkLst>
        </pc:spChg>
      </pc:sldChg>
      <pc:sldChg chg="delSp modSp mod modClrScheme delDesignElem chgLayout">
        <pc:chgData name="Guest User" userId="683d1901548955f7" providerId="Windows Live" clId="Web-{D3873DFE-91A7-4276-BBF0-7FF8281D813B}" dt="2022-09-07T22:56:41.498" v="434"/>
        <pc:sldMkLst>
          <pc:docMk/>
          <pc:sldMk cId="2307510110" sldId="268"/>
        </pc:sldMkLst>
        <pc:spChg chg="mod ord">
          <ac:chgData name="Guest User" userId="683d1901548955f7" providerId="Windows Live" clId="Web-{D3873DFE-91A7-4276-BBF0-7FF8281D813B}" dt="2022-09-07T22:56:41.498" v="434"/>
          <ac:spMkLst>
            <pc:docMk/>
            <pc:sldMk cId="2307510110" sldId="268"/>
            <ac:spMk id="2" creationId="{9660B93C-6CF7-E4E8-1344-DCA6BDC3F923}"/>
          </ac:spMkLst>
        </pc:spChg>
        <pc:spChg chg="del">
          <ac:chgData name="Guest User" userId="683d1901548955f7" providerId="Windows Live" clId="Web-{D3873DFE-91A7-4276-BBF0-7FF8281D813B}" dt="2022-09-07T22:50:12.781" v="419"/>
          <ac:spMkLst>
            <pc:docMk/>
            <pc:sldMk cId="2307510110" sldId="268"/>
            <ac:spMk id="22" creationId="{2FCD9B94-D70B-4446-85E5-ACD3904289CB}"/>
          </ac:spMkLst>
        </pc:spChg>
        <pc:picChg chg="mod ord">
          <ac:chgData name="Guest User" userId="683d1901548955f7" providerId="Windows Live" clId="Web-{D3873DFE-91A7-4276-BBF0-7FF8281D813B}" dt="2022-09-07T22:56:41.498" v="434"/>
          <ac:picMkLst>
            <pc:docMk/>
            <pc:sldMk cId="2307510110" sldId="268"/>
            <ac:picMk id="5" creationId="{769EF32F-2799-B733-CB96-0A25C8E143B3}"/>
          </ac:picMkLst>
        </pc:picChg>
      </pc:sldChg>
      <pc:sldChg chg="delSp modSp mod modClrScheme delDesignElem chgLayout">
        <pc:chgData name="Guest User" userId="683d1901548955f7" providerId="Windows Live" clId="Web-{D3873DFE-91A7-4276-BBF0-7FF8281D813B}" dt="2022-09-07T22:56:41.498" v="434"/>
        <pc:sldMkLst>
          <pc:docMk/>
          <pc:sldMk cId="2523987976" sldId="269"/>
        </pc:sldMkLst>
        <pc:spChg chg="mod ord">
          <ac:chgData name="Guest User" userId="683d1901548955f7" providerId="Windows Live" clId="Web-{D3873DFE-91A7-4276-BBF0-7FF8281D813B}" dt="2022-09-07T22:56:41.498" v="434"/>
          <ac:spMkLst>
            <pc:docMk/>
            <pc:sldMk cId="2523987976" sldId="269"/>
            <ac:spMk id="2" creationId="{9660B93C-6CF7-E4E8-1344-DCA6BDC3F923}"/>
          </ac:spMkLst>
        </pc:spChg>
        <pc:spChg chg="mod ord">
          <ac:chgData name="Guest User" userId="683d1901548955f7" providerId="Windows Live" clId="Web-{D3873DFE-91A7-4276-BBF0-7FF8281D813B}" dt="2022-09-07T22:56:41.498" v="434"/>
          <ac:spMkLst>
            <pc:docMk/>
            <pc:sldMk cId="2523987976" sldId="269"/>
            <ac:spMk id="3" creationId="{896EDB1A-5A32-20BE-8E04-7A8237DC214C}"/>
          </ac:spMkLst>
        </pc:spChg>
        <pc:spChg chg="del">
          <ac:chgData name="Guest User" userId="683d1901548955f7" providerId="Windows Live" clId="Web-{D3873DFE-91A7-4276-BBF0-7FF8281D813B}" dt="2022-09-07T22:50:12.781" v="419"/>
          <ac:spMkLst>
            <pc:docMk/>
            <pc:sldMk cId="2523987976" sldId="269"/>
            <ac:spMk id="22" creationId="{2FCD9B94-D70B-4446-85E5-ACD3904289CB}"/>
          </ac:spMkLst>
        </pc:spChg>
      </pc:sldChg>
      <pc:sldChg chg="delSp modSp mod modClrScheme delDesignElem chgLayout">
        <pc:chgData name="Guest User" userId="683d1901548955f7" providerId="Windows Live" clId="Web-{D3873DFE-91A7-4276-BBF0-7FF8281D813B}" dt="2022-09-07T22:56:41.498" v="434"/>
        <pc:sldMkLst>
          <pc:docMk/>
          <pc:sldMk cId="3637215320" sldId="270"/>
        </pc:sldMkLst>
        <pc:spChg chg="mod ord">
          <ac:chgData name="Guest User" userId="683d1901548955f7" providerId="Windows Live" clId="Web-{D3873DFE-91A7-4276-BBF0-7FF8281D813B}" dt="2022-09-07T22:56:41.498" v="434"/>
          <ac:spMkLst>
            <pc:docMk/>
            <pc:sldMk cId="3637215320" sldId="270"/>
            <ac:spMk id="2" creationId="{9660B93C-6CF7-E4E8-1344-DCA6BDC3F923}"/>
          </ac:spMkLst>
        </pc:spChg>
        <pc:spChg chg="mod ord">
          <ac:chgData name="Guest User" userId="683d1901548955f7" providerId="Windows Live" clId="Web-{D3873DFE-91A7-4276-BBF0-7FF8281D813B}" dt="2022-09-07T22:56:41.498" v="434"/>
          <ac:spMkLst>
            <pc:docMk/>
            <pc:sldMk cId="3637215320" sldId="270"/>
            <ac:spMk id="3" creationId="{896EDB1A-5A32-20BE-8E04-7A8237DC214C}"/>
          </ac:spMkLst>
        </pc:spChg>
        <pc:spChg chg="del">
          <ac:chgData name="Guest User" userId="683d1901548955f7" providerId="Windows Live" clId="Web-{D3873DFE-91A7-4276-BBF0-7FF8281D813B}" dt="2022-09-07T22:50:12.781" v="419"/>
          <ac:spMkLst>
            <pc:docMk/>
            <pc:sldMk cId="3637215320" sldId="270"/>
            <ac:spMk id="22" creationId="{2FCD9B94-D70B-4446-85E5-ACD3904289CB}"/>
          </ac:spMkLst>
        </pc:spChg>
      </pc:sldChg>
      <pc:sldChg chg="delSp modSp mod modClrScheme delDesignElem chgLayout">
        <pc:chgData name="Guest User" userId="683d1901548955f7" providerId="Windows Live" clId="Web-{D3873DFE-91A7-4276-BBF0-7FF8281D813B}" dt="2022-09-07T22:56:41.498" v="434"/>
        <pc:sldMkLst>
          <pc:docMk/>
          <pc:sldMk cId="4124668453" sldId="271"/>
        </pc:sldMkLst>
        <pc:spChg chg="mod ord">
          <ac:chgData name="Guest User" userId="683d1901548955f7" providerId="Windows Live" clId="Web-{D3873DFE-91A7-4276-BBF0-7FF8281D813B}" dt="2022-09-07T22:56:41.498" v="434"/>
          <ac:spMkLst>
            <pc:docMk/>
            <pc:sldMk cId="4124668453" sldId="271"/>
            <ac:spMk id="2" creationId="{9660B93C-6CF7-E4E8-1344-DCA6BDC3F923}"/>
          </ac:spMkLst>
        </pc:spChg>
        <pc:spChg chg="del">
          <ac:chgData name="Guest User" userId="683d1901548955f7" providerId="Windows Live" clId="Web-{D3873DFE-91A7-4276-BBF0-7FF8281D813B}" dt="2022-09-07T22:50:12.781" v="419"/>
          <ac:spMkLst>
            <pc:docMk/>
            <pc:sldMk cId="4124668453" sldId="271"/>
            <ac:spMk id="22" creationId="{2FCD9B94-D70B-4446-85E5-ACD3904289CB}"/>
          </ac:spMkLst>
        </pc:spChg>
        <pc:picChg chg="mod ord">
          <ac:chgData name="Guest User" userId="683d1901548955f7" providerId="Windows Live" clId="Web-{D3873DFE-91A7-4276-BBF0-7FF8281D813B}" dt="2022-09-07T22:56:41.498" v="434"/>
          <ac:picMkLst>
            <pc:docMk/>
            <pc:sldMk cId="4124668453" sldId="271"/>
            <ac:picMk id="7" creationId="{FC675E6D-77DF-F618-D05C-998EC5D2B238}"/>
          </ac:picMkLst>
        </pc:picChg>
      </pc:sldChg>
      <pc:sldChg chg="addSp delSp modSp mod setBg modClrScheme chgLayout">
        <pc:chgData name="Guest User" userId="683d1901548955f7" providerId="Windows Live" clId="Web-{D3873DFE-91A7-4276-BBF0-7FF8281D813B}" dt="2022-09-07T22:56:41.498" v="434"/>
        <pc:sldMkLst>
          <pc:docMk/>
          <pc:sldMk cId="2127774234" sldId="272"/>
        </pc:sldMkLst>
        <pc:spChg chg="mod ord">
          <ac:chgData name="Guest User" userId="683d1901548955f7" providerId="Windows Live" clId="Web-{D3873DFE-91A7-4276-BBF0-7FF8281D813B}" dt="2022-09-07T22:56:41.498" v="434"/>
          <ac:spMkLst>
            <pc:docMk/>
            <pc:sldMk cId="2127774234" sldId="272"/>
            <ac:spMk id="2" creationId="{7DBDF4D9-BDE4-12B4-FD81-046380E91A1E}"/>
          </ac:spMkLst>
        </pc:spChg>
        <pc:spChg chg="mod ord">
          <ac:chgData name="Guest User" userId="683d1901548955f7" providerId="Windows Live" clId="Web-{D3873DFE-91A7-4276-BBF0-7FF8281D813B}" dt="2022-09-07T22:56:41.498" v="434"/>
          <ac:spMkLst>
            <pc:docMk/>
            <pc:sldMk cId="2127774234" sldId="272"/>
            <ac:spMk id="3" creationId="{7271F0BF-39F9-7940-08DA-A2AAB7CB6199}"/>
          </ac:spMkLst>
        </pc:spChg>
        <pc:spChg chg="add mod">
          <ac:chgData name="Guest User" userId="683d1901548955f7" providerId="Windows Live" clId="Web-{D3873DFE-91A7-4276-BBF0-7FF8281D813B}" dt="2022-09-07T22:55:50.028" v="432" actId="20577"/>
          <ac:spMkLst>
            <pc:docMk/>
            <pc:sldMk cId="2127774234" sldId="272"/>
            <ac:spMk id="5" creationId="{9011C805-FFB3-DD88-95AE-63713C5A0233}"/>
          </ac:spMkLst>
        </pc:spChg>
        <pc:picChg chg="add del mod">
          <ac:chgData name="Guest User" userId="683d1901548955f7" providerId="Windows Live" clId="Web-{D3873DFE-91A7-4276-BBF0-7FF8281D813B}" dt="2022-09-07T22:55:03.026" v="422"/>
          <ac:picMkLst>
            <pc:docMk/>
            <pc:sldMk cId="2127774234" sldId="272"/>
            <ac:picMk id="4" creationId="{46282948-0E32-C2BE-4571-5D7F61684A0A}"/>
          </ac:picMkLst>
        </pc:picChg>
        <pc:picChg chg="del mod">
          <ac:chgData name="Guest User" userId="683d1901548955f7" providerId="Windows Live" clId="Web-{D3873DFE-91A7-4276-BBF0-7FF8281D813B}" dt="2022-09-07T22:38:41.725" v="9"/>
          <ac:picMkLst>
            <pc:docMk/>
            <pc:sldMk cId="2127774234" sldId="272"/>
            <ac:picMk id="6" creationId="{F043FAA5-983C-EF4C-6AF1-74FA240E8CE3}"/>
          </ac:picMkLst>
        </pc:picChg>
      </pc:sldChg>
      <pc:sldChg chg="delSp modSp mod modClrScheme chgLayout">
        <pc:chgData name="Guest User" userId="683d1901548955f7" providerId="Windows Live" clId="Web-{D3873DFE-91A7-4276-BBF0-7FF8281D813B}" dt="2022-09-07T22:58:06.751" v="440" actId="1076"/>
        <pc:sldMkLst>
          <pc:docMk/>
          <pc:sldMk cId="3249354395" sldId="273"/>
        </pc:sldMkLst>
        <pc:spChg chg="mod ord">
          <ac:chgData name="Guest User" userId="683d1901548955f7" providerId="Windows Live" clId="Web-{D3873DFE-91A7-4276-BBF0-7FF8281D813B}" dt="2022-09-07T22:58:06.751" v="440" actId="1076"/>
          <ac:spMkLst>
            <pc:docMk/>
            <pc:sldMk cId="3249354395" sldId="273"/>
            <ac:spMk id="2" creationId="{7DBDF4D9-BDE4-12B4-FD81-046380E91A1E}"/>
          </ac:spMkLst>
        </pc:spChg>
        <pc:spChg chg="del mod">
          <ac:chgData name="Guest User" userId="683d1901548955f7" providerId="Windows Live" clId="Web-{D3873DFE-91A7-4276-BBF0-7FF8281D813B}" dt="2022-09-07T22:32:50.759" v="4"/>
          <ac:spMkLst>
            <pc:docMk/>
            <pc:sldMk cId="3249354395" sldId="273"/>
            <ac:spMk id="5" creationId="{D74AD169-8077-06A3-6FC2-E09F3EBC929A}"/>
          </ac:spMkLst>
        </pc:spChg>
      </pc:sldChg>
      <pc:sldChg chg="delSp modSp mod modClrScheme chgLayout">
        <pc:chgData name="Guest User" userId="683d1901548955f7" providerId="Windows Live" clId="Web-{D3873DFE-91A7-4276-BBF0-7FF8281D813B}" dt="2022-09-07T22:59:11.316" v="458" actId="1076"/>
        <pc:sldMkLst>
          <pc:docMk/>
          <pc:sldMk cId="1325782682" sldId="274"/>
        </pc:sldMkLst>
        <pc:spChg chg="mod ord">
          <ac:chgData name="Guest User" userId="683d1901548955f7" providerId="Windows Live" clId="Web-{D3873DFE-91A7-4276-BBF0-7FF8281D813B}" dt="2022-09-07T22:56:41.498" v="434"/>
          <ac:spMkLst>
            <pc:docMk/>
            <pc:sldMk cId="1325782682" sldId="274"/>
            <ac:spMk id="2" creationId="{7DBDF4D9-BDE4-12B4-FD81-046380E91A1E}"/>
          </ac:spMkLst>
        </pc:spChg>
        <pc:spChg chg="del mod ord">
          <ac:chgData name="Guest User" userId="683d1901548955f7" providerId="Windows Live" clId="Web-{D3873DFE-91A7-4276-BBF0-7FF8281D813B}" dt="2022-09-07T22:59:05.394" v="456"/>
          <ac:spMkLst>
            <pc:docMk/>
            <pc:sldMk cId="1325782682" sldId="274"/>
            <ac:spMk id="3" creationId="{7271F0BF-39F9-7940-08DA-A2AAB7CB6199}"/>
          </ac:spMkLst>
        </pc:spChg>
        <pc:grpChg chg="mod">
          <ac:chgData name="Guest User" userId="683d1901548955f7" providerId="Windows Live" clId="Web-{D3873DFE-91A7-4276-BBF0-7FF8281D813B}" dt="2022-09-07T22:59:08.379" v="457" actId="1076"/>
          <ac:grpSpMkLst>
            <pc:docMk/>
            <pc:sldMk cId="1325782682" sldId="274"/>
            <ac:grpSpMk id="12" creationId="{44AB1572-5256-33FA-9403-DDD8E75BB803}"/>
          </ac:grpSpMkLst>
        </pc:grpChg>
        <pc:grpChg chg="mod">
          <ac:chgData name="Guest User" userId="683d1901548955f7" providerId="Windows Live" clId="Web-{D3873DFE-91A7-4276-BBF0-7FF8281D813B}" dt="2022-09-07T22:59:11.316" v="458" actId="1076"/>
          <ac:grpSpMkLst>
            <pc:docMk/>
            <pc:sldMk cId="1325782682" sldId="274"/>
            <ac:grpSpMk id="16" creationId="{A4CAF4E2-9D89-1B3E-4089-8047996DFCD4}"/>
          </ac:grpSpMkLst>
        </pc:grpChg>
        <pc:picChg chg="mod">
          <ac:chgData name="Guest User" userId="683d1901548955f7" providerId="Windows Live" clId="Web-{D3873DFE-91A7-4276-BBF0-7FF8281D813B}" dt="2022-09-07T22:35:40.172" v="7" actId="1076"/>
          <ac:picMkLst>
            <pc:docMk/>
            <pc:sldMk cId="1325782682" sldId="274"/>
            <ac:picMk id="9" creationId="{97327E69-41D3-3F80-F770-5ECDC0285F6A}"/>
          </ac:picMkLst>
        </pc:picChg>
      </pc:sldChg>
      <pc:sldChg chg="delSp modSp mod modClrScheme chgLayout">
        <pc:chgData name="Guest User" userId="683d1901548955f7" providerId="Windows Live" clId="Web-{D3873DFE-91A7-4276-BBF0-7FF8281D813B}" dt="2022-09-07T22:58:58.628" v="454" actId="1076"/>
        <pc:sldMkLst>
          <pc:docMk/>
          <pc:sldMk cId="3368087230" sldId="275"/>
        </pc:sldMkLst>
        <pc:spChg chg="mod ord">
          <ac:chgData name="Guest User" userId="683d1901548955f7" providerId="Windows Live" clId="Web-{D3873DFE-91A7-4276-BBF0-7FF8281D813B}" dt="2022-09-07T22:58:34.346" v="446" actId="1076"/>
          <ac:spMkLst>
            <pc:docMk/>
            <pc:sldMk cId="3368087230" sldId="275"/>
            <ac:spMk id="2" creationId="{7DBDF4D9-BDE4-12B4-FD81-046380E91A1E}"/>
          </ac:spMkLst>
        </pc:spChg>
        <pc:spChg chg="del mod ord">
          <ac:chgData name="Guest User" userId="683d1901548955f7" providerId="Windows Live" clId="Web-{D3873DFE-91A7-4276-BBF0-7FF8281D813B}" dt="2022-09-07T22:58:55.972" v="453"/>
          <ac:spMkLst>
            <pc:docMk/>
            <pc:sldMk cId="3368087230" sldId="275"/>
            <ac:spMk id="3" creationId="{7271F0BF-39F9-7940-08DA-A2AAB7CB6199}"/>
          </ac:spMkLst>
        </pc:spChg>
        <pc:grpChg chg="mod">
          <ac:chgData name="Guest User" userId="683d1901548955f7" providerId="Windows Live" clId="Web-{D3873DFE-91A7-4276-BBF0-7FF8281D813B}" dt="2022-09-07T22:58:58.628" v="454" actId="1076"/>
          <ac:grpSpMkLst>
            <pc:docMk/>
            <pc:sldMk cId="3368087230" sldId="275"/>
            <ac:grpSpMk id="10" creationId="{3D66DD40-43AE-002D-7E9F-77D0BDD5B770}"/>
          </ac:grpSpMkLst>
        </pc:grpChg>
        <pc:picChg chg="mod">
          <ac:chgData name="Guest User" userId="683d1901548955f7" providerId="Windows Live" clId="Web-{D3873DFE-91A7-4276-BBF0-7FF8281D813B}" dt="2022-09-07T22:58:51.300" v="452" actId="1076"/>
          <ac:picMkLst>
            <pc:docMk/>
            <pc:sldMk cId="3368087230" sldId="275"/>
            <ac:picMk id="5" creationId="{D976F129-6144-E211-2FD9-C178145EB01F}"/>
          </ac:picMkLst>
        </pc:picChg>
      </pc:sldChg>
      <pc:sldChg chg="modSp mod modClrScheme chgLayout">
        <pc:chgData name="Guest User" userId="683d1901548955f7" providerId="Windows Live" clId="Web-{D3873DFE-91A7-4276-BBF0-7FF8281D813B}" dt="2022-09-07T22:58:48.331" v="451" actId="1076"/>
        <pc:sldMkLst>
          <pc:docMk/>
          <pc:sldMk cId="721393263" sldId="277"/>
        </pc:sldMkLst>
        <pc:spChg chg="mod ord">
          <ac:chgData name="Guest User" userId="683d1901548955f7" providerId="Windows Live" clId="Web-{D3873DFE-91A7-4276-BBF0-7FF8281D813B}" dt="2022-09-07T22:58:22.408" v="443" actId="1076"/>
          <ac:spMkLst>
            <pc:docMk/>
            <pc:sldMk cId="721393263" sldId="277"/>
            <ac:spMk id="2" creationId="{7DBDF4D9-BDE4-12B4-FD81-046380E91A1E}"/>
          </ac:spMkLst>
        </pc:spChg>
        <pc:grpChg chg="mod">
          <ac:chgData name="Guest User" userId="683d1901548955f7" providerId="Windows Live" clId="Web-{D3873DFE-91A7-4276-BBF0-7FF8281D813B}" dt="2022-09-07T22:58:48.331" v="451" actId="1076"/>
          <ac:grpSpMkLst>
            <pc:docMk/>
            <pc:sldMk cId="721393263" sldId="277"/>
            <ac:grpSpMk id="11" creationId="{0C6A200B-99F4-8349-F9F7-19579D223D4C}"/>
          </ac:grpSpMkLst>
        </pc:grpChg>
        <pc:picChg chg="mod ord">
          <ac:chgData name="Guest User" userId="683d1901548955f7" providerId="Windows Live" clId="Web-{D3873DFE-91A7-4276-BBF0-7FF8281D813B}" dt="2022-09-07T22:58:45.300" v="450" actId="1076"/>
          <ac:picMkLst>
            <pc:docMk/>
            <pc:sldMk cId="721393263" sldId="277"/>
            <ac:picMk id="6" creationId="{2B48AD70-D267-639E-587F-D2D5E5E2E438}"/>
          </ac:picMkLst>
        </pc:picChg>
      </pc:sldChg>
      <pc:sldChg chg="modSp mod modClrScheme chgLayout">
        <pc:chgData name="Guest User" userId="683d1901548955f7" providerId="Windows Live" clId="Web-{D3873DFE-91A7-4276-BBF0-7FF8281D813B}" dt="2022-09-07T22:58:43.206" v="449" actId="1076"/>
        <pc:sldMkLst>
          <pc:docMk/>
          <pc:sldMk cId="2836979634" sldId="278"/>
        </pc:sldMkLst>
        <pc:spChg chg="mod ord">
          <ac:chgData name="Guest User" userId="683d1901548955f7" providerId="Windows Live" clId="Web-{D3873DFE-91A7-4276-BBF0-7FF8281D813B}" dt="2022-09-07T22:58:39.049" v="447" actId="1076"/>
          <ac:spMkLst>
            <pc:docMk/>
            <pc:sldMk cId="2836979634" sldId="278"/>
            <ac:spMk id="2" creationId="{7DBDF4D9-BDE4-12B4-FD81-046380E91A1E}"/>
          </ac:spMkLst>
        </pc:spChg>
        <pc:grpChg chg="mod">
          <ac:chgData name="Guest User" userId="683d1901548955f7" providerId="Windows Live" clId="Web-{D3873DFE-91A7-4276-BBF0-7FF8281D813B}" dt="2022-09-07T22:58:43.206" v="449" actId="1076"/>
          <ac:grpSpMkLst>
            <pc:docMk/>
            <pc:sldMk cId="2836979634" sldId="278"/>
            <ac:grpSpMk id="12" creationId="{FD30F505-6582-0D8F-57AE-859F7B577417}"/>
          </ac:grpSpMkLst>
        </pc:grpChg>
        <pc:picChg chg="mod ord">
          <ac:chgData name="Guest User" userId="683d1901548955f7" providerId="Windows Live" clId="Web-{D3873DFE-91A7-4276-BBF0-7FF8281D813B}" dt="2022-09-07T22:58:41.409" v="448" actId="1076"/>
          <ac:picMkLst>
            <pc:docMk/>
            <pc:sldMk cId="2836979634" sldId="278"/>
            <ac:picMk id="7" creationId="{F7DD27EB-5BA8-733B-3B9E-2903346E1941}"/>
          </ac:picMkLst>
        </pc:picChg>
      </pc:sldChg>
      <pc:sldChg chg="modSp mod ord modClrScheme chgLayout">
        <pc:chgData name="Guest User" userId="683d1901548955f7" providerId="Windows Live" clId="Web-{D3873DFE-91A7-4276-BBF0-7FF8281D813B}" dt="2022-09-07T22:57:47.751" v="436" actId="1076"/>
        <pc:sldMkLst>
          <pc:docMk/>
          <pc:sldMk cId="3528855674" sldId="279"/>
        </pc:sldMkLst>
        <pc:spChg chg="mod ord">
          <ac:chgData name="Guest User" userId="683d1901548955f7" providerId="Windows Live" clId="Web-{D3873DFE-91A7-4276-BBF0-7FF8281D813B}" dt="2022-09-07T22:57:45.422" v="435" actId="1076"/>
          <ac:spMkLst>
            <pc:docMk/>
            <pc:sldMk cId="3528855674" sldId="279"/>
            <ac:spMk id="2" creationId="{7DBDF4D9-BDE4-12B4-FD81-046380E91A1E}"/>
          </ac:spMkLst>
        </pc:spChg>
        <pc:grpChg chg="mod">
          <ac:chgData name="Guest User" userId="683d1901548955f7" providerId="Windows Live" clId="Web-{D3873DFE-91A7-4276-BBF0-7FF8281D813B}" dt="2022-09-07T22:57:47.751" v="436" actId="1076"/>
          <ac:grpSpMkLst>
            <pc:docMk/>
            <pc:sldMk cId="3528855674" sldId="279"/>
            <ac:grpSpMk id="11" creationId="{34973E04-F17C-42A7-0802-946144B2CA72}"/>
          </ac:grpSpMkLst>
        </pc:grpChg>
        <pc:picChg chg="mod ord">
          <ac:chgData name="Guest User" userId="683d1901548955f7" providerId="Windows Live" clId="Web-{D3873DFE-91A7-4276-BBF0-7FF8281D813B}" dt="2022-09-07T22:56:41.498" v="434"/>
          <ac:picMkLst>
            <pc:docMk/>
            <pc:sldMk cId="3528855674" sldId="279"/>
            <ac:picMk id="8" creationId="{87F53789-D70F-B67A-D2D0-D8E53D8D084A}"/>
          </ac:picMkLst>
        </pc:picChg>
      </pc:sldChg>
      <pc:sldChg chg="delSp modSp mod modClrScheme delDesignElem chgLayout">
        <pc:chgData name="Guest User" userId="683d1901548955f7" providerId="Windows Live" clId="Web-{D3873DFE-91A7-4276-BBF0-7FF8281D813B}" dt="2022-09-07T22:56:41.498" v="434"/>
        <pc:sldMkLst>
          <pc:docMk/>
          <pc:sldMk cId="4087504380" sldId="280"/>
        </pc:sldMkLst>
        <pc:spChg chg="mod ord">
          <ac:chgData name="Guest User" userId="683d1901548955f7" providerId="Windows Live" clId="Web-{D3873DFE-91A7-4276-BBF0-7FF8281D813B}" dt="2022-09-07T22:56:41.498" v="434"/>
          <ac:spMkLst>
            <pc:docMk/>
            <pc:sldMk cId="4087504380" sldId="280"/>
            <ac:spMk id="2" creationId="{9660B93C-6CF7-E4E8-1344-DCA6BDC3F923}"/>
          </ac:spMkLst>
        </pc:spChg>
        <pc:spChg chg="del">
          <ac:chgData name="Guest User" userId="683d1901548955f7" providerId="Windows Live" clId="Web-{D3873DFE-91A7-4276-BBF0-7FF8281D813B}" dt="2022-09-07T22:50:12.781" v="419"/>
          <ac:spMkLst>
            <pc:docMk/>
            <pc:sldMk cId="4087504380" sldId="280"/>
            <ac:spMk id="22" creationId="{2FCD9B94-D70B-4446-85E5-ACD3904289CB}"/>
          </ac:spMkLst>
        </pc:spChg>
      </pc:sldChg>
      <pc:sldChg chg="addSp delSp modSp new mod ord modClrScheme chgLayout">
        <pc:chgData name="Guest User" userId="683d1901548955f7" providerId="Windows Live" clId="Web-{D3873DFE-91A7-4276-BBF0-7FF8281D813B}" dt="2022-09-07T22:57:59.876" v="439" actId="1076"/>
        <pc:sldMkLst>
          <pc:docMk/>
          <pc:sldMk cId="2775950947" sldId="281"/>
        </pc:sldMkLst>
        <pc:spChg chg="mod ord">
          <ac:chgData name="Guest User" userId="683d1901548955f7" providerId="Windows Live" clId="Web-{D3873DFE-91A7-4276-BBF0-7FF8281D813B}" dt="2022-09-07T22:57:59.876" v="439" actId="1076"/>
          <ac:spMkLst>
            <pc:docMk/>
            <pc:sldMk cId="2775950947" sldId="281"/>
            <ac:spMk id="2" creationId="{A0EDD1BE-C2DD-3729-5169-39A08BAB7202}"/>
          </ac:spMkLst>
        </pc:spChg>
        <pc:spChg chg="del">
          <ac:chgData name="Guest User" userId="683d1901548955f7" providerId="Windows Live" clId="Web-{D3873DFE-91A7-4276-BBF0-7FF8281D813B}" dt="2022-09-07T22:38:44.647" v="10"/>
          <ac:spMkLst>
            <pc:docMk/>
            <pc:sldMk cId="2775950947" sldId="281"/>
            <ac:spMk id="3" creationId="{E93F63E6-B78F-CAC4-4861-52BBA5E9BC0E}"/>
          </ac:spMkLst>
        </pc:spChg>
        <pc:spChg chg="del mod">
          <ac:chgData name="Guest User" userId="683d1901548955f7" providerId="Windows Live" clId="Web-{D3873DFE-91A7-4276-BBF0-7FF8281D813B}" dt="2022-09-07T22:39:06.039" v="16"/>
          <ac:spMkLst>
            <pc:docMk/>
            <pc:sldMk cId="2775950947" sldId="281"/>
            <ac:spMk id="4" creationId="{B5F6E293-0CAB-CBB2-0955-6490DB42AA6B}"/>
          </ac:spMkLst>
        </pc:spChg>
        <pc:spChg chg="add mod ord">
          <ac:chgData name="Guest User" userId="683d1901548955f7" providerId="Windows Live" clId="Web-{D3873DFE-91A7-4276-BBF0-7FF8281D813B}" dt="2022-09-07T22:56:41.498" v="434"/>
          <ac:spMkLst>
            <pc:docMk/>
            <pc:sldMk cId="2775950947" sldId="281"/>
            <ac:spMk id="6" creationId="{9CEED686-4897-EDA7-9E71-9F721683FAF0}"/>
          </ac:spMkLst>
        </pc:spChg>
        <pc:picChg chg="add mod ord">
          <ac:chgData name="Guest User" userId="683d1901548955f7" providerId="Windows Live" clId="Web-{D3873DFE-91A7-4276-BBF0-7FF8281D813B}" dt="2022-09-07T22:56:41.498" v="434"/>
          <ac:picMkLst>
            <pc:docMk/>
            <pc:sldMk cId="2775950947" sldId="281"/>
            <ac:picMk id="5" creationId="{2B301191-0840-49D6-8884-04FAA2B0CCF8}"/>
          </ac:picMkLst>
        </pc:picChg>
      </pc:sldChg>
      <pc:sldChg chg="new del">
        <pc:chgData name="Guest User" userId="683d1901548955f7" providerId="Windows Live" clId="Web-{D3873DFE-91A7-4276-BBF0-7FF8281D813B}" dt="2022-09-07T22:40:09.353" v="53"/>
        <pc:sldMkLst>
          <pc:docMk/>
          <pc:sldMk cId="2034302233" sldId="282"/>
        </pc:sldMkLst>
      </pc:sldChg>
      <pc:sldMasterChg chg="del delSldLayout">
        <pc:chgData name="Guest User" userId="683d1901548955f7" providerId="Windows Live" clId="Web-{D3873DFE-91A7-4276-BBF0-7FF8281D813B}" dt="2022-09-07T22:50:12.781" v="419"/>
        <pc:sldMasterMkLst>
          <pc:docMk/>
          <pc:sldMasterMk cId="2471141958" sldId="2147483750"/>
        </pc:sldMasterMkLst>
        <pc:sldLayoutChg chg="del">
          <pc:chgData name="Guest User" userId="683d1901548955f7" providerId="Windows Live" clId="Web-{D3873DFE-91A7-4276-BBF0-7FF8281D813B}" dt="2022-09-07T22:50:12.781" v="419"/>
          <pc:sldLayoutMkLst>
            <pc:docMk/>
            <pc:sldMasterMk cId="2471141958" sldId="2147483750"/>
            <pc:sldLayoutMk cId="2534833409" sldId="2147483751"/>
          </pc:sldLayoutMkLst>
        </pc:sldLayoutChg>
        <pc:sldLayoutChg chg="del">
          <pc:chgData name="Guest User" userId="683d1901548955f7" providerId="Windows Live" clId="Web-{D3873DFE-91A7-4276-BBF0-7FF8281D813B}" dt="2022-09-07T22:50:12.781" v="419"/>
          <pc:sldLayoutMkLst>
            <pc:docMk/>
            <pc:sldMasterMk cId="2471141958" sldId="2147483750"/>
            <pc:sldLayoutMk cId="1443746226" sldId="2147483752"/>
          </pc:sldLayoutMkLst>
        </pc:sldLayoutChg>
        <pc:sldLayoutChg chg="del">
          <pc:chgData name="Guest User" userId="683d1901548955f7" providerId="Windows Live" clId="Web-{D3873DFE-91A7-4276-BBF0-7FF8281D813B}" dt="2022-09-07T22:50:12.781" v="419"/>
          <pc:sldLayoutMkLst>
            <pc:docMk/>
            <pc:sldMasterMk cId="2471141958" sldId="2147483750"/>
            <pc:sldLayoutMk cId="1242663869" sldId="2147483753"/>
          </pc:sldLayoutMkLst>
        </pc:sldLayoutChg>
        <pc:sldLayoutChg chg="del">
          <pc:chgData name="Guest User" userId="683d1901548955f7" providerId="Windows Live" clId="Web-{D3873DFE-91A7-4276-BBF0-7FF8281D813B}" dt="2022-09-07T22:50:12.781" v="419"/>
          <pc:sldLayoutMkLst>
            <pc:docMk/>
            <pc:sldMasterMk cId="2471141958" sldId="2147483750"/>
            <pc:sldLayoutMk cId="3237202667" sldId="2147483754"/>
          </pc:sldLayoutMkLst>
        </pc:sldLayoutChg>
        <pc:sldLayoutChg chg="del">
          <pc:chgData name="Guest User" userId="683d1901548955f7" providerId="Windows Live" clId="Web-{D3873DFE-91A7-4276-BBF0-7FF8281D813B}" dt="2022-09-07T22:50:12.781" v="419"/>
          <pc:sldLayoutMkLst>
            <pc:docMk/>
            <pc:sldMasterMk cId="2471141958" sldId="2147483750"/>
            <pc:sldLayoutMk cId="3374618774" sldId="2147483755"/>
          </pc:sldLayoutMkLst>
        </pc:sldLayoutChg>
        <pc:sldLayoutChg chg="del">
          <pc:chgData name="Guest User" userId="683d1901548955f7" providerId="Windows Live" clId="Web-{D3873DFE-91A7-4276-BBF0-7FF8281D813B}" dt="2022-09-07T22:50:12.781" v="419"/>
          <pc:sldLayoutMkLst>
            <pc:docMk/>
            <pc:sldMasterMk cId="2471141958" sldId="2147483750"/>
            <pc:sldLayoutMk cId="3856222064" sldId="2147483756"/>
          </pc:sldLayoutMkLst>
        </pc:sldLayoutChg>
        <pc:sldLayoutChg chg="del">
          <pc:chgData name="Guest User" userId="683d1901548955f7" providerId="Windows Live" clId="Web-{D3873DFE-91A7-4276-BBF0-7FF8281D813B}" dt="2022-09-07T22:50:12.781" v="419"/>
          <pc:sldLayoutMkLst>
            <pc:docMk/>
            <pc:sldMasterMk cId="2471141958" sldId="2147483750"/>
            <pc:sldLayoutMk cId="2328070247" sldId="2147483757"/>
          </pc:sldLayoutMkLst>
        </pc:sldLayoutChg>
        <pc:sldLayoutChg chg="del">
          <pc:chgData name="Guest User" userId="683d1901548955f7" providerId="Windows Live" clId="Web-{D3873DFE-91A7-4276-BBF0-7FF8281D813B}" dt="2022-09-07T22:50:12.781" v="419"/>
          <pc:sldLayoutMkLst>
            <pc:docMk/>
            <pc:sldMasterMk cId="2471141958" sldId="2147483750"/>
            <pc:sldLayoutMk cId="4002610131" sldId="2147483758"/>
          </pc:sldLayoutMkLst>
        </pc:sldLayoutChg>
        <pc:sldLayoutChg chg="del">
          <pc:chgData name="Guest User" userId="683d1901548955f7" providerId="Windows Live" clId="Web-{D3873DFE-91A7-4276-BBF0-7FF8281D813B}" dt="2022-09-07T22:50:12.781" v="419"/>
          <pc:sldLayoutMkLst>
            <pc:docMk/>
            <pc:sldMasterMk cId="2471141958" sldId="2147483750"/>
            <pc:sldLayoutMk cId="1967708282" sldId="2147483759"/>
          </pc:sldLayoutMkLst>
        </pc:sldLayoutChg>
        <pc:sldLayoutChg chg="del">
          <pc:chgData name="Guest User" userId="683d1901548955f7" providerId="Windows Live" clId="Web-{D3873DFE-91A7-4276-BBF0-7FF8281D813B}" dt="2022-09-07T22:50:12.781" v="419"/>
          <pc:sldLayoutMkLst>
            <pc:docMk/>
            <pc:sldMasterMk cId="2471141958" sldId="2147483750"/>
            <pc:sldLayoutMk cId="1158229692" sldId="2147483760"/>
          </pc:sldLayoutMkLst>
        </pc:sldLayoutChg>
        <pc:sldLayoutChg chg="del">
          <pc:chgData name="Guest User" userId="683d1901548955f7" providerId="Windows Live" clId="Web-{D3873DFE-91A7-4276-BBF0-7FF8281D813B}" dt="2022-09-07T22:50:12.781" v="419"/>
          <pc:sldLayoutMkLst>
            <pc:docMk/>
            <pc:sldMasterMk cId="2471141958" sldId="2147483750"/>
            <pc:sldLayoutMk cId="2627630862" sldId="2147483761"/>
          </pc:sldLayoutMkLst>
        </pc:sldLayoutChg>
        <pc:sldLayoutChg chg="del">
          <pc:chgData name="Guest User" userId="683d1901548955f7" providerId="Windows Live" clId="Web-{D3873DFE-91A7-4276-BBF0-7FF8281D813B}" dt="2022-09-07T22:50:12.781" v="419"/>
          <pc:sldLayoutMkLst>
            <pc:docMk/>
            <pc:sldMasterMk cId="2471141958" sldId="2147483750"/>
            <pc:sldLayoutMk cId="3740447955" sldId="2147483762"/>
          </pc:sldLayoutMkLst>
        </pc:sldLayoutChg>
        <pc:sldLayoutChg chg="del">
          <pc:chgData name="Guest User" userId="683d1901548955f7" providerId="Windows Live" clId="Web-{D3873DFE-91A7-4276-BBF0-7FF8281D813B}" dt="2022-09-07T22:50:12.781" v="419"/>
          <pc:sldLayoutMkLst>
            <pc:docMk/>
            <pc:sldMasterMk cId="2471141958" sldId="2147483750"/>
            <pc:sldLayoutMk cId="448826015" sldId="2147483763"/>
          </pc:sldLayoutMkLst>
        </pc:sldLayoutChg>
        <pc:sldLayoutChg chg="del">
          <pc:chgData name="Guest User" userId="683d1901548955f7" providerId="Windows Live" clId="Web-{D3873DFE-91A7-4276-BBF0-7FF8281D813B}" dt="2022-09-07T22:50:12.781" v="419"/>
          <pc:sldLayoutMkLst>
            <pc:docMk/>
            <pc:sldMasterMk cId="2471141958" sldId="2147483750"/>
            <pc:sldLayoutMk cId="2411640716" sldId="2147483764"/>
          </pc:sldLayoutMkLst>
        </pc:sldLayoutChg>
        <pc:sldLayoutChg chg="del">
          <pc:chgData name="Guest User" userId="683d1901548955f7" providerId="Windows Live" clId="Web-{D3873DFE-91A7-4276-BBF0-7FF8281D813B}" dt="2022-09-07T22:50:12.781" v="419"/>
          <pc:sldLayoutMkLst>
            <pc:docMk/>
            <pc:sldMasterMk cId="2471141958" sldId="2147483750"/>
            <pc:sldLayoutMk cId="231872576" sldId="2147483765"/>
          </pc:sldLayoutMkLst>
        </pc:sldLayoutChg>
        <pc:sldLayoutChg chg="del">
          <pc:chgData name="Guest User" userId="683d1901548955f7" providerId="Windows Live" clId="Web-{D3873DFE-91A7-4276-BBF0-7FF8281D813B}" dt="2022-09-07T22:50:12.781" v="419"/>
          <pc:sldLayoutMkLst>
            <pc:docMk/>
            <pc:sldMasterMk cId="2471141958" sldId="2147483750"/>
            <pc:sldLayoutMk cId="3156182649" sldId="2147483766"/>
          </pc:sldLayoutMkLst>
        </pc:sldLayoutChg>
        <pc:sldLayoutChg chg="del">
          <pc:chgData name="Guest User" userId="683d1901548955f7" providerId="Windows Live" clId="Web-{D3873DFE-91A7-4276-BBF0-7FF8281D813B}" dt="2022-09-07T22:50:12.781" v="419"/>
          <pc:sldLayoutMkLst>
            <pc:docMk/>
            <pc:sldMasterMk cId="2471141958" sldId="2147483750"/>
            <pc:sldLayoutMk cId="202480677" sldId="2147483767"/>
          </pc:sldLayoutMkLst>
        </pc:sldLayoutChg>
      </pc:sldMasterChg>
      <pc:sldMasterChg chg="add del addSldLayout delSldLayout modSldLayout">
        <pc:chgData name="Guest User" userId="683d1901548955f7" providerId="Windows Live" clId="Web-{D3873DFE-91A7-4276-BBF0-7FF8281D813B}" dt="2022-09-07T22:56:41.498" v="434"/>
        <pc:sldMasterMkLst>
          <pc:docMk/>
          <pc:sldMasterMk cId="715024487" sldId="2147483768"/>
        </pc:sldMasterMkLst>
        <pc:sldLayoutChg chg="add del mod replId">
          <pc:chgData name="Guest User" userId="683d1901548955f7" providerId="Windows Live" clId="Web-{D3873DFE-91A7-4276-BBF0-7FF8281D813B}" dt="2022-09-07T22:56:41.498" v="434"/>
          <pc:sldLayoutMkLst>
            <pc:docMk/>
            <pc:sldMasterMk cId="715024487" sldId="2147483768"/>
            <pc:sldLayoutMk cId="2719589353" sldId="2147483769"/>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2567068390" sldId="2147483770"/>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633911098" sldId="2147483771"/>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3390175112" sldId="2147483772"/>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9909380" sldId="2147483773"/>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3832721116" sldId="2147483774"/>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808031834" sldId="2147483775"/>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703996139" sldId="2147483776"/>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410553738" sldId="2147483777"/>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1051966769" sldId="2147483778"/>
          </pc:sldLayoutMkLst>
        </pc:sldLayoutChg>
        <pc:sldLayoutChg chg="add del mod replId">
          <pc:chgData name="Guest User" userId="683d1901548955f7" providerId="Windows Live" clId="Web-{D3873DFE-91A7-4276-BBF0-7FF8281D813B}" dt="2022-09-07T22:56:41.498" v="434"/>
          <pc:sldLayoutMkLst>
            <pc:docMk/>
            <pc:sldMasterMk cId="715024487" sldId="2147483768"/>
            <pc:sldLayoutMk cId="3363937284" sldId="2147483779"/>
          </pc:sldLayoutMkLst>
        </pc:sldLayoutChg>
      </pc:sldMasterChg>
      <pc:sldMasterChg chg="add del addSldLayout delSldLayout modSldLayout">
        <pc:chgData name="Guest User" userId="683d1901548955f7" providerId="Windows Live" clId="Web-{D3873DFE-91A7-4276-BBF0-7FF8281D813B}" dt="2022-09-07T22:56:41.498" v="434"/>
        <pc:sldMasterMkLst>
          <pc:docMk/>
          <pc:sldMasterMk cId="820416765" sldId="2147483780"/>
        </pc:sldMasterMkLst>
        <pc:sldLayoutChg chg="add del mod replId">
          <pc:chgData name="Guest User" userId="683d1901548955f7" providerId="Windows Live" clId="Web-{D3873DFE-91A7-4276-BBF0-7FF8281D813B}" dt="2022-09-07T22:56:41.498" v="434"/>
          <pc:sldLayoutMkLst>
            <pc:docMk/>
            <pc:sldMasterMk cId="820416765" sldId="2147483780"/>
            <pc:sldLayoutMk cId="1974413977" sldId="2147483781"/>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1028890795" sldId="2147483782"/>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1305876829" sldId="2147483783"/>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983193703" sldId="2147483784"/>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184833984" sldId="2147483785"/>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2350668153" sldId="2147483786"/>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1929902765" sldId="2147483787"/>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2394492707" sldId="2147483788"/>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608250416" sldId="2147483789"/>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575234521" sldId="2147483790"/>
          </pc:sldLayoutMkLst>
        </pc:sldLayoutChg>
        <pc:sldLayoutChg chg="add del mod replId">
          <pc:chgData name="Guest User" userId="683d1901548955f7" providerId="Windows Live" clId="Web-{D3873DFE-91A7-4276-BBF0-7FF8281D813B}" dt="2022-09-07T22:56:41.498" v="434"/>
          <pc:sldLayoutMkLst>
            <pc:docMk/>
            <pc:sldMasterMk cId="820416765" sldId="2147483780"/>
            <pc:sldLayoutMk cId="106160908" sldId="2147483791"/>
          </pc:sldLayoutMkLst>
        </pc:sldLayoutChg>
      </pc:sldMasterChg>
    </pc:docChg>
  </pc:docChgLst>
  <pc:docChgLst>
    <pc:chgData name="Yonas Michael" userId="854fe6d7119ee46b" providerId="LiveId" clId="{BA77AF3F-7C79-42B2-9C46-694B420EBF6B}"/>
    <pc:docChg chg="undo redo custSel addSld delSld modSld sldOrd">
      <pc:chgData name="Yonas Michael" userId="854fe6d7119ee46b" providerId="LiveId" clId="{BA77AF3F-7C79-42B2-9C46-694B420EBF6B}" dt="2022-09-08T00:51:19.927" v="1640" actId="14100"/>
      <pc:docMkLst>
        <pc:docMk/>
      </pc:docMkLst>
      <pc:sldChg chg="addSp delSp modSp mod">
        <pc:chgData name="Yonas Michael" userId="854fe6d7119ee46b" providerId="LiveId" clId="{BA77AF3F-7C79-42B2-9C46-694B420EBF6B}" dt="2022-09-07T23:12:00.304" v="1414" actId="1076"/>
        <pc:sldMkLst>
          <pc:docMk/>
          <pc:sldMk cId="3236788360" sldId="257"/>
        </pc:sldMkLst>
        <pc:spChg chg="mod">
          <ac:chgData name="Yonas Michael" userId="854fe6d7119ee46b" providerId="LiveId" clId="{BA77AF3F-7C79-42B2-9C46-694B420EBF6B}" dt="2022-09-07T20:25:23.027" v="1116" actId="2711"/>
          <ac:spMkLst>
            <pc:docMk/>
            <pc:sldMk cId="3236788360" sldId="257"/>
            <ac:spMk id="3" creationId="{896EDB1A-5A32-20BE-8E04-7A8237DC214C}"/>
          </ac:spMkLst>
        </pc:spChg>
        <pc:picChg chg="del mod">
          <ac:chgData name="Yonas Michael" userId="854fe6d7119ee46b" providerId="LiveId" clId="{BA77AF3F-7C79-42B2-9C46-694B420EBF6B}" dt="2022-09-07T23:11:41.471" v="1410" actId="478"/>
          <ac:picMkLst>
            <pc:docMk/>
            <pc:sldMk cId="3236788360" sldId="257"/>
            <ac:picMk id="5" creationId="{9F4B6C2E-62B2-264F-663F-2544B94B6742}"/>
          </ac:picMkLst>
        </pc:picChg>
        <pc:picChg chg="add mod">
          <ac:chgData name="Yonas Michael" userId="854fe6d7119ee46b" providerId="LiveId" clId="{BA77AF3F-7C79-42B2-9C46-694B420EBF6B}" dt="2022-09-07T23:12:00.304" v="1414" actId="1076"/>
          <ac:picMkLst>
            <pc:docMk/>
            <pc:sldMk cId="3236788360" sldId="257"/>
            <ac:picMk id="6" creationId="{679F3747-CD63-5EF6-CBBE-58EBCD25C994}"/>
          </ac:picMkLst>
        </pc:picChg>
        <pc:picChg chg="add mod">
          <ac:chgData name="Yonas Michael" userId="854fe6d7119ee46b" providerId="LiveId" clId="{BA77AF3F-7C79-42B2-9C46-694B420EBF6B}" dt="2022-09-07T03:40:58.633" v="356" actId="14100"/>
          <ac:picMkLst>
            <pc:docMk/>
            <pc:sldMk cId="3236788360" sldId="257"/>
            <ac:picMk id="6" creationId="{B10354AF-44BC-DFB6-2786-9F27F17BF9A4}"/>
          </ac:picMkLst>
        </pc:picChg>
      </pc:sldChg>
      <pc:sldChg chg="addSp delSp modSp mod modNotesTx">
        <pc:chgData name="Yonas Michael" userId="854fe6d7119ee46b" providerId="LiveId" clId="{BA77AF3F-7C79-42B2-9C46-694B420EBF6B}" dt="2022-09-08T00:17:07.909" v="1635" actId="1076"/>
        <pc:sldMkLst>
          <pc:docMk/>
          <pc:sldMk cId="30095514" sldId="262"/>
        </pc:sldMkLst>
        <pc:spChg chg="mod">
          <ac:chgData name="Yonas Michael" userId="854fe6d7119ee46b" providerId="LiveId" clId="{BA77AF3F-7C79-42B2-9C46-694B420EBF6B}" dt="2022-09-08T00:17:07.909" v="1635" actId="1076"/>
          <ac:spMkLst>
            <pc:docMk/>
            <pc:sldMk cId="30095514" sldId="262"/>
            <ac:spMk id="2" creationId="{9660B93C-6CF7-E4E8-1344-DCA6BDC3F923}"/>
          </ac:spMkLst>
        </pc:spChg>
        <pc:spChg chg="add mod">
          <ac:chgData name="Yonas Michael" userId="854fe6d7119ee46b" providerId="LiveId" clId="{BA77AF3F-7C79-42B2-9C46-694B420EBF6B}" dt="2022-09-07T23:10:08.851" v="1401" actId="478"/>
          <ac:spMkLst>
            <pc:docMk/>
            <pc:sldMk cId="30095514" sldId="262"/>
            <ac:spMk id="5" creationId="{26E256C7-0A2D-2BBE-01F6-61F9898007A1}"/>
          </ac:spMkLst>
        </pc:spChg>
        <pc:picChg chg="mod">
          <ac:chgData name="Yonas Michael" userId="854fe6d7119ee46b" providerId="LiveId" clId="{BA77AF3F-7C79-42B2-9C46-694B420EBF6B}" dt="2022-09-08T00:16:45.192" v="1633" actId="1076"/>
          <ac:picMkLst>
            <pc:docMk/>
            <pc:sldMk cId="30095514" sldId="262"/>
            <ac:picMk id="3" creationId="{4B64E68D-F205-6E2F-5C05-61195086A212}"/>
          </ac:picMkLst>
        </pc:picChg>
        <pc:picChg chg="del mod">
          <ac:chgData name="Yonas Michael" userId="854fe6d7119ee46b" providerId="LiveId" clId="{BA77AF3F-7C79-42B2-9C46-694B420EBF6B}" dt="2022-09-07T23:10:08.851" v="1401" actId="478"/>
          <ac:picMkLst>
            <pc:docMk/>
            <pc:sldMk cId="30095514" sldId="262"/>
            <ac:picMk id="6" creationId="{7885A77C-586C-3354-AF9F-E9F9221859D9}"/>
          </ac:picMkLst>
        </pc:picChg>
        <pc:picChg chg="add mod">
          <ac:chgData name="Yonas Michael" userId="854fe6d7119ee46b" providerId="LiveId" clId="{BA77AF3F-7C79-42B2-9C46-694B420EBF6B}" dt="2022-09-07T23:12:29.245" v="1415" actId="1076"/>
          <ac:picMkLst>
            <pc:docMk/>
            <pc:sldMk cId="30095514" sldId="262"/>
            <ac:picMk id="8" creationId="{68D0321F-D0F5-91B9-FC62-C0B4AFCB4E22}"/>
          </ac:picMkLst>
        </pc:picChg>
        <pc:picChg chg="mod">
          <ac:chgData name="Yonas Michael" userId="854fe6d7119ee46b" providerId="LiveId" clId="{BA77AF3F-7C79-42B2-9C46-694B420EBF6B}" dt="2022-09-08T00:17:04.332" v="1634" actId="1076"/>
          <ac:picMkLst>
            <pc:docMk/>
            <pc:sldMk cId="30095514" sldId="262"/>
            <ac:picMk id="18" creationId="{ECBC5D96-8FDB-E759-8BF6-83C9035B6D69}"/>
          </ac:picMkLst>
        </pc:picChg>
      </pc:sldChg>
      <pc:sldChg chg="modSp mod modNotesTx">
        <pc:chgData name="Yonas Michael" userId="854fe6d7119ee46b" providerId="LiveId" clId="{BA77AF3F-7C79-42B2-9C46-694B420EBF6B}" dt="2022-09-08T00:18:01.036" v="1638" actId="1076"/>
        <pc:sldMkLst>
          <pc:docMk/>
          <pc:sldMk cId="1214271425" sldId="263"/>
        </pc:sldMkLst>
        <pc:picChg chg="mod">
          <ac:chgData name="Yonas Michael" userId="854fe6d7119ee46b" providerId="LiveId" clId="{BA77AF3F-7C79-42B2-9C46-694B420EBF6B}" dt="2022-09-08T00:18:01.036" v="1638" actId="1076"/>
          <ac:picMkLst>
            <pc:docMk/>
            <pc:sldMk cId="1214271425" sldId="263"/>
            <ac:picMk id="7" creationId="{6FD46A0B-EEF6-5169-BEC5-C5D5E2D3D1D2}"/>
          </ac:picMkLst>
        </pc:picChg>
      </pc:sldChg>
      <pc:sldChg chg="addSp delSp modSp mod modNotesTx">
        <pc:chgData name="Yonas Michael" userId="854fe6d7119ee46b" providerId="LiveId" clId="{BA77AF3F-7C79-42B2-9C46-694B420EBF6B}" dt="2022-09-07T03:58:15.109" v="509" actId="20577"/>
        <pc:sldMkLst>
          <pc:docMk/>
          <pc:sldMk cId="2972208880" sldId="265"/>
        </pc:sldMkLst>
        <pc:spChg chg="del mod">
          <ac:chgData name="Yonas Michael" userId="854fe6d7119ee46b" providerId="LiveId" clId="{BA77AF3F-7C79-42B2-9C46-694B420EBF6B}" dt="2022-09-07T03:50:31.318" v="483" actId="478"/>
          <ac:spMkLst>
            <pc:docMk/>
            <pc:sldMk cId="2972208880" sldId="265"/>
            <ac:spMk id="2" creationId="{9660B93C-6CF7-E4E8-1344-DCA6BDC3F923}"/>
          </ac:spMkLst>
        </pc:spChg>
        <pc:spChg chg="del">
          <ac:chgData name="Yonas Michael" userId="854fe6d7119ee46b" providerId="LiveId" clId="{BA77AF3F-7C79-42B2-9C46-694B420EBF6B}" dt="2022-09-07T03:42:41.881" v="430"/>
          <ac:spMkLst>
            <pc:docMk/>
            <pc:sldMk cId="2972208880" sldId="265"/>
            <ac:spMk id="4" creationId="{17F788C0-94FE-C392-3914-EECDF3DBEED3}"/>
          </ac:spMkLst>
        </pc:spChg>
        <pc:spChg chg="add del mod">
          <ac:chgData name="Yonas Michael" userId="854fe6d7119ee46b" providerId="LiveId" clId="{BA77AF3F-7C79-42B2-9C46-694B420EBF6B}" dt="2022-09-07T03:50:19.542" v="480" actId="478"/>
          <ac:spMkLst>
            <pc:docMk/>
            <pc:sldMk cId="2972208880" sldId="265"/>
            <ac:spMk id="7" creationId="{DA9B92FA-CCF8-0388-D31C-F8D6A4EC4290}"/>
          </ac:spMkLst>
        </pc:spChg>
        <pc:picChg chg="add del mod">
          <ac:chgData name="Yonas Michael" userId="854fe6d7119ee46b" providerId="LiveId" clId="{BA77AF3F-7C79-42B2-9C46-694B420EBF6B}" dt="2022-09-07T03:43:01.259" v="442" actId="478"/>
          <ac:picMkLst>
            <pc:docMk/>
            <pc:sldMk cId="2972208880" sldId="265"/>
            <ac:picMk id="5" creationId="{BE4A02AE-19A6-01C7-D7AE-112FE42E3568}"/>
          </ac:picMkLst>
        </pc:picChg>
        <pc:picChg chg="add del mod">
          <ac:chgData name="Yonas Michael" userId="854fe6d7119ee46b" providerId="LiveId" clId="{BA77AF3F-7C79-42B2-9C46-694B420EBF6B}" dt="2022-09-07T03:45:18.422" v="448" actId="478"/>
          <ac:picMkLst>
            <pc:docMk/>
            <pc:sldMk cId="2972208880" sldId="265"/>
            <ac:picMk id="9" creationId="{20FB15A7-98B2-CBA0-698A-88033F7EE8BF}"/>
          </ac:picMkLst>
        </pc:picChg>
        <pc:picChg chg="add mod">
          <ac:chgData name="Yonas Michael" userId="854fe6d7119ee46b" providerId="LiveId" clId="{BA77AF3F-7C79-42B2-9C46-694B420EBF6B}" dt="2022-09-07T03:50:49.909" v="489" actId="1076"/>
          <ac:picMkLst>
            <pc:docMk/>
            <pc:sldMk cId="2972208880" sldId="265"/>
            <ac:picMk id="11" creationId="{DCEA3228-58FF-4A22-B107-FAA2FE14CD72}"/>
          </ac:picMkLst>
        </pc:picChg>
        <pc:picChg chg="add del mod">
          <ac:chgData name="Yonas Michael" userId="854fe6d7119ee46b" providerId="LiveId" clId="{BA77AF3F-7C79-42B2-9C46-694B420EBF6B}" dt="2022-09-07T03:49:39.029" v="467" actId="21"/>
          <ac:picMkLst>
            <pc:docMk/>
            <pc:sldMk cId="2972208880" sldId="265"/>
            <ac:picMk id="13" creationId="{2FD61A2B-2497-F058-D8AA-022699525EFC}"/>
          </ac:picMkLst>
        </pc:picChg>
        <pc:picChg chg="add del">
          <ac:chgData name="Yonas Michael" userId="854fe6d7119ee46b" providerId="LiveId" clId="{BA77AF3F-7C79-42B2-9C46-694B420EBF6B}" dt="2022-09-07T03:50:24.263" v="482" actId="478"/>
          <ac:picMkLst>
            <pc:docMk/>
            <pc:sldMk cId="2972208880" sldId="265"/>
            <ac:picMk id="18" creationId="{ECBC5D96-8FDB-E759-8BF6-83C9035B6D69}"/>
          </ac:picMkLst>
        </pc:picChg>
      </pc:sldChg>
      <pc:sldChg chg="addSp delSp modSp mod modNotesTx">
        <pc:chgData name="Yonas Michael" userId="854fe6d7119ee46b" providerId="LiveId" clId="{BA77AF3F-7C79-42B2-9C46-694B420EBF6B}" dt="2022-09-07T04:08:32.838" v="736" actId="20577"/>
        <pc:sldMkLst>
          <pc:docMk/>
          <pc:sldMk cId="3847411592" sldId="267"/>
        </pc:sldMkLst>
        <pc:spChg chg="del">
          <ac:chgData name="Yonas Michael" userId="854fe6d7119ee46b" providerId="LiveId" clId="{BA77AF3F-7C79-42B2-9C46-694B420EBF6B}" dt="2022-09-07T03:50:03.161" v="477" actId="478"/>
          <ac:spMkLst>
            <pc:docMk/>
            <pc:sldMk cId="3847411592" sldId="267"/>
            <ac:spMk id="2" creationId="{9660B93C-6CF7-E4E8-1344-DCA6BDC3F923}"/>
          </ac:spMkLst>
        </pc:spChg>
        <pc:spChg chg="del">
          <ac:chgData name="Yonas Michael" userId="854fe6d7119ee46b" providerId="LiveId" clId="{BA77AF3F-7C79-42B2-9C46-694B420EBF6B}" dt="2022-09-07T03:50:14.374" v="479" actId="478"/>
          <ac:spMkLst>
            <pc:docMk/>
            <pc:sldMk cId="3847411592" sldId="267"/>
            <ac:spMk id="4" creationId="{17F788C0-94FE-C392-3914-EECDF3DBEED3}"/>
          </ac:spMkLst>
        </pc:spChg>
        <pc:spChg chg="add del mod">
          <ac:chgData name="Yonas Michael" userId="854fe6d7119ee46b" providerId="LiveId" clId="{BA77AF3F-7C79-42B2-9C46-694B420EBF6B}" dt="2022-09-07T03:50:10.661" v="478" actId="478"/>
          <ac:spMkLst>
            <pc:docMk/>
            <pc:sldMk cId="3847411592" sldId="267"/>
            <ac:spMk id="6" creationId="{9CFE90A2-A617-D376-6A92-9CBDC09050CE}"/>
          </ac:spMkLst>
        </pc:spChg>
        <pc:picChg chg="add mod">
          <ac:chgData name="Yonas Michael" userId="854fe6d7119ee46b" providerId="LiveId" clId="{BA77AF3F-7C79-42B2-9C46-694B420EBF6B}" dt="2022-09-07T03:50:57.068" v="491" actId="1076"/>
          <ac:picMkLst>
            <pc:docMk/>
            <pc:sldMk cId="3847411592" sldId="267"/>
            <ac:picMk id="3" creationId="{063BF38E-9B6E-BB2E-C565-2E7FF58E7E5E}"/>
          </ac:picMkLst>
        </pc:picChg>
      </pc:sldChg>
      <pc:sldChg chg="addSp delSp modSp mod modNotesTx">
        <pc:chgData name="Yonas Michael" userId="854fe6d7119ee46b" providerId="LiveId" clId="{BA77AF3F-7C79-42B2-9C46-694B420EBF6B}" dt="2022-09-08T00:17:40.149" v="1636" actId="20577"/>
        <pc:sldMkLst>
          <pc:docMk/>
          <pc:sldMk cId="2307510110" sldId="268"/>
        </pc:sldMkLst>
        <pc:spChg chg="mod">
          <ac:chgData name="Yonas Michael" userId="854fe6d7119ee46b" providerId="LiveId" clId="{BA77AF3F-7C79-42B2-9C46-694B420EBF6B}" dt="2022-09-07T20:23:55.775" v="1107" actId="20577"/>
          <ac:spMkLst>
            <pc:docMk/>
            <pc:sldMk cId="2307510110" sldId="268"/>
            <ac:spMk id="2" creationId="{9660B93C-6CF7-E4E8-1344-DCA6BDC3F923}"/>
          </ac:spMkLst>
        </pc:spChg>
        <pc:spChg chg="add mod">
          <ac:chgData name="Yonas Michael" userId="854fe6d7119ee46b" providerId="LiveId" clId="{BA77AF3F-7C79-42B2-9C46-694B420EBF6B}" dt="2022-09-08T00:17:40.149" v="1636" actId="20577"/>
          <ac:spMkLst>
            <pc:docMk/>
            <pc:sldMk cId="2307510110" sldId="268"/>
            <ac:spMk id="3" creationId="{659F0C30-9869-08B1-A0FE-DAAFB5BE98C5}"/>
          </ac:spMkLst>
        </pc:spChg>
        <pc:spChg chg="del">
          <ac:chgData name="Yonas Michael" userId="854fe6d7119ee46b" providerId="LiveId" clId="{BA77AF3F-7C79-42B2-9C46-694B420EBF6B}" dt="2022-09-07T04:00:24.545" v="515"/>
          <ac:spMkLst>
            <pc:docMk/>
            <pc:sldMk cId="2307510110" sldId="268"/>
            <ac:spMk id="6" creationId="{AAC1A7F9-C6F3-6D2F-2B1B-A45A1C1199B4}"/>
          </ac:spMkLst>
        </pc:spChg>
        <pc:picChg chg="add mod">
          <ac:chgData name="Yonas Michael" userId="854fe6d7119ee46b" providerId="LiveId" clId="{BA77AF3F-7C79-42B2-9C46-694B420EBF6B}" dt="2022-09-07T20:24:00.754" v="1108" actId="1076"/>
          <ac:picMkLst>
            <pc:docMk/>
            <pc:sldMk cId="2307510110" sldId="268"/>
            <ac:picMk id="5" creationId="{769EF32F-2799-B733-CB96-0A25C8E143B3}"/>
          </ac:picMkLst>
        </pc:picChg>
      </pc:sldChg>
      <pc:sldChg chg="delSp modSp add mod ord modNotesTx">
        <pc:chgData name="Yonas Michael" userId="854fe6d7119ee46b" providerId="LiveId" clId="{BA77AF3F-7C79-42B2-9C46-694B420EBF6B}" dt="2022-09-07T03:23:03.542" v="349" actId="20577"/>
        <pc:sldMkLst>
          <pc:docMk/>
          <pc:sldMk cId="2523987976" sldId="269"/>
        </pc:sldMkLst>
        <pc:spChg chg="mod">
          <ac:chgData name="Yonas Michael" userId="854fe6d7119ee46b" providerId="LiveId" clId="{BA77AF3F-7C79-42B2-9C46-694B420EBF6B}" dt="2022-09-07T03:11:55.718" v="36" actId="20577"/>
          <ac:spMkLst>
            <pc:docMk/>
            <pc:sldMk cId="2523987976" sldId="269"/>
            <ac:spMk id="2" creationId="{9660B93C-6CF7-E4E8-1344-DCA6BDC3F923}"/>
          </ac:spMkLst>
        </pc:spChg>
        <pc:spChg chg="mod">
          <ac:chgData name="Yonas Michael" userId="854fe6d7119ee46b" providerId="LiveId" clId="{BA77AF3F-7C79-42B2-9C46-694B420EBF6B}" dt="2022-09-07T03:23:03.542" v="349" actId="20577"/>
          <ac:spMkLst>
            <pc:docMk/>
            <pc:sldMk cId="2523987976" sldId="269"/>
            <ac:spMk id="3" creationId="{896EDB1A-5A32-20BE-8E04-7A8237DC214C}"/>
          </ac:spMkLst>
        </pc:spChg>
        <pc:picChg chg="del">
          <ac:chgData name="Yonas Michael" userId="854fe6d7119ee46b" providerId="LiveId" clId="{BA77AF3F-7C79-42B2-9C46-694B420EBF6B}" dt="2022-09-07T03:12:00.248" v="37" actId="478"/>
          <ac:picMkLst>
            <pc:docMk/>
            <pc:sldMk cId="2523987976" sldId="269"/>
            <ac:picMk id="5" creationId="{9F4B6C2E-62B2-264F-663F-2544B94B6742}"/>
          </ac:picMkLst>
        </pc:picChg>
      </pc:sldChg>
      <pc:sldChg chg="modSp add mod modNotesTx">
        <pc:chgData name="Yonas Michael" userId="854fe6d7119ee46b" providerId="LiveId" clId="{BA77AF3F-7C79-42B2-9C46-694B420EBF6B}" dt="2022-09-07T03:20:15.972" v="334"/>
        <pc:sldMkLst>
          <pc:docMk/>
          <pc:sldMk cId="3637215320" sldId="270"/>
        </pc:sldMkLst>
        <pc:spChg chg="mod">
          <ac:chgData name="Yonas Michael" userId="854fe6d7119ee46b" providerId="LiveId" clId="{BA77AF3F-7C79-42B2-9C46-694B420EBF6B}" dt="2022-09-07T03:15:24.262" v="92" actId="20577"/>
          <ac:spMkLst>
            <pc:docMk/>
            <pc:sldMk cId="3637215320" sldId="270"/>
            <ac:spMk id="2" creationId="{9660B93C-6CF7-E4E8-1344-DCA6BDC3F923}"/>
          </ac:spMkLst>
        </pc:spChg>
        <pc:spChg chg="mod">
          <ac:chgData name="Yonas Michael" userId="854fe6d7119ee46b" providerId="LiveId" clId="{BA77AF3F-7C79-42B2-9C46-694B420EBF6B}" dt="2022-09-07T03:20:15.972" v="334"/>
          <ac:spMkLst>
            <pc:docMk/>
            <pc:sldMk cId="3637215320" sldId="270"/>
            <ac:spMk id="3" creationId="{896EDB1A-5A32-20BE-8E04-7A8237DC214C}"/>
          </ac:spMkLst>
        </pc:spChg>
      </pc:sldChg>
      <pc:sldChg chg="addSp delSp modSp add mod modNotesTx">
        <pc:chgData name="Yonas Michael" userId="854fe6d7119ee46b" providerId="LiveId" clId="{BA77AF3F-7C79-42B2-9C46-694B420EBF6B}" dt="2022-09-07T23:28:31.685" v="1470" actId="1076"/>
        <pc:sldMkLst>
          <pc:docMk/>
          <pc:sldMk cId="4124668453" sldId="271"/>
        </pc:sldMkLst>
        <pc:spChg chg="mod">
          <ac:chgData name="Yonas Michael" userId="854fe6d7119ee46b" providerId="LiveId" clId="{BA77AF3F-7C79-42B2-9C46-694B420EBF6B}" dt="2022-09-07T20:49:41.732" v="1130" actId="1076"/>
          <ac:spMkLst>
            <pc:docMk/>
            <pc:sldMk cId="4124668453" sldId="271"/>
            <ac:spMk id="2" creationId="{9660B93C-6CF7-E4E8-1344-DCA6BDC3F923}"/>
          </ac:spMkLst>
        </pc:spChg>
        <pc:spChg chg="add del mod">
          <ac:chgData name="Yonas Michael" userId="854fe6d7119ee46b" providerId="LiveId" clId="{BA77AF3F-7C79-42B2-9C46-694B420EBF6B}" dt="2022-09-07T20:49:26.851" v="1125" actId="22"/>
          <ac:spMkLst>
            <pc:docMk/>
            <pc:sldMk cId="4124668453" sldId="271"/>
            <ac:spMk id="5" creationId="{FACD1CAE-94C8-C6C5-BDC0-BE22154DB8D0}"/>
          </ac:spMkLst>
        </pc:spChg>
        <pc:spChg chg="del">
          <ac:chgData name="Yonas Michael" userId="854fe6d7119ee46b" providerId="LiveId" clId="{BA77AF3F-7C79-42B2-9C46-694B420EBF6B}" dt="2022-09-07T04:00:37.848" v="518"/>
          <ac:spMkLst>
            <pc:docMk/>
            <pc:sldMk cId="4124668453" sldId="271"/>
            <ac:spMk id="6" creationId="{AAC1A7F9-C6F3-6D2F-2B1B-A45A1C1199B4}"/>
          </ac:spMkLst>
        </pc:spChg>
        <pc:picChg chg="add del mod">
          <ac:chgData name="Yonas Michael" userId="854fe6d7119ee46b" providerId="LiveId" clId="{BA77AF3F-7C79-42B2-9C46-694B420EBF6B}" dt="2022-09-07T20:43:49.569" v="1124" actId="478"/>
          <ac:picMkLst>
            <pc:docMk/>
            <pc:sldMk cId="4124668453" sldId="271"/>
            <ac:picMk id="3" creationId="{49F36E83-BB41-F34E-21D3-BC6248B815C1}"/>
          </ac:picMkLst>
        </pc:picChg>
        <pc:picChg chg="add mod ord">
          <ac:chgData name="Yonas Michael" userId="854fe6d7119ee46b" providerId="LiveId" clId="{BA77AF3F-7C79-42B2-9C46-694B420EBF6B}" dt="2022-09-07T23:28:31.685" v="1470" actId="1076"/>
          <ac:picMkLst>
            <pc:docMk/>
            <pc:sldMk cId="4124668453" sldId="271"/>
            <ac:picMk id="7" creationId="{FC675E6D-77DF-F618-D05C-998EC5D2B238}"/>
          </ac:picMkLst>
        </pc:picChg>
      </pc:sldChg>
      <pc:sldChg chg="addSp delSp modSp add mod">
        <pc:chgData name="Yonas Michael" userId="854fe6d7119ee46b" providerId="LiveId" clId="{BA77AF3F-7C79-42B2-9C46-694B420EBF6B}" dt="2022-09-07T04:00:28.759" v="517" actId="478"/>
        <pc:sldMkLst>
          <pc:docMk/>
          <pc:sldMk cId="792351586" sldId="272"/>
        </pc:sldMkLst>
        <pc:spChg chg="add mod">
          <ac:chgData name="Yonas Michael" userId="854fe6d7119ee46b" providerId="LiveId" clId="{BA77AF3F-7C79-42B2-9C46-694B420EBF6B}" dt="2022-09-07T04:00:28.759" v="517" actId="478"/>
          <ac:spMkLst>
            <pc:docMk/>
            <pc:sldMk cId="792351586" sldId="272"/>
            <ac:spMk id="5" creationId="{AB13C592-9445-4D42-67C8-CF597B9DE67E}"/>
          </ac:spMkLst>
        </pc:spChg>
        <pc:spChg chg="del">
          <ac:chgData name="Yonas Michael" userId="854fe6d7119ee46b" providerId="LiveId" clId="{BA77AF3F-7C79-42B2-9C46-694B420EBF6B}" dt="2022-09-07T04:00:12.478" v="512"/>
          <ac:spMkLst>
            <pc:docMk/>
            <pc:sldMk cId="792351586" sldId="272"/>
            <ac:spMk id="6" creationId="{AAC1A7F9-C6F3-6D2F-2B1B-A45A1C1199B4}"/>
          </ac:spMkLst>
        </pc:spChg>
        <pc:picChg chg="add del mod">
          <ac:chgData name="Yonas Michael" userId="854fe6d7119ee46b" providerId="LiveId" clId="{BA77AF3F-7C79-42B2-9C46-694B420EBF6B}" dt="2022-09-07T04:00:28.759" v="517" actId="478"/>
          <ac:picMkLst>
            <pc:docMk/>
            <pc:sldMk cId="792351586" sldId="272"/>
            <ac:picMk id="3" creationId="{63E3BC90-03F7-32B3-9A16-9BC916E64603}"/>
          </ac:picMkLst>
        </pc:picChg>
      </pc:sldChg>
      <pc:sldChg chg="addSp delSp modSp mod">
        <pc:chgData name="Yonas Michael" userId="854fe6d7119ee46b" providerId="LiveId" clId="{BA77AF3F-7C79-42B2-9C46-694B420EBF6B}" dt="2022-09-07T21:25:20.191" v="1277" actId="478"/>
        <pc:sldMkLst>
          <pc:docMk/>
          <pc:sldMk cId="2127774234" sldId="272"/>
        </pc:sldMkLst>
        <pc:spChg chg="del">
          <ac:chgData name="Yonas Michael" userId="854fe6d7119ee46b" providerId="LiveId" clId="{BA77AF3F-7C79-42B2-9C46-694B420EBF6B}" dt="2022-09-07T21:04:48.010" v="1140" actId="22"/>
          <ac:spMkLst>
            <pc:docMk/>
            <pc:sldMk cId="2127774234" sldId="272"/>
            <ac:spMk id="4" creationId="{864327DC-51A3-267D-BD6D-21AFA94C9821}"/>
          </ac:spMkLst>
        </pc:spChg>
        <pc:spChg chg="add del mod">
          <ac:chgData name="Yonas Michael" userId="854fe6d7119ee46b" providerId="LiveId" clId="{BA77AF3F-7C79-42B2-9C46-694B420EBF6B}" dt="2022-09-07T21:25:20.191" v="1277" actId="478"/>
          <ac:spMkLst>
            <pc:docMk/>
            <pc:sldMk cId="2127774234" sldId="272"/>
            <ac:spMk id="10" creationId="{6E4FD8F8-7482-755E-4D4C-B5C8F0B612B1}"/>
          </ac:spMkLst>
        </pc:spChg>
        <pc:picChg chg="add mod">
          <ac:chgData name="Yonas Michael" userId="854fe6d7119ee46b" providerId="LiveId" clId="{BA77AF3F-7C79-42B2-9C46-694B420EBF6B}" dt="2022-09-07T21:24:24.532" v="1276" actId="14100"/>
          <ac:picMkLst>
            <pc:docMk/>
            <pc:sldMk cId="2127774234" sldId="272"/>
            <ac:picMk id="6" creationId="{F043FAA5-983C-EF4C-6AF1-74FA240E8CE3}"/>
          </ac:picMkLst>
        </pc:picChg>
        <pc:picChg chg="add del mod ord">
          <ac:chgData name="Yonas Michael" userId="854fe6d7119ee46b" providerId="LiveId" clId="{BA77AF3F-7C79-42B2-9C46-694B420EBF6B}" dt="2022-09-07T21:24:16.465" v="1272" actId="478"/>
          <ac:picMkLst>
            <pc:docMk/>
            <pc:sldMk cId="2127774234" sldId="272"/>
            <ac:picMk id="8" creationId="{87F53789-D70F-B67A-D2D0-D8E53D8D084A}"/>
          </ac:picMkLst>
        </pc:picChg>
      </pc:sldChg>
      <pc:sldChg chg="addSp delSp modSp add mod">
        <pc:chgData name="Yonas Michael" userId="854fe6d7119ee46b" providerId="LiveId" clId="{BA77AF3F-7C79-42B2-9C46-694B420EBF6B}" dt="2022-09-07T21:29:05.952" v="1337" actId="164"/>
        <pc:sldMkLst>
          <pc:docMk/>
          <pc:sldMk cId="3249354395" sldId="273"/>
        </pc:sldMkLst>
        <pc:spChg chg="del mod">
          <ac:chgData name="Yonas Michael" userId="854fe6d7119ee46b" providerId="LiveId" clId="{BA77AF3F-7C79-42B2-9C46-694B420EBF6B}" dt="2022-09-07T21:22:57.070" v="1250" actId="478"/>
          <ac:spMkLst>
            <pc:docMk/>
            <pc:sldMk cId="3249354395" sldId="273"/>
            <ac:spMk id="3" creationId="{7271F0BF-39F9-7940-08DA-A2AAB7CB6199}"/>
          </ac:spMkLst>
        </pc:spChg>
        <pc:spChg chg="add mod">
          <ac:chgData name="Yonas Michael" userId="854fe6d7119ee46b" providerId="LiveId" clId="{BA77AF3F-7C79-42B2-9C46-694B420EBF6B}" dt="2022-09-07T21:11:37.105" v="1172" actId="478"/>
          <ac:spMkLst>
            <pc:docMk/>
            <pc:sldMk cId="3249354395" sldId="273"/>
            <ac:spMk id="5" creationId="{D74AD169-8077-06A3-6FC2-E09F3EBC929A}"/>
          </ac:spMkLst>
        </pc:spChg>
        <pc:spChg chg="add mod">
          <ac:chgData name="Yonas Michael" userId="854fe6d7119ee46b" providerId="LiveId" clId="{BA77AF3F-7C79-42B2-9C46-694B420EBF6B}" dt="2022-09-07T21:29:05.952" v="1337" actId="164"/>
          <ac:spMkLst>
            <pc:docMk/>
            <pc:sldMk cId="3249354395" sldId="273"/>
            <ac:spMk id="12" creationId="{7AF6D354-0673-0B14-01DF-4D902B691FCE}"/>
          </ac:spMkLst>
        </pc:spChg>
        <pc:grpChg chg="add mod">
          <ac:chgData name="Yonas Michael" userId="854fe6d7119ee46b" providerId="LiveId" clId="{BA77AF3F-7C79-42B2-9C46-694B420EBF6B}" dt="2022-09-07T21:29:05.952" v="1337" actId="164"/>
          <ac:grpSpMkLst>
            <pc:docMk/>
            <pc:sldMk cId="3249354395" sldId="273"/>
            <ac:grpSpMk id="13" creationId="{3037FE15-59C8-7EAA-947B-8A880DDF7691}"/>
          </ac:grpSpMkLst>
        </pc:grpChg>
        <pc:picChg chg="del">
          <ac:chgData name="Yonas Michael" userId="854fe6d7119ee46b" providerId="LiveId" clId="{BA77AF3F-7C79-42B2-9C46-694B420EBF6B}" dt="2022-09-07T21:11:36.478" v="1171" actId="478"/>
          <ac:picMkLst>
            <pc:docMk/>
            <pc:sldMk cId="3249354395" sldId="273"/>
            <ac:picMk id="6" creationId="{F043FAA5-983C-EF4C-6AF1-74FA240E8CE3}"/>
          </ac:picMkLst>
        </pc:picChg>
        <pc:picChg chg="del">
          <ac:chgData name="Yonas Michael" userId="854fe6d7119ee46b" providerId="LiveId" clId="{BA77AF3F-7C79-42B2-9C46-694B420EBF6B}" dt="2022-09-07T21:11:37.105" v="1172" actId="478"/>
          <ac:picMkLst>
            <pc:docMk/>
            <pc:sldMk cId="3249354395" sldId="273"/>
            <ac:picMk id="8" creationId="{87F53789-D70F-B67A-D2D0-D8E53D8D084A}"/>
          </ac:picMkLst>
        </pc:picChg>
        <pc:picChg chg="add mod">
          <ac:chgData name="Yonas Michael" userId="854fe6d7119ee46b" providerId="LiveId" clId="{BA77AF3F-7C79-42B2-9C46-694B420EBF6B}" dt="2022-09-07T21:22:54.093" v="1249" actId="1076"/>
          <ac:picMkLst>
            <pc:docMk/>
            <pc:sldMk cId="3249354395" sldId="273"/>
            <ac:picMk id="9" creationId="{EF4A03F7-D3ED-0B7B-CC27-DC52155DB95D}"/>
          </ac:picMkLst>
        </pc:picChg>
        <pc:picChg chg="add del mod">
          <ac:chgData name="Yonas Michael" userId="854fe6d7119ee46b" providerId="LiveId" clId="{BA77AF3F-7C79-42B2-9C46-694B420EBF6B}" dt="2022-09-07T21:29:05.952" v="1337" actId="164"/>
          <ac:picMkLst>
            <pc:docMk/>
            <pc:sldMk cId="3249354395" sldId="273"/>
            <ac:picMk id="11" creationId="{AE694E8C-41AA-620A-4162-BDCB0E36351F}"/>
          </ac:picMkLst>
        </pc:picChg>
      </pc:sldChg>
      <pc:sldChg chg="addSp delSp modSp add mod">
        <pc:chgData name="Yonas Michael" userId="854fe6d7119ee46b" providerId="LiveId" clId="{BA77AF3F-7C79-42B2-9C46-694B420EBF6B}" dt="2022-09-07T21:28:49.979" v="1334" actId="164"/>
        <pc:sldMkLst>
          <pc:docMk/>
          <pc:sldMk cId="1325782682" sldId="274"/>
        </pc:sldMkLst>
        <pc:spChg chg="add del mod">
          <ac:chgData name="Yonas Michael" userId="854fe6d7119ee46b" providerId="LiveId" clId="{BA77AF3F-7C79-42B2-9C46-694B420EBF6B}" dt="2022-09-07T21:11:32.351" v="1170" actId="478"/>
          <ac:spMkLst>
            <pc:docMk/>
            <pc:sldMk cId="1325782682" sldId="274"/>
            <ac:spMk id="5" creationId="{DBB555B9-2BE1-D511-2BED-564E3E0597E4}"/>
          </ac:spMkLst>
        </pc:spChg>
        <pc:spChg chg="add mod">
          <ac:chgData name="Yonas Michael" userId="854fe6d7119ee46b" providerId="LiveId" clId="{BA77AF3F-7C79-42B2-9C46-694B420EBF6B}" dt="2022-09-07T21:28:49.979" v="1334" actId="164"/>
          <ac:spMkLst>
            <pc:docMk/>
            <pc:sldMk cId="1325782682" sldId="274"/>
            <ac:spMk id="15" creationId="{20EF5C52-2AB1-7997-5181-8785F9711CCE}"/>
          </ac:spMkLst>
        </pc:spChg>
        <pc:grpChg chg="add mod">
          <ac:chgData name="Yonas Michael" userId="854fe6d7119ee46b" providerId="LiveId" clId="{BA77AF3F-7C79-42B2-9C46-694B420EBF6B}" dt="2022-09-07T21:19:34.179" v="1226" actId="14100"/>
          <ac:grpSpMkLst>
            <pc:docMk/>
            <pc:sldMk cId="1325782682" sldId="274"/>
            <ac:grpSpMk id="12" creationId="{44AB1572-5256-33FA-9403-DDD8E75BB803}"/>
          </ac:grpSpMkLst>
        </pc:grpChg>
        <pc:grpChg chg="add mod">
          <ac:chgData name="Yonas Michael" userId="854fe6d7119ee46b" providerId="LiveId" clId="{BA77AF3F-7C79-42B2-9C46-694B420EBF6B}" dt="2022-09-07T21:28:49.979" v="1334" actId="164"/>
          <ac:grpSpMkLst>
            <pc:docMk/>
            <pc:sldMk cId="1325782682" sldId="274"/>
            <ac:grpSpMk id="16" creationId="{A4CAF4E2-9D89-1B3E-4089-8047996DFCD4}"/>
          </ac:grpSpMkLst>
        </pc:grpChg>
        <pc:picChg chg="del">
          <ac:chgData name="Yonas Michael" userId="854fe6d7119ee46b" providerId="LiveId" clId="{BA77AF3F-7C79-42B2-9C46-694B420EBF6B}" dt="2022-09-07T21:09:11.167" v="1150" actId="478"/>
          <ac:picMkLst>
            <pc:docMk/>
            <pc:sldMk cId="1325782682" sldId="274"/>
            <ac:picMk id="6" creationId="{F043FAA5-983C-EF4C-6AF1-74FA240E8CE3}"/>
          </ac:picMkLst>
        </pc:picChg>
        <pc:picChg chg="del">
          <ac:chgData name="Yonas Michael" userId="854fe6d7119ee46b" providerId="LiveId" clId="{BA77AF3F-7C79-42B2-9C46-694B420EBF6B}" dt="2022-09-07T21:09:12.833" v="1151" actId="478"/>
          <ac:picMkLst>
            <pc:docMk/>
            <pc:sldMk cId="1325782682" sldId="274"/>
            <ac:picMk id="8" creationId="{87F53789-D70F-B67A-D2D0-D8E53D8D084A}"/>
          </ac:picMkLst>
        </pc:picChg>
        <pc:picChg chg="add mod modCrop">
          <ac:chgData name="Yonas Michael" userId="854fe6d7119ee46b" providerId="LiveId" clId="{BA77AF3F-7C79-42B2-9C46-694B420EBF6B}" dt="2022-09-07T21:11:24.486" v="1166" actId="164"/>
          <ac:picMkLst>
            <pc:docMk/>
            <pc:sldMk cId="1325782682" sldId="274"/>
            <ac:picMk id="9" creationId="{97327E69-41D3-3F80-F770-5ECDC0285F6A}"/>
          </ac:picMkLst>
        </pc:picChg>
        <pc:picChg chg="add mod">
          <ac:chgData name="Yonas Michael" userId="854fe6d7119ee46b" providerId="LiveId" clId="{BA77AF3F-7C79-42B2-9C46-694B420EBF6B}" dt="2022-09-07T21:11:24.486" v="1166" actId="164"/>
          <ac:picMkLst>
            <pc:docMk/>
            <pc:sldMk cId="1325782682" sldId="274"/>
            <ac:picMk id="11" creationId="{DEF53D76-79E0-161C-1F6B-A72FAA6DF1E0}"/>
          </ac:picMkLst>
        </pc:picChg>
        <pc:picChg chg="add mod">
          <ac:chgData name="Yonas Michael" userId="854fe6d7119ee46b" providerId="LiveId" clId="{BA77AF3F-7C79-42B2-9C46-694B420EBF6B}" dt="2022-09-07T21:28:49.979" v="1334" actId="164"/>
          <ac:picMkLst>
            <pc:docMk/>
            <pc:sldMk cId="1325782682" sldId="274"/>
            <ac:picMk id="14" creationId="{0F0036BA-7BC4-2993-A981-0C66AF33E208}"/>
          </ac:picMkLst>
        </pc:picChg>
      </pc:sldChg>
      <pc:sldChg chg="addSp delSp modSp add mod">
        <pc:chgData name="Yonas Michael" userId="854fe6d7119ee46b" providerId="LiveId" clId="{BA77AF3F-7C79-42B2-9C46-694B420EBF6B}" dt="2022-09-07T21:29:30.964" v="1340" actId="164"/>
        <pc:sldMkLst>
          <pc:docMk/>
          <pc:sldMk cId="3368087230" sldId="275"/>
        </pc:sldMkLst>
        <pc:spChg chg="add mod">
          <ac:chgData name="Yonas Michael" userId="854fe6d7119ee46b" providerId="LiveId" clId="{BA77AF3F-7C79-42B2-9C46-694B420EBF6B}" dt="2022-09-07T21:29:30.964" v="1340" actId="164"/>
          <ac:spMkLst>
            <pc:docMk/>
            <pc:sldMk cId="3368087230" sldId="275"/>
            <ac:spMk id="8" creationId="{81907F8E-5978-A09E-D6B5-432FDF06C397}"/>
          </ac:spMkLst>
        </pc:spChg>
        <pc:grpChg chg="add mod">
          <ac:chgData name="Yonas Michael" userId="854fe6d7119ee46b" providerId="LiveId" clId="{BA77AF3F-7C79-42B2-9C46-694B420EBF6B}" dt="2022-09-07T21:29:30.964" v="1340" actId="164"/>
          <ac:grpSpMkLst>
            <pc:docMk/>
            <pc:sldMk cId="3368087230" sldId="275"/>
            <ac:grpSpMk id="10" creationId="{3D66DD40-43AE-002D-7E9F-77D0BDD5B770}"/>
          </ac:grpSpMkLst>
        </pc:grpChg>
        <pc:grpChg chg="del">
          <ac:chgData name="Yonas Michael" userId="854fe6d7119ee46b" providerId="LiveId" clId="{BA77AF3F-7C79-42B2-9C46-694B420EBF6B}" dt="2022-09-07T21:13:19.678" v="1177" actId="478"/>
          <ac:grpSpMkLst>
            <pc:docMk/>
            <pc:sldMk cId="3368087230" sldId="275"/>
            <ac:grpSpMk id="12" creationId="{44AB1572-5256-33FA-9403-DDD8E75BB803}"/>
          </ac:grpSpMkLst>
        </pc:grpChg>
        <pc:picChg chg="add mod">
          <ac:chgData name="Yonas Michael" userId="854fe6d7119ee46b" providerId="LiveId" clId="{BA77AF3F-7C79-42B2-9C46-694B420EBF6B}" dt="2022-09-07T21:19:47.995" v="1230" actId="14100"/>
          <ac:picMkLst>
            <pc:docMk/>
            <pc:sldMk cId="3368087230" sldId="275"/>
            <ac:picMk id="5" creationId="{D976F129-6144-E211-2FD9-C178145EB01F}"/>
          </ac:picMkLst>
        </pc:picChg>
        <pc:picChg chg="add mod">
          <ac:chgData name="Yonas Michael" userId="854fe6d7119ee46b" providerId="LiveId" clId="{BA77AF3F-7C79-42B2-9C46-694B420EBF6B}" dt="2022-09-07T21:29:30.964" v="1340" actId="164"/>
          <ac:picMkLst>
            <pc:docMk/>
            <pc:sldMk cId="3368087230" sldId="275"/>
            <ac:picMk id="7" creationId="{2B2551EC-416E-D3E3-CCDD-0C8A45E9B079}"/>
          </ac:picMkLst>
        </pc:picChg>
        <pc:picChg chg="del">
          <ac:chgData name="Yonas Michael" userId="854fe6d7119ee46b" providerId="LiveId" clId="{BA77AF3F-7C79-42B2-9C46-694B420EBF6B}" dt="2022-09-07T21:13:20.895" v="1178" actId="478"/>
          <ac:picMkLst>
            <pc:docMk/>
            <pc:sldMk cId="3368087230" sldId="275"/>
            <ac:picMk id="14" creationId="{0F0036BA-7BC4-2993-A981-0C66AF33E208}"/>
          </ac:picMkLst>
        </pc:picChg>
      </pc:sldChg>
      <pc:sldChg chg="new del">
        <pc:chgData name="Yonas Michael" userId="854fe6d7119ee46b" providerId="LiveId" clId="{BA77AF3F-7C79-42B2-9C46-694B420EBF6B}" dt="2022-09-07T21:20:58.553" v="1233" actId="2696"/>
        <pc:sldMkLst>
          <pc:docMk/>
          <pc:sldMk cId="35022482" sldId="276"/>
        </pc:sldMkLst>
      </pc:sldChg>
      <pc:sldChg chg="addSp delSp modSp add mod">
        <pc:chgData name="Yonas Michael" userId="854fe6d7119ee46b" providerId="LiveId" clId="{BA77AF3F-7C79-42B2-9C46-694B420EBF6B}" dt="2022-09-07T21:30:29.720" v="1347" actId="164"/>
        <pc:sldMkLst>
          <pc:docMk/>
          <pc:sldMk cId="721393263" sldId="277"/>
        </pc:sldMkLst>
        <pc:spChg chg="del">
          <ac:chgData name="Yonas Michael" userId="854fe6d7119ee46b" providerId="LiveId" clId="{BA77AF3F-7C79-42B2-9C46-694B420EBF6B}" dt="2022-09-07T21:21:16.746" v="1236" actId="22"/>
          <ac:spMkLst>
            <pc:docMk/>
            <pc:sldMk cId="721393263" sldId="277"/>
            <ac:spMk id="3" creationId="{7271F0BF-39F9-7940-08DA-A2AAB7CB6199}"/>
          </ac:spMkLst>
        </pc:spChg>
        <pc:spChg chg="add mod">
          <ac:chgData name="Yonas Michael" userId="854fe6d7119ee46b" providerId="LiveId" clId="{BA77AF3F-7C79-42B2-9C46-694B420EBF6B}" dt="2022-09-07T21:30:29.720" v="1347" actId="164"/>
          <ac:spMkLst>
            <pc:docMk/>
            <pc:sldMk cId="721393263" sldId="277"/>
            <ac:spMk id="10" creationId="{611EF9D9-1F93-3EF4-04D4-AFC134100926}"/>
          </ac:spMkLst>
        </pc:spChg>
        <pc:grpChg chg="add mod">
          <ac:chgData name="Yonas Michael" userId="854fe6d7119ee46b" providerId="LiveId" clId="{BA77AF3F-7C79-42B2-9C46-694B420EBF6B}" dt="2022-09-07T21:30:29.720" v="1347" actId="164"/>
          <ac:grpSpMkLst>
            <pc:docMk/>
            <pc:sldMk cId="721393263" sldId="277"/>
            <ac:grpSpMk id="11" creationId="{0C6A200B-99F4-8349-F9F7-19579D223D4C}"/>
          </ac:grpSpMkLst>
        </pc:grpChg>
        <pc:picChg chg="del">
          <ac:chgData name="Yonas Michael" userId="854fe6d7119ee46b" providerId="LiveId" clId="{BA77AF3F-7C79-42B2-9C46-694B420EBF6B}" dt="2022-09-07T21:21:01.118" v="1234" actId="478"/>
          <ac:picMkLst>
            <pc:docMk/>
            <pc:sldMk cId="721393263" sldId="277"/>
            <ac:picMk id="5" creationId="{D976F129-6144-E211-2FD9-C178145EB01F}"/>
          </ac:picMkLst>
        </pc:picChg>
        <pc:picChg chg="add mod ord">
          <ac:chgData name="Yonas Michael" userId="854fe6d7119ee46b" providerId="LiveId" clId="{BA77AF3F-7C79-42B2-9C46-694B420EBF6B}" dt="2022-09-07T21:21:16.746" v="1236" actId="22"/>
          <ac:picMkLst>
            <pc:docMk/>
            <pc:sldMk cId="721393263" sldId="277"/>
            <ac:picMk id="6" creationId="{2B48AD70-D267-639E-587F-D2D5E5E2E438}"/>
          </ac:picMkLst>
        </pc:picChg>
        <pc:picChg chg="del">
          <ac:chgData name="Yonas Michael" userId="854fe6d7119ee46b" providerId="LiveId" clId="{BA77AF3F-7C79-42B2-9C46-694B420EBF6B}" dt="2022-09-07T21:21:01.615" v="1235" actId="478"/>
          <ac:picMkLst>
            <pc:docMk/>
            <pc:sldMk cId="721393263" sldId="277"/>
            <ac:picMk id="7" creationId="{2B2551EC-416E-D3E3-CCDD-0C8A45E9B079}"/>
          </ac:picMkLst>
        </pc:picChg>
        <pc:picChg chg="add mod">
          <ac:chgData name="Yonas Michael" userId="854fe6d7119ee46b" providerId="LiveId" clId="{BA77AF3F-7C79-42B2-9C46-694B420EBF6B}" dt="2022-09-07T21:30:29.720" v="1347" actId="164"/>
          <ac:picMkLst>
            <pc:docMk/>
            <pc:sldMk cId="721393263" sldId="277"/>
            <ac:picMk id="9" creationId="{1A8EB59A-FAC7-621B-7696-41CA2A16C69A}"/>
          </ac:picMkLst>
        </pc:picChg>
      </pc:sldChg>
      <pc:sldChg chg="addSp delSp modSp add mod">
        <pc:chgData name="Yonas Michael" userId="854fe6d7119ee46b" providerId="LiveId" clId="{BA77AF3F-7C79-42B2-9C46-694B420EBF6B}" dt="2022-09-07T21:30:51.113" v="1350" actId="164"/>
        <pc:sldMkLst>
          <pc:docMk/>
          <pc:sldMk cId="2836979634" sldId="278"/>
        </pc:sldMkLst>
        <pc:spChg chg="add del mod">
          <ac:chgData name="Yonas Michael" userId="854fe6d7119ee46b" providerId="LiveId" clId="{BA77AF3F-7C79-42B2-9C46-694B420EBF6B}" dt="2022-09-07T21:22:15.802" v="1243" actId="22"/>
          <ac:spMkLst>
            <pc:docMk/>
            <pc:sldMk cId="2836979634" sldId="278"/>
            <ac:spMk id="4" creationId="{960CAC4E-61F4-38C6-2A12-EFF7157E4AEE}"/>
          </ac:spMkLst>
        </pc:spChg>
        <pc:spChg chg="add mod">
          <ac:chgData name="Yonas Michael" userId="854fe6d7119ee46b" providerId="LiveId" clId="{BA77AF3F-7C79-42B2-9C46-694B420EBF6B}" dt="2022-09-07T21:30:51.113" v="1350" actId="164"/>
          <ac:spMkLst>
            <pc:docMk/>
            <pc:sldMk cId="2836979634" sldId="278"/>
            <ac:spMk id="11" creationId="{AF92421A-19BB-47B3-F028-F5F5243D76A1}"/>
          </ac:spMkLst>
        </pc:spChg>
        <pc:grpChg chg="add mod">
          <ac:chgData name="Yonas Michael" userId="854fe6d7119ee46b" providerId="LiveId" clId="{BA77AF3F-7C79-42B2-9C46-694B420EBF6B}" dt="2022-09-07T21:30:51.113" v="1350" actId="164"/>
          <ac:grpSpMkLst>
            <pc:docMk/>
            <pc:sldMk cId="2836979634" sldId="278"/>
            <ac:grpSpMk id="12" creationId="{FD30F505-6582-0D8F-57AE-859F7B577417}"/>
          </ac:grpSpMkLst>
        </pc:grpChg>
        <pc:picChg chg="del">
          <ac:chgData name="Yonas Michael" userId="854fe6d7119ee46b" providerId="LiveId" clId="{BA77AF3F-7C79-42B2-9C46-694B420EBF6B}" dt="2022-09-07T21:22:03.330" v="1241" actId="478"/>
          <ac:picMkLst>
            <pc:docMk/>
            <pc:sldMk cId="2836979634" sldId="278"/>
            <ac:picMk id="6" creationId="{2B48AD70-D267-639E-587F-D2D5E5E2E438}"/>
          </ac:picMkLst>
        </pc:picChg>
        <pc:picChg chg="add mod ord">
          <ac:chgData name="Yonas Michael" userId="854fe6d7119ee46b" providerId="LiveId" clId="{BA77AF3F-7C79-42B2-9C46-694B420EBF6B}" dt="2022-09-07T21:22:15.802" v="1243" actId="22"/>
          <ac:picMkLst>
            <pc:docMk/>
            <pc:sldMk cId="2836979634" sldId="278"/>
            <ac:picMk id="7" creationId="{F7DD27EB-5BA8-733B-3B9E-2903346E1941}"/>
          </ac:picMkLst>
        </pc:picChg>
        <pc:picChg chg="del">
          <ac:chgData name="Yonas Michael" userId="854fe6d7119ee46b" providerId="LiveId" clId="{BA77AF3F-7C79-42B2-9C46-694B420EBF6B}" dt="2022-09-07T21:22:03.854" v="1242" actId="478"/>
          <ac:picMkLst>
            <pc:docMk/>
            <pc:sldMk cId="2836979634" sldId="278"/>
            <ac:picMk id="9" creationId="{1A8EB59A-FAC7-621B-7696-41CA2A16C69A}"/>
          </ac:picMkLst>
        </pc:picChg>
        <pc:picChg chg="add mod">
          <ac:chgData name="Yonas Michael" userId="854fe6d7119ee46b" providerId="LiveId" clId="{BA77AF3F-7C79-42B2-9C46-694B420EBF6B}" dt="2022-09-07T21:30:51.113" v="1350" actId="164"/>
          <ac:picMkLst>
            <pc:docMk/>
            <pc:sldMk cId="2836979634" sldId="278"/>
            <ac:picMk id="10" creationId="{1809C19F-51F5-7AC2-FE02-41FD464875AA}"/>
          </ac:picMkLst>
        </pc:picChg>
      </pc:sldChg>
      <pc:sldChg chg="addSp delSp modSp add mod">
        <pc:chgData name="Yonas Michael" userId="854fe6d7119ee46b" providerId="LiveId" clId="{BA77AF3F-7C79-42B2-9C46-694B420EBF6B}" dt="2022-09-07T21:28:17.509" v="1331" actId="1076"/>
        <pc:sldMkLst>
          <pc:docMk/>
          <pc:sldMk cId="3528855674" sldId="279"/>
        </pc:sldMkLst>
        <pc:spChg chg="del mod">
          <ac:chgData name="Yonas Michael" userId="854fe6d7119ee46b" providerId="LiveId" clId="{BA77AF3F-7C79-42B2-9C46-694B420EBF6B}" dt="2022-09-07T21:23:29.890" v="1256" actId="478"/>
          <ac:spMkLst>
            <pc:docMk/>
            <pc:sldMk cId="3528855674" sldId="279"/>
            <ac:spMk id="3" creationId="{7271F0BF-39F9-7940-08DA-A2AAB7CB6199}"/>
          </ac:spMkLst>
        </pc:spChg>
        <pc:spChg chg="add del mod">
          <ac:chgData name="Yonas Michael" userId="854fe6d7119ee46b" providerId="LiveId" clId="{BA77AF3F-7C79-42B2-9C46-694B420EBF6B}" dt="2022-09-07T21:23:44.607" v="1263" actId="478"/>
          <ac:spMkLst>
            <pc:docMk/>
            <pc:sldMk cId="3528855674" sldId="279"/>
            <ac:spMk id="5" creationId="{CB70E4F8-ED62-9245-619F-5A4EECC689F3}"/>
          </ac:spMkLst>
        </pc:spChg>
        <pc:spChg chg="add mod">
          <ac:chgData name="Yonas Michael" userId="854fe6d7119ee46b" providerId="LiveId" clId="{BA77AF3F-7C79-42B2-9C46-694B420EBF6B}" dt="2022-09-07T21:28:17.509" v="1331" actId="1076"/>
          <ac:spMkLst>
            <pc:docMk/>
            <pc:sldMk cId="3528855674" sldId="279"/>
            <ac:spMk id="10" creationId="{06DF2D29-9277-5EC8-CB0B-764D4F6FBA05}"/>
          </ac:spMkLst>
        </pc:spChg>
        <pc:grpChg chg="add mod">
          <ac:chgData name="Yonas Michael" userId="854fe6d7119ee46b" providerId="LiveId" clId="{BA77AF3F-7C79-42B2-9C46-694B420EBF6B}" dt="2022-09-07T21:28:01.414" v="1330" actId="164"/>
          <ac:grpSpMkLst>
            <pc:docMk/>
            <pc:sldMk cId="3528855674" sldId="279"/>
            <ac:grpSpMk id="11" creationId="{34973E04-F17C-42A7-0802-946144B2CA72}"/>
          </ac:grpSpMkLst>
        </pc:grpChg>
        <pc:picChg chg="del">
          <ac:chgData name="Yonas Michael" userId="854fe6d7119ee46b" providerId="LiveId" clId="{BA77AF3F-7C79-42B2-9C46-694B420EBF6B}" dt="2022-09-07T21:23:32.127" v="1257" actId="478"/>
          <ac:picMkLst>
            <pc:docMk/>
            <pc:sldMk cId="3528855674" sldId="279"/>
            <ac:picMk id="6" creationId="{F043FAA5-983C-EF4C-6AF1-74FA240E8CE3}"/>
          </ac:picMkLst>
        </pc:picChg>
        <pc:picChg chg="mod">
          <ac:chgData name="Yonas Michael" userId="854fe6d7119ee46b" providerId="LiveId" clId="{BA77AF3F-7C79-42B2-9C46-694B420EBF6B}" dt="2022-09-07T21:24:06.808" v="1269" actId="1076"/>
          <ac:picMkLst>
            <pc:docMk/>
            <pc:sldMk cId="3528855674" sldId="279"/>
            <ac:picMk id="8" creationId="{87F53789-D70F-B67A-D2D0-D8E53D8D084A}"/>
          </ac:picMkLst>
        </pc:picChg>
        <pc:picChg chg="add mod">
          <ac:chgData name="Yonas Michael" userId="854fe6d7119ee46b" providerId="LiveId" clId="{BA77AF3F-7C79-42B2-9C46-694B420EBF6B}" dt="2022-09-07T21:28:01.414" v="1330" actId="164"/>
          <ac:picMkLst>
            <pc:docMk/>
            <pc:sldMk cId="3528855674" sldId="279"/>
            <ac:picMk id="9" creationId="{C5D942C5-DB86-55BD-273E-1C08361E25D9}"/>
          </ac:picMkLst>
        </pc:picChg>
      </pc:sldChg>
      <pc:sldChg chg="addSp delSp modSp add mod ord modNotesTx">
        <pc:chgData name="Yonas Michael" userId="854fe6d7119ee46b" providerId="LiveId" clId="{BA77AF3F-7C79-42B2-9C46-694B420EBF6B}" dt="2022-09-08T00:02:15.120" v="1632" actId="20577"/>
        <pc:sldMkLst>
          <pc:docMk/>
          <pc:sldMk cId="4087504380" sldId="280"/>
        </pc:sldMkLst>
        <pc:spChg chg="mod">
          <ac:chgData name="Yonas Michael" userId="854fe6d7119ee46b" providerId="LiveId" clId="{BA77AF3F-7C79-42B2-9C46-694B420EBF6B}" dt="2022-09-07T22:59:44.306" v="1396" actId="1076"/>
          <ac:spMkLst>
            <pc:docMk/>
            <pc:sldMk cId="4087504380" sldId="280"/>
            <ac:spMk id="8" creationId="{61E866D1-BFB2-44BD-9D75-B920DA7EC4EF}"/>
          </ac:spMkLst>
        </pc:spChg>
        <pc:picChg chg="add mod">
          <ac:chgData name="Yonas Michael" userId="854fe6d7119ee46b" providerId="LiveId" clId="{BA77AF3F-7C79-42B2-9C46-694B420EBF6B}" dt="2022-09-07T22:59:48.233" v="1397" actId="1076"/>
          <ac:picMkLst>
            <pc:docMk/>
            <pc:sldMk cId="4087504380" sldId="280"/>
            <ac:picMk id="4" creationId="{EA93FAFA-BDA3-36D2-AC72-16E64D983B7E}"/>
          </ac:picMkLst>
        </pc:picChg>
        <pc:picChg chg="add mod">
          <ac:chgData name="Yonas Michael" userId="854fe6d7119ee46b" providerId="LiveId" clId="{BA77AF3F-7C79-42B2-9C46-694B420EBF6B}" dt="2022-09-07T22:59:53.930" v="1399" actId="1076"/>
          <ac:picMkLst>
            <pc:docMk/>
            <pc:sldMk cId="4087504380" sldId="280"/>
            <ac:picMk id="6" creationId="{49081B6A-FFAE-DA1E-5A35-4F16172B3383}"/>
          </ac:picMkLst>
        </pc:picChg>
        <pc:picChg chg="del">
          <ac:chgData name="Yonas Michael" userId="854fe6d7119ee46b" providerId="LiveId" clId="{BA77AF3F-7C79-42B2-9C46-694B420EBF6B}" dt="2022-09-07T21:31:05.950" v="1352" actId="478"/>
          <ac:picMkLst>
            <pc:docMk/>
            <pc:sldMk cId="4087504380" sldId="280"/>
            <ac:picMk id="7" creationId="{6FD46A0B-EEF6-5169-BEC5-C5D5E2D3D1D2}"/>
          </ac:picMkLst>
        </pc:picChg>
        <pc:picChg chg="add mod">
          <ac:chgData name="Yonas Michael" userId="854fe6d7119ee46b" providerId="LiveId" clId="{BA77AF3F-7C79-42B2-9C46-694B420EBF6B}" dt="2022-09-07T22:59:51.281" v="1398" actId="1076"/>
          <ac:picMkLst>
            <pc:docMk/>
            <pc:sldMk cId="4087504380" sldId="280"/>
            <ac:picMk id="10" creationId="{0AD40169-4ECD-0BB7-569E-60EDADD97048}"/>
          </ac:picMkLst>
        </pc:picChg>
        <pc:picChg chg="add mod">
          <ac:chgData name="Yonas Michael" userId="854fe6d7119ee46b" providerId="LiveId" clId="{BA77AF3F-7C79-42B2-9C46-694B420EBF6B}" dt="2022-09-07T22:59:55.538" v="1400" actId="1076"/>
          <ac:picMkLst>
            <pc:docMk/>
            <pc:sldMk cId="4087504380" sldId="280"/>
            <ac:picMk id="12" creationId="{5F73870A-9FFD-C7DA-2050-6415D7DCBCB1}"/>
          </ac:picMkLst>
        </pc:picChg>
      </pc:sldChg>
      <pc:sldChg chg="delSp modSp new del mod">
        <pc:chgData name="Yonas Michael" userId="854fe6d7119ee46b" providerId="LiveId" clId="{BA77AF3F-7C79-42B2-9C46-694B420EBF6B}" dt="2022-09-07T23:25:22.667" v="1469" actId="2696"/>
        <pc:sldMkLst>
          <pc:docMk/>
          <pc:sldMk cId="187934015" sldId="282"/>
        </pc:sldMkLst>
        <pc:spChg chg="mod">
          <ac:chgData name="Yonas Michael" userId="854fe6d7119ee46b" providerId="LiveId" clId="{BA77AF3F-7C79-42B2-9C46-694B420EBF6B}" dt="2022-09-07T23:23:42.224" v="1434" actId="20577"/>
          <ac:spMkLst>
            <pc:docMk/>
            <pc:sldMk cId="187934015" sldId="282"/>
            <ac:spMk id="2" creationId="{BB7ADAC2-331B-0120-2ED7-A45DE3FC27A6}"/>
          </ac:spMkLst>
        </pc:spChg>
        <pc:spChg chg="mod">
          <ac:chgData name="Yonas Michael" userId="854fe6d7119ee46b" providerId="LiveId" clId="{BA77AF3F-7C79-42B2-9C46-694B420EBF6B}" dt="2022-09-07T23:25:16.059" v="1468" actId="313"/>
          <ac:spMkLst>
            <pc:docMk/>
            <pc:sldMk cId="187934015" sldId="282"/>
            <ac:spMk id="3" creationId="{C72185A2-E902-21E8-B742-10725D7BA56E}"/>
          </ac:spMkLst>
        </pc:spChg>
        <pc:spChg chg="del">
          <ac:chgData name="Yonas Michael" userId="854fe6d7119ee46b" providerId="LiveId" clId="{BA77AF3F-7C79-42B2-9C46-694B420EBF6B}" dt="2022-09-07T23:24:29.872" v="1435" actId="478"/>
          <ac:spMkLst>
            <pc:docMk/>
            <pc:sldMk cId="187934015" sldId="282"/>
            <ac:spMk id="4" creationId="{A14D0CE4-52F7-D1E1-EBE5-EC9C62420C22}"/>
          </ac:spMkLst>
        </pc:spChg>
      </pc:sldChg>
      <pc:sldChg chg="delSp modSp mod">
        <pc:chgData name="Yonas Michael" userId="854fe6d7119ee46b" providerId="LiveId" clId="{BA77AF3F-7C79-42B2-9C46-694B420EBF6B}" dt="2022-09-08T00:51:19.927" v="1640" actId="14100"/>
        <pc:sldMkLst>
          <pc:docMk/>
          <pc:sldMk cId="2427134272" sldId="282"/>
        </pc:sldMkLst>
        <pc:spChg chg="mod">
          <ac:chgData name="Yonas Michael" userId="854fe6d7119ee46b" providerId="LiveId" clId="{BA77AF3F-7C79-42B2-9C46-694B420EBF6B}" dt="2022-09-08T00:51:19.927" v="1640" actId="14100"/>
          <ac:spMkLst>
            <pc:docMk/>
            <pc:sldMk cId="2427134272" sldId="282"/>
            <ac:spMk id="3" creationId="{4368476E-57A6-1FAA-BAD0-BB88FEAD914B}"/>
          </ac:spMkLst>
        </pc:spChg>
        <pc:spChg chg="del">
          <ac:chgData name="Yonas Michael" userId="854fe6d7119ee46b" providerId="LiveId" clId="{BA77AF3F-7C79-42B2-9C46-694B420EBF6B}" dt="2022-09-08T00:51:15.728" v="1639" actId="478"/>
          <ac:spMkLst>
            <pc:docMk/>
            <pc:sldMk cId="2427134272" sldId="282"/>
            <ac:spMk id="4" creationId="{D2AF45C3-353A-BDA7-0245-676171D860DE}"/>
          </ac:spMkLst>
        </pc:spChg>
      </pc:sldChg>
    </pc:docChg>
  </pc:docChgLst>
  <pc:docChgLst>
    <pc:chgData name="Yonas Michael" userId="854fe6d7119ee46b" providerId="Windows Live" clId="Web-{EC8FD5A0-0A3C-4FB0-8E25-4454F72E630E}"/>
    <pc:docChg chg="mod addSld delSld modSld addMainMaster delMainMaster modMainMaster setSldSz">
      <pc:chgData name="Yonas Michael" userId="854fe6d7119ee46b" providerId="Windows Live" clId="Web-{EC8FD5A0-0A3C-4FB0-8E25-4454F72E630E}" dt="2022-09-07T01:39:51.770" v="1040" actId="1076"/>
      <pc:docMkLst>
        <pc:docMk/>
      </pc:docMkLst>
      <pc:sldChg chg="addSp delSp modSp mod setBg modClrScheme addAnim delAnim setClrOvrMap delDesignElem chgLayout">
        <pc:chgData name="Yonas Michael" userId="854fe6d7119ee46b" providerId="Windows Live" clId="Web-{EC8FD5A0-0A3C-4FB0-8E25-4454F72E630E}" dt="2022-09-06T23:38:47.947" v="133"/>
        <pc:sldMkLst>
          <pc:docMk/>
          <pc:sldMk cId="2582084826" sldId="256"/>
        </pc:sldMkLst>
        <pc:spChg chg="mod ord">
          <ac:chgData name="Yonas Michael" userId="854fe6d7119ee46b" providerId="Windows Live" clId="Web-{EC8FD5A0-0A3C-4FB0-8E25-4454F72E630E}" dt="2022-09-06T23:38:47.947" v="133"/>
          <ac:spMkLst>
            <pc:docMk/>
            <pc:sldMk cId="2582084826" sldId="256"/>
            <ac:spMk id="2" creationId="{E050EDB3-579E-FEC8-5EAC-3D3240B3BE85}"/>
          </ac:spMkLst>
        </pc:spChg>
        <pc:spChg chg="mod ord">
          <ac:chgData name="Yonas Michael" userId="854fe6d7119ee46b" providerId="Windows Live" clId="Web-{EC8FD5A0-0A3C-4FB0-8E25-4454F72E630E}" dt="2022-09-06T23:38:47.947" v="133"/>
          <ac:spMkLst>
            <pc:docMk/>
            <pc:sldMk cId="2582084826" sldId="256"/>
            <ac:spMk id="3" creationId="{D03BEFD3-C657-44BD-806A-CE51557F565D}"/>
          </ac:spMkLst>
        </pc:spChg>
        <pc:spChg chg="add del">
          <ac:chgData name="Yonas Michael" userId="854fe6d7119ee46b" providerId="Windows Live" clId="Web-{EC8FD5A0-0A3C-4FB0-8E25-4454F72E630E}" dt="2022-09-06T23:38:47.947" v="133"/>
          <ac:spMkLst>
            <pc:docMk/>
            <pc:sldMk cId="2582084826" sldId="256"/>
            <ac:spMk id="8" creationId="{E5A92FE9-DB05-4D0D-AF5A-BE8664B9FFB4}"/>
          </ac:spMkLst>
        </pc:spChg>
        <pc:spChg chg="add del">
          <ac:chgData name="Yonas Michael" userId="854fe6d7119ee46b" providerId="Windows Live" clId="Web-{EC8FD5A0-0A3C-4FB0-8E25-4454F72E630E}" dt="2022-09-06T23:03:08.870" v="47"/>
          <ac:spMkLst>
            <pc:docMk/>
            <pc:sldMk cId="2582084826" sldId="256"/>
            <ac:spMk id="9" creationId="{3A6C273A-38F2-4D34-98BF-47B248862B76}"/>
          </ac:spMkLst>
        </pc:spChg>
        <pc:spChg chg="add del">
          <ac:chgData name="Yonas Michael" userId="854fe6d7119ee46b" providerId="Windows Live" clId="Web-{EC8FD5A0-0A3C-4FB0-8E25-4454F72E630E}" dt="2022-09-06T23:03:08.870" v="47"/>
          <ac:spMkLst>
            <pc:docMk/>
            <pc:sldMk cId="2582084826" sldId="256"/>
            <ac:spMk id="11" creationId="{2E2CF659-EE5D-432C-B47F-10AC4A48A347}"/>
          </ac:spMkLst>
        </pc:spChg>
        <pc:spChg chg="add del">
          <ac:chgData name="Yonas Michael" userId="854fe6d7119ee46b" providerId="Windows Live" clId="Web-{EC8FD5A0-0A3C-4FB0-8E25-4454F72E630E}" dt="2022-09-06T23:03:08.870" v="47"/>
          <ac:spMkLst>
            <pc:docMk/>
            <pc:sldMk cId="2582084826" sldId="256"/>
            <ac:spMk id="13" creationId="{683AA549-1F0C-46E0-AAD8-DC3DC6CA6181}"/>
          </ac:spMkLst>
        </pc:spChg>
        <pc:spChg chg="add del">
          <ac:chgData name="Yonas Michael" userId="854fe6d7119ee46b" providerId="Windows Live" clId="Web-{EC8FD5A0-0A3C-4FB0-8E25-4454F72E630E}" dt="2022-09-06T23:03:08.870" v="47"/>
          <ac:spMkLst>
            <pc:docMk/>
            <pc:sldMk cId="2582084826" sldId="256"/>
            <ac:spMk id="26" creationId="{03E51277-1095-412F-913B-8FA8021AA626}"/>
          </ac:spMkLst>
        </pc:spChg>
        <pc:spChg chg="add">
          <ac:chgData name="Yonas Michael" userId="854fe6d7119ee46b" providerId="Windows Live" clId="Web-{EC8FD5A0-0A3C-4FB0-8E25-4454F72E630E}" dt="2022-09-06T23:38:47.947" v="133"/>
          <ac:spMkLst>
            <pc:docMk/>
            <pc:sldMk cId="2582084826" sldId="256"/>
            <ac:spMk id="29" creationId="{F64080D6-34DE-4277-97CC-2FB3812846DA}"/>
          </ac:spMkLst>
        </pc:spChg>
        <pc:spChg chg="add del">
          <ac:chgData name="Yonas Michael" userId="854fe6d7119ee46b" providerId="Windows Live" clId="Web-{EC8FD5A0-0A3C-4FB0-8E25-4454F72E630E}" dt="2022-09-06T23:04:33.809" v="51"/>
          <ac:spMkLst>
            <pc:docMk/>
            <pc:sldMk cId="2582084826" sldId="256"/>
            <ac:spMk id="53" creationId="{D5B012D8-7F27-4758-9AC6-C889B154BD73}"/>
          </ac:spMkLst>
        </pc:spChg>
        <pc:spChg chg="add del">
          <ac:chgData name="Yonas Michael" userId="854fe6d7119ee46b" providerId="Windows Live" clId="Web-{EC8FD5A0-0A3C-4FB0-8E25-4454F72E630E}" dt="2022-09-06T23:04:33.809" v="51"/>
          <ac:spMkLst>
            <pc:docMk/>
            <pc:sldMk cId="2582084826" sldId="256"/>
            <ac:spMk id="54" creationId="{4063B759-00FC-46D1-9898-8E8625268FAF}"/>
          </ac:spMkLst>
        </pc:spChg>
        <pc:grpChg chg="add del">
          <ac:chgData name="Yonas Michael" userId="854fe6d7119ee46b" providerId="Windows Live" clId="Web-{EC8FD5A0-0A3C-4FB0-8E25-4454F72E630E}" dt="2022-09-06T23:38:47.947" v="133"/>
          <ac:grpSpMkLst>
            <pc:docMk/>
            <pc:sldMk cId="2582084826" sldId="256"/>
            <ac:grpSpMk id="10" creationId="{53D9B26A-5143-49A7-BA98-D871D5BD719A}"/>
          </ac:grpSpMkLst>
        </pc:grpChg>
        <pc:grpChg chg="add del">
          <ac:chgData name="Yonas Michael" userId="854fe6d7119ee46b" providerId="Windows Live" clId="Web-{EC8FD5A0-0A3C-4FB0-8E25-4454F72E630E}" dt="2022-09-06T23:03:08.870" v="47"/>
          <ac:grpSpMkLst>
            <pc:docMk/>
            <pc:sldMk cId="2582084826" sldId="256"/>
            <ac:grpSpMk id="15" creationId="{7B2F7E43-35EC-4103-9D95-2ACDB00387CC}"/>
          </ac:grpSpMkLst>
        </pc:grpChg>
        <pc:grpChg chg="add del">
          <ac:chgData name="Yonas Michael" userId="854fe6d7119ee46b" providerId="Windows Live" clId="Web-{EC8FD5A0-0A3C-4FB0-8E25-4454F72E630E}" dt="2022-09-06T23:38:47.931" v="132"/>
          <ac:grpSpMkLst>
            <pc:docMk/>
            <pc:sldMk cId="2582084826" sldId="256"/>
            <ac:grpSpMk id="22" creationId="{0A3EF779-83DD-4EB0-9F4C-7304381A2870}"/>
          </ac:grpSpMkLst>
        </pc:grpChg>
        <pc:grpChg chg="add del">
          <ac:chgData name="Yonas Michael" userId="854fe6d7119ee46b" providerId="Windows Live" clId="Web-{EC8FD5A0-0A3C-4FB0-8E25-4454F72E630E}" dt="2022-09-06T23:03:08.870" v="47"/>
          <ac:grpSpMkLst>
            <pc:docMk/>
            <pc:sldMk cId="2582084826" sldId="256"/>
            <ac:grpSpMk id="28" creationId="{96F2112D-BBBE-46A6-B66D-A3F02ED3284E}"/>
          </ac:grpSpMkLst>
        </pc:grpChg>
        <pc:grpChg chg="add del">
          <ac:chgData name="Yonas Michael" userId="854fe6d7119ee46b" providerId="Windows Live" clId="Web-{EC8FD5A0-0A3C-4FB0-8E25-4454F72E630E}" dt="2022-09-06T23:03:08.870" v="47"/>
          <ac:grpSpMkLst>
            <pc:docMk/>
            <pc:sldMk cId="2582084826" sldId="256"/>
            <ac:grpSpMk id="48" creationId="{DDB99EF5-8801-40E2-83D3-196FADCBBA7F}"/>
          </ac:grpSpMkLst>
        </pc:grpChg>
        <pc:picChg chg="add del">
          <ac:chgData name="Yonas Michael" userId="854fe6d7119ee46b" providerId="Windows Live" clId="Web-{EC8FD5A0-0A3C-4FB0-8E25-4454F72E630E}" dt="2022-09-06T23:03:08.870" v="47"/>
          <ac:picMkLst>
            <pc:docMk/>
            <pc:sldMk cId="2582084826" sldId="256"/>
            <ac:picMk id="4" creationId="{58CFA5A1-C27E-09CC-5706-D42F40B9308C}"/>
          </ac:picMkLst>
        </pc:picChg>
        <pc:picChg chg="add del">
          <ac:chgData name="Yonas Michael" userId="854fe6d7119ee46b" providerId="Windows Live" clId="Web-{EC8FD5A0-0A3C-4FB0-8E25-4454F72E630E}" dt="2022-09-06T23:38:47.931" v="132"/>
          <ac:picMkLst>
            <pc:docMk/>
            <pc:sldMk cId="2582084826" sldId="256"/>
            <ac:picMk id="18" creationId="{3DC0CCFC-D28F-2293-09F8-1BE8AD7B3631}"/>
          </ac:picMkLst>
        </pc:picChg>
        <pc:picChg chg="add">
          <ac:chgData name="Yonas Michael" userId="854fe6d7119ee46b" providerId="Windows Live" clId="Web-{EC8FD5A0-0A3C-4FB0-8E25-4454F72E630E}" dt="2022-09-06T23:38:47.947" v="133"/>
          <ac:picMkLst>
            <pc:docMk/>
            <pc:sldMk cId="2582084826" sldId="256"/>
            <ac:picMk id="30" creationId="{75625A1D-7E9A-CC22-6CE0-25579CE11D91}"/>
          </ac:picMkLst>
        </pc:picChg>
        <pc:picChg chg="add del mod ord">
          <ac:chgData name="Yonas Michael" userId="854fe6d7119ee46b" providerId="Windows Live" clId="Web-{EC8FD5A0-0A3C-4FB0-8E25-4454F72E630E}" dt="2022-09-06T23:07:22.939" v="72"/>
          <ac:picMkLst>
            <pc:docMk/>
            <pc:sldMk cId="2582084826" sldId="256"/>
            <ac:picMk id="52" creationId="{18645F5F-B871-0988-95B8-3AA4FB46564E}"/>
          </ac:picMkLst>
        </pc:picChg>
      </pc:sldChg>
      <pc:sldChg chg="addSp delSp modSp new mod setBg modClrScheme setClrOvrMap chgLayout modNotes">
        <pc:chgData name="Yonas Michael" userId="854fe6d7119ee46b" providerId="Windows Live" clId="Web-{EC8FD5A0-0A3C-4FB0-8E25-4454F72E630E}" dt="2022-09-07T00:19:47.889" v="511"/>
        <pc:sldMkLst>
          <pc:docMk/>
          <pc:sldMk cId="3236788360" sldId="257"/>
        </pc:sldMkLst>
        <pc:spChg chg="mod ord">
          <ac:chgData name="Yonas Michael" userId="854fe6d7119ee46b" providerId="Windows Live" clId="Web-{EC8FD5A0-0A3C-4FB0-8E25-4454F72E630E}" dt="2022-09-07T00:05:52.598" v="214" actId="1076"/>
          <ac:spMkLst>
            <pc:docMk/>
            <pc:sldMk cId="3236788360" sldId="257"/>
            <ac:spMk id="2" creationId="{9660B93C-6CF7-E4E8-1344-DCA6BDC3F923}"/>
          </ac:spMkLst>
        </pc:spChg>
        <pc:spChg chg="mod ord">
          <ac:chgData name="Yonas Michael" userId="854fe6d7119ee46b" providerId="Windows Live" clId="Web-{EC8FD5A0-0A3C-4FB0-8E25-4454F72E630E}" dt="2022-09-07T00:06:17.099" v="227" actId="20577"/>
          <ac:spMkLst>
            <pc:docMk/>
            <pc:sldMk cId="3236788360" sldId="257"/>
            <ac:spMk id="3" creationId="{896EDB1A-5A32-20BE-8E04-7A8237DC214C}"/>
          </ac:spMkLst>
        </pc:spChg>
        <pc:spChg chg="add del">
          <ac:chgData name="Yonas Michael" userId="854fe6d7119ee46b" providerId="Windows Live" clId="Web-{EC8FD5A0-0A3C-4FB0-8E25-4454F72E630E}" dt="2022-09-06T23:44:01.834" v="154"/>
          <ac:spMkLst>
            <pc:docMk/>
            <pc:sldMk cId="3236788360" sldId="257"/>
            <ac:spMk id="8" creationId="{99CAC3B1-4879-424D-8F15-206277196159}"/>
          </ac:spMkLst>
        </pc:spChg>
        <pc:spChg chg="add">
          <ac:chgData name="Yonas Michael" userId="854fe6d7119ee46b" providerId="Windows Live" clId="Web-{EC8FD5A0-0A3C-4FB0-8E25-4454F72E630E}" dt="2022-09-06T23:44:01.834" v="154"/>
          <ac:spMkLst>
            <pc:docMk/>
            <pc:sldMk cId="3236788360" sldId="257"/>
            <ac:spMk id="22" creationId="{2FCD9B94-D70B-4446-85E5-ACD3904289CB}"/>
          </ac:spMkLst>
        </pc:spChg>
        <pc:grpChg chg="add del">
          <ac:chgData name="Yonas Michael" userId="854fe6d7119ee46b" providerId="Windows Live" clId="Web-{EC8FD5A0-0A3C-4FB0-8E25-4454F72E630E}" dt="2022-09-06T23:44:01.834" v="154"/>
          <ac:grpSpMkLst>
            <pc:docMk/>
            <pc:sldMk cId="3236788360" sldId="257"/>
            <ac:grpSpMk id="10" creationId="{4B8492CB-DFBA-4A82-9778-F21493DA36C1}"/>
          </ac:grpSpMkLst>
        </pc:grpChg>
        <pc:picChg chg="add mod">
          <ac:chgData name="Yonas Michael" userId="854fe6d7119ee46b" providerId="Windows Live" clId="Web-{EC8FD5A0-0A3C-4FB0-8E25-4454F72E630E}" dt="2022-09-07T00:11:46.077" v="339" actId="14100"/>
          <ac:picMkLst>
            <pc:docMk/>
            <pc:sldMk cId="3236788360" sldId="257"/>
            <ac:picMk id="4" creationId="{53DE1BED-3A77-97CC-C2B5-C78C815A00D0}"/>
          </ac:picMkLst>
        </pc:picChg>
        <pc:picChg chg="add mod">
          <ac:chgData name="Yonas Michael" userId="854fe6d7119ee46b" providerId="Windows Live" clId="Web-{EC8FD5A0-0A3C-4FB0-8E25-4454F72E630E}" dt="2022-09-07T00:11:51.437" v="340" actId="14100"/>
          <ac:picMkLst>
            <pc:docMk/>
            <pc:sldMk cId="3236788360" sldId="257"/>
            <ac:picMk id="5" creationId="{9F4B6C2E-62B2-264F-663F-2544B94B6742}"/>
          </ac:picMkLst>
        </pc:picChg>
        <pc:picChg chg="add">
          <ac:chgData name="Yonas Michael" userId="854fe6d7119ee46b" providerId="Windows Live" clId="Web-{EC8FD5A0-0A3C-4FB0-8E25-4454F72E630E}" dt="2022-09-06T23:44:01.834" v="154"/>
          <ac:picMkLst>
            <pc:docMk/>
            <pc:sldMk cId="3236788360" sldId="257"/>
            <ac:picMk id="18" creationId="{ECBC5D96-8FDB-E759-8BF6-83C9035B6D69}"/>
          </ac:picMkLst>
        </pc:picChg>
      </pc:sldChg>
      <pc:sldChg chg="addSp delSp modSp new del mod setBg setClrOvrMap">
        <pc:chgData name="Yonas Michael" userId="854fe6d7119ee46b" providerId="Windows Live" clId="Web-{EC8FD5A0-0A3C-4FB0-8E25-4454F72E630E}" dt="2022-09-07T01:32:26.879" v="1017"/>
        <pc:sldMkLst>
          <pc:docMk/>
          <pc:sldMk cId="3505262568" sldId="258"/>
        </pc:sldMkLst>
        <pc:spChg chg="mod">
          <ac:chgData name="Yonas Michael" userId="854fe6d7119ee46b" providerId="Windows Live" clId="Web-{EC8FD5A0-0A3C-4FB0-8E25-4454F72E630E}" dt="2022-09-07T01:06:34.321" v="922" actId="20577"/>
          <ac:spMkLst>
            <pc:docMk/>
            <pc:sldMk cId="3505262568" sldId="258"/>
            <ac:spMk id="2" creationId="{B65654ED-A173-6CE2-4ED7-9E0AA2F2EF40}"/>
          </ac:spMkLst>
        </pc:spChg>
        <pc:spChg chg="del mod">
          <ac:chgData name="Yonas Michael" userId="854fe6d7119ee46b" providerId="Windows Live" clId="Web-{EC8FD5A0-0A3C-4FB0-8E25-4454F72E630E}" dt="2022-09-07T00:35:42.858" v="514"/>
          <ac:spMkLst>
            <pc:docMk/>
            <pc:sldMk cId="3505262568" sldId="258"/>
            <ac:spMk id="3" creationId="{9B0B6699-A055-9AF6-9444-2E367DE74EB6}"/>
          </ac:spMkLst>
        </pc:spChg>
        <pc:spChg chg="add mod">
          <ac:chgData name="Yonas Michael" userId="854fe6d7119ee46b" providerId="Windows Live" clId="Web-{EC8FD5A0-0A3C-4FB0-8E25-4454F72E630E}" dt="2022-09-07T01:06:31.118" v="921"/>
          <ac:spMkLst>
            <pc:docMk/>
            <pc:sldMk cId="3505262568" sldId="258"/>
            <ac:spMk id="6" creationId="{50000066-EDC4-CAC2-FECD-75B4E64F5AA4}"/>
          </ac:spMkLst>
        </pc:spChg>
        <pc:spChg chg="add">
          <ac:chgData name="Yonas Michael" userId="854fe6d7119ee46b" providerId="Windows Live" clId="Web-{EC8FD5A0-0A3C-4FB0-8E25-4454F72E630E}" dt="2022-09-06T23:30:38.771" v="121"/>
          <ac:spMkLst>
            <pc:docMk/>
            <pc:sldMk cId="3505262568" sldId="258"/>
            <ac:spMk id="8" creationId="{99CAC3B1-4879-424D-8F15-206277196159}"/>
          </ac:spMkLst>
        </pc:spChg>
        <pc:grpChg chg="add">
          <ac:chgData name="Yonas Michael" userId="854fe6d7119ee46b" providerId="Windows Live" clId="Web-{EC8FD5A0-0A3C-4FB0-8E25-4454F72E630E}" dt="2022-09-06T23:30:38.771" v="121"/>
          <ac:grpSpMkLst>
            <pc:docMk/>
            <pc:sldMk cId="3505262568" sldId="258"/>
            <ac:grpSpMk id="10" creationId="{4B8492CB-DFBA-4A82-9778-F21493DA36C1}"/>
          </ac:grpSpMkLst>
        </pc:grpChg>
        <pc:picChg chg="add del mod ord">
          <ac:chgData name="Yonas Michael" userId="854fe6d7119ee46b" providerId="Windows Live" clId="Web-{EC8FD5A0-0A3C-4FB0-8E25-4454F72E630E}" dt="2022-09-07T01:06:31.118" v="921"/>
          <ac:picMkLst>
            <pc:docMk/>
            <pc:sldMk cId="3505262568" sldId="258"/>
            <ac:picMk id="4" creationId="{CD9C0B41-503E-8FD0-4700-6FE477DB4F47}"/>
          </ac:picMkLst>
        </pc:picChg>
      </pc:sldChg>
      <pc:sldChg chg="addSp modSp new del mod setBg setClrOvrMap">
        <pc:chgData name="Yonas Michael" userId="854fe6d7119ee46b" providerId="Windows Live" clId="Web-{EC8FD5A0-0A3C-4FB0-8E25-4454F72E630E}" dt="2022-09-07T01:32:27.848" v="1018"/>
        <pc:sldMkLst>
          <pc:docMk/>
          <pc:sldMk cId="1860621349" sldId="259"/>
        </pc:sldMkLst>
        <pc:spChg chg="mod">
          <ac:chgData name="Yonas Michael" userId="854fe6d7119ee46b" providerId="Windows Live" clId="Web-{EC8FD5A0-0A3C-4FB0-8E25-4454F72E630E}" dt="2022-09-06T23:31:23.289" v="130"/>
          <ac:spMkLst>
            <pc:docMk/>
            <pc:sldMk cId="1860621349" sldId="259"/>
            <ac:spMk id="2" creationId="{9935098A-8955-4F6D-3947-EAF95FC44450}"/>
          </ac:spMkLst>
        </pc:spChg>
        <pc:spChg chg="mod">
          <ac:chgData name="Yonas Michael" userId="854fe6d7119ee46b" providerId="Windows Live" clId="Web-{EC8FD5A0-0A3C-4FB0-8E25-4454F72E630E}" dt="2022-09-06T23:31:23.289" v="130"/>
          <ac:spMkLst>
            <pc:docMk/>
            <pc:sldMk cId="1860621349" sldId="259"/>
            <ac:spMk id="3" creationId="{E59ADBB9-C089-A804-F922-88836C71D991}"/>
          </ac:spMkLst>
        </pc:spChg>
        <pc:spChg chg="add">
          <ac:chgData name="Yonas Michael" userId="854fe6d7119ee46b" providerId="Windows Live" clId="Web-{EC8FD5A0-0A3C-4FB0-8E25-4454F72E630E}" dt="2022-09-06T23:31:23.289" v="130"/>
          <ac:spMkLst>
            <pc:docMk/>
            <pc:sldMk cId="1860621349" sldId="259"/>
            <ac:spMk id="8" creationId="{99CAC3B1-4879-424D-8F15-206277196159}"/>
          </ac:spMkLst>
        </pc:spChg>
        <pc:grpChg chg="add">
          <ac:chgData name="Yonas Michael" userId="854fe6d7119ee46b" providerId="Windows Live" clId="Web-{EC8FD5A0-0A3C-4FB0-8E25-4454F72E630E}" dt="2022-09-06T23:31:23.289" v="130"/>
          <ac:grpSpMkLst>
            <pc:docMk/>
            <pc:sldMk cId="1860621349" sldId="259"/>
            <ac:grpSpMk id="10" creationId="{4B8492CB-DFBA-4A82-9778-F21493DA36C1}"/>
          </ac:grpSpMkLst>
        </pc:grpChg>
      </pc:sldChg>
      <pc:sldChg chg="modSp new del">
        <pc:chgData name="Yonas Michael" userId="854fe6d7119ee46b" providerId="Windows Live" clId="Web-{EC8FD5A0-0A3C-4FB0-8E25-4454F72E630E}" dt="2022-09-07T00:55:25.597" v="605"/>
        <pc:sldMkLst>
          <pc:docMk/>
          <pc:sldMk cId="4210003746" sldId="260"/>
        </pc:sldMkLst>
        <pc:spChg chg="mod">
          <ac:chgData name="Yonas Michael" userId="854fe6d7119ee46b" providerId="Windows Live" clId="Web-{EC8FD5A0-0A3C-4FB0-8E25-4454F72E630E}" dt="2022-09-07T00:37:28.783" v="528" actId="20577"/>
          <ac:spMkLst>
            <pc:docMk/>
            <pc:sldMk cId="4210003746" sldId="260"/>
            <ac:spMk id="2" creationId="{05E9BBB8-B1DA-6F31-126B-F915E3C86227}"/>
          </ac:spMkLst>
        </pc:spChg>
      </pc:sldChg>
      <pc:sldChg chg="new del">
        <pc:chgData name="Yonas Michael" userId="854fe6d7119ee46b" providerId="Windows Live" clId="Web-{EC8FD5A0-0A3C-4FB0-8E25-4454F72E630E}" dt="2022-09-07T00:55:24.691" v="604"/>
        <pc:sldMkLst>
          <pc:docMk/>
          <pc:sldMk cId="697764326" sldId="261"/>
        </pc:sldMkLst>
      </pc:sldChg>
      <pc:sldChg chg="addSp delSp modSp add replId modNotes">
        <pc:chgData name="Yonas Michael" userId="854fe6d7119ee46b" providerId="Windows Live" clId="Web-{EC8FD5A0-0A3C-4FB0-8E25-4454F72E630E}" dt="2022-09-07T00:55:09.378" v="599"/>
        <pc:sldMkLst>
          <pc:docMk/>
          <pc:sldMk cId="30095514" sldId="262"/>
        </pc:sldMkLst>
        <pc:spChg chg="mod">
          <ac:chgData name="Yonas Michael" userId="854fe6d7119ee46b" providerId="Windows Live" clId="Web-{EC8FD5A0-0A3C-4FB0-8E25-4454F72E630E}" dt="2022-09-07T00:39:44.647" v="542" actId="1076"/>
          <ac:spMkLst>
            <pc:docMk/>
            <pc:sldMk cId="30095514" sldId="262"/>
            <ac:spMk id="2" creationId="{9660B93C-6CF7-E4E8-1344-DCA6BDC3F923}"/>
          </ac:spMkLst>
        </pc:spChg>
        <pc:spChg chg="del mod">
          <ac:chgData name="Yonas Michael" userId="854fe6d7119ee46b" providerId="Windows Live" clId="Web-{EC8FD5A0-0A3C-4FB0-8E25-4454F72E630E}" dt="2022-09-07T00:39:16.693" v="534"/>
          <ac:spMkLst>
            <pc:docMk/>
            <pc:sldMk cId="30095514" sldId="262"/>
            <ac:spMk id="3" creationId="{896EDB1A-5A32-20BE-8E04-7A8237DC214C}"/>
          </ac:spMkLst>
        </pc:spChg>
        <pc:picChg chg="del">
          <ac:chgData name="Yonas Michael" userId="854fe6d7119ee46b" providerId="Windows Live" clId="Web-{EC8FD5A0-0A3C-4FB0-8E25-4454F72E630E}" dt="2022-09-07T00:38:17.410" v="531"/>
          <ac:picMkLst>
            <pc:docMk/>
            <pc:sldMk cId="30095514" sldId="262"/>
            <ac:picMk id="4" creationId="{53DE1BED-3A77-97CC-C2B5-C78C815A00D0}"/>
          </ac:picMkLst>
        </pc:picChg>
        <pc:picChg chg="del">
          <ac:chgData name="Yonas Michael" userId="854fe6d7119ee46b" providerId="Windows Live" clId="Web-{EC8FD5A0-0A3C-4FB0-8E25-4454F72E630E}" dt="2022-09-07T00:38:18.144" v="532"/>
          <ac:picMkLst>
            <pc:docMk/>
            <pc:sldMk cId="30095514" sldId="262"/>
            <ac:picMk id="5" creationId="{9F4B6C2E-62B2-264F-663F-2544B94B6742}"/>
          </ac:picMkLst>
        </pc:picChg>
        <pc:picChg chg="add mod ord">
          <ac:chgData name="Yonas Michael" userId="854fe6d7119ee46b" providerId="Windows Live" clId="Web-{EC8FD5A0-0A3C-4FB0-8E25-4454F72E630E}" dt="2022-09-07T00:42:20.401" v="581" actId="1076"/>
          <ac:picMkLst>
            <pc:docMk/>
            <pc:sldMk cId="30095514" sldId="262"/>
            <ac:picMk id="6" creationId="{7885A77C-586C-3354-AF9F-E9F9221859D9}"/>
          </ac:picMkLst>
        </pc:picChg>
        <pc:picChg chg="add del">
          <ac:chgData name="Yonas Michael" userId="854fe6d7119ee46b" providerId="Windows Live" clId="Web-{EC8FD5A0-0A3C-4FB0-8E25-4454F72E630E}" dt="2022-09-07T00:55:09.378" v="599"/>
          <ac:picMkLst>
            <pc:docMk/>
            <pc:sldMk cId="30095514" sldId="262"/>
            <ac:picMk id="8" creationId="{FA61642F-AD99-1356-B27F-31BC6CC5C55C}"/>
          </ac:picMkLst>
        </pc:picChg>
      </pc:sldChg>
      <pc:sldChg chg="addSp delSp modSp add replId modNotes">
        <pc:chgData name="Yonas Michael" userId="854fe6d7119ee46b" providerId="Windows Live" clId="Web-{EC8FD5A0-0A3C-4FB0-8E25-4454F72E630E}" dt="2022-09-07T01:06:28.383" v="920"/>
        <pc:sldMkLst>
          <pc:docMk/>
          <pc:sldMk cId="1214271425" sldId="263"/>
        </pc:sldMkLst>
        <pc:spChg chg="mod">
          <ac:chgData name="Yonas Michael" userId="854fe6d7119ee46b" providerId="Windows Live" clId="Web-{EC8FD5A0-0A3C-4FB0-8E25-4454F72E630E}" dt="2022-09-07T00:56:25.974" v="625" actId="20577"/>
          <ac:spMkLst>
            <pc:docMk/>
            <pc:sldMk cId="1214271425" sldId="263"/>
            <ac:spMk id="2" creationId="{9660B93C-6CF7-E4E8-1344-DCA6BDC3F923}"/>
          </ac:spMkLst>
        </pc:spChg>
        <pc:spChg chg="add del mod">
          <ac:chgData name="Yonas Michael" userId="854fe6d7119ee46b" providerId="Windows Live" clId="Web-{EC8FD5A0-0A3C-4FB0-8E25-4454F72E630E}" dt="2022-09-07T00:56:46.100" v="626"/>
          <ac:spMkLst>
            <pc:docMk/>
            <pc:sldMk cId="1214271425" sldId="263"/>
            <ac:spMk id="4" creationId="{D5D56CB9-2C30-9239-0BE4-3C8105E376E3}"/>
          </ac:spMkLst>
        </pc:spChg>
        <pc:spChg chg="add mod">
          <ac:chgData name="Yonas Michael" userId="854fe6d7119ee46b" providerId="Windows Live" clId="Web-{EC8FD5A0-0A3C-4FB0-8E25-4454F72E630E}" dt="2022-09-07T01:01:42.718" v="689" actId="14100"/>
          <ac:spMkLst>
            <pc:docMk/>
            <pc:sldMk cId="1214271425" sldId="263"/>
            <ac:spMk id="8" creationId="{61E866D1-BFB2-44BD-9D75-B920DA7EC4EF}"/>
          </ac:spMkLst>
        </pc:spChg>
        <pc:picChg chg="del">
          <ac:chgData name="Yonas Michael" userId="854fe6d7119ee46b" providerId="Windows Live" clId="Web-{EC8FD5A0-0A3C-4FB0-8E25-4454F72E630E}" dt="2022-09-07T00:55:13.269" v="600"/>
          <ac:picMkLst>
            <pc:docMk/>
            <pc:sldMk cId="1214271425" sldId="263"/>
            <ac:picMk id="6" creationId="{7885A77C-586C-3354-AF9F-E9F9221859D9}"/>
          </ac:picMkLst>
        </pc:picChg>
        <pc:picChg chg="add mod">
          <ac:chgData name="Yonas Michael" userId="854fe6d7119ee46b" providerId="Windows Live" clId="Web-{EC8FD5A0-0A3C-4FB0-8E25-4454F72E630E}" dt="2022-09-07T01:01:28.499" v="682" actId="1076"/>
          <ac:picMkLst>
            <pc:docMk/>
            <pc:sldMk cId="1214271425" sldId="263"/>
            <ac:picMk id="7" creationId="{6FD46A0B-EEF6-5169-BEC5-C5D5E2D3D1D2}"/>
          </ac:picMkLst>
        </pc:picChg>
      </pc:sldChg>
      <pc:sldChg chg="addSp delSp modSp add replId modNotes">
        <pc:chgData name="Yonas Michael" userId="854fe6d7119ee46b" providerId="Windows Live" clId="Web-{EC8FD5A0-0A3C-4FB0-8E25-4454F72E630E}" dt="2022-09-07T01:32:01.925" v="1014"/>
        <pc:sldMkLst>
          <pc:docMk/>
          <pc:sldMk cId="2648880378" sldId="264"/>
        </pc:sldMkLst>
        <pc:spChg chg="mod">
          <ac:chgData name="Yonas Michael" userId="854fe6d7119ee46b" providerId="Windows Live" clId="Web-{EC8FD5A0-0A3C-4FB0-8E25-4454F72E630E}" dt="2022-09-07T01:06:46.790" v="923" actId="20577"/>
          <ac:spMkLst>
            <pc:docMk/>
            <pc:sldMk cId="2648880378" sldId="264"/>
            <ac:spMk id="2" creationId="{9660B93C-6CF7-E4E8-1344-DCA6BDC3F923}"/>
          </ac:spMkLst>
        </pc:spChg>
        <pc:spChg chg="add del mod">
          <ac:chgData name="Yonas Michael" userId="854fe6d7119ee46b" providerId="Windows Live" clId="Web-{EC8FD5A0-0A3C-4FB0-8E25-4454F72E630E}" dt="2022-09-07T01:07:05.869" v="924"/>
          <ac:spMkLst>
            <pc:docMk/>
            <pc:sldMk cId="2648880378" sldId="264"/>
            <ac:spMk id="4" creationId="{526180FA-28C2-4353-A7C0-8B348298C846}"/>
          </ac:spMkLst>
        </pc:spChg>
        <pc:spChg chg="add del mod">
          <ac:chgData name="Yonas Michael" userId="854fe6d7119ee46b" providerId="Windows Live" clId="Web-{EC8FD5A0-0A3C-4FB0-8E25-4454F72E630E}" dt="2022-09-07T01:28:06.807" v="932"/>
          <ac:spMkLst>
            <pc:docMk/>
            <pc:sldMk cId="2648880378" sldId="264"/>
            <ac:spMk id="8" creationId="{19B8E12D-B988-8986-243C-4C939FC602EB}"/>
          </ac:spMkLst>
        </pc:spChg>
        <pc:picChg chg="add mod ord">
          <ac:chgData name="Yonas Michael" userId="854fe6d7119ee46b" providerId="Windows Live" clId="Web-{EC8FD5A0-0A3C-4FB0-8E25-4454F72E630E}" dt="2022-09-07T01:28:44.590" v="942" actId="1076"/>
          <ac:picMkLst>
            <pc:docMk/>
            <pc:sldMk cId="2648880378" sldId="264"/>
            <ac:picMk id="3" creationId="{C19D3F7E-A5CD-DCD6-DF91-08C137E076B2}"/>
          </ac:picMkLst>
        </pc:picChg>
        <pc:picChg chg="add del mod ord">
          <ac:chgData name="Yonas Michael" userId="854fe6d7119ee46b" providerId="Windows Live" clId="Web-{EC8FD5A0-0A3C-4FB0-8E25-4454F72E630E}" dt="2022-09-07T01:07:20.728" v="931"/>
          <ac:picMkLst>
            <pc:docMk/>
            <pc:sldMk cId="2648880378" sldId="264"/>
            <ac:picMk id="5" creationId="{6F1EA17B-6E15-9641-B7C3-E16FF0431AAE}"/>
          </ac:picMkLst>
        </pc:picChg>
        <pc:picChg chg="del">
          <ac:chgData name="Yonas Michael" userId="854fe6d7119ee46b" providerId="Windows Live" clId="Web-{EC8FD5A0-0A3C-4FB0-8E25-4454F72E630E}" dt="2022-09-07T00:55:16.128" v="601"/>
          <ac:picMkLst>
            <pc:docMk/>
            <pc:sldMk cId="2648880378" sldId="264"/>
            <ac:picMk id="6" creationId="{7885A77C-586C-3354-AF9F-E9F9221859D9}"/>
          </ac:picMkLst>
        </pc:picChg>
      </pc:sldChg>
      <pc:sldChg chg="addSp delSp modSp add replId">
        <pc:chgData name="Yonas Michael" userId="854fe6d7119ee46b" providerId="Windows Live" clId="Web-{EC8FD5A0-0A3C-4FB0-8E25-4454F72E630E}" dt="2022-09-07T00:55:20.613" v="603"/>
        <pc:sldMkLst>
          <pc:docMk/>
          <pc:sldMk cId="2972208880" sldId="265"/>
        </pc:sldMkLst>
        <pc:spChg chg="add mod">
          <ac:chgData name="Yonas Michael" userId="854fe6d7119ee46b" providerId="Windows Live" clId="Web-{EC8FD5A0-0A3C-4FB0-8E25-4454F72E630E}" dt="2022-09-07T00:55:20.613" v="603"/>
          <ac:spMkLst>
            <pc:docMk/>
            <pc:sldMk cId="2972208880" sldId="265"/>
            <ac:spMk id="4" creationId="{17F788C0-94FE-C392-3914-EECDF3DBEED3}"/>
          </ac:spMkLst>
        </pc:spChg>
        <pc:picChg chg="del">
          <ac:chgData name="Yonas Michael" userId="854fe6d7119ee46b" providerId="Windows Live" clId="Web-{EC8FD5A0-0A3C-4FB0-8E25-4454F72E630E}" dt="2022-09-07T00:55:20.613" v="603"/>
          <ac:picMkLst>
            <pc:docMk/>
            <pc:sldMk cId="2972208880" sldId="265"/>
            <ac:picMk id="6" creationId="{7885A77C-586C-3354-AF9F-E9F9221859D9}"/>
          </ac:picMkLst>
        </pc:picChg>
      </pc:sldChg>
      <pc:sldChg chg="addSp delSp modSp add replId">
        <pc:chgData name="Yonas Michael" userId="854fe6d7119ee46b" providerId="Windows Live" clId="Web-{EC8FD5A0-0A3C-4FB0-8E25-4454F72E630E}" dt="2022-09-07T01:39:51.770" v="1040" actId="1076"/>
        <pc:sldMkLst>
          <pc:docMk/>
          <pc:sldMk cId="1146388853" sldId="266"/>
        </pc:sldMkLst>
        <pc:spChg chg="add del mod">
          <ac:chgData name="Yonas Michael" userId="854fe6d7119ee46b" providerId="Windows Live" clId="Web-{EC8FD5A0-0A3C-4FB0-8E25-4454F72E630E}" dt="2022-09-07T01:32:32.676" v="1019"/>
          <ac:spMkLst>
            <pc:docMk/>
            <pc:sldMk cId="1146388853" sldId="266"/>
            <ac:spMk id="4" creationId="{0B3689B9-15F1-7DFF-822D-F11EB3805C3C}"/>
          </ac:spMkLst>
        </pc:spChg>
        <pc:spChg chg="add del mod">
          <ac:chgData name="Yonas Michael" userId="854fe6d7119ee46b" providerId="Windows Live" clId="Web-{EC8FD5A0-0A3C-4FB0-8E25-4454F72E630E}" dt="2022-09-07T01:33:13.818" v="1028"/>
          <ac:spMkLst>
            <pc:docMk/>
            <pc:sldMk cId="1146388853" sldId="266"/>
            <ac:spMk id="6" creationId="{DAA04B6F-6177-2412-029D-9C21C27BF4FF}"/>
          </ac:spMkLst>
        </pc:spChg>
        <pc:picChg chg="add del mod ord">
          <ac:chgData name="Yonas Michael" userId="854fe6d7119ee46b" providerId="Windows Live" clId="Web-{EC8FD5A0-0A3C-4FB0-8E25-4454F72E630E}" dt="2022-09-07T01:33:10.490" v="1027"/>
          <ac:picMkLst>
            <pc:docMk/>
            <pc:sldMk cId="1146388853" sldId="266"/>
            <ac:picMk id="3" creationId="{181B5C76-BC04-AF5D-76C4-2F4DE851BC84}"/>
          </ac:picMkLst>
        </pc:picChg>
        <pc:picChg chg="del">
          <ac:chgData name="Yonas Michael" userId="854fe6d7119ee46b" providerId="Windows Live" clId="Web-{EC8FD5A0-0A3C-4FB0-8E25-4454F72E630E}" dt="2022-09-07T00:55:18.019" v="602"/>
          <ac:picMkLst>
            <pc:docMk/>
            <pc:sldMk cId="1146388853" sldId="266"/>
            <ac:picMk id="6" creationId="{7885A77C-586C-3354-AF9F-E9F9221859D9}"/>
          </ac:picMkLst>
        </pc:picChg>
        <pc:picChg chg="add mod ord">
          <ac:chgData name="Yonas Michael" userId="854fe6d7119ee46b" providerId="Windows Live" clId="Web-{EC8FD5A0-0A3C-4FB0-8E25-4454F72E630E}" dt="2022-09-07T01:39:51.770" v="1040" actId="1076"/>
          <ac:picMkLst>
            <pc:docMk/>
            <pc:sldMk cId="1146388853" sldId="266"/>
            <ac:picMk id="7" creationId="{49DE73C0-7457-5AD9-3083-8AC6F5BC46F7}"/>
          </ac:picMkLst>
        </pc:picChg>
      </pc:sldChg>
      <pc:sldChg chg="add replId">
        <pc:chgData name="Yonas Michael" userId="854fe6d7119ee46b" providerId="Windows Live" clId="Web-{EC8FD5A0-0A3C-4FB0-8E25-4454F72E630E}" dt="2022-09-07T01:32:19.722" v="1015"/>
        <pc:sldMkLst>
          <pc:docMk/>
          <pc:sldMk cId="3847411592" sldId="267"/>
        </pc:sldMkLst>
      </pc:sldChg>
      <pc:sldChg chg="add replId">
        <pc:chgData name="Yonas Michael" userId="854fe6d7119ee46b" providerId="Windows Live" clId="Web-{EC8FD5A0-0A3C-4FB0-8E25-4454F72E630E}" dt="2022-09-07T01:32:22.910" v="1016"/>
        <pc:sldMkLst>
          <pc:docMk/>
          <pc:sldMk cId="2307510110" sldId="268"/>
        </pc:sldMkLst>
      </pc:sldChg>
      <pc:sldMasterChg chg="del delSldLayout">
        <pc:chgData name="Yonas Michael" userId="854fe6d7119ee46b" providerId="Windows Live" clId="Web-{EC8FD5A0-0A3C-4FB0-8E25-4454F72E630E}" dt="2022-09-06T23:02:55.447" v="43"/>
        <pc:sldMasterMkLst>
          <pc:docMk/>
          <pc:sldMasterMk cId="836924787" sldId="2147483648"/>
        </pc:sldMasterMkLst>
        <pc:sldLayoutChg chg="del">
          <pc:chgData name="Yonas Michael" userId="854fe6d7119ee46b" providerId="Windows Live" clId="Web-{EC8FD5A0-0A3C-4FB0-8E25-4454F72E630E}" dt="2022-09-06T23:02:55.447" v="43"/>
          <pc:sldLayoutMkLst>
            <pc:docMk/>
            <pc:sldMasterMk cId="836924787" sldId="2147483648"/>
            <pc:sldLayoutMk cId="609160974" sldId="2147483649"/>
          </pc:sldLayoutMkLst>
        </pc:sldLayoutChg>
        <pc:sldLayoutChg chg="del">
          <pc:chgData name="Yonas Michael" userId="854fe6d7119ee46b" providerId="Windows Live" clId="Web-{EC8FD5A0-0A3C-4FB0-8E25-4454F72E630E}" dt="2022-09-06T23:02:55.447" v="43"/>
          <pc:sldLayoutMkLst>
            <pc:docMk/>
            <pc:sldMasterMk cId="836924787" sldId="2147483648"/>
            <pc:sldLayoutMk cId="3609620850" sldId="2147483650"/>
          </pc:sldLayoutMkLst>
        </pc:sldLayoutChg>
        <pc:sldLayoutChg chg="del">
          <pc:chgData name="Yonas Michael" userId="854fe6d7119ee46b" providerId="Windows Live" clId="Web-{EC8FD5A0-0A3C-4FB0-8E25-4454F72E630E}" dt="2022-09-06T23:02:55.447" v="43"/>
          <pc:sldLayoutMkLst>
            <pc:docMk/>
            <pc:sldMasterMk cId="836924787" sldId="2147483648"/>
            <pc:sldLayoutMk cId="3485122101" sldId="2147483651"/>
          </pc:sldLayoutMkLst>
        </pc:sldLayoutChg>
        <pc:sldLayoutChg chg="del">
          <pc:chgData name="Yonas Michael" userId="854fe6d7119ee46b" providerId="Windows Live" clId="Web-{EC8FD5A0-0A3C-4FB0-8E25-4454F72E630E}" dt="2022-09-06T23:02:55.447" v="43"/>
          <pc:sldLayoutMkLst>
            <pc:docMk/>
            <pc:sldMasterMk cId="836924787" sldId="2147483648"/>
            <pc:sldLayoutMk cId="3601662221" sldId="2147483652"/>
          </pc:sldLayoutMkLst>
        </pc:sldLayoutChg>
        <pc:sldLayoutChg chg="del">
          <pc:chgData name="Yonas Michael" userId="854fe6d7119ee46b" providerId="Windows Live" clId="Web-{EC8FD5A0-0A3C-4FB0-8E25-4454F72E630E}" dt="2022-09-06T23:02:55.447" v="43"/>
          <pc:sldLayoutMkLst>
            <pc:docMk/>
            <pc:sldMasterMk cId="836924787" sldId="2147483648"/>
            <pc:sldLayoutMk cId="3327053304" sldId="2147483653"/>
          </pc:sldLayoutMkLst>
        </pc:sldLayoutChg>
        <pc:sldLayoutChg chg="del">
          <pc:chgData name="Yonas Michael" userId="854fe6d7119ee46b" providerId="Windows Live" clId="Web-{EC8FD5A0-0A3C-4FB0-8E25-4454F72E630E}" dt="2022-09-06T23:02:55.447" v="43"/>
          <pc:sldLayoutMkLst>
            <pc:docMk/>
            <pc:sldMasterMk cId="836924787" sldId="2147483648"/>
            <pc:sldLayoutMk cId="3423905557" sldId="2147483654"/>
          </pc:sldLayoutMkLst>
        </pc:sldLayoutChg>
        <pc:sldLayoutChg chg="del">
          <pc:chgData name="Yonas Michael" userId="854fe6d7119ee46b" providerId="Windows Live" clId="Web-{EC8FD5A0-0A3C-4FB0-8E25-4454F72E630E}" dt="2022-09-06T23:02:55.447" v="43"/>
          <pc:sldLayoutMkLst>
            <pc:docMk/>
            <pc:sldMasterMk cId="836924787" sldId="2147483648"/>
            <pc:sldLayoutMk cId="611896197" sldId="2147483655"/>
          </pc:sldLayoutMkLst>
        </pc:sldLayoutChg>
        <pc:sldLayoutChg chg="del">
          <pc:chgData name="Yonas Michael" userId="854fe6d7119ee46b" providerId="Windows Live" clId="Web-{EC8FD5A0-0A3C-4FB0-8E25-4454F72E630E}" dt="2022-09-06T23:02:55.447" v="43"/>
          <pc:sldLayoutMkLst>
            <pc:docMk/>
            <pc:sldMasterMk cId="836924787" sldId="2147483648"/>
            <pc:sldLayoutMk cId="115245511" sldId="2147483656"/>
          </pc:sldLayoutMkLst>
        </pc:sldLayoutChg>
        <pc:sldLayoutChg chg="del">
          <pc:chgData name="Yonas Michael" userId="854fe6d7119ee46b" providerId="Windows Live" clId="Web-{EC8FD5A0-0A3C-4FB0-8E25-4454F72E630E}" dt="2022-09-06T23:02:55.447" v="43"/>
          <pc:sldLayoutMkLst>
            <pc:docMk/>
            <pc:sldMasterMk cId="836924787" sldId="2147483648"/>
            <pc:sldLayoutMk cId="2989552544" sldId="2147483657"/>
          </pc:sldLayoutMkLst>
        </pc:sldLayoutChg>
        <pc:sldLayoutChg chg="del">
          <pc:chgData name="Yonas Michael" userId="854fe6d7119ee46b" providerId="Windows Live" clId="Web-{EC8FD5A0-0A3C-4FB0-8E25-4454F72E630E}" dt="2022-09-06T23:02:55.447" v="43"/>
          <pc:sldLayoutMkLst>
            <pc:docMk/>
            <pc:sldMasterMk cId="836924787" sldId="2147483648"/>
            <pc:sldLayoutMk cId="1870478091" sldId="2147483658"/>
          </pc:sldLayoutMkLst>
        </pc:sldLayoutChg>
        <pc:sldLayoutChg chg="del">
          <pc:chgData name="Yonas Michael" userId="854fe6d7119ee46b" providerId="Windows Live" clId="Web-{EC8FD5A0-0A3C-4FB0-8E25-4454F72E630E}" dt="2022-09-06T23:02:55.447" v="43"/>
          <pc:sldLayoutMkLst>
            <pc:docMk/>
            <pc:sldMasterMk cId="836924787" sldId="2147483648"/>
            <pc:sldLayoutMk cId="2099248808" sldId="2147483659"/>
          </pc:sldLayoutMkLst>
        </pc:sldLayoutChg>
      </pc:sldMasterChg>
      <pc:sldMasterChg chg="add del addSldLayout delSldLayout modSldLayout">
        <pc:chgData name="Yonas Michael" userId="854fe6d7119ee46b" providerId="Windows Live" clId="Web-{EC8FD5A0-0A3C-4FB0-8E25-4454F72E630E}" dt="2022-09-06T23:03:09.495" v="48"/>
        <pc:sldMasterMkLst>
          <pc:docMk/>
          <pc:sldMasterMk cId="1290472853" sldId="2147483660"/>
        </pc:sldMasterMkLst>
        <pc:sldLayoutChg chg="add del mod replId">
          <pc:chgData name="Yonas Michael" userId="854fe6d7119ee46b" providerId="Windows Live" clId="Web-{EC8FD5A0-0A3C-4FB0-8E25-4454F72E630E}" dt="2022-09-06T23:03:09.495" v="48"/>
          <pc:sldLayoutMkLst>
            <pc:docMk/>
            <pc:sldMasterMk cId="1290472853" sldId="2147483660"/>
            <pc:sldLayoutMk cId="229931391" sldId="2147483661"/>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3756435052" sldId="2147483662"/>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3072055189" sldId="2147483663"/>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1145707529" sldId="2147483664"/>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1985589510" sldId="2147483665"/>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767890696" sldId="2147483666"/>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4223345561" sldId="2147483667"/>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4269370102" sldId="2147483668"/>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3626088132" sldId="2147483669"/>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1756939396" sldId="2147483670"/>
          </pc:sldLayoutMkLst>
        </pc:sldLayoutChg>
        <pc:sldLayoutChg chg="add del mod replId">
          <pc:chgData name="Yonas Michael" userId="854fe6d7119ee46b" providerId="Windows Live" clId="Web-{EC8FD5A0-0A3C-4FB0-8E25-4454F72E630E}" dt="2022-09-06T23:03:09.495" v="48"/>
          <pc:sldLayoutMkLst>
            <pc:docMk/>
            <pc:sldMasterMk cId="1290472853" sldId="2147483660"/>
            <pc:sldLayoutMk cId="3444056667" sldId="2147483671"/>
          </pc:sldLayoutMkLst>
        </pc:sldLayoutChg>
      </pc:sldMasterChg>
      <pc:sldMasterChg chg="add del replId addSldLayout delSldLayout">
        <pc:chgData name="Yonas Michael" userId="854fe6d7119ee46b" providerId="Windows Live" clId="Web-{EC8FD5A0-0A3C-4FB0-8E25-4454F72E630E}" dt="2022-09-06T23:04:33.809" v="51"/>
        <pc:sldMasterMkLst>
          <pc:docMk/>
          <pc:sldMasterMk cId="574065328" sldId="2147483672"/>
        </pc:sldMasterMkLst>
        <pc:sldLayoutChg chg="add del">
          <pc:chgData name="Yonas Michael" userId="854fe6d7119ee46b" providerId="Windows Live" clId="Web-{EC8FD5A0-0A3C-4FB0-8E25-4454F72E630E}" dt="2022-09-06T23:04:33.809" v="51"/>
          <pc:sldLayoutMkLst>
            <pc:docMk/>
            <pc:sldMasterMk cId="574065328" sldId="2147483672"/>
            <pc:sldLayoutMk cId="3758701929" sldId="2147483673"/>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543699335" sldId="2147483674"/>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1448561644" sldId="2147483675"/>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1262392100" sldId="2147483676"/>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1020104628" sldId="2147483677"/>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3694532552" sldId="2147483678"/>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1287441280" sldId="2147483679"/>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3118433518" sldId="2147483680"/>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4156831886" sldId="2147483681"/>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3661966737" sldId="2147483682"/>
          </pc:sldLayoutMkLst>
        </pc:sldLayoutChg>
        <pc:sldLayoutChg chg="add del replId">
          <pc:chgData name="Yonas Michael" userId="854fe6d7119ee46b" providerId="Windows Live" clId="Web-{EC8FD5A0-0A3C-4FB0-8E25-4454F72E630E}" dt="2022-09-06T23:04:33.809" v="51"/>
          <pc:sldLayoutMkLst>
            <pc:docMk/>
            <pc:sldMasterMk cId="574065328" sldId="2147483672"/>
            <pc:sldLayoutMk cId="1388543405" sldId="2147483683"/>
          </pc:sldLayoutMkLst>
        </pc:sldLayoutChg>
      </pc:sldMasterChg>
      <pc:sldMasterChg chg="add del addSldLayout delSldLayout modSldLayout">
        <pc:chgData name="Yonas Michael" userId="854fe6d7119ee46b" providerId="Windows Live" clId="Web-{EC8FD5A0-0A3C-4FB0-8E25-4454F72E630E}" dt="2022-09-06T23:04:35.513" v="52"/>
        <pc:sldMasterMkLst>
          <pc:docMk/>
          <pc:sldMasterMk cId="2036471380" sldId="2147483684"/>
        </pc:sldMasterMkLst>
        <pc:sldLayoutChg chg="add del mod replId">
          <pc:chgData name="Yonas Michael" userId="854fe6d7119ee46b" providerId="Windows Live" clId="Web-{EC8FD5A0-0A3C-4FB0-8E25-4454F72E630E}" dt="2022-09-06T23:04:35.513" v="52"/>
          <pc:sldLayoutMkLst>
            <pc:docMk/>
            <pc:sldMasterMk cId="2036471380" sldId="2147483684"/>
            <pc:sldLayoutMk cId="3352989681" sldId="2147483685"/>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3886276762" sldId="2147483686"/>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325779422" sldId="2147483687"/>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4124076685" sldId="2147483688"/>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3492225068" sldId="2147483689"/>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2754497436" sldId="2147483690"/>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2168245766" sldId="2147483691"/>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4153949796" sldId="2147483692"/>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3897916750" sldId="2147483693"/>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760754741" sldId="2147483694"/>
          </pc:sldLayoutMkLst>
        </pc:sldLayoutChg>
        <pc:sldLayoutChg chg="add del mod replId">
          <pc:chgData name="Yonas Michael" userId="854fe6d7119ee46b" providerId="Windows Live" clId="Web-{EC8FD5A0-0A3C-4FB0-8E25-4454F72E630E}" dt="2022-09-06T23:04:35.513" v="52"/>
          <pc:sldLayoutMkLst>
            <pc:docMk/>
            <pc:sldMasterMk cId="2036471380" sldId="2147483684"/>
            <pc:sldLayoutMk cId="1074591718" sldId="2147483695"/>
          </pc:sldLayoutMkLst>
        </pc:sldLayoutChg>
      </pc:sldMasterChg>
      <pc:sldMasterChg chg="add del addSldLayout delSldLayout">
        <pc:chgData name="Yonas Michael" userId="854fe6d7119ee46b" providerId="Windows Live" clId="Web-{EC8FD5A0-0A3C-4FB0-8E25-4454F72E630E}" dt="2022-09-06T23:03:08.870" v="47"/>
        <pc:sldMasterMkLst>
          <pc:docMk/>
          <pc:sldMasterMk cId="1572496232" sldId="2147483685"/>
        </pc:sldMasterMkLst>
        <pc:sldLayoutChg chg="add del">
          <pc:chgData name="Yonas Michael" userId="854fe6d7119ee46b" providerId="Windows Live" clId="Web-{EC8FD5A0-0A3C-4FB0-8E25-4454F72E630E}" dt="2022-09-06T23:03:08.870" v="47"/>
          <pc:sldLayoutMkLst>
            <pc:docMk/>
            <pc:sldMasterMk cId="1572496232" sldId="2147483685"/>
            <pc:sldLayoutMk cId="3091829987" sldId="2147483674"/>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1951547436" sldId="2147483675"/>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2813848184" sldId="2147483676"/>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1677983905" sldId="2147483677"/>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2379175795" sldId="2147483678"/>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728577386" sldId="2147483679"/>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287779243" sldId="2147483680"/>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466878046" sldId="2147483681"/>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1686741078" sldId="2147483682"/>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2430160950" sldId="2147483683"/>
          </pc:sldLayoutMkLst>
        </pc:sldLayoutChg>
        <pc:sldLayoutChg chg="add del">
          <pc:chgData name="Yonas Michael" userId="854fe6d7119ee46b" providerId="Windows Live" clId="Web-{EC8FD5A0-0A3C-4FB0-8E25-4454F72E630E}" dt="2022-09-06T23:03:08.870" v="47"/>
          <pc:sldLayoutMkLst>
            <pc:docMk/>
            <pc:sldMasterMk cId="1572496232" sldId="2147483685"/>
            <pc:sldLayoutMk cId="2840067937" sldId="2147483684"/>
          </pc:sldLayoutMkLst>
        </pc:sldLayoutChg>
      </pc:sldMasterChg>
      <pc:sldMasterChg chg="add del addSldLayout delSldLayout modSldLayout">
        <pc:chgData name="Yonas Michael" userId="854fe6d7119ee46b" providerId="Windows Live" clId="Web-{EC8FD5A0-0A3C-4FB0-8E25-4454F72E630E}" dt="2022-09-06T23:04:43.622" v="53"/>
        <pc:sldMasterMkLst>
          <pc:docMk/>
          <pc:sldMasterMk cId="457796617" sldId="2147483696"/>
        </pc:sldMasterMkLst>
        <pc:sldLayoutChg chg="add del mod replId">
          <pc:chgData name="Yonas Michael" userId="854fe6d7119ee46b" providerId="Windows Live" clId="Web-{EC8FD5A0-0A3C-4FB0-8E25-4454F72E630E}" dt="2022-09-06T23:04:43.622" v="53"/>
          <pc:sldLayoutMkLst>
            <pc:docMk/>
            <pc:sldMasterMk cId="457796617" sldId="2147483696"/>
            <pc:sldLayoutMk cId="883912315" sldId="2147483697"/>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2053875540" sldId="2147483698"/>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3240152262" sldId="2147483699"/>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1501181888" sldId="2147483700"/>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3372036058" sldId="2147483701"/>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247059347" sldId="2147483702"/>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1257580460" sldId="2147483703"/>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1879031838" sldId="2147483704"/>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1809759253" sldId="2147483705"/>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2747154928" sldId="2147483706"/>
          </pc:sldLayoutMkLst>
        </pc:sldLayoutChg>
        <pc:sldLayoutChg chg="add del mod replId">
          <pc:chgData name="Yonas Michael" userId="854fe6d7119ee46b" providerId="Windows Live" clId="Web-{EC8FD5A0-0A3C-4FB0-8E25-4454F72E630E}" dt="2022-09-06T23:04:43.622" v="53"/>
          <pc:sldLayoutMkLst>
            <pc:docMk/>
            <pc:sldMasterMk cId="457796617" sldId="2147483696"/>
            <pc:sldLayoutMk cId="189054995" sldId="2147483707"/>
          </pc:sldLayoutMkLst>
        </pc:sldLayoutChg>
      </pc:sldMasterChg>
      <pc:sldMasterChg chg="modSp add del addSldLayout delSldLayout modSldLayout">
        <pc:chgData name="Yonas Michael" userId="854fe6d7119ee46b" providerId="Windows Live" clId="Web-{EC8FD5A0-0A3C-4FB0-8E25-4454F72E630E}" dt="2022-09-06T23:06:36.672" v="69"/>
        <pc:sldMasterMkLst>
          <pc:docMk/>
          <pc:sldMasterMk cId="1675095397" sldId="2147483708"/>
        </pc:sldMasterMkLst>
        <pc:spChg chg="mod">
          <ac:chgData name="Yonas Michael" userId="854fe6d7119ee46b" providerId="Windows Live" clId="Web-{EC8FD5A0-0A3C-4FB0-8E25-4454F72E630E}" dt="2022-09-06T23:05:12.139" v="67"/>
          <ac:spMkLst>
            <pc:docMk/>
            <pc:sldMasterMk cId="1675095397" sldId="2147483708"/>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ac:spMk id="6" creationId="{00000000-0000-0000-0000-000000000000}"/>
          </ac:spMkLst>
        </pc:spChg>
        <pc:sldLayoutChg chg="modSp add del mod replId">
          <pc:chgData name="Yonas Michael" userId="854fe6d7119ee46b" providerId="Windows Live" clId="Web-{EC8FD5A0-0A3C-4FB0-8E25-4454F72E630E}" dt="2022-09-06T23:06:36.672" v="69"/>
          <pc:sldLayoutMkLst>
            <pc:docMk/>
            <pc:sldMasterMk cId="1675095397" sldId="2147483708"/>
            <pc:sldLayoutMk cId="3679449889" sldId="2147483709"/>
          </pc:sldLayoutMkLst>
          <pc:spChg chg="mod">
            <ac:chgData name="Yonas Michael" userId="854fe6d7119ee46b" providerId="Windows Live" clId="Web-{EC8FD5A0-0A3C-4FB0-8E25-4454F72E630E}" dt="2022-09-06T23:05:12.139" v="67"/>
            <ac:spMkLst>
              <pc:docMk/>
              <pc:sldMasterMk cId="1675095397" sldId="2147483708"/>
              <pc:sldLayoutMk cId="3679449889" sldId="2147483709"/>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679449889" sldId="2147483709"/>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679449889" sldId="2147483709"/>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679449889" sldId="2147483709"/>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679449889" sldId="2147483709"/>
              <ac:spMk id="6"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3679449889" sldId="2147483709"/>
              <ac:grpSpMk id="9"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3679449889" sldId="2147483709"/>
              <ac:grpSpMk id="89"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121289806" sldId="2147483710"/>
          </pc:sldLayoutMkLst>
          <pc:spChg chg="mod">
            <ac:chgData name="Yonas Michael" userId="854fe6d7119ee46b" providerId="Windows Live" clId="Web-{EC8FD5A0-0A3C-4FB0-8E25-4454F72E630E}" dt="2022-09-06T23:05:12.139" v="67"/>
            <ac:spMkLst>
              <pc:docMk/>
              <pc:sldMasterMk cId="1675095397" sldId="2147483708"/>
              <pc:sldLayoutMk cId="121289806" sldId="2147483710"/>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21289806" sldId="2147483710"/>
              <ac:spMk id="3"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121289806" sldId="2147483710"/>
              <ac:grpSpMk id="27"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121289806" sldId="2147483710"/>
              <ac:grpSpMk id="80"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1711690195" sldId="2147483711"/>
          </pc:sldLayoutMkLst>
          <pc:spChg chg="mod">
            <ac:chgData name="Yonas Michael" userId="854fe6d7119ee46b" providerId="Windows Live" clId="Web-{EC8FD5A0-0A3C-4FB0-8E25-4454F72E630E}" dt="2022-09-06T23:05:12.139" v="67"/>
            <ac:spMkLst>
              <pc:docMk/>
              <pc:sldMasterMk cId="1675095397" sldId="2147483708"/>
              <pc:sldLayoutMk cId="1711690195" sldId="2147483711"/>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711690195" sldId="2147483711"/>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711690195" sldId="2147483711"/>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711690195" sldId="2147483711"/>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711690195" sldId="2147483711"/>
              <ac:spMk id="6"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1711690195" sldId="2147483711"/>
              <ac:grpSpMk id="9"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1711690195" sldId="2147483711"/>
              <ac:grpSpMk id="77"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1804143204" sldId="2147483712"/>
          </pc:sldLayoutMkLst>
          <pc:spChg chg="mod">
            <ac:chgData name="Yonas Michael" userId="854fe6d7119ee46b" providerId="Windows Live" clId="Web-{EC8FD5A0-0A3C-4FB0-8E25-4454F72E630E}" dt="2022-09-06T23:05:12.139" v="67"/>
            <ac:spMkLst>
              <pc:docMk/>
              <pc:sldMasterMk cId="1675095397" sldId="2147483708"/>
              <pc:sldLayoutMk cId="1804143204" sldId="2147483712"/>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804143204" sldId="2147483712"/>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804143204" sldId="2147483712"/>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804143204" sldId="2147483712"/>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804143204" sldId="2147483712"/>
              <ac:spMk id="6"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804143204" sldId="2147483712"/>
              <ac:spMk id="7"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1804143204" sldId="2147483712"/>
              <ac:grpSpMk id="37"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1804143204" sldId="2147483712"/>
              <ac:grpSpMk id="59"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1961651969" sldId="2147483713"/>
          </pc:sldLayoutMkLst>
          <pc:spChg chg="mod">
            <ac:chgData name="Yonas Michael" userId="854fe6d7119ee46b" providerId="Windows Live" clId="Web-{EC8FD5A0-0A3C-4FB0-8E25-4454F72E630E}" dt="2022-09-06T23:05:12.139" v="67"/>
            <ac:spMkLst>
              <pc:docMk/>
              <pc:sldMasterMk cId="1675095397" sldId="2147483708"/>
              <pc:sldLayoutMk cId="1961651969" sldId="2147483713"/>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6"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7"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8"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61651969" sldId="2147483713"/>
              <ac:spMk id="9"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1961651969" sldId="2147483713"/>
              <ac:grpSpMk id="39"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1961651969" sldId="2147483713"/>
              <ac:grpSpMk id="61"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375703134" sldId="2147483714"/>
          </pc:sldLayoutMkLst>
          <pc:spChg chg="mod">
            <ac:chgData name="Yonas Michael" userId="854fe6d7119ee46b" providerId="Windows Live" clId="Web-{EC8FD5A0-0A3C-4FB0-8E25-4454F72E630E}" dt="2022-09-06T23:05:12.139" v="67"/>
            <ac:spMkLst>
              <pc:docMk/>
              <pc:sldMasterMk cId="1675095397" sldId="2147483708"/>
              <pc:sldLayoutMk cId="375703134" sldId="2147483714"/>
              <ac:spMk id="2"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375703134" sldId="2147483714"/>
              <ac:grpSpMk id="24"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375703134" sldId="2147483714"/>
              <ac:grpSpMk id="77"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803293770" sldId="2147483715"/>
          </pc:sldLayoutMkLst>
          <pc:spChg chg="mod">
            <ac:chgData name="Yonas Michael" userId="854fe6d7119ee46b" providerId="Windows Live" clId="Web-{EC8FD5A0-0A3C-4FB0-8E25-4454F72E630E}" dt="2022-09-06T23:05:12.139" v="67"/>
            <ac:spMkLst>
              <pc:docMk/>
              <pc:sldMasterMk cId="1675095397" sldId="2147483708"/>
              <pc:sldLayoutMk cId="803293770" sldId="2147483715"/>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803293770" sldId="2147483715"/>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803293770" sldId="2147483715"/>
              <ac:spMk id="4" creationId="{00000000-0000-0000-0000-000000000000}"/>
            </ac:spMkLst>
          </pc:s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314424178" sldId="2147483716"/>
          </pc:sldLayoutMkLst>
          <pc:spChg chg="mod">
            <ac:chgData name="Yonas Michael" userId="854fe6d7119ee46b" providerId="Windows Live" clId="Web-{EC8FD5A0-0A3C-4FB0-8E25-4454F72E630E}" dt="2022-09-06T23:05:12.139" v="67"/>
            <ac:spMkLst>
              <pc:docMk/>
              <pc:sldMasterMk cId="1675095397" sldId="2147483708"/>
              <pc:sldLayoutMk cId="314424178" sldId="2147483716"/>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14424178" sldId="2147483716"/>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14424178" sldId="2147483716"/>
              <ac:spMk id="4"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314424178" sldId="2147483716"/>
              <ac:grpSpMk id="21"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314424178" sldId="2147483716"/>
              <ac:grpSpMk id="74"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3796331639" sldId="2147483717"/>
          </pc:sldLayoutMkLst>
          <pc:spChg chg="mod">
            <ac:chgData name="Yonas Michael" userId="854fe6d7119ee46b" providerId="Windows Live" clId="Web-{EC8FD5A0-0A3C-4FB0-8E25-4454F72E630E}" dt="2022-09-06T23:05:12.139" v="67"/>
            <ac:spMkLst>
              <pc:docMk/>
              <pc:sldMasterMk cId="1675095397" sldId="2147483708"/>
              <pc:sldLayoutMk cId="3796331639" sldId="2147483717"/>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96331639" sldId="2147483717"/>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96331639" sldId="2147483717"/>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96331639" sldId="2147483717"/>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96331639" sldId="2147483717"/>
              <ac:spMk id="6"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96331639" sldId="2147483717"/>
              <ac:spMk id="7"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3796331639" sldId="2147483717"/>
              <ac:grpSpMk id="73"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3796331639" sldId="2147483717"/>
              <ac:grpSpMk id="76"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3789289037" sldId="2147483718"/>
          </pc:sldLayoutMkLst>
          <pc:spChg chg="mod">
            <ac:chgData name="Yonas Michael" userId="854fe6d7119ee46b" providerId="Windows Live" clId="Web-{EC8FD5A0-0A3C-4FB0-8E25-4454F72E630E}" dt="2022-09-06T23:05:12.139" v="67"/>
            <ac:spMkLst>
              <pc:docMk/>
              <pc:sldMasterMk cId="1675095397" sldId="2147483708"/>
              <pc:sldLayoutMk cId="3789289037" sldId="2147483718"/>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3789289037" sldId="2147483718"/>
              <ac:spMk id="3"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3789289037" sldId="2147483718"/>
              <ac:grpSpMk id="22"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3789289037" sldId="2147483718"/>
              <ac:grpSpMk id="75" creationId="{00000000-0000-0000-0000-000000000000}"/>
            </ac:grpSpMkLst>
          </pc:grpChg>
        </pc:sldLayoutChg>
        <pc:sldLayoutChg chg="modSp add del mod replId">
          <pc:chgData name="Yonas Michael" userId="854fe6d7119ee46b" providerId="Windows Live" clId="Web-{EC8FD5A0-0A3C-4FB0-8E25-4454F72E630E}" dt="2022-09-06T23:06:36.672" v="69"/>
          <pc:sldLayoutMkLst>
            <pc:docMk/>
            <pc:sldMasterMk cId="1675095397" sldId="2147483708"/>
            <pc:sldLayoutMk cId="1904221877" sldId="2147483719"/>
          </pc:sldLayoutMkLst>
          <pc:spChg chg="mod">
            <ac:chgData name="Yonas Michael" userId="854fe6d7119ee46b" providerId="Windows Live" clId="Web-{EC8FD5A0-0A3C-4FB0-8E25-4454F72E630E}" dt="2022-09-06T23:05:12.139" v="67"/>
            <ac:spMkLst>
              <pc:docMk/>
              <pc:sldMasterMk cId="1675095397" sldId="2147483708"/>
              <pc:sldLayoutMk cId="1904221877" sldId="2147483719"/>
              <ac:spMk id="2"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04221877" sldId="2147483719"/>
              <ac:spMk id="3"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04221877" sldId="2147483719"/>
              <ac:spMk id="4"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04221877" sldId="2147483719"/>
              <ac:spMk id="5" creationId="{00000000-0000-0000-0000-000000000000}"/>
            </ac:spMkLst>
          </pc:spChg>
          <pc:spChg chg="mod">
            <ac:chgData name="Yonas Michael" userId="854fe6d7119ee46b" providerId="Windows Live" clId="Web-{EC8FD5A0-0A3C-4FB0-8E25-4454F72E630E}" dt="2022-09-06T23:05:12.139" v="67"/>
            <ac:spMkLst>
              <pc:docMk/>
              <pc:sldMasterMk cId="1675095397" sldId="2147483708"/>
              <pc:sldLayoutMk cId="1904221877" sldId="2147483719"/>
              <ac:spMk id="6" creationId="{00000000-0000-0000-0000-000000000000}"/>
            </ac:spMkLst>
          </pc:spChg>
          <pc:grpChg chg="mod">
            <ac:chgData name="Yonas Michael" userId="854fe6d7119ee46b" providerId="Windows Live" clId="Web-{EC8FD5A0-0A3C-4FB0-8E25-4454F72E630E}" dt="2022-09-06T23:05:12.139" v="67"/>
            <ac:grpSpMkLst>
              <pc:docMk/>
              <pc:sldMasterMk cId="1675095397" sldId="2147483708"/>
              <pc:sldLayoutMk cId="1904221877" sldId="2147483719"/>
              <ac:grpSpMk id="22" creationId="{00000000-0000-0000-0000-000000000000}"/>
            </ac:grpSpMkLst>
          </pc:grpChg>
          <pc:grpChg chg="mod">
            <ac:chgData name="Yonas Michael" userId="854fe6d7119ee46b" providerId="Windows Live" clId="Web-{EC8FD5A0-0A3C-4FB0-8E25-4454F72E630E}" dt="2022-09-06T23:05:12.139" v="67"/>
            <ac:grpSpMkLst>
              <pc:docMk/>
              <pc:sldMasterMk cId="1675095397" sldId="2147483708"/>
              <pc:sldLayoutMk cId="1904221877" sldId="2147483719"/>
              <ac:grpSpMk id="75" creationId="{00000000-0000-0000-0000-000000000000}"/>
            </ac:grpSpMkLst>
          </pc:grpChg>
        </pc:sldLayoutChg>
      </pc:sldMasterChg>
      <pc:sldMasterChg chg="add del addSldLayout delSldLayout modSldLayout">
        <pc:chgData name="Yonas Michael" userId="854fe6d7119ee46b" providerId="Windows Live" clId="Web-{EC8FD5A0-0A3C-4FB0-8E25-4454F72E630E}" dt="2022-09-06T23:06:51.844" v="70"/>
        <pc:sldMasterMkLst>
          <pc:docMk/>
          <pc:sldMasterMk cId="1772983952" sldId="2147483720"/>
        </pc:sldMasterMkLst>
        <pc:sldLayoutChg chg="add del mod replId">
          <pc:chgData name="Yonas Michael" userId="854fe6d7119ee46b" providerId="Windows Live" clId="Web-{EC8FD5A0-0A3C-4FB0-8E25-4454F72E630E}" dt="2022-09-06T23:06:51.844" v="70"/>
          <pc:sldLayoutMkLst>
            <pc:docMk/>
            <pc:sldMasterMk cId="1772983952" sldId="2147483720"/>
            <pc:sldLayoutMk cId="3964647045" sldId="2147483721"/>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111940145" sldId="2147483722"/>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2122214891" sldId="2147483723"/>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1432379558" sldId="2147483724"/>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3409869055" sldId="2147483725"/>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3683657427" sldId="2147483726"/>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1418886738" sldId="2147483727"/>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3456376517" sldId="2147483728"/>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3634473193" sldId="2147483729"/>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2816958672" sldId="2147483730"/>
          </pc:sldLayoutMkLst>
        </pc:sldLayoutChg>
        <pc:sldLayoutChg chg="add del mod replId">
          <pc:chgData name="Yonas Michael" userId="854fe6d7119ee46b" providerId="Windows Live" clId="Web-{EC8FD5A0-0A3C-4FB0-8E25-4454F72E630E}" dt="2022-09-06T23:06:51.844" v="70"/>
          <pc:sldLayoutMkLst>
            <pc:docMk/>
            <pc:sldMasterMk cId="1772983952" sldId="2147483720"/>
            <pc:sldLayoutMk cId="2772112667" sldId="2147483731"/>
          </pc:sldLayoutMkLst>
        </pc:sldLayoutChg>
      </pc:sldMasterChg>
      <pc:sldMasterChg chg="modSp add del addSldLayout delSldLayout modSldLayout">
        <pc:chgData name="Yonas Michael" userId="854fe6d7119ee46b" providerId="Windows Live" clId="Web-{EC8FD5A0-0A3C-4FB0-8E25-4454F72E630E}" dt="2022-09-06T23:05:12.045" v="66"/>
        <pc:sldMasterMkLst>
          <pc:docMk/>
          <pc:sldMasterMk cId="3968774524" sldId="2147483720"/>
        </pc:sldMasterMkLst>
        <pc:spChg chg="mod">
          <ac:chgData name="Yonas Michael" userId="854fe6d7119ee46b" providerId="Windows Live" clId="Web-{EC8FD5A0-0A3C-4FB0-8E25-4454F72E630E}" dt="2022-09-06T23:05:10.592" v="65"/>
          <ac:spMkLst>
            <pc:docMk/>
            <pc:sldMasterMk cId="3968774524" sldId="2147483720"/>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ac:spMk id="6" creationId="{00000000-0000-0000-0000-000000000000}"/>
          </ac:spMkLst>
        </pc:spChg>
        <pc:sldLayoutChg chg="modSp add del mod replId">
          <pc:chgData name="Yonas Michael" userId="854fe6d7119ee46b" providerId="Windows Live" clId="Web-{EC8FD5A0-0A3C-4FB0-8E25-4454F72E630E}" dt="2022-09-06T23:05:12.045" v="66"/>
          <pc:sldLayoutMkLst>
            <pc:docMk/>
            <pc:sldMasterMk cId="3968774524" sldId="2147483720"/>
            <pc:sldLayoutMk cId="834222639" sldId="2147483721"/>
          </pc:sldLayoutMkLst>
          <pc:spChg chg="mod">
            <ac:chgData name="Yonas Michael" userId="854fe6d7119ee46b" providerId="Windows Live" clId="Web-{EC8FD5A0-0A3C-4FB0-8E25-4454F72E630E}" dt="2022-09-06T23:05:10.592" v="65"/>
            <ac:spMkLst>
              <pc:docMk/>
              <pc:sldMasterMk cId="3968774524" sldId="2147483720"/>
              <pc:sldLayoutMk cId="834222639" sldId="2147483721"/>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834222639" sldId="2147483721"/>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834222639" sldId="2147483721"/>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834222639" sldId="2147483721"/>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834222639" sldId="2147483721"/>
              <ac:spMk id="6"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834222639" sldId="2147483721"/>
              <ac:grpSpMk id="7"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834222639" sldId="2147483721"/>
              <ac:grpSpMk id="451"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730296359" sldId="2147483722"/>
          </pc:sldLayoutMkLst>
          <pc:spChg chg="mod">
            <ac:chgData name="Yonas Michael" userId="854fe6d7119ee46b" providerId="Windows Live" clId="Web-{EC8FD5A0-0A3C-4FB0-8E25-4454F72E630E}" dt="2022-09-06T23:05:10.592" v="65"/>
            <ac:spMkLst>
              <pc:docMk/>
              <pc:sldMasterMk cId="3968774524" sldId="2147483720"/>
              <pc:sldLayoutMk cId="730296359" sldId="2147483722"/>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30296359" sldId="2147483722"/>
              <ac:spMk id="3"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730296359" sldId="2147483722"/>
              <ac:grpSpMk id="20"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730296359" sldId="2147483722"/>
              <ac:grpSpMk id="65"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3885757755" sldId="2147483723"/>
          </pc:sldLayoutMkLst>
          <pc:spChg chg="mod">
            <ac:chgData name="Yonas Michael" userId="854fe6d7119ee46b" providerId="Windows Live" clId="Web-{EC8FD5A0-0A3C-4FB0-8E25-4454F72E630E}" dt="2022-09-06T23:05:10.592" v="65"/>
            <ac:spMkLst>
              <pc:docMk/>
              <pc:sldMasterMk cId="3968774524" sldId="2147483720"/>
              <pc:sldLayoutMk cId="3885757755" sldId="2147483723"/>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3885757755" sldId="2147483723"/>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3885757755" sldId="2147483723"/>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3885757755" sldId="2147483723"/>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3885757755" sldId="2147483723"/>
              <ac:spMk id="6"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3885757755" sldId="2147483723"/>
              <ac:grpSpMk id="7"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3885757755" sldId="2147483723"/>
              <ac:grpSpMk id="774"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726897204" sldId="2147483724"/>
          </pc:sldLayoutMkLst>
          <pc:spChg chg="mod">
            <ac:chgData name="Yonas Michael" userId="854fe6d7119ee46b" providerId="Windows Live" clId="Web-{EC8FD5A0-0A3C-4FB0-8E25-4454F72E630E}" dt="2022-09-06T23:05:10.592" v="65"/>
            <ac:spMkLst>
              <pc:docMk/>
              <pc:sldMasterMk cId="3968774524" sldId="2147483720"/>
              <pc:sldLayoutMk cId="726897204" sldId="2147483724"/>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26897204" sldId="2147483724"/>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26897204" sldId="2147483724"/>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26897204" sldId="2147483724"/>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26897204" sldId="2147483724"/>
              <ac:spMk id="6"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726897204" sldId="2147483724"/>
              <ac:spMk id="7"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726897204" sldId="2147483724"/>
              <ac:grpSpMk id="41"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726897204" sldId="2147483724"/>
              <ac:grpSpMk id="62"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1726901734" sldId="2147483725"/>
          </pc:sldLayoutMkLst>
          <pc:spChg chg="mod">
            <ac:chgData name="Yonas Michael" userId="854fe6d7119ee46b" providerId="Windows Live" clId="Web-{EC8FD5A0-0A3C-4FB0-8E25-4454F72E630E}" dt="2022-09-06T23:05:10.592" v="65"/>
            <ac:spMkLst>
              <pc:docMk/>
              <pc:sldMasterMk cId="3968774524" sldId="2147483720"/>
              <pc:sldLayoutMk cId="1726901734" sldId="2147483725"/>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6"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7"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8"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26901734" sldId="2147483725"/>
              <ac:spMk id="9"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1726901734" sldId="2147483725"/>
              <ac:grpSpMk id="38"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1726901734" sldId="2147483725"/>
              <ac:grpSpMk id="59"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1795423444" sldId="2147483726"/>
          </pc:sldLayoutMkLst>
          <pc:spChg chg="mod">
            <ac:chgData name="Yonas Michael" userId="854fe6d7119ee46b" providerId="Windows Live" clId="Web-{EC8FD5A0-0A3C-4FB0-8E25-4454F72E630E}" dt="2022-09-06T23:05:10.592" v="65"/>
            <ac:spMkLst>
              <pc:docMk/>
              <pc:sldMasterMk cId="3968774524" sldId="2147483720"/>
              <pc:sldLayoutMk cId="1795423444" sldId="2147483726"/>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795423444" sldId="2147483726"/>
              <ac:spMk id="4"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1795423444" sldId="2147483726"/>
              <ac:grpSpMk id="40"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1795423444" sldId="2147483726"/>
              <ac:grpSpMk id="76"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2286895595" sldId="2147483727"/>
          </pc:sldLayoutMkLst>
          <pc:spChg chg="mod">
            <ac:chgData name="Yonas Michael" userId="854fe6d7119ee46b" providerId="Windows Live" clId="Web-{EC8FD5A0-0A3C-4FB0-8E25-4454F72E630E}" dt="2022-09-06T23:05:10.592" v="65"/>
            <ac:spMkLst>
              <pc:docMk/>
              <pc:sldMasterMk cId="3968774524" sldId="2147483720"/>
              <pc:sldLayoutMk cId="2286895595" sldId="2147483727"/>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86895595" sldId="2147483727"/>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86895595" sldId="2147483727"/>
              <ac:spMk id="4" creationId="{00000000-0000-0000-0000-000000000000}"/>
            </ac:spMkLst>
          </pc:s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908122876" sldId="2147483728"/>
          </pc:sldLayoutMkLst>
          <pc:spChg chg="mod">
            <ac:chgData name="Yonas Michael" userId="854fe6d7119ee46b" providerId="Windows Live" clId="Web-{EC8FD5A0-0A3C-4FB0-8E25-4454F72E630E}" dt="2022-09-06T23:05:10.592" v="65"/>
            <ac:spMkLst>
              <pc:docMk/>
              <pc:sldMasterMk cId="3968774524" sldId="2147483720"/>
              <pc:sldLayoutMk cId="908122876" sldId="2147483728"/>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908122876" sldId="2147483728"/>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908122876" sldId="2147483728"/>
              <ac:spMk id="4"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908122876" sldId="2147483728"/>
              <ac:grpSpMk id="42"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908122876" sldId="2147483728"/>
              <ac:grpSpMk id="87"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220664195" sldId="2147483729"/>
          </pc:sldLayoutMkLst>
          <pc:spChg chg="mod">
            <ac:chgData name="Yonas Michael" userId="854fe6d7119ee46b" providerId="Windows Live" clId="Web-{EC8FD5A0-0A3C-4FB0-8E25-4454F72E630E}" dt="2022-09-06T23:05:10.592" v="65"/>
            <ac:spMkLst>
              <pc:docMk/>
              <pc:sldMasterMk cId="3968774524" sldId="2147483720"/>
              <pc:sldLayoutMk cId="220664195" sldId="2147483729"/>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0664195" sldId="2147483729"/>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0664195" sldId="2147483729"/>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0664195" sldId="2147483729"/>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0664195" sldId="2147483729"/>
              <ac:spMk id="6"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220664195" sldId="2147483729"/>
              <ac:spMk id="7"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220664195" sldId="2147483729"/>
              <ac:grpSpMk id="9"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220664195" sldId="2147483729"/>
              <ac:grpSpMk id="429"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1070142551" sldId="2147483730"/>
          </pc:sldLayoutMkLst>
          <pc:spChg chg="mod">
            <ac:chgData name="Yonas Michael" userId="854fe6d7119ee46b" providerId="Windows Live" clId="Web-{EC8FD5A0-0A3C-4FB0-8E25-4454F72E630E}" dt="2022-09-06T23:05:10.592" v="65"/>
            <ac:spMkLst>
              <pc:docMk/>
              <pc:sldMasterMk cId="3968774524" sldId="2147483720"/>
              <pc:sldLayoutMk cId="1070142551" sldId="2147483730"/>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1070142551" sldId="2147483730"/>
              <ac:spMk id="3"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1070142551" sldId="2147483730"/>
              <ac:grpSpMk id="32"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1070142551" sldId="2147483730"/>
              <ac:grpSpMk id="85" creationId="{00000000-0000-0000-0000-000000000000}"/>
            </ac:grpSpMkLst>
          </pc:grpChg>
        </pc:sldLayoutChg>
        <pc:sldLayoutChg chg="modSp add del mod replId">
          <pc:chgData name="Yonas Michael" userId="854fe6d7119ee46b" providerId="Windows Live" clId="Web-{EC8FD5A0-0A3C-4FB0-8E25-4454F72E630E}" dt="2022-09-06T23:05:12.045" v="66"/>
          <pc:sldLayoutMkLst>
            <pc:docMk/>
            <pc:sldMasterMk cId="3968774524" sldId="2147483720"/>
            <pc:sldLayoutMk cId="473760631" sldId="2147483731"/>
          </pc:sldLayoutMkLst>
          <pc:spChg chg="mod">
            <ac:chgData name="Yonas Michael" userId="854fe6d7119ee46b" providerId="Windows Live" clId="Web-{EC8FD5A0-0A3C-4FB0-8E25-4454F72E630E}" dt="2022-09-06T23:05:10.592" v="65"/>
            <ac:spMkLst>
              <pc:docMk/>
              <pc:sldMasterMk cId="3968774524" sldId="2147483720"/>
              <pc:sldLayoutMk cId="473760631" sldId="2147483731"/>
              <ac:spMk id="2"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473760631" sldId="2147483731"/>
              <ac:spMk id="3"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473760631" sldId="2147483731"/>
              <ac:spMk id="4"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473760631" sldId="2147483731"/>
              <ac:spMk id="5" creationId="{00000000-0000-0000-0000-000000000000}"/>
            </ac:spMkLst>
          </pc:spChg>
          <pc:spChg chg="mod">
            <ac:chgData name="Yonas Michael" userId="854fe6d7119ee46b" providerId="Windows Live" clId="Web-{EC8FD5A0-0A3C-4FB0-8E25-4454F72E630E}" dt="2022-09-06T23:05:10.592" v="65"/>
            <ac:spMkLst>
              <pc:docMk/>
              <pc:sldMasterMk cId="3968774524" sldId="2147483720"/>
              <pc:sldLayoutMk cId="473760631" sldId="2147483731"/>
              <ac:spMk id="6" creationId="{00000000-0000-0000-0000-000000000000}"/>
            </ac:spMkLst>
          </pc:spChg>
          <pc:grpChg chg="mod">
            <ac:chgData name="Yonas Michael" userId="854fe6d7119ee46b" providerId="Windows Live" clId="Web-{EC8FD5A0-0A3C-4FB0-8E25-4454F72E630E}" dt="2022-09-06T23:05:10.592" v="65"/>
            <ac:grpSpMkLst>
              <pc:docMk/>
              <pc:sldMasterMk cId="3968774524" sldId="2147483720"/>
              <pc:sldLayoutMk cId="473760631" sldId="2147483731"/>
              <ac:grpSpMk id="51" creationId="{00000000-0000-0000-0000-000000000000}"/>
            </ac:grpSpMkLst>
          </pc:grpChg>
          <pc:grpChg chg="mod">
            <ac:chgData name="Yonas Michael" userId="854fe6d7119ee46b" providerId="Windows Live" clId="Web-{EC8FD5A0-0A3C-4FB0-8E25-4454F72E630E}" dt="2022-09-06T23:05:10.592" v="65"/>
            <ac:grpSpMkLst>
              <pc:docMk/>
              <pc:sldMasterMk cId="3968774524" sldId="2147483720"/>
              <pc:sldLayoutMk cId="473760631" sldId="2147483731"/>
              <ac:grpSpMk id="85" creationId="{00000000-0000-0000-0000-000000000000}"/>
            </ac:grpSpMkLst>
          </pc:grpChg>
        </pc:sldLayoutChg>
      </pc:sldMasterChg>
      <pc:sldMasterChg chg="modSp add del addSldLayout delSldLayout modSldLayout">
        <pc:chgData name="Yonas Michael" userId="854fe6d7119ee46b" providerId="Windows Live" clId="Web-{EC8FD5A0-0A3C-4FB0-8E25-4454F72E630E}" dt="2022-09-06T23:05:10.482" v="64"/>
        <pc:sldMasterMkLst>
          <pc:docMk/>
          <pc:sldMasterMk cId="485143529" sldId="2147483732"/>
        </pc:sldMasterMkLst>
        <pc:spChg chg="mod">
          <ac:chgData name="Yonas Michael" userId="854fe6d7119ee46b" providerId="Windows Live" clId="Web-{EC8FD5A0-0A3C-4FB0-8E25-4454F72E630E}" dt="2022-09-06T23:05:07.326" v="62"/>
          <ac:spMkLst>
            <pc:docMk/>
            <pc:sldMasterMk cId="485143529" sldId="2147483732"/>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ac:spMk id="6" creationId="{00000000-0000-0000-0000-000000000000}"/>
          </ac:spMkLst>
        </pc:spChg>
        <pc:sldLayoutChg chg="modSp add del mod replId">
          <pc:chgData name="Yonas Michael" userId="854fe6d7119ee46b" providerId="Windows Live" clId="Web-{EC8FD5A0-0A3C-4FB0-8E25-4454F72E630E}" dt="2022-09-06T23:05:10.482" v="64"/>
          <pc:sldLayoutMkLst>
            <pc:docMk/>
            <pc:sldMasterMk cId="485143529" sldId="2147483732"/>
            <pc:sldLayoutMk cId="634178069" sldId="2147483733"/>
          </pc:sldLayoutMkLst>
          <pc:spChg chg="mod">
            <ac:chgData name="Yonas Michael" userId="854fe6d7119ee46b" providerId="Windows Live" clId="Web-{EC8FD5A0-0A3C-4FB0-8E25-4454F72E630E}" dt="2022-09-06T23:05:07.326" v="62"/>
            <ac:spMkLst>
              <pc:docMk/>
              <pc:sldMasterMk cId="485143529" sldId="2147483732"/>
              <pc:sldLayoutMk cId="634178069" sldId="2147483733"/>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634178069" sldId="2147483733"/>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634178069" sldId="2147483733"/>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634178069" sldId="2147483733"/>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634178069" sldId="2147483733"/>
              <ac:spMk id="6"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634178069" sldId="2147483733"/>
              <ac:grpSpMk id="9"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634178069" sldId="2147483733"/>
              <ac:grpSpMk id="89"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1472334919" sldId="2147483734"/>
          </pc:sldLayoutMkLst>
          <pc:spChg chg="mod">
            <ac:chgData name="Yonas Michael" userId="854fe6d7119ee46b" providerId="Windows Live" clId="Web-{EC8FD5A0-0A3C-4FB0-8E25-4454F72E630E}" dt="2022-09-06T23:05:07.326" v="62"/>
            <ac:spMkLst>
              <pc:docMk/>
              <pc:sldMasterMk cId="485143529" sldId="2147483732"/>
              <pc:sldLayoutMk cId="1472334919" sldId="2147483734"/>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472334919" sldId="2147483734"/>
              <ac:spMk id="3"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1472334919" sldId="2147483734"/>
              <ac:grpSpMk id="27"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1472334919" sldId="2147483734"/>
              <ac:grpSpMk id="80"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2568385037" sldId="2147483735"/>
          </pc:sldLayoutMkLst>
          <pc:spChg chg="mod">
            <ac:chgData name="Yonas Michael" userId="854fe6d7119ee46b" providerId="Windows Live" clId="Web-{EC8FD5A0-0A3C-4FB0-8E25-4454F72E630E}" dt="2022-09-06T23:05:07.326" v="62"/>
            <ac:spMkLst>
              <pc:docMk/>
              <pc:sldMasterMk cId="485143529" sldId="2147483732"/>
              <pc:sldLayoutMk cId="2568385037" sldId="2147483735"/>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2568385037" sldId="2147483735"/>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2568385037" sldId="2147483735"/>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2568385037" sldId="2147483735"/>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2568385037" sldId="2147483735"/>
              <ac:spMk id="6"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2568385037" sldId="2147483735"/>
              <ac:grpSpMk id="9"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2568385037" sldId="2147483735"/>
              <ac:grpSpMk id="77"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1684486980" sldId="2147483736"/>
          </pc:sldLayoutMkLst>
          <pc:spChg chg="mod">
            <ac:chgData name="Yonas Michael" userId="854fe6d7119ee46b" providerId="Windows Live" clId="Web-{EC8FD5A0-0A3C-4FB0-8E25-4454F72E630E}" dt="2022-09-06T23:05:07.326" v="62"/>
            <ac:spMkLst>
              <pc:docMk/>
              <pc:sldMasterMk cId="485143529" sldId="2147483732"/>
              <pc:sldLayoutMk cId="1684486980" sldId="2147483736"/>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684486980" sldId="2147483736"/>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684486980" sldId="2147483736"/>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684486980" sldId="2147483736"/>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684486980" sldId="2147483736"/>
              <ac:spMk id="6"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684486980" sldId="2147483736"/>
              <ac:spMk id="7"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1684486980" sldId="2147483736"/>
              <ac:grpSpMk id="37"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1684486980" sldId="2147483736"/>
              <ac:grpSpMk id="59"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3133250082" sldId="2147483737"/>
          </pc:sldLayoutMkLst>
          <pc:spChg chg="mod">
            <ac:chgData name="Yonas Michael" userId="854fe6d7119ee46b" providerId="Windows Live" clId="Web-{EC8FD5A0-0A3C-4FB0-8E25-4454F72E630E}" dt="2022-09-06T23:05:07.326" v="62"/>
            <ac:spMkLst>
              <pc:docMk/>
              <pc:sldMasterMk cId="485143529" sldId="2147483732"/>
              <pc:sldLayoutMk cId="3133250082" sldId="2147483737"/>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6"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7"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8"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133250082" sldId="2147483737"/>
              <ac:spMk id="9"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3133250082" sldId="2147483737"/>
              <ac:grpSpMk id="39"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3133250082" sldId="2147483737"/>
              <ac:grpSpMk id="61"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12196186" sldId="2147483738"/>
          </pc:sldLayoutMkLst>
          <pc:spChg chg="mod">
            <ac:chgData name="Yonas Michael" userId="854fe6d7119ee46b" providerId="Windows Live" clId="Web-{EC8FD5A0-0A3C-4FB0-8E25-4454F72E630E}" dt="2022-09-06T23:05:07.326" v="62"/>
            <ac:spMkLst>
              <pc:docMk/>
              <pc:sldMasterMk cId="485143529" sldId="2147483732"/>
              <pc:sldLayoutMk cId="12196186" sldId="2147483738"/>
              <ac:spMk id="2"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12196186" sldId="2147483738"/>
              <ac:grpSpMk id="24"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12196186" sldId="2147483738"/>
              <ac:grpSpMk id="77"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3405784603" sldId="2147483739"/>
          </pc:sldLayoutMkLst>
          <pc:spChg chg="mod">
            <ac:chgData name="Yonas Michael" userId="854fe6d7119ee46b" providerId="Windows Live" clId="Web-{EC8FD5A0-0A3C-4FB0-8E25-4454F72E630E}" dt="2022-09-06T23:05:07.326" v="62"/>
            <ac:spMkLst>
              <pc:docMk/>
              <pc:sldMasterMk cId="485143529" sldId="2147483732"/>
              <pc:sldLayoutMk cId="3405784603" sldId="2147483739"/>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405784603" sldId="2147483739"/>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405784603" sldId="2147483739"/>
              <ac:spMk id="4" creationId="{00000000-0000-0000-0000-000000000000}"/>
            </ac:spMkLst>
          </pc:s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3837558510" sldId="2147483740"/>
          </pc:sldLayoutMkLst>
          <pc:spChg chg="mod">
            <ac:chgData name="Yonas Michael" userId="854fe6d7119ee46b" providerId="Windows Live" clId="Web-{EC8FD5A0-0A3C-4FB0-8E25-4454F72E630E}" dt="2022-09-06T23:05:07.326" v="62"/>
            <ac:spMkLst>
              <pc:docMk/>
              <pc:sldMasterMk cId="485143529" sldId="2147483732"/>
              <pc:sldLayoutMk cId="3837558510" sldId="2147483740"/>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837558510" sldId="2147483740"/>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837558510" sldId="2147483740"/>
              <ac:spMk id="4"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3837558510" sldId="2147483740"/>
              <ac:grpSpMk id="21"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3837558510" sldId="2147483740"/>
              <ac:grpSpMk id="74"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3028360877" sldId="2147483741"/>
          </pc:sldLayoutMkLst>
          <pc:spChg chg="mod">
            <ac:chgData name="Yonas Michael" userId="854fe6d7119ee46b" providerId="Windows Live" clId="Web-{EC8FD5A0-0A3C-4FB0-8E25-4454F72E630E}" dt="2022-09-06T23:05:07.326" v="62"/>
            <ac:spMkLst>
              <pc:docMk/>
              <pc:sldMasterMk cId="485143529" sldId="2147483732"/>
              <pc:sldLayoutMk cId="3028360877" sldId="2147483741"/>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028360877" sldId="2147483741"/>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028360877" sldId="2147483741"/>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028360877" sldId="2147483741"/>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028360877" sldId="2147483741"/>
              <ac:spMk id="6"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3028360877" sldId="2147483741"/>
              <ac:spMk id="7"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3028360877" sldId="2147483741"/>
              <ac:grpSpMk id="73"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3028360877" sldId="2147483741"/>
              <ac:grpSpMk id="76"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1156074903" sldId="2147483742"/>
          </pc:sldLayoutMkLst>
          <pc:spChg chg="mod">
            <ac:chgData name="Yonas Michael" userId="854fe6d7119ee46b" providerId="Windows Live" clId="Web-{EC8FD5A0-0A3C-4FB0-8E25-4454F72E630E}" dt="2022-09-06T23:05:07.326" v="62"/>
            <ac:spMkLst>
              <pc:docMk/>
              <pc:sldMasterMk cId="485143529" sldId="2147483732"/>
              <pc:sldLayoutMk cId="1156074903" sldId="2147483742"/>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156074903" sldId="2147483742"/>
              <ac:spMk id="3"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1156074903" sldId="2147483742"/>
              <ac:grpSpMk id="22"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1156074903" sldId="2147483742"/>
              <ac:grpSpMk id="75" creationId="{00000000-0000-0000-0000-000000000000}"/>
            </ac:grpSpMkLst>
          </pc:grpChg>
        </pc:sldLayoutChg>
        <pc:sldLayoutChg chg="modSp add del mod replId">
          <pc:chgData name="Yonas Michael" userId="854fe6d7119ee46b" providerId="Windows Live" clId="Web-{EC8FD5A0-0A3C-4FB0-8E25-4454F72E630E}" dt="2022-09-06T23:05:10.482" v="64"/>
          <pc:sldLayoutMkLst>
            <pc:docMk/>
            <pc:sldMasterMk cId="485143529" sldId="2147483732"/>
            <pc:sldLayoutMk cId="1324187672" sldId="2147483743"/>
          </pc:sldLayoutMkLst>
          <pc:spChg chg="mod">
            <ac:chgData name="Yonas Michael" userId="854fe6d7119ee46b" providerId="Windows Live" clId="Web-{EC8FD5A0-0A3C-4FB0-8E25-4454F72E630E}" dt="2022-09-06T23:05:07.326" v="62"/>
            <ac:spMkLst>
              <pc:docMk/>
              <pc:sldMasterMk cId="485143529" sldId="2147483732"/>
              <pc:sldLayoutMk cId="1324187672" sldId="2147483743"/>
              <ac:spMk id="2"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324187672" sldId="2147483743"/>
              <ac:spMk id="3"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324187672" sldId="2147483743"/>
              <ac:spMk id="4"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324187672" sldId="2147483743"/>
              <ac:spMk id="5" creationId="{00000000-0000-0000-0000-000000000000}"/>
            </ac:spMkLst>
          </pc:spChg>
          <pc:spChg chg="mod">
            <ac:chgData name="Yonas Michael" userId="854fe6d7119ee46b" providerId="Windows Live" clId="Web-{EC8FD5A0-0A3C-4FB0-8E25-4454F72E630E}" dt="2022-09-06T23:05:07.326" v="62"/>
            <ac:spMkLst>
              <pc:docMk/>
              <pc:sldMasterMk cId="485143529" sldId="2147483732"/>
              <pc:sldLayoutMk cId="1324187672" sldId="2147483743"/>
              <ac:spMk id="6" creationId="{00000000-0000-0000-0000-000000000000}"/>
            </ac:spMkLst>
          </pc:spChg>
          <pc:grpChg chg="mod">
            <ac:chgData name="Yonas Michael" userId="854fe6d7119ee46b" providerId="Windows Live" clId="Web-{EC8FD5A0-0A3C-4FB0-8E25-4454F72E630E}" dt="2022-09-06T23:05:07.326" v="62"/>
            <ac:grpSpMkLst>
              <pc:docMk/>
              <pc:sldMasterMk cId="485143529" sldId="2147483732"/>
              <pc:sldLayoutMk cId="1324187672" sldId="2147483743"/>
              <ac:grpSpMk id="22" creationId="{00000000-0000-0000-0000-000000000000}"/>
            </ac:grpSpMkLst>
          </pc:grpChg>
          <pc:grpChg chg="mod">
            <ac:chgData name="Yonas Michael" userId="854fe6d7119ee46b" providerId="Windows Live" clId="Web-{EC8FD5A0-0A3C-4FB0-8E25-4454F72E630E}" dt="2022-09-06T23:05:07.326" v="62"/>
            <ac:grpSpMkLst>
              <pc:docMk/>
              <pc:sldMasterMk cId="485143529" sldId="2147483732"/>
              <pc:sldLayoutMk cId="1324187672" sldId="2147483743"/>
              <ac:grpSpMk id="75" creationId="{00000000-0000-0000-0000-000000000000}"/>
            </ac:grpSpMkLst>
          </pc:grpChg>
        </pc:sldLayoutChg>
      </pc:sldMasterChg>
      <pc:sldMasterChg chg="add del addSldLayout delSldLayout modSldLayout">
        <pc:chgData name="Yonas Michael" userId="854fe6d7119ee46b" providerId="Windows Live" clId="Web-{EC8FD5A0-0A3C-4FB0-8E25-4454F72E630E}" dt="2022-09-06T23:26:06.948" v="87"/>
        <pc:sldMasterMkLst>
          <pc:docMk/>
          <pc:sldMasterMk cId="577135336" sldId="2147483732"/>
        </pc:sldMasterMkLst>
        <pc:sldLayoutChg chg="add del mod replId">
          <pc:chgData name="Yonas Michael" userId="854fe6d7119ee46b" providerId="Windows Live" clId="Web-{EC8FD5A0-0A3C-4FB0-8E25-4454F72E630E}" dt="2022-09-06T23:26:06.948" v="87"/>
          <pc:sldLayoutMkLst>
            <pc:docMk/>
            <pc:sldMasterMk cId="577135336" sldId="2147483732"/>
            <pc:sldLayoutMk cId="4112358646" sldId="2147483733"/>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3570711806" sldId="2147483734"/>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254568695" sldId="2147483735"/>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529270110" sldId="2147483736"/>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2548626434" sldId="2147483737"/>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215043368" sldId="2147483738"/>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200131019" sldId="2147483739"/>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2132118707" sldId="2147483740"/>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3015119864" sldId="2147483741"/>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2742238799" sldId="2147483742"/>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2275639205" sldId="2147483743"/>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3280807851" sldId="2147483744"/>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70647305" sldId="2147483745"/>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295206266" sldId="2147483746"/>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1760510924" sldId="2147483747"/>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2785353638" sldId="2147483748"/>
          </pc:sldLayoutMkLst>
        </pc:sldLayoutChg>
        <pc:sldLayoutChg chg="add del mod replId">
          <pc:chgData name="Yonas Michael" userId="854fe6d7119ee46b" providerId="Windows Live" clId="Web-{EC8FD5A0-0A3C-4FB0-8E25-4454F72E630E}" dt="2022-09-06T23:26:06.948" v="87"/>
          <pc:sldLayoutMkLst>
            <pc:docMk/>
            <pc:sldMasterMk cId="577135336" sldId="2147483732"/>
            <pc:sldLayoutMk cId="4101392250" sldId="2147483749"/>
          </pc:sldLayoutMkLst>
        </pc:sldLayoutChg>
      </pc:sldMasterChg>
      <pc:sldMasterChg chg="add del addSldLayout delSldLayout modSldLayout">
        <pc:chgData name="Yonas Michael" userId="854fe6d7119ee46b" providerId="Windows Live" clId="Web-{EC8FD5A0-0A3C-4FB0-8E25-4454F72E630E}" dt="2022-09-06T23:05:07.248" v="61"/>
        <pc:sldMasterMkLst>
          <pc:docMk/>
          <pc:sldMasterMk cId="3361128332" sldId="2147483744"/>
        </pc:sldMasterMkLst>
        <pc:sldLayoutChg chg="add del mod replId">
          <pc:chgData name="Yonas Michael" userId="854fe6d7119ee46b" providerId="Windows Live" clId="Web-{EC8FD5A0-0A3C-4FB0-8E25-4454F72E630E}" dt="2022-09-06T23:05:07.248" v="61"/>
          <pc:sldLayoutMkLst>
            <pc:docMk/>
            <pc:sldMasterMk cId="3361128332" sldId="2147483744"/>
            <pc:sldLayoutMk cId="371309342" sldId="2147483745"/>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3987772715" sldId="2147483746"/>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4032171393" sldId="2147483747"/>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1010869953" sldId="2147483748"/>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930792313" sldId="2147483749"/>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2895002121" sldId="2147483750"/>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2176948100" sldId="2147483751"/>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1822947238" sldId="2147483752"/>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1573651178" sldId="2147483753"/>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1255427703" sldId="2147483754"/>
          </pc:sldLayoutMkLst>
        </pc:sldLayoutChg>
        <pc:sldLayoutChg chg="add del mod replId">
          <pc:chgData name="Yonas Michael" userId="854fe6d7119ee46b" providerId="Windows Live" clId="Web-{EC8FD5A0-0A3C-4FB0-8E25-4454F72E630E}" dt="2022-09-06T23:05:07.248" v="61"/>
          <pc:sldLayoutMkLst>
            <pc:docMk/>
            <pc:sldMasterMk cId="3361128332" sldId="2147483744"/>
            <pc:sldLayoutMk cId="1890085313" sldId="2147483755"/>
          </pc:sldLayoutMkLst>
        </pc:sldLayoutChg>
      </pc:sldMasterChg>
      <pc:sldMasterChg chg="add addSldLayout modSldLayout">
        <pc:chgData name="Yonas Michael" userId="854fe6d7119ee46b" providerId="Windows Live" clId="Web-{EC8FD5A0-0A3C-4FB0-8E25-4454F72E630E}" dt="2022-09-06T23:26:06.948" v="87"/>
        <pc:sldMasterMkLst>
          <pc:docMk/>
          <pc:sldMasterMk cId="2471141958" sldId="2147483750"/>
        </pc:sldMasterMkLst>
        <pc:sldLayoutChg chg="add mod replId">
          <pc:chgData name="Yonas Michael" userId="854fe6d7119ee46b" providerId="Windows Live" clId="Web-{EC8FD5A0-0A3C-4FB0-8E25-4454F72E630E}" dt="2022-09-06T23:26:06.948" v="87"/>
          <pc:sldLayoutMkLst>
            <pc:docMk/>
            <pc:sldMasterMk cId="2471141958" sldId="2147483750"/>
            <pc:sldLayoutMk cId="2534833409" sldId="2147483751"/>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1443746226" sldId="2147483752"/>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1242663869" sldId="2147483753"/>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3237202667" sldId="2147483754"/>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3374618774" sldId="2147483755"/>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3856222064" sldId="2147483756"/>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2328070247" sldId="2147483757"/>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4002610131" sldId="2147483758"/>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1967708282" sldId="2147483759"/>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1158229692" sldId="2147483760"/>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2627630862" sldId="2147483761"/>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3740447955" sldId="2147483762"/>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448826015" sldId="2147483763"/>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2411640716" sldId="2147483764"/>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231872576" sldId="2147483765"/>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3156182649" sldId="2147483766"/>
          </pc:sldLayoutMkLst>
        </pc:sldLayoutChg>
        <pc:sldLayoutChg chg="add mod replId">
          <pc:chgData name="Yonas Michael" userId="854fe6d7119ee46b" providerId="Windows Live" clId="Web-{EC8FD5A0-0A3C-4FB0-8E25-4454F72E630E}" dt="2022-09-06T23:26:06.948" v="87"/>
          <pc:sldLayoutMkLst>
            <pc:docMk/>
            <pc:sldMasterMk cId="2471141958" sldId="2147483750"/>
            <pc:sldLayoutMk cId="202480677" sldId="2147483767"/>
          </pc:sldLayoutMkLst>
        </pc:sldLayoutChg>
      </pc:sldMasterChg>
    </pc:docChg>
  </pc:docChgLst>
  <pc:docChgLst>
    <pc:chgData name="Nhan Le" userId="c865a5079e2fd6c6" providerId="Windows Live" clId="Web-{BE5BBCAD-0FFF-46FE-85B3-595ABC3A154C}"/>
    <pc:docChg chg="addSld modSld sldOrd">
      <pc:chgData name="Nhan Le" userId="c865a5079e2fd6c6" providerId="Windows Live" clId="Web-{BE5BBCAD-0FFF-46FE-85B3-595ABC3A154C}" dt="2022-09-08T00:08:31.777" v="50" actId="20577"/>
      <pc:docMkLst>
        <pc:docMk/>
      </pc:docMkLst>
      <pc:sldChg chg="modSp">
        <pc:chgData name="Nhan Le" userId="c865a5079e2fd6c6" providerId="Windows Live" clId="Web-{BE5BBCAD-0FFF-46FE-85B3-595ABC3A154C}" dt="2022-09-07T23:11:56.252" v="17" actId="20577"/>
        <pc:sldMkLst>
          <pc:docMk/>
          <pc:sldMk cId="2582084826" sldId="256"/>
        </pc:sldMkLst>
        <pc:spChg chg="mod">
          <ac:chgData name="Nhan Le" userId="c865a5079e2fd6c6" providerId="Windows Live" clId="Web-{BE5BBCAD-0FFF-46FE-85B3-595ABC3A154C}" dt="2022-09-07T23:11:56.252" v="17" actId="20577"/>
          <ac:spMkLst>
            <pc:docMk/>
            <pc:sldMk cId="2582084826" sldId="256"/>
            <ac:spMk id="3" creationId="{D03BEFD3-C657-44BD-806A-CE51557F565D}"/>
          </ac:spMkLst>
        </pc:spChg>
      </pc:sldChg>
      <pc:sldChg chg="addSp modSp">
        <pc:chgData name="Nhan Le" userId="c865a5079e2fd6c6" providerId="Windows Live" clId="Web-{BE5BBCAD-0FFF-46FE-85B3-595ABC3A154C}" dt="2022-09-07T23:59:52.884" v="39" actId="14100"/>
        <pc:sldMkLst>
          <pc:docMk/>
          <pc:sldMk cId="3236788360" sldId="257"/>
        </pc:sldMkLst>
        <pc:picChg chg="add mod">
          <ac:chgData name="Nhan Le" userId="c865a5079e2fd6c6" providerId="Windows Live" clId="Web-{BE5BBCAD-0FFF-46FE-85B3-595ABC3A154C}" dt="2022-09-07T23:59:52.884" v="39" actId="14100"/>
          <ac:picMkLst>
            <pc:docMk/>
            <pc:sldMk cId="3236788360" sldId="257"/>
            <ac:picMk id="4" creationId="{D00769BD-1F9B-DFAA-CF7D-5E279AF72565}"/>
          </ac:picMkLst>
        </pc:picChg>
        <pc:picChg chg="mod">
          <ac:chgData name="Nhan Le" userId="c865a5079e2fd6c6" providerId="Windows Live" clId="Web-{BE5BBCAD-0FFF-46FE-85B3-595ABC3A154C}" dt="2022-09-07T23:59:41.462" v="35" actId="14100"/>
          <ac:picMkLst>
            <pc:docMk/>
            <pc:sldMk cId="3236788360" sldId="257"/>
            <ac:picMk id="6" creationId="{679F3747-CD63-5EF6-CBBE-58EBCD25C994}"/>
          </ac:picMkLst>
        </pc:picChg>
      </pc:sldChg>
      <pc:sldChg chg="addSp delSp modSp">
        <pc:chgData name="Nhan Le" userId="c865a5079e2fd6c6" providerId="Windows Live" clId="Web-{BE5BBCAD-0FFF-46FE-85B3-595ABC3A154C}" dt="2022-09-07T23:59:30.368" v="31"/>
        <pc:sldMkLst>
          <pc:docMk/>
          <pc:sldMk cId="30095514" sldId="262"/>
        </pc:sldMkLst>
        <pc:spChg chg="mod">
          <ac:chgData name="Nhan Le" userId="c865a5079e2fd6c6" providerId="Windows Live" clId="Web-{BE5BBCAD-0FFF-46FE-85B3-595ABC3A154C}" dt="2022-09-07T23:12:46.534" v="18" actId="14100"/>
          <ac:spMkLst>
            <pc:docMk/>
            <pc:sldMk cId="30095514" sldId="262"/>
            <ac:spMk id="5" creationId="{26E256C7-0A2D-2BBE-01F6-61F9898007A1}"/>
          </ac:spMkLst>
        </pc:spChg>
        <pc:picChg chg="add del">
          <ac:chgData name="Nhan Le" userId="c865a5079e2fd6c6" providerId="Windows Live" clId="Web-{BE5BBCAD-0FFF-46FE-85B3-595ABC3A154C}" dt="2022-09-07T23:59:30.368" v="31"/>
          <ac:picMkLst>
            <pc:docMk/>
            <pc:sldMk cId="30095514" sldId="262"/>
            <ac:picMk id="8" creationId="{68D0321F-D0F5-91B9-FC62-C0B4AFCB4E22}"/>
          </ac:picMkLst>
        </pc:picChg>
      </pc:sldChg>
      <pc:sldChg chg="modSp">
        <pc:chgData name="Nhan Le" userId="c865a5079e2fd6c6" providerId="Windows Live" clId="Web-{BE5BBCAD-0FFF-46FE-85B3-595ABC3A154C}" dt="2022-09-07T23:19:54.501" v="26" actId="20577"/>
        <pc:sldMkLst>
          <pc:docMk/>
          <pc:sldMk cId="2523987976" sldId="269"/>
        </pc:sldMkLst>
        <pc:spChg chg="mod">
          <ac:chgData name="Nhan Le" userId="c865a5079e2fd6c6" providerId="Windows Live" clId="Web-{BE5BBCAD-0FFF-46FE-85B3-595ABC3A154C}" dt="2022-09-07T23:19:54.501" v="26" actId="20577"/>
          <ac:spMkLst>
            <pc:docMk/>
            <pc:sldMk cId="2523987976" sldId="269"/>
            <ac:spMk id="3" creationId="{896EDB1A-5A32-20BE-8E04-7A8237DC214C}"/>
          </ac:spMkLst>
        </pc:spChg>
      </pc:sldChg>
      <pc:sldChg chg="ord">
        <pc:chgData name="Nhan Le" userId="c865a5079e2fd6c6" providerId="Windows Live" clId="Web-{BE5BBCAD-0FFF-46FE-85B3-595ABC3A154C}" dt="2022-09-08T00:08:09.792" v="47"/>
        <pc:sldMkLst>
          <pc:docMk/>
          <pc:sldMk cId="3637215320" sldId="270"/>
        </pc:sldMkLst>
      </pc:sldChg>
      <pc:sldChg chg="modSp">
        <pc:chgData name="Nhan Le" userId="c865a5079e2fd6c6" providerId="Windows Live" clId="Web-{BE5BBCAD-0FFF-46FE-85B3-595ABC3A154C}" dt="2022-09-07T23:14:29.147" v="19" actId="1076"/>
        <pc:sldMkLst>
          <pc:docMk/>
          <pc:sldMk cId="721393263" sldId="277"/>
        </pc:sldMkLst>
        <pc:spChg chg="mod">
          <ac:chgData name="Nhan Le" userId="c865a5079e2fd6c6" providerId="Windows Live" clId="Web-{BE5BBCAD-0FFF-46FE-85B3-595ABC3A154C}" dt="2022-09-07T23:14:29.147" v="19" actId="1076"/>
          <ac:spMkLst>
            <pc:docMk/>
            <pc:sldMk cId="721393263" sldId="277"/>
            <ac:spMk id="10" creationId="{611EF9D9-1F93-3EF4-04D4-AFC134100926}"/>
          </ac:spMkLst>
        </pc:spChg>
      </pc:sldChg>
      <pc:sldChg chg="modSp">
        <pc:chgData name="Nhan Le" userId="c865a5079e2fd6c6" providerId="Windows Live" clId="Web-{BE5BBCAD-0FFF-46FE-85B3-595ABC3A154C}" dt="2022-09-07T23:14:40.304" v="21" actId="1076"/>
        <pc:sldMkLst>
          <pc:docMk/>
          <pc:sldMk cId="2836979634" sldId="278"/>
        </pc:sldMkLst>
        <pc:spChg chg="mod">
          <ac:chgData name="Nhan Le" userId="c865a5079e2fd6c6" providerId="Windows Live" clId="Web-{BE5BBCAD-0FFF-46FE-85B3-595ABC3A154C}" dt="2022-09-07T23:14:40.304" v="21" actId="1076"/>
          <ac:spMkLst>
            <pc:docMk/>
            <pc:sldMk cId="2836979634" sldId="278"/>
            <ac:spMk id="11" creationId="{AF92421A-19BB-47B3-F028-F5F5243D76A1}"/>
          </ac:spMkLst>
        </pc:spChg>
        <pc:grpChg chg="mod">
          <ac:chgData name="Nhan Le" userId="c865a5079e2fd6c6" providerId="Windows Live" clId="Web-{BE5BBCAD-0FFF-46FE-85B3-595ABC3A154C}" dt="2022-09-07T23:14:35.428" v="20" actId="1076"/>
          <ac:grpSpMkLst>
            <pc:docMk/>
            <pc:sldMk cId="2836979634" sldId="278"/>
            <ac:grpSpMk id="12" creationId="{FD30F505-6582-0D8F-57AE-859F7B577417}"/>
          </ac:grpSpMkLst>
        </pc:grpChg>
      </pc:sldChg>
      <pc:sldChg chg="modSp">
        <pc:chgData name="Nhan Le" userId="c865a5079e2fd6c6" providerId="Windows Live" clId="Web-{BE5BBCAD-0FFF-46FE-85B3-595ABC3A154C}" dt="2022-09-07T22:54:06.961" v="5" actId="14100"/>
        <pc:sldMkLst>
          <pc:docMk/>
          <pc:sldMk cId="4087504380" sldId="280"/>
        </pc:sldMkLst>
        <pc:picChg chg="mod">
          <ac:chgData name="Nhan Le" userId="c865a5079e2fd6c6" providerId="Windows Live" clId="Web-{BE5BBCAD-0FFF-46FE-85B3-595ABC3A154C}" dt="2022-09-07T22:53:53.101" v="0" actId="1076"/>
          <ac:picMkLst>
            <pc:docMk/>
            <pc:sldMk cId="4087504380" sldId="280"/>
            <ac:picMk id="4" creationId="{EA93FAFA-BDA3-36D2-AC72-16E64D983B7E}"/>
          </ac:picMkLst>
        </pc:picChg>
        <pc:picChg chg="mod">
          <ac:chgData name="Nhan Le" userId="c865a5079e2fd6c6" providerId="Windows Live" clId="Web-{BE5BBCAD-0FFF-46FE-85B3-595ABC3A154C}" dt="2022-09-07T22:53:54.226" v="1" actId="1076"/>
          <ac:picMkLst>
            <pc:docMk/>
            <pc:sldMk cId="4087504380" sldId="280"/>
            <ac:picMk id="6" creationId="{49081B6A-FFAE-DA1E-5A35-4F16172B3383}"/>
          </ac:picMkLst>
        </pc:picChg>
        <pc:picChg chg="mod">
          <ac:chgData name="Nhan Le" userId="c865a5079e2fd6c6" providerId="Windows Live" clId="Web-{BE5BBCAD-0FFF-46FE-85B3-595ABC3A154C}" dt="2022-09-07T22:53:58.820" v="3" actId="1076"/>
          <ac:picMkLst>
            <pc:docMk/>
            <pc:sldMk cId="4087504380" sldId="280"/>
            <ac:picMk id="10" creationId="{0AD40169-4ECD-0BB7-569E-60EDADD97048}"/>
          </ac:picMkLst>
        </pc:picChg>
        <pc:picChg chg="mod">
          <ac:chgData name="Nhan Le" userId="c865a5079e2fd6c6" providerId="Windows Live" clId="Web-{BE5BBCAD-0FFF-46FE-85B3-595ABC3A154C}" dt="2022-09-07T22:54:06.961" v="5" actId="14100"/>
          <ac:picMkLst>
            <pc:docMk/>
            <pc:sldMk cId="4087504380" sldId="280"/>
            <ac:picMk id="12" creationId="{5F73870A-9FFD-C7DA-2050-6415D7DCBCB1}"/>
          </ac:picMkLst>
        </pc:picChg>
      </pc:sldChg>
      <pc:sldChg chg="modSp new">
        <pc:chgData name="Nhan Le" userId="c865a5079e2fd6c6" providerId="Windows Live" clId="Web-{BE5BBCAD-0FFF-46FE-85B3-595ABC3A154C}" dt="2022-09-08T00:08:31.777" v="50" actId="20577"/>
        <pc:sldMkLst>
          <pc:docMk/>
          <pc:sldMk cId="2427134272" sldId="282"/>
        </pc:sldMkLst>
        <pc:spChg chg="mod">
          <ac:chgData name="Nhan Le" userId="c865a5079e2fd6c6" providerId="Windows Live" clId="Web-{BE5BBCAD-0FFF-46FE-85B3-595ABC3A154C}" dt="2022-09-08T00:08:05.604" v="46" actId="20577"/>
          <ac:spMkLst>
            <pc:docMk/>
            <pc:sldMk cId="2427134272" sldId="282"/>
            <ac:spMk id="2" creationId="{B9A895CD-B4A2-F81B-D8CA-E1091D605F88}"/>
          </ac:spMkLst>
        </pc:spChg>
        <pc:spChg chg="mod">
          <ac:chgData name="Nhan Le" userId="c865a5079e2fd6c6" providerId="Windows Live" clId="Web-{BE5BBCAD-0FFF-46FE-85B3-595ABC3A154C}" dt="2022-09-08T00:08:31.777" v="50" actId="20577"/>
          <ac:spMkLst>
            <pc:docMk/>
            <pc:sldMk cId="2427134272" sldId="282"/>
            <ac:spMk id="3" creationId="{4368476E-57A6-1FAA-BAD0-BB88FEAD914B}"/>
          </ac:spMkLst>
        </pc:spChg>
      </pc:sldChg>
    </pc:docChg>
  </pc:docChgLst>
  <pc:docChgLst>
    <pc:chgData name="Nhan Le" userId="c865a5079e2fd6c6" providerId="Windows Live" clId="Web-{F7B8B3B3-C124-4632-8F79-3B7800BE4A5F}"/>
    <pc:docChg chg="delSld modSld">
      <pc:chgData name="Nhan Le" userId="c865a5079e2fd6c6" providerId="Windows Live" clId="Web-{F7B8B3B3-C124-4632-8F79-3B7800BE4A5F}" dt="2022-09-07T05:13:27.839" v="3"/>
      <pc:docMkLst>
        <pc:docMk/>
      </pc:docMkLst>
      <pc:sldChg chg="delSp">
        <pc:chgData name="Nhan Le" userId="c865a5079e2fd6c6" providerId="Windows Live" clId="Web-{F7B8B3B3-C124-4632-8F79-3B7800BE4A5F}" dt="2022-09-07T05:13:15.370" v="2"/>
        <pc:sldMkLst>
          <pc:docMk/>
          <pc:sldMk cId="3236788360" sldId="257"/>
        </pc:sldMkLst>
        <pc:picChg chg="del">
          <ac:chgData name="Nhan Le" userId="c865a5079e2fd6c6" providerId="Windows Live" clId="Web-{F7B8B3B3-C124-4632-8F79-3B7800BE4A5F}" dt="2022-09-07T05:13:15.370" v="2"/>
          <ac:picMkLst>
            <pc:docMk/>
            <pc:sldMk cId="3236788360" sldId="257"/>
            <ac:picMk id="6" creationId="{B10354AF-44BC-DFB6-2786-9F27F17BF9A4}"/>
          </ac:picMkLst>
        </pc:picChg>
      </pc:sldChg>
      <pc:sldChg chg="del">
        <pc:chgData name="Nhan Le" userId="c865a5079e2fd6c6" providerId="Windows Live" clId="Web-{F7B8B3B3-C124-4632-8F79-3B7800BE4A5F}" dt="2022-09-07T05:13:12.948" v="1"/>
        <pc:sldMkLst>
          <pc:docMk/>
          <pc:sldMk cId="2972208880" sldId="265"/>
        </pc:sldMkLst>
      </pc:sldChg>
      <pc:sldChg chg="del">
        <pc:chgData name="Nhan Le" userId="c865a5079e2fd6c6" providerId="Windows Live" clId="Web-{F7B8B3B3-C124-4632-8F79-3B7800BE4A5F}" dt="2022-09-07T05:13:10.901" v="0"/>
        <pc:sldMkLst>
          <pc:docMk/>
          <pc:sldMk cId="3847411592" sldId="267"/>
        </pc:sldMkLst>
      </pc:sldChg>
      <pc:sldChg chg="del">
        <pc:chgData name="Nhan Le" userId="c865a5079e2fd6c6" providerId="Windows Live" clId="Web-{F7B8B3B3-C124-4632-8F79-3B7800BE4A5F}" dt="2022-09-07T05:13:27.839" v="3"/>
        <pc:sldMkLst>
          <pc:docMk/>
          <pc:sldMk cId="792351586" sldId="272"/>
        </pc:sldMkLst>
      </pc:sldChg>
    </pc:docChg>
  </pc:docChgLst>
  <pc:docChgLst>
    <pc:chgData name="Guest User" userId="683d1901548955f7" providerId="Windows Live" clId="Web-{01C3B332-FF7D-42F6-8DB0-F6132F4D4EB9}"/>
    <pc:docChg chg="addSld modSld">
      <pc:chgData name="Guest User" userId="683d1901548955f7" providerId="Windows Live" clId="Web-{01C3B332-FF7D-42F6-8DB0-F6132F4D4EB9}" dt="2022-09-07T09:26:45.002" v="164" actId="20577"/>
      <pc:docMkLst>
        <pc:docMk/>
      </pc:docMkLst>
      <pc:sldChg chg="addSp modSp new mod modClrScheme chgLayout">
        <pc:chgData name="Guest User" userId="683d1901548955f7" providerId="Windows Live" clId="Web-{01C3B332-FF7D-42F6-8DB0-F6132F4D4EB9}" dt="2022-09-07T09:26:45.002" v="164" actId="20577"/>
        <pc:sldMkLst>
          <pc:docMk/>
          <pc:sldMk cId="2127774234" sldId="272"/>
        </pc:sldMkLst>
        <pc:spChg chg="mod ord">
          <ac:chgData name="Guest User" userId="683d1901548955f7" providerId="Windows Live" clId="Web-{01C3B332-FF7D-42F6-8DB0-F6132F4D4EB9}" dt="2022-09-07T09:26:10.657" v="159" actId="14100"/>
          <ac:spMkLst>
            <pc:docMk/>
            <pc:sldMk cId="2127774234" sldId="272"/>
            <ac:spMk id="2" creationId="{7DBDF4D9-BDE4-12B4-FD81-046380E91A1E}"/>
          </ac:spMkLst>
        </pc:spChg>
        <pc:spChg chg="mod ord">
          <ac:chgData name="Guest User" userId="683d1901548955f7" providerId="Windows Live" clId="Web-{01C3B332-FF7D-42F6-8DB0-F6132F4D4EB9}" dt="2022-09-07T09:26:37.830" v="161" actId="1076"/>
          <ac:spMkLst>
            <pc:docMk/>
            <pc:sldMk cId="2127774234" sldId="272"/>
            <ac:spMk id="3" creationId="{7271F0BF-39F9-7940-08DA-A2AAB7CB6199}"/>
          </ac:spMkLst>
        </pc:spChg>
        <pc:spChg chg="add mod ord">
          <ac:chgData name="Guest User" userId="683d1901548955f7" providerId="Windows Live" clId="Web-{01C3B332-FF7D-42F6-8DB0-F6132F4D4EB9}" dt="2022-09-07T09:26:45.002" v="164" actId="20577"/>
          <ac:spMkLst>
            <pc:docMk/>
            <pc:sldMk cId="2127774234" sldId="272"/>
            <ac:spMk id="4" creationId="{864327DC-51A3-267D-BD6D-21AFA94C98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DA55E-54A3-45F5-B09A-0F0F70519255}" type="datetimeFigureOut">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A4D27-86CF-4D69-A7AD-25A9F4A9B6B1}" type="slidenum">
              <a:t>‹#›</a:t>
            </a:fld>
            <a:endParaRPr lang="en-US"/>
          </a:p>
        </p:txBody>
      </p:sp>
    </p:spTree>
    <p:extLst>
      <p:ext uri="{BB962C8B-B14F-4D97-AF65-F5344CB8AC3E}">
        <p14:creationId xmlns:p14="http://schemas.microsoft.com/office/powerpoint/2010/main" val="159381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35A4D27-86CF-4D69-A7AD-25A9F4A9B6B1}" type="slidenum">
              <a:t>2</a:t>
            </a:fld>
            <a:endParaRPr lang="en-US"/>
          </a:p>
        </p:txBody>
      </p:sp>
    </p:spTree>
    <p:extLst>
      <p:ext uri="{BB962C8B-B14F-4D97-AF65-F5344CB8AC3E}">
        <p14:creationId xmlns:p14="http://schemas.microsoft.com/office/powerpoint/2010/main" val="300409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rise of the electric car and all its variations(EV,PHEV, HEV): the technology and the times have finally caught up to each other. The technology is manufactured and mass produced to where acquiring an electric vehicle isn't a back breaking purchase anymore; and can be even possibly stylish. The threat of global warming has made customers more environmentally conscience; leading to more lifestyle decisions towards an electric vehicle.</a:t>
            </a:r>
          </a:p>
        </p:txBody>
      </p:sp>
      <p:sp>
        <p:nvSpPr>
          <p:cNvPr id="4" name="Slide Number Placeholder 3"/>
          <p:cNvSpPr>
            <a:spLocks noGrp="1"/>
          </p:cNvSpPr>
          <p:nvPr>
            <p:ph type="sldNum" sz="quarter" idx="5"/>
          </p:nvPr>
        </p:nvSpPr>
        <p:spPr/>
        <p:txBody>
          <a:bodyPr/>
          <a:lstStyle/>
          <a:p>
            <a:fld id="{835A4D27-86CF-4D69-A7AD-25A9F4A9B6B1}" type="slidenum">
              <a:t>3</a:t>
            </a:fld>
            <a:endParaRPr lang="en-US"/>
          </a:p>
        </p:txBody>
      </p:sp>
    </p:spTree>
    <p:extLst>
      <p:ext uri="{BB962C8B-B14F-4D97-AF65-F5344CB8AC3E}">
        <p14:creationId xmlns:p14="http://schemas.microsoft.com/office/powerpoint/2010/main" val="290043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Figure above shows the percent change of number EVs is a lot higher than regular cars; they’re growing at faster rate but regular gasoline vehicles still out number electric vehicles clearly</a:t>
            </a:r>
          </a:p>
          <a:p>
            <a:endParaRPr lang="en-US">
              <a:cs typeface="Calibri"/>
            </a:endParaRPr>
          </a:p>
        </p:txBody>
      </p:sp>
      <p:sp>
        <p:nvSpPr>
          <p:cNvPr id="4" name="Slide Number Placeholder 3"/>
          <p:cNvSpPr>
            <a:spLocks noGrp="1"/>
          </p:cNvSpPr>
          <p:nvPr>
            <p:ph type="sldNum" sz="quarter" idx="5"/>
          </p:nvPr>
        </p:nvSpPr>
        <p:spPr/>
        <p:txBody>
          <a:bodyPr/>
          <a:lstStyle/>
          <a:p>
            <a:fld id="{835A4D27-86CF-4D69-A7AD-25A9F4A9B6B1}" type="slidenum">
              <a:t>4</a:t>
            </a:fld>
            <a:endParaRPr lang="en-US"/>
          </a:p>
        </p:txBody>
      </p:sp>
    </p:spTree>
    <p:extLst>
      <p:ext uri="{BB962C8B-B14F-4D97-AF65-F5344CB8AC3E}">
        <p14:creationId xmlns:p14="http://schemas.microsoft.com/office/powerpoint/2010/main" val="2001647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on </a:t>
            </a:r>
            <a:r>
              <a:rPr lang="en-US" err="1"/>
              <a:t>Le’s</a:t>
            </a:r>
            <a:r>
              <a:rPr lang="en-US"/>
              <a:t> analysis Here on 36 states showing the trend of the Electric Vehicle, regardless of size of state EVs are growing</a:t>
            </a:r>
          </a:p>
        </p:txBody>
      </p:sp>
      <p:sp>
        <p:nvSpPr>
          <p:cNvPr id="4" name="Slide Number Placeholder 3"/>
          <p:cNvSpPr>
            <a:spLocks noGrp="1"/>
          </p:cNvSpPr>
          <p:nvPr>
            <p:ph type="sldNum" sz="quarter" idx="5"/>
          </p:nvPr>
        </p:nvSpPr>
        <p:spPr/>
        <p:txBody>
          <a:bodyPr/>
          <a:lstStyle/>
          <a:p>
            <a:fld id="{835A4D27-86CF-4D69-A7AD-25A9F4A9B6B1}" type="slidenum">
              <a:t>5</a:t>
            </a:fld>
            <a:endParaRPr lang="en-US"/>
          </a:p>
        </p:txBody>
      </p:sp>
    </p:spTree>
    <p:extLst>
      <p:ext uri="{BB962C8B-B14F-4D97-AF65-F5344CB8AC3E}">
        <p14:creationId xmlns:p14="http://schemas.microsoft.com/office/powerpoint/2010/main" val="213394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rise of EVs has brought a about less emissions to the transportation sector,</a:t>
            </a:r>
            <a:r>
              <a:rPr lang="en-US"/>
              <a:t> the emissions don't start declining until 2019; possibly</a:t>
            </a:r>
            <a:r>
              <a:rPr lang="en-US">
                <a:cs typeface="Calibri"/>
              </a:rPr>
              <a:t> the number of EVs are now sufficient to make a difference in CO2 emissions. However, something to contest this claim can be the effects of the pandemic as well </a:t>
            </a:r>
            <a:endParaRPr lang="en-US"/>
          </a:p>
        </p:txBody>
      </p:sp>
      <p:sp>
        <p:nvSpPr>
          <p:cNvPr id="4" name="Slide Number Placeholder 3"/>
          <p:cNvSpPr>
            <a:spLocks noGrp="1"/>
          </p:cNvSpPr>
          <p:nvPr>
            <p:ph type="sldNum" sz="quarter" idx="5"/>
          </p:nvPr>
        </p:nvSpPr>
        <p:spPr/>
        <p:txBody>
          <a:bodyPr/>
          <a:lstStyle/>
          <a:p>
            <a:fld id="{835A4D27-86CF-4D69-A7AD-25A9F4A9B6B1}" type="slidenum">
              <a:t>6</a:t>
            </a:fld>
            <a:endParaRPr lang="en-US"/>
          </a:p>
        </p:txBody>
      </p:sp>
    </p:spTree>
    <p:extLst>
      <p:ext uri="{BB962C8B-B14F-4D97-AF65-F5344CB8AC3E}">
        <p14:creationId xmlns:p14="http://schemas.microsoft.com/office/powerpoint/2010/main" val="415127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Overall the Electric Vehicle emissions is nearly half of it gasoline vehicle emissions</a:t>
            </a:r>
          </a:p>
        </p:txBody>
      </p:sp>
      <p:sp>
        <p:nvSpPr>
          <p:cNvPr id="4" name="Slide Number Placeholder 3"/>
          <p:cNvSpPr>
            <a:spLocks noGrp="1"/>
          </p:cNvSpPr>
          <p:nvPr>
            <p:ph type="sldNum" sz="quarter" idx="5"/>
          </p:nvPr>
        </p:nvSpPr>
        <p:spPr/>
        <p:txBody>
          <a:bodyPr/>
          <a:lstStyle/>
          <a:p>
            <a:fld id="{835A4D27-86CF-4D69-A7AD-25A9F4A9B6B1}" type="slidenum">
              <a:t>7</a:t>
            </a:fld>
            <a:endParaRPr lang="en-US"/>
          </a:p>
        </p:txBody>
      </p:sp>
    </p:spTree>
    <p:extLst>
      <p:ext uri="{BB962C8B-B14F-4D97-AF65-F5344CB8AC3E}">
        <p14:creationId xmlns:p14="http://schemas.microsoft.com/office/powerpoint/2010/main" val="394394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35A4D27-86CF-4D69-A7AD-25A9F4A9B6B1}" type="slidenum">
              <a:t>8</a:t>
            </a:fld>
            <a:endParaRPr lang="en-US"/>
          </a:p>
        </p:txBody>
      </p:sp>
    </p:spTree>
    <p:extLst>
      <p:ext uri="{BB962C8B-B14F-4D97-AF65-F5344CB8AC3E}">
        <p14:creationId xmlns:p14="http://schemas.microsoft.com/office/powerpoint/2010/main" val="108532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35A4D27-86CF-4D69-A7AD-25A9F4A9B6B1}" type="slidenum">
              <a:t>17</a:t>
            </a:fld>
            <a:endParaRPr lang="en-US"/>
          </a:p>
        </p:txBody>
      </p:sp>
    </p:spTree>
    <p:extLst>
      <p:ext uri="{BB962C8B-B14F-4D97-AF65-F5344CB8AC3E}">
        <p14:creationId xmlns:p14="http://schemas.microsoft.com/office/powerpoint/2010/main" val="266626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589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5196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6393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670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391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9017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90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3272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0803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399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105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9/7/2022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1502448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afdc.energy.gov/vehicles/electric_emission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atlasevhub.com/materials/state-ev-registration-data/#data" TargetMode="External"/><Relationship Id="rId5" Type="http://schemas.openxmlformats.org/officeDocument/2006/relationships/hyperlink" Target="https://www.eia.gov/electricity/data/state/" TargetMode="External"/><Relationship Id="rId4" Type="http://schemas.openxmlformats.org/officeDocument/2006/relationships/hyperlink" Target="https://afdc.energy.gov/vehicle-registr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17" descr="Smoke from factory">
            <a:extLst>
              <a:ext uri="{FF2B5EF4-FFF2-40B4-BE49-F238E27FC236}">
                <a16:creationId xmlns:a16="http://schemas.microsoft.com/office/drawing/2014/main" id="{75625A1D-7E9A-CC22-6CE0-25579CE11D91}"/>
              </a:ext>
            </a:extLst>
          </p:cNvPr>
          <p:cNvPicPr>
            <a:picLocks noChangeAspect="1"/>
          </p:cNvPicPr>
          <p:nvPr/>
        </p:nvPicPr>
        <p:blipFill rotWithShape="1">
          <a:blip r:embed="rId2">
            <a:alphaModFix amt="40000"/>
          </a:blip>
          <a:srcRect t="3357" r="-2" b="12245"/>
          <a:stretch/>
        </p:blipFill>
        <p:spPr>
          <a:xfrm>
            <a:off x="20" y="10"/>
            <a:ext cx="12191980" cy="6857990"/>
          </a:xfrm>
          <a:prstGeom prst="rect">
            <a:avLst/>
          </a:prstGeom>
        </p:spPr>
      </p:pic>
      <p:sp>
        <p:nvSpPr>
          <p:cNvPr id="2" name="Title 1">
            <a:extLst>
              <a:ext uri="{FF2B5EF4-FFF2-40B4-BE49-F238E27FC236}">
                <a16:creationId xmlns:a16="http://schemas.microsoft.com/office/drawing/2014/main" id="{E050EDB3-579E-FEC8-5EAC-3D3240B3BE85}"/>
              </a:ext>
            </a:extLst>
          </p:cNvPr>
          <p:cNvSpPr>
            <a:spLocks noGrp="1"/>
          </p:cNvSpPr>
          <p:nvPr>
            <p:ph type="ctrTitle"/>
          </p:nvPr>
        </p:nvSpPr>
        <p:spPr/>
        <p:txBody>
          <a:bodyPr>
            <a:normAutofit/>
          </a:bodyPr>
          <a:lstStyle/>
          <a:p>
            <a:r>
              <a:rPr lang="en-US"/>
              <a:t>Electric Car Emissions</a:t>
            </a:r>
          </a:p>
        </p:txBody>
      </p:sp>
      <p:sp>
        <p:nvSpPr>
          <p:cNvPr id="3" name="Subtitle 2">
            <a:extLst>
              <a:ext uri="{FF2B5EF4-FFF2-40B4-BE49-F238E27FC236}">
                <a16:creationId xmlns:a16="http://schemas.microsoft.com/office/drawing/2014/main" id="{D03BEFD3-C657-44BD-806A-CE51557F565D}"/>
              </a:ext>
            </a:extLst>
          </p:cNvPr>
          <p:cNvSpPr>
            <a:spLocks noGrp="1"/>
          </p:cNvSpPr>
          <p:nvPr>
            <p:ph type="subTitle" idx="1"/>
          </p:nvPr>
        </p:nvSpPr>
        <p:spPr/>
        <p:txBody>
          <a:bodyPr vert="horz" lIns="91440" tIns="45720" rIns="91440" bIns="45720" rtlCol="0" anchor="t">
            <a:normAutofit/>
          </a:bodyPr>
          <a:lstStyle/>
          <a:p>
            <a:r>
              <a:rPr lang="en-US">
                <a:ea typeface="Calibri"/>
                <a:cs typeface="Calibri"/>
              </a:rPr>
              <a:t>Group 4 Members: Zachary Evans, Yonas Michael, Nhan Le, and Megan Williams</a:t>
            </a:r>
            <a:endParaRPr lang="en-US"/>
          </a:p>
        </p:txBody>
      </p:sp>
    </p:spTree>
    <p:extLst>
      <p:ext uri="{BB962C8B-B14F-4D97-AF65-F5344CB8AC3E}">
        <p14:creationId xmlns:p14="http://schemas.microsoft.com/office/powerpoint/2010/main" val="2582084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D1BE-C2DD-3729-5169-39A08BAB7202}"/>
              </a:ext>
            </a:extLst>
          </p:cNvPr>
          <p:cNvSpPr>
            <a:spLocks noGrp="1"/>
          </p:cNvSpPr>
          <p:nvPr>
            <p:ph type="title"/>
          </p:nvPr>
        </p:nvSpPr>
        <p:spPr>
          <a:xfrm>
            <a:off x="1044499" y="276671"/>
            <a:ext cx="10018713" cy="1118452"/>
          </a:xfrm>
        </p:spPr>
        <p:txBody>
          <a:bodyPr/>
          <a:lstStyle/>
          <a:p>
            <a:r>
              <a:rPr lang="en-US"/>
              <a:t>National Electricity Sources </a:t>
            </a:r>
          </a:p>
        </p:txBody>
      </p:sp>
      <p:pic>
        <p:nvPicPr>
          <p:cNvPr id="5" name="Picture 5" descr="Chart, pie chart&#10;&#10;Description automatically generated">
            <a:extLst>
              <a:ext uri="{FF2B5EF4-FFF2-40B4-BE49-F238E27FC236}">
                <a16:creationId xmlns:a16="http://schemas.microsoft.com/office/drawing/2014/main" id="{2B301191-0840-49D6-8884-04FAA2B0CCF8}"/>
              </a:ext>
            </a:extLst>
          </p:cNvPr>
          <p:cNvPicPr>
            <a:picLocks noGrp="1" noChangeAspect="1"/>
          </p:cNvPicPr>
          <p:nvPr>
            <p:ph sz="half" idx="1"/>
          </p:nvPr>
        </p:nvPicPr>
        <p:blipFill>
          <a:blip r:embed="rId2"/>
          <a:stretch>
            <a:fillRect/>
          </a:stretch>
        </p:blipFill>
        <p:spPr>
          <a:xfrm>
            <a:off x="1323991" y="1526557"/>
            <a:ext cx="4212542" cy="4663542"/>
          </a:xfrm>
        </p:spPr>
      </p:pic>
      <p:sp>
        <p:nvSpPr>
          <p:cNvPr id="6" name="Text Placeholder 5">
            <a:extLst>
              <a:ext uri="{FF2B5EF4-FFF2-40B4-BE49-F238E27FC236}">
                <a16:creationId xmlns:a16="http://schemas.microsoft.com/office/drawing/2014/main" id="{9CEED686-4897-EDA7-9E71-9F721683FAF0}"/>
              </a:ext>
            </a:extLst>
          </p:cNvPr>
          <p:cNvSpPr>
            <a:spLocks noGrp="1"/>
          </p:cNvSpPr>
          <p:nvPr>
            <p:ph sz="half" idx="2"/>
          </p:nvPr>
        </p:nvSpPr>
        <p:spPr/>
        <p:txBody>
          <a:bodyPr vert="horz" lIns="91440" tIns="45720" rIns="91440" bIns="45720" rtlCol="0" anchor="t">
            <a:normAutofit/>
          </a:bodyPr>
          <a:lstStyle/>
          <a:p>
            <a:r>
              <a:rPr lang="en-US"/>
              <a:t>Non-Renewable: Natural Gas, Coal, Nuclear, Other Sources </a:t>
            </a:r>
          </a:p>
          <a:p>
            <a:pPr>
              <a:buClr>
                <a:srgbClr val="1287C3"/>
              </a:buClr>
            </a:pPr>
            <a:r>
              <a:rPr lang="en-US"/>
              <a:t>Renewable: Hydroelectric Conventional, Wind, Solar, Geothermal</a:t>
            </a:r>
          </a:p>
        </p:txBody>
      </p:sp>
    </p:spTree>
    <p:extLst>
      <p:ext uri="{BB962C8B-B14F-4D97-AF65-F5344CB8AC3E}">
        <p14:creationId xmlns:p14="http://schemas.microsoft.com/office/powerpoint/2010/main" val="2775950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921761" y="384068"/>
            <a:ext cx="10018713" cy="1036626"/>
          </a:xfrm>
        </p:spPr>
        <p:txBody>
          <a:bodyPr/>
          <a:lstStyle/>
          <a:p>
            <a:r>
              <a:rPr lang="en-US"/>
              <a:t>Texas: Electricity Source and WTW</a:t>
            </a:r>
          </a:p>
        </p:txBody>
      </p:sp>
      <p:pic>
        <p:nvPicPr>
          <p:cNvPr id="8" name="Content Placeholder 7">
            <a:extLst>
              <a:ext uri="{FF2B5EF4-FFF2-40B4-BE49-F238E27FC236}">
                <a16:creationId xmlns:a16="http://schemas.microsoft.com/office/drawing/2014/main" id="{87F53789-D70F-B67A-D2D0-D8E53D8D084A}"/>
              </a:ext>
            </a:extLst>
          </p:cNvPr>
          <p:cNvPicPr>
            <a:picLocks noGrp="1" noChangeAspect="1"/>
          </p:cNvPicPr>
          <p:nvPr>
            <p:ph sz="half" idx="1"/>
          </p:nvPr>
        </p:nvPicPr>
        <p:blipFill>
          <a:blip r:embed="rId2"/>
          <a:stretch>
            <a:fillRect/>
          </a:stretch>
        </p:blipFill>
        <p:spPr>
          <a:xfrm>
            <a:off x="2174777" y="1722426"/>
            <a:ext cx="3202883" cy="4752009"/>
          </a:xfrm>
        </p:spPr>
      </p:pic>
      <p:grpSp>
        <p:nvGrpSpPr>
          <p:cNvPr id="11" name="Group 10">
            <a:extLst>
              <a:ext uri="{FF2B5EF4-FFF2-40B4-BE49-F238E27FC236}">
                <a16:creationId xmlns:a16="http://schemas.microsoft.com/office/drawing/2014/main" id="{34973E04-F17C-42A7-0802-946144B2CA72}"/>
              </a:ext>
            </a:extLst>
          </p:cNvPr>
          <p:cNvGrpSpPr/>
          <p:nvPr/>
        </p:nvGrpSpPr>
        <p:grpSpPr>
          <a:xfrm>
            <a:off x="6131182" y="2138805"/>
            <a:ext cx="3965772" cy="3469617"/>
            <a:chOff x="6755101" y="2445651"/>
            <a:chExt cx="3965772" cy="3469617"/>
          </a:xfrm>
        </p:grpSpPr>
        <p:pic>
          <p:nvPicPr>
            <p:cNvPr id="9" name="Picture 8">
              <a:extLst>
                <a:ext uri="{FF2B5EF4-FFF2-40B4-BE49-F238E27FC236}">
                  <a16:creationId xmlns:a16="http://schemas.microsoft.com/office/drawing/2014/main" id="{C5D942C5-DB86-55BD-273E-1C08361E25D9}"/>
                </a:ext>
              </a:extLst>
            </p:cNvPr>
            <p:cNvPicPr>
              <a:picLocks noChangeAspect="1"/>
            </p:cNvPicPr>
            <p:nvPr/>
          </p:nvPicPr>
          <p:blipFill>
            <a:blip r:embed="rId3"/>
            <a:stretch>
              <a:fillRect/>
            </a:stretch>
          </p:blipFill>
          <p:spPr>
            <a:xfrm>
              <a:off x="6814342" y="2445652"/>
              <a:ext cx="3906531" cy="3469616"/>
            </a:xfrm>
            <a:prstGeom prst="rect">
              <a:avLst/>
            </a:prstGeom>
          </p:spPr>
        </p:pic>
        <p:sp>
          <p:nvSpPr>
            <p:cNvPr id="10" name="TextBox 9">
              <a:extLst>
                <a:ext uri="{FF2B5EF4-FFF2-40B4-BE49-F238E27FC236}">
                  <a16:creationId xmlns:a16="http://schemas.microsoft.com/office/drawing/2014/main" id="{06DF2D29-9277-5EC8-CB0B-764D4F6FBA05}"/>
                </a:ext>
              </a:extLst>
            </p:cNvPr>
            <p:cNvSpPr txBox="1"/>
            <p:nvPr/>
          </p:nvSpPr>
          <p:spPr>
            <a:xfrm rot="16200000">
              <a:off x="5496077" y="3704675"/>
              <a:ext cx="2779657" cy="261610"/>
            </a:xfrm>
            <a:prstGeom prst="rect">
              <a:avLst/>
            </a:prstGeom>
            <a:noFill/>
          </p:spPr>
          <p:txBody>
            <a:bodyPr wrap="square" rtlCol="0">
              <a:spAutoFit/>
            </a:bodyPr>
            <a:lstStyle/>
            <a:p>
              <a:r>
                <a:rPr lang="en-US" sz="1100"/>
                <a:t>Pounds of CO2 Equivalent</a:t>
              </a:r>
            </a:p>
          </p:txBody>
        </p:sp>
      </p:grpSp>
    </p:spTree>
    <p:extLst>
      <p:ext uri="{BB962C8B-B14F-4D97-AF65-F5344CB8AC3E}">
        <p14:creationId xmlns:p14="http://schemas.microsoft.com/office/powerpoint/2010/main" val="3528855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737653" y="532377"/>
            <a:ext cx="10018713" cy="1036626"/>
          </a:xfrm>
        </p:spPr>
        <p:txBody>
          <a:bodyPr/>
          <a:lstStyle/>
          <a:p>
            <a:r>
              <a:rPr lang="en-US">
                <a:ea typeface="+mj-lt"/>
                <a:cs typeface="+mj-lt"/>
              </a:rPr>
              <a:t>Arizona: Electricity Source and WTW</a:t>
            </a:r>
          </a:p>
        </p:txBody>
      </p:sp>
      <p:pic>
        <p:nvPicPr>
          <p:cNvPr id="9" name="Picture 8">
            <a:extLst>
              <a:ext uri="{FF2B5EF4-FFF2-40B4-BE49-F238E27FC236}">
                <a16:creationId xmlns:a16="http://schemas.microsoft.com/office/drawing/2014/main" id="{EF4A03F7-D3ED-0B7B-CC27-DC52155DB95D}"/>
              </a:ext>
            </a:extLst>
          </p:cNvPr>
          <p:cNvPicPr>
            <a:picLocks noChangeAspect="1"/>
          </p:cNvPicPr>
          <p:nvPr/>
        </p:nvPicPr>
        <p:blipFill>
          <a:blip r:embed="rId2"/>
          <a:stretch>
            <a:fillRect/>
          </a:stretch>
        </p:blipFill>
        <p:spPr>
          <a:xfrm>
            <a:off x="1618215" y="1722426"/>
            <a:ext cx="3965819" cy="4649557"/>
          </a:xfrm>
          <a:prstGeom prst="rect">
            <a:avLst/>
          </a:prstGeom>
        </p:spPr>
      </p:pic>
      <p:grpSp>
        <p:nvGrpSpPr>
          <p:cNvPr id="13" name="Group 12">
            <a:extLst>
              <a:ext uri="{FF2B5EF4-FFF2-40B4-BE49-F238E27FC236}">
                <a16:creationId xmlns:a16="http://schemas.microsoft.com/office/drawing/2014/main" id="{3037FE15-59C8-7EAA-947B-8A880DDF7691}"/>
              </a:ext>
            </a:extLst>
          </p:cNvPr>
          <p:cNvGrpSpPr/>
          <p:nvPr/>
        </p:nvGrpSpPr>
        <p:grpSpPr>
          <a:xfrm>
            <a:off x="6607967" y="1961254"/>
            <a:ext cx="4314513" cy="4170795"/>
            <a:chOff x="6607967" y="1961254"/>
            <a:chExt cx="4314513" cy="4170795"/>
          </a:xfrm>
        </p:grpSpPr>
        <p:pic>
          <p:nvPicPr>
            <p:cNvPr id="11" name="Picture 10">
              <a:extLst>
                <a:ext uri="{FF2B5EF4-FFF2-40B4-BE49-F238E27FC236}">
                  <a16:creationId xmlns:a16="http://schemas.microsoft.com/office/drawing/2014/main" id="{AE694E8C-41AA-620A-4162-BDCB0E36351F}"/>
                </a:ext>
              </a:extLst>
            </p:cNvPr>
            <p:cNvPicPr>
              <a:picLocks noChangeAspect="1"/>
            </p:cNvPicPr>
            <p:nvPr/>
          </p:nvPicPr>
          <p:blipFill>
            <a:blip r:embed="rId3"/>
            <a:stretch>
              <a:fillRect/>
            </a:stretch>
          </p:blipFill>
          <p:spPr>
            <a:xfrm>
              <a:off x="6607967" y="1961254"/>
              <a:ext cx="4314513" cy="4170795"/>
            </a:xfrm>
            <a:prstGeom prst="rect">
              <a:avLst/>
            </a:prstGeom>
          </p:spPr>
        </p:pic>
        <p:sp>
          <p:nvSpPr>
            <p:cNvPr id="12" name="TextBox 11">
              <a:extLst>
                <a:ext uri="{FF2B5EF4-FFF2-40B4-BE49-F238E27FC236}">
                  <a16:creationId xmlns:a16="http://schemas.microsoft.com/office/drawing/2014/main" id="{7AF6D354-0673-0B14-01DF-4D902B691FCE}"/>
                </a:ext>
              </a:extLst>
            </p:cNvPr>
            <p:cNvSpPr txBox="1"/>
            <p:nvPr/>
          </p:nvSpPr>
          <p:spPr>
            <a:xfrm rot="16200000">
              <a:off x="5456321" y="3298194"/>
              <a:ext cx="2779657" cy="261610"/>
            </a:xfrm>
            <a:prstGeom prst="rect">
              <a:avLst/>
            </a:prstGeom>
            <a:noFill/>
          </p:spPr>
          <p:txBody>
            <a:bodyPr wrap="square" rtlCol="0">
              <a:spAutoFit/>
            </a:bodyPr>
            <a:lstStyle/>
            <a:p>
              <a:r>
                <a:rPr lang="en-US" sz="1100"/>
                <a:t>Pounds of CO2 Equivalent</a:t>
              </a:r>
            </a:p>
          </p:txBody>
        </p:sp>
      </p:grpSp>
    </p:spTree>
    <p:extLst>
      <p:ext uri="{BB962C8B-B14F-4D97-AF65-F5344CB8AC3E}">
        <p14:creationId xmlns:p14="http://schemas.microsoft.com/office/powerpoint/2010/main" val="3249354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1463855" y="849451"/>
            <a:ext cx="10018713" cy="1036626"/>
          </a:xfrm>
        </p:spPr>
        <p:txBody>
          <a:bodyPr>
            <a:normAutofit fontScale="90000"/>
          </a:bodyPr>
          <a:lstStyle/>
          <a:p>
            <a:br>
              <a:rPr lang="en-US">
                <a:ea typeface="+mj-lt"/>
                <a:cs typeface="+mj-lt"/>
              </a:rPr>
            </a:br>
            <a:r>
              <a:rPr lang="en-US">
                <a:ea typeface="+mj-lt"/>
                <a:cs typeface="+mj-lt"/>
              </a:rPr>
              <a:t>Vermont: Electricity Source and WTW</a:t>
            </a:r>
          </a:p>
          <a:p>
            <a:endParaRPr lang="en-US"/>
          </a:p>
        </p:txBody>
      </p:sp>
      <p:grpSp>
        <p:nvGrpSpPr>
          <p:cNvPr id="12" name="Group 11">
            <a:extLst>
              <a:ext uri="{FF2B5EF4-FFF2-40B4-BE49-F238E27FC236}">
                <a16:creationId xmlns:a16="http://schemas.microsoft.com/office/drawing/2014/main" id="{44AB1572-5256-33FA-9403-DDD8E75BB803}"/>
              </a:ext>
            </a:extLst>
          </p:cNvPr>
          <p:cNvGrpSpPr/>
          <p:nvPr/>
        </p:nvGrpSpPr>
        <p:grpSpPr>
          <a:xfrm>
            <a:off x="1416558" y="1712951"/>
            <a:ext cx="3696020" cy="4345914"/>
            <a:chOff x="4409640" y="2021795"/>
            <a:chExt cx="3764606" cy="5430914"/>
          </a:xfrm>
        </p:grpSpPr>
        <p:pic>
          <p:nvPicPr>
            <p:cNvPr id="9" name="Picture 8">
              <a:extLst>
                <a:ext uri="{FF2B5EF4-FFF2-40B4-BE49-F238E27FC236}">
                  <a16:creationId xmlns:a16="http://schemas.microsoft.com/office/drawing/2014/main" id="{97327E69-41D3-3F80-F770-5ECDC0285F6A}"/>
                </a:ext>
              </a:extLst>
            </p:cNvPr>
            <p:cNvPicPr>
              <a:picLocks noChangeAspect="1"/>
            </p:cNvPicPr>
            <p:nvPr/>
          </p:nvPicPr>
          <p:blipFill rotWithShape="1">
            <a:blip r:embed="rId2"/>
            <a:srcRect l="4914" t="299" r="13886"/>
            <a:stretch/>
          </p:blipFill>
          <p:spPr>
            <a:xfrm>
              <a:off x="4409640" y="2021795"/>
              <a:ext cx="3764606" cy="2743438"/>
            </a:xfrm>
            <a:prstGeom prst="rect">
              <a:avLst/>
            </a:prstGeom>
          </p:spPr>
        </p:pic>
        <p:pic>
          <p:nvPicPr>
            <p:cNvPr id="11" name="Picture 10">
              <a:extLst>
                <a:ext uri="{FF2B5EF4-FFF2-40B4-BE49-F238E27FC236}">
                  <a16:creationId xmlns:a16="http://schemas.microsoft.com/office/drawing/2014/main" id="{DEF53D76-79E0-161C-1F6B-A72FAA6DF1E0}"/>
                </a:ext>
              </a:extLst>
            </p:cNvPr>
            <p:cNvPicPr>
              <a:picLocks noChangeAspect="1"/>
            </p:cNvPicPr>
            <p:nvPr/>
          </p:nvPicPr>
          <p:blipFill>
            <a:blip r:embed="rId3"/>
            <a:stretch>
              <a:fillRect/>
            </a:stretch>
          </p:blipFill>
          <p:spPr>
            <a:xfrm>
              <a:off x="4409640" y="4800719"/>
              <a:ext cx="3764606" cy="2651990"/>
            </a:xfrm>
            <a:prstGeom prst="rect">
              <a:avLst/>
            </a:prstGeom>
          </p:spPr>
        </p:pic>
      </p:grpSp>
      <p:grpSp>
        <p:nvGrpSpPr>
          <p:cNvPr id="16" name="Group 15">
            <a:extLst>
              <a:ext uri="{FF2B5EF4-FFF2-40B4-BE49-F238E27FC236}">
                <a16:creationId xmlns:a16="http://schemas.microsoft.com/office/drawing/2014/main" id="{A4CAF4E2-9D89-1B3E-4089-8047996DFCD4}"/>
              </a:ext>
            </a:extLst>
          </p:cNvPr>
          <p:cNvGrpSpPr/>
          <p:nvPr/>
        </p:nvGrpSpPr>
        <p:grpSpPr>
          <a:xfrm>
            <a:off x="6098402" y="1764942"/>
            <a:ext cx="4322897" cy="3872836"/>
            <a:chOff x="6599583" y="2266123"/>
            <a:chExt cx="4322897" cy="3872836"/>
          </a:xfrm>
        </p:grpSpPr>
        <p:pic>
          <p:nvPicPr>
            <p:cNvPr id="14" name="Picture 13">
              <a:extLst>
                <a:ext uri="{FF2B5EF4-FFF2-40B4-BE49-F238E27FC236}">
                  <a16:creationId xmlns:a16="http://schemas.microsoft.com/office/drawing/2014/main" id="{0F0036BA-7BC4-2993-A981-0C66AF33E208}"/>
                </a:ext>
              </a:extLst>
            </p:cNvPr>
            <p:cNvPicPr>
              <a:picLocks noChangeAspect="1"/>
            </p:cNvPicPr>
            <p:nvPr/>
          </p:nvPicPr>
          <p:blipFill>
            <a:blip r:embed="rId4"/>
            <a:stretch>
              <a:fillRect/>
            </a:stretch>
          </p:blipFill>
          <p:spPr>
            <a:xfrm>
              <a:off x="6599583" y="2266123"/>
              <a:ext cx="4322897" cy="3872836"/>
            </a:xfrm>
            <a:prstGeom prst="rect">
              <a:avLst/>
            </a:prstGeom>
          </p:spPr>
        </p:pic>
        <p:sp>
          <p:nvSpPr>
            <p:cNvPr id="15" name="TextBox 14">
              <a:extLst>
                <a:ext uri="{FF2B5EF4-FFF2-40B4-BE49-F238E27FC236}">
                  <a16:creationId xmlns:a16="http://schemas.microsoft.com/office/drawing/2014/main" id="{20EF5C52-2AB1-7997-5181-8785F9711CCE}"/>
                </a:ext>
              </a:extLst>
            </p:cNvPr>
            <p:cNvSpPr txBox="1"/>
            <p:nvPr/>
          </p:nvSpPr>
          <p:spPr>
            <a:xfrm rot="16200000">
              <a:off x="5528478" y="3697052"/>
              <a:ext cx="2779657" cy="261610"/>
            </a:xfrm>
            <a:prstGeom prst="rect">
              <a:avLst/>
            </a:prstGeom>
            <a:noFill/>
          </p:spPr>
          <p:txBody>
            <a:bodyPr wrap="square" rtlCol="0">
              <a:spAutoFit/>
            </a:bodyPr>
            <a:lstStyle/>
            <a:p>
              <a:r>
                <a:rPr lang="en-US" sz="1100"/>
                <a:t>Pounds of CO2 Equivalent</a:t>
              </a:r>
            </a:p>
          </p:txBody>
        </p:sp>
      </p:grpSp>
    </p:spTree>
    <p:extLst>
      <p:ext uri="{BB962C8B-B14F-4D97-AF65-F5344CB8AC3E}">
        <p14:creationId xmlns:p14="http://schemas.microsoft.com/office/powerpoint/2010/main" val="1325782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921761" y="818766"/>
            <a:ext cx="11031303" cy="1036626"/>
          </a:xfrm>
        </p:spPr>
        <p:txBody>
          <a:bodyPr/>
          <a:lstStyle/>
          <a:p>
            <a:r>
              <a:rPr lang="en-US">
                <a:ea typeface="+mj-lt"/>
                <a:cs typeface="+mj-lt"/>
              </a:rPr>
              <a:t>Kentucky: Electricity Source and WTW</a:t>
            </a:r>
          </a:p>
          <a:p>
            <a:endParaRPr lang="en-US"/>
          </a:p>
        </p:txBody>
      </p:sp>
      <p:pic>
        <p:nvPicPr>
          <p:cNvPr id="5" name="Picture 4">
            <a:extLst>
              <a:ext uri="{FF2B5EF4-FFF2-40B4-BE49-F238E27FC236}">
                <a16:creationId xmlns:a16="http://schemas.microsoft.com/office/drawing/2014/main" id="{D976F129-6144-E211-2FD9-C178145EB01F}"/>
              </a:ext>
            </a:extLst>
          </p:cNvPr>
          <p:cNvPicPr>
            <a:picLocks noChangeAspect="1"/>
          </p:cNvPicPr>
          <p:nvPr/>
        </p:nvPicPr>
        <p:blipFill>
          <a:blip r:embed="rId2"/>
          <a:stretch>
            <a:fillRect/>
          </a:stretch>
        </p:blipFill>
        <p:spPr>
          <a:xfrm>
            <a:off x="919220" y="1756690"/>
            <a:ext cx="4618704" cy="3647050"/>
          </a:xfrm>
          <a:prstGeom prst="rect">
            <a:avLst/>
          </a:prstGeom>
        </p:spPr>
      </p:pic>
      <p:grpSp>
        <p:nvGrpSpPr>
          <p:cNvPr id="10" name="Group 9">
            <a:extLst>
              <a:ext uri="{FF2B5EF4-FFF2-40B4-BE49-F238E27FC236}">
                <a16:creationId xmlns:a16="http://schemas.microsoft.com/office/drawing/2014/main" id="{3D66DD40-43AE-002D-7E9F-77D0BDD5B770}"/>
              </a:ext>
            </a:extLst>
          </p:cNvPr>
          <p:cNvGrpSpPr/>
          <p:nvPr/>
        </p:nvGrpSpPr>
        <p:grpSpPr>
          <a:xfrm>
            <a:off x="5935871" y="1664637"/>
            <a:ext cx="4436828" cy="3651782"/>
            <a:chOff x="6631388" y="1961254"/>
            <a:chExt cx="4436828" cy="3651782"/>
          </a:xfrm>
        </p:grpSpPr>
        <p:pic>
          <p:nvPicPr>
            <p:cNvPr id="7" name="Picture 6">
              <a:extLst>
                <a:ext uri="{FF2B5EF4-FFF2-40B4-BE49-F238E27FC236}">
                  <a16:creationId xmlns:a16="http://schemas.microsoft.com/office/drawing/2014/main" id="{2B2551EC-416E-D3E3-CCDD-0C8A45E9B079}"/>
                </a:ext>
              </a:extLst>
            </p:cNvPr>
            <p:cNvPicPr>
              <a:picLocks noChangeAspect="1"/>
            </p:cNvPicPr>
            <p:nvPr/>
          </p:nvPicPr>
          <p:blipFill>
            <a:blip r:embed="rId3"/>
            <a:stretch>
              <a:fillRect/>
            </a:stretch>
          </p:blipFill>
          <p:spPr>
            <a:xfrm>
              <a:off x="6631388" y="1961254"/>
              <a:ext cx="4436828" cy="3651782"/>
            </a:xfrm>
            <a:prstGeom prst="rect">
              <a:avLst/>
            </a:prstGeom>
          </p:spPr>
        </p:pic>
        <p:sp>
          <p:nvSpPr>
            <p:cNvPr id="8" name="TextBox 7">
              <a:extLst>
                <a:ext uri="{FF2B5EF4-FFF2-40B4-BE49-F238E27FC236}">
                  <a16:creationId xmlns:a16="http://schemas.microsoft.com/office/drawing/2014/main" id="{81907F8E-5978-A09E-D6B5-432FDF06C397}"/>
                </a:ext>
              </a:extLst>
            </p:cNvPr>
            <p:cNvSpPr txBox="1"/>
            <p:nvPr/>
          </p:nvSpPr>
          <p:spPr>
            <a:xfrm rot="16200000">
              <a:off x="5496077" y="3298194"/>
              <a:ext cx="2779657" cy="261610"/>
            </a:xfrm>
            <a:prstGeom prst="rect">
              <a:avLst/>
            </a:prstGeom>
            <a:noFill/>
          </p:spPr>
          <p:txBody>
            <a:bodyPr wrap="square" rtlCol="0">
              <a:spAutoFit/>
            </a:bodyPr>
            <a:lstStyle/>
            <a:p>
              <a:r>
                <a:rPr lang="en-US" sz="1100"/>
                <a:t>Pounds of CO2 Equivalent</a:t>
              </a:r>
            </a:p>
          </p:txBody>
        </p:sp>
      </p:grpSp>
    </p:spTree>
    <p:extLst>
      <p:ext uri="{BB962C8B-B14F-4D97-AF65-F5344CB8AC3E}">
        <p14:creationId xmlns:p14="http://schemas.microsoft.com/office/powerpoint/2010/main" val="3368087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706968" y="818767"/>
            <a:ext cx="10407384" cy="1036626"/>
          </a:xfrm>
        </p:spPr>
        <p:txBody>
          <a:bodyPr>
            <a:normAutofit fontScale="90000"/>
          </a:bodyPr>
          <a:lstStyle/>
          <a:p>
            <a:r>
              <a:rPr lang="en-US">
                <a:ea typeface="+mj-lt"/>
                <a:cs typeface="+mj-lt"/>
              </a:rPr>
              <a:t>Washington: Electricity Source and WTW</a:t>
            </a:r>
          </a:p>
          <a:p>
            <a:endParaRPr lang="en-US"/>
          </a:p>
        </p:txBody>
      </p:sp>
      <p:pic>
        <p:nvPicPr>
          <p:cNvPr id="6" name="Content Placeholder 5">
            <a:extLst>
              <a:ext uri="{FF2B5EF4-FFF2-40B4-BE49-F238E27FC236}">
                <a16:creationId xmlns:a16="http://schemas.microsoft.com/office/drawing/2014/main" id="{2B48AD70-D267-639E-587F-D2D5E5E2E438}"/>
              </a:ext>
            </a:extLst>
          </p:cNvPr>
          <p:cNvPicPr>
            <a:picLocks noGrp="1" noChangeAspect="1"/>
          </p:cNvPicPr>
          <p:nvPr>
            <p:ph sz="half" idx="1"/>
          </p:nvPr>
        </p:nvPicPr>
        <p:blipFill>
          <a:blip r:embed="rId2"/>
          <a:stretch>
            <a:fillRect/>
          </a:stretch>
        </p:blipFill>
        <p:spPr>
          <a:xfrm>
            <a:off x="1031235" y="2235179"/>
            <a:ext cx="4717189" cy="2994920"/>
          </a:xfrm>
        </p:spPr>
      </p:pic>
      <p:grpSp>
        <p:nvGrpSpPr>
          <p:cNvPr id="11" name="Group 10">
            <a:extLst>
              <a:ext uri="{FF2B5EF4-FFF2-40B4-BE49-F238E27FC236}">
                <a16:creationId xmlns:a16="http://schemas.microsoft.com/office/drawing/2014/main" id="{0C6A200B-99F4-8349-F9F7-19579D223D4C}"/>
              </a:ext>
            </a:extLst>
          </p:cNvPr>
          <p:cNvGrpSpPr/>
          <p:nvPr/>
        </p:nvGrpSpPr>
        <p:grpSpPr>
          <a:xfrm>
            <a:off x="6134338" y="2052284"/>
            <a:ext cx="3934944" cy="3177815"/>
            <a:chOff x="6604835" y="2369358"/>
            <a:chExt cx="3934944" cy="3177815"/>
          </a:xfrm>
        </p:grpSpPr>
        <p:pic>
          <p:nvPicPr>
            <p:cNvPr id="9" name="Picture 8">
              <a:extLst>
                <a:ext uri="{FF2B5EF4-FFF2-40B4-BE49-F238E27FC236}">
                  <a16:creationId xmlns:a16="http://schemas.microsoft.com/office/drawing/2014/main" id="{1A8EB59A-FAC7-621B-7696-41CA2A16C69A}"/>
                </a:ext>
              </a:extLst>
            </p:cNvPr>
            <p:cNvPicPr>
              <a:picLocks noChangeAspect="1"/>
            </p:cNvPicPr>
            <p:nvPr/>
          </p:nvPicPr>
          <p:blipFill>
            <a:blip r:embed="rId3"/>
            <a:stretch>
              <a:fillRect/>
            </a:stretch>
          </p:blipFill>
          <p:spPr>
            <a:xfrm>
              <a:off x="7026655" y="2369358"/>
              <a:ext cx="3513124" cy="3177815"/>
            </a:xfrm>
            <a:prstGeom prst="rect">
              <a:avLst/>
            </a:prstGeom>
          </p:spPr>
        </p:pic>
        <p:sp>
          <p:nvSpPr>
            <p:cNvPr id="10" name="TextBox 9">
              <a:extLst>
                <a:ext uri="{FF2B5EF4-FFF2-40B4-BE49-F238E27FC236}">
                  <a16:creationId xmlns:a16="http://schemas.microsoft.com/office/drawing/2014/main" id="{611EF9D9-1F93-3EF4-04D4-AFC134100926}"/>
                </a:ext>
              </a:extLst>
            </p:cNvPr>
            <p:cNvSpPr txBox="1"/>
            <p:nvPr/>
          </p:nvSpPr>
          <p:spPr>
            <a:xfrm rot="16200000">
              <a:off x="6014300" y="3492064"/>
              <a:ext cx="1411901" cy="230832"/>
            </a:xfrm>
            <a:prstGeom prst="rect">
              <a:avLst/>
            </a:prstGeom>
            <a:noFill/>
          </p:spPr>
          <p:txBody>
            <a:bodyPr wrap="square" rtlCol="0">
              <a:spAutoFit/>
            </a:bodyPr>
            <a:lstStyle/>
            <a:p>
              <a:r>
                <a:rPr lang="en-US" sz="900"/>
                <a:t>Pounds of CO2 Equivalent</a:t>
              </a:r>
            </a:p>
          </p:txBody>
        </p:sp>
      </p:grpSp>
    </p:spTree>
    <p:extLst>
      <p:ext uri="{BB962C8B-B14F-4D97-AF65-F5344CB8AC3E}">
        <p14:creationId xmlns:p14="http://schemas.microsoft.com/office/powerpoint/2010/main" val="721393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901304" y="389183"/>
            <a:ext cx="10018713" cy="1036626"/>
          </a:xfrm>
        </p:spPr>
        <p:txBody>
          <a:bodyPr/>
          <a:lstStyle/>
          <a:p>
            <a:r>
              <a:rPr lang="en-US">
                <a:ea typeface="+mj-lt"/>
                <a:cs typeface="+mj-lt"/>
              </a:rPr>
              <a:t>Florida: Electricity Source and WTW</a:t>
            </a:r>
          </a:p>
        </p:txBody>
      </p:sp>
      <p:pic>
        <p:nvPicPr>
          <p:cNvPr id="7" name="Content Placeholder 6">
            <a:extLst>
              <a:ext uri="{FF2B5EF4-FFF2-40B4-BE49-F238E27FC236}">
                <a16:creationId xmlns:a16="http://schemas.microsoft.com/office/drawing/2014/main" id="{F7DD27EB-5BA8-733B-3B9E-2903346E1941}"/>
              </a:ext>
            </a:extLst>
          </p:cNvPr>
          <p:cNvPicPr>
            <a:picLocks noGrp="1" noChangeAspect="1"/>
          </p:cNvPicPr>
          <p:nvPr>
            <p:ph sz="half" idx="1"/>
          </p:nvPr>
        </p:nvPicPr>
        <p:blipFill>
          <a:blip r:embed="rId2"/>
          <a:stretch>
            <a:fillRect/>
          </a:stretch>
        </p:blipFill>
        <p:spPr>
          <a:xfrm>
            <a:off x="1351034" y="2312882"/>
            <a:ext cx="4526672" cy="2789162"/>
          </a:xfrm>
        </p:spPr>
      </p:pic>
      <p:grpSp>
        <p:nvGrpSpPr>
          <p:cNvPr id="12" name="Group 11">
            <a:extLst>
              <a:ext uri="{FF2B5EF4-FFF2-40B4-BE49-F238E27FC236}">
                <a16:creationId xmlns:a16="http://schemas.microsoft.com/office/drawing/2014/main" id="{FD30F505-6582-0D8F-57AE-859F7B577417}"/>
              </a:ext>
            </a:extLst>
          </p:cNvPr>
          <p:cNvGrpSpPr/>
          <p:nvPr/>
        </p:nvGrpSpPr>
        <p:grpSpPr>
          <a:xfrm>
            <a:off x="6212451" y="1635644"/>
            <a:ext cx="3765666" cy="3486901"/>
            <a:chOff x="7006597" y="2136780"/>
            <a:chExt cx="3765666" cy="3486901"/>
          </a:xfrm>
        </p:grpSpPr>
        <p:pic>
          <p:nvPicPr>
            <p:cNvPr id="10" name="Picture 9">
              <a:extLst>
                <a:ext uri="{FF2B5EF4-FFF2-40B4-BE49-F238E27FC236}">
                  <a16:creationId xmlns:a16="http://schemas.microsoft.com/office/drawing/2014/main" id="{1809C19F-51F5-7AC2-FE02-41FD464875AA}"/>
                </a:ext>
              </a:extLst>
            </p:cNvPr>
            <p:cNvPicPr>
              <a:picLocks noChangeAspect="1"/>
            </p:cNvPicPr>
            <p:nvPr/>
          </p:nvPicPr>
          <p:blipFill>
            <a:blip r:embed="rId3"/>
            <a:stretch>
              <a:fillRect/>
            </a:stretch>
          </p:blipFill>
          <p:spPr>
            <a:xfrm>
              <a:off x="7335345" y="2544934"/>
              <a:ext cx="3436918" cy="3078747"/>
            </a:xfrm>
            <a:prstGeom prst="rect">
              <a:avLst/>
            </a:prstGeom>
          </p:spPr>
        </p:pic>
        <p:sp>
          <p:nvSpPr>
            <p:cNvPr id="11" name="TextBox 10">
              <a:extLst>
                <a:ext uri="{FF2B5EF4-FFF2-40B4-BE49-F238E27FC236}">
                  <a16:creationId xmlns:a16="http://schemas.microsoft.com/office/drawing/2014/main" id="{AF92421A-19BB-47B3-F028-F5F5243D76A1}"/>
                </a:ext>
              </a:extLst>
            </p:cNvPr>
            <p:cNvSpPr txBox="1"/>
            <p:nvPr/>
          </p:nvSpPr>
          <p:spPr>
            <a:xfrm rot="16200000">
              <a:off x="5747573" y="3395804"/>
              <a:ext cx="2779657" cy="261610"/>
            </a:xfrm>
            <a:prstGeom prst="rect">
              <a:avLst/>
            </a:prstGeom>
            <a:noFill/>
          </p:spPr>
          <p:txBody>
            <a:bodyPr wrap="square" rtlCol="0">
              <a:spAutoFit/>
            </a:bodyPr>
            <a:lstStyle/>
            <a:p>
              <a:r>
                <a:rPr lang="en-US" sz="1100"/>
                <a:t>Pounds of CO2 Equivalent</a:t>
              </a:r>
            </a:p>
          </p:txBody>
        </p:sp>
      </p:grpSp>
    </p:spTree>
    <p:extLst>
      <p:ext uri="{BB962C8B-B14F-4D97-AF65-F5344CB8AC3E}">
        <p14:creationId xmlns:p14="http://schemas.microsoft.com/office/powerpoint/2010/main" val="2836979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840146" y="222315"/>
            <a:ext cx="10018713" cy="1752599"/>
          </a:xfrm>
        </p:spPr>
        <p:txBody>
          <a:bodyPr anchor="b">
            <a:normAutofit/>
          </a:bodyPr>
          <a:lstStyle/>
          <a:p>
            <a:pPr algn="l"/>
            <a:r>
              <a:rPr lang="en-US"/>
              <a:t>How We Got Our Data</a:t>
            </a:r>
          </a:p>
        </p:txBody>
      </p:sp>
      <p:sp>
        <p:nvSpPr>
          <p:cNvPr id="3" name="Content Placeholder 2">
            <a:extLst>
              <a:ext uri="{FF2B5EF4-FFF2-40B4-BE49-F238E27FC236}">
                <a16:creationId xmlns:a16="http://schemas.microsoft.com/office/drawing/2014/main" id="{896EDB1A-5A32-20BE-8E04-7A8237DC214C}"/>
              </a:ext>
            </a:extLst>
          </p:cNvPr>
          <p:cNvSpPr>
            <a:spLocks noGrp="1"/>
          </p:cNvSpPr>
          <p:nvPr>
            <p:ph idx="1"/>
          </p:nvPr>
        </p:nvSpPr>
        <p:spPr>
          <a:xfrm>
            <a:off x="837340" y="2148525"/>
            <a:ext cx="10233621" cy="3124201"/>
          </a:xfrm>
        </p:spPr>
        <p:txBody>
          <a:bodyPr anchor="t">
            <a:norm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We searched government agencies dealing with the environment for majority of our data </a:t>
            </a:r>
          </a:p>
          <a:p>
            <a:r>
              <a:rPr lang="en-US">
                <a:latin typeface="Calibri" panose="020F0502020204030204" pitchFamily="34" charset="0"/>
                <a:ea typeface="Calibri" panose="020F0502020204030204" pitchFamily="34" charset="0"/>
                <a:cs typeface="Times New Roman" panose="02020603050405020304" pitchFamily="18" charset="0"/>
              </a:rPr>
              <a:t>Links to our data: </a:t>
            </a:r>
          </a:p>
          <a:p>
            <a:pPr lvl="1"/>
            <a:r>
              <a:rPr lang="en-US">
                <a:hlinkClick r:id="rId4"/>
              </a:rPr>
              <a:t>Alternative Fuels Data Center: Vehicle Registration Counts by State (energy.gov)</a:t>
            </a:r>
            <a:endParaRPr lang="en-US"/>
          </a:p>
          <a:p>
            <a:pPr lvl="1"/>
            <a:r>
              <a:rPr lang="en-US">
                <a:hlinkClick r:id="rId5"/>
              </a:rPr>
              <a:t>Historical State Data (eia.gov)</a:t>
            </a:r>
            <a:endParaRPr lang="en-US"/>
          </a:p>
          <a:p>
            <a:pPr lvl="1"/>
            <a:r>
              <a:rPr lang="en-US">
                <a:hlinkClick r:id="rId6"/>
              </a:rPr>
              <a:t>State EV Registration Data – Atlas EV Hub</a:t>
            </a:r>
            <a:endParaRPr lang="en-US"/>
          </a:p>
          <a:p>
            <a:pPr lvl="1"/>
            <a:r>
              <a:rPr lang="en-US">
                <a:hlinkClick r:id="rId7"/>
              </a:rPr>
              <a:t>Alternative Fuels Data Center: Emissions from Electric Vehicles (energy.gov)</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215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5CD-B4A2-F81B-D8CA-E1091D605F88}"/>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4368476E-57A6-1FAA-BAD0-BB88FEAD914B}"/>
              </a:ext>
            </a:extLst>
          </p:cNvPr>
          <p:cNvSpPr>
            <a:spLocks noGrp="1"/>
          </p:cNvSpPr>
          <p:nvPr>
            <p:ph sz="half" idx="1"/>
          </p:nvPr>
        </p:nvSpPr>
        <p:spPr>
          <a:xfrm>
            <a:off x="1261871" y="1828800"/>
            <a:ext cx="8387095" cy="4351337"/>
          </a:xfrm>
        </p:spPr>
        <p:txBody>
          <a:bodyPr vert="horz" lIns="91440" tIns="45720" rIns="91440" bIns="45720" rtlCol="0" anchor="t">
            <a:normAutofit/>
          </a:bodyPr>
          <a:lstStyle/>
          <a:p>
            <a:r>
              <a:rPr lang="en-US">
                <a:ea typeface="+mn-lt"/>
                <a:cs typeface="+mn-lt"/>
              </a:rPr>
              <a:t>Limitations:</a:t>
            </a:r>
            <a:endParaRPr lang="en-US"/>
          </a:p>
          <a:p>
            <a:pPr lvl="1"/>
            <a:r>
              <a:rPr lang="en-US">
                <a:ea typeface="+mn-lt"/>
                <a:cs typeface="+mn-lt"/>
              </a:rPr>
              <a:t>During the project, datasets on particular topics were scarce. Evidently, we did stray away from the initial proposal questions, due to insufficient datasets. Datasets on the production of electric car, from start to finish, and what emissions are involved in the production of the cars as well as the battery could not be found.</a:t>
            </a:r>
            <a:endParaRPr lang="en-US"/>
          </a:p>
          <a:p>
            <a:endParaRPr lang="en-US"/>
          </a:p>
        </p:txBody>
      </p:sp>
    </p:spTree>
    <p:extLst>
      <p:ext uri="{BB962C8B-B14F-4D97-AF65-F5344CB8AC3E}">
        <p14:creationId xmlns:p14="http://schemas.microsoft.com/office/powerpoint/2010/main" val="24271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840146" y="222315"/>
            <a:ext cx="10018713" cy="1752599"/>
          </a:xfrm>
        </p:spPr>
        <p:txBody>
          <a:bodyPr anchor="b">
            <a:normAutofit/>
          </a:bodyPr>
          <a:lstStyle/>
          <a:p>
            <a:pPr algn="l"/>
            <a:r>
              <a:rPr lang="en-US"/>
              <a:t>Questions Asked </a:t>
            </a:r>
          </a:p>
        </p:txBody>
      </p:sp>
      <p:sp>
        <p:nvSpPr>
          <p:cNvPr id="3" name="Content Placeholder 2">
            <a:extLst>
              <a:ext uri="{FF2B5EF4-FFF2-40B4-BE49-F238E27FC236}">
                <a16:creationId xmlns:a16="http://schemas.microsoft.com/office/drawing/2014/main" id="{896EDB1A-5A32-20BE-8E04-7A8237DC214C}"/>
              </a:ext>
            </a:extLst>
          </p:cNvPr>
          <p:cNvSpPr>
            <a:spLocks noGrp="1"/>
          </p:cNvSpPr>
          <p:nvPr>
            <p:ph idx="1"/>
          </p:nvPr>
        </p:nvSpPr>
        <p:spPr>
          <a:xfrm>
            <a:off x="837340" y="2148525"/>
            <a:ext cx="10233621" cy="3124201"/>
          </a:xfrm>
        </p:spPr>
        <p:txBody>
          <a:bodyPr anchor="t">
            <a:normAutofit/>
          </a:bodyPr>
          <a:lstStyle/>
          <a:p>
            <a:r>
              <a:rPr lang="en-US">
                <a:effectLst/>
                <a:latin typeface="Calibri"/>
                <a:ea typeface="Calibri" panose="020F0502020204030204" pitchFamily="34" charset="0"/>
                <a:cs typeface="Times New Roman"/>
              </a:rPr>
              <a:t>Is Electric Vehicles popular?</a:t>
            </a:r>
          </a:p>
          <a:p>
            <a:r>
              <a:rPr lang="en-US">
                <a:effectLst/>
                <a:latin typeface="Calibri"/>
                <a:ea typeface="Calibri" panose="020F0502020204030204" pitchFamily="34" charset="0"/>
                <a:cs typeface="Times New Roman"/>
              </a:rPr>
              <a:t>Has the introduction of electric cars brought on a decrease in emissions overall?</a:t>
            </a:r>
          </a:p>
          <a:p>
            <a:r>
              <a:rPr lang="en-US">
                <a:effectLst/>
                <a:latin typeface="Calibri"/>
                <a:ea typeface="Arial" panose="020B0604020202020204" pitchFamily="34" charset="0"/>
                <a:cs typeface="Calibri"/>
              </a:rPr>
              <a:t>What impact does a switch to alternative fuel vehicles have on overall emissions from vehicles nationally?</a:t>
            </a:r>
          </a:p>
          <a:p>
            <a:r>
              <a:rPr lang="en-US">
                <a:latin typeface="Calibri"/>
                <a:cs typeface="Calibri"/>
              </a:rPr>
              <a:t>How do electricity sources effect emissions from electric vehicles? </a:t>
            </a:r>
          </a:p>
        </p:txBody>
      </p:sp>
    </p:spTree>
    <p:extLst>
      <p:ext uri="{BB962C8B-B14F-4D97-AF65-F5344CB8AC3E}">
        <p14:creationId xmlns:p14="http://schemas.microsoft.com/office/powerpoint/2010/main" val="2523987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840146" y="222315"/>
            <a:ext cx="10018713" cy="1752599"/>
          </a:xfrm>
        </p:spPr>
        <p:txBody>
          <a:bodyPr anchor="b">
            <a:normAutofit/>
          </a:bodyPr>
          <a:lstStyle/>
          <a:p>
            <a:pPr algn="l"/>
            <a:r>
              <a:rPr lang="en-US"/>
              <a:t>The Rise of the Electric Car</a:t>
            </a:r>
          </a:p>
        </p:txBody>
      </p:sp>
      <p:sp>
        <p:nvSpPr>
          <p:cNvPr id="3" name="Content Placeholder 2">
            <a:extLst>
              <a:ext uri="{FF2B5EF4-FFF2-40B4-BE49-F238E27FC236}">
                <a16:creationId xmlns:a16="http://schemas.microsoft.com/office/drawing/2014/main" id="{896EDB1A-5A32-20BE-8E04-7A8237DC214C}"/>
              </a:ext>
            </a:extLst>
          </p:cNvPr>
          <p:cNvSpPr>
            <a:spLocks noGrp="1"/>
          </p:cNvSpPr>
          <p:nvPr>
            <p:ph idx="1"/>
          </p:nvPr>
        </p:nvSpPr>
        <p:spPr>
          <a:xfrm>
            <a:off x="837340" y="2148525"/>
            <a:ext cx="10233621" cy="3124201"/>
          </a:xfrm>
        </p:spPr>
        <p:txBody>
          <a:bodyPr anchor="t">
            <a:normAutofit/>
          </a:bodyPr>
          <a:lstStyle/>
          <a:p>
            <a:r>
              <a:rPr lang="en-US">
                <a:latin typeface="Calibri" panose="020F0502020204030204" pitchFamily="34" charset="0"/>
                <a:cs typeface="Calibri" panose="020F0502020204030204" pitchFamily="34" charset="0"/>
              </a:rPr>
              <a:t>Over the past decade Electric Car technology has become more accessible and affordable</a:t>
            </a:r>
          </a:p>
        </p:txBody>
      </p:sp>
      <p:pic>
        <p:nvPicPr>
          <p:cNvPr id="6" name="Picture 5">
            <a:extLst>
              <a:ext uri="{FF2B5EF4-FFF2-40B4-BE49-F238E27FC236}">
                <a16:creationId xmlns:a16="http://schemas.microsoft.com/office/drawing/2014/main" id="{679F3747-CD63-5EF6-CBBE-58EBCD25C994}"/>
              </a:ext>
            </a:extLst>
          </p:cNvPr>
          <p:cNvPicPr>
            <a:picLocks noChangeAspect="1"/>
          </p:cNvPicPr>
          <p:nvPr/>
        </p:nvPicPr>
        <p:blipFill>
          <a:blip r:embed="rId4"/>
          <a:stretch>
            <a:fillRect/>
          </a:stretch>
        </p:blipFill>
        <p:spPr>
          <a:xfrm>
            <a:off x="647491" y="2605212"/>
            <a:ext cx="4444093" cy="3848433"/>
          </a:xfrm>
          <a:prstGeom prst="rect">
            <a:avLst/>
          </a:prstGeom>
        </p:spPr>
      </p:pic>
      <p:pic>
        <p:nvPicPr>
          <p:cNvPr id="4" name="Picture 4" descr="Chart, line chart&#10;&#10;Description automatically generated">
            <a:extLst>
              <a:ext uri="{FF2B5EF4-FFF2-40B4-BE49-F238E27FC236}">
                <a16:creationId xmlns:a16="http://schemas.microsoft.com/office/drawing/2014/main" id="{D00769BD-1F9B-DFAA-CF7D-5E279AF72565}"/>
              </a:ext>
            </a:extLst>
          </p:cNvPr>
          <p:cNvPicPr>
            <a:picLocks noChangeAspect="1"/>
          </p:cNvPicPr>
          <p:nvPr/>
        </p:nvPicPr>
        <p:blipFill>
          <a:blip r:embed="rId5"/>
          <a:stretch>
            <a:fillRect/>
          </a:stretch>
        </p:blipFill>
        <p:spPr>
          <a:xfrm>
            <a:off x="5187042" y="2602340"/>
            <a:ext cx="4103913" cy="3844068"/>
          </a:xfrm>
          <a:prstGeom prst="rect">
            <a:avLst/>
          </a:prstGeom>
        </p:spPr>
      </p:pic>
    </p:spTree>
    <p:extLst>
      <p:ext uri="{BB962C8B-B14F-4D97-AF65-F5344CB8AC3E}">
        <p14:creationId xmlns:p14="http://schemas.microsoft.com/office/powerpoint/2010/main" val="3236788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0" y="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298463" y="299894"/>
            <a:ext cx="10018713" cy="1019907"/>
          </a:xfrm>
        </p:spPr>
        <p:txBody>
          <a:bodyPr anchor="b">
            <a:normAutofit/>
          </a:bodyPr>
          <a:lstStyle/>
          <a:p>
            <a:pPr algn="l"/>
            <a:r>
              <a:rPr lang="en-US"/>
              <a:t>The Rise of the Electric Car</a:t>
            </a:r>
          </a:p>
        </p:txBody>
      </p:sp>
      <p:pic>
        <p:nvPicPr>
          <p:cNvPr id="3" name="Picture 3" descr="Chart, bar chart&#10;&#10;Description automatically generated">
            <a:extLst>
              <a:ext uri="{FF2B5EF4-FFF2-40B4-BE49-F238E27FC236}">
                <a16:creationId xmlns:a16="http://schemas.microsoft.com/office/drawing/2014/main" id="{4B64E68D-F205-6E2F-5C05-61195086A212}"/>
              </a:ext>
            </a:extLst>
          </p:cNvPr>
          <p:cNvPicPr>
            <a:picLocks noChangeAspect="1"/>
          </p:cNvPicPr>
          <p:nvPr/>
        </p:nvPicPr>
        <p:blipFill>
          <a:blip r:embed="rId4"/>
          <a:stretch>
            <a:fillRect/>
          </a:stretch>
        </p:blipFill>
        <p:spPr>
          <a:xfrm>
            <a:off x="2740473" y="1487701"/>
            <a:ext cx="5436520" cy="4692436"/>
          </a:xfrm>
          <a:prstGeom prst="rect">
            <a:avLst/>
          </a:prstGeom>
        </p:spPr>
      </p:pic>
      <p:sp>
        <p:nvSpPr>
          <p:cNvPr id="5" name="Content Placeholder 4">
            <a:extLst>
              <a:ext uri="{FF2B5EF4-FFF2-40B4-BE49-F238E27FC236}">
                <a16:creationId xmlns:a16="http://schemas.microsoft.com/office/drawing/2014/main" id="{26E256C7-0A2D-2BBE-01F6-61F9898007A1}"/>
              </a:ext>
            </a:extLst>
          </p:cNvPr>
          <p:cNvSpPr>
            <a:spLocks noGrp="1"/>
          </p:cNvSpPr>
          <p:nvPr>
            <p:ph idx="1"/>
          </p:nvPr>
        </p:nvSpPr>
        <p:spPr>
          <a:xfrm>
            <a:off x="758408" y="1406979"/>
            <a:ext cx="9098824" cy="4773158"/>
          </a:xfrm>
        </p:spPr>
        <p:txBody>
          <a:bodyPr/>
          <a:lstStyle/>
          <a:p>
            <a:endParaRPr lang="en-US"/>
          </a:p>
        </p:txBody>
      </p:sp>
    </p:spTree>
    <p:extLst>
      <p:ext uri="{BB962C8B-B14F-4D97-AF65-F5344CB8AC3E}">
        <p14:creationId xmlns:p14="http://schemas.microsoft.com/office/powerpoint/2010/main" val="30095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951182" y="989320"/>
            <a:ext cx="10111639" cy="1763321"/>
          </a:xfrm>
        </p:spPr>
        <p:txBody>
          <a:bodyPr anchor="b">
            <a:normAutofit/>
          </a:bodyPr>
          <a:lstStyle/>
          <a:p>
            <a:pPr algn="l"/>
            <a:endParaRPr lang="en-US">
              <a:ea typeface="+mj-lt"/>
              <a:cs typeface="+mj-lt"/>
            </a:endParaRPr>
          </a:p>
          <a:p>
            <a:pPr algn="l"/>
            <a:endParaRPr lang="en-US">
              <a:ea typeface="+mj-lt"/>
              <a:cs typeface="+mj-lt"/>
            </a:endParaRPr>
          </a:p>
          <a:p>
            <a:pPr algn="l"/>
            <a:endParaRPr lang="en-US"/>
          </a:p>
        </p:txBody>
      </p:sp>
      <p:sp>
        <p:nvSpPr>
          <p:cNvPr id="8" name="TextBox 7">
            <a:extLst>
              <a:ext uri="{FF2B5EF4-FFF2-40B4-BE49-F238E27FC236}">
                <a16:creationId xmlns:a16="http://schemas.microsoft.com/office/drawing/2014/main" id="{61E866D1-BFB2-44BD-9D75-B920DA7EC4EF}"/>
              </a:ext>
            </a:extLst>
          </p:cNvPr>
          <p:cNvSpPr txBox="1"/>
          <p:nvPr/>
        </p:nvSpPr>
        <p:spPr>
          <a:xfrm>
            <a:off x="677265" y="327383"/>
            <a:ext cx="9543584"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100"/>
              <a:t>Have Electric Cars made a difference in overall emissions?</a:t>
            </a:r>
          </a:p>
        </p:txBody>
      </p:sp>
      <p:pic>
        <p:nvPicPr>
          <p:cNvPr id="4" name="Picture 3">
            <a:extLst>
              <a:ext uri="{FF2B5EF4-FFF2-40B4-BE49-F238E27FC236}">
                <a16:creationId xmlns:a16="http://schemas.microsoft.com/office/drawing/2014/main" id="{EA93FAFA-BDA3-36D2-AC72-16E64D983B7E}"/>
              </a:ext>
            </a:extLst>
          </p:cNvPr>
          <p:cNvPicPr>
            <a:picLocks noChangeAspect="1"/>
          </p:cNvPicPr>
          <p:nvPr/>
        </p:nvPicPr>
        <p:blipFill>
          <a:blip r:embed="rId4"/>
          <a:stretch>
            <a:fillRect/>
          </a:stretch>
        </p:blipFill>
        <p:spPr>
          <a:xfrm>
            <a:off x="766527" y="1513729"/>
            <a:ext cx="4709787" cy="2477824"/>
          </a:xfrm>
          <a:prstGeom prst="rect">
            <a:avLst/>
          </a:prstGeom>
        </p:spPr>
      </p:pic>
      <p:pic>
        <p:nvPicPr>
          <p:cNvPr id="6" name="Picture 5">
            <a:extLst>
              <a:ext uri="{FF2B5EF4-FFF2-40B4-BE49-F238E27FC236}">
                <a16:creationId xmlns:a16="http://schemas.microsoft.com/office/drawing/2014/main" id="{49081B6A-FFAE-DA1E-5A35-4F16172B3383}"/>
              </a:ext>
            </a:extLst>
          </p:cNvPr>
          <p:cNvPicPr>
            <a:picLocks noChangeAspect="1"/>
          </p:cNvPicPr>
          <p:nvPr/>
        </p:nvPicPr>
        <p:blipFill>
          <a:blip r:embed="rId5"/>
          <a:stretch>
            <a:fillRect/>
          </a:stretch>
        </p:blipFill>
        <p:spPr>
          <a:xfrm>
            <a:off x="5914673" y="1513729"/>
            <a:ext cx="4709787" cy="2477824"/>
          </a:xfrm>
          <a:prstGeom prst="rect">
            <a:avLst/>
          </a:prstGeom>
        </p:spPr>
      </p:pic>
      <p:pic>
        <p:nvPicPr>
          <p:cNvPr id="10" name="Picture 9">
            <a:extLst>
              <a:ext uri="{FF2B5EF4-FFF2-40B4-BE49-F238E27FC236}">
                <a16:creationId xmlns:a16="http://schemas.microsoft.com/office/drawing/2014/main" id="{0AD40169-4ECD-0BB7-569E-60EDADD97048}"/>
              </a:ext>
            </a:extLst>
          </p:cNvPr>
          <p:cNvPicPr>
            <a:picLocks noChangeAspect="1"/>
          </p:cNvPicPr>
          <p:nvPr/>
        </p:nvPicPr>
        <p:blipFill>
          <a:blip r:embed="rId6"/>
          <a:stretch>
            <a:fillRect/>
          </a:stretch>
        </p:blipFill>
        <p:spPr>
          <a:xfrm>
            <a:off x="739270" y="4188541"/>
            <a:ext cx="4709787" cy="2472471"/>
          </a:xfrm>
          <a:prstGeom prst="rect">
            <a:avLst/>
          </a:prstGeom>
        </p:spPr>
      </p:pic>
      <p:pic>
        <p:nvPicPr>
          <p:cNvPr id="12" name="Picture 11">
            <a:extLst>
              <a:ext uri="{FF2B5EF4-FFF2-40B4-BE49-F238E27FC236}">
                <a16:creationId xmlns:a16="http://schemas.microsoft.com/office/drawing/2014/main" id="{5F73870A-9FFD-C7DA-2050-6415D7DCBCB1}"/>
              </a:ext>
            </a:extLst>
          </p:cNvPr>
          <p:cNvPicPr>
            <a:picLocks noChangeAspect="1"/>
          </p:cNvPicPr>
          <p:nvPr/>
        </p:nvPicPr>
        <p:blipFill>
          <a:blip r:embed="rId7"/>
          <a:stretch>
            <a:fillRect/>
          </a:stretch>
        </p:blipFill>
        <p:spPr>
          <a:xfrm>
            <a:off x="5914673" y="4188541"/>
            <a:ext cx="4709787" cy="2472471"/>
          </a:xfrm>
          <a:prstGeom prst="rect">
            <a:avLst/>
          </a:prstGeom>
        </p:spPr>
      </p:pic>
    </p:spTree>
    <p:extLst>
      <p:ext uri="{BB962C8B-B14F-4D97-AF65-F5344CB8AC3E}">
        <p14:creationId xmlns:p14="http://schemas.microsoft.com/office/powerpoint/2010/main" val="4087504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951182" y="989320"/>
            <a:ext cx="10111639" cy="1763321"/>
          </a:xfrm>
        </p:spPr>
        <p:txBody>
          <a:bodyPr anchor="b">
            <a:normAutofit/>
          </a:bodyPr>
          <a:lstStyle/>
          <a:p>
            <a:pPr algn="l"/>
            <a:endParaRPr lang="en-US">
              <a:ea typeface="+mj-lt"/>
              <a:cs typeface="+mj-lt"/>
            </a:endParaRPr>
          </a:p>
          <a:p>
            <a:pPr algn="l"/>
            <a:endParaRPr lang="en-US">
              <a:ea typeface="+mj-lt"/>
              <a:cs typeface="+mj-lt"/>
            </a:endParaRPr>
          </a:p>
          <a:p>
            <a:pPr algn="l"/>
            <a:endParaRPr lang="en-US"/>
          </a:p>
        </p:txBody>
      </p:sp>
      <p:pic>
        <p:nvPicPr>
          <p:cNvPr id="7" name="Picture 4" descr="Chart, line chart&#10;&#10;Description automatically generated">
            <a:extLst>
              <a:ext uri="{FF2B5EF4-FFF2-40B4-BE49-F238E27FC236}">
                <a16:creationId xmlns:a16="http://schemas.microsoft.com/office/drawing/2014/main" id="{6FD46A0B-EEF6-5169-BEC5-C5D5E2D3D1D2}"/>
              </a:ext>
            </a:extLst>
          </p:cNvPr>
          <p:cNvPicPr>
            <a:picLocks noChangeAspect="1"/>
          </p:cNvPicPr>
          <p:nvPr/>
        </p:nvPicPr>
        <p:blipFill>
          <a:blip r:embed="rId4"/>
          <a:stretch>
            <a:fillRect/>
          </a:stretch>
        </p:blipFill>
        <p:spPr>
          <a:xfrm>
            <a:off x="522562" y="2074791"/>
            <a:ext cx="10165077" cy="4111324"/>
          </a:xfrm>
          <a:prstGeom prst="rect">
            <a:avLst/>
          </a:prstGeom>
        </p:spPr>
      </p:pic>
      <p:sp>
        <p:nvSpPr>
          <p:cNvPr id="8" name="TextBox 7">
            <a:extLst>
              <a:ext uri="{FF2B5EF4-FFF2-40B4-BE49-F238E27FC236}">
                <a16:creationId xmlns:a16="http://schemas.microsoft.com/office/drawing/2014/main" id="{61E866D1-BFB2-44BD-9D75-B920DA7EC4EF}"/>
              </a:ext>
            </a:extLst>
          </p:cNvPr>
          <p:cNvSpPr txBox="1"/>
          <p:nvPr/>
        </p:nvSpPr>
        <p:spPr>
          <a:xfrm>
            <a:off x="947853" y="752707"/>
            <a:ext cx="9543584"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100"/>
              <a:t>Have Electric Cars made a difference in overall emissions?</a:t>
            </a:r>
          </a:p>
        </p:txBody>
      </p:sp>
    </p:spTree>
    <p:extLst>
      <p:ext uri="{BB962C8B-B14F-4D97-AF65-F5344CB8AC3E}">
        <p14:creationId xmlns:p14="http://schemas.microsoft.com/office/powerpoint/2010/main" val="1214271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449377" y="515392"/>
            <a:ext cx="10018713" cy="1019907"/>
          </a:xfrm>
        </p:spPr>
        <p:txBody>
          <a:bodyPr anchor="b">
            <a:normAutofit/>
          </a:bodyPr>
          <a:lstStyle/>
          <a:p>
            <a:pPr algn="l"/>
            <a:r>
              <a:rPr lang="en-US"/>
              <a:t>Carbon Dioxide Emissions (Annually)</a:t>
            </a:r>
          </a:p>
        </p:txBody>
      </p:sp>
      <p:pic>
        <p:nvPicPr>
          <p:cNvPr id="5" name="Content Placeholder 2" descr="alt text">
            <a:extLst>
              <a:ext uri="{FF2B5EF4-FFF2-40B4-BE49-F238E27FC236}">
                <a16:creationId xmlns:a16="http://schemas.microsoft.com/office/drawing/2014/main" id="{769EF32F-2799-B733-CB96-0A25C8E143B3}"/>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85885" y="1606164"/>
            <a:ext cx="4020951" cy="4825142"/>
          </a:xfrm>
          <a:prstGeom prst="rect">
            <a:avLst/>
          </a:prstGeom>
          <a:noFill/>
          <a:ln>
            <a:noFill/>
          </a:ln>
        </p:spPr>
      </p:pic>
      <p:sp>
        <p:nvSpPr>
          <p:cNvPr id="3" name="TextBox 2">
            <a:extLst>
              <a:ext uri="{FF2B5EF4-FFF2-40B4-BE49-F238E27FC236}">
                <a16:creationId xmlns:a16="http://schemas.microsoft.com/office/drawing/2014/main" id="{659F0C30-9869-08B1-A0FE-DAAFB5BE98C5}"/>
              </a:ext>
            </a:extLst>
          </p:cNvPr>
          <p:cNvSpPr txBox="1"/>
          <p:nvPr/>
        </p:nvSpPr>
        <p:spPr>
          <a:xfrm>
            <a:off x="730062" y="3464737"/>
            <a:ext cx="5168349" cy="769441"/>
          </a:xfrm>
          <a:prstGeom prst="rect">
            <a:avLst/>
          </a:prstGeom>
          <a:noFill/>
        </p:spPr>
        <p:txBody>
          <a:bodyPr wrap="square" rtlCol="0">
            <a:spAutoFit/>
          </a:bodyPr>
          <a:lstStyle/>
          <a:p>
            <a:pPr marL="285750" indent="-285750">
              <a:buFont typeface="Arial" panose="020B0604020202020204" pitchFamily="34" charset="0"/>
              <a:buChar char="•"/>
            </a:pPr>
            <a:r>
              <a:rPr lang="en-US" sz="2200">
                <a:latin typeface="Calibri" panose="020F0502020204030204" pitchFamily="34" charset="0"/>
                <a:cs typeface="Calibri" panose="020F0502020204030204" pitchFamily="34" charset="0"/>
              </a:rPr>
              <a:t>Overall, the Electric Vehicle emissions is nearly half of gasoline vehicle emissions</a:t>
            </a:r>
          </a:p>
        </p:txBody>
      </p:sp>
    </p:spTree>
    <p:extLst>
      <p:ext uri="{BB962C8B-B14F-4D97-AF65-F5344CB8AC3E}">
        <p14:creationId xmlns:p14="http://schemas.microsoft.com/office/powerpoint/2010/main" val="2307510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Light trail in front of a car">
            <a:extLst>
              <a:ext uri="{FF2B5EF4-FFF2-40B4-BE49-F238E27FC236}">
                <a16:creationId xmlns:a16="http://schemas.microsoft.com/office/drawing/2014/main" id="{ECBC5D96-8FDB-E759-8BF6-83C9035B6D69}"/>
              </a:ext>
            </a:extLst>
          </p:cNvPr>
          <p:cNvPicPr>
            <a:picLocks noChangeAspect="1"/>
          </p:cNvPicPr>
          <p:nvPr/>
        </p:nvPicPr>
        <p:blipFill rotWithShape="1">
          <a:blip r:embed="rId3">
            <a:alphaModFix amt="25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0B93C-6CF7-E4E8-1344-DCA6BDC3F923}"/>
              </a:ext>
            </a:extLst>
          </p:cNvPr>
          <p:cNvSpPr>
            <a:spLocks noGrp="1"/>
          </p:cNvSpPr>
          <p:nvPr>
            <p:ph type="title"/>
          </p:nvPr>
        </p:nvSpPr>
        <p:spPr>
          <a:xfrm>
            <a:off x="477369" y="257701"/>
            <a:ext cx="10018713" cy="1019907"/>
          </a:xfrm>
        </p:spPr>
        <p:txBody>
          <a:bodyPr anchor="b">
            <a:normAutofit/>
          </a:bodyPr>
          <a:lstStyle/>
          <a:p>
            <a:pPr algn="l"/>
            <a:r>
              <a:rPr lang="en-US"/>
              <a:t>Carbon Dioxide Emissions</a:t>
            </a:r>
          </a:p>
        </p:txBody>
      </p:sp>
      <p:pic>
        <p:nvPicPr>
          <p:cNvPr id="7" name="Content Placeholder 6">
            <a:extLst>
              <a:ext uri="{FF2B5EF4-FFF2-40B4-BE49-F238E27FC236}">
                <a16:creationId xmlns:a16="http://schemas.microsoft.com/office/drawing/2014/main" id="{FC675E6D-77DF-F618-D05C-998EC5D2B238}"/>
              </a:ext>
            </a:extLst>
          </p:cNvPr>
          <p:cNvPicPr>
            <a:picLocks noGrp="1" noChangeAspect="1"/>
          </p:cNvPicPr>
          <p:nvPr>
            <p:ph idx="1"/>
          </p:nvPr>
        </p:nvPicPr>
        <p:blipFill>
          <a:blip r:embed="rId4"/>
          <a:stretch>
            <a:fillRect/>
          </a:stretch>
        </p:blipFill>
        <p:spPr>
          <a:xfrm>
            <a:off x="2135230" y="1535299"/>
            <a:ext cx="7177224" cy="4658457"/>
          </a:xfrm>
        </p:spPr>
      </p:pic>
    </p:spTree>
    <p:extLst>
      <p:ext uri="{BB962C8B-B14F-4D97-AF65-F5344CB8AC3E}">
        <p14:creationId xmlns:p14="http://schemas.microsoft.com/office/powerpoint/2010/main" val="4124668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4D9-BDE4-12B4-FD81-046380E91A1E}"/>
              </a:ext>
            </a:extLst>
          </p:cNvPr>
          <p:cNvSpPr>
            <a:spLocks noGrp="1"/>
          </p:cNvSpPr>
          <p:nvPr>
            <p:ph type="title"/>
          </p:nvPr>
        </p:nvSpPr>
        <p:spPr>
          <a:xfrm>
            <a:off x="1484311" y="685800"/>
            <a:ext cx="10018713" cy="1036626"/>
          </a:xfrm>
        </p:spPr>
        <p:txBody>
          <a:bodyPr>
            <a:normAutofit fontScale="90000"/>
          </a:bodyPr>
          <a:lstStyle/>
          <a:p>
            <a:r>
              <a:rPr lang="en-US">
                <a:solidFill>
                  <a:schemeClr val="bg1"/>
                </a:solidFill>
              </a:rPr>
              <a:t>What is Well-to-Wheel (WTW) Analysis? </a:t>
            </a:r>
          </a:p>
        </p:txBody>
      </p:sp>
      <p:sp>
        <p:nvSpPr>
          <p:cNvPr id="3" name="Content Placeholder 2">
            <a:extLst>
              <a:ext uri="{FF2B5EF4-FFF2-40B4-BE49-F238E27FC236}">
                <a16:creationId xmlns:a16="http://schemas.microsoft.com/office/drawing/2014/main" id="{7271F0BF-39F9-7940-08DA-A2AAB7CB6199}"/>
              </a:ext>
            </a:extLst>
          </p:cNvPr>
          <p:cNvSpPr>
            <a:spLocks noGrp="1"/>
          </p:cNvSpPr>
          <p:nvPr>
            <p:ph sz="half" idx="1"/>
          </p:nvPr>
        </p:nvSpPr>
        <p:spPr>
          <a:xfrm>
            <a:off x="343869" y="1940798"/>
            <a:ext cx="4895055" cy="4177704"/>
          </a:xfrm>
        </p:spPr>
        <p:txBody>
          <a:bodyPr vert="horz" lIns="91440" tIns="45720" rIns="91440" bIns="45720" rtlCol="0" anchor="t">
            <a:normAutofit/>
          </a:bodyPr>
          <a:lstStyle/>
          <a:p>
            <a:pPr marL="0" indent="0">
              <a:buNone/>
            </a:pPr>
            <a:r>
              <a:rPr lang="en-US">
                <a:solidFill>
                  <a:schemeClr val="bg1"/>
                </a:solidFill>
                <a:ea typeface="+mn-lt"/>
                <a:cs typeface="+mn-lt"/>
              </a:rPr>
              <a:t>A well-to-wheel analysis looks at the vehicle environmental impacts AND the impacts of the process of extracting the fuel (oil, coal, etc.) used to power the vehicle's engine. </a:t>
            </a:r>
          </a:p>
          <a:p>
            <a:pPr marL="0" indent="0">
              <a:buNone/>
            </a:pPr>
            <a:r>
              <a:rPr lang="en-US">
                <a:solidFill>
                  <a:schemeClr val="bg1"/>
                </a:solidFill>
                <a:ea typeface="+mn-lt"/>
                <a:cs typeface="+mn-lt"/>
              </a:rPr>
              <a:t>For EV, the well-to-wheel analysis includes </a:t>
            </a:r>
          </a:p>
          <a:p>
            <a:r>
              <a:rPr lang="en-US">
                <a:solidFill>
                  <a:schemeClr val="bg1"/>
                </a:solidFill>
                <a:ea typeface="+mn-lt"/>
                <a:cs typeface="+mn-lt"/>
              </a:rPr>
              <a:t> fuel used in power stations to recharge battery his analysis illuminates the advantage the EVs</a:t>
            </a:r>
          </a:p>
          <a:p>
            <a:pPr>
              <a:buClr>
                <a:srgbClr val="1287C3"/>
              </a:buClr>
            </a:pPr>
            <a:r>
              <a:rPr lang="en-US">
                <a:solidFill>
                  <a:schemeClr val="bg1"/>
                </a:solidFill>
                <a:ea typeface="+mn-lt"/>
                <a:cs typeface="+mn-lt"/>
              </a:rPr>
              <a:t>Fuel may be derived from high emission sources (Coal and Natural Gas) or renewable resources </a:t>
            </a:r>
            <a:endParaRPr lang="en-US">
              <a:solidFill>
                <a:schemeClr val="bg1"/>
              </a:solidFill>
            </a:endParaRPr>
          </a:p>
        </p:txBody>
      </p:sp>
      <p:sp>
        <p:nvSpPr>
          <p:cNvPr id="5" name="TextBox 4">
            <a:extLst>
              <a:ext uri="{FF2B5EF4-FFF2-40B4-BE49-F238E27FC236}">
                <a16:creationId xmlns:a16="http://schemas.microsoft.com/office/drawing/2014/main" id="{9011C805-FFB3-DD88-95AE-63713C5A0233}"/>
              </a:ext>
            </a:extLst>
          </p:cNvPr>
          <p:cNvSpPr txBox="1"/>
          <p:nvPr/>
        </p:nvSpPr>
        <p:spPr>
          <a:xfrm>
            <a:off x="2792294" y="5666416"/>
            <a:ext cx="574824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bg1"/>
                </a:solidFill>
              </a:rPr>
              <a:t>To answer our question thoroughly, we must take a closer look at electricity sources </a:t>
            </a:r>
          </a:p>
        </p:txBody>
      </p:sp>
    </p:spTree>
    <p:extLst>
      <p:ext uri="{BB962C8B-B14F-4D97-AF65-F5344CB8AC3E}">
        <p14:creationId xmlns:p14="http://schemas.microsoft.com/office/powerpoint/2010/main" val="2127774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View</vt:lpstr>
      <vt:lpstr>Electric Car Emissions</vt:lpstr>
      <vt:lpstr>Questions Asked </vt:lpstr>
      <vt:lpstr>The Rise of the Electric Car</vt:lpstr>
      <vt:lpstr>The Rise of the Electric Car</vt:lpstr>
      <vt:lpstr>  </vt:lpstr>
      <vt:lpstr>  </vt:lpstr>
      <vt:lpstr>Carbon Dioxide Emissions (Annually)</vt:lpstr>
      <vt:lpstr>Carbon Dioxide Emissions</vt:lpstr>
      <vt:lpstr>What is Well-to-Wheel (WTW) Analysis? </vt:lpstr>
      <vt:lpstr>National Electricity Sources </vt:lpstr>
      <vt:lpstr>Texas: Electricity Source and WTW</vt:lpstr>
      <vt:lpstr>Arizona: Electricity Source and WTW</vt:lpstr>
      <vt:lpstr> Vermont: Electricity Source and WTW </vt:lpstr>
      <vt:lpstr>Kentucky: Electricity Source and WTW </vt:lpstr>
      <vt:lpstr>Washington: Electricity Source and WTW </vt:lpstr>
      <vt:lpstr>Florida: Electricity Source and WTW</vt:lpstr>
      <vt:lpstr>How We Got Our Data</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Yonas Michael</dc:creator>
  <cp:revision>1</cp:revision>
  <dcterms:created xsi:type="dcterms:W3CDTF">2022-09-04T18:07:31Z</dcterms:created>
  <dcterms:modified xsi:type="dcterms:W3CDTF">2022-09-08T00:52:04Z</dcterms:modified>
</cp:coreProperties>
</file>