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5"/>
    <p:restoredTop sz="94666"/>
  </p:normalViewPr>
  <p:slideViewPr>
    <p:cSldViewPr snapToGrid="0" snapToObjects="1">
      <p:cViewPr>
        <p:scale>
          <a:sx n="90" d="100"/>
          <a:sy n="90" d="100"/>
        </p:scale>
        <p:origin x="1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F28E-6B94-A64F-B0BE-394E09FA3D13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2513" y="4857748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Sensor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513" y="1153556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2125" y="1123949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2125" y="4857747"/>
            <a:ext cx="1460500" cy="67944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3013" y="1833006"/>
            <a:ext cx="3059112" cy="3024741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7" idx="2"/>
          </p:cNvCxnSpPr>
          <p:nvPr/>
        </p:nvCxnSpPr>
        <p:spPr>
          <a:xfrm flipV="1">
            <a:off x="6302375" y="1803398"/>
            <a:ext cx="0" cy="3054349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1"/>
            <a:endCxn id="5" idx="3"/>
          </p:cNvCxnSpPr>
          <p:nvPr/>
        </p:nvCxnSpPr>
        <p:spPr>
          <a:xfrm flipH="1">
            <a:off x="2513013" y="5197472"/>
            <a:ext cx="3059112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>
            <a:off x="2513013" y="1463674"/>
            <a:ext cx="3059112" cy="29607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02375" y="2961240"/>
            <a:ext cx="73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0517" y="5167864"/>
            <a:ext cx="109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Location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11567" y="1463673"/>
            <a:ext cx="113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Direction</a:t>
            </a:r>
          </a:p>
          <a:p>
            <a:r>
              <a:rPr lang="en-US" dirty="0" err="1" smtClean="0"/>
              <a:t>StopFlag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782763" y="3500813"/>
            <a:ext cx="159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Location[1:0]</a:t>
            </a:r>
          </a:p>
          <a:p>
            <a:r>
              <a:rPr lang="en-US" dirty="0" smtClean="0"/>
              <a:t>Obstacle[3:0]</a:t>
            </a:r>
          </a:p>
          <a:p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13013" y="1803398"/>
            <a:ext cx="3059112" cy="3054349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79697" y="3500813"/>
            <a:ext cx="1549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Location[1:0]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31237" y="4857747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Human</a:t>
            </a:r>
          </a:p>
        </p:txBody>
      </p:sp>
      <p:cxnSp>
        <p:nvCxnSpPr>
          <p:cNvPr id="42" name="Straight Arrow Connector 41"/>
          <p:cNvCxnSpPr>
            <a:stCxn id="41" idx="1"/>
            <a:endCxn id="8" idx="3"/>
          </p:cNvCxnSpPr>
          <p:nvPr/>
        </p:nvCxnSpPr>
        <p:spPr>
          <a:xfrm flipH="1">
            <a:off x="7032625" y="5197472"/>
            <a:ext cx="1598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092670" y="5321752"/>
            <a:ext cx="1598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Human Location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13013" y="1178296"/>
            <a:ext cx="865815" cy="838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3507" y="814436"/>
            <a:ext cx="159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serialNumber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110787" y="5192000"/>
            <a:ext cx="865815" cy="838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61282" y="482814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serialNumber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Jiaming Li</dc:creator>
  <cp:lastModifiedBy>Jiaming Li</cp:lastModifiedBy>
  <cp:revision>8</cp:revision>
  <dcterms:created xsi:type="dcterms:W3CDTF">2017-02-16T22:38:23Z</dcterms:created>
  <dcterms:modified xsi:type="dcterms:W3CDTF">2017-02-20T21:17:15Z</dcterms:modified>
</cp:coreProperties>
</file>