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66"/>
  </p:normalViewPr>
  <p:slideViewPr>
    <p:cSldViewPr snapToGrid="0" snapToObjects="1">
      <p:cViewPr>
        <p:scale>
          <a:sx n="90" d="100"/>
          <a:sy n="90" d="100"/>
        </p:scale>
        <p:origin x="1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F28E-6B94-A64F-B0BE-394E09FA3D1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95488" y="4943473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Sensor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5488" y="1239281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5100" y="1209674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5100" y="4943472"/>
            <a:ext cx="1460500" cy="67944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55988" y="1918731"/>
            <a:ext cx="3059112" cy="302474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>
          <a:xfrm flipV="1">
            <a:off x="7245350" y="1889123"/>
            <a:ext cx="0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5" idx="3"/>
          </p:cNvCxnSpPr>
          <p:nvPr/>
        </p:nvCxnSpPr>
        <p:spPr>
          <a:xfrm flipH="1">
            <a:off x="3455988" y="5283197"/>
            <a:ext cx="3059112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>
            <a:off x="3455988" y="1549399"/>
            <a:ext cx="3059112" cy="29607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45350" y="30469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73492" y="5253589"/>
            <a:ext cx="98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4542" y="1549398"/>
            <a:ext cx="104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</a:t>
            </a:r>
          </a:p>
          <a:p>
            <a:r>
              <a:rPr lang="en-US" dirty="0" smtClean="0"/>
              <a:t>Velocity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8205" y="3586538"/>
            <a:ext cx="143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Location[1:0]</a:t>
            </a:r>
          </a:p>
          <a:p>
            <a:r>
              <a:rPr lang="en-US" dirty="0" smtClean="0"/>
              <a:t>Obstacle[3:0]</a:t>
            </a: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55988" y="1889123"/>
            <a:ext cx="3059112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22672" y="3586538"/>
            <a:ext cx="14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Location[1:0]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9574212" y="4943472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Human</a:t>
            </a:r>
          </a:p>
        </p:txBody>
      </p:sp>
      <p:cxnSp>
        <p:nvCxnSpPr>
          <p:cNvPr id="42" name="Straight Arrow Connector 41"/>
          <p:cNvCxnSpPr>
            <a:stCxn id="41" idx="1"/>
            <a:endCxn id="8" idx="3"/>
          </p:cNvCxnSpPr>
          <p:nvPr/>
        </p:nvCxnSpPr>
        <p:spPr>
          <a:xfrm flipH="1">
            <a:off x="7975600" y="5283197"/>
            <a:ext cx="1598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35645" y="5407477"/>
            <a:ext cx="1598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Human L</a:t>
            </a:r>
            <a:r>
              <a:rPr lang="en-US" sz="1600" smtClean="0"/>
              <a:t>ocation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13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Jiaming Li</dc:creator>
  <cp:lastModifiedBy>Jiaming Li</cp:lastModifiedBy>
  <cp:revision>5</cp:revision>
  <dcterms:created xsi:type="dcterms:W3CDTF">2017-02-16T22:38:23Z</dcterms:created>
  <dcterms:modified xsi:type="dcterms:W3CDTF">2017-02-17T03:01:57Z</dcterms:modified>
</cp:coreProperties>
</file>