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Linked List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3;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2" idx="1"/>
          </p:cNvCxnSpPr>
          <p:nvPr/>
        </p:nvCxnSpPr>
        <p:spPr>
          <a:xfrm>
            <a:off x="5000628" y="2214554"/>
            <a:ext cx="1000132" cy="1428760"/>
          </a:xfrm>
          <a:prstGeom prst="bentConnector3">
            <a:avLst>
              <a:gd name="adj1" fmla="val 6924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data:3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8" name="꺾인 연결선 17"/>
          <p:cNvCxnSpPr>
            <a:stCxn id="45" idx="2"/>
            <a:endCxn id="16" idx="1"/>
          </p:cNvCxnSpPr>
          <p:nvPr/>
        </p:nvCxnSpPr>
        <p:spPr>
          <a:xfrm rot="16200000" flipH="1">
            <a:off x="4214810" y="3286124"/>
            <a:ext cx="2143140" cy="14287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3;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2" idx="1"/>
          </p:cNvCxnSpPr>
          <p:nvPr/>
        </p:nvCxnSpPr>
        <p:spPr>
          <a:xfrm>
            <a:off x="5000628" y="2214554"/>
            <a:ext cx="1000132" cy="1428760"/>
          </a:xfrm>
          <a:prstGeom prst="bentConnector3">
            <a:avLst>
              <a:gd name="adj1" fmla="val 6924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8" name="꺾인 연결선 17"/>
          <p:cNvCxnSpPr>
            <a:stCxn id="45" idx="2"/>
            <a:endCxn id="16" idx="1"/>
          </p:cNvCxnSpPr>
          <p:nvPr/>
        </p:nvCxnSpPr>
        <p:spPr>
          <a:xfrm rot="16200000" flipH="1">
            <a:off x="4214810" y="3286124"/>
            <a:ext cx="2143140" cy="14287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3;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8" name="꺾인 연결선 17"/>
          <p:cNvCxnSpPr>
            <a:stCxn id="45" idx="2"/>
            <a:endCxn id="16" idx="1"/>
          </p:cNvCxnSpPr>
          <p:nvPr/>
        </p:nvCxnSpPr>
        <p:spPr>
          <a:xfrm rot="16200000" flipH="1">
            <a:off x="4214810" y="3286124"/>
            <a:ext cx="2143140" cy="14287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3;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리스트의 끝을 찾는다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16" idx="1"/>
          </p:cNvCxnSpPr>
          <p:nvPr/>
        </p:nvCxnSpPr>
        <p:spPr>
          <a:xfrm>
            <a:off x="5000628" y="3214686"/>
            <a:ext cx="1000132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리스트의 끝을 찾는다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12" idx="1"/>
          </p:cNvCxnSpPr>
          <p:nvPr/>
        </p:nvCxnSpPr>
        <p:spPr>
          <a:xfrm>
            <a:off x="5000628" y="3214686"/>
            <a:ext cx="1000132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리스트의 끝을 찾는다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8" idx="1"/>
          </p:cNvCxnSpPr>
          <p:nvPr/>
        </p:nvCxnSpPr>
        <p:spPr>
          <a:xfrm flipV="1">
            <a:off x="5000628" y="2500306"/>
            <a:ext cx="100013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sizeof(NODE) );</a:t>
            </a:r>
          </a:p>
          <a:p>
            <a:r>
              <a:rPr lang="en-US" altLang="ko-KR" smtClean="0"/>
              <a:t>new-&gt;data = 7;</a:t>
            </a:r>
          </a:p>
          <a:p>
            <a:r>
              <a:rPr lang="en-US" altLang="ko-KR" smtClean="0"/>
              <a:t>new-&gt;link = NULL;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8" idx="1"/>
          </p:cNvCxnSpPr>
          <p:nvPr/>
        </p:nvCxnSpPr>
        <p:spPr>
          <a:xfrm flipV="1">
            <a:off x="5000628" y="2500306"/>
            <a:ext cx="100013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00760" y="1500174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data:7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16" y="1500174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23" name="꺾인 연결선 22"/>
          <p:cNvCxnSpPr>
            <a:stCxn id="45" idx="3"/>
            <a:endCxn id="21" idx="1"/>
          </p:cNvCxnSpPr>
          <p:nvPr/>
        </p:nvCxnSpPr>
        <p:spPr>
          <a:xfrm flipV="1">
            <a:off x="5000628" y="1714488"/>
            <a:ext cx="1000132" cy="1000132"/>
          </a:xfrm>
          <a:prstGeom prst="bentConnector3">
            <a:avLst>
              <a:gd name="adj1" fmla="val 2594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sizeof(NODE) );</a:t>
            </a:r>
          </a:p>
          <a:p>
            <a:r>
              <a:rPr lang="en-US" altLang="ko-KR" smtClean="0"/>
              <a:t>new-&gt;data = 7;</a:t>
            </a:r>
          </a:p>
          <a:p>
            <a:r>
              <a:rPr lang="en-US" altLang="ko-KR" smtClean="0"/>
              <a:t>new-&gt;link = NULL;</a:t>
            </a:r>
          </a:p>
          <a:p>
            <a:endParaRPr lang="en-US" altLang="ko-KR" smtClean="0"/>
          </a:p>
          <a:p>
            <a:r>
              <a:rPr lang="en-US" altLang="ko-KR" smtClean="0"/>
              <a:t>pre-&gt;link = new;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8" idx="1"/>
          </p:cNvCxnSpPr>
          <p:nvPr/>
        </p:nvCxnSpPr>
        <p:spPr>
          <a:xfrm flipV="1">
            <a:off x="5000628" y="2500306"/>
            <a:ext cx="100013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00760" y="1500174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data:7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16" y="1500174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23" name="꺾인 연결선 22"/>
          <p:cNvCxnSpPr>
            <a:stCxn id="45" idx="3"/>
            <a:endCxn id="21" idx="1"/>
          </p:cNvCxnSpPr>
          <p:nvPr/>
        </p:nvCxnSpPr>
        <p:spPr>
          <a:xfrm flipV="1">
            <a:off x="5000628" y="1714488"/>
            <a:ext cx="1000132" cy="1000132"/>
          </a:xfrm>
          <a:prstGeom prst="bentConnector3">
            <a:avLst>
              <a:gd name="adj1" fmla="val 3075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0"/>
            <a:endCxn id="21" idx="2"/>
          </p:cNvCxnSpPr>
          <p:nvPr/>
        </p:nvCxnSpPr>
        <p:spPr>
          <a:xfrm rot="16200000" flipV="1">
            <a:off x="6679421" y="1678769"/>
            <a:ext cx="35719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List 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r>
              <a:rPr lang="en-US" altLang="ko-KR" smtClean="0"/>
              <a:t>NODE	*pre;</a:t>
            </a:r>
          </a:p>
          <a:p>
            <a:endParaRPr lang="en-US" altLang="ko-KR" smtClean="0"/>
          </a:p>
          <a:p>
            <a:r>
              <a:rPr lang="en-US" altLang="ko-KR" smtClean="0"/>
              <a:t>pre = head;</a:t>
            </a:r>
          </a:p>
          <a:p>
            <a:r>
              <a:rPr lang="en-US" altLang="ko-KR" smtClean="0"/>
              <a:t>while( pre-&gt;link ){</a:t>
            </a:r>
          </a:p>
          <a:p>
            <a:r>
              <a:rPr lang="en-US" altLang="ko-KR" smtClean="0"/>
              <a:t>    pre = pre-&gt;link;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sizeof(NODE) );</a:t>
            </a:r>
          </a:p>
          <a:p>
            <a:r>
              <a:rPr lang="en-US" altLang="ko-KR" smtClean="0"/>
              <a:t>new-&gt;data = 7;</a:t>
            </a:r>
          </a:p>
          <a:p>
            <a:r>
              <a:rPr lang="en-US" altLang="ko-KR" smtClean="0"/>
              <a:t>new-&gt;link = NULL;</a:t>
            </a:r>
          </a:p>
          <a:p>
            <a:endParaRPr lang="en-US" altLang="ko-KR" smtClean="0"/>
          </a:p>
          <a:p>
            <a:r>
              <a:rPr lang="en-US" altLang="ko-KR" smtClean="0"/>
              <a:t>pre-&gt;link = new;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16" idx="1"/>
          </p:cNvCxnSpPr>
          <p:nvPr/>
        </p:nvCxnSpPr>
        <p:spPr>
          <a:xfrm>
            <a:off x="5000628" y="2214554"/>
            <a:ext cx="100013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00760" y="485776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16" y="485776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9" name="꺾인 연결선 17"/>
          <p:cNvCxnSpPr>
            <a:stCxn id="17" idx="0"/>
            <a:endCxn id="12" idx="2"/>
          </p:cNvCxnSpPr>
          <p:nvPr/>
        </p:nvCxnSpPr>
        <p:spPr>
          <a:xfrm rot="16200000" flipV="1">
            <a:off x="6357950" y="3929066"/>
            <a:ext cx="100013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43372" y="300037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*pre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00760" y="1500174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data:7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16" y="1500174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24" name="꺾인 연결선 23"/>
          <p:cNvCxnSpPr>
            <a:stCxn id="9" idx="0"/>
            <a:endCxn id="21" idx="2"/>
          </p:cNvCxnSpPr>
          <p:nvPr/>
        </p:nvCxnSpPr>
        <p:spPr>
          <a:xfrm rot="16200000" flipV="1">
            <a:off x="6679421" y="1678769"/>
            <a:ext cx="35719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 _node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struct _node{</a:t>
            </a:r>
          </a:p>
          <a:p>
            <a:pPr lvl="1"/>
            <a:r>
              <a:rPr lang="en-US" altLang="ko-KR" smtClean="0"/>
              <a:t>int	data;</a:t>
            </a:r>
          </a:p>
          <a:p>
            <a:pPr lvl="1"/>
            <a:r>
              <a:rPr lang="en-US" altLang="ko-KR" smtClean="0"/>
              <a:t>struct _node		*link;</a:t>
            </a:r>
          </a:p>
          <a:p>
            <a:r>
              <a:rPr lang="en-US" altLang="ko-KR" smtClean="0"/>
              <a:t>};</a:t>
            </a:r>
          </a:p>
          <a:p>
            <a:r>
              <a:rPr lang="en-US" altLang="ko-KR" smtClean="0"/>
              <a:t>typedef	struct _node	NODE;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Pointer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NODE	*head</a:t>
            </a:r>
          </a:p>
          <a:p>
            <a:pPr lvl="1"/>
            <a:r>
              <a:rPr lang="ko-KR" altLang="en-US" smtClean="0"/>
              <a:t>초기값 </a:t>
            </a:r>
            <a:r>
              <a:rPr lang="en-US" altLang="ko-KR" smtClean="0"/>
              <a:t>NULL</a:t>
            </a:r>
          </a:p>
          <a:p>
            <a:pPr lvl="1"/>
            <a:r>
              <a:rPr lang="ko-KR" altLang="en-US" smtClean="0"/>
              <a:t>마지막 </a:t>
            </a:r>
            <a:r>
              <a:rPr lang="en-US" altLang="ko-KR" smtClean="0"/>
              <a:t>Node </a:t>
            </a:r>
            <a:r>
              <a:rPr lang="ko-KR" altLang="en-US" smtClean="0"/>
              <a:t>가리킨다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Node </a:t>
            </a:r>
            <a:r>
              <a:rPr lang="ko-KR" altLang="en-US" smtClean="0"/>
              <a:t>추가</a:t>
            </a:r>
            <a:r>
              <a:rPr lang="en-US" altLang="ko-KR" smtClean="0"/>
              <a:t>, </a:t>
            </a:r>
            <a:r>
              <a:rPr lang="ko-KR" altLang="en-US" smtClean="0"/>
              <a:t>검색의 기준점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: First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*head = NULL;</a:t>
            </a:r>
          </a:p>
          <a:p>
            <a:r>
              <a:rPr lang="en-US" altLang="ko-KR" smtClean="0"/>
              <a:t>NODE	*new;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: First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*head = NULL;</a:t>
            </a:r>
          </a:p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새 노드의 생성</a:t>
            </a:r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1;</a:t>
            </a:r>
          </a:p>
          <a:p>
            <a:r>
              <a:rPr lang="en-US" altLang="ko-KR" smtClean="0"/>
              <a:t>new-&gt;link = NULL;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1" name="꺾인 연결선 10"/>
          <p:cNvCxnSpPr>
            <a:stCxn id="45" idx="3"/>
            <a:endCxn id="8" idx="1"/>
          </p:cNvCxnSpPr>
          <p:nvPr/>
        </p:nvCxnSpPr>
        <p:spPr>
          <a:xfrm flipV="1">
            <a:off x="5000628" y="2500306"/>
            <a:ext cx="1000132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: First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*head = NULL;</a:t>
            </a:r>
          </a:p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1;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1" name="꺾인 연결선 10"/>
          <p:cNvCxnSpPr>
            <a:stCxn id="45" idx="3"/>
            <a:endCxn id="8" idx="1"/>
          </p:cNvCxnSpPr>
          <p:nvPr/>
        </p:nvCxnSpPr>
        <p:spPr>
          <a:xfrm flipV="1">
            <a:off x="5000628" y="2500306"/>
            <a:ext cx="1000132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30" idx="3"/>
            <a:endCxn id="8" idx="1"/>
          </p:cNvCxnSpPr>
          <p:nvPr/>
        </p:nvCxnSpPr>
        <p:spPr>
          <a:xfrm>
            <a:off x="5000628" y="2214554"/>
            <a:ext cx="1000132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추가될 노드의 생성</a:t>
            </a:r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2;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8" idx="1"/>
          </p:cNvCxnSpPr>
          <p:nvPr/>
        </p:nvCxnSpPr>
        <p:spPr>
          <a:xfrm>
            <a:off x="5000628" y="2214554"/>
            <a:ext cx="1000132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4" name="꺾인 연결선 13"/>
          <p:cNvCxnSpPr>
            <a:stCxn id="45" idx="3"/>
            <a:endCxn id="12" idx="1"/>
          </p:cNvCxnSpPr>
          <p:nvPr/>
        </p:nvCxnSpPr>
        <p:spPr>
          <a:xfrm>
            <a:off x="5000628" y="2714620"/>
            <a:ext cx="1000132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2;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0" name="꺾인 연결선 9"/>
          <p:cNvCxnSpPr>
            <a:stCxn id="30" idx="3"/>
            <a:endCxn id="8" idx="1"/>
          </p:cNvCxnSpPr>
          <p:nvPr/>
        </p:nvCxnSpPr>
        <p:spPr>
          <a:xfrm>
            <a:off x="5000628" y="2214554"/>
            <a:ext cx="1000132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4" name="꺾인 연결선 13"/>
          <p:cNvCxnSpPr>
            <a:stCxn id="45" idx="3"/>
            <a:endCxn id="12" idx="1"/>
          </p:cNvCxnSpPr>
          <p:nvPr/>
        </p:nvCxnSpPr>
        <p:spPr>
          <a:xfrm>
            <a:off x="5000628" y="2714620"/>
            <a:ext cx="1000132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 </a:t>
            </a:r>
            <a:r>
              <a:rPr lang="en-US" altLang="ko-KR" smtClean="0"/>
              <a:t>: </a:t>
            </a:r>
            <a:r>
              <a:rPr lang="en-US" altLang="ko-KR" smtClean="0"/>
              <a:t>Append Data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720" y="1285860"/>
            <a:ext cx="3571900" cy="50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NODE	*new;</a:t>
            </a:r>
          </a:p>
          <a:p>
            <a:endParaRPr lang="en-US" altLang="ko-KR" smtClean="0"/>
          </a:p>
          <a:p>
            <a:r>
              <a:rPr lang="en-US" altLang="ko-KR" smtClean="0"/>
              <a:t>new = malloc( sizeof( NODE ) );</a:t>
            </a:r>
          </a:p>
          <a:p>
            <a:r>
              <a:rPr lang="en-US" altLang="ko-KR" smtClean="0"/>
              <a:t>new-&gt;data = 2;</a:t>
            </a:r>
          </a:p>
          <a:p>
            <a:r>
              <a:rPr lang="en-US" altLang="ko-KR" smtClean="0"/>
              <a:t>new-&gt;link </a:t>
            </a:r>
            <a:r>
              <a:rPr lang="en-US" altLang="ko-KR" smtClean="0"/>
              <a:t>= </a:t>
            </a:r>
            <a:r>
              <a:rPr lang="en-US" altLang="ko-KR" smtClean="0"/>
              <a:t>NULL;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노드의 연결</a:t>
            </a:r>
            <a:endParaRPr lang="en-US" altLang="ko-KR" smtClean="0"/>
          </a:p>
          <a:p>
            <a:r>
              <a:rPr lang="en-US" altLang="ko-KR" smtClean="0"/>
              <a:t>new-&gt;link = head;</a:t>
            </a:r>
          </a:p>
          <a:p>
            <a:r>
              <a:rPr lang="en-US" altLang="ko-KR" smtClean="0"/>
              <a:t>head = new;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3372" y="200024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*head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43372" y="2500306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*new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0760" y="2285992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285992"/>
            <a:ext cx="85725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4" name="꺾인 연결선 13"/>
          <p:cNvCxnSpPr>
            <a:stCxn id="45" idx="3"/>
            <a:endCxn id="12" idx="1"/>
          </p:cNvCxnSpPr>
          <p:nvPr/>
        </p:nvCxnSpPr>
        <p:spPr>
          <a:xfrm>
            <a:off x="5000628" y="2714620"/>
            <a:ext cx="1000132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30" idx="3"/>
            <a:endCxn id="12" idx="1"/>
          </p:cNvCxnSpPr>
          <p:nvPr/>
        </p:nvCxnSpPr>
        <p:spPr>
          <a:xfrm>
            <a:off x="5000628" y="2214554"/>
            <a:ext cx="100013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429000"/>
            <a:ext cx="857256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data:2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16" y="3429000"/>
            <a:ext cx="85725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*link</a:t>
            </a:r>
            <a:endParaRPr lang="ko-KR" altLang="en-US"/>
          </a:p>
        </p:txBody>
      </p:sp>
      <p:cxnSp>
        <p:nvCxnSpPr>
          <p:cNvPr id="15" name="꺾인 연결선 14"/>
          <p:cNvCxnSpPr>
            <a:stCxn id="13" idx="0"/>
            <a:endCxn id="8" idx="2"/>
          </p:cNvCxnSpPr>
          <p:nvPr/>
        </p:nvCxnSpPr>
        <p:spPr>
          <a:xfrm rot="16200000" flipV="1">
            <a:off x="6500826" y="2643182"/>
            <a:ext cx="714380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297</Words>
  <Application>Microsoft Office PowerPoint</Application>
  <PresentationFormat>화면 슬라이드 쇼(4:3)</PresentationFormat>
  <Paragraphs>290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Linked List</vt:lpstr>
      <vt:lpstr>struct _node</vt:lpstr>
      <vt:lpstr>Pointer</vt:lpstr>
      <vt:lpstr>Insert : First Data</vt:lpstr>
      <vt:lpstr>Insert : First Data</vt:lpstr>
      <vt:lpstr>Insert : First Data</vt:lpstr>
      <vt:lpstr>Insert : Append Data</vt:lpstr>
      <vt:lpstr>Insert : Append Data</vt:lpstr>
      <vt:lpstr>Insert : Append Data</vt:lpstr>
      <vt:lpstr>Insert : Append Data</vt:lpstr>
      <vt:lpstr>Insert : Append Data</vt:lpstr>
      <vt:lpstr>Insert : Append Data</vt:lpstr>
      <vt:lpstr>Insert : Append Data</vt:lpstr>
      <vt:lpstr>Insert : List End Data</vt:lpstr>
      <vt:lpstr>Insert : List End Data</vt:lpstr>
      <vt:lpstr>Insert : List End Data</vt:lpstr>
      <vt:lpstr>Insert : List End Data</vt:lpstr>
      <vt:lpstr>Insert : List End Data</vt:lpstr>
      <vt:lpstr>Insert : List End Data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Microsoft Corporation</dc:creator>
  <cp:lastModifiedBy>MrJang</cp:lastModifiedBy>
  <cp:revision>8</cp:revision>
  <dcterms:created xsi:type="dcterms:W3CDTF">2006-10-05T04:04:58Z</dcterms:created>
  <dcterms:modified xsi:type="dcterms:W3CDTF">2013-07-23T09:11:02Z</dcterms:modified>
</cp:coreProperties>
</file>